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69" r:id="rId5"/>
    <p:sldId id="260" r:id="rId6"/>
    <p:sldId id="261" r:id="rId7"/>
    <p:sldId id="262" r:id="rId8"/>
    <p:sldId id="263" r:id="rId9"/>
    <p:sldId id="264" r:id="rId10"/>
    <p:sldId id="265" r:id="rId11"/>
    <p:sldId id="311" r:id="rId12"/>
    <p:sldId id="312" r:id="rId13"/>
    <p:sldId id="313" r:id="rId14"/>
    <p:sldId id="267" r:id="rId15"/>
    <p:sldId id="268" r:id="rId16"/>
    <p:sldId id="315" r:id="rId17"/>
    <p:sldId id="25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3" r:id="rId31"/>
    <p:sldId id="284" r:id="rId32"/>
    <p:sldId id="285" r:id="rId33"/>
    <p:sldId id="286" r:id="rId34"/>
    <p:sldId id="287" r:id="rId35"/>
    <p:sldId id="289" r:id="rId36"/>
    <p:sldId id="288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29" r:id="rId55"/>
    <p:sldId id="314" r:id="rId56"/>
    <p:sldId id="316" r:id="rId57"/>
    <p:sldId id="319" r:id="rId58"/>
    <p:sldId id="318" r:id="rId59"/>
    <p:sldId id="320" r:id="rId60"/>
    <p:sldId id="321" r:id="rId61"/>
    <p:sldId id="317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07" r:id="rId70"/>
    <p:sldId id="308" r:id="rId71"/>
    <p:sldId id="309" r:id="rId72"/>
    <p:sldId id="310" r:id="rId7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  <a:srgbClr val="008000"/>
    <a:srgbClr val="E2F0D9"/>
    <a:srgbClr val="00CC00"/>
    <a:srgbClr val="E72278"/>
    <a:srgbClr val="5FE3E3"/>
    <a:srgbClr val="00FFFF"/>
    <a:srgbClr val="D9FFB3"/>
    <a:srgbClr val="CCFF99"/>
    <a:srgbClr val="A8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C1B7FF-CCC1-46BF-8B55-B296530956EA}" v="120" dt="2018-09-21T17:35:09.957"/>
  </p1510:revLst>
</p1510:revInfo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5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\dreyes\Desktop\Consultas%20informaci&#243;n%20Comercial\TURISMO%202017\Segmentacion\tabulaci&#243;n%20PNT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\dreyes\Desktop\Consultas%20informaci&#243;n%20Comercial\TURISMO%202017\Segmentacion\tabulaci&#243;n%20PNT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\dreyes\Desktop\Consultas%20informaci&#243;n%20Comercial\TURISMO%202017\Segmentacion\tabulaci&#243;n%20PNT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\dreyes\Desktop\Consultas%20informaci&#243;n%20Comercial\TURISMO%202017\Segmentacion\tabulaci&#243;n%20PNTM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\dreyes\Desktop\Consultas%20informaci&#243;n%20Comercial\TURISMO%202017\Segmentacion\tabulaci&#243;n%20PNTM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66FF3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Hoja1!$B$2:$B$6</c:f>
              <c:numCache>
                <c:formatCode>_(* #,##0_);_(* \(#,##0\);_(* "-"_);_(@_)</c:formatCode>
                <c:ptCount val="5"/>
                <c:pt idx="0" formatCode="General">
                  <c:v>89000</c:v>
                </c:pt>
                <c:pt idx="1">
                  <c:v>116355.21205043704</c:v>
                </c:pt>
                <c:pt idx="2">
                  <c:v>152118.37495845134</c:v>
                </c:pt>
                <c:pt idx="3">
                  <c:v>198873.77275346627</c:v>
                </c:pt>
                <c:pt idx="4" formatCode="General">
                  <c:v>260000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64-4868-9DBF-77857EC7A4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32083584"/>
        <c:axId val="453719792"/>
      </c:areaChart>
      <c:catAx>
        <c:axId val="232083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s-CO"/>
          </a:p>
        </c:txPr>
        <c:crossAx val="453719792"/>
        <c:crosses val="autoZero"/>
        <c:auto val="1"/>
        <c:lblAlgn val="ctr"/>
        <c:lblOffset val="100"/>
        <c:noMultiLvlLbl val="0"/>
      </c:catAx>
      <c:valAx>
        <c:axId val="453719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2083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1"/>
          <c:dPt>
            <c:idx val="0"/>
            <c:invertIfNegative val="1"/>
            <c:bubble3D val="0"/>
            <c:spPr>
              <a:solidFill>
                <a:srgbClr val="4980BA"/>
              </a:solidFill>
            </c:spPr>
            <c:extLst>
              <c:ext xmlns:c16="http://schemas.microsoft.com/office/drawing/2014/chart" uri="{C3380CC4-5D6E-409C-BE32-E72D297353CC}">
                <c16:uniqueId val="{00000001-706D-4193-9C9F-E1DC5575CDFD}"/>
              </c:ext>
            </c:extLst>
          </c:dPt>
          <c:dPt>
            <c:idx val="1"/>
            <c:invertIfNegative val="1"/>
            <c:bubble3D val="0"/>
            <c:spPr>
              <a:solidFill>
                <a:srgbClr val="C6514E"/>
              </a:solidFill>
            </c:spPr>
            <c:extLst>
              <c:ext xmlns:c16="http://schemas.microsoft.com/office/drawing/2014/chart" uri="{C3380CC4-5D6E-409C-BE32-E72D297353CC}">
                <c16:uniqueId val="{00000003-706D-4193-9C9F-E1DC5575CDFD}"/>
              </c:ext>
            </c:extLst>
          </c:dPt>
          <c:dPt>
            <c:idx val="2"/>
            <c:invertIfNegative val="1"/>
            <c:bubble3D val="0"/>
            <c:spPr>
              <a:solidFill>
                <a:srgbClr val="96B95D"/>
              </a:solidFill>
            </c:spPr>
            <c:extLst>
              <c:ext xmlns:c16="http://schemas.microsoft.com/office/drawing/2014/chart" uri="{C3380CC4-5D6E-409C-BE32-E72D297353CC}">
                <c16:uniqueId val="{00000005-706D-4193-9C9F-E1DC5575CDFD}"/>
              </c:ext>
            </c:extLst>
          </c:dPt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Receptivo (El turismo realizado por los extranjeros en Colombia)</c:v>
                </c:pt>
                <c:pt idx="1">
                  <c:v>Emisivo (El turismo realizado por colombianos en el exterior)</c:v>
                </c:pt>
                <c:pt idx="2">
                  <c:v>Doméstico (El turismo realizado por colombianos dentro del territorio de nacional)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0.61</c:v>
                </c:pt>
                <c:pt idx="1">
                  <c:v>0.05</c:v>
                </c:pt>
                <c:pt idx="2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06D-4193-9C9F-E1DC5575CD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808080"/>
            </a:solidFill>
          </a:ln>
        </c:spPr>
        <c:txPr>
          <a:bodyPr/>
          <a:lstStyle/>
          <a:p>
            <a:pPr>
              <a:defRPr sz="1200">
                <a:latin typeface="Futura Std Book" panose="020B0502020204020303" pitchFamily="34" charset="0"/>
              </a:defRPr>
            </a:pPr>
            <a:endParaRPr lang="es-CO"/>
          </a:p>
        </c:txPr>
        <c:crossAx val="66437120"/>
        <c:crosses val="autoZero"/>
        <c:auto val="1"/>
        <c:lblAlgn val="ctr"/>
        <c:lblOffset val="100"/>
        <c:noMultiLvlLbl val="1"/>
      </c:catAx>
      <c:valAx>
        <c:axId val="66437120"/>
        <c:scaling>
          <c:orientation val="minMax"/>
        </c:scaling>
        <c:delete val="1"/>
        <c:axPos val="l"/>
        <c:majorGridlines>
          <c:spPr>
            <a:ln>
              <a:solidFill>
                <a:srgbClr val="D8D8D8"/>
              </a:solidFill>
            </a:ln>
          </c:spPr>
        </c:majorGridlines>
        <c:numFmt formatCode="0%" sourceLinked="0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88-4FB6-BC39-8AAB8D231886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9E-4359-9FBF-7229835CD9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9E-4359-9FBF-7229835CD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  <c:pt idx="5">
                  <c:v>71 o más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0.1</c:v>
                </c:pt>
                <c:pt idx="1">
                  <c:v>0.25</c:v>
                </c:pt>
                <c:pt idx="2">
                  <c:v>0.25</c:v>
                </c:pt>
                <c:pt idx="3">
                  <c:v>0.3</c:v>
                </c:pt>
                <c:pt idx="4">
                  <c:v>0.1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8D-490E-9808-D22A215ED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026976"/>
        <c:axId val="153028224"/>
      </c:barChart>
      <c:catAx>
        <c:axId val="15302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3028224"/>
        <c:crosses val="autoZero"/>
        <c:auto val="1"/>
        <c:lblAlgn val="ctr"/>
        <c:lblOffset val="100"/>
        <c:noMultiLvlLbl val="0"/>
      </c:catAx>
      <c:valAx>
        <c:axId val="1530282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302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D6-41B0-B218-4E2CF5B02C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D6-41B0-B218-4E2CF5B02C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D6-41B0-B218-4E2CF5B02CC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D6-41B0-B218-4E2CF5B02C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Menos de 1 semana</c:v>
                </c:pt>
                <c:pt idx="1">
                  <c:v>Una semana</c:v>
                </c:pt>
                <c:pt idx="2">
                  <c:v>Quince días</c:v>
                </c:pt>
                <c:pt idx="3">
                  <c:v>Más de quince días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0.1</c:v>
                </c:pt>
                <c:pt idx="1">
                  <c:v>0.3</c:v>
                </c:pt>
                <c:pt idx="2">
                  <c:v>0.46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30-4CA5-AA48-1C7C462FE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utura Std Book" panose="020B0502020204020303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505034624310721"/>
          <c:y val="5.0925925925925923E-2"/>
          <c:w val="0.59494965375689279"/>
          <c:h val="0.898148148148148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Paquete estándar</c:v>
                </c:pt>
                <c:pt idx="1">
                  <c:v>Paquete personalizado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10-4071-8834-53FACC2570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64197152"/>
        <c:axId val="2064187584"/>
      </c:barChart>
      <c:catAx>
        <c:axId val="2064197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Std Book" panose="020B0502020204020303" pitchFamily="34" charset="0"/>
                <a:ea typeface="+mn-ea"/>
                <a:cs typeface="+mn-cs"/>
              </a:defRPr>
            </a:pPr>
            <a:endParaRPr lang="es-CO"/>
          </a:p>
        </c:txPr>
        <c:crossAx val="2064187584"/>
        <c:crosses val="autoZero"/>
        <c:auto val="1"/>
        <c:lblAlgn val="ctr"/>
        <c:lblOffset val="100"/>
        <c:noMultiLvlLbl val="0"/>
      </c:catAx>
      <c:valAx>
        <c:axId val="20641875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06419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7304757179643E-2"/>
          <c:y val="3.7109240625932211E-2"/>
          <c:w val="0.95665390485640711"/>
          <c:h val="0.77145117319124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Menos de 200 USD</c:v>
                </c:pt>
                <c:pt idx="1">
                  <c:v>201 - 400 USD</c:v>
                </c:pt>
                <c:pt idx="2">
                  <c:v>401 - 600 USD</c:v>
                </c:pt>
                <c:pt idx="3">
                  <c:v>601 - 800 USD</c:v>
                </c:pt>
                <c:pt idx="4">
                  <c:v>801 – 1.000 USD</c:v>
                </c:pt>
                <c:pt idx="5">
                  <c:v>1.001 – 1.200 USD</c:v>
                </c:pt>
                <c:pt idx="6">
                  <c:v>1.201 – 1.400 USD</c:v>
                </c:pt>
                <c:pt idx="7">
                  <c:v>1.401 – 1.600 USD</c:v>
                </c:pt>
                <c:pt idx="8">
                  <c:v>1.601 – 1.800 USD</c:v>
                </c:pt>
                <c:pt idx="9">
                  <c:v>1.801 – 2.000 USD</c:v>
                </c:pt>
                <c:pt idx="10">
                  <c:v>Más de 2.000 USD</c:v>
                </c:pt>
              </c:strCache>
            </c:strRef>
          </c:cat>
          <c:val>
            <c:numRef>
              <c:f>Hoja1!$B$2:$B$12</c:f>
              <c:numCache>
                <c:formatCode>0%</c:formatCode>
                <c:ptCount val="11"/>
                <c:pt idx="0">
                  <c:v>0.03</c:v>
                </c:pt>
                <c:pt idx="1">
                  <c:v>0.13</c:v>
                </c:pt>
                <c:pt idx="2">
                  <c:v>0.15</c:v>
                </c:pt>
                <c:pt idx="3">
                  <c:v>0.13</c:v>
                </c:pt>
                <c:pt idx="4">
                  <c:v>0.05</c:v>
                </c:pt>
                <c:pt idx="5">
                  <c:v>0.05</c:v>
                </c:pt>
                <c:pt idx="6">
                  <c:v>7.0000000000000007E-2</c:v>
                </c:pt>
                <c:pt idx="7">
                  <c:v>0.1</c:v>
                </c:pt>
                <c:pt idx="8">
                  <c:v>0.02</c:v>
                </c:pt>
                <c:pt idx="9">
                  <c:v>0.1</c:v>
                </c:pt>
                <c:pt idx="1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3D-4415-98EA-D040C039A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6071088"/>
        <c:axId val="2066058608"/>
      </c:barChart>
      <c:catAx>
        <c:axId val="206607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Std Book" panose="020B0502020204020303" pitchFamily="34" charset="0"/>
                <a:ea typeface="+mn-ea"/>
                <a:cs typeface="+mn-cs"/>
              </a:defRPr>
            </a:pPr>
            <a:endParaRPr lang="es-CO"/>
          </a:p>
        </c:txPr>
        <c:crossAx val="2066058608"/>
        <c:crosses val="autoZero"/>
        <c:auto val="1"/>
        <c:lblAlgn val="ctr"/>
        <c:lblOffset val="100"/>
        <c:noMultiLvlLbl val="0"/>
      </c:catAx>
      <c:valAx>
        <c:axId val="20660586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066071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Futura Std Book" panose="020B0502020204020303" pitchFamily="34" charset="0"/>
                <a:ea typeface="+mn-ea"/>
                <a:cs typeface="+mn-cs"/>
              </a:defRPr>
            </a:pPr>
            <a:r>
              <a:rPr lang="es-CO">
                <a:latin typeface="Futura Std Book" panose="020B0502020204020303" pitchFamily="34" charset="0"/>
              </a:rPr>
              <a:t>Mercados de origen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Futura Std Book" panose="020B0502020204020303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CF-4833-9C7C-DEFD0056D33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CF-4833-9C7C-DEFD0056D33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CF-4833-9C7C-DEFD0056D330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CF-4833-9C7C-DEFD0056D330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3CF-4833-9C7C-DEFD0056D330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3CF-4833-9C7C-DEFD0056D3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5"/>
                <c:pt idx="0">
                  <c:v>Europa</c:v>
                </c:pt>
                <c:pt idx="1">
                  <c:v>Norte América</c:v>
                </c:pt>
                <c:pt idx="2">
                  <c:v>Asia</c:v>
                </c:pt>
                <c:pt idx="3">
                  <c:v>Sur América</c:v>
                </c:pt>
                <c:pt idx="4">
                  <c:v>Oceanía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0.32</c:v>
                </c:pt>
                <c:pt idx="1">
                  <c:v>0.3</c:v>
                </c:pt>
                <c:pt idx="2">
                  <c:v>7.0000000000000007E-2</c:v>
                </c:pt>
                <c:pt idx="3">
                  <c:v>0.26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EC-429E-9E2A-AA51DD473B6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02887912460752"/>
          <c:y val="9.737911556476897E-2"/>
          <c:w val="0.37350038739898311"/>
          <c:h val="0.68830784397712574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C43-4371-916E-0D7AFDF089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C43-4371-916E-0D7AFDF089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C43-4371-916E-0D7AFDF089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C43-4371-916E-0D7AFDF089D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C43-4371-916E-0D7AFDF089D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C43-4371-916E-0D7AFDF089D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C43-4371-916E-0D7AFDF089D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C43-4371-916E-0D7AFDF089D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C43-4371-916E-0D7AFDF089D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C43-4371-916E-0D7AFDF089D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BC43-4371-916E-0D7AFDF089D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BC43-4371-916E-0D7AFDF089D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BC43-4371-916E-0D7AFDF089D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BC43-4371-916E-0D7AFDF089D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BC43-4371-916E-0D7AFDF089D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C43-4371-916E-0D7AFDF089D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C43-4371-916E-0D7AFDF089D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C43-4371-916E-0D7AFDF089D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C43-4371-916E-0D7AFDF089D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C43-4371-916E-0D7AFDF089D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C43-4371-916E-0D7AFDF089D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BC43-4371-916E-0D7AFDF089D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BC43-4371-916E-0D7AFDF089D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BC43-4371-916E-0D7AFDF089D8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BC43-4371-916E-0D7AFDF089D8}"/>
                </c:ext>
              </c:extLst>
            </c:dLbl>
            <c:dLbl>
              <c:idx val="10"/>
              <c:layout>
                <c:manualLayout>
                  <c:x val="-0.10641408821979285"/>
                  <c:y val="-7.331472819767201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C43-4371-916E-0D7AFDF089D8}"/>
                </c:ext>
              </c:extLst>
            </c:dLbl>
            <c:dLbl>
              <c:idx val="11"/>
              <c:layout>
                <c:manualLayout>
                  <c:x val="-1.3301761027474106E-3"/>
                  <c:y val="3.1769715552324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C43-4371-916E-0D7AFDF089D8}"/>
                </c:ext>
              </c:extLst>
            </c:dLbl>
            <c:dLbl>
              <c:idx val="12"/>
              <c:layout>
                <c:manualLayout>
                  <c:x val="-4.9216515801654197E-2"/>
                  <c:y val="2.443824273255724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C43-4371-916E-0D7AFDF089D8}"/>
                </c:ext>
              </c:extLst>
            </c:dLbl>
            <c:dLbl>
              <c:idx val="13"/>
              <c:layout>
                <c:manualLayout>
                  <c:x val="-0.10375373601429803"/>
                  <c:y val="-3.91011883720916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C43-4371-916E-0D7AFDF089D8}"/>
                </c:ext>
              </c:extLst>
            </c:dLbl>
            <c:dLbl>
              <c:idx val="14"/>
              <c:layout>
                <c:manualLayout>
                  <c:x val="7.9810566164844644E-3"/>
                  <c:y val="-3.66573640988359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C43-4371-916E-0D7AFDF089D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Hoja1!$A$2:$A$16</c:f>
              <c:strCache>
                <c:ptCount val="15"/>
                <c:pt idx="0">
                  <c:v>Amazonas</c:v>
                </c:pt>
                <c:pt idx="1">
                  <c:v>Chocó</c:v>
                </c:pt>
                <c:pt idx="2">
                  <c:v>Magdalena</c:v>
                </c:pt>
                <c:pt idx="3">
                  <c:v>San Andrés</c:v>
                </c:pt>
                <c:pt idx="4">
                  <c:v>Antioquia</c:v>
                </c:pt>
                <c:pt idx="5">
                  <c:v>Santander</c:v>
                </c:pt>
                <c:pt idx="6">
                  <c:v>Paisaje Cultural Cafetero</c:v>
                </c:pt>
                <c:pt idx="7">
                  <c:v>Vichada</c:v>
                </c:pt>
                <c:pt idx="8">
                  <c:v>Cundinamarca</c:v>
                </c:pt>
                <c:pt idx="9">
                  <c:v>Boyacá</c:v>
                </c:pt>
                <c:pt idx="10">
                  <c:v>Meta</c:v>
                </c:pt>
                <c:pt idx="11">
                  <c:v>Nariño</c:v>
                </c:pt>
                <c:pt idx="12">
                  <c:v>Cesar</c:v>
                </c:pt>
                <c:pt idx="13">
                  <c:v>Valle del Cauca</c:v>
                </c:pt>
                <c:pt idx="14">
                  <c:v>Guajira</c:v>
                </c:pt>
              </c:strCache>
            </c:strRef>
          </c:cat>
          <c:val>
            <c:numRef>
              <c:f>Hoja1!$B$2:$B$16</c:f>
              <c:numCache>
                <c:formatCode>0.00%</c:formatCode>
                <c:ptCount val="15"/>
                <c:pt idx="0">
                  <c:v>0.10340000000000001</c:v>
                </c:pt>
                <c:pt idx="1">
                  <c:v>9.1899999999999996E-2</c:v>
                </c:pt>
                <c:pt idx="2">
                  <c:v>0.19539999999999999</c:v>
                </c:pt>
                <c:pt idx="3">
                  <c:v>2.29E-2</c:v>
                </c:pt>
                <c:pt idx="4">
                  <c:v>2.29E-2</c:v>
                </c:pt>
                <c:pt idx="5">
                  <c:v>4.5900000000000003E-2</c:v>
                </c:pt>
                <c:pt idx="6">
                  <c:v>0.2873</c:v>
                </c:pt>
                <c:pt idx="7">
                  <c:v>4.5900000000000003E-2</c:v>
                </c:pt>
                <c:pt idx="8">
                  <c:v>4.5900000000000003E-2</c:v>
                </c:pt>
                <c:pt idx="9">
                  <c:v>2.29E-2</c:v>
                </c:pt>
                <c:pt idx="10">
                  <c:v>5.74E-2</c:v>
                </c:pt>
                <c:pt idx="11">
                  <c:v>1.14E-2</c:v>
                </c:pt>
                <c:pt idx="12">
                  <c:v>2.29E-2</c:v>
                </c:pt>
                <c:pt idx="13">
                  <c:v>1.14E-2</c:v>
                </c:pt>
                <c:pt idx="14">
                  <c:v>1.14E-2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DA-46DF-83C5-06EE28B7F4A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C8-4AEC-A71B-D1ABE3879A3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C8-4AEC-A71B-D1ABE3879A3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C8-4AEC-A71B-D1ABE3879A36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C8-4AEC-A71B-D1ABE3879A36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9C8-4AEC-A71B-D1ABE3879A36}"/>
              </c:ext>
            </c:extLst>
          </c:dPt>
          <c:dLbls>
            <c:dLbl>
              <c:idx val="0"/>
              <c:layout>
                <c:manualLayout>
                  <c:x val="5.9730151368216897E-2"/>
                  <c:y val="-4.703800832165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C8-4AEC-A71B-D1ABE3879A36}"/>
                </c:ext>
              </c:extLst>
            </c:dLbl>
            <c:dLbl>
              <c:idx val="1"/>
              <c:layout>
                <c:manualLayout>
                  <c:x val="-5.0524825021872298E-2"/>
                  <c:y val="-2.731481481481480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C8-4AEC-A71B-D1ABE3879A36}"/>
                </c:ext>
              </c:extLst>
            </c:dLbl>
            <c:dLbl>
              <c:idx val="2"/>
              <c:layout>
                <c:manualLayout>
                  <c:x val="-1.2655645980596918E-2"/>
                  <c:y val="0.1399248088690372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C8-4AEC-A71B-D1ABE3879A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Futura Std Book" panose="020B0502020204020303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'Proposito de viaje'!$A$3:$A$7</c:f>
              <c:strCache>
                <c:ptCount val="5"/>
                <c:pt idx="0">
                  <c:v>Visitar destinos únicos e inexplorados</c:v>
                </c:pt>
                <c:pt idx="1">
                  <c:v>Satisfacción al ver especies endémicas que no encuentran en otros países</c:v>
                </c:pt>
                <c:pt idx="2">
                  <c:v>Conocer territorios que estuvieron escondidos por el conflicto armado</c:v>
                </c:pt>
                <c:pt idx="3">
                  <c:v>Se sienten satisfechos al saber que su viaje aporta en la conservación de ecosistemas y las comunidades</c:v>
                </c:pt>
                <c:pt idx="4">
                  <c:v>Se sienten realizados por vivir experiencias con comunidades locales</c:v>
                </c:pt>
              </c:strCache>
            </c:strRef>
          </c:cat>
          <c:val>
            <c:numRef>
              <c:f>'Proposito de viaje'!$B$3:$B$7</c:f>
              <c:numCache>
                <c:formatCode>General</c:formatCode>
                <c:ptCount val="5"/>
                <c:pt idx="0">
                  <c:v>17</c:v>
                </c:pt>
                <c:pt idx="1">
                  <c:v>7</c:v>
                </c:pt>
                <c:pt idx="2">
                  <c:v>1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9C8-4AEC-A71B-D1ABE3879A3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Century Gothic" panose="020B0502020202020204" pitchFamily="34" charset="0"/>
        </a:defRPr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AE-4E6A-82AE-FDD26B37934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AE-4E6A-82AE-FDD26B37934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AE-4E6A-82AE-FDD26B379342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AE-4E6A-82AE-FDD26B379342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2AE-4E6A-82AE-FDD26B379342}"/>
              </c:ext>
            </c:extLst>
          </c:dPt>
          <c:dLbls>
            <c:dLbl>
              <c:idx val="0"/>
              <c:layout>
                <c:manualLayout>
                  <c:x val="0.13643177444955601"/>
                  <c:y val="-0.10483133046945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AE-4E6A-82AE-FDD26B379342}"/>
                </c:ext>
              </c:extLst>
            </c:dLbl>
            <c:dLbl>
              <c:idx val="1"/>
              <c:layout>
                <c:manualLayout>
                  <c:x val="0.100603364815607"/>
                  <c:y val="0.153331342813761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AE-4E6A-82AE-FDD26B379342}"/>
                </c:ext>
              </c:extLst>
            </c:dLbl>
            <c:dLbl>
              <c:idx val="2"/>
              <c:layout>
                <c:manualLayout>
                  <c:x val="-0.13295846649167201"/>
                  <c:y val="0.112049857114642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AE-4E6A-82AE-FDD26B379342}"/>
                </c:ext>
              </c:extLst>
            </c:dLbl>
            <c:dLbl>
              <c:idx val="3"/>
              <c:layout>
                <c:manualLayout>
                  <c:x val="-0.17248219035617299"/>
                  <c:y val="-5.27709498327346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AE-4E6A-82AE-FDD26B379342}"/>
                </c:ext>
              </c:extLst>
            </c:dLbl>
            <c:dLbl>
              <c:idx val="4"/>
              <c:layout>
                <c:manualLayout>
                  <c:x val="-0.10323176050809001"/>
                  <c:y val="-0.14193754706267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AE-4E6A-82AE-FDD26B3793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'como viajan'!$A$5:$A$9</c:f>
              <c:strCache>
                <c:ptCount val="5"/>
                <c:pt idx="0">
                  <c:v>Pareja</c:v>
                </c:pt>
                <c:pt idx="1">
                  <c:v>Solos</c:v>
                </c:pt>
                <c:pt idx="2">
                  <c:v>Familia</c:v>
                </c:pt>
                <c:pt idx="3">
                  <c:v>Grupo</c:v>
                </c:pt>
                <c:pt idx="4">
                  <c:v>Amigos</c:v>
                </c:pt>
              </c:strCache>
            </c:strRef>
          </c:cat>
          <c:val>
            <c:numRef>
              <c:f>'como viajan'!$B$5:$B$9</c:f>
              <c:numCache>
                <c:formatCode>General</c:formatCode>
                <c:ptCount val="5"/>
                <c:pt idx="0">
                  <c:v>11</c:v>
                </c:pt>
                <c:pt idx="1">
                  <c:v>3</c:v>
                </c:pt>
                <c:pt idx="2">
                  <c:v>4</c:v>
                </c:pt>
                <c:pt idx="3">
                  <c:v>8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2AE-4E6A-82AE-FDD26B37934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CD3-497C-9260-5477B0AC8A8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CD3-497C-9260-5477B0AC8A8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CD3-497C-9260-5477B0AC8A8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CD3-497C-9260-5477B0AC8A8D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CD3-497C-9260-5477B0AC8A8D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CD3-497C-9260-5477B0AC8A8D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CD3-497C-9260-5477B0AC8A8D}"/>
              </c:ext>
            </c:extLst>
          </c:dPt>
          <c:dLbls>
            <c:dLbl>
              <c:idx val="0"/>
              <c:layout>
                <c:manualLayout>
                  <c:x val="0.15"/>
                  <c:y val="-3.70370370370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D3-497C-9260-5477B0AC8A8D}"/>
                </c:ext>
              </c:extLst>
            </c:dLbl>
            <c:dLbl>
              <c:idx val="1"/>
              <c:layout>
                <c:manualLayout>
                  <c:x val="-5.4903553054440703E-2"/>
                  <c:y val="0.13326112975828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D3-497C-9260-5477B0AC8A8D}"/>
                </c:ext>
              </c:extLst>
            </c:dLbl>
            <c:dLbl>
              <c:idx val="2"/>
              <c:layout>
                <c:manualLayout>
                  <c:x val="-0.147222222222222"/>
                  <c:y val="3.240740740740750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D3-497C-9260-5477B0AC8A8D}"/>
                </c:ext>
              </c:extLst>
            </c:dLbl>
            <c:dLbl>
              <c:idx val="3"/>
              <c:layout>
                <c:manualLayout>
                  <c:x val="-0.13055555555555601"/>
                  <c:y val="-8.4875562720133604E-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D3-497C-9260-5477B0AC8A8D}"/>
                </c:ext>
              </c:extLst>
            </c:dLbl>
            <c:dLbl>
              <c:idx val="4"/>
              <c:layout>
                <c:manualLayout>
                  <c:x val="-0.11944444444444401"/>
                  <c:y val="-9.722222222222219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D3-497C-9260-5477B0AC8A8D}"/>
                </c:ext>
              </c:extLst>
            </c:dLbl>
            <c:dLbl>
              <c:idx val="5"/>
              <c:layout>
                <c:manualLayout>
                  <c:x val="-5.5555555555555497E-2"/>
                  <c:y val="-0.14814814814814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CD3-497C-9260-5477B0AC8A8D}"/>
                </c:ext>
              </c:extLst>
            </c:dLbl>
            <c:dLbl>
              <c:idx val="6"/>
              <c:layout>
                <c:manualLayout>
                  <c:x val="-1.0185067526416E-16"/>
                  <c:y val="-0.152777777777778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CD3-497C-9260-5477B0AC8A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duración!$A$4:$A$10</c:f>
              <c:strCache>
                <c:ptCount val="7"/>
                <c:pt idx="0">
                  <c:v>1 semana</c:v>
                </c:pt>
                <c:pt idx="1">
                  <c:v>2 semanas</c:v>
                </c:pt>
                <c:pt idx="2">
                  <c:v>6 días</c:v>
                </c:pt>
                <c:pt idx="3">
                  <c:v>3 semanas</c:v>
                </c:pt>
                <c:pt idx="4">
                  <c:v>10 días</c:v>
                </c:pt>
                <c:pt idx="5">
                  <c:v>4 días</c:v>
                </c:pt>
                <c:pt idx="6">
                  <c:v>3 días</c:v>
                </c:pt>
              </c:strCache>
            </c:strRef>
          </c:cat>
          <c:val>
            <c:numRef>
              <c:f>duración!$B$4:$B$10</c:f>
              <c:numCache>
                <c:formatCode>General</c:formatCode>
                <c:ptCount val="7"/>
                <c:pt idx="0">
                  <c:v>9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CD3-497C-9260-5477B0AC8A8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Century Gothic" panose="020B0502020202020204" pitchFamily="34" charset="0"/>
        </a:defRPr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05-4045-B6E2-5DEB27CA382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05-4045-B6E2-5DEB27CA382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05-4045-B6E2-5DEB27CA382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05-4045-B6E2-5DEB27CA3824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D05-4045-B6E2-5DEB27CA3824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D05-4045-B6E2-5DEB27CA3824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D05-4045-B6E2-5DEB27CA3824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D05-4045-B6E2-5DEB27CA3824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D05-4045-B6E2-5DEB27CA3824}"/>
              </c:ext>
            </c:extLst>
          </c:dPt>
          <c:dLbls>
            <c:dLbl>
              <c:idx val="0"/>
              <c:layout>
                <c:manualLayout>
                  <c:x val="0.11111111111111099"/>
                  <c:y val="-5.55555555555556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05-4045-B6E2-5DEB27CA3824}"/>
                </c:ext>
              </c:extLst>
            </c:dLbl>
            <c:dLbl>
              <c:idx val="1"/>
              <c:layout>
                <c:manualLayout>
                  <c:x val="0.147222222222222"/>
                  <c:y val="4.16666666666666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05-4045-B6E2-5DEB27CA3824}"/>
                </c:ext>
              </c:extLst>
            </c:dLbl>
            <c:dLbl>
              <c:idx val="3"/>
              <c:layout>
                <c:manualLayout>
                  <c:x val="-0.05"/>
                  <c:y val="0.1342592592592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05-4045-B6E2-5DEB27CA3824}"/>
                </c:ext>
              </c:extLst>
            </c:dLbl>
            <c:dLbl>
              <c:idx val="4"/>
              <c:layout>
                <c:manualLayout>
                  <c:x val="-0.15"/>
                  <c:y val="0.10648148148148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05-4045-B6E2-5DEB27CA3824}"/>
                </c:ext>
              </c:extLst>
            </c:dLbl>
            <c:dLbl>
              <c:idx val="5"/>
              <c:layout>
                <c:manualLayout>
                  <c:x val="-0.13888888888888901"/>
                  <c:y val="4.629629629629630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D05-4045-B6E2-5DEB27CA3824}"/>
                </c:ext>
              </c:extLst>
            </c:dLbl>
            <c:dLbl>
              <c:idx val="6"/>
              <c:layout>
                <c:manualLayout>
                  <c:x val="-0.12777777777777799"/>
                  <c:y val="-5.09259259259259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D05-4045-B6E2-5DEB27CA3824}"/>
                </c:ext>
              </c:extLst>
            </c:dLbl>
            <c:dLbl>
              <c:idx val="7"/>
              <c:layout>
                <c:manualLayout>
                  <c:x val="-0.14444444444444399"/>
                  <c:y val="-7.870370370370380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D05-4045-B6E2-5DEB27CA3824}"/>
                </c:ext>
              </c:extLst>
            </c:dLbl>
            <c:dLbl>
              <c:idx val="8"/>
              <c:layout>
                <c:manualLayout>
                  <c:x val="-9.1666666666666702E-2"/>
                  <c:y val="-0.11574074074074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D05-4045-B6E2-5DEB27CA3824}"/>
                </c:ext>
              </c:extLst>
            </c:dLbl>
            <c:dLbl>
              <c:idx val="9"/>
              <c:layout>
                <c:manualLayout>
                  <c:x val="-2.5000000000000001E-2"/>
                  <c:y val="-0.138888888888889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D05-4045-B6E2-5DEB27CA3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Futura Std Book" panose="020B0502020204020303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Hoja7!$A$3:$A$11</c:f>
              <c:strCache>
                <c:ptCount val="9"/>
                <c:pt idx="0">
                  <c:v>Más de USD2.000</c:v>
                </c:pt>
                <c:pt idx="1">
                  <c:v>Más de USD3.000</c:v>
                </c:pt>
                <c:pt idx="2">
                  <c:v>801-1000 USD</c:v>
                </c:pt>
                <c:pt idx="3">
                  <c:v>1601-1800 USD</c:v>
                </c:pt>
                <c:pt idx="4">
                  <c:v>1.001-1.200 USD</c:v>
                </c:pt>
                <c:pt idx="5">
                  <c:v>Más de US$6.000 </c:v>
                </c:pt>
                <c:pt idx="6">
                  <c:v>1.801-2.000 USD</c:v>
                </c:pt>
                <c:pt idx="7">
                  <c:v>1.401-1.600 USD</c:v>
                </c:pt>
                <c:pt idx="8">
                  <c:v>Más de USD4.000</c:v>
                </c:pt>
              </c:strCache>
            </c:strRef>
          </c:cat>
          <c:val>
            <c:numRef>
              <c:f>Hoja7!$B$3:$B$11</c:f>
              <c:numCache>
                <c:formatCode>General</c:formatCode>
                <c:ptCount val="9"/>
                <c:pt idx="0">
                  <c:v>6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D05-4045-B6E2-5DEB27CA382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Century Gothic" panose="020B0502020202020204" pitchFamily="34" charset="0"/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84-4297-A3D0-FEBD481D148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84-4297-A3D0-FEBD481D14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'cert seguridad'!$A$3:$A$4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'cert seguridad'!$B$3:$B$4</c:f>
              <c:numCache>
                <c:formatCode>General</c:formatCode>
                <c:ptCount val="2"/>
                <c:pt idx="0">
                  <c:v>18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84-4297-A3D0-FEBD481D148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entury Gothic" panose="020B0502020202020204" pitchFamily="34" charset="0"/>
        </a:defRPr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B-41F0-B1DF-58ED9782B7F4}"/>
              </c:ext>
            </c:extLst>
          </c:dPt>
          <c:dPt>
            <c:idx val="1"/>
            <c:bubble3D val="0"/>
            <c:spPr>
              <a:solidFill>
                <a:schemeClr val="accent6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B-41F0-B1DF-58ED9782B7F4}"/>
              </c:ext>
            </c:extLst>
          </c:dPt>
          <c:dPt>
            <c:idx val="2"/>
            <c:bubble3D val="0"/>
            <c:spPr>
              <a:solidFill>
                <a:schemeClr val="accent6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B-41F0-B1DF-58ED9782B7F4}"/>
              </c:ext>
            </c:extLst>
          </c:dPt>
          <c:dPt>
            <c:idx val="3"/>
            <c:bubble3D val="0"/>
            <c:spPr>
              <a:solidFill>
                <a:schemeClr val="accent6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B-41F0-B1DF-58ED9782B7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Tour operador</c:v>
                </c:pt>
                <c:pt idx="1">
                  <c:v>Mayorista</c:v>
                </c:pt>
                <c:pt idx="2">
                  <c:v>Minorista</c:v>
                </c:pt>
                <c:pt idx="3">
                  <c:v>Otros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0.75</c:v>
                </c:pt>
                <c:pt idx="1">
                  <c:v>0.08</c:v>
                </c:pt>
                <c:pt idx="2">
                  <c:v>0.02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23-4215-895E-500E130E44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utura Std Book" panose="020B0502020204020303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8B0AC-E2B9-43E6-A027-D90BFD66EA08}" type="datetimeFigureOut">
              <a:rPr lang="es-CO" smtClean="0"/>
              <a:t>23/05/2024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0A1F3-57B6-4B57-8131-EEE7F20C55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213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080A7D5-C9AD-4A0B-A5CE-1B92CF319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4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3BF297B-BF6B-4736-BD0E-F62302846B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5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A09A34D-BAF5-4054-9D43-48F1C0E03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4983" y="4033602"/>
            <a:ext cx="5157787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 dirty="0">
                <a:solidFill>
                  <a:srgbClr val="0070C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0" lvl="0"/>
            <a:r>
              <a:rPr lang="es-ES" dirty="0"/>
              <a:t>SEPARADOR</a:t>
            </a:r>
            <a:endParaRPr lang="es-CO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48B0133E-9DD0-4971-A704-C7ECE7952B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0695" y="4727615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smtClean="0">
                <a:solidFill>
                  <a:srgbClr val="0070C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48948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6901E14-106D-4153-926A-DACCE884C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495DFE-9849-4652-8966-9EC9C1BE7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0695" y="4030445"/>
            <a:ext cx="5157787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 dirty="0">
                <a:solidFill>
                  <a:srgbClr val="0070C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0" lvl="0"/>
            <a:r>
              <a:rPr lang="es-ES" dirty="0"/>
              <a:t>SEPARADOR</a:t>
            </a:r>
            <a:endParaRPr lang="es-CO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F86DBED5-CC4E-4BA3-B81F-4CACD8A76E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0695" y="4727615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smtClean="0">
                <a:solidFill>
                  <a:srgbClr val="0070C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31180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E38594D-40BD-443E-944E-FE3A7B413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03"/>
            <a:ext cx="12192000" cy="68585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212FD4C-99E3-4261-867F-A5FB3F537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2583" y="3873765"/>
            <a:ext cx="4975746" cy="747897"/>
          </a:xfrm>
        </p:spPr>
        <p:txBody>
          <a:bodyPr wrap="square" lIns="0" tIns="0" rIns="0" bIns="0">
            <a:spAutoFit/>
          </a:bodyPr>
          <a:lstStyle>
            <a:lvl1pPr>
              <a:defRPr lang="es-CO" sz="5400" b="1" i="0" kern="0" dirty="0">
                <a:solidFill>
                  <a:srgbClr val="FFFF0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0" lvl="0"/>
            <a:r>
              <a:rPr lang="es-ES" dirty="0"/>
              <a:t>SEPARADOR</a:t>
            </a:r>
            <a:endParaRPr lang="es-CO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FF13E59-EE72-484E-BD1B-90CAFB6B8AF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62583" y="4563839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dirty="0">
                <a:solidFill>
                  <a:srgbClr val="FFFF0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092471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CC660F5-107E-4F92-8774-10BC9C8F5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5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3C76382-4FB4-4375-8823-DA22B545B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0695" y="4034310"/>
            <a:ext cx="5157787" cy="74789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s-CO" sz="5400" b="1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SEPARADOR</a:t>
            </a:r>
            <a:endParaRPr lang="es-CO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904697B-1608-487D-B931-05F9254E0B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0695" y="4727615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535555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B46CE8F-F204-4074-9DFB-DDDB0FECE1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3865B23-5D10-4A69-8217-E1BC944AF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7991" y="3829593"/>
            <a:ext cx="5157787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SEPARADOR</a:t>
            </a:r>
            <a:endParaRPr lang="es-CO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9647EAE5-8175-4AC8-9F6B-F3E0F887DE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07991" y="4536546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540114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535EFD0-8D1E-4027-A0ED-5DCB73672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5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3C4FC7-E853-4231-A974-9584F55E2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0695" y="3968631"/>
            <a:ext cx="5157787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SEPARADOR</a:t>
            </a:r>
            <a:endParaRPr lang="es-CO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A5917BB4-85FB-4970-A21B-E44B457D1D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0695" y="4659376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660463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EA4AB2-2D44-4BAF-B41D-E961374AC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9B22033-3981-45B7-8EEC-B019FE9C3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8264" y="3913400"/>
            <a:ext cx="5157787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SEPARADOR</a:t>
            </a:r>
            <a:endParaRPr lang="es-CO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0365ECEE-78F6-4A7C-830A-EFD6E93860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48264" y="4618433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785568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C996284-5A3F-426D-9698-77CF16D633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12E3125-1BFB-47CD-8C55-C1F74ACF0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6437" y="3907672"/>
            <a:ext cx="5157787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SEPARADOR</a:t>
            </a:r>
            <a:endParaRPr lang="es-CO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DD0D3AA8-9DA0-426A-B794-E3BC75CFA6B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6437" y="4591138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29080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8F885FE-CB9A-4B69-BB5F-F346A227F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2"/>
            <a:ext cx="12192000" cy="68585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14F86E-A8E0-4B4A-8C70-0F5B926D3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647" y="3911481"/>
            <a:ext cx="5157787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SEPARADOR</a:t>
            </a:r>
            <a:endParaRPr lang="es-CO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4FA939FC-E614-4BA6-B484-B4D1EE95455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2647" y="4604786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194772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36DD4A9-7D04-45F4-A1B5-CBEC72BD4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5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1F9CB2-75F9-46BB-B9A6-76062DAEA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2086" y="4375504"/>
            <a:ext cx="5157787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SEPARADOR</a:t>
            </a:r>
            <a:endParaRPr lang="es-CO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E34E1F47-CA19-4CE8-9D4B-777787F332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92086" y="5068809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dirty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82974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B57A5B3-0FDC-41EF-B755-D8C715F73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8F06E8FC-9A2A-4B6A-96F1-B2DB4FF75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0695" y="4017818"/>
            <a:ext cx="6368256" cy="747897"/>
          </a:xfrm>
        </p:spPr>
        <p:txBody>
          <a:bodyPr wrap="square" lIns="0" tIns="0" rIns="0" bIns="0">
            <a:spAutoFit/>
          </a:bodyPr>
          <a:lstStyle>
            <a:lvl1pPr>
              <a:defRPr lang="es-CO" sz="5400" b="1" i="0" kern="0">
                <a:solidFill>
                  <a:srgbClr val="00B05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0" lvl="0"/>
            <a:r>
              <a:rPr lang="es-ES" dirty="0"/>
              <a:t>SEPARADOR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E172282D-47B0-4D4A-8F35-EF551E0495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0695" y="4727615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smtClean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746676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F6859E1-7A74-4E13-8787-145CDBBDD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932" y="6188037"/>
            <a:ext cx="3019885" cy="5044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F8F513C-A9F5-40CD-9F9F-5B8898E9B8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90" y="6188037"/>
            <a:ext cx="2028174" cy="40037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DD0DD9A-E316-47FC-B22C-300D58C100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9062">
            <a:off x="5329690" y="2875905"/>
            <a:ext cx="6591366" cy="2341298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BC5559D-1C6E-4322-9461-86CEB721BF9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063604" y="4290889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dirty="0">
                <a:solidFill>
                  <a:srgbClr val="00206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84FE55-AFCB-41CB-9817-C5AF8EFE1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3604" y="3566743"/>
            <a:ext cx="5157787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>
                <a:solidFill>
                  <a:srgbClr val="00206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s-ES" dirty="0"/>
              <a:t>SEPARADOR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1588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04A73E7-EE69-40B5-A76B-02F8CE75C5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5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CFA85AC-0B70-4124-A5EF-9871B2E02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370" y="2598003"/>
            <a:ext cx="2860343" cy="830997"/>
          </a:xfrm>
        </p:spPr>
        <p:txBody>
          <a:bodyPr wrap="square" lIns="0" tIns="0" rIns="0" bIns="0">
            <a:spAutoFit/>
          </a:bodyPr>
          <a:lstStyle>
            <a:lvl1pPr>
              <a:defRPr lang="es-CO" sz="6000" b="1" i="0">
                <a:solidFill>
                  <a:srgbClr val="67C3EF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lvl="0"/>
            <a:r>
              <a:rPr lang="es-ES" dirty="0"/>
              <a:t>TÍTULO</a:t>
            </a:r>
            <a:endParaRPr lang="es-CO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76ECB6A-08B7-426F-978F-6EF01A5E9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006" y="2331263"/>
            <a:ext cx="4502624" cy="13644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s-ES" sz="1600" b="0" i="0" kern="0">
                <a:solidFill>
                  <a:schemeClr val="bg1">
                    <a:lumMod val="95000"/>
                  </a:schemeClr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  <a:lvl2pPr>
              <a:defRPr lang="es-ES" sz="1600" dirty="0">
                <a:solidFill>
                  <a:schemeClr val="bg1"/>
                </a:solidFill>
              </a:defRPr>
            </a:lvl2pPr>
            <a:lvl3pPr>
              <a:defRPr lang="es-ES" sz="1600" dirty="0">
                <a:solidFill>
                  <a:schemeClr val="bg1"/>
                </a:solidFill>
              </a:defRPr>
            </a:lvl3pPr>
            <a:lvl4pPr>
              <a:defRPr lang="es-ES" sz="1600" dirty="0">
                <a:solidFill>
                  <a:schemeClr val="bg1"/>
                </a:solidFill>
              </a:defRPr>
            </a:lvl4pPr>
            <a:lvl5pPr>
              <a:defRPr lang="es-CO" sz="1600" dirty="0">
                <a:solidFill>
                  <a:schemeClr val="bg1"/>
                </a:solidFill>
              </a:defRPr>
            </a:lvl5pPr>
          </a:lstStyle>
          <a:p>
            <a:pPr marL="457200" lvl="0" indent="-457200">
              <a:buFont typeface="+mj-lt"/>
              <a:buAutoNum type="arabicPeriod"/>
            </a:pPr>
            <a:r>
              <a:rPr lang="es-ES" dirty="0"/>
              <a:t>Editar los estilos de texto del patrón</a:t>
            </a:r>
          </a:p>
          <a:p>
            <a:pPr marL="457200" lvl="1"/>
            <a:r>
              <a:rPr lang="es-ES" dirty="0"/>
              <a:t>Segundo nivel</a:t>
            </a:r>
          </a:p>
          <a:p>
            <a:pPr marL="914400" lvl="2"/>
            <a:r>
              <a:rPr lang="es-ES" dirty="0"/>
              <a:t>Tercer nivel</a:t>
            </a:r>
          </a:p>
          <a:p>
            <a:pPr marL="1371600" lvl="3"/>
            <a:r>
              <a:rPr lang="es-ES" dirty="0"/>
              <a:t>Cuarto nivel</a:t>
            </a:r>
          </a:p>
          <a:p>
            <a:pPr marL="1828800"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04210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AEAF728-66F8-4E83-A719-26FADB22A1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5BC5EE-8795-4141-804E-F659F70B31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3656" y="3720230"/>
            <a:ext cx="2846695" cy="8309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6000" b="1" i="0">
                <a:solidFill>
                  <a:srgbClr val="67C3EF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0" lvl="0"/>
            <a:r>
              <a:rPr lang="es-ES" dirty="0"/>
              <a:t>TÍTULO</a:t>
            </a:r>
            <a:endParaRPr lang="es-CO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94AB5175-4A42-4E20-A96D-C3C8A9BB8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007" y="3186751"/>
            <a:ext cx="4502624" cy="13644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s-ES" sz="1600" b="0" i="0" kern="0">
                <a:solidFill>
                  <a:schemeClr val="bg1">
                    <a:lumMod val="95000"/>
                  </a:schemeClr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  <a:lvl2pPr>
              <a:defRPr lang="es-ES" sz="1600" dirty="0">
                <a:solidFill>
                  <a:schemeClr val="bg1"/>
                </a:solidFill>
              </a:defRPr>
            </a:lvl2pPr>
            <a:lvl3pPr>
              <a:defRPr lang="es-ES" sz="1600" dirty="0">
                <a:solidFill>
                  <a:schemeClr val="bg1"/>
                </a:solidFill>
              </a:defRPr>
            </a:lvl3pPr>
            <a:lvl4pPr>
              <a:defRPr lang="es-ES" sz="1600" dirty="0">
                <a:solidFill>
                  <a:schemeClr val="bg1"/>
                </a:solidFill>
              </a:defRPr>
            </a:lvl4pPr>
            <a:lvl5pPr>
              <a:defRPr lang="es-CO" sz="1600" dirty="0">
                <a:solidFill>
                  <a:schemeClr val="bg1"/>
                </a:solidFill>
              </a:defRPr>
            </a:lvl5pPr>
          </a:lstStyle>
          <a:p>
            <a:pPr marL="457200" lvl="0" indent="-457200">
              <a:buFont typeface="+mj-lt"/>
              <a:buAutoNum type="arabicPeriod"/>
            </a:pPr>
            <a:r>
              <a:rPr lang="es-ES" dirty="0"/>
              <a:t>Editar los estilos de texto del patrón</a:t>
            </a:r>
          </a:p>
          <a:p>
            <a:pPr marL="457200" lvl="1"/>
            <a:r>
              <a:rPr lang="es-ES" dirty="0"/>
              <a:t>Segundo nivel</a:t>
            </a:r>
          </a:p>
          <a:p>
            <a:pPr marL="914400" lvl="2"/>
            <a:r>
              <a:rPr lang="es-ES" dirty="0"/>
              <a:t>Tercer nivel</a:t>
            </a:r>
          </a:p>
          <a:p>
            <a:pPr marL="1371600" lvl="3"/>
            <a:r>
              <a:rPr lang="es-ES" dirty="0"/>
              <a:t>Cuarto nivel</a:t>
            </a:r>
          </a:p>
          <a:p>
            <a:pPr marL="1828800"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10518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BC7CF50-E3AB-4E0D-B7DD-4EFED61BFD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221905F-D13F-4BCF-B098-BC839A4AA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81658"/>
            <a:ext cx="10789693" cy="692497"/>
          </a:xfrm>
        </p:spPr>
        <p:txBody>
          <a:bodyPr wrap="square" lIns="0" tIns="0" rIns="0" bIns="0">
            <a:spAutoFit/>
          </a:bodyPr>
          <a:lstStyle>
            <a:lvl1pPr>
              <a:defRPr lang="es-CO" sz="5000" b="1" i="0">
                <a:solidFill>
                  <a:srgbClr val="E02A51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lvl="0"/>
            <a:r>
              <a:rPr lang="es-CO" dirty="0"/>
              <a:t>ÍNDICE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DE1C4468-A764-4F3F-A751-3A2685AC2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210" y="2558954"/>
            <a:ext cx="4502624" cy="13644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s-ES" sz="1600" b="0" i="0" kern="0">
                <a:solidFill>
                  <a:schemeClr val="bg1">
                    <a:lumMod val="95000"/>
                  </a:schemeClr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  <a:lvl2pPr>
              <a:defRPr lang="es-ES" sz="1600" dirty="0">
                <a:solidFill>
                  <a:schemeClr val="bg1"/>
                </a:solidFill>
              </a:defRPr>
            </a:lvl2pPr>
            <a:lvl3pPr>
              <a:defRPr lang="es-ES" sz="1600" dirty="0">
                <a:solidFill>
                  <a:schemeClr val="bg1"/>
                </a:solidFill>
              </a:defRPr>
            </a:lvl3pPr>
            <a:lvl4pPr>
              <a:defRPr lang="es-ES" sz="1600" dirty="0">
                <a:solidFill>
                  <a:schemeClr val="bg1"/>
                </a:solidFill>
              </a:defRPr>
            </a:lvl4pPr>
            <a:lvl5pPr>
              <a:defRPr lang="es-CO" sz="1600" dirty="0">
                <a:solidFill>
                  <a:schemeClr val="bg1"/>
                </a:solidFill>
              </a:defRPr>
            </a:lvl5pPr>
          </a:lstStyle>
          <a:p>
            <a:pPr marL="457200" lvl="0" indent="-457200">
              <a:buFont typeface="+mj-lt"/>
              <a:buAutoNum type="arabicPeriod"/>
            </a:pPr>
            <a:r>
              <a:rPr lang="es-ES" dirty="0"/>
              <a:t>Editar los estilos de texto del patrón</a:t>
            </a:r>
          </a:p>
          <a:p>
            <a:pPr marL="457200" lvl="1"/>
            <a:r>
              <a:rPr lang="es-ES" dirty="0"/>
              <a:t>Segundo nivel</a:t>
            </a:r>
          </a:p>
          <a:p>
            <a:pPr marL="914400" lvl="2"/>
            <a:r>
              <a:rPr lang="es-ES" dirty="0"/>
              <a:t>Tercer nivel</a:t>
            </a:r>
          </a:p>
          <a:p>
            <a:pPr marL="1371600" lvl="3"/>
            <a:r>
              <a:rPr lang="es-ES" dirty="0"/>
              <a:t>Cuarto nivel</a:t>
            </a:r>
          </a:p>
          <a:p>
            <a:pPr marL="1828800"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9517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6E486B4-7B31-42AD-803B-24B5C47F8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451" y="-1"/>
            <a:ext cx="12261451" cy="689764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E71B7F8-FF06-4072-8CA4-A808378A3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3716972"/>
            <a:ext cx="4419600" cy="830997"/>
          </a:xfrm>
        </p:spPr>
        <p:txBody>
          <a:bodyPr wrap="square" lIns="0" tIns="0" rIns="0" bIns="0">
            <a:spAutoFit/>
          </a:bodyPr>
          <a:lstStyle>
            <a:lvl1pPr>
              <a:defRPr lang="es-CO" sz="6000" b="1" i="0" dirty="0">
                <a:solidFill>
                  <a:srgbClr val="FEBA01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lvl="0"/>
            <a:r>
              <a:rPr lang="es-ES" dirty="0"/>
              <a:t>TÍTULO</a:t>
            </a:r>
            <a:endParaRPr lang="es-CO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7FFD49B-0556-4173-8D42-B06899D9E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007" y="3186751"/>
            <a:ext cx="4502624" cy="13644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s-ES" sz="1600" b="0" i="0" kern="0">
                <a:solidFill>
                  <a:schemeClr val="bg1">
                    <a:lumMod val="95000"/>
                  </a:schemeClr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  <a:lvl2pPr>
              <a:defRPr lang="es-ES" sz="1600" dirty="0">
                <a:solidFill>
                  <a:schemeClr val="bg1"/>
                </a:solidFill>
              </a:defRPr>
            </a:lvl2pPr>
            <a:lvl3pPr>
              <a:defRPr lang="es-ES" sz="1600" dirty="0">
                <a:solidFill>
                  <a:schemeClr val="bg1"/>
                </a:solidFill>
              </a:defRPr>
            </a:lvl3pPr>
            <a:lvl4pPr>
              <a:defRPr lang="es-ES" sz="1600" dirty="0">
                <a:solidFill>
                  <a:schemeClr val="bg1"/>
                </a:solidFill>
              </a:defRPr>
            </a:lvl4pPr>
            <a:lvl5pPr>
              <a:defRPr lang="es-CO" sz="1600" dirty="0">
                <a:solidFill>
                  <a:schemeClr val="bg1"/>
                </a:solidFill>
              </a:defRPr>
            </a:lvl5pPr>
          </a:lstStyle>
          <a:p>
            <a:pPr marL="457200" lvl="0" indent="-457200">
              <a:buFont typeface="+mj-lt"/>
              <a:buAutoNum type="arabicPeriod"/>
            </a:pPr>
            <a:r>
              <a:rPr lang="es-ES" dirty="0"/>
              <a:t>Editar los estilos de texto del patrón</a:t>
            </a:r>
          </a:p>
          <a:p>
            <a:pPr marL="457200" lvl="1"/>
            <a:r>
              <a:rPr lang="es-ES" dirty="0"/>
              <a:t>Segundo nivel</a:t>
            </a:r>
          </a:p>
          <a:p>
            <a:pPr marL="914400" lvl="2"/>
            <a:r>
              <a:rPr lang="es-ES" dirty="0"/>
              <a:t>Tercer nivel</a:t>
            </a:r>
          </a:p>
          <a:p>
            <a:pPr marL="1371600" lvl="3"/>
            <a:r>
              <a:rPr lang="es-ES" dirty="0"/>
              <a:t>Cuarto nivel</a:t>
            </a:r>
          </a:p>
          <a:p>
            <a:pPr marL="1828800"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14978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erp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70A6903-E71F-44FE-959A-BD4A9114DF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5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1EEADF-3D91-478D-A560-93E07D343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441607">
            <a:off x="650984" y="421212"/>
            <a:ext cx="4539299" cy="80358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Futura Std Extra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FD8C2BDC-D0A6-4A27-BF23-50E70CFE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4244" y="6462120"/>
            <a:ext cx="541361" cy="365125"/>
          </a:xfrm>
          <a:noFill/>
        </p:spPr>
        <p:txBody>
          <a:bodyPr/>
          <a:lstStyle>
            <a:lvl1pPr algn="ctr">
              <a:defRPr sz="1400" b="1">
                <a:solidFill>
                  <a:srgbClr val="CE253A"/>
                </a:solidFill>
              </a:defRPr>
            </a:lvl1pPr>
          </a:lstStyle>
          <a:p>
            <a:fld id="{09E4BD93-CDE5-4252-9D41-CFFD1420596A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41368995-910F-477D-A7BC-B8216FA718E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228298" y="2080706"/>
            <a:ext cx="10208526" cy="689790"/>
          </a:xfrm>
        </p:spPr>
        <p:txBody>
          <a:bodyPr>
            <a:normAutofit/>
          </a:bodyPr>
          <a:lstStyle>
            <a:lvl1pPr marL="0" indent="0" algn="l">
              <a:buNone/>
              <a:defRPr sz="2600" b="0">
                <a:solidFill>
                  <a:srgbClr val="CE253A"/>
                </a:solidFill>
                <a:latin typeface="Futura Std Extr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</a:t>
            </a:r>
            <a:endParaRPr lang="es-CO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B5B116A-3AE2-476C-B421-72195AC1C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8298" y="3020633"/>
            <a:ext cx="10208526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Futura Std Extr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87022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erp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34B7582-8130-4D47-BEA9-1278EE372E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5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C242F86-0D49-4DA9-BD0C-04396BE4C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6" y="365125"/>
            <a:ext cx="8598090" cy="1325563"/>
          </a:xfrm>
        </p:spPr>
        <p:txBody>
          <a:bodyPr>
            <a:normAutofit/>
          </a:bodyPr>
          <a:lstStyle>
            <a:lvl1pPr algn="ctr">
              <a:defRPr sz="2800">
                <a:latin typeface="Futura Std Extra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B491262-752B-4ED5-8AB5-875B41F5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1207" y="6465579"/>
            <a:ext cx="503830" cy="365125"/>
          </a:xfrm>
          <a:noFill/>
        </p:spPr>
        <p:txBody>
          <a:bodyPr vert="horz" lIns="91440" tIns="45720" rIns="91440" bIns="45720" rtlCol="0" anchor="ctr"/>
          <a:lstStyle>
            <a:lvl1pPr algn="ctr">
              <a:defRPr lang="es-CO" sz="1400" b="1" smtClean="0">
                <a:solidFill>
                  <a:srgbClr val="CE253A"/>
                </a:solidFill>
              </a:defRPr>
            </a:lvl1pPr>
          </a:lstStyle>
          <a:p>
            <a:fld id="{09E4BD93-CDE5-4252-9D41-CFFD1420596A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486DB493-5413-4D17-AA83-6E5FB2F79B6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377" y="2055813"/>
            <a:ext cx="8598090" cy="689790"/>
          </a:xfrm>
        </p:spPr>
        <p:txBody>
          <a:bodyPr>
            <a:normAutofit/>
          </a:bodyPr>
          <a:lstStyle>
            <a:lvl1pPr marL="0" indent="0" algn="l">
              <a:buNone/>
              <a:defRPr sz="2600" b="0">
                <a:solidFill>
                  <a:srgbClr val="CE253A"/>
                </a:solidFill>
                <a:latin typeface="Futura Std Extr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</a:t>
            </a:r>
            <a:endParaRPr lang="es-CO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36599044-9389-40FD-B222-F6A0A2B84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376" y="2873289"/>
            <a:ext cx="10331355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Futura Std Extr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96731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0550D71-7C80-4E67-9CFF-448EB5E6CB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5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3ABF84-B527-4416-9FCB-159CADF1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322" y="365125"/>
            <a:ext cx="966147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s-CO" sz="2800">
                <a:latin typeface="Futura Std Extra"/>
              </a:defRPr>
            </a:lvl1pPr>
          </a:lstStyle>
          <a:p>
            <a:pPr lvl="0" algn="ctr"/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C09736-FAFE-4065-8041-300813D43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48" y="6465579"/>
            <a:ext cx="547048" cy="365125"/>
          </a:xfrm>
          <a:noFill/>
        </p:spPr>
        <p:txBody>
          <a:bodyPr vert="horz" lIns="91440" tIns="45720" rIns="91440" bIns="45720" rtlCol="0" anchor="ctr"/>
          <a:lstStyle>
            <a:lvl1pPr algn="ctr">
              <a:defRPr lang="es-CO" sz="1400" b="1" smtClean="0">
                <a:solidFill>
                  <a:srgbClr val="CE253A"/>
                </a:solidFill>
              </a:defRPr>
            </a:lvl1pPr>
          </a:lstStyle>
          <a:p>
            <a:fld id="{09E4BD93-CDE5-4252-9D41-CFFD1420596A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6DD31E2B-68AC-4062-A2ED-9A12671B614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692322" y="2080706"/>
            <a:ext cx="9661478" cy="592094"/>
          </a:xfrm>
        </p:spPr>
        <p:txBody>
          <a:bodyPr>
            <a:normAutofit/>
          </a:bodyPr>
          <a:lstStyle>
            <a:lvl1pPr marL="0" indent="0" algn="l">
              <a:buNone/>
              <a:defRPr sz="2600" b="0">
                <a:solidFill>
                  <a:srgbClr val="CE253A"/>
                </a:solidFill>
                <a:latin typeface="Futura Std Extr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</a:t>
            </a:r>
            <a:endParaRPr lang="es-CO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680396A2-AFAB-4516-8CF2-E0EAEA214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2322" y="2843213"/>
            <a:ext cx="9661478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Futura Std Extr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84994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erp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974C699-EB00-429C-B216-E77D84CBF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14558A-A488-4867-8F27-77711956C7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2916" y="1974755"/>
            <a:ext cx="4114800" cy="2908489"/>
          </a:xfrm>
        </p:spPr>
        <p:txBody>
          <a:bodyPr wrap="square" lIns="0" tIns="0" rIns="0" bIns="0">
            <a:spAutoFit/>
          </a:bodyPr>
          <a:lstStyle>
            <a:lvl1pPr>
              <a:defRPr lang="es-CO" sz="7000" b="1" i="0"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0" lvl="0"/>
            <a:r>
              <a:rPr lang="es-ES" dirty="0"/>
              <a:t>HOJA TIPO LOREM</a:t>
            </a:r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6764F4E-71B6-4EC1-A38D-C4774461E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1540" y="6465577"/>
            <a:ext cx="509516" cy="365125"/>
          </a:xfrm>
          <a:noFill/>
        </p:spPr>
        <p:txBody>
          <a:bodyPr vert="horz" lIns="91440" tIns="45720" rIns="91440" bIns="45720" rtlCol="0" anchor="ctr"/>
          <a:lstStyle>
            <a:lvl1pPr algn="ctr">
              <a:defRPr lang="es-CO" sz="1400" b="1" smtClean="0">
                <a:solidFill>
                  <a:srgbClr val="CE253A"/>
                </a:solidFill>
              </a:defRPr>
            </a:lvl1pPr>
          </a:lstStyle>
          <a:p>
            <a:fld id="{09E4BD93-CDE5-4252-9D41-CFFD1420596A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FBA3D95B-5014-47ED-9826-4AA5E14A5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0632" y="2732911"/>
            <a:ext cx="5181600" cy="1392176"/>
          </a:xfrm>
        </p:spPr>
        <p:txBody>
          <a:bodyPr wrap="square" lIns="0" tIns="0" rIns="0" bIns="0">
            <a:spAutoFit/>
          </a:bodyPr>
          <a:lstStyle>
            <a:lvl1pPr>
              <a:defRPr lang="es-ES" sz="1600" b="0" i="0" kern="0" dirty="0" smtClean="0">
                <a:solidFill>
                  <a:schemeClr val="tx1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  <a:lvl2pPr>
              <a:defRPr lang="es-ES" sz="1600" dirty="0" smtClean="0">
                <a:solidFill>
                  <a:schemeClr val="tx1"/>
                </a:solidFill>
              </a:defRPr>
            </a:lvl2pPr>
            <a:lvl3pPr>
              <a:defRPr lang="es-ES" sz="1600" dirty="0" smtClean="0">
                <a:solidFill>
                  <a:schemeClr val="tx1"/>
                </a:solidFill>
              </a:defRPr>
            </a:lvl3pPr>
            <a:lvl4pPr>
              <a:defRPr lang="es-ES" sz="1600" dirty="0" smtClean="0">
                <a:solidFill>
                  <a:schemeClr val="tx1"/>
                </a:solidFill>
              </a:defRPr>
            </a:lvl4pPr>
            <a:lvl5pPr>
              <a:defRPr lang="es-CO" sz="1600" dirty="0">
                <a:solidFill>
                  <a:schemeClr val="tx1"/>
                </a:solidFill>
              </a:defRPr>
            </a:lvl5pPr>
          </a:lstStyle>
          <a:p>
            <a:pPr marL="457200" lvl="0" indent="-457200">
              <a:buFont typeface="+mj-lt"/>
              <a:buAutoNum type="arabicPeriod"/>
            </a:pPr>
            <a:r>
              <a:rPr lang="es-ES" dirty="0"/>
              <a:t>Editar los estilos de texto del patrón</a:t>
            </a:r>
          </a:p>
          <a:p>
            <a:pPr marL="457200" lvl="1"/>
            <a:r>
              <a:rPr lang="es-ES" dirty="0"/>
              <a:t>Segundo nivel</a:t>
            </a:r>
          </a:p>
          <a:p>
            <a:pPr marL="914400" lvl="2"/>
            <a:r>
              <a:rPr lang="es-ES" dirty="0"/>
              <a:t>Tercer nivel</a:t>
            </a:r>
          </a:p>
          <a:p>
            <a:pPr marL="1371600" lvl="3"/>
            <a:r>
              <a:rPr lang="es-ES" dirty="0"/>
              <a:t>Cuarto nivel</a:t>
            </a:r>
          </a:p>
          <a:p>
            <a:pPr marL="1828800"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02550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erp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3C0C7D3-C500-4A4B-B2C9-047C1CD022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78AF12-A0AB-4C64-B6E2-817F40107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6" y="365125"/>
            <a:ext cx="7191233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s-CO" sz="2800">
                <a:latin typeface="Futura Std Extra"/>
              </a:defRPr>
            </a:lvl1pPr>
          </a:lstStyle>
          <a:p>
            <a:pPr lvl="0" algn="ctr"/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6D15E5-4DD5-4CA6-A79A-21C9818B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48" y="6465579"/>
            <a:ext cx="587991" cy="365125"/>
          </a:xfrm>
          <a:noFill/>
        </p:spPr>
        <p:txBody>
          <a:bodyPr vert="horz" lIns="91440" tIns="45720" rIns="91440" bIns="45720" rtlCol="0" anchor="ctr"/>
          <a:lstStyle>
            <a:lvl1pPr algn="ctr">
              <a:defRPr lang="es-CO" sz="1400" b="1" smtClean="0">
                <a:solidFill>
                  <a:srgbClr val="CE253A"/>
                </a:solidFill>
              </a:defRPr>
            </a:lvl1pPr>
          </a:lstStyle>
          <a:p>
            <a:fld id="{09E4BD93-CDE5-4252-9D41-CFFD1420596A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D7E0E868-F233-49E8-854A-4148CAC69953}"/>
              </a:ext>
            </a:extLst>
          </p:cNvPr>
          <p:cNvSpPr txBox="1">
            <a:spLocks/>
          </p:cNvSpPr>
          <p:nvPr userDrawn="1"/>
        </p:nvSpPr>
        <p:spPr>
          <a:xfrm>
            <a:off x="1145273" y="519187"/>
            <a:ext cx="54136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r" defTabSz="914400" rtl="0" eaLnBrk="1" latinLnBrk="0" hangingPunct="1">
              <a:defRPr sz="1400" b="1" kern="1200">
                <a:solidFill>
                  <a:srgbClr val="CE253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E4BD93-CDE5-4252-9D41-CFFD1420596A}" type="slidenum">
              <a:rPr lang="es-CO" smtClean="0">
                <a:solidFill>
                  <a:srgbClr val="FFFF00"/>
                </a:solidFill>
              </a:rPr>
              <a:pPr/>
              <a:t>‹Nº›</a:t>
            </a:fld>
            <a:endParaRPr lang="es-CO" dirty="0">
              <a:solidFill>
                <a:srgbClr val="FFFF00"/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A9EB2D61-8CFF-46E7-876D-59A44119DEF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45024" y="986962"/>
            <a:ext cx="1956179" cy="49229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2200" b="1">
                <a:solidFill>
                  <a:srgbClr val="FFFF0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114300" lvl="0" indent="-342900">
              <a:spcBef>
                <a:spcPct val="0"/>
              </a:spcBef>
            </a:pPr>
            <a:r>
              <a:rPr lang="es-ES" dirty="0"/>
              <a:t>TÍTULO</a:t>
            </a:r>
            <a:endParaRPr lang="es-CO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F00D12B5-BF07-4464-B077-E78333651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024" y="192881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Futura Std Extr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58136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3362485-A4B3-411F-B97A-B7DD5480C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394E4F2-C6A4-4D67-89B3-3A07FAE72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0695" y="3979718"/>
            <a:ext cx="5157787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 dirty="0">
                <a:solidFill>
                  <a:srgbClr val="00B05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0" lvl="0"/>
            <a:r>
              <a:rPr lang="es-ES" dirty="0"/>
              <a:t>SEPARADOR</a:t>
            </a:r>
            <a:endParaRPr lang="es-CO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1E57F8D3-3051-4117-B0CC-F82ACF5F05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0695" y="4686671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smtClean="0">
                <a:solidFill>
                  <a:srgbClr val="00B05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78888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C050CBC-5D01-419E-9582-ECF6BF36CB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2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AFD8946-CE47-4FA9-BD4C-8D5E6D925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8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CC5152-5646-41F3-8026-6D5FC6DBB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5BF4447-DFA4-4EA4-A600-A02494DC35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0695" y="3938774"/>
            <a:ext cx="5157787" cy="747897"/>
          </a:xfrm>
        </p:spPr>
        <p:txBody>
          <a:bodyPr wrap="square" lIns="0" tIns="0" rIns="0" bIns="0">
            <a:spAutoFit/>
          </a:bodyPr>
          <a:lstStyle>
            <a:lvl1pPr>
              <a:defRPr lang="es-CO" sz="5400" b="1" i="0" dirty="0">
                <a:solidFill>
                  <a:srgbClr val="FFFF0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lvl="0"/>
            <a:r>
              <a:rPr lang="es-ES" dirty="0"/>
              <a:t>SEPARADOR</a:t>
            </a:r>
            <a:endParaRPr lang="es-CO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A8C48A2-D319-465B-9966-1E50A71FACB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0695" y="4673023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smtClean="0">
                <a:solidFill>
                  <a:srgbClr val="FFFF0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1757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D323EAD-FD86-416D-B293-07BB7E7ABE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C1A7532-34C0-48D1-88C7-395739544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0695" y="3966070"/>
            <a:ext cx="7238015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>
                <a:solidFill>
                  <a:srgbClr val="FFFF0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0" lvl="0"/>
            <a:r>
              <a:rPr lang="es-ES" dirty="0"/>
              <a:t>SEPARADOR</a:t>
            </a:r>
            <a:endParaRPr lang="es-CO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1409279F-D688-4901-B0BC-40E705E99B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0695" y="4673023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smtClean="0">
                <a:solidFill>
                  <a:srgbClr val="FFFF0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08978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1292069-487B-4FA5-AC61-410232148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5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E044FE-1103-4018-B88D-5009D7244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0695" y="3979718"/>
            <a:ext cx="6350911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 dirty="0">
                <a:solidFill>
                  <a:srgbClr val="FFFF0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0" lvl="0"/>
            <a:r>
              <a:rPr lang="es-ES" dirty="0"/>
              <a:t>SEPARADOR</a:t>
            </a:r>
            <a:endParaRPr lang="es-CO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64571470-F814-470C-8159-232F0A959E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0695" y="4673023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smtClean="0">
                <a:solidFill>
                  <a:srgbClr val="FFFF0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86432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31BE72C-3072-41EE-9F2E-A8BDD4069D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605C2-9E23-4D35-8F1F-EFBFFD7C7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0695" y="3982278"/>
            <a:ext cx="6863555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 dirty="0">
                <a:solidFill>
                  <a:srgbClr val="FFFF0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0" lvl="0"/>
            <a:r>
              <a:rPr lang="es-ES" dirty="0"/>
              <a:t>SEPARADOR</a:t>
            </a:r>
            <a:endParaRPr lang="es-CO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F6AF3EAE-4051-46CD-85AB-73A0C291938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0695" y="4673023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smtClean="0">
                <a:solidFill>
                  <a:srgbClr val="FFFF0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87775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81B36E-B392-4962-8110-FFCC5A122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578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8F06E8FC-9A2A-4B6A-96F1-B2DB4FF75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0695" y="4017818"/>
            <a:ext cx="6368256" cy="747897"/>
          </a:xfrm>
        </p:spPr>
        <p:txBody>
          <a:bodyPr wrap="square" lIns="0" tIns="0" rIns="0" bIns="0">
            <a:spAutoFit/>
          </a:bodyPr>
          <a:lstStyle>
            <a:lvl1pPr>
              <a:defRPr lang="es-CO" sz="5400" b="1" i="0" kern="0">
                <a:solidFill>
                  <a:srgbClr val="0070C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0" lvl="0"/>
            <a:r>
              <a:rPr lang="es-ES" dirty="0"/>
              <a:t>SEPARADOR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E172282D-47B0-4D4A-8F35-EF551E0495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0695" y="4727615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smtClean="0">
                <a:solidFill>
                  <a:srgbClr val="0070C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1567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9B09226-94FD-4BC7-B985-8D6AB51D9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7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EC7E9A4-A2CB-45F8-A828-69C076B4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0695" y="3865418"/>
            <a:ext cx="4976813" cy="747897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s-CO" sz="5400" b="1" i="0" kern="0" dirty="0">
                <a:solidFill>
                  <a:srgbClr val="0070C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marL="0" lvl="0"/>
            <a:r>
              <a:rPr lang="es-ES" dirty="0"/>
              <a:t>SEPARADOR</a:t>
            </a:r>
            <a:endParaRPr lang="es-CO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993C268A-F69F-4805-BDD3-DBB08B33E5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0695" y="4556163"/>
            <a:ext cx="5157787" cy="44319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s-ES" sz="3200" b="0" i="0" kern="0" smtClean="0">
                <a:solidFill>
                  <a:srgbClr val="0070C0"/>
                </a:solidFill>
                <a:latin typeface="Futura Std Book" charset="0"/>
                <a:ea typeface="Futura Std Book" charset="0"/>
                <a:cs typeface="Futura Std Book" charset="0"/>
              </a:defRPr>
            </a:lvl1pPr>
          </a:lstStyle>
          <a:p>
            <a:pPr marL="0" lvl="0"/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82150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F393BE9-6A72-48D5-81FA-6DBBE7D87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6CB490-7BB1-480D-89B8-1A8206F40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CCE4A9-21A7-4785-9F21-A067AC360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D28BE0-5325-458B-AF52-975BC1E52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169349-B94E-4EEA-A952-9C57CC6A5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4BD93-CDE5-4252-9D41-CFFD142059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465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69" r:id="rId4"/>
    <p:sldLayoutId id="2147483673" r:id="rId5"/>
    <p:sldLayoutId id="2147483675" r:id="rId6"/>
    <p:sldLayoutId id="2147483680" r:id="rId7"/>
    <p:sldLayoutId id="2147483687" r:id="rId8"/>
    <p:sldLayoutId id="2147483674" r:id="rId9"/>
    <p:sldLayoutId id="2147483676" r:id="rId10"/>
    <p:sldLayoutId id="2147483685" r:id="rId11"/>
    <p:sldLayoutId id="2147483677" r:id="rId12"/>
    <p:sldLayoutId id="2147483679" r:id="rId13"/>
    <p:sldLayoutId id="2147483686" r:id="rId14"/>
    <p:sldLayoutId id="2147483671" r:id="rId15"/>
    <p:sldLayoutId id="2147483678" r:id="rId16"/>
    <p:sldLayoutId id="2147483681" r:id="rId17"/>
    <p:sldLayoutId id="2147483682" r:id="rId18"/>
    <p:sldLayoutId id="2147483683" r:id="rId19"/>
    <p:sldLayoutId id="2147483703" r:id="rId20"/>
    <p:sldLayoutId id="2147483684" r:id="rId21"/>
    <p:sldLayoutId id="2147483688" r:id="rId22"/>
    <p:sldLayoutId id="2147483668" r:id="rId23"/>
    <p:sldLayoutId id="2147483667" r:id="rId24"/>
    <p:sldLayoutId id="2147483658" r:id="rId25"/>
    <p:sldLayoutId id="2147483661" r:id="rId26"/>
    <p:sldLayoutId id="2147483662" r:id="rId27"/>
    <p:sldLayoutId id="2147483663" r:id="rId28"/>
    <p:sldLayoutId id="2147483664" r:id="rId29"/>
    <p:sldLayoutId id="2147483665" r:id="rId30"/>
    <p:sldLayoutId id="2147483666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0.png"/><Relationship Id="rId7" Type="http://schemas.openxmlformats.org/officeDocument/2006/relationships/hyperlink" Target="http://www.diveworldwide.com/discover/americas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www.naturalist.co.uk/" TargetMode="External"/><Relationship Id="rId5" Type="http://schemas.openxmlformats.org/officeDocument/2006/relationships/hyperlink" Target="http://www.adventureworldwide.co.uk/" TargetMode="External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0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9665B75-0412-4D7F-AC33-7D56D53817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5888"/>
            <a:ext cx="546100" cy="365125"/>
          </a:xfrm>
        </p:spPr>
        <p:txBody>
          <a:bodyPr/>
          <a:lstStyle/>
          <a:p>
            <a:fld id="{09E4BD93-CDE5-4252-9D41-CFFD1420596A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996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262660">
            <a:off x="4228444" y="3703218"/>
            <a:ext cx="6600665" cy="775597"/>
          </a:xfrm>
        </p:spPr>
        <p:txBody>
          <a:bodyPr/>
          <a:lstStyle/>
          <a:p>
            <a:pPr algn="ctr"/>
            <a:r>
              <a:rPr lang="es-CO" sz="2800" dirty="0">
                <a:latin typeface="Futura Std Book" panose="020B0502020204020303" pitchFamily="34" charset="0"/>
              </a:rPr>
              <a:t>PERFIL DEL TURISTA INTERNACIONAL DE NATURALEZA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 rot="21201965">
            <a:off x="4949882" y="4550826"/>
            <a:ext cx="5157787" cy="498919"/>
          </a:xfrm>
        </p:spPr>
        <p:txBody>
          <a:bodyPr/>
          <a:lstStyle/>
          <a:p>
            <a:pPr algn="ctr"/>
            <a:r>
              <a:rPr lang="es-CO" sz="3600" dirty="0"/>
              <a:t>EN COLOMBIA</a:t>
            </a:r>
          </a:p>
        </p:txBody>
      </p:sp>
    </p:spTree>
    <p:extLst>
      <p:ext uri="{BB962C8B-B14F-4D97-AF65-F5344CB8AC3E}">
        <p14:creationId xmlns:p14="http://schemas.microsoft.com/office/powerpoint/2010/main" val="4068258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516805" y="2913017"/>
            <a:ext cx="4317179" cy="2142309"/>
          </a:xfrm>
          <a:prstGeom prst="rect">
            <a:avLst/>
          </a:prstGeom>
          <a:solidFill>
            <a:srgbClr val="E2F0D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2400" dirty="0">
                <a:latin typeface="Futura Std Book" panose="020B0502020204020303" pitchFamily="34" charset="0"/>
              </a:rPr>
              <a:t>El gasto del turista de naturaleza es, generalmente, superior al de otro tipo de viajeros.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11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1018047" y="1885272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800" dirty="0">
                <a:latin typeface="Futura Std Book" panose="020B0502020204020303" pitchFamily="34" charset="0"/>
              </a:rPr>
              <a:t>Gasto diario viajero de naturaleza y turista promedio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3BE6011-6E1E-4C9E-8B88-F1723A034351}"/>
              </a:ext>
            </a:extLst>
          </p:cNvPr>
          <p:cNvSpPr txBox="1"/>
          <p:nvPr/>
        </p:nvSpPr>
        <p:spPr>
          <a:xfrm>
            <a:off x="450376" y="6465579"/>
            <a:ext cx="811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https://www.elespectador.com/noticias/medio-ambiente/estamos-listos-para-el-ecoturismo-vicepresidente-de-turismo-de-procolombia-articulo-750806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939142" y="2913017"/>
            <a:ext cx="24593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600" dirty="0">
                <a:latin typeface="Futura Std Book" panose="020B0502020204020303" pitchFamily="34" charset="0"/>
              </a:rPr>
              <a:t>400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805" y="3234624"/>
            <a:ext cx="1625462" cy="162546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939142" y="4274073"/>
            <a:ext cx="289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Futura Std Book" panose="020B0502020204020303" pitchFamily="34" charset="0"/>
              </a:rPr>
              <a:t>Dólares al día, es decir,  </a:t>
            </a:r>
            <a:r>
              <a:rPr lang="es-CO" sz="1200" b="1" dirty="0">
                <a:latin typeface="Futura Std Book" panose="020B0502020204020303" pitchFamily="34" charset="0"/>
              </a:rPr>
              <a:t>$1’116.752 </a:t>
            </a:r>
            <a:r>
              <a:rPr lang="es-CO" sz="1200" dirty="0">
                <a:latin typeface="Futura Std Book" panose="020B0502020204020303" pitchFamily="34" charset="0"/>
              </a:rPr>
              <a:t>puede gastar en promedio un viajero de naturaleza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008076" y="2913017"/>
            <a:ext cx="1701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600" dirty="0">
                <a:latin typeface="Futura Std Book" panose="020B0502020204020303" pitchFamily="34" charset="0"/>
              </a:rPr>
              <a:t>80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008076" y="4274073"/>
            <a:ext cx="289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Futura Std Book" panose="020B0502020204020303" pitchFamily="34" charset="0"/>
              </a:rPr>
              <a:t>Dólares (</a:t>
            </a:r>
            <a:r>
              <a:rPr lang="es-CO" sz="1200" b="1" dirty="0">
                <a:latin typeface="Futura Std Book" panose="020B0502020204020303" pitchFamily="34" charset="0"/>
              </a:rPr>
              <a:t>$223.350) </a:t>
            </a:r>
            <a:r>
              <a:rPr lang="es-CO" sz="1200" dirty="0">
                <a:latin typeface="Futura Std Book" panose="020B0502020204020303" pitchFamily="34" charset="0"/>
              </a:rPr>
              <a:t>gasta aproximadamente en promedio un turista diariamente en sus viajes.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833985" y="2926080"/>
            <a:ext cx="3068934" cy="212924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294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12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1692322" y="548121"/>
            <a:ext cx="9661478" cy="59209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DESTINOS MÁS DEMANDADOS EN COLOMBIA</a:t>
            </a:r>
          </a:p>
        </p:txBody>
      </p:sp>
      <p:graphicFrame>
        <p:nvGraphicFramePr>
          <p:cNvPr id="6" name="Gráfico 5"/>
          <p:cNvGraphicFramePr/>
          <p:nvPr/>
        </p:nvGraphicFramePr>
        <p:xfrm>
          <a:off x="1926100" y="1140215"/>
          <a:ext cx="9547608" cy="5196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D1060B1-8802-403D-8AF9-F7075659A6A2}"/>
              </a:ext>
            </a:extLst>
          </p:cNvPr>
          <p:cNvSpPr txBox="1"/>
          <p:nvPr/>
        </p:nvSpPr>
        <p:spPr>
          <a:xfrm>
            <a:off x="450376" y="6465579"/>
            <a:ext cx="811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https://www.elespectador.com/noticias/medio-ambiente/estamos-listos-para-el-ecoturismo-vicepresidente-de-turismo-de-procolombia-articulo-750806</a:t>
            </a:r>
          </a:p>
        </p:txBody>
      </p:sp>
    </p:spTree>
    <p:extLst>
      <p:ext uri="{BB962C8B-B14F-4D97-AF65-F5344CB8AC3E}">
        <p14:creationId xmlns:p14="http://schemas.microsoft.com/office/powerpoint/2010/main" val="2042929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211715">
            <a:off x="4608492" y="3957586"/>
            <a:ext cx="5157787" cy="664797"/>
          </a:xfrm>
        </p:spPr>
        <p:txBody>
          <a:bodyPr/>
          <a:lstStyle/>
          <a:p>
            <a:r>
              <a:rPr lang="es-CO" sz="4800" dirty="0">
                <a:latin typeface="Futura Std Book" panose="020B0502020204020303" pitchFamily="34" charset="0"/>
              </a:rPr>
              <a:t>PANORAMA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 rot="21211715">
            <a:off x="4594204" y="4610049"/>
            <a:ext cx="5157787" cy="388055"/>
          </a:xfrm>
        </p:spPr>
        <p:txBody>
          <a:bodyPr/>
          <a:lstStyle/>
          <a:p>
            <a:r>
              <a:rPr lang="es-CO" sz="2800" dirty="0"/>
              <a:t>INTERNACIONAL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5C8615-DD4E-46E8-82F9-A02723C87486}"/>
              </a:ext>
            </a:extLst>
          </p:cNvPr>
          <p:cNvSpPr txBox="1"/>
          <p:nvPr/>
        </p:nvSpPr>
        <p:spPr>
          <a:xfrm>
            <a:off x="3582786" y="5562507"/>
            <a:ext cx="4151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Entrevista 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3513222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14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1692322" y="517918"/>
            <a:ext cx="9661478" cy="59209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TENDENCIAS PNTM 2017  - PTM 2018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2170779" y="1442434"/>
            <a:ext cx="9183021" cy="899401"/>
          </a:xfrm>
          <a:prstGeom prst="roundRect">
            <a:avLst>
              <a:gd name="adj" fmla="val 50000"/>
            </a:avLst>
          </a:prstGeom>
          <a:solidFill>
            <a:srgbClr val="00CC00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spc="6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Naturaleza + cultura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2170779" y="2575710"/>
            <a:ext cx="9183021" cy="899401"/>
          </a:xfrm>
          <a:prstGeom prst="roundRect">
            <a:avLst>
              <a:gd name="adj" fmla="val 50000"/>
            </a:avLst>
          </a:prstGeom>
          <a:solidFill>
            <a:srgbClr val="66FF33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spc="6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Lugares inexplorados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2190872" y="3715311"/>
            <a:ext cx="9183021" cy="899401"/>
          </a:xfrm>
          <a:prstGeom prst="roundRect">
            <a:avLst>
              <a:gd name="adj" fmla="val 50000"/>
            </a:avLst>
          </a:prstGeom>
          <a:solidFill>
            <a:srgbClr val="A8FF7D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600" dirty="0" err="1">
                <a:solidFill>
                  <a:schemeClr val="tx1"/>
                </a:solidFill>
                <a:latin typeface="Century Gothic" charset="0"/>
              </a:rPr>
              <a:t>Contacto</a:t>
            </a:r>
            <a:r>
              <a:rPr lang="en-US" sz="3200" spc="600" dirty="0">
                <a:solidFill>
                  <a:schemeClr val="tx1"/>
                </a:solidFill>
                <a:latin typeface="Century Gothic" charset="0"/>
              </a:rPr>
              <a:t> local: home-stay, home-maid, food experience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190872" y="4848587"/>
            <a:ext cx="9183021" cy="899401"/>
          </a:xfrm>
          <a:prstGeom prst="roundRect">
            <a:avLst>
              <a:gd name="adj" fmla="val 50000"/>
            </a:avLst>
          </a:prstGeom>
          <a:solidFill>
            <a:srgbClr val="D9FFB3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spc="6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Conservación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4328269" y="6494967"/>
            <a:ext cx="4151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1557803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15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1692322" y="548121"/>
            <a:ext cx="9661478" cy="59209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NICHOS NUEVOS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034695" y="1655880"/>
            <a:ext cx="406130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Aventura, rafting, </a:t>
            </a:r>
            <a:r>
              <a:rPr lang="es-CO" sz="1600" dirty="0" err="1">
                <a:latin typeface="Futura Std Book" panose="020B0502020204020303" pitchFamily="34" charset="0"/>
              </a:rPr>
              <a:t>hiking</a:t>
            </a:r>
            <a:r>
              <a:rPr lang="es-CO" sz="1600" dirty="0">
                <a:latin typeface="Futura Std Book" panose="020B0502020204020303" pitchFamily="34" charset="0"/>
              </a:rPr>
              <a:t>, </a:t>
            </a:r>
            <a:r>
              <a:rPr lang="es-CO" sz="1600" dirty="0" err="1">
                <a:latin typeface="Futura Std Book" panose="020B0502020204020303" pitchFamily="34" charset="0"/>
              </a:rPr>
              <a:t>trekking</a:t>
            </a:r>
            <a:endParaRPr lang="es-CO" sz="1600" dirty="0">
              <a:latin typeface="Futura Std Book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 err="1">
                <a:latin typeface="Futura Std Book" panose="020B0502020204020303" pitchFamily="34" charset="0"/>
              </a:rPr>
              <a:t>Canopping</a:t>
            </a:r>
            <a:r>
              <a:rPr lang="es-CO" sz="1600" dirty="0">
                <a:latin typeface="Futura Std Book" panose="020B0502020204020303" pitchFamily="34" charset="0"/>
              </a:rPr>
              <a:t> – tirolesa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Gastronomía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Fotografía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Buceo en el Pacífico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Quedarse en fincas cafeteras y de cacao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Turismo científico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Voluntariado y turismo transformacional:  educación, tratamiento de agua, reforestación, pintar escuelas.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Clases de cocina local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Arte y música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Estar de cerca con los locales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Avistamiento de ballenas</a:t>
            </a:r>
          </a:p>
          <a:p>
            <a:endParaRPr lang="es-CO" sz="1600" dirty="0">
              <a:latin typeface="Futura Std Book" panose="020B0502020204020303" pitchFamily="34" charset="0"/>
            </a:endParaRPr>
          </a:p>
        </p:txBody>
      </p:sp>
      <p:pic>
        <p:nvPicPr>
          <p:cNvPr id="1026" name="Picture 2" descr="Waiter and patron talk over a meal at a restaurant in Japa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7548" y="639561"/>
            <a:ext cx="4656252" cy="262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.unsplash.com/photo-1501963422762-3d89bd989568?ixlib=rb-0.3.5&amp;ixid=eyJhcHBfaWQiOjEyMDd9&amp;s=cbe03a75314483f7014394efedb04812&amp;dpr=1&amp;auto=format&amp;fit=crop&amp;w=1000&amp;q=80&amp;cs=tinysrgb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7548" y="3261032"/>
            <a:ext cx="4656252" cy="259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4328269" y="6494967"/>
            <a:ext cx="4151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2502929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16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1692322" y="548121"/>
            <a:ext cx="9661478" cy="59209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NICHOS NUEVOS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504189" y="1455072"/>
            <a:ext cx="43516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Lunas de miel de aventura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Jeep tours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 err="1">
                <a:latin typeface="Futura Std Book" panose="020B0502020204020303" pitchFamily="34" charset="0"/>
              </a:rPr>
              <a:t>Ecolodges</a:t>
            </a:r>
            <a:r>
              <a:rPr lang="es-CO" sz="1600" dirty="0">
                <a:latin typeface="Futura Std Book" panose="020B0502020204020303" pitchFamily="34" charset="0"/>
              </a:rPr>
              <a:t> y casas en los árboles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Bosques, jungla, </a:t>
            </a:r>
            <a:r>
              <a:rPr lang="es-CO" sz="1600" dirty="0" err="1">
                <a:latin typeface="Futura Std Book" panose="020B0502020204020303" pitchFamily="34" charset="0"/>
              </a:rPr>
              <a:t>birdwatching</a:t>
            </a:r>
            <a:endParaRPr lang="es-CO" sz="1600" dirty="0">
              <a:latin typeface="Futura Std Book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 err="1">
                <a:latin typeface="Futura Std Book" panose="020B0502020204020303" pitchFamily="34" charset="0"/>
              </a:rPr>
              <a:t>Wind</a:t>
            </a:r>
            <a:r>
              <a:rPr lang="es-CO" sz="1600" dirty="0">
                <a:latin typeface="Futura Std Book" panose="020B0502020204020303" pitchFamily="34" charset="0"/>
              </a:rPr>
              <a:t>-surf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Áreas protegidas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Sentidos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Turismo accesible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Zonas posconflicto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Volar en globo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Servicio social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Caminatas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Festivales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 err="1">
                <a:latin typeface="Futura Std Book" panose="020B0502020204020303" pitchFamily="34" charset="0"/>
              </a:rPr>
              <a:t>Bicitours</a:t>
            </a:r>
            <a:endParaRPr lang="es-CO" sz="1600" dirty="0">
              <a:latin typeface="Futura Std Book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Viajes por carretera (</a:t>
            </a:r>
            <a:r>
              <a:rPr lang="es-CO" sz="1600" dirty="0" err="1">
                <a:latin typeface="Futura Std Book" panose="020B0502020204020303" pitchFamily="34" charset="0"/>
              </a:rPr>
              <a:t>rent</a:t>
            </a:r>
            <a:r>
              <a:rPr lang="es-CO" sz="1600" dirty="0">
                <a:latin typeface="Futura Std Book" panose="020B0502020204020303" pitchFamily="34" charset="0"/>
              </a:rPr>
              <a:t> a car)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Cascadas, cañones y ríos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</p:txBody>
      </p:sp>
      <p:pic>
        <p:nvPicPr>
          <p:cNvPr id="2050" name="Picture 2" descr="https://images.unsplash.com/photo-1505783638529-f3fdc62e1bb1?ixlib=rb-0.3.5&amp;ixid=eyJhcHBfaWQiOjEyMDd9&amp;s=d7733a42c2f506957917d8bf2ea6a42b&amp;dpr=1&amp;auto=format&amp;fit=crop&amp;w=1000&amp;q=80&amp;cs=tinysrg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986" y="2126988"/>
            <a:ext cx="4194175" cy="279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4328269" y="6494967"/>
            <a:ext cx="4151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679037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front of a canoe floating in the river covered with water droplets at sunset or sunris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"/>
          <a:stretch/>
        </p:blipFill>
        <p:spPr bwMode="auto">
          <a:xfrm>
            <a:off x="-38638" y="0"/>
            <a:ext cx="12208211" cy="711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9EB27C0-1F67-4EB2-A7EE-4989B93B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17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0867DDD-3A1D-42B4-AA6F-EAE1EB811A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226" y="6002680"/>
            <a:ext cx="2788170" cy="46575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256240" y="476672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s-ES_tradnl" sz="32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Buscan visitar destinos únicos e inexplorados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8112224" y="310300"/>
            <a:ext cx="0" cy="165618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1066ACC-22E3-4E96-B869-5AE792ACD5FF}"/>
              </a:ext>
            </a:extLst>
          </p:cNvPr>
          <p:cNvSpPr txBox="1"/>
          <p:nvPr/>
        </p:nvSpPr>
        <p:spPr>
          <a:xfrm>
            <a:off x="183848" y="6529266"/>
            <a:ext cx="4151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/>
                </a:solidFill>
                <a:latin typeface="Futura Std Book" panose="020B0502020204020303" pitchFamily="34" charset="0"/>
              </a:rPr>
              <a:t>Fuente: entrevista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1076741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2000" dirty="0">
                <a:latin typeface="Futura Std Book" panose="020B0502020204020303" pitchFamily="34" charset="0"/>
              </a:rPr>
              <a:t>Visitar destinos únicos e inexplorados, es el principal propósito de los turistas internacionales de naturaleza para venir a Colombia 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18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2224016" y="1842031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400" dirty="0">
                <a:latin typeface="Century Gothic" panose="020B0502020202020204" pitchFamily="34" charset="0"/>
              </a:rPr>
              <a:t>Principal propósito de viaje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6528494"/>
              </p:ext>
            </p:extLst>
          </p:nvPr>
        </p:nvGraphicFramePr>
        <p:xfrm>
          <a:off x="1970207" y="2256048"/>
          <a:ext cx="8851899" cy="392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4328269" y="6494967"/>
            <a:ext cx="4151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3592745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19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1692322" y="548121"/>
            <a:ext cx="9661478" cy="59209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MERCADOS MÁS DEMANDADOS</a:t>
            </a:r>
          </a:p>
        </p:txBody>
      </p:sp>
      <p:sp>
        <p:nvSpPr>
          <p:cNvPr id="2" name="AutoShape 2" descr="data:image/png;base64,iVBORw0KGgoAAAANSUhEUgAABAAAAAMACAYAAAC6uhUNAAAgAElEQVR4XuzdB5iU1dXA8bO9N3rvRUGqgqKgoBh7N2qMscbE2DWWNKPRxBJbjDVqsOuXWGMvNEFFEAURUHrvZXtv3zl3mHV22JmdXXYp+/7vE5/o7sxbfu+Lj/fcc8+JqtYhDAQQQAABBBBAAAEEEEAAAQQQaNECUQQAWvTz5eYQQAABBBBAAAEEEEAAAQQQcAIEAHgREEAAAQQQQAABBBBAAAEEEPCAAAEADzxkbhEBBBBAAAEEEEAAAQQQQAABAgC8AwgggAACCCCAAAIIIIAAAgh4QIAAgAceMreIAAIIIIAAAggggAACCCCAAAEA3gEEEEAAAQQQQAABBBBAAAEEPCBAAMADD5lbRAABBBBAAAEEEEAAAQQQQIAAAO8AAggggAACCCCAAAIIIIAAAh4QIADggYfMLSKAAAIIIIAAAggggAACCCBAAIB3AAEEEEAAAQQQQAABBBBAAAEPCBAA8MBD5hYRQAABBBBAAAEEEEAAAQQQIADAO4AAAggggAACCCCAAAIIIICABwQIAHjgIXOLCCCAAAIIIIAAAggggAACCBAA4B1AAAEEEEAAAQQQQAABBBBAwAMCBAA88JC5RQQQQAABBBBAAAEEEEAAAQQIAPAOIIAAAggggAACCCCAAAIIIOABAQIAHnjI3CICCCCAAAIIIIAAAggggAACBAB4BxBAAAEEEEAAAQQQQAABBBDwgAABAA88ZG4RAQQQQAABBBBAAAEEEEAAAQIAvAMIIIAAAggggAACCCCAAAIIeECAAIAHHjK3iAACCCCAAAIIIIAAAggggAABAN4BBBBAAAEEEEAAAQQQQAABBDwgQADAAw+ZW0QAAQQQQAABBBBAAAEEEECAAADvAAIIIIAAAggggAACCCCAAAIeECAA4IGHzC0igAACCCCAAAIIIIAAAgggQACAdwABBBBAAAEEEEAAAQQQQAABDwgQAPDAQ+YWEUAAAQQQQAABBBBAAAEEECAAwDuAAAIIIIAAAggggAACCCCAgAcECAB44CFziwgggAACCCCAAAIIIIAAAggQAOAdQAABBBBAAAEEEEAAAQQQQMADAgQAPPCQuUUEEEAAAQQQQAABBBBAAAEECADwDiCAAAIIIIAAAggggAACCCDgAQECAB54yNwiAggggAACCCCAAAIIIIAAAgQAeAcQQAABBBBAAAEEEEAAAQQQ8IAAAQAPPGRuEQEEEEAAAQQQQAABBBBAAAECALwDCCCAAAIIIIAAAggggAACCHhAgACABx4yt4gAAggggAACCCCAAAIIIIAAAQDeAQQQQAABBBBAAAEEEEAAAQQ8IEAAwAMPmVtEAAEEEEAAAQQQQAABBBBAgAAA7wACCCCAAAIIIIAAAggggAACHhAgAOCBh8wtIoAAAggggAACCCCAAAIIIEAAgHcAAQQQQAABBBBAAAEEEEAAAQ8IEADwwEPmFhFAAAEEEEAAAQQQQAABBBAgAMA7gAACCCCAAAIIIIAAAggggIAHBAgAeOAhc4sIIIAAAggggAACCCCAAAIIEADgHUAAAQQQQAABBBBAAAEEEEDAAwIEADzwkLlFBBBAAAEEEEAAAQQQQAABBAgA8A4ggAACCCCAAAIIIIAAAggg4AEBAgAeeMjcIgIIIIAAAggggAACCCCAAAIEAHgHEEAAAQQQQAABBBBAAAEEEPCAAAEADzxkbhEBBBBAAAEEEEAAAQQQQAABAgC8AwgggAACCCCAAAIIIIAAAgh4QIAAgAceMreIAAIIIIAAAggggAACCCCAAAEA3gEEEEAAAQQQQAABBBBAAAEEPCBAAMADD5lbRAABBBBAAAEEEEAAAQQQQIAAAO8AAggggAACCCCAAAIIIIAAAh4QIADggYfMLSKAAAIIIIAAAggggAACCCBAAIB3AAEEEEAAAQQQQAABBBBAAAEPCBAA8MBD5hYRQAABBBBAAAEEEEAAAQQQIADAO4AAAggggAACCCCAAAIIIICABwQIAHjgIXOLCCCAAAIIIIAAAggggAACCBAA4B1AAAEEEEAAAQQQQAABBBBAwAMCBAA88JC5RQQQQAABBBBAAAEEEEAAAQQIAPAOIIAAAggggAACCCCAAAIIIOABAQIAHnjI3CICCCCAAAIIIIAAAggggAACBAB4BxBAAAEEEEAAAQQQQAABBBDwgAABAA88ZG4RAQQQQAABBBBAAAEEEEAAAQIAvAMIIIAAAggggAACCCCAAAIIeECAAIAHHjK3iAACCCCAAAIIIIAAAggggAABAN4BBBBAAAEEEEAAAQQQQAABBDwgQADAAw+ZW0QAAQQQQAABBBBAAAEEEECAAADvAAIIIIAAAggggAACCCCAAAIeECAA4IGHzC0igAACCCCAAAIIIIAAAgggQACAdwABBBBAAAEEEEAAAQQQQAABDwgQAPDAQ+YWEUAAAQQQQAABBBBAAAEEECAAwDuAAAIIIIAAAggggAACCCCAgAcECAB44CFziwgggAACCCCAAAIIIIAAAggQAOAdQAABBBBAAAEEEEAAAQQQQMADAgQAPPCQuUUEEEAAAQQQQAABBBBAAAEECADwDiCAAAIIIIAAAggggAACCCDgAQECAB54yNwiAggggAACCCCAAAIIIIAAAgQAeAcQQAABBBBAAAEEEEAAAQQQ8IAAAQAPPGRuEQEEEEAAAQQQQAABBBBAAAECALwDCCCAAAIIIIAAAggggAACCHhAgACABx4yt4gAAggggAACCCCAAAIIIIAAAQDeAQQQQAABBBBAAAEEEEAAAQQ8IEAAwAMPmVtEAAEEEEAAAQQQQAABBBBAgAAA7wACCCCAAAIIIIAAAggggAACHhAgAOCBh8wtIoAAAggggAACCCCAAAIIIEAAgHcAAQQQQAABBBBAAAEEEEAAAQ8IEADwwEPmFhFAAAEEEEAAAQQQQAABBBAgAMA7gAACCCCAAAIIIIAAAggggIAHBAgAeOAhc4sIIIAAAggggAACCCCAAAIIEADgHUAAAQQQQAABBBBAAAEEEEDAAwIEADzwkLlFBBBAAAEEEEAAAQQQQAABBAgA8A4ggAACCCCAAAIIIIAAAggg4AEBAgAeeMjcIgIIIIAAAggggAACCCCAAAIEAHgHEEAAAQQQQAABBBBAAAEEEPCAAAEADzxkbhEBBBBAAAEEEEAAAQQQQAABAgC8AwgggAACCCCAAAIIIIAAAgh4QIAAgAceMreIAAIIIIAAAggggAACCCCAAAEA3gEEEEAAAQQQQAABBBBAAAEEPCBAAMADD5lbRAABBBBAAAEEEEAAAQQQQIAAAO8AAggggAACCCCAAAIIIIAAAh4QIADggYfMLSKAAAIIIIAAAggggAACCCBAAIB3AAEEEEAAAQQQQAABBBBAAAEPCBAA8MBD5hYRQAABBBBAAAEEEEAAAQQQIADAO4AAAggggAACCCCAAAIIIICABwQIAHjgIXOLCCCAAAIIIIAAAggggAACCBAA4B1AAAEEEEAAAQQQQAABBBBAwAMCBAA88JC5RQQQQAABBBBAAAEEEEAAAQQIAPAOIIAAAggggAACCCCAAAIIIOABAQIAHnjI3CICCCCAAAIIIIAAAggggAACBAB4BxBAAAEEEEAAAQQQQAABBBDwgAABAA88ZG4RAQQQQAABBBBAAAEEEEAAAQIAvAMIIIAAAggggAACCCCAAAIIeECAAIAHHjK3iAACCCCAAAIIIIAAAggggAABAN4BBBBAAAEEEEAAAQQQQAABBDwgQADAAw+ZW0QAAQQQQAABBBBAAAEEEECAAADvAAIIIIAAAggggAACCCCAAAIeECAA4IGHzC0igAACCCCAAAIIIIAAAgggQACAdwABBBBAAAEEEEAAAQQQQAABDwgQAPDAQ+YWEUAAAQQQQAABBBBAAAEEECAAwDuAAAIIIIAAAggggAACCCCAgAcECAB44CFziwgggAACCCCAAAIIIIAAAggQAOAdQAABBBBAAAEEEEAAAQQQQMADAgQAPPCQuUUEEEAAAQQQQAABBBBAAAEECADwDiCAAAIIIIAAAggggAACCCDgAQECAB54yNwiAggggAACCCCAAAIIIIAAAgQAeAcQQAABBBBAAAEEEEAAAQQQ8IAAAQAPPGRuEQEEEEAAAQQQQAABBBBAAAECALwDCCCAAAIIIIAAAggggAACCHhAgACABx4yt4gAAggggAACCCCAAAIIIIAAAQDeAQQQQAABBBBAAAEEEEAAAQQ8IEAAwAMPmVtEAAEEEEAAAQQQQAABBBBAgAAA7wACCCCAAAIIIIAAAggggAACHhAgAOCBh8wtIoAAAggggAACCCCAAAIIIEAAgHcAAQQQQAABBBBAAAEEEEAAAQ8IEADwwEPmFhFAAAEEEEAAAQQQQAABBBAgAMA7gAACCCCAAAIIIIAAAggggIAHBAgAeOAhc4sIIIAAAggggAACCCCAAAIIEADgHUAAAQQQQAABBBBAAAEEEEDAAwIEADzwkLlFBBBAAAEEEEAAAQQQQAABBAgA8A4ggAACCCCAAAIIIIAAAggg4AEBAgAeeMjcIgIIIIAAAggggAACCCCAAAIEAHgHEEAAAQQQQAABBBBAAAEEEPCAAAEADzxkbhEBBBBAAAEEEEAAAQQQQAABAgC8AwgggAACCCCAAAIIIIAAAgh4QIAAgAceMreIAAIIIIAAAggggAACCCCAAAEA3gEEEEAAAQQQQAABBBBAAAEEPCBAAMADD5lbRAABBBBAAAEEEEAAAQQQQIAAAO8AAggggAACCCCAAAIIIIAAAh4QIADggYfMLSKAAAIIIIAAAggggAACCCBAAIB3AAEEEEAAAQQQQAABBBBAAAEPCBAA8MBD5hYRQAABBBBAAAEEEEAAAQQQIADAO4AAAggggAACCCCAAAIIIICABwQIAHjgIXOLCCCAAAIIIIAAAggggAACCBAA4B1AAAEEEEAAAQQQQAABBBBAwAMCBAA88JC5RQQQQAABBBBAAAEEEEAAAQQIAPAOIIAAAggggAACCCCAAAIIIOABAQIAHnjI3CICCCCAAAIIIIAAAggggAACBAB4BxBAAAEEEEAAAQQQQAABBBDwgAABAA88ZG4RAQQQQAABBBBAAAEEEEAAAQIAvAMIIIAAAggggAACCCCAAAIIeECAAIAHHjK3iAACCCCAAAIIIIAAAggggAABAN4BBBBAAAEEEEAAAQQQQAABBDwgQADAAw+ZW0QAAQQQQAABBBBAAAEEEECAAADvAAIIIIAAAggggAACCCCAAAIeECAA4IGHzC0igAACCCCAAAIIIIAAAgggQACAdwABBBBAAAEEEEAAAQQQQAABDwgQAPDAQ+YWEUAAAQQQQAABBBBAAAEEECAAwDuAAAIIIIAAAggggAACCCCAgAcECAB44CFziwgggAACCCCAAAIIIIAAAggQAOAdQAABBBBAAAEEEEAAAQQQQMADAgQAPPCQuUUEEEAAAQQQQAABBBBAAAEECADwDiCAAAIIIIAAAggggAACCCDgAQECAB54yNwiAggggAACCCCAAAIIIIAAAgQAeAcQQAABBBBAAAEEEEAAAQQQ8IAAAQAPPGRuEQEEEEAAAQQQQAABBBBAAAECALwDCCCAAAIIIIAAAggggAACCHhAgACABx4yt4gAAggggAACCCCAAAIIIIAAAQDeAQQQQAABBBBAAAEEEEAAAQQ8IEAAwAMPmVtEAAEEEEAAAQQQQAABBBBAgAAA7wACCCCAAAIIIIAAAggggAACHhAgAOCBh8wtIoAAAggggAACCCCAAAIIIEAAgHcAAQQQQAABBBBAAAEEEEAAAQ8IEADwwEPmFhFAAAEEEEAAAQQQQAABBBAgAMA7gAACCCCAAAIIIIAAAggggIAHBAgAeOAhc4sIIIAAAggggAACCCCAAAIIEADgHUAAAQQQQAABBBBAAAEEEEDAAwIEADzwkLlFBBBAAAEEEEAAAQQQQAABBAgA8A4ggAACCCCAAAIIIIAAAggg4AEBAgAeeMjcIgIIIIAAAggggAACCCCAAAIEAHgHEEAAAQQQQAABBBBAAAEEEPCAAAEADzxkbhEBBBBAAAEEEEAAAQQQQAABAgC8AwgggAACCCCAAAIIIIAAAgh4QIAAgAceMreIAAIIIIAAAggggAACCCCAAAEA3gEEEEAAAQQQQAABBBBAAAEEPCBAAMADD5lbRAABBBBAAAEEEEAAAQQQQIAAAO8AAggggAACCCCAAAIIIIAAAh4QIADggYfMLSKAAAIIIIAAAggggAACCCBAAIB3AAEEEEAAAQQQQAABBBBAAAEPCBAA8MBD5hYRQAABBBBAAAEEEEAAAQQQIADAO4AAAggggAACCCCAAAIIIICABwQIAHjgIXOLCCCAAAIIIIAAAggggAACCBAA4B1AAAEEEEAAAQQQQAABBBBAwAMCBAA88JC5RQQQQAABBBBAAAEEEEAAAQQIAPAOIIAAAggggAACCCCAAAIIIOABAQIAHnjI3CICCCCAAAIIIIAAAggggAACBAB4BxBAAAEEEEAAAQQQQAABBBDwgAABAA88ZG4RAQQQQAABBBBAAAEEEEAAAQIAvAMIIIAAAgggEFagbMsSyZ/1vFTkb5Lo+FRJO+hcSex20J5Rq66Wgu/+J0WLJ0t1Rakk9TxU0keeLxIVtWeuh7MigAACCCCwDwkQANiHHhaXigACCCCAwO4WKN+yVHI+e1yqSvJqTh2b0UmyjrpRohNSd/flSOH8d6Rg/rsi1VW+c0dFS/qBP5OkvmN3+7VwQgQQQAABBPY1AQIA+9oT43oRQAABBDwlUFVWKGXrv5PStXOlomCzVBVul2qd/FaXl6hDdViLqJg4iU7OkpT9j5Ok3qMb7FZVWiDZkx+Qipw1EhWXpKv/yVJZuE3/PlEyDr1UEjoNbvAxd+ULlZqBkD3lQXcNFnyorqpwDok9RknGqIt35dB8FwEEEEAAAU8IEADwxGPmJhFAAAEE9jWB8m0rpGDua1KmK/A1q92NvIm4Vj0ka/xNYgGBhoyiHz6RfL0GjThIysDjJDajs+TNfNYdIv3gCyWx+8iGHG6XP1sw700pXPCBLvrHSNqIX0jJqllStnGBxLXtI63G37zLx+cACCCAAAIItHQBAgAt/QlzfwgggAAC+5xAycovJe+rF90edzd0f3t0fIrEpLSRqNgEqSorkorctW5ibinwsZldJFpX6INHVUmuO0byfj+R5P7jG+RQXVkm2ZPuEwtERCdlSNaRv5WK7DV7LAAQeD0xKa3d9RR8946UrJwhCV2GSeaYyxt0f3wYAQQQQAABLwoQAPDiU+eeEUAAAQT2WoGKnHWSPfUfUlWc4yb3id1HSNrQn7pJuH8UfPu6FC780Bcb0Il/5uFXSHy7/k16T7blIHfG0y6AEN9hoGSNu9atuPsyAKIkXVPuE7se2KTnDHew8u0rJWfqQ2LbEuLb9XM1CLIn3StlmxdLUq/RmpFwwW67Fk6EAAIIIIDAvipAAGBffXJcNwIIIIBAixQoXjZd8me/7Pa3x7XqviN1P77WvWZP+YdLfbcRk9ZOV8NvkBjd69+YUbp+nuTNekEDDrl6rLa6l/6XEte6p8tAKF76qZvspw07Q7MIjtGgwwdS8O0bNRkBsekdG3PKRn2naPEkyf/mv247hE34U4ed6QIAFbkbJHXo6VKxfbWUrJ7ttgck9TpM0g48l84AjZLmSwgggAACLVmAAEBLfrrcGwIIIIDAPifgn2TbhftX3gNvwqrxu4lv3kb3413Z/24FBt2xNOvAP2pNrvXngRkGOdMf02KEc0IGJpoTO2/mc1K8/LOagEScZjxYRkB1VaW2AhwlRUum1tRKiE5I06DI9W5rBAMBBBBAAAEEfhQgAMDbgAACCCCAwF4k4E+zr64s1z3/utd93HW6Mt++5gptT36ObRHQOgA2diX9PTiYYKv9VuzP9tT70+39GQa28p49+T6pLNgqKQOOldQhZ+xWte0T7xFrSWiFDK0AYVVpvssIiMvqKgldh2tmwlt6Pb6uCDGpbXxZEerHQAABBBBAAAECALwDCCCAAAII7JUCga33ohMz3P5+S8n3j5KVMzVl/zmxAEFgen5jb6ZwwXtaWf89t+Ugvm1fbe/3Kynb9EPNOfz77f1bE6Ji4yVjjNUc6NfYUzb4e1YPYbsWJLQ2gNaKMPOIq7UA4Nu6DeJ7F7BI6n245Ex7xGUyRMcnScrgUyW577gGn4cvIIAAAggg0NIFyABo6U+Y+0MAAQQQ2OcEbD++7WdP6HRArdV/u5HaBQATdcJ+qX5ucJPeY+A5EnuMkoxDLnKFCcs2LtRtCQMka+y1u3V/fUXeBs0+uN/VKbD0/rQRP9c6Ca+4e7bihKT6N+nj52AIIIAAAi1YgABAC3643BoCCCCAQMsT8O/Dtzvzt+erqxhfZdF2V0zQquRXl5foivhYSTtIC+MFDGutlzPtUbeSbgUAs8Zd79Lmc794Wiv+z3SfTB1yutjxrSOAbQOw9PvE7iPd7yI9hxUZtK0NMUmZrn1fTGpbKVo6VQrnvye2DSG+fX/NdLjStTisGdrisHjZNCn8/iOpLNzqa3mow7ZDJHQcKEWLp2gXguGSMfoyKVnztetOYB0LUgaeIKmDTql1n5FcZ8t7U7gjBBBAAAEEdhYgAMBbgQACCCCAwD4iYBP27Il/l/Ltq9wVx2Z2du3wouNTat1B8fIvdH/8K27iHzxiM/Q7WiAvOjFdgwOLXACgury4VjeBmv320bFaTf9nboLtVv817T9z7DW6Dz9eC/JFdg7rMpD7xVPuWtz16t78/Dn/lZIVX+ql+Sb10QmprtZBbFY398+20p/z+RO6539ZzWf89+HaIWowwCb71rEgoctQCQyKpA46WVIOOKnmtuu8zqgod2rrspCpGQTBfvvI68BlIoAAAggg0GABAgANJuMLCCCAAAII7BmByqJsXyG+/M3uAqxYX+aYy2tdTMnKL10LP5sg27Aq/rbiXpm73u3ztxX0VkfdoNkDmboC/47bS28jrk0vaTX+d664nr/LgBXcS9QK+yUrZugsPcY34e48RBpyjuDtBLGaaVAw/92aiv127sBMBrvunE8fdsEJd/0ahLAU/4qcte767TosEyG+/f5uK0Kl1gfwm7gCgSMvkMQeB7vv1nmdya20g8IGd4xAiz3zRDkrAggggAACu1eAAMDu9eZsCCCAAAIINFoguANAcr8j3Qq9f1ixvOzJD/gmuG5S31syR/9GbBXetgO4Qn+6im9ZAzYCV8793QQCC+7p7Fv/F+MKDtqkOuOQSzRlP7dB58ieYrUDFthMXpL6HO62Alg2gG0HsNR8G4GZDAVzX3dp/7ZEb/v90w+50H3epfi7wocW1NDaBzuCEYFZDIHt/0JZlKyZ7boHWADAMgCyxt/kMhoYCCCAAAIIeEGAAIAXnjL3iAACCCDQIgRqdQDQCXXa8LMkud9RNfdW9MMnkj/3NTe5tRV+WyG3yXXezOc0Zf8z9zl/0KCqrNC30q+V821y7j9WrQDAjiO7VoA76gM06By6v78mm0AzEWI1+8C2LyT2PET/voMUzHvTncGfyVBZuK2m1aBdU+oBJ7p0/sDWiO7zuvc/87DLXCHCosWTaib0gYGESK4zsbsGNQ79ZYt4N7gJBBBAAAEEIhEgABCJEp9BAAEEEEBgLxAITNm3Vev0URdrIbwDa66sZrVdf+Kq9+vva9UNCJjoVxZs0cm5bifQVXjbJmDtBuPb9df999pyb+I9Ulmghfd0WGG+9BHn6fEOcf/ckHP4ggn37tiyoPvu9X8xmoJv+/0LtABgyUrdWqA/TNW2fSkDj/cV85sxwV2zFSP0FwwMDAAEt0YM3GIQuCUie8qDrm6BjTot9OfB9QL2gkfMJSCAAAIIINCsAgQAmpWXgyOAAAIIhBOo1mJua9eulbffflumTp0qc+bMkYKCAhk+fLiceeaZctppp0lWVlZEiFu3bpVp06bJhx9+KN988407bpcuXeTwww+Xc8891x0zOjo6omOVlZXJ7Nmz5f3333fX9PXXX7vvDRo0SMaPHy/nnHOOdOvWTRegdUa7G0dgdf6dCucFrLYHrugHttBzqfM72gaWrv9OCwA+4ssWsCJ8Wp3f9trbKvy29/7sJuG+ybMv9d9W261i//ZP7tbgwBb3O9/E/QS35cDfpi/UOXxMUfr543TifaoGGe6W8q3LXfq9P5DhS///0H0yNqOjtDrmT+73gWn+wYUPt310h1RsX+2+U7ONQa9z2/u3aj2DAnfOtAPPdpkS5dtXSs7Uh9zPrbaAdUVI6j1mNz5BToUAAggggMCeFSAAsGf9OTsCCCDgWYE1a9bI/fffL++++66b9Nc1Ro4cKQ8++KD07t07pFNRUZG88MIL7nM5OTkhP3fNNdeI/ZWcnBzyM1VVVfLZZ5/JnXfeKXPnzg35udTUVPnDH/4g559/vsTGxjbpM9y8ebP8/e9/l7feekuGDRsmN910kxx00EEu2OCvzm8ndGn5WlE/JtkXIAneu+9P6S+Y95YULvzgx4m+rr5HxSZK9tR/1Ezk/QEAywSwAnwVubotYMewDANrtWfDVtSzP/2nnqzS/bO1CEwZcJym8td/Dvu8rd5nWdV9DThst+yD/E01HQDsd9s/ucsFINz9pbbRooQ3u+/kznympmuA/xgWrPCl/7+q9+a7Hn8AoGDOq1Ko2yFcqX/NerAMBpvoWx0B6wpgP3cFAwNaGjbpQ+RgCCCAAAII7KUCBAD20gfDZSGAAAItVaCiosKt+Nsk21bp6xs2yb799tslMTFxp48uXbpU/vSnP7nsgUiGffayyy6rc9JuQYiHHnpIHn744UgOJRYEsIm6ZSk0VSZASUmJ/PnPf5bnn8dd/R4AACAASURBVH++5hosi+Hf//63DOrXvWbSbL/cqQWgZlNsn6QtArcsdd+1SXa0ptv7q//7DhglsekdXKV//+q4rxVf7Z/b5Ni12rOq+zqBjsvq6j5jgQF/Ib6Iz+Fa7vna/cV3GOgCAFbR34oV2nXsfE07bl2/Zy0LLROhMt8yDnzHsGFdDWxrggtU7Di2uzvreKABEV+V/x8/by0P7efl2Wtqug8QAIjoNedDCCCAAAItTIAAQAt7oNwOAgggsDcL2AT3kUcekfvuuy/iy2zfvr1b4R88eHCt71iK/s033ywLFmiF+QiHHetf//qXHHKIbz+7f1jmwF//+ld58cUXIzyS72OWofDoo49K1642Qd718eWXX8qvf/1r2bRpU62DWbbBlZeeXysAENe2j1shDxxFi3RFfI6vwn3N0Al8orYLLNVK/FZN3z8sVd8K8VlafOCwn6cNP0dKVs+Wsg3zd7opS8l3gYEIzxEdn7JjVf/Hvf61ChAGnMHObSv8lhlQ65p0sp/cb5wULZ0m1WVFgd/QQEgnPf52vbfiWj+3DAm3VSHgOq2ugG1jsCBGYN2DXX9yHAEBBBBAAIF9Q4AAwL7xnLhKBBBAYJ8XsH31TzzxhFv5b+iwlXbLBPCPJUuWuHR+2+vf0GETbMsEiIvTVW4dFpSwDIMJEyY09FDu8w888ICrMbCrw3zsOp5++umdDmXbAK6/7jrJm6XV/Fd8IdG60p065AzXVq/W0FVva6FX9P0HUqUTZZtMpxxwgiT3GStFiz52hfeqK0p1Rb+b2/9uK+O5Xzwl1l7QRrwGFVKHnilxrXu6z+V//YoLBNjf24p7fPv9XNvBklVfRXyOsk0/SOF3b0u0FfU74irdutDe567Hzf/6/1xbQduPH9emlzu3FQnM1VR9XwG/arfan37guRLfcaAWDZypAY5X3Xes5V9S3yNcDYJi3QpQuOB93z37fz7geP3Ze7pNYLJef4m7Jwts5M16QTMH1mp2QRftknC165bAQAABBBBAwCsCBAC88qS5TwQQQGAPCljav03+bZW9McNNgK+/3n01NzdXbrjhBnnnnXcacyg59NBD5bHHHpMOHTpolni1vPnmm26ffag6BPWd5MILL5S//OUvkpCQUN9Hw/5+0aJF8stf/lIsuBE8bAvACSecsEvH58sIIIAAAggggAABAN4BBBBAAIFmF5gxY4ZcddVVO+35Hzp0qJvMjx49WqwA3z333ONS9IOHf5IdHx/vVshvueWWWh+xIoE2eT799NMlIyND8vPz5amnnnIT/eCJfa9evdwxBgwYIMuXL5crr7yyViZBZmamXH311a4LQdu2bcWK8t17770htweMGzfOnSfSbgV1YVsgwu77tttu2+nXJ510ktsyYffFQAABBBBAAAEEdkWAAMCu6PFdBBBAAIF6BTZs2OAm2Z9//nmtz9qk/ne/+53YhNs/bA/8qaeeutMx/Wn7q1evll/96le19v1bW767777btfwLHHl5efL73/9eXn/99Z2OZ0UIrS2gTeyt8J9/DBw4UO666y4ZMWJErcJ+dl4rHljXlgOrTWCT9549e9ZrEeoDoYzsGu36+vbt2+hjt/QvWj2CvFnPa7HDDdoV4Xq3t5+BAAIIIIAAAnULEADgzUAAAQQQaDaBUCvbtupvQYHgyv6zZs2Sk08+eafrsRR92/NvbQNtz71/HHvssW4Sbyv1dY1//vOfddYcsACAVfG3wII/5d4CCNYBYNSoUTsdyrIILJjw6qvaci5oWNDgySefDNuqsD7gl19+uWaLg/+zzdFloL7rCPy9tVf873//6/6ywIdlWZxyyilyySWXSOvWrRtyqGb9bN5XL2qxv63a0u98Vz+AgQACCCCAAAKhBQgA8HYggAACCDSbgK3C2979d999t+YctvJvre6Sk5N3Om+oAIDtsR87dmytPfKRrI7b6v8VV1yx03neeustmTZtWk0wob7Jdl3t+fwH3dUAgNU0uE4L/L3//vu1rjNcy8JIHtjK2dPls2cfkMMuvE56HhRULLCeA2zZskVuvPFG+fDDD3f6ZH1Bl0iurbk+U1m4TXKm/sMVDsw84urmOk1Ex7U2iznTHtEChGUuM8HaMjIQQAABBBDY0wIEAPb0E+D8CCCAQAsWyM7Olssvv1ymTJni7rK+yWOoAIAVENy4cWPNHnmbsNs+fgsKhBu2em37+QOHfdfS/J955pmalP7f/OY3boXfagzUNYqLi13ngJdeemmnX+9qDYDp06fLRRddVKtWwfHHH+8yG+pcadd6ASu/+VxmvPSIFOdsk+7DD5PDL7lJ4pJ+DKhUlJXKZxPul6yuPSU2PlEGHn1axG9ZZWXlTpkWwV+21odnnHFGxMf0f7Cms8CqWdqKr0I7ArSVjFG/dBX6GzIs7b/wu3ekeNk0qSotFIkSbXU4XKJ0km0dAuxnmaMvc10OGjKqinO1K8KTUrZlqbYdPNK1OyxZ9pk7jgUUYjM7R3y4oh8+kdIN2npROxCka8eFWO28wEAAAQQQQGBPCxAA2NNPgPMjgAACLVjAWtvZZPvxxx93e+7r288easXeUuxffPFFt2pvw1oCWsu84C0EwZS2XcBaCAYOW7G3Pf7PPvus+3EkK/jBgYzA45144okukyA9vWGTTTtGXa3/6nNaM2+mzHzlCRl32R8kKT1LPn7oFjns/Kulba/9ay5ry/LvZd77/5GMDl2k58hx0rpb74jfMstIsKyJiRMnhvxOYFeGiA+sHyzSdn02Mc48XNsBpreX7Il/97Xn09aCkQ4LIuR8+rBr+Zc+8hdSmb9ZyjYvkuT9jpbcz5+S+A4DpLJwiwYAflNzyOwp/3B/nzXu2rCnyZ/zX9disSJ/i1RsXylx2hYxqfcYyf3scdeiMLH7yEgvU7In3+++X7FtpW5PuIB2gxHL8UEEEEAAgeYUIADQnLocGwEEEEBAbBuATSaHDBlS7z75ulbsbYJ+3HHHuUr4NmyvvrXFs+OFG7aSbV0FrA5A4Gjfvr3b/79s2TL3Y6u8b7UAoqJ0GTnEsM8GFx/0f9RfoDAuLq7BT3vOnDliWyI2bdrkvmvX9cgjj7hMibpGla6aT3rkL9Kh/2AZdOxPpaQgV2a/9m856MxLJDH1xy4By2dOkfkfvy7dho6SwSecI9HRMRFfW7hgh/8gZnrWWWdFfEz/B4uXTJWC+e9Imq6IJ3Y9UAq+e1sDAD0kodPgiI9VtMiCCB/rivxVuiLfRXKmP+bS7JP6jJHCef/TrIJ2kqDZAEm9Do34mMEf3D7xHqnWFP7MsddKRe46ydc6A+mjLpH4dv0jOmZlUbZL/49v21eqyosk45CLI/oeH0IAAQQQQKC5BQgANLcwx0cAAQQQiFgg1Iq9FfmbOnWqO461+7MaAqHS9f0nC7dv3/+ZSFb/7bOhuhPY76w+gQUBGjrqSrWvb99/Uc52+eiB3+uK/zXSrs+AmlNaIODTJ++WISf8TBZO+p9ktO8si6Z/6IIa+409UfqOPkYmP3a7bF2xSI666i/SfVjoyXG4god2QgvAWPbEAQcc0NBbFtHtC7bKXrxsukurTxt+jq6S93aT5cRuI6RkxQxJGXi8FM5/V2I1M6B03beSNfYaN9H3j8DV/KqyQsmedK8GEAZp9f9kKVr0if79EImKTZCq4hypyNuoqfddNUtgkyT3P0rKNn4vxTvOER2XqAGIdyQqJt7t0fefo6okzx0ztlVP3Z5wsQYbPpKipdM04HCNFMx9zV1Tct9xuoWhTMo0xd+uIWXA8Zp5sL9uH3hKgxGlLhvBf48p+x2jAYmhDbfiGwgggAACCDSDAAGAZkDlkAgg0HCBcl0B3ap927e/8IKULF7sDpDYr5+0OvdcaX3BBRLfo0fDD8o39imB0tJSufXWW2tS8/0X36ZNG7HJvE1MbYXc9u6PGTOm3nuLZCXbChT+9re/lZiY8Cvkzz//vFjae13jP//5jxxxxBH1Xk/wB4Lv11bU//a3v0laWlrIY1kA4IN7b5RDz7tKOu7/46TSUv7nvv2SdB50kGzRSX562041x/jmreckpVVb6aGFAAu2bpTBx51dK3hQ18ms+J91aTDz4FFfkCLUxduEueDbtySp5yG6St9e//5NKdFaAKlDTneTbEuvL1k7R5L7HKFZAu+6AEFV0XaduB8tRUsm64p8oU6sf6L78xdLTIrVDrhYStfPk7wvn3HHKNu8RCf6GyVzzBWS8/kTGgDI1Ul6ucRmdHKr+CkDjpNincjHdxioNQLypHzrcknoPES/t1i3JFypHQSy3KVX5KwVCzKkDDxO6wAcpZP6p/VY2ZK8/zEaAHjDpfVX66q+Rhnc/1vbwWoNAlRXVUp0fLLY6r8FAyzbIbZVD8myYoRhsksa/OLwBQQQQAABBHZBgADALuDxVQQQaAIBXRHM1Qrxq7S3e8W2bZI6erSkHnqo7r/dLnk6CSldsUInAonS6c47pd1VV+l/c8c2wUk5xN4oUN/Ks12zFcd78MEHJSPjx3T3UPeyQt8dW5mfN29enR+xrQC2kj1s2LCwHOXl5fLXv/5V/vWvf+30uf3331+e0sBVnz59GkX69ddfyx//+EfXxtAyCXr16hX2OLYFYPq/75PykiI5/NKbJT4pRcqKCuTbd1+Wzct/kKqKcuk0YLhsXblYEtMypH3fA/T3hbJh0bfSb8yxMud/L8iYi66vVS+grhNWVVXJjBkzXKFFK1Jow4Iuln1hbRKjo6MbfL+2Im8T66S+Y3UFfaxv8j7rBUnscbCUrdNnFBPrVuOjomOlfNtyzQ44263Wpx5wksR3HFhzPjtGdWWpZB52mVtxL9+6zNUQsNV/q7xvtQGidMtDXJveOvnvrJP+qRIVn+qOUabnbHXMn3Tl/y1dvV/otgmUrp2rGQC/rdmjb9cVmPJv2QDRSVkSq1sLCr//UBJ7jpJ4PXb+3Nclvn1/DTps0fN0dJkBVi+gVO8loeswrXcwWa/x1+64gRkMDYbjCwgggAACCDShAAGAJsTkUAgg0HCB/EmTZNlPfyrJOgnrrpXeE7TXeKXuGY/ZUVAt53//k5Xad7xKVyJ7agX2LP0so2UKbNMAkFXj9xf6q+subYvAuZoVEsmwyfXZZ59d5yq2fT/S4n3hiuKNHz9erCJ+JAGJSK45ks/YhP/LVx6X5V9OFgsIpLRqJ10Hj5Q182ZJp4HDZcVXn8r+406WlV9PdwGCo6641U381y38WuISk+Toa+6Q9HaRV7OP5Joi/Yyt9BfMf09XzovdyrlV2k/sepBuAfina91Xnr1aJ9odXPV9S/23yXPwKNcK/Tbxt1T9RM0msNZ/ZZsWSUySBoV04p/Y/WCxz1gxQNtOYOn/2VMedEGBam0XUFmgE/b0Dvr9fP18tK78t5Kso25wwQcbJWu+1loCb/myAjRToXDhB9px4G13vVEJKe540QlpLtVfH4A7p40YvdZKvSZr92c1CSyjwO7HggzpIy+IlIjPIYAAAggg0KwCBACalZeDI4BAOIGSH36QZaecInEdO0rPV16RuA4dZLMWQFujbds6aWG2jpoOXl1RIWs1TXvzww9Lm0svlW76+6gQrdrQ3rcFwhXaszuLdL++X+Gjjz6SC3T7SKhh3QGsm0B9Y+nSpXKpvnvff//9Th/dlQKA9Z2X3zdMIHfGBE31X6ur831ckcHmHHkzn3WTeyvy15AOBs15TRwbAQQQQACBSAQIAESixGcQQKDJBWxiv0FTnjfr6mnf99+XlEMOkbI1a1xAoHj+/JrVfgIATU6/1x5w1qxZcvLJJ4e8vkiL//kPYCn7VlOgrmGp9pbePmDAj4X0Qp04XCAh0iDCXovegi4s/+tXtD7AkmYPAFjmQd7M56RStzQk9RipdQmOaUGK3AoCCCCAQEsXIADQ0p8w94fAXipQqm3Vlup+btvz3+2xxzS1NkG26P+v1v7jaUceKb1efVULaLVywYCl2me9bNUqlyXQ6pxz9tI74rJ2VeD11193/edDDUu1P+OMMyI6Tbh9+3aAn+pWkrvuussVFaxvWMu7O7UGRV3jrbfekkM0eBXpqNaaF2vXrpW3335bPvvsM7E2gDk5Oa49oh3nZz/7mQwfPjzsHvuioiKxdon/0+0xtk/f7mHkyJGuVaJta8jK8hWzCxxWEPFdrbXxwQcfiAVabNh3LrvsMhmtfwaD9/Sv0j9vVmvBigFWaLDu6KOPdp0XOmq2Tn3DCjZa14Q333xTZs+e7dotZmZmumPY9o2DDz643hoCVoNgsRYDtXu0LSG2ncPGoEGD3PctUGROsQE1QWwPft5XL7jOAondDqrvMhv9+wpd+bfaBdXVVZI6+JQGtTBs9En5IgIIIIAAAk0kQACgiSA5DAIINEwg+7XXZLlOwvropCShb18XDLCggI0uus/bJvr5n34q62+5RUo1Bbu1pmp30wlgdAQTtoZdCZ/eWwTCTbQbmv6fp3UkrMK/TXrrGpG27isuLharev+S1p8IHoMHD3aFAXv27BkR4ebNm8UyBixoUFd1ff9BrrnmGrG/kpOTdzru8uXL5Q9/+ENNS8TgD1gg4Y477pBx48a5FoA2eX/nnXfkvvvucxPx4GHBA8uEGDt2bM2vrObBDTfc4L4XOOqrv2CTdgtqWLBk7ty5IU3q6yKwRjOB7r33XhfkCDesIKRleHTv3j0i/6b6kBUazJ78gO71T9HWgFqYdEftgKY6PsdBAAEEEECgOQUIADSnLsdGAIGQAut+9zuxIEAfTf+P0wroa7QV2zZt7xY84rt2lfY6kWuj1dyjk5KaXLRaW88VaZX4RA1CxOgqpX/YdoQ83UNuWxOSBmoFctp4Nbl94AGbcsXejmur7FZQ8Kuvvtrpum3S+/LLL7sV8PrGxo0b5fLLL5cvvvhip49GWkTQvmgr4TfffLMsWLCgvlO639sk3rY82CTeP2zl//e//71Y28Fwo0uXLvKw1syw7gaPaM0Mm/yHG8F1DCxDwFbqg4MU4TIwbNX/8ccfdwURwwU37DrM367p1FNPrXVZlh1hGQ033nhjncGKuu7BsgDuvvtusWDMLg09d4UW96vYvtLXxq9dP1e5Pyo2YZcOy5cRQAABBBDY2wQIAOxtT4TrQcADAlU6kVmlRdVsxd8yAKwSt2UD5E+eLJ21D3qhpvtaC8BeOtHJ0JTm4GF1AaxTgI1Ym7Q3oiWZfdfVIdCJ1obbb5eOusrbSf9e83pl2wsvyGoNOFTppCZR27z1ee89SYhwldcDj69ZbrGpVuz9F2et/37xi1/Ipk2bdrreQ7XN5GO63aSDFp2sb4Q7ztVarNIm9TExvirwoYalw/9WA1x1rcCH+o5NbJ/QrhjdunWr+Ui4awk+jmUAWGbChAkT6rtFVwjxdv0zkKjtNm2Eqp0QaruDZRnYtVqrxEhHXcETm/xfpa0+LXjTkHHYYYe5QEck2xOCj1tZtF3yZ7+sXQR+8FX1DxwafIlN7yQp+x+jrQp1mwdBwIY8Fj6LAAIIILCXChAA2EsfDJeFQEsW8Bf2K9D/4O+rk2tL9V/x859L0pAh0kf3/Bbpvmjb9x9YC8DvUagruqt1Zbdox57g9GOPlZ7PPSex7do1mCxXz73stNMksV8/6aXpxolaEM7flrCdTkRSdIV4he7J7vvJJ5Ki+45rhqY6W4ZAVFyc62DAxKDB9Dt9IdxKu324oXvtbe+4rWzXNS688EKxLQAJWneivhHuOLZl4ayzzgp7iA0bNsiVV14pn3/+eX2n2un3z+l7fcwxPxaYC3ctDT54wBcCAwC2em9ZBq9qDY7AEapooq3a217/m266qd6V/8Dj7a+Btaeeekr69OnjfrwrTvZ92+5hQZb6gjE116DXXfCd/rtm0cSdJ/7BmDrxT+q5o5UfQYBdedX4LgIIIIDAXiBAAGAveAhcAgJeFNj+f/8nK3XlsZ2uohZMny6FmnZse/zbarp1iRb/spoAlfn50lczAZI1ldmGZQxYl4BKnaR00T3CZatXy1rdq2yfSR0zxhUQLPrmG+mtExJL54/RVONQLQOLNRV7+emnuxR/qzkQ27q1+NsSxvfo4QoObtGU5hzdr21BibhOndw1VGivemtLuO3557VHeJo7V9pRR7WIR7h15WKZ/NgdUrBtk3Tcb4iM+vmVktlp9+yvXrhwoUt5tz3uwWPEiBEuvdxS2yMd4eoJRFq53ya3999/f50p9JbGbqn4Bx54YMhLspVx28v+0EMP7fQZ26tvAQqbAFubQbve4JXv4DoFdQUArGjgSSed5LY0hKp3YCe367XU+oyMDFf8MDAzIvA8obZOHH744e4ZtNY/J4EjXOtGy7S4+OKLXS0Dy0SYOHFire9aIUTbhlFZWem2DtRVaNGcLEBhxf+2bNnirqGu+gJ9dQuP1TLo379/va9IdVWFVvF/VkpWWjHE6prPRyekSVzrHhKT3lGs0F/59lVSXV7s+31UtKQNO0uS+7eMP+v1IvEBBBBAAIEWK0AAoMU+Wm4Mgb1boEon8TZht4m0DZvk99aJtu35r9Sq6Mt1ZTVPV95rKv/rZGyDFhdbr6n67mf6+806aVqvlclthd4yAJaecIKU655tO0ax7eu3lf033vDt4Q8amzVlOFpTnlvranCUVhK3WgBrtPDaVp2o9NGJSaJ+x4INmVp1vqMWXbNVfv81F2pKd2ct5mYFCttde6200UlOSxifPnm3xCenysHn/kbWfjtT5r3/Hxl/jaaGp2Y0++19qlkgZ599dp3naUjFfjuA7Ue3ivXP73i3gg8aaTZBqNVwO14kQYlFixa5oMaSJUtqXYKl91tQwCatNizQYGn3t912W63PWbE/22bgH8FbANq3by/PPvus2+sfat++/7tWVNACAFZHILA4ol2DndvfDtGq7dtzCN7HH7xNwI5rE3cLkFhxwOBxrGbmWPCjrdb3sBHc4SEwgBIqiGCFH+34Q4cOrTm8Wdq9fKOBvuBRX5HCHdiSO/MZKVnxpcm7H0XFJUrqoFMlud+RtbJ5Kgu3SfaUBzQQudl9zuoCZB11407n5QcIIIAAAgjsSwIEAPalp8W1ItDCBGzSnTdpkhRrxfAsrfqfoL3ZbdgWgXW6t3qTTiwyNBOgu6YK2yR98fjxYiv3SZo+bHUESleskI7Wmkwn4lawz7YNJOiKatd//MNlB6zWbAL/3n475iadkFgWgU3ercVg4CjQIm9LddKSpq3KumlwwIoU+lsPWpq/fX+jBiA26D5nW/W3jIAl+nnLWsg688x9+smUFRfK/A9flfXfz3VF58Zf9RfZtmaZzPrPk/KTa/8myZm1rZrjZm2ybmnkdQ3bZ3+tBloCC+KFu4ZtmqVhBQCtfVzwaEjl/nCFBOsLSoSa1NdVdd+u0SreB0727WfBRfcso8BW+i1bwIZ93or1WSu8cFsoAgMF9j3LFLBgQ5pmsJi5Tdb9tnVdh30nOBhhP1utf8asjWDwZDw4qGAW/9A/k/fcc0/N4wgMoNg9WVAieFihwJ/r1qDg5x7q88HFDOt6R4qXTpP8r18RywKwEZ2YLhmH/lLi2+9f5yuVO2OCZgrMcL+LTe/gAgD2ncaMquJcyZv9opRtWCDVlRUu2yDjsF9LTErtrIrGHJvvIIAAAgggEKkAAYBIpfgcAgjsVgF/ir5tB/APS+eP0oJrrS+6SNI0JTlZ04cTtAVYdVmZrLnuOtmihcisqGCGZgLY/n4LCHTQyWNnrRLu3+9vq/VddfXV9vCv1d9Ze8EMnQBZsMCK//XSzgRWXyBbtygEZg/Yqv8SDUZY5oF9f+u//y2b9f+ti0GCpinvq6NKJyJTHv+rToiq5KAzfykbfpgrGR26SlrbDlJWVCitu/v2aDfnsJVkmxz6J7bB57IV6lM0GyPSYSn1l2qRye+//36nrzSkcn+4onvWJs/2nIcKSmzfvt3t/Z+shS0Dh7Wue/DBB10qvn+U6ftrRfgshd0/bNL+gr6PkVa3D1dEsb5ghf+c4bY82HaHI444ota9BK/q+39pWQ+WgRGvf15t1JVJ4f+M3XtdNQfCtX0MtV1kvAYILWgSaBt4wVXFObJ90n26ou8rDGkV/tNHnOcr8FfX0MBF9lQNJm5c6H4b17aPtBp/c6SvYa3PVWSvkZzPn6jJJvD/0rIO0g78WaOOyZcQQAABBBBojAABgMao8R0EENgtAqW6H3yLrsZbfQAr9meT/3WaFp2p7cNs1T9GJ1G2TWCjTvArtNq77d33txW0LgPZr7/u0vktUGBdBmyPfx/tbW5bAizdf7uuPPbR+gFWK2DJccdJou4fTtcMgBz9TE+dfPkn9v6uBflTp7rvx2pas20PSBk1Siq2bpWkAw6Q9hqAiNbj7GvDHwBIa9tJRp516U4FDXPWr5LkrDYSn5TSbLcWLtW+oRNhu0iruh/cYs5/8ZFW7rfPf6RZJRdccEGd911fUCLUJDV4X3+oInqWhm979W3/fCQj3LaH4HOGOl5xcbH8SbfYvPTSS7U+UlcBwHBtG4OLFwYHJ6yWw781gDZEi36GyrIIF7QIleFhnQ+su0NWVladt1gw700pXPCB/s6X+p/YY5RkjAq9fads82LJnf6oVJUVuc83drJuWwlyNJBQkbfRBR2S+41z9QesAwHbCiJ5u/kMAggggEBTChAAaEpNjoUAAs0qUKUTlM26emqt+6xFnw3bGmBtAC0LoJWmQ1v6/0ZN8d+k6cO2um8p+lZkcKlO2K3AYBf9eY6m8FvXAX82gGUOrNEU8zhtC1dVWOiObVsHOmiwwY7v3x7QWrMHOuukzAIOORpcsOJ/VofAugH005Xe1NGjm/X+m+vg+Vs2yCcP3SJte+4nw045T1LbdJCKslL57oP/yPKZU+Soq26XzI5dm+v0YdPXG9Kyz3+B4bYTRFoA0I4V7jj+AnahUELVTCAA2AAAIABJREFUNAhcSbf9+LaH3/auB+65twmyTWStQF6kI1wGQPCEPNQxs7Oz5XL9MzJlypRaH6mrAGCo8wVX9/cfyLIxrFuAjdO084Z9zkaoLItw6fyhrjNcAKCqtECyJ90rFbnr3Xmj45MlY8wVbgIeahQu/EAKvn3D9/nENMnUz8e1aVi2j7UWzPn0YSnbvMgVEkw94ERJ7DVasidbJsJmSex+sNuCwEAAAQQQQGB3CRAA2F3SnAcBBJpMwFbkS7RqvGUIbPjb39wE3NL2bQJvwwoBpuoWgZ66kmmF+6w4YJn2Fu+nExvLIrDuA+VaUbyvpu9bsb+V2i8+RwsQttX9zBlaUd2yB2z0/eADlxVg2wOytS2aZQtUaxBiuQYarE6AtQm0woTxOmHbVzMA/A/FJvzfT/6fTvpflcqKconVFnndh4+W/E3r5Mjf3CJfvf5vSUhJk/3GnSgpWb7Cbk01wnUAiDR93X8t9W0niLQAoB3PJuYWMAge4dLT/Z8NlR5v57cJ/gf6btle9uBtClYjwM5pk+TA7QVVukVj/fr1YgXzevbsKV210GXg70NNiu166gtW+K85VDG+ugoAhlqFb2jAxooXnnzyyTsZW22CuuoC2AcbEwAoXT9Pcr94Sqv6+wKH8R0GSNbYa8O28LS0/byvXtCAYJ6kDDhOkvrU3gIRyftfMO8tsUCC7rHROgP7SeYRV0n5thWSM+1Rdy2pg0+VlIHHR3IoPoMAAggggECTCBAAaBJGDoIAArtboFz7q6/QFmhJWgG9VPd8F2ifdUvFt/Z/5bq/v0gLC/pHjKYEW4ZApk408jUIYAECW/3vpqusFhiwAEGs7rnupfucS7Ry++KxY91X+2nKv03urSVhoq5Yttc936t0f7MVLGx31VVuS4F1L4hOab70+N3taucrLcyXZV9Olrlvvyjp7TpJn0PHy4JP3pCeI8fKGu0OcPQ1f23SwoDhUvbr22sf7BNuO0Go1em6jMOl1EdSSDBUACDc87SWd7Yf3uoERGtWi3/YZPuvWnzyFe1+YcOCBFasz7oJ+EeougeRBCv8x7DVeNt6YBPswFHXZDxUsKC+NPzg+29MACDUtoFw9R0Kvn1dJ+If+k5vLf2Ga0u/fs3b0q986zLJsS0EJfnajjRZMkdf5ooN5n31ohQv/TSiLIQ98eefcyKAAAIItGwBAgAt+/lydwi0SAF/RX6b9HfQav0rzjtP0nTSbt0ConXPdLnWA7AifpV5unJ3yCGuuN92/csyBCxtf7tmBnR/8km333+NTurzNBOgja7+d9UV3+LvvnP1AMp1tdVaBFZoMbdcrSOQpcX/XLcC/X8757o//tEVAeylmQHN1QWgMj9fSjUgUaFtES3LwbIRYtu08W17aOZhGQHrF8yWBRPfko2Lv5NhJ/9CqrRY35bl38thF1wrP0x9T/+5QgYff7ZrE2gBg0XT3pfDL7lJUlu3a9DVhao8bwexwoBnqXmkI1w1/FC97Os6drgAQCST3IYEAGxCf6G+a9a5oHXr2hXhrUjenZpl8oRuUwkcwTUIQtUraEjQ4w1tmWlbAIJHXc/AAgAXaxDNWh0GjkiCI4GfDxUACBf4CZUxEm7bQM70x6R07Rzf/D8uSTIPt/T//pG+Vg3/nBYQtKJ/pWt87Qr99QasAGH2lAfF6gJEkoXQ8BPzDQQQQAABBMILEADgDUEAgX1OoEh7gC/XSWF3rQ5vK/a2f9/S/bO00F9dw1b5czXFP10n9u67AZ9LPvBAKdfft9JtAF009do+awX+iub4JguBo732Ue/0l79I8bffuo4ASYMGuayBOM0eyPv4Y1mrv7cAgh2zp7a1SxwwoFG21h5xrVaZ36zbDIJHdGKitNL6BdbdwFoeah54o85R75d0AjNPawBsWDRPti5fpIum0ZKYliHDTj1fZr/6tAwYf6rkbVovMVrpfdhJ50l5aYkLDiz57CNp3/cAGXD0aRITG1fvaewDoVLt7Xd1VZ8Pd9Cm2k4QLgAQyap6uKCG//ptBf9MbSFpKfBtNLBT1/hat7acoxkn+RoM8o9EfQcmTJggRx6pfet1hCvIZ7+PZNvDkiVL5JJLLpHFAV03/OcLbkdoP1+3bp27bvv/wGHBDNvaEGn9AtsKYR0BbOtG4LD2f5b1kJSUtBNLqOBKuPoO2yfeo9t+lrpjRSekSta46yQ2q1tE72fgh2ziboEEKwxodQQSu42Q6KQfOzr4P1u67lvJnfG0S/OPTszQ810rsZldpGCuZiJ8/5FuRYqV9IMv1BoAkdd5aPDF8gUEEEAAAQTqECAAwGuBAAL7loBOTG313Sb+Xe+/X1bqpMWGrcTHtqq/X71NrvMmTXI1A6xOgKX2Ww2AAu0Zn6Xpz5ZVUKEp1731eMkHHSQrdL9/vhb466LFBdvsONc6nXxv0myB7lrJ3LYSbNPJvm0NiNeWhBkaZLDuA631mNZ+0A295kqtRRBjWwUCUrtDwVfm5spqXQ22VX/LbIjT/d5VOgG0YoSWjWCtEe13nXVluJ0GP5ojI2Dl7OmyZcUi2bxsoVvl79BvkHz34WuydeUiqSwvlz6jjtLsgDflsPOvkS9eeFj6HvYTt10gWrMT2vTsH3HXgHAT7bqqz9f3sobbThBJn3j/8cPVErBJ7jPPPCNjxoyp83IsZf8a7TIxceLEnX5vE31b3bY0/7baTSJUG0H74hrdynLFFVeIrZIHDju/BUYO1ECTDVuFt0m0TeLrGraX3loWxmj9i7rGcq2l8QcteDlVt7zUNYIDABUVFS4zo676CPZ9u/cbNRgWGyZTxboffPbZZ/JH/bNcV9AhVJDFAiH2HQuwBI6+ffu6Nor9NUumrpE9xdr5LXC/sol7pu7/j2vds77Xqeb3Vswvf/bLUrJqlm7nr6j5eVR0rCTpVoK0oWf8GIyz9oGf/lPKNsx3n/Ov/pdtWaJdBR6XqtJ8ie94gGQdcXXzBfAivjM+iAACCCDgNQECAF574twvAvu4gKXkL9OVx9bans32+6/U1OkeWkk91Op/JLdbvGCBrLn6ajfRt1V9K/CXqpM7m4hbpoFtJejz7rsu/d5S8hdrv/G4zp2ltxZ0Ey3OZh0GKrSooH3GigzaFoIOWsSsza9+5VoNrteOAmU6mUs5+GDppROX+G6RrzxafYNqnXBb+r8LHuj5cjQIYAECC1RYFoRtVWjqTIDPn39IsteukK6DR8qQE7RP+Y5Mg/KSIq0H8KZs+OFbyejQRbau0FZpm9ZKSqu2UpKfK8fdcI8kZbRyGQNWNLC+Ea56/YgRI+Txxx93RfMiHeFS722Sa20AIx3hugDYCrW117PJeOCwvfjWSi/UZNo+a+n+9png7/qPY6vqFmB48cUXJUe3fwQPa434qgao+vXrJ9ZJ4Pbbb3fdBEIN8/uHBrAOO+ywWgEHm4R/9dVXru7AAv0zEGoEtk60LQm2HcG2JYQ7n9lYkKOuAIfdn7UBNN/A7gfBx7PaA1deeaXEa5aJDQs82LktMyB4WADkz3/+c81ng3+/Uw2AoWdK8n5HR/QquEr+0x6Rsk223cHXQjBwWBAg7UCtR9LncPfjwPaB/m4Dca26axeC+6R8+0rNGMh0BQhjMztHdP7m/JAFMyrzNrn2hDGpdWehNOf5OTYCCCCAwO4XIACw+805IwII7IJAxdatsvTEE6VaU4Zt0p1x7LHSVffiR2nV+qYeVmtgra6eWptAm8zH66R/q64yWveBtroya4GCrVp3YJX+ru2vfy1d9Z9top+n3QIsm8BqBGzQyZml6rfXlfpcTXe2rQKRtgws1X3Wth3BAhS9tYVa5qmn1txi7nvvyTKtFJ+gFeH7aA2DBC0g15SjKHurS+vPaK+TlDq2GRTn5cjquV/I/I9el6En/dyl/vcceYSsmfulFOdl69aABDnojEukXW9fu7dQI1z1+vEaaLHV54yMnVOsQx3P9sbfeuutdf66rlT2cNcWqkWd/ztWC8ACAa0088TS8G3F3ybmdU3ag89je/Mt/d/2zPtX5i148Mknn7i/6hs2ObYAiZ3T7rm+kanBMuuoYKZxmj1i12ht+d555536vuoCMBYE6K4ZLhZgCV59r+sAFtw4WmtsnKRdNezcNqw+g//+wk38A49n9R/OOENX13VYnQM7d/B3LSBiBodovY9QI7gLQGxmV8k68nq3HaC+UbjgfSn47n+ukr8VEEzuO1YSugyV3M+fcqv5NuI7DHRp/jb8Rf58Px/gKv/nzXpeSlZ8qRPteEkfcZ5mBYS+1vqup0l+r8Efu6eiRRPFAhx6Y1qgsL/WRrjSBQMYCCCAAAItV4AAQMt9ttwZAi1TQP/D1Yr4rdPVXFv176iTvZj09Ga7V9tqYG0BC6ZPd2n3qaNGSb5uF0g99FBJ1K4D23Sl1lbo22tad5d77625jmydqFhxQvtcT63eXqkTLssMiNW07z5aj8ACGJZZYNkAMWk7r5Rb8GGDrqJu0NVOm/hblkNMwETYgh+WeVA4Y4bLPMjQTga7feizKC8rkc1LF8oXz/9TkrNa6/aAMhnx00tlxosPy1FX3qpZAl3DXla4on11tZ+r7x7D1ROItB2e/xy2um6r45Zu39iRpR0ogqvqN/ZYu+N7FszYrlk2kQ6b6Ec6mQ93TNvrX6wtNhszLJviMi3iGW7LgW3DCUzLtwlvQqcDJP2Qi8MGAapKC3Tl/l6pyF3vLi2xx8GSccglUrRksuR/o9sQLCigIyatvbQ66gb9x0rJnnyfbvnZqrECzQw46FypKs6Rgvnvus+lHqBtNA84qTG32XTfUYvcmc+4gERgRoO73hG/kKRehzbduTgSAggggMBeJ0AAYK97JFwQAgjsdQKadm+V+K0AX5VOClfr6r9N8G27gBXks5V+m8RbFwIr/FekRQJXnn++y1Doqyv+qaNH10zmu+re6TaarrxaJyxWO8BNHnSSmP6Tn0g3/V1sO18FfStWuFRXT23vfx/NKLBAQuCw67DAhG0x8Nci2GNuNqHYtE7WzZ8t3330qpQVFsjB51wm/Q4/rt5LCtXSzb7Y0JR9+06oAEBDquEHXvS3+iytOJ5dZ0OHrX6fokGa2267rVHf95/P0ugtXT+Sccwxx7h0/sZc71itN2EZCba/P5JhmQE28bbuAd/o+9rYYQUDTz/9dJfa39BgghnbdgSrp1DfqMhZJzm6N7+y6McAR0xyK0kecKwk9R7jJuzBIzBzILB7QPGy6a4mgL8egD8AULphoeR/9YL7uaXUJ3QeKsVLprrAQGLPQyTj4ItcRk1VWaGUrvpKKkvydNuQdvjoOtwFEZp96HuUN+s5KV7xhatNEt+unytEmP/NfzQoWS6pQ06XlAH1/7lt9uvkBAgggAACzSZAAKDZaDkwAgh4QkD/I9raDK7WLQBVJSU1txytK6MJPXpIvylTpGz1ajeZj9Gf+dP1LbPA0vit6GChFveL08mUZQbEdeqkKbm69cC6AGhgwW0tqGOLQ8XmzbJEV/2LZs/ecxkAdTxgax+4bMYk6TVSixcmJdf7CoTbAvDcc8+JTWgbMkJtAQjXIz7c8W3ibanylnLfkMmptdOztHnbvvC+btGwbQmNmZTbhLybZom8q1ke9Q0LmNiE3M73O21VGclWBP8xrS6BfceK7NVVeDD43L11y8m9mvEySjNirFPBzVoYM1wdgbqu3d/+0Pb5299ber/t44/U2bY0WHAluHViOKfybSs0df9frg1f4LDJv03YYzM6a6ZNp5pflW1cKOVbl7l/dpP88TdpIDBdA4LrJHvqP9zqvhu6NSA6LtEFaqrLfZkM0YlprgtAtbbLrEmvj4kPSr3fcSoNCiR2O0jSR17QrCn4JStm6BYFDVDoZD82vYMrhmjdESwoYAEBy1iwYAgDAQQQQKDlChAAaLnPljtDAIHdKGAFA4vmznXbASwbwAr/FerEKEv3L+fpnu6yVauk3VVXSRftHlBf1f7iefPcdoEqTYnuq5O5lDr2NltHgKVa/yBGU7b7am0B62awLw6rtn+/dnOwlfvAYRPLR7SmQmetu9CQYRXzz9XODcGTSDu+/bwxwyZ1n2ugxlao5+ozDjeGDh3qMhdGa9ZHdEDHB6vobxPmSPbP2/EtY+EqfV+skJ5Nyu2Yofbr2x57KwRoq+iWBm/XO1sDQ7fccku912sTeesQYAESf7G9GbqtxM4dKmBh+/ItWNBJg1X+sX79erlbu15Ecn822bfzWaChj9bH8BcKrNJMGwte3HXXXbJM61+EGna/1113nVyghUCtJWJDh6X158/5r1uBD6zoX99xYjUw0OqYP+qKvRYlVOOcaQ9L6frv6vmabTUYJBmH/cp9L3D1fecvRknK/sdIqnUUaIYRGLQILFyY+9kTUrLm61rtCpvh9BwSAQQQQGAvESAAsJc8CC4DAQRaloC1Gdxwxx0Sr1kA5Rs2uC0D1qowSwu/hRuBe/+txWC3xx7bqcBhYIZApk76eupKuWUc2KSkStsc2laFfWlY2zwr0Gd79G3Sae31bILpb3PXkHuxSvG2Wv7kk0+6tPThw4fLL7QloxWS809wG3K8wM9ay0JrM2gZATbB9k9S7TqHDRsmJ2t3CjtfqL3oNjHfoO/Cx7ot5NNPP3Xt7/zHsHR6a2F3qG71sOJ51gIx8DhWj+BD3Qry2muvubaAFuCwIIkV9TtVa0TUFSixiv12nTapnjlzpnz3nW+yapP+g7TF5WlaRNIK59U1ibaAhVXqt6J9do32HSt6aOeyewwMbviN7P7s+X2gASkLmARuRRik22UG6PYYS9m34oXhCjtawGOStup8TzNkpmvtDctksEm/fe8nulXGggdWW2FXh20FKPr+I538fqPZO7nuz0+4EaXtAzMOvVQStIVf0eJJUvDtm66Anm0NiM3oKJX5m/TPX5EeYsdxbFVfi/2ljzzfbS8oWT1b8mY+W1N0L6HrMJ3wHyt5X06QiryN7tTWGSDrqBu1VaG2DNXryf/6ZSle/rlE6T+n6+p8QpdhjbttC1h8/oSU6r3asNT/zLHXSEX2GsmZ/qjef75uQzhQMkZf1rjj8y0EEEAAgX1GgADAPvOouFAEENhXBUoW6r5gnci00pVT2+8fbljl/6W66lu6YoX00Qlxuq7yB498nRwt0/TnKp0EWneADM0W2K4BhnWapm5dCKzrQA8tTmi1B/b0qNZV3fkfvy7fvveKlBUVyMCjT9cigb+U6Jid91vv6Wvl/N4VsIl8Rd4Glw5fVWaTeN+wNn6WNl+evdr3A031t0r+1eVWOV8n+vrPqYNOkZSBx2v7v0WaFfCo2wJgE/6kfkdJmq3mWxcNK0KoWwZsS4GNuLZ9XCtA+07uF0+5rQLufNqVIGvcdRKb1U1KVs3yBQw0Xb+mnWCbXm4Sb39FJ2dqK8OfiNUxqG+UrvtWcmc87c5jVf4zRv1S6xMMqSmMGJ2QJhljfiPxbfvWdyh+jwACCCCwjwsQANjHHyCXjwACLUtg64QJskqLzqUdeaTLGIjVFP+aYSuC2oFgpaY+25YCVx9A+7tv1y4Dq/Tv47VNW9oRR7hsgwRdTfbXFKgqLJSiOXMkcb/9JLZNZL2+y7Vlm9UusEKH0VqhvbFjwSdvyIpZn8rYy/4gJfm5Mn3C/XLMdX/TjgGRXUdjz8v3EGgqgZB1A7R4X8pArepvRfN0kh9YMNBfFDA6ydcC0YIL1k3AVto1+qWr+T93e+0DgwaBAQD7fvak+6R8+0r9cZSrzJ/Y6zDNFnhGOwxsqbk1W8m3jIGwI6gDgrUmtOBD4YJ3w3YnsPoGVRowiLXihHW0Am0qX46DAAIIILB7BQgA7F5vzoYAAgiEFViv+7at9Z9rOagr+JlaRT5x4ECp1DR5KzaYp+njVmeg1TnnSFfdI1+tKf/WDtA6Dlg7wAr93GKt5m6j39SpknrYYa6g4BbdSmAZBSmaNm61Cqx1YvKQIToZid7pesp1P7cd0woMttVidl0ffFBTkHXfcwNHaWG+fPTA72XoST+XbkNHSc76VfLDp+/LQWdcLLHxe0+vcVv9LVo8WUpWfukmV7biahOe6MQMrZB+sE7wjo2oX3wDefj4PiTgf0fKNn7vWv/FpLXTdn4n1lp9r8hZqy0AH9BtAPn6vvy4om51BnI/f0pK1/rS723LgBUTjM3sop/VNoP6nYqcNT4Nfe/s91GaWWCdAixzwIIIyX2OkMLvP9yxfeBHONsSkDnmcinbMF8KFrwnlbkb9PuJLiiRpN+xUWv1f0ervyj9c5/31Yt6vLJa3QncF4I6BcSktnVbH+Ja99yHnhiXigACCCAQSoAAAO8GAgggsBcJWOE/m+RbB4CCzz5zk/3AEd+1q3TSgm+tfvYzVxvAPrNYswXaavV3KzBYqHvU7Z/te911H3y87i1frsXvMnQrQavzznMtDC17ILFfP+mje6ytRkGp7kWPTkmReK02bxOQCu0Db1kGuRpQ6KwF2TpohffGrABuXblYpj39d/nJdXdKamtfe0Mb309+Wyw4UF5SLK279pbV386Qtr32l4WT3pJxv/6DbFwyX+a+/aL0HX2MZg3kyNIvJrrv2T+36tqr5neDjz9bvnj+IW0/+LUcfO5vpP/hxzfoSdrErPC7d9x+bpvghRpWLT3j0F9pWnbXBh3fqx+urizTdnsPu1T6rCOv9+1n98Cw+3ar9tppwIZtA7B0e/u5CyrtGDHJWW7V3ibWNvK//j/3DoYacZr2bwX87DiW7l9ZlO2CEL5Cfue4LAKrLxBYw8De1VZ6Dgsm+Iv82fGtkGHqsJ+6TAILVATWKPCfPzCQ4f9ZUp/DJX3ELzzwFLlFBBBAoOULEABo+c+YO0QAgSYSsEJdZeu/1f/gXuIr+KXpvDZxDK4kbn29o2ITJSaltdh/vNsqne35ravPeLhLq9LCb1YLwIoI2kjo2dOl+Qd2Ecj76CNZopN7m6R31irslgGwXAve5WuROf+wQEHbSy+VXC0iF6v90gu1yrtlELQ6/3xZo63qSpculQQt8mYtCi0w4Ibu3a/UrQPWurDeyb9+1toa2kjUrQf+rAILAHz65F1y9DV/lfT2P1bzn/rEndLpgOHaLnCyDDr2TJn92r8lWvdVlxcXSL/Rx8rSGRNlwPjTZN3Cr2XEmZe4bQMd9x8mnQceKDNefFj2G3ui+521Glz6+Sey/5Eny/yPXpMjr7xV4hIi265QVZzriqKVb7Fq8+GLv7mJU3pH32R2R0p3E71Su34YXa0t+O5/2mt+iptw24Qv9YATdG94w9on1roQO+a3r7usiGibrI673r3LuTMmKFWlWw0ON0rXzpXChe+7yW/6iPOav7+9Xm9F7nop2/S928NvLf7sr2q9VteSb6fifrbKnuj+PNp92V/x7feTeC3uZ60Ad2VYNX23b3/Hnv4f/xDqOaNi3L8r7Lypw8+S5L7j3LaBvC+fdZNx+/eGZQXYtbutAjtqDETploHqqkp9rie6f6/kz33NBQCsToDVI7B7Dh7+gn5u68Hk+7WjiBY51K0Eid1HuoBBtWYeWN0C28IQ/Oc7OCvBBRp08m/bEBgIIIAAAvu+AAGAff8ZcgcIINBMAvYf62Xa5ssmQraqF26VuL5LsMmQ7ddNGXiCBgV61/fxiH/vbxkY1769tNcigPmTJ8vWp56SzvfcI0naSm7N9de7Ff/Y1q2lx/PPS6FWkN+kv2utK/zZWlHeJuuW8u+vOSBaRX+5ZhdYK8Me2l0gRvvY1zfyNLCwVCvg2+j1n/9IplaXt1FeXCQfPfgHadd7fxl+2oUu7T934zqZ8vgd0rpHX9n4w7cyUCf6s9+YIGMuvkGWfPaxbF+7TFf5+0jH/YZIUfZW2bR0gWR16iGjL7pevnz5Uf3nhdL7kCPd78pLiyV/y0YZdNxZLqtg3GV/jGhrQWX+ZtfCzV95vb778/0+SidsY12f9L1p5M9+WQvUrfJNYPUvS/cuXT9fV39vqAlW2OQye/KDWuCtt17/z+u9fJuUFi+bru3rhkjh/Lcl8/ArdWLaVbZPvFsnyO21gNzFtY5h57R0cpvsW2E5Cx5UaCq62+uuFfCbIwPAJslWHb9UJ9z2PBvSzi8cgP05tVT35H5HSry272to0M6ObcHBQu0uYAEJG/Ht+rvjFS5437Xb871OGhDQyXx1hRb/cwEK3z7/9IMvdNkA+d/8103y/e+etQdMGXRSTYaByy7QgoE2sbeMgoTOg/WZacaQBRj8Rf66DJWiHz6pCRj4ApMJbtuBDdumYO9zYreDdiJxHRJ++Fif40ZJ6nGwyxSoNxBY75vFBxBAAAEE9gYBAgB7w1PgGhBAYK8SsP+otlVVS6t1K4hNOfQ//OPbD9D/0D8/ourd9Z5aJw9WG2C1FgGs0jZ1Vjugve7576i1BGyyv0Rbytno/q9/Sbq2UFuqbdysuJ/VAOj+xBNSoFsG1v/pT9JdW761uegi2ax1BSwroL0GDiyIUKnbAVZosMC2FPTWgEGMtmMLHoXaYm6ZHtdaEPbVLIIUbS3nHwXbNsvnzz6gK/a+/c8ZHbpIYpoeQ6+7srxMEw0qJUZXMY+8/BZJadVWLGvg4wf/KKltOkjB1g3Sof8QWa/frSgtka5aR2Dj4nmS1qaj+11PzQBYv3COlBbkyvir73CBhvqGTRxztBp7wyb/vqNaTYCscde6Vdq9Ydjqbu4XT7saBQVzX5fk/uN1n/kcEe03n3XE1bs8YbOJaNGiSa4qvQ1bSbZ95a7oXZhh12QTW0tXb8qAiX8ffvHST3WVfLteQf2ZG7vynCybIkkL71nQzqrz7+qwd8/S8X2F/QKG7ve385iVTezNr2TVzJoPWAAh84ir3Pf8XQZ8nQUsM6W9BmiukkKdrJuLDX+Lvyh9D7KnWOeBBSEv3TJarCCgtR/0D4r/7eqT5vsIIIDA3i3b4UwSAAAgAElEQVRAAGDvfj5cHQII7EYBm/jn6+plqU38A/bsNscl2Kpo2oE/05W1g5vk8JXaK91aCMbrNgF/5wB/R4FWWgOgu2YF5OrkfLm2D7QgQc+XXpJk7ee+TIv9xWr2gHUcqNYAghX/s4yAvtrL3ToA+AMCXf/5TzexX/e730mBtjTseOutbtuBfztCtfacr9bsgejk5Ca5n+Y4iE0gbW+6pUA3bkRJ6uBTXer03jCsTZx/0le2ebGb8Cf1GOUmkha4ypn+mO4dX6vbAY52mQHWrq5w/rsaxOmsk8Lv3Uq+9bJ3n9EV6tShZ9a6rbyZz2lRxM1uv7qdy7IN3LF1q0Gxm6BaWnu0WD97a0uXfsjFWuzuX5ots1IzBVrryvIItypt15Whv4vvOLBRbLYaXaBp77a1oLn/XNZ1gRYIsHR9W4FvTEZA4DFthd6KTZas0j37+vfRiekugGPp/P6xfeI9NWn9gcUELcvC/7zts/bdzNG/cdsZbKJfVZJba/XfClpa0MYCDzZsq0P6qEukXLcwFcx7S3/iyzwIfKct6Om2MOiflQTNgMi0QBIDAQQQQKBFCRAAaFGPk5tBAIFGCezYR120aOIupfk39NyWkpsy6GRJ2f/Yhn41os9btf8Nt90mne+8UxIHDHCT9426qt/ummuky333yVYtEmhFAbs9+qir9r9ZJ/lr9Hftrr1Wutx7r1Rs3uwCAlJZKVkaONioP6vM1gJkOvwZAgWffy7LzzpLOuix21/nWyneW4dNbIqXf7Fj4tO4q4zvMNBlAewNwwUA9H4SOg/SGgCf6jaPHloDYoXWKvitSzUvWTnTrcLbXnibBCZr27nChR9q6niKb4KntSnKNy1y7eWKl06TuFbdpHjFF67tW+aYKyV35gT9WQ9JG36O7v9/SoMGP7h7L/xhopRvXap71uPdNgObiNqw/eg2Ca0qyXPp7ZriobUvemu2xSa3DSD94AsaxGap6gVzXtVMnK/2yMS/9sVGqUV3V//AOgA017DK/9Yu0Ir+BW47qf1z/Y3+u8OK8iX2HOW2X9Ss/u9o8WdBF1ePQOs2WPFA93ndXmA1ACww5DJFdoxEDRpZMCh477+/jkBz3SvHRQABBBDYMwIEAPaMO2dFAIG9RKAie41OdJ4V+//mTimu65b9hdLcHttmHjlvvCGbtFNA9wkTXMV/2zawTesCdLrjDt1LXOxqA0QlJUn/adMkedgwV0tg1a9+JckHHihWkNA6Amx9+mmxSb+l+idqjYGVF14oudpNwFoMpmsxQiseaAUBy9atk/jOnWsVBWzm2wt7eFt19bU9C13tP5LrC+7vHsl3GvMZy8LYoN0etmkdhuQRI1wGhyuwGDBsr751MYjTiX959mrXWz5bMxxS9vuJlG1ZrK3hFkiy7h2v0NTx8uy1Emcr/5r9kNT7CPd5Ky5nq8T2mRINJGTq5N6/X9/SwLdrRXvbHx6tAYOSlbOkUn+WoZN4KwYYFZfg6gLEpLTR380QmyyWaBaAfd5S1W31uEhT0uPb9vNVr9fVZ8t4iWhoQK5o6VR3b1a/YG8atg3Etu8kdBrcbJdVqO387C+rFWL1F+zfERX6vLKnPFizfz+h63DJPOwy7QiwXVf579PnuNXXFcBfrE8N3UR/3Vx3nRa8yNLWgxa0Cd5i4A8A2HaP/Dm+2gNR8cmaXXCZblf6cVuNv9VghWZ4uFoDGlRI7n+UpA45o9ksODACCCCAQNMLEABoelOOiAAC+4iArZpZCrTrt70Hh00qMg+/Yrf32d7+4ouySrsDWO0AaxcYp3+Vr10rPV95RUp++MFlA9jEPyYrS3rrFgEby7TAn20p6KptCvOnTHHF/zJOOkl66kTVagCs1doBFlSwYVsNumvAoLV2G9iTwyazrte67pkPNWzfdIZOeAoXfqDFz6ztYN37y20vuO2JD0zZbup7s64PK7QQY2AnBwuu9Pq//6tdlLGmX/sMl6JuLeEsVd5Xvb+VSzG3CWJsajup1JV5W623SvTJ/cbpRO9VXcluq4Ef7WRRWeoK+CV2D9iOYhNILZRYqv3lLQsgdegZkjfrBanSTIJobV9nE0oLIFgWQoy2lqvUKvz/z95VgMlRZesz7pZM3J24ECcuJCFAFgm7sLC4L/Cw4LaLu7uzuAYJgbgnEHeSibuNu+X9/530pKenu+tWT89kJnPP+3h5033r1q3/Vterc85//sPgCAXw6LgWHN5S8jcwD4ppqGrYGQSwMmah05d8ACHDNW7U+62OrprvScuP7X9ZpQYBXK+EDA6Ho+/8vHDO8gfSaQdlnx0DMpZ/WSao6XDyOW/O5tmSvuzz4yKDKOMIRECnuADBsWPCg44AA5kEDJql//FRuVaDnIu/BzJJotChgGwTYwYBg4BBwCBQ/REwAYDqv0dmhQYBg4C/EYBzk7HyayVwdlxp298nsTcfW5D5Q7jN3lnhI8LBZwCAtft777tPMQRKXuyR4W3USPK3b1eZf5YF7EK5QAoCAW2h+h8FVsD2K6+UlK++Utn/mFGjZDfEBw8iMEARwrpgBmyHeGAsPufx2StWqPKDTLALYkaOVGUHOh0G7F6Pu/EUyKMquyenPjgWDiqE0Oiglm2bVn421oMzWENhNisrSkOrwcmTJfmzz5QgI8snAsPDJXrIEEm84gqJh3AiWzQ6G3UUHDiy5SNZFuyyENqsmbSlLkNn3+rordZaHb7PP7QZlPX3SmvWq8OaPK3BnXheZa83/8BG5bxHoJTDoafgHAAod34lFFgSyIpoPai0BIMCmKlgEzA45M6oKRA/+AaV/afzn7bg7ZKAzDHNAP5ewpp2B7tgDboEsFQB7T+PlRFUNgZmfoOAQcAgYBCoOAImAFBxDM0MBgGDQA1CgNRV1oKT0lxxyv+xfuLIoNGO8n/c9h23Bsi5dZf16MoZcRQZfDrqzOSHQUxwx1VXITtcJK3BCCiEyGDSGWeoLgCt4fSzhSADBhQGbItygPytW2UTugxEQGug9bffSu769Wo8xQULDhxQ5Qa0+HPPVUGF/F27pM0PPyghwuKsLHXe8FNOkeDEivVhd0WGtdQpUP0nC8Cts0PaNKjpEW2HlHwNh4nt7goOb3U/3qmW2tMu0Iknu2LPPfdIwf79HjeLzAgGQgKjjyvMZ6Erw2bgVpyZKW2+/17CWreWzePGKWHG9mjxGD1oUOVs/gmelVoGGcs/x+8HbfEqaiqjDQ0CCNwdt6PIcLPlnqO1XkVPArV9tF0ks4G0+hNlSthy7qtoOUhhy+OsFQaz2MYxZ8tcRdd3BLn4nEmb/wZKQSAaCWPLQzr8BYeSSnUWnIORWWt/kkwIRyrcgCsp/zE9JirH3yE8yM9jICBJsUljBgGDgEHAIFD9ETABgOq/R2aFBgGDgJ8QqLjzH4AMboyqc2bNfnBCs3Kq4DwHX6ZZw6vU5o9l4HQuoToJzHG9ZAfQyA6gA0pBwOylUC/nZ8hcB+DzmGHDlIbALjAEMqZPl3rXXSfN33hDdQTg8dnLl8sWOP0h9eqpYAAdfM5zFJoDbZAdZ5abGe9Dr7+umATRQ4dKzqpVKjMe2b07TlQSXPHVXJXTXechvT1h5B2qztphzirsruOdxdTcrYmO+x4ERiio6LCQhmAYoHQiGBjkJSUJtRjIuqA5BBj5fxOzPeisQBZGzIgRCq9CBE8YAKCxMwMZASebZW2Yinr/H30S+mPdO1vYMVsdhr73bNHovJeuWLHchyr4VLvP37++QhoDqubeOXh0ojYGz5h8iDIWOJx6lLOEJrYtow+glnYsUOkIgjiCAvzb0S3A+f5WZQfQgSjKOqwOZ8eSuP5Xqq4Ozr+roOhECE/eoVXicaIgMuc1CBgEDAIGgeMImACAuRsMAgaB2oEAXpLTUFucu20xXS2b1xygHIuYHueCettF+1iqsGeg1lZXYyAwAn3moeAeHNtI+xxVOZBZezr5EhQkEd26Kf0AR0CATi6z3ewmQH0Atgcko2DbJZcoh5esgHg4/nT02Xmg8aOPSqN775WsJUtUxjsOTm4iGAe7brpJctatU/oBFc14s71daZbSHVAeMpeuImnOh6o6a5QLMHPqanTg9yEYQvE+GrUT2G2h7j//eZzqj/tQtWfEtdKISctPPkGdfIzkbdsmSePHS+6GDcfxQenA5tGjFdOCzAsyME4m88n5hwMaUre1RLYdKmEt+vjemg97QZE81ss7WuXZxZZCiAkjblO18NXRGOjIgPil6zOIzn/cwGtUEJNikmkL31HsCzIH+AwKgs4DNR/IIKAp7Qs+m/AcLMuqCUBbzHFoJXhOdbx8syaDgEHAIGAQcIOACQCY28IgYBCoFQiUobLauGKl+t3nn0royhdjezUGAcgMsDKVUUSfddb41gQrPHxYctasUbX8DADQ2c+cN0/R/KlYnw3nNe3331X2vyOYACwn2AKHl5R/lg0w+8+MN7sN1IVeAMsK2K4wA1T3yN69pS0YAiGNG0seyguoH5D288+qBp6K+DzWyti3Phs10x4F/TwEXBg0yN+/zu303kQAKX6oyiYKCpTzz9KJWJRFMGPqbAxwJCHgwYBKVL9+0hbXRWYEr38r2i0y+NFu2jSJgVbAPrRw3Hv//aUBAee5GDDYef31Cq+E885TgZfg+pXXos4Kb7vf2+7MABxDG3RCt4MLlcCgv4y/Td4rOVsX2C4RKKO8768F+XkeCitSGJLMJLZqZMcG58BJmXaBYMKQ3UTxRkeZAJcT2rAjxC9vU4ymtMXvqRaTND4f2RqSgQFjBgGDgEHAIFAzEDABgJqxT2aVBgGDQAUQsO1oqHMFoIa2C9S+r6hQdo8t0EijLUB/dh2LbD9Cv12azoRVOCZ/xw6VAU/+9FNFcQ9r00ZR+EmLb/TQQ5L200+qZWB9ZPmbgubOYMHWv/9diqAvEFy3rrT88ENFkd/5739LM1Do6+NfOrfbLr4Y/e2PKGeaQQSyBjg2Hh0IPJmzarqnMQzqUOzM1byVALAHvKI7RyaUOcy1RKLxI49IQzAcyIRwtcz582UTKP4MFESfdpq0QelDMAIGuydNkgNgDJDm3xY4scyC5RKcm/R/si4cdjQ/X+HE4InDWiIAURdBmJpgdEZTUYtenJuutdySNoIXSViTSmq/B8c2c81k1QXCrk4AHWp2kKiosdUf6+2JTXF+Zkn5EIIedLLDGnWWqK5nV4rSvs5vhR0i4gZehUDCDNU5xdFO0+raybX6btla+XDhcjm1ZROZNGaIRIaGVBQqc7xBwCBgEDAIVAABEwCoAHjmUIOAQaD6I6Bebmc9j/ZkB/UX6yR25Zq91Z/k+MisdVMkc/UP+MC69MCTU+rLeU/4MXBg2CWA+gB08uvAkU9HZju0CWq2W7ZUGW/S5gNQUtDirbeUg58EZXyBk099ADIFyBgoOHRIZdOZLd9++eWSMWOG6kQQPXCgx0vM3jgNnR6+8ejMeWJb0CFNmfEMugG4F+9z7qfufHJHaQM/i+zZs0TfAMr97uwIKP/bj7VGbIC2iU3AbmCQZOsFFyh8VFkA2iqSUbDr5pvFXTCBARYKKzq3XKSGAtsFVnfjbzIVwoyeMC6zfvwWWXse2xtlFE46DZVyjS7Zbd1zkI1QBzoS7Azgi9GZJgOBLRW9MYVYnx/V+UyJ6gRNCBdWiS/ndT5GlQos+wIBmTR8HIBSgDoqq5+3Z3XJcwv7QPyPFlJIseQ5psN+2LDvkNz93VTJKyiUoMAAeeycMdKjWfUscaoohuZ4g4BBwCBQUxAwAYCaslNmnQYBg4B9BNjLfMGbkrdruf6xeNGNRk/rqC5n6R9jMdJrqy6XY0PqtZU6o+7y27mr00R09knl34fsOBX/o+DAH4bjX+cf/1C0/lRQ4bddeGEJ3R0K+rvvvFMJ4jV74QWpf8stkoaygS0Q00sATZ7jKU7o1hh4gINJkTdP5klvQekGzHzeozicIxPqPC+d920oYaDWAc3h1LvL/vN7xXIAC4LW7MUXVblE7qZNqmtC3pYtJW0UESBIOussCUOgpBWCHyFoyehqGbNmqVaLhQiQ8BgyDgIjIqrTlpdfi43fpHJ4kfWO6lh1QQ2rrhHuwLXTGtL1eE8q/h43kboVPS9Qavzu7HBmtnz+xyqZt3mbJGflSAiCa31bNZUbhvWXBrHWOgUMgNHR53/snJE69zUpSN6uTkWHPxDMl6LMQ+pvZ70AT+t9YfoCmbdpm1w+qLe8O+9PueP0wTK4XcvS4XPxHcfcNnpQmc+r901sVmcQMAgYBGo2AiYAULP3z6zeIGAQ8IKAnfr7Y2+4pW2u/JlhI7U3BX23WYtrZSdzAMD12rNXrpR9Dz8sTVDnztr/PXffrQIEdSCaF1ynjhIMpJPfAZT5kKZNVXCATq9Vppu1y2nzXgONuqSLgTtTOI+cVL4+f8s8lY11n4kNgPN1HtqdjSkzpbN4H7+gen/C+edbbXWZ753LAujIZy1YINmrV6tWgDHojHCymO5vkg6oUthvfZrlpZNRkLd7hRRmHEDniRSUUzRXNetUwvfld2zVOcJ1QUo5v++liqlg1zJXfitZG37DYdbsIMfcwXGN0bniznKlSQu37JBnfsP9m5sngWAIxEdGqP+7AIyadvXrypPnjZW4CLZH1Df+DhhApdPPtoc5W+ZDK2G+miCscVe0QbzZ42Sp2Tly61dTJCEyXC7p31Me/mlGmQBAdn6B3Pvdb7Ju30G5c8xgOb1TO/2FmZEGAYOAQcAg4DMCJgDgM3TmQIOAQaA6I8DsVTJbWMEp0DXn/te6x+iMMwEAHZREMubMkW1gA7CbQCgcfgr95cAJbowAQdbChZKMTLijPR4DBJ4sc/X3aMOIWm4vTlVUp7ES3f28clOkLXofAmeL3E7tKdPr7LxThK8dyhNYBmDHnMsCeByFAFkWEYFWiNRVoHYChRIp9MegiDObggKAihERHa0+Z1kAWytSX6AV9BjYYSAL7RsZYKHuQiOICpbTJ0BmPnvFChWAYRlCVJ8+inngDWc718ex/C0yEGaluE/nP7r7ORLZ3n2W23Fe6mrQWS9M2eVmr9EpoF4biT/tOrAi4mwtlVT89CUf2mpLGN393BJqvg3Tqb13N527+3Dd3gPywA8oe8nLlzGd28n1Q/tJVFio7E1Nl0nfTpXDGVnynwmjFRugIuYQFGRJVVSX8V47ljjo/wNaN5eze3SU//48Ux48c6R0bFRPLWHR1p3yyI8zZEj7VkobIDioYi0/K3Jd5liDgEHAIFCbEDABgNq02+ZaDQK1CAG7mTUl7gaVa9Ja/W2mBMAGosXFUCBPl6DYWMmE08+af4rhhXfpIilffikNURrQ5LHHPGZ2dUQXA4JCJXbAFUoN3dno3Kj6/7S9bhfMfvMq8xoaVeZ7OudJZ56pPmPQgoJ9FPKzY/sR5Nhz332lh9BJp/O/45prpCglpdzcBXv2qHOSRZEAIcWW770ngVFRZVoJJqJNY/NXXpHkzz6THdALoOggzbnzAP9mu8b9Tz4p+4CrYwwDEPyP+8AuBZGnlsXKzrU5xtKpztm6kGf0fLhmCY6uiGAEWgXG9rnY1nILoYCfMvM5UOBZD69nvgQAqKSf/sdHtgINXI1iHPS7TMJb9FWLc2TS1yIIMLpTW7l99OBSZ9r5u4fOGlmlNPtZf22Vx36ZJZcO7CX1oqPky6Vr5IULzlDMhEL8zh/Fd9sOJStmQqO4GD2gzSiDgEHAIGAQqDACJgBQYQjNBAYBg0B1Q8BuHa96oe5ziYS3GlApl5LjlVZe9pSh9dsrJ9NYWQSy/vxTOamNHnhAInv08AgP65VTZ7/ktdzCU+0yndOMPz/xKMTmiTVw+P33ZceVV6o1+RoAcJQ/cI5GDz4osaNGqQ4ADuefn/O66YyHQESRQoibMIbG+v+mTz+tgiLOwYgWCAqEISCxBZoJzvPEjh4trSHOGBQfrxgDZBjs+89/1FyB4eGqjWP+9u0qAENrP3t2hcsQ8g9sgOr/m3LUS1mGwq9+B9DKb/Iq+Me6edVZ41hturffCvvdq6BNeKz2T8oX9pAvAQB2HMhcVaIbYcdcAwCOTHp0eJg8BWe6Tb3j7JjkrGy5+YufVSnAk+eOLc2+2zmfr2Op/P+/xSuQ9R8h85N2qGnuOWMYJAYF+gTZcj8YCzcO7y+dG/uvpaOvazXHGQQMAgaB2oSACQDUpt0212oQqCUI2M3+Vxb13wF35irU+a6fqoV+eMsBEofstD9sL9rHBaINX8OGDf0xnfYchyBK9wAc9UvQku400NC92Uy0+Xv77bflmWeekWYeVPO1T4yBOh0XQhJbQ2jx7rIsAgtxusDQSIkbfCMc1PbllsNuBlvhZNN8CQA4K/rz+NZffFFCxUcpQeyYMaoVYlFGRkl3AHQQIKX/IEoB2F2B5tz+z8Ek4BiWBXCePDjzLAdIQ/CAppgBr74qAaGhquyCwooMEIS3b6/mYvmCo8WgryUNZUDSFP6jin7CMPaUb+J1y60CNc4H+6LQX1UBgOyNv0nGim+xXP36f15bYFg02Eq3Kq0D2pO/zpHpG5KEVPuHzh4pwfjNO4wzU2iPRqo9ne+qMmb452/eLjeNGCCf/7larhncR63BmEHAIGAQMAicWARMAODE4m/ObhAwCPgZAbt1tQFw7OLRwzu0gT3Ktp1lp8yiIv06jUPci8zxwCNHjsh7yOhORnu5LVCKH4XsL53mRm7U4Tk+H33in0TGfCzawvXtW0IV9sWOwnlbivrxp5FhXoEa8WtASb8ZrenCkSn2ZN/AIaZFolb9DCjbe7K0tDR5B05qHdTzdwHFvyLrdJxDB+vI9iOUwJyzWQkHhjXrperJ3YnKOWsAcE5m6ePGj9eGuzg7W3bAKSdVnwEAdkVg94PGyMrHn322bAaG+Tt2lGb6SdN3OOh09NuxZh8tEp0DCRFdu0rM8OFy6I03lJZAaOvWsmnYMLUmdh5gVwVS/3fecIOQwUC6P/UC2GGhMDlZtuC8mRAijOzdW9qhxIGBAF/NCls1L6n/XSegzZ3n+8Vx/vQlH5UK0VmtqSoCAJ5aSlqtzU5pkPNcIXVbgdVwB0oBQsvQ/0m1p9ieleWB9fHNsrXyJZzythAHZP19Iij6rMH/Ap/x88fRro9t+x6fMlsyoSvgzCzYCtr+c9PmC/+lqj91BWLAPqAV43kxbX2SUvxPgQggdQiGd2gtq3bvl+cmjlP0f8f3FCR8DiUBdoUJra7PfG8QMAgYBAwC3hEwAQBzhxgEDAInFQJW/d9dL5Z14HEIAFSWqZr06U+DrlxCgfVmnrLMmzdvloehlk/nux8cvanIDPeGY9YUQnmeLAmt5jahtdy4cePgsx7P+70FZ5B2LWrCdWzVqlXy8ssvy4OkpaMe/KGHHpJb4Dy2adPG7eGZaInH8aegzR/X582pX7ZsmSxfvlwFAHqA3u5pTp11cgyVylm77U1kzpOz5l38LxysjKskrEl3t0spANOCdP1sBEpo9YAtxfoCoF2gY84BAEftPR3v1tA8yF23rpTq78j0kw2w7eKLJe3HH8uUBXAeaiakgN7vmCf29NOl5YcfSsq336oyBX7OgAE7C6juBQgu5G7cKFEDBkhbBJeC69VTYoCbETgqPHiwjL6AzrW4G5MG6j+dXW8WUqdliVMLAUCvBgczefqTUnB4q9Zy3LI9LI4sQieBlJkUED2odQ5f2wDaDVaqxbi0AWTbv5s//0kOZmQqZ3xsl/IMFeeLKCwqhvM+Tznh7BQQCCefn1EfoEezRnLnN79KWk6u3DxyoDz3+3yhkj8ZBQ4BQYfYYDpKCkKDg9BhoFg6N6ovj587Rv399tw/5PsV6yXI6ZkThOPP6dlJrgQD4FOUBHy0aIVaUggCDjyeDIGzu1deAFZrE80gg4BBwCBQixAwAYBatNnmUg0CJzsCOgJwzhgEhHh37PyBlx06sXNmz3FuZvKfeOIJ5fCPR1Z5PxTyGQy4HyJx3gIA/lh7EdqHPQUKeXeI0fHcGXA8P0OW+qKLLpIYZJ7d2e7du+UlOL8t0b/+cjijZAF4sq/gqLJEgewGlgt4G6tzPToZVXfOmlV9urfsv1oXnNJ9EPHbiz2hMSvf8qOPJP5vf9NqQ1eclSXb/vUvSf3ueD046/cTr7iilOpPx709SgGiBw1SXRI24H6gEGBkr17KoadaP1kC/Lzw8OESXxHHqJaJKCPYPWmSHHj2WQlD4KbtlCmK7k+1fzr6AkG2ujg/SwZYFuCsaVD/ppukKdgIAcHBOltQbkxh6m4o/78IdoJnQT0VlIEGR0TrgZbnsOuch7foJ3EDr7Kc13kAuwukzsaaLfQKHMcoAdERd0hQZIKt83CwKllZMxn3ULHGsQEQruwlcacheHfMwXYOALCe/pyenb3O8+vaTfI8sveNIbr3yNmj5L35S2X5zj3yGDL+kaEhchc6BjRNiJVw3Du7U9IUw4CBAjIAGsRGy934PgmZ/0v695AuTRqi88Dv0qt5E1V6sGzHHnkYqv71Y6LkvvHD5fVZi4XChPXw97MTz5CD6ZnywORpEhoUJA/j3GxbSCbClYN6y4V93QfXNEAxQwwCBgGDgEHAJgImAGATMDPcIGAQqL4I5O1dLWkL34GSea7WIj31gtc6WHNQcW56ibJ8+n6vRygniH3P2w4pM44ONR1+/keHfzXa4n3wwQcqI/8RnExmz3/66Se56qqr5AvUjvPzdKjo33XXXTJ48GA5FertyaB0b9iwQWXZt27dKueg5nvt2rXyH1DMX4FKPOn890GBPjExUV577TWJiytpm0aK/r3oSX/rrbdK27boqX7MdsDRZACCjAA67osWLVIsg0JQizkvGQrxEJi77bbbhHoAPVFTztKFRx55RK2ZJQWT4JDOQ0u6EDq2cEbHwEmtqOloLbg6axSUS53ziuQf/Hw4YFcAACAASURBVMvt6XXr0gv27ZNtF16oauppFNNrgsAN6+2pzu/OSLVnXf5haCCQbu8wdhBoC9p9GIIoDsfdoS0Q1q6d7Ida/15gycAD2/W1Bd6BcNx3XHedJIPG7zBHy0SuxVFi4OgAwDVtR4AhBfcMrR6ObYZ7oQhr2srrQLCB1hD3UROUkvhqWpoMTpR2q/Nwn1LnvobfeI7VUPV9dNez0a7uLK2xjkHZm2ZIxvKvNJ1y6D407Iya/BI9BtuGPUxf+qlQKNRrEACZ//CW/SS29z/LsCScVf7HdztFbh3lWXPDMXbj/kPKYe/YsJ7c+tUUyUVJyUv/OFO2H06VB+Ggk84fFhIst4AF8NKMhcjUByn1/tWg8f8Xdf1kCjz6t9EyZc1f8hqc/ItRdsDygydQLkDl/9tGD5KhqPW/97vfVADggt5d5aohfeVJfD9z4xa5dmhflfF/cPJ0BB/2IhAxUga2aWEbOnOAQcAgYBAwCPiGgAkA+IabOcogYBCohghkLPtcsjeVOC6WRiptj/Ml8pTRlkMrOkCHAu1JiJD1/qz1JwsgISFBSOFnxpzlAKTjMxPPIEGrVq2E9HvW5zMQwFKBP6GcT8ecrAF+Rzo+ne+bkNX9HD3eh6NGnJ/PmjVLzkRLucWLF0tX1I4zGMCMP+ei0/5/EJvr1KlTKQxcQxMo0dPZr4/a8DVr1kg0etAzQEFnf/78+cr559rJIOAas5DlZgAiBWJzDRo0UHR/lgAwMPEsMtOOoENFsNap/3elhGet/Uky10Icz10G1kZdOtedu369bL3gAskBbd9hdL6jhwxRjrrAkaLlALcc0OxJwT8+EMJtyMTTHCJ9VOh3OO78POG885QYYPrvv6vsPrUA+G8dMDJI489askSxDziGxnaJDRHAca7pdx3vmCcI91ZdlBVwbRm4HxxWkQCAFiPH5u/QTkcNV7V83Xsrdd7rkre7hKZuaVx/rwsksv1Iy6HeBlAnIWvdz9irHWAeMLgB+T5S9EOjhYHK6C5nlor+uc7DenvW7teNjlSZ9mYJJQE8V2OZwC3oCBCA/3n5wrOUEn9Jxj8OHQLGICO/U56aWhLAOqNrBxmP/+6GE98FKv0MGLw5Z4n8AHo/s/XM2jvEB5nt79uyqdzw2WQ5nJGt1tAyMV7u+/532cI2f+g+0LxOnNz+9RTZcSRVsQnY9u//vvxZ6QtUdXeCCm2UOdggYBAwCJwECJgAwEmwieYSDAIGAfhO+VklmfbUPVpwBEbEgbZ7uwTHNtIaX5FBrPUlpdg9CyAAL/htlMAc1+RqdO7pkDPjTmP9/SDQwCkCyMw8HfRPoAzPTPxstGtjzf/rr78ufeBwnnXWWXLnnXfKUNR7d0RWmQEDOuH8nEJ9r0IJnir8P4Im/s9//lOmgBrO+RwCfywBICOAzjvPS4p+NurMyTIIBiX8amS3GZxgFp/BhcaNG8s6OL/7kA1nF4CPoSjPuTmGugC8FgYGyBhgxp8CgOfBqR2A+nPOzTl9Nd1SC2dKuBX1P7TBKSUt6SC2pmsFBw6otnrM6tNB17GIzp1VSz4HC6AVgjMUAqQ5VP2d5yEbIB4sjoMQ83O2CARpIlCukYzjnWv9j6KMxCEa6Do+DFoNzqUHXEsIujGwAwHNIRiocx2uY3TE/4KiE0vo81F1tU5hJ8gXGBaDuW9DVwHPWhmuJ9UpWXA+xu76tS7S5qBdoOrfAef6CPQA6Mzfi1Z77Roklir+U/Rv/d6D8t6CpfLX/sNKdO/Vi86W39dtko9Rj08H/97xw+CwT5Nth5NVLT9FALNx3zwESj+z+dcP7SfX/e8HJez39z7dVHBgEoIH+9MylH5AWm6uvDSdbIFAFQAgi+B+BAAOgPbP4EHdqAgVfCgqPipPIgDAz1mKUA/igwxGJCJ4YcwgYBAwCBgEqgYBEwCoGpzNWQwCBoFKRsAuNTi0YSfVcsydqntlLLU4L1OyN/4uuTv/RC/0EvoyHf6IdsMkos1gaHu5d36pwk+KP+n6pPRfCHr2o48+qhxmUvYZBGB3AIr6PY46dH7O1nsvvPCC1IOgG6n7FyArTQedNfyk9NPBp9P+C2jm56Ln+zZkoul8d+jQQTnoQccy1VwjHX6WHPC/1NRUNQ/1CH777TfVaYDnokYA5+M577nnHlmCTPR3qGf/F+rKGTwg3Z/n5HU8j3ry/v37q8w/v3/uuedk5MiRpevyFXvdum0HJdx7UEYQGGoo8bg/dB3TMuvGnuXv3CmpP/ygsvXZEDpk3b7ac+BAin8UMOB/sQjkhKBN4wHgwMBBIvaxMQI1gWBU0CjEtwvBF4r4Bdetq7L9DYBnECj8e3FPHH73XTWuPtT864HZQSbANgQPSP9vjkBQ0LFyjty//lKK/6T283xkGdS78UZV268CFmB1sLyAx7C0YBsCQjR2BojGfeeLZa7+HlntX3Go5zZ3dtte6rA8HGvlHiaMvBOYx2ov35sYpLtJItoOldg+F2vPX1kD1+zZL4/8NFOJ9tFI24+PDJf8wiIl6ucw1vmzFID/FoFxEoxxOfibTj+d80J8xiACKf/r9x1UAQCKAFJygMJ+uZjP8Tdr+XMLClX3AJ4nNiIM589Vc1Pcrw6cfgYlKAJI4/k4fzjKCxznMgGAyrojzLwGAYOAQcAzAiYAYO4Og4BB4KRAwG5P7ahOYyW6+3knxbWbiwCtHjXUGUs/A5O/0CMcihLe91JFqWbdf2Gae7YIHcb4QderccZ8RIBq/TPQ/eJQkvf96HeZhLfQa1Opq6fhOKHd2vzcnUslfcmHQl0IHdPVh9CZyx9jskCn/37FOvlt3WaVYWdLPgYCKMLXq3ljORMaAfvx+UvTF6ggwBWnnSqt6tVRrf4i4JRfjr/JCOiJGv+boSWQjsDBQ6jTX4dAQHswCv49fIB8vWyNzN+8Xf1919gh8snilTJ30zYZg+4DE3p0lKd+nQMWQYoMatdSqft//scq+XHlBmmDdoPUAmC5Amn/V6CE4Pvl6yQabQLZQYD/GjMIGAQMAgaBqkHABACqBmdzFoOAQaCSEbBTt6vU/wdeLWGNu1Xyqsz0VYWADjWcHQDi+l8uWRt+Qxu5LW6XxjZ0zOiGt+xfVUs/Kc9TmL5PtWQszvGs/k92BctwgqLraWGg6Pkzn5fivBKNAyuLbD9CCWvqmBUjpNwcqP2P6jROoruh04Mxg4BBwCBgEDAI1CAETACgBm2WWapBwCDgHgG79f92HQ+De/VHQIcazgBAYFi0FGUeMs5/JW9p7o4/SrLpRZ51EGxn6Hctk/RF72POfMvVq64avS9S5TVWxiBF6vw3PAaF3B1PdghLiBgwMmYQMAgYBAwCBoGahIAJANSk3TJrNQgYBNwiYDczGFKnhSSMmmRL3M1A7wMCoCDn7V2DjPuvUpiyy4laTXXzCAlr2lNlaCvqRNkNALm7ErJCVOYffeONVRwBnZaMdlv0Za3/VTJXfae1OAZ74ofcKKH1O3gdX5RxUFLnvYZykL1a83KQKRHRhsoMNAgYBAwCBoFqiIAJAFTDTTFLMggYBOwhkGsjM8iZ6XjGD77B3kmq8WhmMHO2LYSzvVqK0vejI0L28bZ2oCoHhkZKEATRWPIQ0Wqg224D/r481lGnLXhbBQA8isDZaKHG2v7MFd+o69TtAe/va+J81BFgVlmXWu66BgarcrbOFyrkk3aurgWBEsys9iW62wSJaD2oMpZepXNaMTLYWSF2wBUS3uxU7XXZEegLiqlf0l0gMsH9/MA8O2m2ZK2erDqI6JrfS0Swjpwtc1X7UgYjHBoWDGCE1m+vWAxBkXV0l+d1HMteqJVBwdTi3IzjATnVbjBKdUvg8yGsRR+PoqQVWQhxzt1a8pxiwOUonlOl1wsmRTjOqwKCNrpuVGQ95liDgEHAIFBbETABgNq68+a6DQInEQJ2BQDt1AZXZ5joRFJpXdWzKydSw+B0hzboKLG9L0TP+AYaB/gwBGtJW/KB5G5b7Nn5p8trg6adufJbVbvvTVHeh5X6dIjdFpJ0crL/mi45m2fD6U/2eg3VTVjOF4B0GBm+tOhLnv6UV1FB57WGJLaWOqPuLt/lg6yUPSvBJPj+WFtOzd8N71d/60No/E6C45upVoYsXfHFSu+9TbOkKJv3nrWxRCq2zyUS2qiz9WCNEfn71krmul/wnNp6PDDp7jgGBHteIJEdRmrMWsOHMPCDlqkHX3lFclaulGB0dKl33XUSe/rpEhBmykpq+O6a5RsEqj0CJgBQ7bfILNAgYBCwQkBHAM55juju5yoBr5pqzPinLf5A8g+s13f8XS6Wzkxkh1ES3XWC31sh5u1ZJWmL3kV2+3j7MXdYB4bHScLw/7Ps067jUFblXpJRwRaBIXVbeT+tI8u85idt4TpERSQY2Wu2jVSZaQZ2+FlcI4npMdFvTlll4qUjAGi3RV9xTiq6CjyLLPkBraWzlCNu4FVqLNkodD5zti+S/L1r9ffC6UzMkMewRKR5b63z6wzS+Z3Q8U8YfqsEJzTXmbLMmLw9qyVj2WeKaWLX/BHsYGvO9D//p8p/dAN3DsaGYiiojh5gJ4THSCTapUZ1PtPvzyq7uPhlPH7TRz75RHai5WdxbtlnZPyECdLi7bcluH59v5zKTGIQMAgYBNwhYAIA5r4wCBgEajwCdqjBdrLO1REY0mfTl3yMF0fP6ur66w4ABbuXxEIZv6J1+M7nTJv/prAsw8pI/44bdJ3VMDgQOyVl1gvKKa4OpuOUMduatvAdZKzZbUA/y+zt+lT3igFXSViT7tUBBo9r4D3Ka/cWAKKIXp1Rd3mcg3uduWay5COYdLQwHwjif0rLJawvn/czf+t0InXb+nmalcGKuIHXwAlvZn1iGyN0fic695rrKXnNbImZs3WB94y7xVp91TpQ5Tpg7JDx4q0tpw2oMDRABQFYElHTLWPGDNkycaIUpaS4vZSYoUOl1eefS0ijRjX9Us36DQIGgWqKgAkAVNONMcsyCBgE9BGwQw1WveBt9B7XX0Xlj8zdsURl1Kwy6/ZWEgBtgK4Sd9o1fgkCKEHGWS9aBigCmEWH889yBCvTcSit5vDn90HRiSX15aBKuzP/BmnKnkE3aOLP67U7F+vM6YB6c/7CWw5AMOMKt1Mzc5y24C2fMtd21+ptPAMIrIcnLd1XCr6n+dmJgm0SrbLztstNwHZInfsq2EF/4dQVDzxRhyB+2C3adfmqo8KCN/0a+HJgaPW78+feV9ZchcnJsu3CCyX999+9nqLuZZdJ89dek8DIyMpaipnXIGAQqMUImABALd58c+kGgZMFgdoQAKgc599xB/gvu0ZNgqx1v1o6H6ENO6k2agIBMiujQ5g6G0EFihuecPOOFbOuLEmpaNbZ02VaZc5PODxYgI5af1SnsRLd/bzyywU9OgV7nb8f5S0nzAJUtp9dISzLPHxco06bRE5tp1SC91zqnFeUyJ+/jEwKxTpp2sNyStVRYe4rx7QVLIfbHuALG8L2SSr5gIw5c2Tz6NEI4npuj8klBISESIt335W6//pXJa/ITG8QMAjURgRMAKA27rq5ZoPASYSA3fpwX9THTzRcygGe+5plVr0i61Q1v2RGVKDGmbTtlBnPWLZUU2UYEBmLaD1Qa8m62VKtySo4KKROS1W24C77X9nOP5deEwIA6Us+Up0OvJknHQ67LT0ruJ1lD0cwKji2serEENYEDq9GcMrX8+vqljADnzDyTuvTaAgKWk/ifoSOaGplO/9c2ckQANj/+OOy5777SoFmzX+DSZPk0KuvSjJo/84W2bOntJk8WUKb+bf0xNf7wBxnEDAInDwImADAybOX5koMArUSAbviYDXtJbIysnqebhQ6twkj7/C5FCB74zTJWPmNZd0xneeEEbdLUHQ97Xs2fcmHcCoXYnzFac3aJ3UayNKR8OZ9JLrnRLd08Nzti0vKM5CFrUwLbdhZCSf6zeA4FkJYj/X17CZBlkURWrQxmFOUjTaF+TnoFlFfKbNTWE/HrDQ5VBlO30slvGX5+fL3rVMUcv+WuXhfNUUdQ6GrEN15fOV1xnBeAjBPnv5kiSq+hek435wia90UpZmAugurKW1/bxWEYBkDGTqFaEFamWa3HKIy1+LL3Efz82Xnv/8th995p/RwCv4lXn21FGdmys4bb5QjH39cZuomTzwhDe+CVkYlBqN8uRZzjEHAIFCzETABgJq9f2b1BoFaj4DdAIASUht4Nereu9UI7LL/miEZK76y8WIfAPpoON4XA5UzakeEy25mvoxPU5SP7P+zQraClXls0eblQEc7s7zdK6AEf8gJj6NSzG4DVo4PXqDZWx3/22p5Jd8HBinHl0GKMLRDY0bYk1BiwaEkSZ3/Bhga6XpzcxT2hzhEtB6k5qdoYsZy6332VjtfZj8gxFaUXuLY5x/ajH+zpSAZauzFBUJGBe8NLdwck2K90V3OlKguZ1leIzUg8vev8zjOmw5HVQo+kl5PZXl3gQjLi6zAAJ0uCWp6tsXrhbZ47b23xbPHEAoQOvRRYDmEJrZVbJ00BFy8Oe8hdVpIwqhJbnUAfAtQBoBBU0fCWw2ECOmp6lJTZkPkE/oB3oxtS+sgQMlWmTXRirOzZQec/eTPPitdfov33pPEK0q0MHLWrpWkM8+U/B07Sr+P6NxZsQDC2rSpiZds1mwQMAhUUwRMAKCaboxZlkHAIKCHgO0AQA0SAbR3bXixb3AK6pb/WZrFpNOcteZH1YP+aJH3mlMH2nZq8513iNn5jD8/0Qo4+JPGrotRZTE/6ACxZp1BAD1zX1+uQ5vn/FYtLFXrtxVfKidftRD0o+mKsFlpcngLABy1EUjyz6WVOKNsCxrRZkiVZFp16/8ZsIofciMc9g6eLxV7TMZE3q7l1nAgoEAmB9tJOmeUszf+hnvmWxzv/n7x5nhnrv5BaT5YBuCOrS4wLEaiup4lkW2Hla6Bwa/0Re/jGZXv9Rr8+dywBsv/I9wFAJo89pg0vPfekpNhL/ehRGDv/feXOblzkMD/qzIzGgQMArURARMAqI27bq7ZIHASIaDrADouuSZ1Acha+5Nkrv1Z4+Ua7fxa9Ze4fpe7dWDs0NMDw+MUxTw4vqn2XcIX99TZL0F8bJPWMf7M5OnqA1RWAIDtzrI2/ObReSoDCBywiNanqVZmZFs4m5XTzLHeqPP8PnfnUrSI/LDSyhB02TNW12L1G7Rzv2rdcFqDSgIzcdDB8He7P9fTZ67CPbN+quWqyEBR3SYiEzyOzUObxLRF72qUTHh+Rlh1bfDkeOcf2ADmC8o1NMU5QxKao9vItYpZ42w6opEczxKUuIFXWeJWXQe4CwDUv+kmafr882AXlTwP8rZskaQzzpDcTcefpfHnniutPvpIAqOjq+ulmXUZBAwCNQwBEwCoYRtmlmsQMAiURYC0ayU8Z6P+1CqLWh0w1hXU41qZIYwfepPX2n3tGnpN2rEzRnm7V5Y4Ibr17zwHWqsxG1lR06WMV0YAgDXzqfMozphhfRkesq88sCg7BS3hnkVpw0Gv87BWPR6dE9wq01eBer6V4+5YfEUDAMoRApOBHSWK8Lu2U8ZivRHeR5BeHg8nlU5vZZlViYTjvFa198wYp8x5WfL3rbVcqtcsvkVAwp3uhN2gX0hiG7T9vB70/bhya01b+K6wy4mVRXc9W6sExWqeE/W9uwAARQBbfvIJgiIxallHCwtlD2r+DyAo4LDg+vWl3dSpQlFAYwYBg4BBwB8ImACAP1A0cxgEDAInFAErh8N1cay7ju136Qlds9XJdZ3qADqFUKUPbdDR65RKXR212cW53utsOYlunXnJG6tvbdtUdnP4bW7V9K2wcf7+hAUA7FCvoTvgjaHBtm3s8sB6fW/mLSNslwljB2PH2KoMADivTzdjzmOCYxvBSTwTAYSVkrd3rSWm7nCgNgADLe46PfiCm/MxdgKWVgKABcnbFfOGwUKvxoBbj/Ml8pTR5YdRkHDG015KWAKgkzAOnRHOKXNsTtLcknaXKDOyMm94qpKP6Th/8vG6d3fzWbFfrNZQHb4vzs2VnddeW0boL7xjR2n7yy8S1qpV6RIzFy6UpLFjERA8Hlg0ZQDVYQfNGgwCJw8CJgBw8uyluRKDQK1FQDej5gDIMrNWDZDUbhPWsJMkwFmxVIm2fNE/ftF2RPp0AxXuIKX4Wlz/K63X7mU/TlQAgOUOacz+a9Cf6ZQmjLjNo3hZ9iYIPWoIAHrbl6oIALB+m9dhVR5iFZDTDSQ4tt3O79s5W03HOGPpp0pg0a4egg6rxpfHhG6bQyXIiVKRiDaDPZ6GDImsdai/t+iM4U27waqEhqyTuMHUIWhfug47Og1W7UV1BRG9sl982YgTdMyeu++W/U89VXr2gJAQaTdtmsQMHVr6WWFysmydOFEyZs4s/YydApqjVWBAaOgJWrk5rUHAIHAyIWACACfTbpprMQjUUgR0BdQc8PjShq4qodXNiumqhDvWrhtU0K7R9zH7f/ztV19Z3hP+ugEA7WvS3Og01D4rx9LCdJxd3fvXWw20ncyy1Zo9fR/WrBfo8ddZBmz8GQCwe13lsua4R9OWfCC52xZbOsplrptdD7pOQPb7DF/hcnucrgCgpcNrI6DnjdFj9ftxt+d2BD+t2ES6AoA6egh+3ahKmowtAHdcc02Z2Zu9+KLUv+WW45+5EQOM7N1b2oEpwHIAYwYBg4BBoKIImABARRE0xxsEDAInHAErFWvXBeo4ZSfyorSzhDoq4U4XoouTboBE15nxhqVVhtBqH6wcGMfxutdkdT5+r5u15NjQRl0kYejNXp1mK4fZsSarGmjdoITONZYdE4CaeNRww/l3V8PtOp/V9ehktx1z6v4W1HgP+hW+taoTVQKQMPzW0q4a9nErf4Su4B1p8wkj75TA8Fi3p7XK3DsOssK6KOtIif5E5uFy5/FE3ddlZFBPgeyk4PgmHqHTxcMOK8kf+1RZc6TBiWerP2erc9FF0gKBgcDIyNKPM2bMkE2jRpX+bXQAKmtHzLwGgdqJgAkA1M59N1dtEDipEMjbu1rSFr6joYR9/LLZfzoOtfPV0SorK6brsOsI5qn2dzOeRe3u9gpDWJGaa90AgM416V5I9sZpkrHyG8vuDAxuxA24SsKa9vA4ta4AoE4NtF1VdtdF0VnkmgNCI6A8X1eIWTB6wIc17mpJ+3eeS0fUTVeIU/eeVf6/l4BYYeoe1a6RpRJ2LKLtULTWvNjOIV7HpqHdXe72RZbzWZUp6T7zLJkEWEn25lmSueo7p+en544IdrREdLDTuVcIVk3vAODY8OwVK2Qz6vsLDx4X/Axv317aTpkiYW3alN4Xedu2SdL48ZK7YUPpZ62//loSzj/f8t4xAwwCBgGDgBUCJgBghZD53iBgEKj2COhmw5wvRCc7daIuXDdTHwLnLGHUJLSH06sL1XWmdJxlu/2/rbDUyZS7m+NEBAB0M6BU608YeYfX/dEVANTqCQ+A2AowY9kXZcQelVMP5z4wPAb/xUkg+t4HRSVKMIQYg+Maqywzfw/+Mh0n14oa7liLaoW55ketpVmxPPTbah4/HTGLRw08Vez9YexYotMu00oAUPcZoUudZ0CPz1Go+iGQEinUDXBnunoV7rQDXOfTLnXCgVGdxkp09/P8sQUndA46/pvh2GcvXVpmHa7OPQUAt19yiaROnlw6rsljj0nDe+89oes3JzcIGARODgRMAODk2EdzFQaBWo+ArlN2HCioW3ccI9E9qt9Lpa7T46k/t6ebQTsAgFZdCSNuV4rq7qzgUBL6f78BJzPd/alAxQ5HvXje3jW2WgNGQ709qstZtu7lqg4A6Aeb3Kunu16ctkNlsSeu8xbnZ6mPAkOjbOHpj8E6tG6rDLdjHboZYo63Coip1pozn5fC1F22LlMnk60zIfdEtSwFG8GrabTi1O2MYFVKoLNu5zGp816XvN0rLA/TCX5pl9Jo4GG5oGoywF0nAC6t/k03SVO0/gsIDi5ZKXQAdk+aJAeefbZ05UYIsJpsolmGQeAkQMAEAE6CTTSXYBAwCIDGqknLdsaK2dD4IcjuIVNbnUwng6ocHvQqrzPqLu2l525fIul/fCRHiwq8HuNNME9R/0GlZhDAk4XUaaky39kbf5fMtT9bUuUd8/iyH6RTpy9FOzKLFnr+0n3QpV7rZux1HVx/O3LaN40PA3XuM53MtJ0MMZcZ1rQnsvU3eF2xnfZ1zvdlwnDWsjf1AY3jh2iXe4SES9zAq1F60c3j+SrrGeHtArUDGJhEJ2Ovc59wPWQ4xQ64AkHFUyuEf3U5+OBLL8mu/0PnFieL7NFD2v78s4Q0Oa6XcPj992XHleiScsziJ0yQlp98Ak2KmOpyKWYdBgGDQA1FwAQAaujGmWUbBAwCZRHQzia5AFdZ7b4qsj+V9XKvk5nlur1lUtOXfChUAffUeqyMo40sVuqCNyVv13JtOOyUAtihdFuJoeku0J/UazsOld1gj+71VMa4giPb0J8e9fZeWiQGaDi5+myLkqvQcTrttLBzxsYfLABttooG26OynhHe7gddQUYdvQqeR7criU5JUmXcxxWdkzR+mqvDnjl/vmwaMQJBy7KBWAYA4lAe4LCMOXNk07BhpX9H9eunggTBie7LMyq6XnO8QcAgUHsQMAGA2rPX5koNAic9Aj6poLPdlw/U88oEs7Je7nVfuJ17qTtfZ+72xZL+5/+80vpd24ZRZZzOYGH6fi3IlKPe5xKJaD3Q63idtbhOoOMgWi1St2WfjsOuW//PNelkt63WXlXf67bus9oPXbYFr8tOgEe3FMYZL39oAaj9nvOKZVmMTstK3WcEFfhVNwE/lILoipPqOOx22B1W2g5VdV9rnae4WNKnT5d9jz4qmfPmqUMSJk6U5q++WtrCr2DvXklCNt9VB8CV4p+zbp0kxlJ4LwAAIABJREFUjRsn+btKSlYoEkixQIoGGjMIGAQMAhVBwAQAKoKeOdYgYBCoVgj4rIJezYIAui/3dltj6eokuHPMVFZ37mtlxOVcN98ThZ/CdGQOsHxAx0IbdlLtwyQgwO1w7jOp8x41CDycxFNgQ2dNjjG6lH0d1XLdOm6eW1c0z861VOZYnVpxK+dUVx+B16Gjdu+4XjqfqbNf0hLjc8bIDjvFHbbZm2YqgUZP7BnHMTrBI91nhE6phe59oEvZ1zmnneCXTkBE9xoqc9zRwkLZ//jjyvl3ze7Xu/ZaaQbqf0BYGJ6DhbL7ttvk4CuvlFmOazcA104AoS1aSLtff5Xwjh0r8zLM3AYBg0AtQMAEAGrBJptLNAjUGgR8oJyXYoMgQGSHkRLTY6LXnu1VgaWuCKDOi7Zjvbp0ane18lp91L0FUWzuCzOI8cNuQSlCy3JwWwoQetkgfzgSydOelILDWyxvAyuH3U4GlCfTbZtnubAqGqDjvFvpMuiyLXhJdn4LHO8LC0CxDE69UCLaDrGNIpkwKTOfK1HatzC9AMB7aCe42Goqr60RLQ92GaBbQqTzO7MT/NLBw+61VMb4tF9+kS3nnFPO+ee5Qho3Vs57RLcSXQeOTTrzzHLLaP7aa1LvhhIdi8LDh9WYrCVL1N8sJWg3bZqwFMCYQcAgYBCoCAImAFAR9MyxBgGDQLVDgM5Z6jxmqkvqL+1ZAIT12igBrqDIOvYOreDoo8WFkg/V/CwI5xUe3goR6GLLGXWF5jgR6/Yz/vwEXb4Kvc5bjm4L5z1tyQeSu43OxlGPx1ppKbD1WRr3xUtduGNyT3Ru5fwveMt2L/cy82qUF3i6SGJ3+IdJUpxnfW9ZBQDydq+UtEXvarMialoAQLdfPLsBMNhTrpUl7rvk6Qy2bLX8HXCAVQcA10l81QJgy8T4QdcrAU5do/PP8qSC5O1ah+g4vCnTn5J8L0Kcx0+k143CcmHcjxnPQvxzk+VQqwCA6sbAbghpey3nUntrU+xUa1I/DyrOzpYdV18tyZ995nHm9rNnS8zQoer7gj17lHOfvXJlmfHx554rrT76SAKjo8VdK0DnOfx8CWY6g4BBoBYhYAIAtWizzaUaBGoLApkrv5WsDb/hcj07rN6wYN/0iDaDJarzeGE2urLM4fSTGkyKvS5F3vbLPV7eqdyfv3+95aW41prrCO2xhzwp+6R0ezQba+Acrg6vov0vet9n59+xLqvyAk/r596kLXgbrQ1XW2LIAV4DAMRizsuSv2+t1lxWmXKtSU7AIK2SE7Z463mBYt84m11RT180EnSDYq7QsSNDPO53BsusrDBllxLCLMo4aDW09Hsrh5fsiswV31gG8xwTBsc1LtEB8PFZRoc9ffH7uPd5v1o/U60CANl/zZCMFV9pdwexCqZpA1uJA12z9a6ncs3eeyoD4Li2U6dK9MCB4i6oYAIAlbiJZmqDQC1CwAQAatFmm0s1CNQWBHRa1elgQccrpH4HiWw/XOg4MjNdIYPjV5CyU/JQE09Hkk6BVUbe6nwqYz/8VtBDG3gcqtv6zFWAT0doj8GS2D4Xw+Htb7VUyVo3RTJX/6DlRDgHALI3z5LMVd+BWptreQ6rAb7QuLlPaWAecO90TTlxIye5LSfJ3YbWhWRjWLRjdJyrpgYAdB1sZtXjBl4loQ2O1zbrBJ6c98JKUNDdvvnKAuBcLDmIG3CV5xai+K1nJ82WrNWTwXrJ0r1t1Dhv2gg5Wxco9Xx7wUKwADqOkege59laBwfn7VktGUs/laLsZO1jvZXwqFKIWc/bCojUhACAFQOgzkUXSYt33pHAyMhSHNPh6CedfXa5koH6t9wiTZ99Vo7m55djFZgAgPZtaAYaBAwCXhAwAQBzexgEDAInJQIVqRV3Bwgdx6DoRAmu20pCEppLSGIbZNRi1GeuVpR5GC912YriWpi2B9TfHfh3X4lonQa13+6GeKPf2xHMC45vJgkjblOZwqKMA3hRf0H4wu7RbIon2qm7ZgCALAw6H1QfR02EV1gYiNB1itiCLqYXarktOg0oB2j3Cjjrn3oVP3R7v4RGgip+XRmnluN8uS9ragBABeJIG9egvlOlPqrLWRLRbqgqhUn/4xOtUgtiaqcDgOte2bknXY/leUMbdpTIU05XNHX+XZyTCn2BP4VBKz4HdDLm5eYNiZD4ITcKf9fOlrVhqmSt+VE7cFTmYJsaJyzZyVzxNYJeOyx/e+Xvf/cBBy0tETc/ppoQAOCyPWkARPXtKy0//ljCO5Tdz8JDh1Q3gKxFi8pcdaleQNeusnvSJDmAYIDDTADA7v93NOMNAgYBt+8oR2EGGoOAQcAgcDIikLtjSUnbOj9kjqs3PgESnNBMZeJDEKCgkVmQs3mOMJOqlYF0oWJbq4wHSHir/hLX7/LSLDezhMzw54MqXJyfWeI4QMmfWgVkKjBgQo0GHUedAoCFCEIcLcixhh5rj2g1QDnrOhoDakKsiw5WdLe/qWCOs3F9yon7azraF6JO2cf/N6mo4kNuUtlims/BBAQsqEsR1rhEQKwmmS77pCLXZEcLo9x5bJZjVGSddo6lNkIctAYYjCvOSZOM5V9oBcK8nwPPCdyTDFiEt+gjDJo5G4MXZBiQ+VOYfoBPETtLLjOWcyvBxNanqc/5bEhb+A4CYBTQtDdvZPsRaq7qbqT1H3n/fdl9991SlJIiQQkJ0vCOO4QZ/cCoqPLLx723D10D9t5/f7nvGuGzRg89pL7b/9RTpd+bAEB1vwvM+gwCNQMBwwCoGftkVmkQMAj4iEDtCQIQIDrb4fBtA5WTbae8gBlM1vHzxd26j3sAnNGuEnfaNaVOBEsa0hd/qJ219XE73Rx2LBDR9zLU1aO1m4bOgeskzNw6nCGKL5YEjOw5KR6v51gARIqLtAIf7ubR6avuDzzX7Nkvj/0ySwqLj8rj55wu7RuUZ7fYPY+vLffsnMeq5txqrvxDmyFQ+cYJuHe9r4zMD/5XzPuxEphDvOcdZU3cJ92SFCs8nb9Xv6vAoJJAno+BtJomgEnqflFmpgTFxuK54r1sLGf1atk8bpwU7C0riOho+XcEgoAmAGDnjjNjDQIGAR0ETABAByUzxiBgEKjRCLAPfQaYAFqZ8Bp9pb4tnpn5uMHXS2i9dmoCZgKp+M0yAHfmWnKgVS7g29IsjoLz37KvxPa7TDkyeXtWlSjr1wjGRwDjNVpOUVUEAPampsukb6fK4cwsKUYAYFzXDnLrqJLsbUWtsh1sXwQAXa+posKhFcWo1h2PIKVuUKOmBQDs7OXRvDzZibZ/h8EccDWyAKgtcOD550u/MgwAO+iasQYBg4AnBEwAwNwbBgGDQK1AgGrcaQvfBrV1f624Xu2LdFPH700czZ3eQObq7yHw9yu9We3TVnxgeRYCM4xUXM/btbzi01fyDIHQCCB13avGwrE1eAoAJGdly/ykHTL7r62yKzlNUnNyAUHJHkSHhUo7ZPAn9OgkA9s0l0AwEbzZu/P+lB9Wrpf7xg+Xz5asksjQEPnPhFESZpHB1IXJrqif7ryuwpW6x7mO87U+3bfzqciPb4e6OwoZdjJMao6VlCwVaopq1ugAAH6POevWycFXXpG8zZulCSj/Uf3LCqZ6EgMkCyCkQQPJ+uOP0q01AYCac5eblRoEqjMCJgBQnXfHrM0gYBDwKwJsZ8X2U3mo77ZDj/frImxOpii6cN4qg57LFLRrHb9jeeU6AGANrEFnLbpr7TB7elM0rOoM627WS2L7X15uLXSoU9HysHIDPSi1CESZRQWcrjCsn7Xd1ESwMtcAwNZDyfLctPmy6QDEJo85/AHYn/iIcAkOCpSc/ALJzMsvnZYBgEljh6qggDtjIOG2r6ao4+8/c4Q8+vNMiQkPk4fOHinBuE6/GNaZtuQDyd222K/Ob0Vb3DlfW1XcO6zBZ5mJnbaA3vCnvkRk+5FKe0NLL8MfmxmAgMNR3wMO1AMJa9oLGhvTtFZTYwMAuOePfPKJ7Lz2WpRVlXQwiT/3XGkFWn9g9PH2ssUoF9h26aWS+t13XvFwlAWEdzzeLUMLQDPIIGAQMAi4IGACAOaWMAgYBGodAqq1FUS1fFXprgrASMsPbzVQ2N6M/eKVmCHq+v1mcBgjMH9s30vdtqrjeZihoygYLbxF33JieY61JE9/SqnbV4UxIBIBhyeGLc08ZLV9UdrXXjsFBylsBsc4Z/Ncn5zZgGMdAjKh6K6DG+8FdmcIjm8q2w6nyB1fT5H03DxpW6+OnH9qV+ndsonEwXl3tmwEAf63eIV8vYy920XuHDNYTu9UUuLhan9s2y0PTp4mf+vZSf7Zr4fc+c2v0jA2BufIlbzCIrlr7BBpXideGyJPAxl0S1/yIUTmmNH0QwbcRbiywgvEBJV37wSgU0AbiT/tOlElSQhE6lLgPV0XhTLj0GmCDrVOy86K41NyDRGtB6nnp2+lNiUdAvgbYGtPawuQmJ7nQbhwjPXQajYid8MGVd+fvwOdFI5ZUEyMtJs2TaL69SuzWk8dBJwHmQBANdtgsxyDQA1GwAQAavDmmaUbBAwCFUAA2Rm+NGdCJb+6BAIo+EVF+sgOo5XInrOD608xQx0n2g6yKbNehPjeOjuH+DSWjk7MqRdJWBNrNXwlSrjkY9vt+7wtjK3qorufIxFth6pgTOqcV8B8+MvmtRxvkcZ+7tmbZloez6xxwsg7JTA8VmX2f1q1QQYgq980Pk6+WbZG9qVnysRTu0jThLgyc2Vh7N3f/SYb9h2USwf2kkv693R7rjfnLJFvl6+TR5DxbxQXqwIM3Zo2lHmbt6vx1wzpKxf0xv3oD8PvLmPlt5KzaUaFWTje2l9WZKmqdeai95UWhj+Mv7dwdKmI6X2R0qrw/d45thoEvsKb91bBO2c2TmVqnTAIFdX1LIlsO0w9l3wt6WDQImHkHep3w64AVkGEgKBQiR1wBRg/p/pjK6p0jow5c2TTMODlYo0ffVQa3Xtvmed7UVqabL/sMkn94QePa4zs3Vva/fKLBNcv6SriagwiHHzpJWn04IMSPWhQlV6rOZlBwCBQsxAwAYCatV9mtQYBg4C/EYBDkoe+41kbfpXCI9sr7JTYXR5rwYPRui8STmUonH6HKre7eQqObIPS/vsVorfTiY7tc4mENupsd6kex2dvnAan7psKZzTdnyAAGc46EomsYUSbwV7xcT2eNGvVeiyZGbgKZJzZMrBBJ4gN/kuCIuuUnoaU8bT5b2r1uS85qKxuga5oIQMObPHoahv2HYKDP1WCsL5nJo6TNvXqlhmyKyVNOfPJWTkeGQB5aF324OTpknTwiDw78Qz5a/8heQd6ADcM6y9vIDAQi1KAx9ARoFFcjN/uF06kWDjLPtPSQHB34uC4JhI/FC0WcT9Xhvnr3vEUtPK13ICOeHS3CSoI5c7Ybo+Br/wD67UEJq2w4/ki2g2VqM7jy/728NxMX/qp5GyZp/27JxZxp12rWpWyHCtl5vNSmLrL6xL8WeJhda3+/j530yZJOuMMydtStswnZsQIaf311xJc5/izhOfOmDFDtpxzDspDMtwuhayBtj//LMGJ5btzFCYny9aJEyVj5kyJ6NxZ2kyeLGFtyrY39ff1mfkMAgaBmouACQDU3L0zKzcIGAT8jIDq/75rGeqUFymn0e81taAsB4ZFQQCruYQ17AiHv7vqy23HSKPOWvcL6Oez1Uu0nvnuROvMr/syrzMXvAxhUIS1zaH12kPlv5+ivvtsDPDsWYka6ckInKDVlp1WZFhLKNojRnWdIOzL7s54z2Qs/Uxyd/zhNXjkmgVWc9GJ+uMjydm20OO6eH/Eoz2jO0d36tpN8uzv86Rt/bryzPnjVN0+LQ1igMzef7xoBZz/bOnZvLE8dNZItxoA/P7mL35Wxz113lh5cfoCJRjoTwFAT3t3/F6eo9+CD3tCdgw7P1AboVKNAm5b5krW+l8RqEjmhmmeTu/3Rg2ItMUfaDnrzPTztxDd7Ryt62bZUCaeEwWHt2o76KUXB4xD8Iyi4x/esr/XoFtO0hz12yrOc++0lsyJ0oE6LZR+CH/XDrNiNfGaGfjiGmqiFaWmytYLLpB0UP6djWUAbadOleiBA8t8zo4Au265RQ699Zbby61z0UXS4p13JDAystz3riUEzV97Teqhu4Axg4BBwCDgDgETADD3hUHAIGAQ8IAAKcD5BzZKPoTaitL2olTgEOi77JftoWf2sZ7vkIiTQGStA0Oj4bw2xstvS2R78F9MA49163Y3gc4Te97nbJkvhcnbVTDguFAgVhASLkERcaqkgJlz/luZpmqnF7xlmzZNWn3MqRcq56ayjVlXahqwXKEoA3uJ3uTOYpAswaBTyYADGRJ0PLg+HWMrRDqKefvWoewgvcTpwv3AeyAEQYToLmeqwE85O1aKkrXxdylCh4qS9eA4BIrICInu9rcyrAPn45/8dY5M35Akozq2lTtQ4//ElNkyZ9O20iEJkREyEdT9CT06KjX/5Tv3ysszFsoetPzr2LAeBP+GS1ZegWIJNEP5wD/6dpOnps6Vm0cOlKLiYnn2t3ny4Fkj0EWghRQWFctXS9fIF3+uwndH5arBveWcnp2FWgPvzP1Dpq7bLCEQILx04Klybq/OqsOhtgGD/MNJksu9ATW8ODejjN4FHcHA8BiUfnSXyHbD4UTid1TFRrFGBnn4myuC415CXT8WEKhg0IpzZ234Dc56En7HWaUOO6+bGXDqbyj2C/62awxQMQCWt2uFFKTsUPOXWTt2is8K3m8hCS0krFlP4NzD1rl4DpaysKRKPSOLCtQyHevnnikn3o1mB3VGKGCYj+eHI+DK32EwAgbRYB2ENupi95Krz3jc13vuu0/2P/FEuTU1eewxacgyABdjx4CtEAoke8DVwtu3l9YQCmSG39nyd+2SbRdeKJkLSvRaaA3vukuaPPlk9cHCrMQgYBCoVgiYAEC12g6zGIOAQcAgUHMRUK0WIfLGfy2zpR5o9f68erpn6ciGk96+HeJ5SYeOyI4jqZKSnaMcWue2ec7nDQkKkvjIElG9VokJ0gS19h0b1VOZ9gax0X5rjVeRa3Wu779xeH85o2sH5bDTyScDgNdwVvdT5MpBvdV6l2zbJQ//OEM59qHBQZJbUKh0AXq3aKrKCDo1qi9R6BKwF8GBJ84do+ZajGOoCzAAAYD3UBbwJQIAdPJJomiIkoAnzz1dXpi+UJZu3y3hIcGSD8HAejFR8uLfz1T/GjMInEwI5G3dKnsmTZJctPNrA0dch2LPzHzSmWeWgyF29Ghp/dVXEhTvIq7JzgEffig7rr4agZTynRbC2raVZi+/LHFjSkQR2SKQrAHnVoH8vNH990vj//73ZILfXItBwCDgRwRMAMCPYJqpDAIGAYNArUeA2VxkSbM3z5KCI1vLZjSZYQcrobIyuaxnp7NP+juV7XejBr7YDuVfc/PqREVI96aNZETHNtIL9Ho62FVtBzMy5RZQ9xngeOycMdKjWaPSJbA9IJ19jvlHn25yyYCecv8P05QY4H8njIazHqKc/nFd2iuxv4cwli0ACxEcYPa/J+a6FW0BOTd1AYrBZrjz618lBIED/v3RwuWyBa0I/9mvuwoU9G3VTB5E+8Anp86R1bv3ywsXjJcmCbFVDUmtPh+DXev2HpBvEKRZuWufEotkKQeFIcd1bS/ju54ikaEhtRojXy/+KJ4rh997T3b/3/+VtvNjDX/C+edbTlmwZ48KAGSvXFlmrKduABxUnJ0tG1EekLNqleX87gZ4KjHwaTJzkEHAIHBSImACACfltpqLMggYBE5mBP5A1udBKD3/5z//kb59+57Ml2p5bcx2k/Y+Zc1fshVOaWU4/N4WQSerS5MGig4/oHVzCUaGvCpsPZz5u7+dqpx5dw73o7/Mktl/bVUOPhkC93z3u2IvUAvgnXl/yNxN2+VhZPeZtX/kpxlqyaT605F3iAfGIijwwgVnyOKtu5TWwJD2reTeccPko0XLwZCIkEMIMHyDNoP3njFM6kRFyn8wT3uUFpA1UJlBkZ9++kneQS30iy++KK1bt64KuP12DjJPqLPAYNVd44ZKMNpJOoz38n3f/y7twDS5edRp2mUULMPgnLOw30c9BLyoD3H76EFyWruW2vO6u+hDhw7JAw88IJdccomcdhraYVbQipDlfgs170eOHJG7775bQnA/VzdzJ87XDPdefWTerYzBg9233SYHX3ml3FBPZQDFaL+5/V//khQEGXyxetdeK83QDSAgzH7JiC/nM8cYBAwCNQ8BEwCoeXtmVmwQMAgAgWK8WKUf2ieHt26UA0lrJXXfLsnA3/w8NyPV44twUHCIhMeAdoki5aCQUEls0U5CI6OkSZc+0rRrHwkOrdyXJr6gL126VJ5++mmZNw8K2rBTTz1VLoLA0z/+8Q8JAnXbm+Xn58trEHii4xMeHi5jjlFB/XJTYG2sI90H6mjm3LkSBJXqAKyHL5PxUKeuLkaHZ9GWnaoFXhKcfk9OT1WvlxlWBgJYAx8H57kyjSwHOu6uAoA8J51LZvxXoByA+gATenRSGf880P5pEVgnVf5HdWorP6D939sICJD+/9R57CRQR5UR3Iv2ge0bJipxwffmL5Pvlq9Vc90Np9Vh9//wuwoOsKSgAI5t31ZN1bwsL2iNeagDwL2ZPXu2Cladfvrpci7qmx9FG7StoFO/8cYb0q2bdUtHZxzT0C7t3XfflQYNGqhj7R5fmXviOjdxePjH6bJ0xx711SA43xO6d5QFSehKAXCuOK13maz817ifM3PzlUbDbXDWdTL2DCg8N22eTFufZHlpLAthMGh8t1PKBAG4Rwvwu38Jv3M+k/r376+cfD6XXO2bb9DtAxYJIbozoHDvyfbu3auecT9Dtb5Zs2YyCdT5sWPHQgagrDrEzp075fPPP5fo6Gj5F5zeGAjkVSfz5MDbqbH3VAbgqRtA4cGDsnn8eMnG/5+wa9QJYAeA8FNOsXuoGW8QMAjUIgRMAKAWbba5VINATUeAzv3OlYtk/czJcnAzhNwKS8Sm/GXdzviH9Jl4lb+mczsPHRg6Q7feeqs0bdpUOUL8m9mvUzRe2ragpdS3336rXqqZgUuF0vTrr7+uXrZjYytGuy5Edm83XtQbYz2hmD9v2zaVvaLytLvWU96AYhZrN64xZvhwSYAStj/scGa2fP7HKjg7m5X4XHU1Zr9Ju74cgnh0rCvDPlm8QlHxuzRuII+jZp/OImngLHt4E+37WALB7DKz/K0T68j/ffmzEL8bhvVTdPAi0Pq/Bl38sz9WK2cwMSZSMQm4XpYPLN2xW7o1aaREAFlqwHnbN0iUpxEQiMaYzSi1uAsMBJYJcP7//m200k14YdoC2Z+WUbqm3bt3y0y0JuuHFma8T9u1ayeXod/522+/LS1atJDzzjtPC57Vq1er4xkkW79+vXJAz0FQ6osvvlDHX4usZ3U0llU8AjxPa9tCxqLkgnvD4FAqdCiuQ7DE4Q7nFBTIUxB1HIkgy4Kk7Qrfe88YrgIy3uw7BHDYrlE3CEatBpaBsDOEw6ZCkX7t2rVqj9qixnwdhOh+//139VxikNFhmZmZ8jLqz/mc4rPLE/uoANfCIM/gwYNl5MiR8tdff8mbb76p5nN9Rs2ZM0e24TkTjN/M3//+92rHAPAUAPCmyO+6XwUIhiRNmFDOoQ8A26Htjz9KLAIjzpa1ZIlshkaAox0gKf2eWgM6H0dxwFaffSYRNoNq1fF3Y9ZkEDAIVC4CJgBQufia2Q0CBgE/IbB3/XKZ/+ELKstfWdZlzPnS7x/XVdb0at5cOMbvoZ6UmdC6devKE1CI7owXNzpCrtkxdwtZvHixfPnllzJ06FA566yzLBkDdi6mCMEJqlZTQCqkYUOhIvV+KEk3h+PFl9ATZcyIvjXnD2Sbd1Y5xb8i10za9XVD+8loZNpZKuBPoyNJ+j3nTYAmAS0lK6cUHwYhmO0dB3FA2sugiP+0eqMaT/p+Rm4esvZFikHQrE6czNq4VTn2zOQXISMcilIGZrCZ3Yfov/qOLQM5L51I0tXJJOBVMRhDp5bj8zEnAx8XQR/A2Vi28vDDD6ssc8uWLZWDOAL90Hkf27GvIJy2ceNGGTRokAxHcEnnN+M8Px1lBhBYQkDHl3YhFNSvv/56qV//eIs6O2vyNpZijQ+BBXBx/55KSPIJOPlFwJgdFzojeOMw6jU8Az2FPi2bCrs38J6xMu7HbdBqYHDGjtH5fxQBG+5lenq62hMykPjvFVdcIXPB/omIiJCrrrqqDL4M5jj27/LLL1dBGHfGAMCTeG5wn+nUZ2VlyfLly2XYsGHlnlfcz2zUvDfE84YMgepoexCc3f/UU2WWForgVbtff5Xwjh2tl4x7bt/jj8tePFddLRF48/nqTNc/iH3YBb0Bh8UiiEIG1j78Zgr27y83BwMJiddcI43A2ggBM8aYQcAgYBCwQsAEAKwQMt8bBAwCJxyBLYtnyrz3nimX8Q9AhjMqIVHqgsZ/ZOcWyTx8/OUotkET6Y6MfpALpZ/Kyod3bJK87EyUCqRJyq5tUoy2VYktO8jAf90i0XX97wR4AvCHH36QhQsXKseIL9y/4oWSGTa+jJPa/NtvvwmzbvFQiub3xcgmNmrUSP73v/9JIK6d40id5Ri+XNOpYn00AwTu6Lt2NpKK13sfegiifRHSGP/uQja/8PBhpUCdDMpuCJylI598Ig3xcnwIL7DNkeEjdXXHlVdKHLJd9W++WfYh40c2wWFke498/LFSzs7dsEG93MaCDt4ctb+BThlG1/UdSM8E/XypqmWv6tp+O1h5G0sHldT420YNkrrR7h0mX87lqPF3PpYOXaP4GBnRoQ1o3h3KlCGwLOCTxStlCoIA6XD+E7GWc3t1US0C6cw/+vMs2bD/kDSETsB1YAnsRLe7oX0VAAAgAElEQVSEjxetULoBFAasixr/p3+bKxQYDAWVfEj7lnIZHH0GZ9hakE5oLAIe55/aVS5A60FXLYTJoCWTZs4scB76nd+LFmhkwTRu3FheQX00y2JIEydDhiwX/s17ms5+7969VSaa9/mOHTtkxYoVkpycLPfcc48sWrRIBdPIhLkPwavExERVIhMXF1cOVpbP0PF/4YUX1FzORufzmWeekXr16vmyHR6PoWP/wA/TVekES1Z+Q7tE2inQSmBpxhuzF6tsPLs4fLpkJfYlSvq1biZ/gsHx7xEDILI4Vxag3OWK006VC/uWDar8unaTPD9tvnb237FIsjyePHesCkgQa9L0aQxGEr//ogSIwcWcnByF1QVg8JD6z0z+NPS05/OI2BOrx9DOjpn+Rx55RMKcas5Z089gAffnBvSjHw9K+759++R+OMFkAbDE4KOPPlL7we84hs9D/v3cc8/JBDxDqosdfv999VxzNVL4W+C5FwZWi5XlgMGyGeVarg58UEKCtEGtfwycfBqDsNvBkEkFFg5rCKypF1CEYE0qfkcpeL7zWRwYFSXsJpCAIEtYq1Z+azFrdS3me4OAQaDmI2ACADV/D80VGAROagQObftLfnv+HsnLRG91GB2qJl16S+/zrpQ6zVoLgwDFRYUy49VHVHmAwxq06yJjbn1cQiL853T5E+jNaCXFl+aH4FyTFs1aWMeLLx2c5s2bq9ppUmPJGqCjxCwZX9AdduONNyoaLh0nUnj5Ys15zoc6Nam8PhnbUMGxTwM1lVkulgIUIYMXDD0AlgTEjRsnB55/vuRvOA+sNeWLKV9S9+MltS4yg2lwKOrihfkIXpz5cpr6/fcS2b278GWXc5M+m71smXqpddcbnM4q6emfg57O//tkMLbFewACe2y35w97HY7jz3Dmrx3SVzmS1d0Y2KKDSKp+UlKSciwfR1Z0/vz5sgk9z+mwt2nTRlZB+ZyUcDrorAfn/U8aOWnpzPpz/EAopJNRQAezIzKwdPg535lQWydD5vbbb1cBM2crxH1EGjqDZJ6M62EG3J9GscbXZi2Wx5BxLwSV4tGfZ8r9uA8CQZ14YPJ0OQv1+BSxPP/ULsKgziVgCmQhUEEj02LzgSOq9WJvMAOGdzgueEiV/0nf/KoCMr7YfeOHq/kYAJg+fboMGDBAlVMw2LIEFHQ+m/ZAwZ6f9enTR+0RnzXE/zaUBTmeV9QBIKOCZQF33nmncuaJIQMA3KcDBw6owEqvXr0kIyNDmjRpop5VfL5xTw4iaMggJkuaeI7Q0FAVvKQOQXUxPrMoyufOGMBksDMR97U3J/wogl5bwTThs9DVolHK1RLnCMPz9vAHH8hOsFGOgkVB81QmUF2wMeswCBgEaiYCJgBQM/fNrNogUGsQWPDRC7Jx9i+l19tzwr+k14RLyjiOBTnZ8tsL98qBzWtLx7XuO0yGX1+ecnmigaOKNumxdFT40n3XXXcpp/4DvPgxwzZkyBD18swMKIMdrMvlC3anTp0kChkfZtRIrW0PsSdSaxksGAennIrozKKRHXDHHXcoZ8phBbnZ8udX78jmBb9LUUE+2A7tZchVkyS+cYtycFB46iAcqqbIwu1Flo71+8w41cHLK1thxSEzyL7TzV99VQ7A6WqALG4aWAcxyNYe+fRTaQDnKx3U6hAELJj1iuzRQ7Lg7LdEto802jxcYzRo33l42W8CHJyNNezL0FP+JWSU96GO/GQzZugp7sb2gf4tCKjeSDlqwh2U/2W4H+hYMgtMZ3LixIny559/Kko/nXr+BsgS4P3OLHR3BI+YGeZYKsaTVk7Hsg6CUPyd0Gn9DuwSKtNPmTJFOa/OtetEh44rA2Y8zpMxgPA8glsV1dJwnp/K/D+t2oBWjaeDwXNU/osAwKVgTmw/kgxhxXVo09hd5qHmv129uurfx/52ukz69lf5G4I6k1duUFoS89Cx4TwECAZDRNBhi1AOQ20Bagz4YpcO7KWCDaT1fwLnswd+pwyyXInAHfVIrrvuOvU8Ip7M9PM5RHYGPyOL40P0qt8POjr3hqwM7o3DGJwhe4ksATKVOJb3AJ9XKSkpSgOCz0AGD+j0c7+5BjI+uJ8MYFan7iYZ0CnYhLVZWRyCHxQHpEOPCy83fD8CTCyxcmcMJFB0lXoBzhaJe7stsv58nhozCBgEDAL+QsAEAPyFpJnHIGAQ8DsCBXk58vsL98n+v1aruSPj68j4u18Q0vudLSc9VaY8eavqBOCwtgNGydBr7vb7mio6IbNfdESY1WTN8Y/ItFMIkM4LM2/M3DNDSoefmTBmxJgpY4aU1Nyrr75aZezopNDRIbX6e2SVWDJAVgGzpsxyUiVdGRW+P3lZNs76qczSm3Q+VUbd/J9yXQ9Idy1Gpi4K2bvDcLqaPvusamHFIACz/aSwss60MdZCh74RqNw7kQELxDqLkLUNRF1wIQIYkT2RyUSQIxr04DysKxOBC7anSsX1hqCMIQG07XoIWDiMtdIUMyNFWlfQrKJ7cSKOpxL7FYNOVVT5ygoCkDFC0Tw6vXS26bTR0aMxMNS1a1fldFGV35lRUll40Jlndp2OfpcuXVSAiyUA/C3Q6abgHDO+G1Aewu/PPvtsleGnE8gxrBNnNpl15MwuUwyQ2gH8LfA3wM4ZdCzZQq5Dhw7KGXXupnEYdGmyAuiUOoxMBGadWX7gCArwN8QAQyvSqSto1Fd4EvX+c9Gtgfdz7xZNIMg4Sn5EMOCDBcukeZ14xW4Jg8YCs/mnNKwPLYV8Wb17v3L0F27ZoUoD1u45oPQX7hgzWLo2aahWRaefbIH5mNtXu3JQb1VSwLXxGUKnnk4574lZs2apsiQGVsgCINbcg1sQ+CNDwxFsoYAfn2F8lrEcyWGs6ecesVsD7dJLL1UaCwwUMODJ+4FsDnYcYHnB16DAM8DAe5bzMXDAfawulkmWCuj+jqy81bpYGsDgZhTwK2U4Aec9ZEm5aAlYzdUEZRkMKrhjSlkda743CBgEDAKeEDABAHNvGAQMAtUWAdfMflRCPTnzvpfK1elnpxyWnx67WTKPHCy9ll5/u1R6kilQyy03Mw3BkdslZU9ZZ8FTiUQuMnLb8DIfhIADxanCq+BFnIrnj8GhsStmVlO3lkEAMgHYhs+fQQA6ssysM5vqcPi9YcRabtbh00FzzZjXVGzdrfszKKM7Z6hZ3/4sAlsMEtDZpANKoxgnuxM4s2c84VCYnydz33taCrKzZORNj1R6+1DndazZs1/uQZtGii76YmQWPYLuEAPblGcA+TJfjTsGzng+SqVyEZikcj4Dkt6MuiWbwbLKRwBD10jdb4KgV33onQSA+VMIzYqtCIBloCOGrjGIypZ+LMMyZhAwCBgE/ImACQD4E00zl0HAIOBXBFxr+wODUA/874ekeY8BZc5zePsmmfosMktZx2nj/S+6UTqPrj696/0KjI3J6KhMf/lB2bNuWZmjThl+lpx2yc0nNLNEyv+va/5SNdInS62/7tYwCHAnsrojTjleqqF7rOs4itt9ivKLp5BdpBieXSMl+8EHH/So6m53vuo0nkGRm266SSnbO4xdOFirXoQsPTGjPgHNUwAg88gBWfL5G7J7zZ/C31NMvYbSbdzfITyapMRE+//jeomEGGlVGH8zL0D4bwp+N74a9SienXiGNImvWNtQX89fpceBLZEOxtQhMDvqQSk/CkyDvWA3ULiUGX2KkbaCqCk1TTyZLwEAzsUgQAucty5+X+lgnySB2aLLInAVB6xSzMzJDAIGgZMeARMAOOm32FygQaBmI7Bm6tfyx5dvlV6EO+r6waT1MvX5u4WMAYeNvPEhadl7cM2+eD+tngGSOe88KWkokQgKCZV2p50ufS64WkLCT5xAYiFaobGV3WRQok9myr+3LWwYFyNPnzdWGlfAEaOIGktDHFlsX28ZBgBIi3emzvs6V3U67pdfflF17Q5jKQHp6RTUdA0AUOzujTfeUD3uHXYgaZ3MfusJsIkulla9h8i6ad9Li54DZe1v30qjTj3k4OZ10mcifksVEBstzMuVGa89Ik0hbtr59PO8wseuC3d8PUUOZWT5DDM7DtwKBoo/2Sc+L6YSD6Q46V7U3B+EXonDIQ9C6RRLlBymI7LnGgBgS1QGDjLR1cJdWz7nS6KQaht0UKBeSjKYKA4Lg4ZLEYJ17JzianT+yb6qA60LQ/2vxBvETG0QqMUImABALd58c+kGgZqAACns1AE4tHWjUvw/9ZzLpPv4C8u8GG1fOk+9QDuML+Njb3tS6ret/uroNWEP/L1G1jw/PXUO6px3+nvq4/cAMuyN0RKPqvvst87e6q3qJUB9vbw4144jKaoV3pZDybIBqu070AKPf1eFUd2ddGwKBNo1akewlp7dItwZqezMdLOWnj3byQ7gWOpOuDIF7NDf7a7zRI1nLTop/myL6bCboVfBOnQGOqiVwMDHx2hRSRs1alSZFoLM9s945SFpDL2MrmMnSvqBPTIdfw+67DZZ+fOn0rRrH7COMqXn2RdX2SW+O+9P+eLPEk0UX8y5BaAvx9eUY+j874TWSjJEUa0sEboSdLgDnNoYOh/jGgCgU98OLVtDIcZKwdPd6MKSB90WT0btFHZMcc7+s2tKIgJTe3AvUheF3zEYEQ+WQJOnn5aw1sc7Plit33xvEDAIGATsImACAHYRM+MNAgaBKkfgKGicuRmpqLMNd5tpW/XL57L0m/dK1xUWFSNj73hKqd0bq14IsAf9Q2h/xjpmf1og6ppb16uj+qkPaN1cEkFzrkiGk0GKJVt3yS9rNiohtmLUDVeGsR77+qH95NxenW1Nz24SbLs2FQ6Iq9HxZ20/BfZca/vJtliAzOX/oTbZVSeA7fTOO897BtrWIk/wYHbPuOqqq5TIpsPYe34M+rHTKEZIcTpHeQAZEOxTTzFBWsrubTLz9f/IiBselISmrWT36j9k+eSPZfAVd8j8D5+XmLoNpePICWADfC171i6TQZffJkkLp0t0YgP1d8cRZ8mmeVNl7O1PydY/Z8vKH/8n7QaNkS7I8i/8+CVJbH2KbPtjtgy77j7544s3ZQjm3bp0riz79n1JbNVBTr/1MQkJO97OMDkrW277akqFtDIu6N1VrkbryIr8Nk7wtlqe/ijEFfcisLMfAno6Fo5sfFt0Owhz6pzifJynAEA4WlDSitGp4gC6puyDkKIOxZ+K/gwgREB0Uh2PQBX/IzshAGKqxgwCBgGDQGUjYAIAlY2wmd8gYBDwOwL5qLud/8Hzsn35fGFwwI6RHTD0yknS4tRBSjRw9luPy8Et6yUiro6MQ9DA0RqPwoLLf/hYtiyeIUWFBdJ+0FgZiJr5QDeZWgrsrfrpM9m15g/h2pp37y/Db3jAozDYjhULZSGU+XmOZt36yYgbHywZC+ds74aVCGa8K4d3bJbgsHAZfNnt0qrvULeX6HresOhYaTtwNFgSlx6n92POVVO+lBU/fIQ2ZEXSYeh4GfDPG4V6Cu7Mdc5Gp3SX0Tf/t0IUZ8d5KsP5Z2Z/Qo+Oclb3jhIXEW7nVtAeSzbAJ4tXQK9gU6VoFbAE4Onzx0nD2GitNTGz7WjF5noABe74XSMvwmbsKvEEnCM6/M7mnB13fE5nKgUUZtZMZ6NVXzGy5g5rBlozRc6q2pi5Z1af/7EzAAMel19+uVx88cVlAh7M7E9CdtZhriwHqs6z+4ajC4BrAOTQ1g0y7/3n4MA/qWr82ZI0OzUZv59/yy/oOtIUv90WPfrLxrm/Shw6kwQFh8qWJTMluk59yTi8T+IaNpOC3P9n7zrAq6i27hZCDxAINaETmvTeQZp0FQsWbL+9IiogioCAKAKKvWF9dlCQ3nvvSC+hBggdQgvdf62DEyaTuffOzL2BKGe/z+9p7syZM2vm5svee+21EqUaWEtLh38pZW9qJ3vWL5fyzTvIfBQAsuXOq35fVL3lAVk3bZRUaXefLPr5UzWiw7Gmm558NRnTacr6LTJ48lzPIzOVChWQfre2UK4C/+VIwNjH1g4dUiTjkQ8+qAT/7JT4i0IXgkwAu2ABYDOcDs7Hx6uPDQaAUQBQP8Tv2cOwO9yJIlKgIoBW9v8vv3363jQC/w4EdAHg3/Gc9C41AhoBEwLsxE2FsB1FAr1EiVo3ScNHu8mMT/pJ3OrFagmzw8DutctkDmbmaS9oRMYs2cAqGCh5S1zu+jBIEV46YphsmAEKp6kQwcS9cMVakh6U0rzo5JVt3C6pcMAEe+Lg7pKYcEStwbnipigWXIIg2WJ0ATfMGJ3sD/x8JctJSyQgvL4Rl5CUrRzzg5D5YFcAYbGi/sNdVJJ//MAeuAB0lVNHD6rTfan/+7oXdqjThWWQSyiClKjVRBo88rInxXN21HuPnqpszkIRBTE//1jDmsoyjd3/qxH7j5+UD2cskCXbd3tOwnzt856aldT9BAp28P/44w957rnnUhzaqlUrGTx4sPJtDxS0dWPCb44HkSCxeGBmDdAC7QhE0gq/954cwTmJSJoLgaIcqtlkUqNJ1S6CYoSvDqx5j0z+ucdvYFdpDY5D0GKT9H47+j8ZEe/hPmihyaDlX58+fdS/lypVStnWme3nyAAg5b/RYygi4B2b+kEvyR9TXiq16ah0AVp3HyyrUPjbjcJfrbthcbl3l6xHIl+r4xOyeuJvSiiQv0tYXDyG730RaAew6Mfv2vals1Vh4AA0BjJlyyFH4rYqxhILf1HlqmKtndLk6deTbvH0ufPyGpT/1+7dH+jR2n4egULZO9CbKAmWjNegkv1p2EqyEHQOtpL8d9Lb6RSSrX59yYZRk3RZrjAWvF4nmPO4x+333ivHYS1pDib/fMeo/L8F3xPr7H1uOJ8Uhe0pbUytwYJCLN4dI3i/MejgZzLbReL3/0nYnu566ilJXLPG5y3kw3cuesAASRfurNgXDBb6XI2ARkAj4AsBXQDQ74ZGQCPwr0Ng3+Y1Mvm9V4XiWW4jPZLZxuisRRYuqbp47OgxCpSppCi3R+K2qT/0z548nmxpq64AO3fUHdi7fqXfLbAr37rrIIksGqOOIyV47jdDks5RbgXNb5OVY39SXXqrIB7Pa91tMJKE7JfPQQLo61hjUfMIxHZQimd+2j9pXRY/zIkFz3F6L+GR+aR9zw9dK54z+e87drqs3LXX7eNKcXz2zJnkKVDmW8BC72ol/uZNcBRgxLI18t2CFUKv91CFU2X2uLg4leQuWbIk2aWrVasmH3zwgUpknQSLCFzHHHYFgNPLlgkToAKgxsdDPT0jkh5fnVIn1w32GGvX3ryeOcHfvn27EjXk8UaYGQ4JCQlqTGICqN8Mu3vnd81gz+QuUlIl9At++ADMnCwqWd+5Yr6i+R+I3YDEfbMUKFUBOiXppXL7+2TtpN+lSvtO6ndEzoKFMU6wA+4BBeUkmAGF4WLCQkDFVh1l5mdvoqhYVg6jAJA7upgqALAgULRafYgLPpa094XbdknfMdPlgkvGExcIxnGCIndHUfg5DDYFE35/kS5zZuFsO5Pc9LCYvBbBmXyr2j4p9zFjx0pWfEcovLetY0c5PnVqsu3ZdvX/OeLARx9JnKlYxpGBMhijCcsD5wc8jwQo/HOW31/iz/n+/F27SsFeva55keRaPBd9TY2ARiBtIaALAGnreejdaAQ0Ak4QwB/mx+J3wYZrK0S4jiuqvjlhL1C6otDmzi4i8Yd8RMEisn353GSJcYWWd8qNmOedNKSH6ppbI2tEbmnbY6jkANWXHfi5370rsfOT/xHJBDmqXDWJ3/SXnDh4mS6aLGnGvtk5JE2YkR60/5ZdBshpsAHmfj1YjRpYwyhMGLPAZCxM/+iNpGPZoecxvCcWF4w1DBcE0pY3zhqftGyNOx+9LKL4T/i6FyYr7HbSPjDx+NGU9+LkOeEYqv2/O3WuTF3vWyTLyVK8z5blS6l5eQqZXeuYsXGromOHsgjwZONaclf1ij5vjcUhdq3fQCJujnB0Ez+G0jkZAE6DnfBB7OSbwjoDb/6MM8o7H39c8tBKrXp1NWN9AtZ6ZAawa3p05EjVJafnOcU6abXGiML/s0u8BwWEfGAtsEt8DMmYcWzONm0kYdw4KYAEimtSsZ107EhQ8+1iOZLQu6GOfvLkyRQf086wb9++kgnMm9mzZ6vjzEG7v45I/hhz585VYwNch/h9++230rBh2nQNYdL/5viZMm/LDqePN+k4fm8eqltVOtWp6nzuH+9Z4rp1aq79COwlA1HarZvKUr68FIfivTHj7nrTHk/guAoT8f14J81hFfnb99ZbsgfuANYgQyDvM8+k+DkZKhyBMYIFgLJgQfC9j4cDB2f//UUGOE4UgbsEBf4E3w0dGgGNgEbgWiOgCwDX+gno62sENAJBIcA5/nEDXkiiuHOxarc9BNsu+wTCuBjp9msn/67+k38kM2HejWR340wkJzZh7sTHLpiqZoONEQQmPEyqOcvLZN68H3MCf/bUCdD/u8nhnZeTYfqJN3rsFZnz1TsoGOxTiRP/YVJuREzd5tL4iR7qP0kdnvr+69AJuMI6qHrrg1IN90o/cmNtUv9bdO6n6P6Th74m+7esVecbPy9UqVbS+v7uJWFfnEwY1BUCjAnqeF/jA74eIGXzfsLs/PcLVwZFmWfX/2XYltUH3f/qkP0Dv5K8t2koarwHT/ZQFQFK58+jtAB8zWjv2rVLngLFmHPv5mBSOwC04uywJ3MSVvV74xwmzywC2AWp1TuQYBd65x05/ddfahSA3umcgz6/f79SQ6eIGdXL80B4bzcSseyNGkm2OnVU8p8H53KcIBMYCqRnG8eGITlS7yaSKa6ZDsl7eIMGkh0z13bBef3nn38+SbjPOCYCHWcWRxo3vqyXYab3G8fQ/YCOCNb7d4ufE4xDeczWg4el24iJQg0Nt+Fq7h+JP9XsqWp/7M8/3V4q2fFMkkugKMRiQKiCCf7fGAHxRZ/nO7oVSTbt+cxhne8/tXixbGnRQi6eOJHsuIjbb5fiEIlMtj4w2Qx3iBMzLhdtGVkqV5ZyYODwfd0MO8CLRy8XSO3Cic1gqPDR62gENAIaAacI6AKAU6T0cRoBjUCaRIBCXezan0u84ottdL99bZiJ+/SP+8quVQvVIZmz55QadzwqS377Qq1DBkGd+57BKEDvpMJCEdB2mz3XR40djEXBgTO6RpDKW6vj46qradUnMCfwtBEzjx1QLDB7vih4i4+EgFgGpUvAY1ZgFMAINSLQooP6T+voQ84ChaTNK+8J2QmHdmwGDq+AEXEC4mOXf877NBcjzCwGrkfqP/UIeK7dvVCskDZoxliC3fiAv5ciFF3ymHyR0rtdU1j6XZ7bTkvBzuz7U+fLpHVX8Atmf5kzhMnbt7eUitGXk2Jr2NH2eczX6JjT7s9pnEDi0xV05NGjRyedYjcDb17vzObNshuU+WLolLPDmr1JE9XJz43iwz7oDoRFRiqKNanUh5CI8/P8L78s+4YMkVMLF0oudOMvgE5+csECNcYSjm47j2VnNS+KDgcxfx2JIkECknSyDLL/k8jb3RNV/dnNpwMCBQ3ZuX8C59RBsYHFvLNn4TSB2f7vIMpmhFkAcOXKlUK2AIsJhQoVkk+xBxYG0mKw0DQURaYJaza53l40vjMDMfdPvYxAwSIOu9mHvvzSdcff19oRt90mxfAM0ufMGejyfj+/dOqUHMB4C9+lS2BsRIK5URjsBGshwKrWbyxaGtaX5vfJ1xhAehTQYvBOhderl7SfC3CK2FCjhpzbsSPpZ7mhMUCGA7UxtkM7wF/wnSazwE5bIChQ9MkaAY2ARiAIBHQBIAjw9KkaAY3AtUfAmqRaZ/Xtdng+8XSyznh4ZH6JiC6qknd25VthZv/syYRkhQWq4Td/vq+smTQCwl8/JS1rTsL5Q6sloTmBtxYrKPaVsG+3KjJwZKE+XAbm/+/9JMq+MSJQsFwVdb11U0dBJfyKcru5uEAmxBR0+08eOZDkHEAl8Unv9RDeL8MqKMgCCAshBpPBei8rRn0HscErPtpOmBUGMHFHE6TriAly+OTla3uJOrDz696qkeQAAyCtxpFTieo+dx25IhgZzF4fqldNHgBd2xq+uvb1kKwwgS3wTyfdybUvQruAHXKK6TFIgX/ppZdUEh1m43LBY1gAINWZyUwCEv89ENzL3rSpnAYbIQLWgRkLF1b0f/48Pzr0ByGox+SJ9GuyAzKjE3wGtPKsSLSZYNHujMeSGcD58lxYIwHHZcifXwojuQ+GPm619+P+m6AgQZyyZcum7puCfwza/pFV4eu+neCZmsfsOXZcvV8HT1wpcDq5HotJ/aH4X7VIlN/D/0ax5AiSWT4LzvuHOoojSc59zz2el+U7FIfRkSO//ppsjSiwVQpgz3znjDiBsY/NN92U4lrWAgAP8DUGkB/fg2iwXIx1E8F22Yj3lSMwRhRGMYI6B9TH8McAyAF2AAsgdB7QoRHQCGgE0hICugCQlp6G3otGQCPgGgEzlZ8nM4Fv9xqE6tAV9xUU4Bo7oLOyAWSQAcDZ+Quw7Kp979PouN8udswCu/UqtbknSazLyiywJvA7ls1VomBGZMwarrrwWSMi0bEfAluwfDIN7gacu2eYnQn439Z5/kAJufV61g6+dT1/98LrN4FfeYnaTQI+o1Ao/jcvFyMvtqgvmXwkpAE3cRUPCNaezbzV6kWjYdXWPMV974bqOj3rl2L22Bz+5vb9QXAJ7IWNGzfKMYii5UfSXRzifun+I/PJsaCxPw69gg2wbzPCEPlbtWqVGnNg99+Na8JVfJ2SXWrE8jXyxezkgo+B9uJ07v/czp0SBxtHp3R/ivxx5IO0drqP0MHBH/2d+7Sl1Qe6gX8+J+Xf14w9RwxiIOBodo5wUwDwNQZgXZc6CLvBljGCGJRGoYFaFtwfCwnxb76ZjDXBY/KhkFAQBYp0KG+eRVsAACAASURBVDjp0AhoBDQCaQ0BXQBIa09E70cjoBFQAnpzIIpXplFrYZfbl+WYHYXdoOr78rknvNYCgAF5ZNFSyuovc3jOFPZ5do8lHezGWnTuDz/wy/Rh2gZOgLPAsfg49d9Wyv0OKPJPh/WgNYzEm44E497qrPQAGFYBwOkfvyE7ls9LOj1QAWDVmJ9k+ahvbY+nnsCUoT0lfuMq9bn1Xk4dOYi9dEGR5LLtmLWY4es1DcXc/78p+ScOLHh0/32ibN5/KOhvL90APrinneTLntwmbBEsxm4DpdoaZmG7oC/+H1mADgm3UHDNFHQA4D/s/v8PjAO3rgnXApojp07LS8MnyG6wadwEHTJebtFQwtL7EJzDCAaFF3eC8RGo658+Vy7Ji+Oo60B9B7OIHRPg41DAp0geiwl2EZYvn5QCsyNr1ZSslkD3dArv/BaIRPoqMljZBb4KADG415yWERnqBWy7665ks/3Gfgr06KHEK88fOKAo/tSuMIJMlnIYaUln6G2gEEL1/6OjRsn5vXvVGAxHHyj8p0MjoBHQCKRVBHQBIK0+Gb0vjcB1jIDRmTbm4kvWaWqLxuY5E2Xed+8lzaiz88U5+lL1b/aLnq8CAL28K7a66/K5+CN5DUQCl//xTTJ1for0sfvFyJglmyoY5C1RTv13/IZVMvn9nnIRyTUjGRsB683/3weg949LtjdlEwibP7oTWFkH5o49hQH/6PWYHMfIgBElazeVm2BpaFcgOX/mtJr/PwIvcyPMBYNTGBUY2etxMBAuU4vpMtC6+6Cke9kyf4pyJjDm/6336gtg+pT3HDVFTiEp9hKNSxeXl29uKFkzZnB1Ou351u7ZLyNXrJV1ew/IscQzSXvPmSWz5M8RLu0rlxOu73RtWshxvv7GG2+USpUqSVUkMZnR3bMLL51au3UyhaWXAR1aSpXCyWnDTFq7Q5zNGoawnSuwPB7MMQQWIkZC3G0BZvnJSqAgX7du3SQjKP3+gkyDzz//XH7//Xd13gsvvKB0CDKgm2zEUYipjUIixWModNgGyR8p+iWYeP4TnPn/GZR1Fj64zh0YHaArQt68eZOOsdNKeA3dWD7Dx5DIGsr/fJ5NMcZwO8TfyIJwEtzjOCSUUyBkSDYG76tixYqq4HAfksVIaCGEKrwwSwrlygkhyVYpCkjGni4lJqqu+n7M0/tT988UE6OSYHbw02XJ4veW6BiwDcdxTMQuSowYIbnuvNMVLH+fOye7QP0/BG0IX5EbeBfF58Z8va8CQDQEMjkukCzw+4JOAPveftt2eY60XITegLX4UPj99yUf3l0dGgGNgEbg34yALgD8m5+e3rtG4D+KAL2xty2Zpe6OiWeDR16W4tVh0YUE3wjO688aNjCZ/Z91ht0XPHYFAI4BtOk+RHIVKp7stJOH9iEx3wS754vw/84kq8f/Jge2rlfHkGVAYUCyDpigz/i0n1CTwIikmfvMWVUxYdnvX2HePrl3vJmx4Et0j936+d8NldiF05LtjcWDFi/0V3Z9SYE/bA/vipXZXw2C9/iV5J+fV73lfqnW4WFhcWD2sEHwMb/S2SIDoNlzb6h7OfOP/sFheJIbYR1HsMOWnfDXRk6W9fGXRyvchivF8n8WJ+Ng+Y7d8sH0BRKfkFzV2+76EVmzSA/oCtQoVijg9jgnz+R/z549KtljMpoLHVG72BB/UHqMnOS58GFes2fbJtKkzJWkl5/Z2faZhe0C3kwQB3BcYB66oG+B7kwKvTm4hyFIJll84xx9mTJlkiX1PJaFA3bev/nmm6RTzaMLLDJNnDhRORlsBa3cHAZ13yi8sABhUPiN46xFEBYHuFdzvAma9mKov4+lBaElKARIBwQWHHgfdsHCA8/lvVr3aBwfSlbBWVzv9T+nyspdex0/OWpl9L+thZSPsi9mcJ5+N6jp1FzwFexcR+E5UOguUOJvXoNijmQC2IVVhd98DDUIOILAcQLO1RvCfme3b5dYdO0p7OcrKCJZCu8NxxIYp/Ed3QTxSBY5zOFrDOEoCk1kATgNu7EDp+fq4zQCGgGNQFpCQBcA0tLT0HvRCGgEFALW7jP/KI+ILiaFQbUPQ6d6z9plKgk3OvE8h8cY8/uBYLQrAESXry7NYZ0XltGP4BwSlVlfvC1bF1+xhCLNv3jNm+Tg9o1C0T1zkMFQumErjATskn2bVtta4TV8pKs6hpFCIwDFj1INblaaAMf27vpnaSYoTHsvB6/BvUfhH9r27V6zVI1Q2EWmbFC5rtdC4lYvVm4D1giPzId7aayKGNbP+Vn7ntBWyJXHJ7w/L/5Lvl2w3JPlnxvFcmMD7Pr/CJvBHxatcnVNFgHegTp6ybwpdSKoIJ8exRAms+vXrxcmjuzwsgjQGz71+UBptosTsGjrhjGA2AOHA71+AT+3CgH6EgCsWbOmfAZ/cSawqRW8Nq/xCcT/2DkPFHdD7f9tdFWzwtbPCOLIzjvV+40YNGiQMLln8s+uP9kNdusb4n0svPDY99GBfQcibUawc//DDz+o7j6Dx7yLuW0m6uZoBEvCOXPm+Nw+hRB5jt2YBTH4+OOPU6xpt1j79u3VcTmDVL5fvD1O3hgz3bHFZBiYSWTOkP5vF+fi4mQnngEtGH1FXoghFkTXn0KMboMJfCwKKHYsAF8FACb53BMt9qx2eSemT1f2e4GCgpH5wBRgcfjob7/J9k6d5G9LkTVDVJQqFFiFJX0xBnxd0054MND+9OcaAY2ARiAtIqALAGnxqeg9aQSucwTYTZ///fsoBEx2nNjF1G+h1O/TORCNs7oAEO5A8/TGI9m2eCa65+8kKedbH1WhCjVUB556ANZgkeIGJJe8PwYT8lZd35E8xUqr/7ZaCFrPZ7JfGNaB7Nwb1Hx/rwrHFVgwOW+ySDQfnx5YkZFgtxbHFwwtAp4TqAAQjOp/oM6lr3ucuHazvAeLNCdYWNdoW6msvNi8foqlhw8fLvPhI94T9GAm+6R8szsdhwSKSvlmyrr15DfHz5RZm64kuV6/xtRA6NH6sp89w1cBwJwce72Wv/NOQ/n8Ayie8x+n0RxJG4sF5gTYSslnsk0aP633SKXnbD6p9HZxFzq0LCjwnOPHj6tnQAq+EdYiiC+szGuXQ8eYVogcITAH98O9Fwb92wi+W3QM6NWrlyMIrAUJRydZDqK9JN+leVt2OD7d39z/mU2bZAeKLaegjWAX7PoXQZEngroJHoUgLxw6JLHt2gnF9axhO4OP+fptYBkw+TciH8ZJCsFikgr8pP5ToyBQsCvPMQAGiwlntlxhLZnPLQj2TkFYQ5pdAxLGj1d7dhK0EaTmgFb0d4KWPkYjoBFI6wjoAkBaf0J6fxqB6xQBdvfXgja/4s/vhRR4X8Ekt1zTW6DE/7j/7r1lAbMCflimzNLypbelQOmKAdFm8j73u3cldv7UFMdG3YiZ4md6y/rpo2Ul9m1OTLnP8s07oPu+RHXqGUz8W3cbJHQDYNhR742LZMkRIY0ehzhV2Sqw5vtB2Q2aGRDWzXAcot4Dz8v+2A0p9sJjs+XOK/Uf7CLrp42S3WBUmCNHvmip1PZuWfjTJ0l6BhEFC0ubHkOF+7AGE5Yhk+fKtA2xAfGzHuBUsdx6nleBNGOdcgXzycDbW0q2TCln12kjx6718uXLhYJypLnvhMgZZ82j0E30FT+AjfD9ghWuMbCecBPo/69jDMCIa1EA8Jf4knFwJ2a6K1SooKz1OK9vxMOw9SOdPhPGZRjnz59XLAqOUxhhWBcyCacWgPl8KxYsDrzyyiuKlWGn7m8uEKjvELr1ZGpQMyEFrrCIY2EnOjpangVdfebMmSmO4ejAI7AuNOIv2MA9+uijyYoFLEbQMrFu3brqHSE7wMxeYBGB2gReY+vBw9JtxEQ5DlaJk/A3OhMo+aeVY1EUODLBBSKY8FUAsNL0jWvYdd+zAc+Y0aMlDHoOeyDEt8/E9OD+SO0PJFro6x7IAojBCAdF+hgUMNyD92o/Cg4Mjglkx/uxF0UC69x/eMOGqsiQGeMtOjQCGgGNwH8BAV0A+C88RX0PGoH/MAJMijfNQqcG8+8JEMBj0stkOjwyvxSr3kBubHarhOdxr7hMmvwUCPZxzRub3Sa1Oj7hiD1AqFmQYHFi7ZQ/lAYBZ/Er3HyHVGh5pypCsEiwZtJw+WvCr3Lh7BkpWLay1L7naclduISQQTD3myGSPkNGJVhYtGq9ZE/v2N6dMvfbd6E7sFEJEdIasDTcEMq36KD0EIw4umeH/DUW/t0YDyBGDLoX5C9TUSrAxjB/qQoKJ2Mv1CAw9kpnhWodHlLrUQ9g6fBhauzi4vlzqijR6LHuwiLAgh8+lM3zJoFFkFmq3/aQske0ExzknHKv0VPlzPnLzAY3wVn8vrc0c233Nwnd/yFT5rq5VLJjqbL/4b3tJU/4Faq6dTEmwexM/4kZ5X3wSLeK1lmPH7VynXwyc5HnPRknOi0AGIl0gVRQHLdLfLk/JtzshpMdwVl4JsLrIAJnBMX2mLQbkZCQoJLtadOu6FeQ+v/qq6/K4MGDk+kC2AFnjArws8lQnH/ooYeSHWYuEPADO5YAf16qVClVhKCmA1kdzzzzjG0BoB06wtRbyJEjh5yDEB21C8gAMILJP/fUoUMHNXaUiKSU2hA//fRT0jHBFAA43PPhtPkydjW+/w7C3zjL+fh42c4uO2zr7ILUec77p8e9Bhuc1d/SunUKNwBf8/d23ff0UNYvNXWqZMHIzU7YOB4BS4RhOAlQL8CfK0Cge6B1H0X8MpctKwlg9VBk0Ej2DfbBRXzfE2AvyBEERq6OHYVFEjd6CIH2oT/XCGgENALXGgFdALjWT0BfXyOgEdAI/IsRuHDxkvQbN0MWbLW3AfN3a/6SF3/nkXHQF/PRC7cZugjuAXRSAGDCyfnykiVLCrUBKD5X3E+ndC4o233HXk4cggmnBYDUEgH01UXnfD+7+xERl1kgs5FY8mfmYJJ96623Jv3IrkjANSgWaCjyc70+6LxyvOI5znObgsWXOnXqqJ9wbR5nDqsNoq/knqMDL7/8smIS+CoScF1qCfA6ZDksW7ZM7Yf6D0ZYRQmtBQAWCH7DLHr16tU9vQJ7jh2XriMmyMETl905/EUG3Eu3lg2ladmSKQ67BL0GivLZCf5x3j4aTId8Xboko8QHup6/z4/8+qsqNljDatVnfH565UrZ0qqVXMAogDmYoOdB8m8uAITXry8lx4yR9NmyyS4Ubg6ZxCSD2bP5XH9ChaG6hl5HI6AR0AikFQR0ASCtPAm9D42ARkAj8C9EwK1YmXGL7J4+3bi23F7N5GDg8P6PnU6UF+GPHnfEfm7cyTJOCgCcU2eiyi72JHiZs/Od3fD/trlIahUAfAnbcQvmBNnJfTs5ZiWSM1L59+/fn3Q4iw208WMn3QhrQm43/84RClrkmYNJO10FqLfA6A9bOhYDqObPIos5DIV/Jtrs/puF/OySbV8FACbljTHHzbgI3QsKBbLT7zbM6/DchfCEpxWioSdAscGPPvrIsa2g9fpO7ST9jc6Q3k6rv3iwF6zB5F8l2WBumOfh3eJgPv7CkSMq+bcKDIYDixLAnRoD1rhw8KDEolB0CviZg9Z+haE5EYfREIMBYLb7I3NgK9gX/iwMc2H84kwsdFgwvuEkfIkEOjlXH6MR0AhoBP6NCOgCwL/xqek9awQ0AhqBNIAArcr6oBO/DDZ8bqMCrMrewgx+1oxXfOCdrrF5/yF55Y9JQuV9r1E4d4QM7dhGyEKwC86uU/yOLIDcuXMr2vhNmBFmZ5f/5MmT0g0htQoA3B+TZTO13tgzdQmYNPuyr3OLD4sNTOy5rjms17FjCdiNJIzGTLc1qWdX/bvvvlNz82bVfM7t0w3AHPcisWyFTvEIeMmbxf94jJ0LAtfkeAGPN4Kif8Mwwx0Db3sjfI04+MOrKGznSPXnOrRGnDt3rhoRMI9AUA+A8/9enge/T71HT5PlO1M6dFj35W/un11/CuJZk+TU6PxzTOkA7jnONPbBvfJaJeHukBNWfnbBIgUtCQ+gWGIOagaUhD3f/qFDbQsAHANgceCgSVPCfH4kxksoJJgIu8qtGFexzvPb7UWr+7v9LaGP1whoBP7tCOgCwL/9Cer9awQ0AhqBa4SA1+4/qctvYO6/dvErautuboHjBiw8eFH/N65TvWi09Lu1uV/tASa549FxPACa8iYoqRcpUkR1wJfCb5xFADPVneumlgYA1169erU88MADybry/HmwHWcr7nYJtF1nn5oInKNfsGBB0hJWQT5+YHUA4Frs3HM0gP//7bffSkOIrDHsKP7+3gvzvL5xnF1hwm5UgiwAFgVo2efE3pDrV6lSRbkEkBnB0RDaF5qDgob8x2yB6Oa9PnTytHT+ZawcOOHfbtGfZeaZjRtlKzrrdnZ8BSGOWBAsFnPn/2/oHCTi3UoHHYDMZHeAmeMmOCtvl2jbXcu67lEk+tuQpFujCAoKZ3fskP3/WDmaGQA8lmKA+zDCwM8v4TvKoG5AARR+ckHM7wYKUKIwcRjPaBeKY8YxdveV+557pDCuFxYZ6ea29bEaAY2ARuBfjYAuAPyrH5/evEZAI6ARuDYIeLEqM3Zar2RR6d2uqYSlT+dp86FQ2/dlA2hsiMUF2v8NgEhaXqiSU9yOYRQE2qKzyQTUHKHYF9d7qF41eaBO1WRr2yXmxgFMYjvB/9xL19n6AEhlf/rpp1WRwwg7az+7goRVkI/nk2ZP0Ty7oH4ALf6MhJkd9f/7v/9znJCTWUABPrM1IxN7JuG/I7k0wpdWwgV0ob/++usUugJuX0pqGNCpgM8gY8aUrhJO1yOjpdvvEyX2wGGfp2TOECb9b20hVYukdKPw1x1nZ7wIihfpUHRhsANPiv1e4HcOFpfpc+WSUhC/y/aP3oKTPZ/E89qOotQ5OGSYw3otX2udRREotk2bFMUKCgeGgWFz6Msv1anWAoCx3iXYVPIfWheGUZfCamGI7zBtCSn2dxpuDeZIlzmzKobkw7uSDtoCOjQCGgGNwPWEgC4AXE9PW9+rRkAjcN0jwMT21KlTKulK59HzmyCu2bNPXh052bXyPxOYt0H9rxjt3rlBJS74pz9EB+ds3h7Us3y2SR3pUNW3/gA7yUysSWs3FORJT6c6vK8YCvX28Q7V2/1tvuvNDaVVhdIpDmHxgZZ01qBgHefOaUsXbLAz/zhE2GiDaIRV+I4/t3b2+TOzYr96VnjXWBQw0/HN+2PyzUKKEaeRzJFSz/EAu+A7y2OM4POguJ85tsAHnmMDxkw+PytRooRS8qcDgDm4v/cxD/+OyW6OIwn333+/Yiewy/8rxO18BRN/HsuiBa0FGdwfixocMSBboHBhdyyXr+YulV+Xrra9ZCDLTNWNx3z8RdgrmsPqYU+BwD2wQzwALQZzFEQxIAraAQEDuCWMGyc7oSNgteXLcfPNUgzPL0PBgoGXAfuAyfkhMDHMwfGBbDVrysl/2CW5UCgqhnfFa6LOYgdFB1mwuAg9j6xgcoRDDyIMoz06NAIaAY3A9YiALgBcj09d37NGQCNw3SJAMTvOYLP7yllpJjpug0n40KnzZMKaTW5PlQaliimP+zCPxYdTZ89JDxQeNsQnVw93sxFeux+6qLWKF7I9jfP/DCbc30Bx/CAEy0i1p5+9udtsPjkUzgRcz9/eTiCxo4+9IZ5nvj6dCqiu35SWZR6x5fo//vijsuczJ9rWAgA/47tDQTxzmO3vmFzPnz9fHnnkEaW6bw1fowtcm/fHf1asWKEcBzgiwHl/FhjMdH1rASAetnfcF99xa5CJcB8E5szB4/ld4D6NMBcx7NgLxLlJkybSBp1rjgSY6f60DaRQ4lugpzMMAUM37+ZJvN+9Yam5eve+ZKcx+W95Yynp0ry+LXOG3X87hXx29jmLzyKAEb4U+50k2rzOfmhjkDlg1RhIhwINbfPICLiEIiMT9hwtWgjXzUT3DJvxguN4VrEQifQn6petdm2JQcGBrAAdGgGNgEZAIxA8AroAEDyGegWNgEZAI5DmEWASy442O5OrIJDF4Mw2xd0iXc6/urEqMwMTbPefa+05ehwOAOPlyKkrnWC34OfMklmG3NVGiufJZXsqVeqp9k/qPzv+LJKwGEAbOV/z3U7o2072mTtbVogTtpXoXPZMA3a4SXFncmwN7pNjCU899ZSULl06YCGASfox+J4vBz2aHf2p8GC3m4dnsjsUomw5c+ZUXX3OvjP5th5rFAB4zMyZM9Ux5k68eb+kzHehDZ3DmXM7O0E6B/TGXDtp97xOjx49ZNq0abYwc4yBCX2+fPnU59ZknT8j04NMATo/MCgASecBc1SrVk2JQ5rdEPg5seDPycQwwksBgOeyyEUmwJT1sXIOIw1REdnVSAjt/tL5wOs8rApj8exP//PdNvYQDTZCAWBtTr73AKd9JtaDcWxmiCXG4D1XybpNnMW7txPv1okZM5y8yknHsKOfF3oRUWB3pLcwaOggQB0Af2tmQtElBuMJmfFO69AIaAQ0AhqB4BHQBYDgMdQraAQ0AhqBNI2AWdmdSuackzYSMyZGAwcOVL7nTmPS2s0yZMpcp4cnHce55Tdva+FXeC/Qoqvi4qXnqMly9sLFQIf6/NyfA8BZdDip8E6MmHSOHTtWqb2ze0y6N33k7WL7oaPKvz0h8bIomdcoVzCfDMSIRLZMvmfJrdZzdtdip5qdc/raFytWLOkQshs2QiiOFH/63PMenURHdHapbs/Zfyb6LBxYg+8S7QMpDEhFf3/ielY7vUB7sBMd5DvLEYPMmOcmU8MobHGt4khit29PPibCjj31DbKhM82Ch1XEjzoPzz77bNIz3oOkmgwB4m0OYssxg8qVK6sfExNqDmzYsCHpMDuHgkD3GMznTKS3opN+0sRm8GXDd4A2eyi+WIOJeikUgcxsAXWMQ0G9QPv3pQ1w8NNPZRdw9xXpUYzjvsgE0KER0AhoBDQCwSOgCwDBY6hX0AhoBDQCnhGIO5ogb2KmfTc62z1aN5aGoMiHOkjB5qw0bdTY3eZMNDuwhn0ZRdI4t8ykJVBHllZlr/85VVbu2utqm1y3W8uGcjNozMGE1+KD+Zq+HADYPWbXl1R4UtQzQU2cSe8MdDzZMaYdna+gJkH/8TODcibg2oHECS/nY38rkT7S3c0WdMHg6vZcsg2Ih1lsz+kaXpJjO3V/X9fjvu6BujvfcSr2Owmew9EHsj6MIM60/evatauTJZIdE0phRkcXx17jMXpAaj5DUf9hhZi9WbMUp1MYbwuo+VatAB4YDdHLAv8IXhon2hUXHO3J5iA7RsL5vXslFs4Fp1GQ8hXFUFCKhOCgDo2ARkAjoBEIHgFdAAgeQ72CRkAjcJ0gsB5z529PmKVouAPvaCUFc2YP6s457/sa5tnpa8+oXLhgQGs6Lxekhz0t20jLNmja7FqSMm1QyTlr/eKLLyrKMzuqvmJD/EHM4E9SNGU3UShXTnmvYxshxT2YCIXQ3p3VK8hTjVN2EzkmwSSwbNmysnnzZvX/tPrjTDmLKFY/e+M+gtFEMGPhtkhy+PBhRWtnN92plV0g7JnYU/iQLIFdu3b5PJydfo4ikIJPloRdcC0m4qTC00rRCDtRwUD74ueGfoW/e6WIH4UEmchzHp+6DYHCF62f5wUSJrRbO1g7wED79fX5BbwPu7t1k5OzZkk0WD25aLFnMzJwAe85E+5TFmYD143Az4tB/JBddyMugu2xDQyQ4+jCBxuk8ZPOT1q/OQ6BwbHTRuDSOCbf889LIbzrZgvDYPeiz9cIaAQ0AtcrAroAcL0+eX3fGoH/GAI7Dh+VEcvWoDMdL4dOnpJL6IgxUc8Tnk3qlCgsjzWsKVkzZvB813uPHZfuf0xSs+fnL16SR+pXl3trXaYAe40p67fIu1PmyYst6suS7buFNPKhSJIjsmbxuqTteeYCAJkAnGUnlZ0UcDMTgCcz4aWImS9dAK9Wd/fUrKSeQTBB9kHv0dNk+c49wSwjvlT2uSjp/0z+KUJH6n8udFKjoqIUg6JIkSK21+U78dLwCWBxJAS1r0Dz/3aLs0sdGxurKPdU27ej5gfaFBN1jgsweSbzgc9+9OjRqkBktx5HIWi/x6LRokWL1PtkHSUgTZ4Mhfr166vPJyDpM8Kq/h9of8bn/pJx3gMdEp5HomgIW5I18Nlnn6mil6+iQQt0wvv06SMxMTE+t8FzOdvPffsrPhAPamrcDhu7YOwAneLh9Tiq4u/G+3zApFdgrJURI0KlYH9JPYCksLAL+HMyDCJRLGSRIQvcFSgAeB5siwQUe+JRdLG6A5j3WhQ45oE4pDnIMtiOsYrjU6bY3hbFBEvgO5medn86NAIaAY2ARiAoBHQBICj49MkaAY3AtUbgOLyzh0yeKwu37VLUaHZRIyDyRo/5Y6fPIFm/KEVyRyjRt9zZvCXW7PB+CIu32aB5d2/VSD6cvlBaVyydwqvdDRYGlZ6FhffvbidfzFmiEsjBd7aW7JkzuVkq4LGca2eSQ3s10v3ZGTVEzKxd1XL4w/9L+G9bRc54kdPnzivGwtq9zmjVxsY4zz7w9lZSruAVenXATdscwES786/jZF9CcpszN2tlCksvAzq0lCpgW1iDvvAUgRs5cqRS22cSyzlzJtf58+eXli1b2l4qVPT/YB0SmCCvXbtWjQewuEOdhzVr1iTbc/Xq1VVRo0KFCkofgM+ZGgFWdwN+l6gTwKR3zpw5ai0WCcgQuRlWb+YEl7PvTLSZ5BMndv2pGcB/Z1BksD/s5cgqoHAf2Si+xBQDPUsm9WQ8/Pnnn2o2n8+HVoIsSjCJt46wGAUSUvmp9k88DGcBzvE3aNDAUbLOdYgB2Qyz0GFfSVs5FAZ4fX6nqH9AAUZi+2+Io9AsoPieXdgl6OfhmLADrI8zeNYF8N2IBN6+UPOyoAAAIABJREFUbPkS162TbSiCnEEhzS7ywGayyMcfyw0QbzRHAgQIaWNo5wgQBvHGUmDiZK1a9d8Ar96jRkAjoBFI0wjoAkCafjx6cxoBjYA/BOKRCPYcNUV2HTmm6PjsMNcvWVQl/0xWz5y/IOnT3SAZ0O0Opvt/8MQp6fLbOCmRJ7e6RrffJ6L7X8mvj3ygJ2eIxt0I0bfX2zWBDsBMOYlEvWS+SFm0LU7ur1NFWpUPneq12UPe3MFlEsNOLdXlaYtGmvsT8PcOCwtLcQte6f+hEP/jZjgq8QpYGFTc9xr+uuzsYtP7nSr67IIbSfHs2bNV8mo3AuBVE8G6f7f0f6/3r8/TCBABJvJbWrdWln3WYHe+CIT5boAGhtfwl8yHgxVSEoWUsNy5ky1Pi8E4jJUc/OIL28tqHQCvT0OfpxHQCGgEkiOgCwD6jdAIaAT+lQiY/bIrRheQvrc2lxz/dM6PnU6EVdxlSnbfW5pJPRQFggmjw0vaf3REDvlg+gIZdGcrKZk30vOyhpjdow1qSOsKpdV+S+ePVKMATHDZoX7ztpuF1nlug93KU/DhZpfV8ITnvHg3zAcbVGxau5EVwI4lCwBM+CkE6K8zO2rlOvlk5iK325EnG9eSu6pXdH2e9YQFW3dKnzHTgxLai0GBxRfLggUAigBSKZ5db9LfORKxZMkSmTdvnhoDsMbi7XHyBvZEpkkwESqNhGD2oM+9fhCgAOAOiOodw6iHNQLZATpByZ/OANX8YyBIGpYnT4qlzsXFyVYKAoJhYQ07ZoKTvehjNAIaAY2ARkAXAPQ7oBHQCPwHEBi5Yp18Nnux5M8RLoMgyBeFxNwIo1NMHYBQUM8/x3X+wPVevrmBTFi9SY0UdMHcfli6dJ6RpJjdZNjp9bu1hWQELb3PmGnycouGMnb1Blm/94B0hWJ+kzIlPK3PhJUe6506dZLHQbc16NqkTDO5paWaNZo0aSKfouvni8Lsdf6eRZnBd7UOqlhi7NWr/oD5XuuWKCJ9UBSye3YJCQmqKEKqOxN++sGz6z8Fc8k7duxIwQAwRBwpDhlsPFSvWlAjJcFeX59//SGwD1ofe0Dnt4sS0JPIdeednkG5hHGUnfjdc+Tnn1Os4a8AwINPTJ8uWzGecBHipUbQorAERj8iMCKgQyOgEdAIaASCQ0AzAILDT5+tEdAIXAMEmHh1Bw2fib6duNzMTdtkACzZ/Pm9O922kfiu3bNP8mUPl0zoyPcD24D/7jUS4cXO0QWOAdDzffyaTbJmz/6QCQDSE52e5gyrIjn9z9nJpi6AOXgcGQJ21H8etwc2hS8OH69EEN1Ehaj88hbuMZgRDON6b+KZzsKzDSZ8OQAYa9JLnjoAjRs3VnP02aGGTqu97t27S1XT/DF1IX5atFK+X7gyKEYCr5s3ezalUUF2SSiChS9qS/wVFy/LYdfI78lJsEr4vTGCApm5oInBa9YoWkhuKlNcCuLfbwjFBvyswb2xYDJtfaysjNsrh06cFn7HGByDiMSeGpcuLg/Vqx6Sd4ajQAu37lLvzcZ9B+VY4pkkrRBei5aQd1SrIMXz5g763q33lgANEjPmOaFNUqt4IXkY98bCZbBB3ObH7pSJKCTuwO8S4974bMkoua92ZWlatqQSQ7ULf3aAvub0ne7ZXwEg1913SzFoS/jSEOA1TkKAczsYChxRYPJfEKKTtCfULgBOn4A+TiOgEdAI+EZAFwD026ER0Aj86xBYhcSm56jJmPVPb9vhZ8f+9+VrxdztPXDiJATspkiOLJkgAnezcJ69F/zs2XntWOMyPd3QFKBYIOn3VOn/aMZC2wSPYwXNypWQQZPmSo/WjYWz/O9NmyerkHD1bt9MahcvrBIb7uO3pauF1PPuLRspVwLO+pPyfxYaBTz37YmzpE3FMtK8XIx0HTFBONLAnzPMa/Dnvds3lUw28/nmh7ht2zZ57rnnkiz+aNlG1Xaqo5Pm/ghmfCmmdh6FCNrb3Y0/yJn8UxzNV3A0offoqXIBKvluIlSdbdoO9oAA4YYgu+3+HACs97UX/uS0uCtevLg0bdo0WXFkHYQQ+f5QhDLYCAVGLEhsP3gETJW1MnfLDqWB4Taoo/Fg3WqKeUIdjVAG9zcf++L4zFGM6ASKYF0j6Ary46JVKkEONJ7BwkP9kkXAumkk4RCs9BJbDhyWgfge7zx8LODpwYqS8gLLduyWgZMwpuIHS97XQ3WrSqc6VW2LG/7s/XzZ9QW8uX8OOL9nj8RCFPE0CmrWiB4wQCXzgeJSYqIkQrQxI9w3MhQoEOhw/blGQCOgEdAIOERAFwAcAqUP0whoBNIOAsYsut08t1mp/n784fswEnyGMcfPRPvF5vXFoPWbNQK+mrtUfkWybsysk0nA446eupywsGPKbhop+481qClT1m2RFbv2yKutb5KRmI9fvfsytf7ZJnWkfaVy8u7UuTIVnU6ekw5ihBdgH9gHxYFyKBZ0/mWsKkYwqZ8Xu0N1gNfg/CFT5qpCAAsAPN66xg34U/7N21qozqW/oKgfu/orVqxQh90FSi0tyjjXTpG/fFDV9kf5t65tFFXcvAX+FPfdrMNjWcB5AQ4AFGT0GqHaTxy0JV4Hg2MPuuzBRrDJIBNrFp0+nbVIMUpCEewe92zbREqhaBWK4Hv83YLl8htsOqlP4SQqFSqgCnVZ0P11E/uPn1Q6FYvgCsKOvJuoDN2N/hjJcctWcVsMYmIejDbJjI1bZTCcTwIVNnjvfkdwbOz9zHgV/+UXyQ1HBy9xHIr9sbfckkLRPz0YNTH4LLxePS/L6nM0AhoBjYBGIAQI6AJACEDUS2gENAJXF4HvFqxAd2+l2NHLzUr1TGKMOXrO3I9fvVF5wNNujSMETBaYeBfPk0tR2w0vdzICHm9US3XNDp2E9RySdVL/h3ZsIxFZL1sJGpZ0F9ERb4T1/ly1Qf2cSQf/uE9IPCvvTZ0nUeiq9r2luXw9b5kqFtCCjgkG1exZGOAf8Xfheg+gWGHskQWEDlXLK2qvdY1FEJ2zSx5oAUfv9mbNmqnknonWqFGjFHXd8C6nVRk1AQagA0eVe6cFAK/z/6EYwTDeLNLGewAzL51tYw1/DgBO3+BQJv90p3gVhZ5GoLx7iW3o+A+ePEfYfQ51kGXC97A1CmbBjgX8vPgv+RYFAKfJP+/FbQGARYbflq0WXssYKXCLCRPzl1o0UKKcToOsIb6XbotBT+D3i8E8cnotHsdCWPffJymBU6dh/D6xO/7kggUS26qVUBTQGrnvu0+KDhsm6SAm6iYuQkuDloHHYNVojQjYAxb//ntJBzaSDo2ARkAjoBG4NgjoAsC1wV1fVSOgEQgCgYETZ8u0DbG2BQCji2/u9hoJLOnjAyEYyKT9VdDJ2ek0FOEpMDd86Rok8JfwjyQlZkYBgN16s3q8YeOXA3O9TGw4a7v90BFZvnOP9GzTRCXzh1FUoF5AuQJ5FeX/DCj3H9zTTg6fTASdfZKQ1s4uK/dEtf/eo6epuW0KA1aIzo+RhclqbpmidcYapPy+g+NL50+uoG3Y/LXCH/ODBw+WvHnzCn3tP/roI3nnnXeS0I6KihIWCzjP7rQA4LX77k9wz+3jN3Qd3J5nPt6fA4CTdVmE6D9uRlAsBPN1WtwYo4Qf3dLtQ5HsOrlfFqg4r34vZsm9FgG2okjBYpc/qrrdXm7CGMLrKOA5icMo0pE5sxS0+GDDjWUl+QUf4ns+FoVFNxEMA8D4/ebmev50L/yNAWTA74pSEydKlkqVnF8OvwsPfPyxxHXunOIcdv9LoiiZHUVKHRoBjYBGQCNw7RDQBYBrh72+skZAI+ARgV+W/KU66lbrNAqfdUeysQ9duWyY5TUcAI6jG//4DyNVt31ox3bC81lAYOe1V7umMnHNRsz6L1IdOQp10V2gKJT+30XHn+JhX8xZon7+0b23YIb/cjeMlnT9x81UiVFJJPHsyr+DmVwWAIwIhwL+Vw/ertgCTIK4X4r+HcJ/P/fzGFD8L8obYAdQL4B7fOx/I1X38v2726k5/yewZxYGPr+/g0o6WTTIljGjfHhv+6R9GNf6At7ZVLBntG/fXt6CwjeLAPHx8UoPYP78+cnQDqT6bz7Y0Fw4e8Gd1Z2/zqPbR2+wPtyeZz7ea0GCrA6yRz6fvcRzd9m6b4rvsfDDuXs3Qc2BQXjPSHG/GkGWQjc4UrDA5Ta8Jsi8Du0x761VOeAlWYjrO3a6q464v0XdsES8Fjey4/eCXREv0M0a9qZxRwLrDJjXClRM8ecGUPj99yUfRokcBb4nh3/4QXbBOeMSNEasUQB2o1H9+mkhP0dg6oM0AhoBjUDqIaALAKmHrV5ZI6ARSCUE1kCRnx18JqQP1KkinPVngkzl/71I/tlpPwOBvS6Y9WeXlcWCP1euV51WKp7z/ESIpHEUgElG51/GCBMdzt0fRDfxu/nL1RrVikTLMiT0WTKGyemz52ED2FCtx0LDa5gB5/8zOTQ0A1gUGDp1vvyN/53D3liEGIpkfsq6zfI/qMVzZOG1tjdBLGyObEJnn1oCQ2CRVzxPbvl2/jLoD6xRImRM8EdCPJCdRRYePul0q4xZtV6GY4bal6r+wYMHlZDfJMzXMsgEePvtt6VgwYLyM6y4qPx/C2ZyZ8yYoUYCChUqpNgBdevWDfiUDM2FgAeaDgjVvD2XpPBg3zHTZWGQSa9ZE8LpvXBM5H10eUPRXTauyaIOZ83ZbXYTHD/oA5bILpcJoJtr2B1bAEUKq9WmkzXNYzVOjjeOoUUjWTBUzPcXZPT0Ah5u2QX+1uR4DgszFPUMFCOWr5EvUBRyG16ZKF4LcYEKAKdXrpQt+H1x4UBKO8vsEL+kJWBY7tz+bxPf0cOg9u965hnb5D87XDWoKZABv490aAQ0AhoBjcC1RUAXAK4t/vrqGgGNgAcEzOJ45tOZcL8GQb7foYS+EsJoRpByy04rE3YG/yBmp55FAibrl8D5Z8eRCXYCbMLMQRGt5kj6R6GAwOB/n0AXluJkPJeFA0NHwDjPbFPIhIIjB3QsYNGBST+1yRqi+EAWAjv9GVCYOIXP8sNacN/xE0ojgMWNLEgUuRb/+zxmnMlg8GerR4X/zqDeLl++XG2FVna9evVSlH8m/+2gys2fffDBB7J7927HRQBj5MLNo6K1HccdgrFLNK5HvLtBsyE2yFl3syZEoHvhe/ANCkEUenQithZoPfO76E+Z3dc6odQecLpX83HtK5WVziiouRkF8Ooc4aQLnxrJv3G/FOrk99NfmMVG3eJpMI/cYMlrcEzpe+ifuI22eHYUPvUVl1AQ3P7QQ3Js5MgUh9CCL2bMGMmBAoHP80+dkvj+/WX/e++lEP3jOXQUKIG1s5Qv73br+niNgEZAI6ARSAUEdAEgFUDVS2oENAKpj4Bhj/cHOuUnkCQXBr3+uaZ10bWPUlZcgyCORv/zCHTQO4ElwOR64KTZanb+lVaNVVd3CQT1ymI+n519Jqw8h7ZhnOln0SAG3uAv4bPikbng975CRqMLz6IBz3kGAmnD4BrAAgDp/1ZrPoMNwEThkfrVlc/4WxNmqaT+RQiNcR8U+JsHazR2+blH6gFwxpzn3FOzshTOnVMdQ1YAmQpMSCtDHf3VNjcJu6R2Qdu6Z9CFo8Ufg9Z/mTNnlkOHDql/Jxtg2rRp8uGHH6rPS5YsKe+++67UqVPHdr1ErNMTbAfD4cDpk3Ur4uZv3T1Hj0NDYbwapfAaTjq7hpXeT4tXKSs9tyrygfbGd+pujJlwrt7N3L9XoblA+3HzOcUvSVsviffYaRiilk6PN47zV+TiMaT994IlJUd9Qh1O2QdbDx6WbiMmerKBdDreYL43r0KcXMOJzeSRX3+V7ffeawtnHtiGFvn0U7khU6bkn+P35Klly2T3yy/Lyblzbc9l8l/sf/+TbLVrh/pR6fU0AhoBjYBGwCMCugDgETh9mkZAI6ARuNYInMGc7caNG1WHP3/+/FK4cGF5HzO776ETVwC+2fv2XbYlNAe1AsgUGDRoUNKPq1WrplgBpUqVSnG84XbgNtkK1HV0g51X6rP5Gr4YCUzyWTCauHaTzNy4zZFHvZu9G8cy+W95Yyk1luIm+ScDpDeSXbcFGC97DHSOMeoS6Dh+Hgxrw9+7k9rFELN2iL/79DIWw/W8jsYEUwRzUgA4i98JsW3ayJnNm1Pctp0Y4Pn9+1XX/9CXX9p2/bmITv6dfFP0MRoBjYBG4OojoAsAVx9zfUWNgEZAIxA0AosWLZKX0XljMm+EofB/7Ngxef311yUr7LuY6PO/GUz0P4ZC9zJ07Tgq8NhjjynNAI4DmN0DzJsji4IChkzo3IRTAUBS2yfB7pAjG0fhcMBRjZJ5I6VcwbzCWelc6DyTlUGV92CiHGa634KvPEcp6NawAtfjNdlNDiXF326PXpN/X6MuweAQzLnVi0YrVwsr28VuTbMdp5trEqteUP+3s0a8GsUQJ6MrwWhS5M8RrkQ+eR03MWfzdukPjRM3VorG+k5GGv6G+OieV15RNH67iHrzTSn42mtyCcXGw+jox0PM77xNgdE4l9oBRb/6SjIV92Zx6QYbfaxGQCOgEdAIuENAFwDc4aWP1ghoBDQC1xyBbdu2KWX/FSvs54GZ6H/++edSpEgRRf2fN2+eKgK0aNFCoqOjZfbs2XL33Xer4kCJEiWkS5cuqgjAosFTTz0lYdAlMIKjDH0gwOcm8XBCo2Zyy5lmOjKEmmp/zR+QaQNeaf9cYiIKIxwBcYN9at67k9l84/peO+S+rsHxjGFw46BOR2qGE4E+Co52+W2cUCDSbXh1ovA6TuHku2jcw8kFCyQWs/4XT6QcrchSEQ4prVur5N9f4k/NgLwYQaLaf/ocOdzCo4/XCGgENAIagauAgC4AXAWQ9SU0AhoBjYAVASZ1tOb7+uuv1Ue07mMXnl17f8HzSON/4403ks33m8/hrD+T+w4dOigtA2usX79edf9ZEOjZs6eMGzdOunfvLhEREfIpZn1r1aqVdIqXRI6aBlZhROsefl78l3y7YHmaSW5T4w1lp5xMiNYVy7gSz+NeyIzoOmKC0OPea1CA8b7alZWgHZ8JCy3bDh5Rrhh0t3BbWHBKX2ey/jb0LmZsvMJOcXoPvub/udbgyXNTna3hJEH3Km5IDLzM/wczTuF0pIF78ycG6OT5ZcDYUZHPPpMICI6KD40SJ+voYzQCGgGNgEYgdRHQBYDUxVevrhHQCGgEbBHYtGmTSsK3bNmS9DkT8r59+6quvK9ITExUnfqffvpJ0fjvhXDXd999J+PHj1caAPx81apVUh6K219iPpcif9ZISEiQZ599Vo4cOaKYAnny5JF+6NhxHe6pd+/ekjFjRnXa57MXy+8QWnQTtI37EA4A7ObaxR64MTC5ZSf1vxqkePdq19SRnZwVA1LMhyDZpUuEl0hHscGalWCPWcWWrh/MaIETOnkwCavd/D/dO7pjDMWtDoUX7O6sXkGeauxfsM7Ld4J7cVpAse47GA0MFoFoK5on3H9h0bimPzFAX3iy65/niSekIBxHMkCLRIdGQCOgEdAIpG0EdAEgbT8fvTuNgEbgP4rA6NGj5cknn5QqVapImTJlZPLkyYqm70+Qj1AcP35cXnrpJdW1tybr/JwFBdL4161bp1gADz74YAoEL8JOkMr/FAscMmSIdOrUSRUNHn74YSUmSIZB8X9md9/E3PGsTdtcPYVAKu5exgpcbeAaHkzGBbvIXVs2VJaRXoLaBFS5p+OE26ArBVkHTKT92cxR3PGl4RNkN5gGbsKJoJxX3Qjuw2rVyGJFPzhj8J25GtEVrh+tKpT2ealg7P8CFcZ8XdSr/R/Xo/bFwNtbCpkATuL83r0Se+utcho6IU4ivGFDKYTfJdlq1BDQjZycoo/RCGgENAIagWuMgC4AXOMHoC+vEdAIXJ8IMOF/CN7bRhK/a9cu1dmfNWuWT0E+IkV7vzchyMUkvVChQvLRRx9J3bp1k0A0f06GwCsQ9kqPpNAaK1euVAk/u/8sBpA98PTTT8ucOXNkDHy/OQbgNdm5qUwJeR1CbqmR0KTltyU7Ev5nbqojzW+McU35N+6Ldm/UXFi2Y7frW2Xx4aG6VWEpWdXR9b3MlTspAMxEwWgACkduw2505GrqIDjp0Aejxu9kvMCKmdfvoLGO62tiTCT+rbdkL34X+YtMMTFSGI4jOVq2lBtMmiFun7k+XiOgEdAIaASuPgK6AHD1MddX1AhoBDQCSr3/CdBmKdL3ySefSIMGDeTgwYPSrVs3pcz/wgsvqH83C/IZsM2F5/b//d//ycmTJ1UCz04/9QPSYe72BAS8ONc/fPhw6dq1q3IKsNMBOHfunLz99tvyGWZ2qRnAAsCGDRukZs2a6mcsLhyDKv+L6BLHHbnsIuA0AtGog+loOt3D1TyOlHt2jZ9sVMtxp9XX/tbs2SevjpzsqftfqVABqPS3kHCH3V4v+g5OCgBeKfJWAb59ENnr/vtE4QjA1QgnDgDBsFfuR2Hm4XrVXN3K1oOHpduIiXLcpQuHcREvdpyJq1fLFgj+kQ1gF/nxeyUaRcgbMnljuLgCQB+sEdAIaAQ0AiFHQBcAQg6pXlAjoBHQCARGwEzDN9P+SeFn8n/gwAElEFi5cuUUi505c0aNAYwcOTLpM+oH1AANd+3atTJ27Fj1c57ftm1bn5s5fPiwEhMcMWJE0jGc/+doAlkDhyBA1/mXsXLghDu180BJopfEMzCiV/8IFlZqwBrvyca1pFhkrqA3wNl/jlzM27LD9VqZM4RJfyT/VYtEOT53Lq7Td+x0x8fzwEAidmQw9B49TZZDZNBtNC1bUl5tc5NiL1BI8MNp82Xs6o1ul/F8vBO6vNfiBt+Vvrc0k3oli7ra34jla+SL2UtcnWM+ONDzsls4kCVg7vvuk6LDhkm6AIKlnjetT9QIaAQ0AhqBVEVAFwBSFV69uEZAI6AR8I2AwQLgvD47+OzIF4CS9qhRo5QqPxkC7OCT1r9x40Y5DQ9uugSULVtWCfy9Baqur6CrAOf7c+bM6fcRsJgwbdo02bFjh5QqVUqaNGmSJADodZY7kFBcMCrqaeF9Yse/ZvFC8njDmiFJ/I17CoZe3gBK/xy7oO2b0/DCxAj0bKkt0PnXcZ4E+6hd0KFqebX9DfEHpcfISXLq7DlHt0Ptg1L5IlXRym3ByrhAoNGVYIobTpwxrDfK673+51ShJoSX8Fp04LVOLVokW9q0kYtHj6a4dBS6/wVfe03P/Ht5KPocjYBGQCOQBhDQBYA08BD0FjQCGoHrEwHasBnJPun8RhGASTs78XQKYBFgGLptS5Zc6QJSqI+xf/9+ufnmm9U4Af8xomPHjtKjRw+JinLeDbZ7Am6TMGMNJ0miFwG6a/2WUNSvCbrU99aq7FhV3c2evXZ72f1/G0JvFaMLOL6cF6u+rBkzyMA7Wvl1NvBaNDLP37tlQnB0oDccF6IickgwDhOBmCvBFDcK546QoR3bSETWLI6fUbD0fzcWgNZN/X32rMSBiXQQWiPmyIHfN8XgFpKhYEHH96EP1AhoBDQCGoG0hYAuAKSt56F3oxHQCFxnCLCrb1jw8dabN28uAwcOFNLzH330Udm927cYHO0CKQZIRgCLBXQIKFKkiEr8qQcQbHiZd3aadIxcsU4+g8WgWy/6YO/J7flM+uuWLCKtK5ZRiS+7/6kRwXSXA7ku2O3XiwtAas7Im9d2o4PAokffW5snOS4EI5oXqHDltSBG/F2L8eEcLwwN87N2awFofU8SwUzadvvtcmbzZqHVX95nnpEo2IWmz5HD71eAzg18hnw2YemD/z2UGt83vaZGQCOgEbieEdAFgOv56et71whoBNIEAmbxP26ImgBU+p83b56i+VOQj6wAjgpYg84BtP2zEwsM9ua8zIg7LQBcAvvh9+Vr5fsFK4TJb1oJCujdGJVP6sDKj0lbnuzZHCnqB7v/7YeOStcREyQh8YzrpahBcFf1iq7O86KuXx16B/2QbGfyo/r+y5K/5Ot5zizkzBs25u8zgc3gVAchGh1/MhIK5syetJTXAoATdoOX74OxsUDCmNaHdxKjDxRAJKPCa/gqDO08fEzenTJXNu47KGSPPNW4tipw2ZW2LiYkyJn16yUTrErDcud2tJWF23bJnyvXCwsqxFWHRkAjoBHQCKQtBHQBIG09D70bjYBG4DpFwFoEYNLfqVMnmTp1qnIIIBuAyv7z58+XLFmyCGf3Z86cKRwH+A6U3KpVq4YcOS8JT+5sWUF1bivRufx3CY3NMuGdvXm7zIJ1HBMTLwmwmxvnLHbGsPTqn1L58kguULLLFcwrpJHnzxHuN7l1cx23x3q1znNacDHv58ipRFVs2OXS3cFJocGLtSD31qh0cekFGv9ahy4IvkQPvQpXOrEADKYj3/Xmhsopwmm4YUH4WtPA1JzYbz14RN6fNk86N6uvNBMWb4+TT2ctkrc6tBQWVIINFva+mb9c2qKgYC7MBLuuPl8joBHQCGgEQoeALgCEDku9kkZAI6ARCAqB+Ph4NftvqPgbi911111KIJB2fUbQJYBOABTwe+WVV6RLly5Jdn+c7z504pQchY1foVw5PXfhvCQ8wdKOmUAwQd164LCMX7NJOIYQTASa6w5m7VCe6zVxdjtbTnr2u1PnytT1sa62z1GIwXe1lpJ5I32ex9n9vmOmCzvAboMWeffXqSJDJs+VaRsC7+3BulXlgbrVUnStvRYAuN9ASfpLw8fL6t373N6a+v4F0k4wL8rv79Cp82QC3v9gwso6UM4K0xdILQhYrtuzX8i2aFm+lLw2aop0b9lISufPE8zl9LkaAY2ARkAj8C9BQBcA/iUPSm9TI6ARuD4QOHbsmKL///jjj0k3zMR/0KBB0qFDh6Qknx++99576ucPPvig0hHInDmzsk9lS1zfAAAgAElEQVT7adFKJFFbpUyBPLJu7wFpU6GM3Fu7smsq+7UoABg3zfvoP26GzAE7IJgINNcdzNqhOjcRLg89kYR5SS7dzJYz+f9uwXL5bdka19oLTlwGvNLvjeS7VP5IR5737FwzoSabwxrr4w9Ijz8mCffiNmjRRzFB69w6nQg+QZd8yrotbpdUxzvRTjAvHIyQoXkda0HjGAqC70yaIy+2qC8fTV8o9WKKykUUbVhwqV28sAzHe8GCQJXCBWXGxm1qqfTpbpBnm9RFYWaOGhl4Dv9+BOvEokC3FkWEOiUKyxb8ezXYT7avXE4dN3/rLnmkfnUllqlDI6AR0AhoBNIeAroAkPaeid6RRkAjcJ0jQHr/Z599Jp988onQHYAREREhb7zxhtwOUa6MGTPKBczNkxXAY8wFACMJu6N6BWkIazgKl9G7nLPbdgmTP6ivZQHgxJmz0g0z0Ew0vEZ2dK3fQaKY1jubwXSt2Tl/uF61gBBRZ4Hd3yno/LsVXnTqMuD1Pmhd2O/WFiiAxMuvS1f7vRfa/b1xSzOVsNqFl7EVYx3a5t2F7w0xzYKuPVk0k9dtlj8gWMn30WsY+gYc13ASXt0gzGsbmLLbbwR1Jr6dv0zCM2USjpxkgEBfiby5pVPtKvj5cmlXqaws37lHikRGyNLtuxUGdFYohHGeLfsPK6FFjsqsiouX3UcTVJElW6YMkv6GdNK4THEhA4THcd0axQpJkzIlnNyuPkYjoBHQCGgErjICugBwlQHXl9MIaAQ0Ak4QuIQ/pmfMmCF9+vRJZvFXrlw5admypezcuVPpA7BAQKHARx55RC1rMACYCL3SqrFiDDCJbn5jTBIDgMeQYk9LsjzhWX1u51oWAPYcPS4vgnJNtXqvUQDicB/e006oS5CWIxh1+UC0dd43tRUGTpylOrVeolX50tIFXWMmlf7C6zNjYtwNFPSv5i5ViaW/aF4uRrq2bOhzL6NWrpNPZi7ycpupdo7dLL6vi4VC/I9r2xW/+J79sGiF/F/9GkoEsFfbpkqrg78rqMNBxhCLOBwP4O+ISlDxj8LnfwLTdpXKybKdu6VZmZLyNYoIlcESOHv+AgoAGeUM/r8mEn4KQN5W9UaZAfaRUYBMNVD1whoBjYBGQCPgGQFdAPAMnT5RI6AR0AiEDgF2ZXfs2KGs/Jjks8vPoB0g2QBfffWVEv6zRqtWrWTw4MGSN29eIcV73d79qks3Y+NW0L1XyGMNayrxsfX4OUW+mPST0vzWhFlSHxTgNhDr8hVeCgBeLOnsrs8uY89Rk+EQcNEzyJUKFZABHW6WLLAwS8uxBN3W3qOnqg6q2/A34sAOLZ0WfkNX3avTgp3Svq89ei1kkCLP9/B/C1f6ZSfw3SWjoyS61qF8Z91i7vZ4pywNrkv9BOooeHkXzPuy0+JgMW0QNBYaQ3Bx/OqN8vbtLVWhgE4DHEEpkDNc4hNOSjEwAGjhR7YFk/oaxaIVM4C/V+KOJEjxPLkUW4B75QjKX9BF4O+b2mAbLN2xBwyDjKpIwzV0aAQ0AhoBjUDaQ0AXANLeM9E70ghoBK5DBDZt2iSPPfaYbNmyRR5++GHp0aOHov0zWBz49NNPpX///mrO3ygEdOzYUR0XFRWljiPFd9Ck2dL/tptVZ59/oH8DS7Znm9RRxYD/q1ddfly8Sh6A2Br/kK+NP965ti+rO57zI/QE3ESoCgCT1m6WIehSBhPsFvdo3TiYJa7KuV5p677E5VjgYSc8WOo6E8BXgR872E7CayGDiT2TxkDd//ZIOjs3r+9Xy8JL0crJvQVzjBOWBtdnAa8fdC+CFb7kWnbfQ3b1f1n8l9KBoEp/ICyDuWd9rkZAI6AR0AikXQR0ASDtPhu9M42ARuA6QoAWf507d066Yyr/c+Y/MvKy6vp6eHGzQFC0aFE1+8+Of7Zs2ZIhxI5vv7HTJTNmd+tD0Gzpjt1y/uJFqRCdX+KPnZBT585JJOjwBzDbXBWiXTmzZALtepmi2deGmNetVW5U7ICqhaOUEBr92GnP5yZCVQCgbgG718EECx8dqpYPZomrci67rF+jUOM2zBaABvtjJBJ/JuJ87sEER0cegtJ+J8zD2/nD263ttZCRKSxMidH563o76f5zT173EAxW/s61m8X3dXworP+Mtf2NHfDdCENxx+lzTS1s9LoaAY2ARkAjcG0Q0AWAa4O7vqpGQCOgEUiGwBdffKHm/c3Rvn17Nd/PZP/o0aPyzDPPyL59+2TYsGESExNjiyBt9DbtOwQq73HJhjGCiqDBM7kkRTdjWHq5s1oF1RkmdZzJ0l8QXrsdSTKVx5ehYJAdRYHikbnU6MC1KgCQrt579DRFO/YabhIvr9cI1Xleu9b0rm8H5XXqOdDtIdik37gfL8k/z6Ww3AAUjVIjOCLwYosGAZPWUIyOhHL/ToUoWfzg920evpOhiLZgS7wItoQOjYBGQCOgEdAIWBHQBQD9TmgENAIagTSAwOjRo+XJJ59MsRMWAWjxlz17dnn11VdlxIgRMmbMGKlVq5bjXbOrTxXzRdviZMfhoyqxvgQ+MOn/LzSvJyXzwH7tjwlyH2y7JqzZLI80qK7md72MANjNHjve6D8H0q7sxeETMKZwzO2pScfT8WDIXW3UvHJaD68FgNS4r3To/D+Izv99UIbnv7uJ1LoPqs8Pvqs1Zv8vs2H8xUGwW7r8Nk72H7/snnGtw+n3IZTdf97zow1qpEkbPv7OmT9/vgwZMkR274b2Re/ewt9xLDrp0AhoBDQCGoGrg4AuAFwdnPVVNAIaAY1ACgT4x/CpU6fUXP/WrVsVxb9KlSrywgsvyDvvvCNjx45V51AUsFKlSjJ+/Hj137/99ptUr17dM6L0nc+QLr0qBAybt1QJxJFCzpnyjKAGD7qztRIH85LQOU14/G2eWgZdR0yQhMSUoodOb7pw7ggZ2rGNEj1M6+EF59S4J44UvIwue0PM/HtJx1LrPhrAzvL1tk0CuhAQk1B30oPF2YkFYChn/439GuKQy5Ytk27dusk5jP+8++67UqdOnRS3ROHRn3/+WX744Qf1e6hNmzby0ksvSYUKFYK9/WTn8/fdqFGjpHv37kn2ptWqVZPPP/9cihQpEtJr6cU0AhoBjYBGwDcCugCg3w6NgEZAI3CNEPjzzz+la9eu0qhRI+nZs6d8++23Mnv2bKX4nydPHqUBwI6/OXjsRx99JPnz5w/prkkfP3b6DPQBTsqNUflVAugloQtFAcCrmJwZEKqT94FffCDrumBAvITCyZLhX8qGmWPkxma3Sc27HpN06cNcL+kFZ9cXCXACHRNoG5k/R7jnpVPjPjJnCJP+t7ZQmhVOI1RK+k6v5+84J5oYc2DB9/bE2SEb4TDEIUuB/fLmm28Kx4sYTLyZ2Jvj4MGDqkAwadKkZD8vX768fPnll1KyZMlQwKDWoMDpU089pSxMW7duLQsXLlQsALeMppBtSC+kEdAIaASuUwR0AeA6ffD6tjUCGoFri8DJkyeTKP3cCTthDz74oKLG3nHHHeqPch4zcOBA+e6779Rmw8PDZdCgQdKhQ4erQpn1ktCFgnofCi/3O6tXkKca107Vh7xt8UyZPewddY3M2XNI2x5DJUf+aNfXDIXjgeuL/nMCmR7EqcWNMa4p/9Zrvjt1rkzECEkog4n/m7e1EAoFOg0yWvrASo+aFtc6AhWiyHLp8cck2QIdh1CFoTuQP3MGefbZZ2XatGlqaf7u4O8YI9iRZ7GxV69eynHknnvuUcn5xIkT1SF9+/a1HUvysk8yECheSkvTp59+Wp5//nmleeJlpMnL9fU5GgGNgEZAI3AFAV0A0G+DRkAjoBG4BggYon4zZ14RTStVqpRS+V+zZo188skn0qBBA7kEcbAVK1bIkiVLFCW3Xr16EuYiGTL9tS8JEyZIuqxZJftNNwkqCAHv2ksiblamD3gBHwcMRDd02oZYr6er86zWa4d2bJapH/aW00cPpVg3smiMtOr6jmQOz+n4mhfOnZVpWO/k4f2q+7985LdYY6DkLVHO8RrGgddCuZ5d4o41KsrtEIXkvwcbG+IPyMsY2zh3ITj3Aes+nFroWc9bt3e/9PpzqhyH9sW1jJvKlFDjC3ZBW75hc5bI8GVrQrpFg4Vz4uB+lcCvXr1arc/RocaNr9hikvpPRsC4ceMU24jHLl26VO677z5VfOzSpYtiDaRLly7o/Rk2p/Hx8YrpVLVqVc+aJkFvRi+gEdAIaASucwR0AeA6fwH07WsENALXBoHExER5/fXX5aeffrLdQP369eXjjz+WggULhmSDFxMSZP/gwXIJnbicbdtKdiQCF5EAnEABIrxuXQnLly/FdbwkphTz6gvqfT3YEHoJ6hP0HDVFVu/e5+V0dQ7V8Qd0aClVCl/Bbv+WtTLn68Fy4ewZSTx+VP5GYYUJf3o4JRSuVFvqdnpO0rkorBzdvV0mDOoqhSrUlKLV6svcb4Z4LgCsR/LMLjBtHFM7ckETgeyI9nAPCEXiz/3yWb0xZlrIk+282bMpIcfoiByeYKErwZDJc5XGxbWK6kWjpd+tzW0ZDHTmGIz9hcq9wbjHmHyRMhg6Hts3b5IHHnhA9u/fr0aGOONPLREjSL9nN55Jv0HDpwbAE088IevWrUsaGbgA/EaOHKkYBBQjZVGgVatWrlhIhssJC5iffvqpcE1em0FWQKFCha7VI9LX1QhoBDQC1x0CugBw3T1yfcMaAY3AtUTg8OHDQmGuJk2aqE4YabCDkZhnyJBBdeGOHbuifH/XXXepn0VGBlY/D3RPf+MP7n0DBkg4WAUJkydLFGi/+z/8UM6B8psByX9BXOcGSwLsdRbfa9eW93Dk1Gnp/Os42ZdwItAt+fycieMH97QTdkKtcXz/Hhk/8EU5e/qUtOwyQAqWq+LpOtuXzZGZn/aX6nc8ItnzFJClI4ZJ6YatZMv8KVKqfkup3O5ex3oAe44eh+vBeHXvqRFU86+MYsgDdapKhej8QVP9jT2ygz0X8+vvTp0ndJoIdTi1/vN33RW79iLJniN0BwgmMkAc00ui7ksEMDUZCobuwNpVK+WWW25Rt203029O9o0CAJlGxjnGCAAZBEYhgWs1b95cMZRy5nTGmDGPOz388MNqtIBjCY8++qgSPqUTQEYU4nRoBDQCGgGNwNVBQBcArg7O+ioaAY2ARkDZ7r3//vtK4Z/d/5tAxWcXjLRczuEuX75czf7zD3MjHnnkEfUHMp0Cgo2TCxbIMahwZ4KwVzjUwA99/bXk7tRJ9qEAEXHrrRJpmg/mtTbEH5QeIye5Tu6Cmb/fvP+QvIJuOG0LvYY/5fUDsetl0ns9JEOmzJ5n9rmvFaO+k5VjfpRmz/aR/bHrhCMGHAc4eWi/5MgXLe1eGypZcuZ2dAu8126/T5TYEM6Bk4lRLDJCUfwbQkU/HAr/oQwq11Mj4pclf8FSkqWA0AbFGyniyBn6YIPFie8XrhBqLbhhWRDDmLy55Q4wJsb+tUHW7T3geit2FoZxRxPkdbBc9hw77no9JycYugPTp06Vhx56SJ1C8VB22s3FRBYj+ftnzpw5KqGn9sj//vc/1eFnfP/999KyZUv1e+nuu+9OUu7nv3OePyvGiZyEudDA5J9aAxQ/XblypXyN30GVK1d2sow+RiOgEdAIaARChIAuAIQISL2MRkAjoBEIhMDZs2dVx5+ifhT069y5s5wH5Z1/dJMiS4uu2NhYVRyYNWuWWq5mzZoho8j+jevvxh/e6XDtbLVry9lt2+QUOn7pc+RQYwER7BaatAHoCPACuvFuu6eBhM/84bRg604l4MZiiddoBBu7Xu2a2lrZ7Vg2V6Z/0lc499+622DJlC27+8tgbzPQ/d+zbrk0fba3rBz9g0SVqyqnjhyU2IXTpNptD0rltvc60lngxXmnb0+YJaSEBxMUyqsG0TzOndcuUTjkSb+xt/3HT8r70+bL0lQU2fNn48iCSUaMebgRBuTeWbRYFbdX5sXulJX4/wS4Xpw0MRe4Xq5sWaRcgbzCd4gChCycsGjw2sjJsha6Al6iRrFC0r1lI2ExgNoWX2DuP5gCV6A9GLoDf/zxhxIBZJBxROp9rly5kk6nMF+/fv2UECAp/WQbDR06VGkFmBkDp0+fVvT/H3/8Uc3usyBZsWLFQNtI+pzOJiwaMDjytGHDBuVOwN9zdAXwpGni+Or6QI2ARkAjoBGwIqALAPqd0AhoBDQCVxEBUmyfeeYZZX/FIsCdd96p7LE4W8tRgLx58wr/4B4+fLiiyfIP53bt2rmat/V1OxwDOAt2wTZ0+nJD6CsbdAaOIUnIff/9kq1WrRSnHTudCGr6BIk7cmUswQlUxgwy1cjdhhfnAes17gfV/eF61WwvzWR9xZ/fS5EqdaXZc30c0/TNi51PPC2Th74mCfvipMYdj4IJ8AOYAL09CQAa63oRXDTOTY9u+UstGoREyd/f82KhYtr6WPl01qJUTWC5B38sEopE5syaWQ6fPC1ZYBNYHraVJdCpL5U/j23Rx+07aD0+2AKA2+tTw+JsEGKKdgUAX7T9RYsWKfE/6gRQhJS2gBxDCiU135j/Jw5kFMyfP1/R/1944QXHLAK3GOrjNQIaAY2ARsA3AroAoN8OjYBGQCNwFRFgZ5t/AFNhm0UAc7zyyivKHis1OmJnNm6UXc89J1nKlZOI22+XXei80RGg+C+/SOayZW0RoHha79HTZPnOPa4QCsYK8M3xM2UWxNuCiT7tmynau13M/OxN2bZkllRoeafUvueppENOHj4gU5DU54ouJo0f76Fm+jfMGCOlMNdf/4HOqptP5f+1k3+X1RN/ExYBwiPzSf7SFSXx2BFp/MSrYBa8oQoKN784ACMGWZTQYOyCqVjrK9gE5pQ2Pd716TSw9eBh6TZiomchvRsL5pO3bm+Zql3/D2csEOpCBMPOcPJcSf/vd2sLqVXcXhiOs/gkiMRDJ2LhNtjWwXqwdIE8yvnBLSvAyX6uZgGAyX8ZMBCCEcF8CMUv6j2YGQC0/2O33zpKRDG+L7/8Ut57770kij8xqVKlitx8881qNv/EiRPCLv6OHTsUZZ8CpUbExcUpBsH48eNV4YBMAyb2hQsXltdee03tIVDwOOqdkB01Y8YMtZ+mTZuqQiiFC4cNGyZRUVGKnVAS40vmMIqlo0ePVu4pFE4lm8EcCRBApb3qL/hdx1ErjkVQl4AjDtRhKVKkiHwIPRQKEZIVwXvhf/Pf3333XcXM0qER0AhoBP5LCOgCwH/paep70QhoBNIsAmfOnFF74x/gTKAWLlyYYt6fjAD+Mcw/1kNdBDiMP6TT8Y95jBZkxB+8N0B0MB+KEFbhPyuAQ0H1Hr96o2tce8L6rAmo6G4iFImWPxtCo3NPR4A69z0r5Vt0SNre5rmTlJJ/lfad5MzJ47Jx5lj1WXT56tK8cz/5G0nn7GEDZefKBcotgMn9DTekk/RhGaTuA89LeO58Mvn9npK3eJnLBYCMmWXl2J9kJdgGjHQ47tKF81L3/uelXNPLwmzmYLHlddjWrYRonddoXi5GXmxRP6RJMOfnSVnn/HxqzPrb3as/+j+PJwMgMjyrHD2VKBmQMKdHcYZU/i7N64fM2cC8r1A4Uzh9prz3qhBsHAPNAa9hVwBggs25ff6OsQatRidNmqRm/w8dSmmTaT7+zz//VAkxf4fRwpTnWAuZ1Bvgz/m7zLAg9HcvLD6wyMACgOFWQPcT6qFwX0YYOgXGf9NakMeQVWWNxx9/XI0YZMqUSSZD9NTQQmDSX61aNbW3sWMvf8cZFEGkzSoxYsHBCN4HrRJ1aAQ0AhqB/xICugDwX3qa+l40AhqBNIkAO1AUvdqGmXsKANaoUUPtk/P+/DlpuEbwD3R2q2677baQ3EsCulnnQe/NVLy4HB0xQs35H8Mf8Xlg9ZUVfwgHCq/U9LaVysqLSMjcxCFQujv/MlaoPeA1DA/0PEgQrXH66CEZO6CznEbHvgWS+kKVrow9zP5yoGxdNF0l51sXz5RMWcPl+IG9ElO3Obr7PWTd1JGy+JfPJH+pCkjin5OpH/SC6N8ByVOsNLQEBkH9f6os+vkTKXtTW6n/0Iuyd8NKdUz6DBml+XNvqMIB2QM17nz0sj6ATXjF2rxUHYjmdW91ed48mEhIPKNE/thdv9o2eoHU/7fsP4zEP52cA01+28Ej8seKtUpHgW4KxfPkkvtqV4ENZZGQuR0Qx1AwU5w8D947rRp/WrzKyeG2x9gVAOw0AIyTmcxzNp+/ixjsvlOvhFaA7OpzLImjAeXAHmJyHBMTo8aWOL/PY9iV55gSxwh+/fVXtcYoiI0yqWcBgN15Hs8Rg1shNmqwEPi7jr8L2YHv2bOnjMDvJ16bvyOZ7FMrxRyGKCF/xvXINFixYoU6hEWJ6tWry8SJE9XvWYPxQHcVrseOPnUNyCL4+eefk63NfVDfgO4s1CYwBwsF1GrRoRHQCGgE/ksI6ALAf+lp6nvRCGgE0hQC/MN63Lhxap6fHX/STkkzpRMAabRUGT9y5Ij6Y5V/fBphWGWxe+U11Lw//kg+jI7XCXTqoiHiFQ8FblLZS4AKGwbrPyexKi5eeo6a7HomOVAX1+7a6+MPSA84ALhRareuU6lQARnQ4WbMhmdIcYmD2zbIpCE95AZQzFt1fUcl7wxS+6d92Fv2gRmQMUs2KVqtPjr6eWXZH98opkDpBi3VzP/hXbHS4oX+ElGgsCokUPSvwcMvSelGrWX+90Nl46zxl5kFzW+TWV+8jULCDKl195OqqMD1965fIc2e7ytFq9azhZ42gC9Bc2E3VOKDCWov/F99MBfACMiaMSUOvtamSB7t6X5E8vkXnvvV6vib98PvRC+wRyjCZw0WIj6ftVhYKIrKlUNOJJ5Von2R2bLKsp27JX+O7FIqX6TshGZFdEQOuaVyuWBgTHbu57MXy+/L14ZsPbuFDOeD6Ru2BjUGYxQAWFg0Con+CgCk8VMskJ30WtACYfJNCj9j3759SrNkARxEDB0BJsykxrNzz449j28Ae1EWNNl5p8ifYSt49OhRdT7ZAr72QAYB3QiWLl0qT6AwWaxYMdWhb9asmSoicF8GM6BSpUpCNhXHGb755hu1RxYunsN4ExN/ahfw/43E/fjx46qDz9/DLFJwTY4B1IYIqrE2hVY7wQ2F3X8WMzj2YIiwWlkHqfoC6MU1AhoBjcBVQkAXAK4S0PoyGgGNwPWHwK5du1SXbPPmzcI/XPlHNINFAKpq8w9iJjyGSBa7X0z6+ccsu1leg8n/mfXrZStm/bPgurkhJLgXyt050X2LfuutgLR/83XpANDlt3FC5Xc3wVnmAR1aShXQmZ3GTMz+D4AGQDDBpLdH68a2S7ALP/2jPpINyX37nh9K1lx51HHm0YBM4TmUO8DaSSNk+/K50rLLAMmet6CM6v0E5vvTS4d+X6KIkk7GvdVZjQEY60wc3P3/2bsOMCuqrHkmMjmRh5yDJAFBUYIgksSEYto1rOuu/q4BxeyaAy5m19U1s+acRYKo5CySJA85T86Rv+oOd+jX0/3CBBnwnv38XN/rvn27ume+OefUqZI961bImSgQNGp/gjo+PysDVoNPSVRCAxx/sxTl5aDwMMmrWGBNiCDqm6d3fZ9WzeTU9q3Uc6A2g7UgwELLwZxcWbVzrxB72txVxeu+Os/Lfm4Skvlnxo+RZkjw7UFRysdB/79p2Kkq8V8Hm8rVu/fKbtjpkfkwoF0r+XjpKpm2doNcM7CfnIb7rqmoCXaGr700T4yXp8ePhsjiomoVAK4//WQ578QTVPf9z3/+s+rMW1X9rfugBsALL7yguuQMso+YDPP3EsO6BsUCSatnUq3tA/VoAbv6L7/8suqgcwSAazJp96cAYLUZZCFixYoVShSVST5n+umSMmDAAOVi0KRJE2UfyCIp72vs2LFqz/Hx8YppwD0yNFsgJSVFfcb7GD9+vCq4crzKujZ/DwejKMi9Pvfcc2o0gL+fGbqQ4evZme8NAgYBg8CxhIApABxLT8vs1SBgEDimENCzp/yDmNRTilDxj1VGQkKC+iP0fCTpn332maKZ8h8KAYYgcfMnSuDjTXG/aNBogyxsgZy5c2U/KK/Rp5yiVP4b4o/qaFBkw9D1D46O9mfpimNKkOQ+CFu+BVu2B3QeDw50DOCt+cvlHdDOqxNXn9ZXLunn7Cu+ZsbniqZPGv+ICY9JWGT5mIC1AEB3gMHX3CEz0LFP275ZRtw6SXauXASl/3elXkysnPvAy5JzcK/M/PcD6lwWCw6Vlcq3j0+QUsz4jwKzIGPPDpn/zgtKH2D07U9Kxu5tMvetpysVHpzuMw1z7RM//k62B+i8UB3M6tK5LFg8dM4ZjjoG7Pw/8s0suRcWjyxkPPLtLIjd9ZYuTRvW+i1UlQkTyMYuPqmH/HXgSdUeN9AimNbOOveh5/eteyIzicKjPNaaTOtjrBZ+TIrJVtoMJxF26kn/52z96NGjFfWftH920K3Cedu2bZNbb71V5uJ3khsDgB3+s2lBimDRIDc3VwkL9uzZs4I9YBUxtLoK6A59KTQ6NNXfyhbgXslKWIuCaIMG5QU//g5mQUEzA7hnsrOoJ8AiwaOPPqqKsm5Fk0CeqTnWIGAQMAjURQRMAaAuPhWzJ4OAQaBOIkDF6R9++EHZ89WvX18GDx4spyDJJmXUKbQKt/7DNxrJN7tkj6ELr4OCVPv371d/gAdaAEiHX3cWVLNjQL+tj04fu/47IOzXCIWE/aDlhuGPaVr8sUjQCDRctLmqhGtVu9K6o8murq+oTqFBr82u5YNnD1OdYB3sui/64GXZtWaZFBfkqy48E/OI2ASJa9JMhkDxPywqGg4A98je9SvLKf+DRlb8N4sEJTgvPDpWCiEOWA//5jp0AKBGAL8vKy6WkPB6au3QehFSWlykNGo6OmIAACAASURBVAQoJsj/poBgWWmJXwUA7nv2hhTV6T7a3Xhfz6w2vvdm/8cCwG2fTFVz/u0b1pe5m7bKFaf0ViyH0JCqvdv+3kNVmTD+rk/NhskXjpJ2uK/q6g3oAgCp8veB+cMOOuOBBx5Q3XDd3bfO0TPZ5e8mzulbw+okwKSYM/xMqskSoCuADhY0yQZgYUCPD7DrzqSayfnq1atdE2qyBZh066D1Ken4u3fvrhgp0JR+ahOQVcVZf3b9qRtAdpWV6k9K/0svvaSYVnPmzFH70sFiBYuxZD5oFgO/06wF/o6+66671Lr8jOvwd70Jg4BBwCBwPCFgCgDH09M092IQMAjUGgL8o3fChAmVFKeHDx8uD2K2vm3byor3+o9n/lHNjlanTp2UtZS9CMBNc67WycLK2w3lLlqkVP2DUIBIwB/maRDyorAfE36OAVDsrxWuG4k/7qsTv4Fqfedn3wsV4QMJJhr0px/VrXzW3luQ3j0B8+87qtH55uz7E+NGSkf4wevg3D3F+Djnbw9a/p0JJgCT+V+/eU/WzPxCRt76uCS1aCfrZ38nC999UYLAxug5+mJp0rGHzHr5ESnMzlQz/T3GXCzz/vec7FixUFpATFD995TnJHPPdmUd2K7/6TL79cmqKNB33F+w9ucSjqIAmQf8t7dgMeTZGfPk+zUbfMFW574PQyJeDC2BqoRTAce6TnZBofwTTglJEHgkQZ32lEVILoPwv4kjBgbsOhHIHmuiQOXtehxd4T1QB4AuBzN/2xTI9jyOtdpgUvBOq9hr/REWLX/99VdVEGD3ncn7pEmTVHKviwN6QacCwPTp01UhIT8/X51LZsCoUaOEgnsMbd/HRJsigvyOCTvDOmJAjRTO/VMjwOokQKvBMWPGqL1pZoDu9PP4q666SrkVJCYmyocogrIAQIYBxwc4FqALrtwP7VY5/6+Dv6u5dyuLgd/p4ghHBHRhwJtuQpUfjjnRIGAQMAjUAQRMAaAOPASzBYOAQaBuI0AFbLsllXXHduEs/Z11tpXUflJtOX/KP5BJ/6fKNQsH/COas7rjxo1zZRM4IVQKdwF2/PPxxzxZAFHofO2HwGADCGEVQIirKbp/oexeHZ7nrSrKtFi7HZ3XDfu8W4Q5rU9RtklIyjl/7i1qgmJdFeHBqmJS2+cR8/u+nFEtP/ja3qN9fc7h81VbsDnwcRGu5W3+n98zCX/8u59kFJTyuzdrLNPXbpJTcM1dEE38GAJ994wZ4ij+6IgDkk/+/BRBpyMMlnOhpIf7+DmZvnajTJ42R1ng1WTYrSuryrjRe7IWAKwCf057ZuGRCfx5551XKfnn8dYRANLmu3btKp988olK7HWwsMBEPSkpSSXyZEjphJ7dd/5eo2I/k3Nej4WGNnAl4QjBjBkzFP1eh7V7b53pd7s2k3SyF1hgYFLP4DV4XTIUKD4YGRmpihX20QA9xsDP+bv4xBNP9CgMUDSQQodxcZX1KGry+Zu1DAIGAYPA742AKQD83oib6xkEDALHFAKkr7L7pGn7/IOTytq0n2J3TP/x6qQWTfs/sga+++67SsJ/7G5deumlam6VfyBXJdjl34vOXRY6cu2wF1L8U0DN5Zx/c3xez0bnrco19DmvzVkiHyxZGfAS7CheN7i/nN/bOwuhukkPN+ZtfjzgjdeBE2iHeN+XM2XT/tQ6sBv3LdRDUevawf2U5sOHeEden3vE0SKQjfvz/Ban7JQHv/5BjQGQ7cHkmfR8XvOmMwb4LgAgec/G2Mwu2M6RQaMjEQljSwjOeXPHqCmXBjsm4/t2l2sG9VOsBkZ1BQetBQAWKzibTz97a6LN63D2/eGHH64QI3V6VkzaWbicPXt2xddMsJk8r1+/Xr6FzahTsKjJ333UCGDRUwsEOh3LcYJ58+aphN06628VINTn8dr8fckiw65duyqWYxGCTAdqEfB3q45evXqp/0thQYqskmWlCxXaecAqWmhlBlj3Esh7bI41CBgEDAJ1HQFTAKjrT8jszyBgEDiqCPCPXFpLcV525MiRMnnyZOWLzT+s2V3iH9bshr355psycODASnul8BZtqvjHN/8oJtWUwn+krPKPaNJfNUU3kBsthRI3ExnO+WdAtboIYlvxmG/NX7VKksEu4FhATcbmA6ly28dTJQs07EAjAb7mTNbaNUxyPLU6DAPrgoGKDnq9DzzfEqiCU1chFwlFDhKUYnQ32TEuhjWaNeqhmxmKdyKic2eJwJgHmRh0XwjDZ1XVXdDrp2LunQkvLRLrYnRu0lDuHj1EkmG7pxKtKtpG8ty/o4hwYZ/uAd/mf39eLJ0hBDjYwTrQuhgLZmTI7ILF3CHoNtijPpTlW6LYFxzlrlnx8bJVwuvVVLRMSpAnLxwN9kNkxZLzN2+T+yG8WRWmAUcIHjpnuPRr07xivTIwJ/j7ht1sWgNSd+SCCy5QXX/S6H0FmUwcEeA8PUeeOIPPMQJqDHz//feKEcCkm7/j6F5Cu0CK6TVr1qxiaY4+cXSAIwk8lkUB/r6kmj8771yf+ip0EWCRlcE5fR7/PARN+TuWx/N38ckQNGUBlswF7olz/Sw2dOvWTX3OogYZCLzHv/zlL0pklbP8nO2nvgCLkizsvvrqq+pzXajg5yzaUjeBAq533nmnKmDYxyJ84WW+NwgYBAwCdR0BUwCo60/I7M8gYBA4qghQQItJPjtPTkn+nj17lH1UZyR/tJKyh5Xu73QjWtwqoJtEcroHQoIlmIMNQbc/BmJV7GZyXj0J3bTwVjVnf6b3Rfo1xcnmbtwa0Fb1wT2aN1GJSQw6tvagwwCdBniN6oS2P6vyGsC1ELZhaW+/LWlIPApg31idCINlWQMokDcC/VmNYlQxWCD51/c/y/wqUuureFmvp1Fv4VowO4Z3bS/BFup8VbUcrCJ4tbFfxZbBz8weJJhOyT+vGQLrufZIaGNAdXeLzPwCufPT72VjDbAyeM8PnztcTkhu7HG5lIPpygmC1wo0OGrDggIZEiYMAgYBg4BBwCDghIApAJj3wiBgEDAIuCBQjC4hO1JUv7bOpgYKGIsAtMIiFdcapK1S8Ip2V/5GGSyymMzshh83k/19sLRiR7r5U09JdP/+rsvwHCa1PK8UnboW8LuuD4cAX3PP1gWrm6gPaNdSbh852KMIwOT27s+mVbvDXS80RB49b4Tyuw80iE02uo97oESeg45iTUcTdB6bUeW8GloMZShOfII59ymwSizEfo9WkO4/qntHuWpAH0W/d4qqjIuc1qG13DvmdCWCVxuRCar6ZnS83ZJ/fU1/ntWa3fuUGGFV2DD6OmEo1t0G0b+hndtVut28omL1M7Ea1wk0uqGY8Nj5I5RNogmDgEHAIGAQMAg4IWAKAOa9MAgYBAwCLghYbbSqqwjNUQBSZ3WQxsrRgFNPPdWRYnoIdld5v/wiYaDRhrdoUXFeBooIxbDHYjKZA1ovu/0Nsa46xkvylIXO5gEUMlq/8YYU4fxdoLe2njJFQiHc5W8w8bwXic8v23H9KkbT+Fj5x9BT5KTWzSUjr0CenjFXFoIBUN1oGBstz118ljSK9a6w73EdJNW5S5fKThRnaiPx19ciC4Dz5TUxlrEvK0eenzVfOAtfFYp4VXFmwnpGl3ZyBRL/BlDh9xY7IMrHDjbHF/wJrv0A7Bv7tznynvtznr/HFEIcbjOE5/IhOucrEkERb42iHHU0vMWsdZuVIGBVrBp5v2SrcGRFz/3br1XVUYOqjlH4wsV8bxAwCBgEDALHDwKmAHD8PEtzJwYBg0ANI2AtAFSHAcB5U4r9cZaVitWvvPKKEuByizJ06LffeKPw36SktwElPbx1a9kD/YDEiy+WvWAlJKF7n/Hll9Lwuuskul8/n3fOhL8erslktAjzsSweJGJGNggd3UCiuiyAQK4VyLEcMXj0vDN9i8AdXpQaCrsx63vgP//x2RUOZB9Ox7Z5/31JwnOrydiami7vLFwh8zZtq1IS6u9eWLA5u1cXGdO9c0BdZVoYPj19rpC54Cs4RnDrcFjgwUKwpoPsjj2wfiP1X0cQ7OFaYvY7bsQIScFzob6DDrJo2sM2TrkCeAne1ZwNKfIUCliB2GOSNXHbiEFyWnvvYzppufmqiLI9AFtMb2M2WgfghRdekF9QWKTuCDVIQlCMoC7Af/BzsGDBAiVwyln5+hhZ4dw9xfs448/gbPzYsWPNTHxNv6RmPYOAQcAg8DsjYAoAvzPg5nIGAYPAsYNAIbrw999/v7KIogYABalo+Rdo0Fv6H//4h8yCaJ8/1lJpULIugfVgI5zDDjW7+yEQEEyH53Xhpk1yCIJaafj/7ODHDh7seztIwnZCxyB2yBCJh7+2DhYBtl19tcSjO9oYbIR9KFJw3Vb4oz8Ogoe7kAiwSGAdLSALgAJlS7fu9H3d3/GIC/p0UzPp/gQ7wdsgDkZxP18RHBGhNBZiIEAWBbGyoHr1PE4hU4M2jLkQSstHYsWCjTUaAN8WEJ4LxvtTG0G6OG33pq5eL2t27692MYCCZ8kJsTIcvvSkpzeFuJ9bl9rb/TBB/gSCeW/MXea6J17rVIyFTERC7KQNURN45UEUbhOSVsWaORwJSHJb42c6BPZu/LngGI0OfwsA+vjdGVny7Mx58gvED70xMnivFOa7cegAaRzn37vAtR/6ZpZfLhAUY7xv7FBHBgzF9Fh0pAggbUe3Q8iSAn38bC1ELmlx2hRWiNnZ2Uo870EUTChUys9Xr14tsdBG+A22ov4UL2vimZk1DAIGAYOAQaB2ETAFgNrF16xuEDAIHOMIcP6fRQAGvaz5RzEVrAMJKlVfddVVSiX7jjvukJtvvtlrF43d+rhRo8qTewjjpSLR34cZ/2ZQyt6NP86DofDfDsr//tL3y6BBsA2d/wbo+OmCQQmKEtvx3/Wxr0x0PBMwH50Ju0LqCqSCAp0Ede7tUNymtgA7pdbgbPI9n08PqPMZCF6BHuv3/D8KIVmwD9t6+eWVlPyt12TSTxwaogATCWXxQFgSpUii6ByQh8JNFBTRo/r2Dej8QO/dejy77Uwaf9tzQM2Pb9x3UNLz8iUrv7CSbgCF+xKhPB8RFiodGjWQLkgge7VsKs0T44Vz/jUVZCq8t+hXjCzsEOo9MChU171ZY7kA9ncUwKtKgcGf/bH7vws/b/uQ+Opg978dxmh0IYw/a3tR+NIRaAGA57HYsT01Q75dtQ7jLDuULSFHA5j01wfGtDe8EPfaun7gwnwlpWVC1s1Xv/4mWw6kVQgDcu0E4HhCciNYbHaTbsDTKsZoxYdK/Q/BGYSd/WHDhiknEroC3As9ECrh04aPCf8aFMb+/ve/K7V9FgjofPLPf/5TsQRomUcrwK+++qpKRVB/npc5xiBgEDAIGAR+HwRMAeD3wdlcxSBgEDhGEbB6UVO0jxRaWmD5G7S/4h/fr732mjSGZR/ZBLS98hZUKw+KjJTGKBSQqk5GQCgYAEz+m6Bjya68vx3lkv37ZSeKFlkQuWvIhB+2VuEtW0o6NAkOogPYGFRg6gOEJSdLHryyG2H04CCSAjoKxMKOK/Wdd6QNnBDIQNDBhOfV2Yvlo6Wr/IWhVo9r36i+TL4ABROoqrsGkuMMJC9bUfAohWuDUzA5ZMe+CZJGjlz80YKd4lyITJIuzqCrBbu/Tu4WxwI2nP3fBIs4q5sDCzLtMTrD951hLwD4qwFwLNy/3uO/oT+RjPul7R9ZTaTy09qvY8eO0hK/C3RRczPw4lhAEnRBWGB4FMKVHTp0UC4ntCul7akpABxLT97s1SBgEDAIOCNgCgDmzTAIGAQMAl4QsOoA8DB6XNOzmsUAf4Kdtuuvv1727dunPKgff/xxifLiM84181euVB37VhDsi4RmAFkAB998UyXyLTGrG8g8eR7+0N8Eij+T+Sh405Piz/UbgAJfuGWLorSXpKYqHQF2rkmVbgUGAAUFt6Prl3D22dIEvun2LnhNqff7g6GvYy4+qYf8deBJXg+jyv/mCy90Tf4pptgKbI+4M8/0S62/GM+ThRIWT6gsH96mjTS64YZyC7lqqP073QQ1JN59913ZunWrsqSMAEOhJiMVz5+e6pwN53vavn17CUMxhLRwMlaawM7wWAzqO2zHz541rCr/ZAjsRAFsP4p6OvgMm4MxUPG+o3BEMU4W5egkcAjPgkWEpuiMx5MZU0uuBbWFN1lIZAJMnTpVWuGd5+x/p06d1OUWYyTmbPy8M6gRQOcSdv9TMNZCZgBdUcgY4PthwiBgEDAIGASOXQRMAeDYfXZm5wYBg8DvhAD/MGYHjPOxDH+LAAcwx8/uGim41BAgC2AI5vB9BpKOVDAFdiHJSBw3TtjJDEMyVg9JZu6SJSpB95f+7/Na1TigJuzQqnF5dao//vGc+d8CirO1E2y9LosfrcFyiDicCPnaE8cnUi65RLKmT/c4NCQxUdHL/dJlOHwmLSLfhsjjRx99JCw2sUvLd81aJFq/fr38gAIGPzsHxZxEXMff4Ds7f/58ldi5FQ4oTtkNow5MCCdPnqyKVIFcw9deyChg5zkSrJbfKziKsfXPf1ZCmdagwJ+m/5dC5G7L+PGSNWNGxSGtwIqhUKaKwz+H25D82u0DyRZhwag+RmWqU/DhDD6LLLQbDcQOtKo4stij6fx/xYgP2QDhGClifAmsmOjbmUoUCaQ4IH/vvfjiixIfH1/Vy5vzDAIGAYOAQaAOIGAKAHXgIZgtGAQMAnUbAVKjqYbNP9J1UBCLfzxzXtaJIs0/tDlr+/HHH6tT/oKOO4/3u3uL5KNg3TqVZEb26iUxsAs8AOVysgGYqFKkry5EdezQamL/o7t3kgnDT3OdI+cIxBYk69kQYHQKJuut6bJgsVr0ta/sn3+WjcOHO7oHNANtmowJf4LjIU9BY6E/lOfpCsGkm3PZ41D0GWwRd/z0009V8r8cgnYrMKZxJ+bW+0BfwJ/Ytm2b6uyPBhVeJ3r282ZCF4HfkSbOYgQFK3k9vtdkArBIwQIWGQikgdPCkv+9H9iSHs7EvmvXrvIkxPRIGafQ5TPPPCONGjVSySZZMHv37pU/wbliC1gnLDCQYn7PPfeookNtBLv2G/EzwuevI6JLF2mPLj4LaQz7MaHYbwcU6yj2yCBTZiO0OKwCgta9RmMUiOMEoQ0betwCMfkchSB22Yk9u+78PUENEavtJ58/6fltsB8WSfjcazs0zZ/z/q+jkDjGIgqq9U7sQqX/Q3GMzBMWB/h+8p1g8HcchQSnQKOEz5T6AhwZ4bP9GholLBbwH74fZE3x/eF/79mzRyZMmKDeEY4hEIPvoD/yEn6/kY3wGNgWfE94LEdSiBsLp2RS8XfxNyjiPPfcc0q08EaMLF166aVKl4WChRQ6pFYBRxn4XT0wnObB5YHvJr9nIYP3wndTBwscZDvwcxbYTBgEDAIGgeMdAVMAON6fsLk/g4BBoEYQYBLEWX7O8FtjPDqITHKY+PCPUNJk+Qcn/+Blssbo3bu3+oOVx1Qn9kNNnt1GWpRRpC7QKCvMkaxFb0rh7tUS0bq/xPe/qlrdS16fegDfrlwnL/64sNoK9IHeT0JUpDwxbqS0a5jkeCop3qRu7z4s4mg/KALJR9vPPisfswggSP3fhgTDKcgkqI/Osz/B5JCz2L1Q4GGhiAkxCwIDMEYwwiK8yA49k0R285nANETCyfeM7xs760zWyVLZsGGD6vTzOyZJFHdj0YB2bkyg3sBIySa4SDCR4hpkqPDfcVDDZ6GA7zGTeirFsyhx8OBBldAthaAhE793oAfBwgSTM9rEcS0mVRxtYVLXBQk2/83z+oImT1s5il8yOWQSSOr5s3iHmSiy6PBn4OTNDtMfDN2O2Y+ftx3Q0LBGApI7FntCcE8M+4iA/ftUHEvBSLfg2EgHJPksLOjg8yDOTGRZUNH0egqB8ncHk17dQSe1nsUdPn/izsSVoxh8HgwWCPh7hBako1CIqInQNH8+Kyudn+8MC5wsAliFSq2fc2+XH8bDym7iffL3I7VNOFLAAgGf9a5du5SjAN9psqDILGCxgMm+TuJ5//p3Kr/jeAGT99NOO029c2Sv8P3ivvhuk0VFYUIWjjgaQyxZhCDuN2B8g9fkO50F7RQWs8iqIaOGod0MeA/8Xc5iLPfNvfI99mXPWhP4mzUMAgYBg0BdQMAUAOrCUzB7MAgYBI4JBPjHIpMZ/uHsb/grHMjkPG/ddCnYvkTK8jMxa1ysLhEUEibBkfES3WWkhMV1kTRQxZNQdGC3MqAAoyBz4etSsI3Wd0FwEoiWxKG3QFzQPy0Db9c6GkUAdhmvGtBHLu3f03VruejsbUTn20n0T9H1kXTHIhkNJJzmxvX59g6yr3X5HnXv3l11x3+FlSCTMnbL2Qlmx5JdSiZQTCiZ6LBbymT8QmgZUBOAyQ27zWSX8LwGKAyRyr9jxw5l78bEhl3e1hA0ZLeWXWbO+PM6TDZbgPXAjqfWs2AnlOuwG8okn+MrZA4waWQnll1+rs+k8GewIFiA4GdM4nkvTLT4/dUQUqR+wDWg0r///vvSuXNnpSjPQgUTYXZa2SF/+OGHa3TUQOOtXS/SYNtpjaZIKJNxTQbHOLYARyszhKM11MbQcRC40ybTLagF0AGMAqefReLDQiCTaeL1ySefKEzJ3tBMDOLNAg0TUXbimSDXdmiav73Ln5mZqQpDLMwwEdcFKOvnX0A4lOwPduE5KsKi5t1gu3BshV16Ogfw9yOLA2QLkCXFd4zvL99VFpb4XrOQwOIG75nrMPj9h9AnYfHoCgiV8hgWsFg84LvOZD4BQqTXXnutKhJQoHA62FH8nswBFtA+gFgqCwR8z/ju8bp8z/gsWEDgXlhk488Qj+O7qx1aWFAwBYDafvvM+gYBg0BdQcAUAOrKkzD7MAgYBI4JBPiHK/8gfQLWYeysegsmRvwDl64BTFgdA4l57m/TJHfNN3KopFAdEhQcChGyenKorOTwZ0ES1WGIxPa9tMoYFe76VTIXvCZh9dtKcEScFO1ZLYmnT5DQxJZVXtN+4txN22TytNm/iz1g39bN5cGzh7la1h1CR3A7ElImcU6RTEcFB3FDX2A4zY3rc9wo4W5rMilhcsyEi0nLBXB3ILWflOjTIdr4JoQfmWwxKWLixe47k0rSyGlNyQSJyRaTbXZVyRwg24TJELujwzGm8C0SVCZoXOtKzKv/9NNPwtlvLeS2G6KPLBaw46oF4ZiYkSrOLim7wuzoUoeAlGx2e+kjz24qk0jSsJl4MWHk2lSV51rUNGDCNnbsWLV/fscOLosGLAZER0crdgDXqekoRGd9E+6hAN711mgLXOigwbAn9zGDBklbJKBhFsFDiv5twj26RUO8Xy3Q0Q86PENvPY7PliMdfD4sdBDLiy++WI0S8fcHizPElVgwMSWjgsk2seVzY/LK94HaD0yuWSxg0stRAhaFSG2vSpBNQoo96fEsTlDkj6GF/jiuoJNjfq5HBvj/dYKsP2PSTEYD2SNkc/AfFo9WrVql/j/fVxaomNBzHIKFKRZ/2OGnsCT/YYGJ1+b7y/ePDBEWKVhsIOuFXX3+DPA7voNkA/Ae+DPAZJ4Yck3eC98tFgPIlGFiz/eY++HPltYu4IgAiwt0M2AhjGssWrRIFciIN8e0fIm0VgV3c45BwCBgEKhLCJgCQF16GmYvBgGDwDGDAP+YZXLPRMcenI/maABnqZkwuQZ96RdPkfyU+eqQ8EadJKbHuRLWoJ1K/kuz9ikGwKFDpRIS01AVBqoamQvekEKwC1hEKNy9SopTt4ABcKuExjV1XbJg+1LJWfEJEpwoiT/lrxIa7+VeDq+yDX7ok6b+JBv3p1Z1qz7P69q0kdw/dpjUj4lyPTYH1OFNmAGnGJw9OOPdDklGIHP/eg235JLfUzyuJZJ3p4TQaaNMSpjoM/khE4BJNLvFpH2fCTcCjpD0gHMDqfRMVphY8TMmjEwU2WknlZqz+nwf2X3/DUkviwAzIGzHxInJ5LRp01SyvgQCkuwyU+GdyRWDx7A7zWM4JsAEix1pdmRJv2Yyz471IRaqwALgdywusKDFf5hAcg03fQGfD7MWDsgBi2HD0KEeGg2k/XcAJtEYbSgCVpvBfKAGAIOCfm2QlCeCEWANN7FHHuNtfIR0dBZozofwZD8ITLLzz0IKmRvs+LPIw4SVz5GsDBYLWLRhAYeJPscvmFiTpcH3gJR3FoWYLLNYczNGG1wLil7w1Psi5d5K5+cpHEXhs+f7xmRbOz9oG1R2y/k5ixp8H1lUYiLPwoZmFTAx5+89dt31WBQLQOzGk03Cd5XBpJ1slaF4Rky4mZQTAwbfI16DzBG+y2QlsNBF/MgQIIOCuLGwQDz43yxCUQeABQnemx6hYMGARRf+PBA/vrtkDJBNwONYTCOLgFhzvIXFA+6Fa5kwCBgEDALHMwKmAHA8P11zbwYBg0CtIsCkiB0+zo+ug2Afgx1d/hHNP3B9Re7qryVndfkfxdFdR0lMdwhQHWYKZC97X/I2zEKC3kQSh92muvZVjbL8DEn74Uk5VJQn8QOukayl70pIdH1JHIIZaS+Wdek/TJai/RvUMbG9LpSozsP92kIhEsKPl66S9xevFP7/mowezZvIPaNP95r8++r+26negezPKbnU53soyPuxKJNudoCZ6JDGr4X9mDCSXk3mCLuSTPb530wQmTCSSs1kjrPhFOWjejzHBfLz81VHnf/mLDQZKE4ClX5s7Zg+xGn+Pwpz9nQAoH7GDnTUDxxOOHmjVPJviWJMsIM9J+0eD+A76j4UY1SDDAEWehoiMQ1zoeyzk8/OMoXuWGhhIs+ElskoE20WevhvJrocK+Jz5rw7O9nsgDNB5mgGnyWLNjyOv19YTGC3nQWcqoSVzs9k2io0qZN4FilI42cRk8GCAxkj1HAge4HMEdL4mUizy89CpmJMoAAAIABJREFUB8VOmUCzoEU9Ayb8PE+7CfAzagAwuebvRb7PZBFoEUJiQZYE75tjBCwUsLjAYgiPI14smLCIwISdbBgWXznakoZRDu6H1+e5TO6ptUJcmdhzNIXHUciQ67Moy6IV2QEsOpANQXw5FsBnRpZMdRgWVXku5hyDgEHAIPB7I2AKAL834uZ6BgGDgEEACJRk7JL0n57FvH9GuSDfyZg1tiTjOvkOa9hekobdXi2xvqL96yVj9osSAi2B8KbdJH/LPInrd7lEtOzr9VmwQJG75juIpjWWhME3qKJBIJGZXyBvzFsm09dsrLZAYDCwObtXF7lm4EmutH+9N2/q7ZzbpnJ7mDdmhpebdEoueTi7yB3hNBCDjrm/wS47ExcmRExuaoMO7+9ejpfj3DQa4sCEaINRhQx0p7dD7FDb+tEFog2Sc9ps1lRYrfaor0CWByn3pJZzZp6JOEeImIjyc45KsGjIMQlS/Dkywa4/R4zY7WdRkcwBJtQUUKxqh5pdc+o0MDlnosxr6qAYH7vtdqV/7nXixIlK1Z/3wkITixG8FzI/KLjHrj2P4/2QHcKEmwKXvG8m/bojz2vpUQOOMLDjrvUn9D60EwH/m3vltXjvvA6vR0YVO/csbvEzFl8ZxI1jBsSSePE8Hk9WCwsKWmySGhhkP/A4Bke6mPTrMAyAmvopMOsYBAwCdRkBUwCoy0/H7M0gYBA4bhHIWfk5kuupEOOLlPiB14P+37HiXkvz0iV91pOgr++XqI5DJbbPJdXCIW/DD5K9/CNcKwqjBaUS0aqfxPWFi4CX7n+1Lmg7ObewSL5c8ZtMXb1e9mRWpuR7uxYT/5PaNFeJf+v6iX5ty67ubj0pGVTiprTpq8K9H0KysB0dRHaD7WG3mPNro+agGkfATaOB4n5RoILvQFdeJ/9VdYHwtWkWdsjsoANAXRqNYFeclHt2zdlBp+6ADmoNsAjF7jdp+9bQ1o1km3DMhEUCuha88MILajSFLAAm/HrMgQUK/n8yG8gesI4rEBuODbAAQB0EOz5kOLDbz2IYNQ+YvDMp51rUQmABgkwEzvBTr2AkxnzIOCArhsU0FhCsn7MYwUIDdQ2olcE1OA5DvQAGr0f2BZkW3CuLDkYDwNcbbr43CBgEjnUETAHgWH+CZv8GAYPAMYfAodIiSZ/5LylO2yZOHX7dsRc4AXBmP7LdQMUUSP8RjIGCLKXeT6eAzPmvKBE/zvIzSnNTJePnF6SsMBsCf7dAPyBUUf95rj2oJxAFZ4H8LXOhL9BAjQNkL31PuQSENe4siYNvhGjgq1K4a6XEnXyVRLQo953nf2cv/0DKUKSI7X2RREKcMJAgK2Dlzr2yYPN2WbNnn+QUFAk/0xGGLmL96Ejp2KShnNqulfRv20Ji6oX7fQnO/G8FNTkDXX57cA68PajIMaDSVyU4E74ZQnY56EDaw24hV5X1zTnVR8BNo4H0fib+1uSflo3UBDBhEDAIGAQMAgaBPxICpgDwR3ra5l4NAgaBOoFASdYedPifUkl8dNeREtNznMe+SLvPWfmFYgckIDEPq99GJeZZi94CHb+R0gTI++17yV37vUS2PU3i+l+hztesgvAmXVRCX5qXpqj/pdl7la0gBQWDQsqT6ZD4phD1ayb5m36Wes17gcIeKQUpC/HNIVgDNlNJf+acl1BwyJa4U/6iCgAFWxdK1pJ3yp0JgqEejnn00MQWqiBBW8G6EFR+3wjP9CJ09uwRqEq//XyKxm1Ex7EE3U97NAZNujmoxb6YBWUQ0tuPzulBepdD/Zwz5aSmk4pujxJQwVOh3p+KzibHGtixboI55SR0WIMOdzC9YV4GLQBqFqRj/Wx0byuuh/UCtT/U1yHFngWQNCTPFFosOKx9EQHadQKE4RpidjscXVe3oD5DGij3+zCfzXsKhjBbKzAqkv70p0qnEKt0iGzux2x5HubEiVUjUOIbgTYfjJl0Bu9rK1TmKexXE2F9HrxXsj32Yy6/YMMGdf1kdKXrw0feEX8KJWKWfA+66NnoqJeh290AXeUW0G+opC+Anx3iyJESug0wEs49V5pBADIcYnZ+B65ZhBGS9M8+U+MNeehk87qxoN+3xrsT0Fp+X9QcaBAwCBgEDALHMgKmAHAsPz2zd4OAQeCYRKA4NUUyOP8PUb6YnucrAcCKwB/0aT+AHXBgU3myP3SihEQlihYFrNf8RAj5/VXS0dkngyC293iMCQxD1z8Hn02WkszdEpbUGkWCicpKkEEHgIKtCyqNE2idASb3hXvXILEvQv5fpsYRorqMAMPgVbUGGQZBQcFgIDwDlkEaNAv6SXjDDtjTB+XsgWqKFNbkQ0yn37pNzV2v3wiWYs1BJ/YneXbak7e1/REWLANleTvmrFORPFvDfi4TzzQk6btAkabwnDWoNdAe9Oc4FCLcgudzr7sxR164aVOlw1hAYNJNHHisk/hdpZPwXubAWo0jEPlwI3CLEAiqtYRafBIU5e3FEF5rD8Te9oACbo0moHwz8bX+DGRB7G0bqOZOhRwK9tGCz5slY3XeKb1+OpT5U6BAr1kDXJMOEu2RsDtpBjDp34x3rxSz9jrIMNDig/oz3hPfA534W/eaAOeANrCFDD4swuftPrjObgjwpcHBwLpHfU49CBCyCMR3KBaK+y3w7kdCMNKEQcAgYBAwCPyxETAFgD/28zd3bxAwCBwFBAp2LJMsJOUcBbAXAKi6nznnRVUcCEtqJYln3K669qT/FyFJj+l+toTBLpDH0IUgYRD1AzqJEuxbO1XdzaHSEjADBoAZcKX6b10AsLINyorQXUXBgDoDWtyPAoF562dCI6A/6gDFUrhjuSpCJJ15t+Rv/FmxEkLBHGDCz+vRpYDFAv53XQkmvXswf+wUpHzXx3hAVcJNXI5r+SsAmIXxg00YIbAnax1nzqzoyLNDzv273QOvVylhttxQCfzMd0Il3l5ksN4z98t/yjATzmCSSiE8JoxOwXtnF3wXtBOcEk37OSwCdIC1YTTU2q3hJs5odU/w51q6gFEEv/dNsIIrhFJ8TQbfk8Rx42QbZsvT3nvPY2mnhJ4HsLiTAiZCBjrx1khEIaT1669LcHQ5Q4ZFlBS8g06FDX7Pjn0HiNlRU8I18HOfidn4bWBb2AtE3nDQuPlV8PETUOoDcGZe2wb6eZo5zCBgEDAIGASOIgKmAHAUwTeXNggYBP6YCJRk7MQIwNNqVj+y/WCJO+kw/Zl/2C98Hd36RQoYpQ9wxh3q/x/85l4pzdmvBAGLD6aojr5mCBTt+lWyMJcfltAcyftJkr3iM9W5Tzj1b4oZoGn7Ea1PkXjQ+VXCghn+g1MfgDVgPo4Nx7qXSkn6NpXUWyO8cSfFQkibMQnX3QzngD5gIPy9gqVgXfNoP00mtE5JG/flb5Ludg8lsHvcBGu2XHig26MeFMnbI+ElRd818Gx3gb6/FxZr1rCKB7p1yO1ruhUASPGn/oGTRoGvZ9MRCvROYwjc015YpbEg4U/yr69D0T0yAYIg9qbj4BtvyLar4XZhCeoydJgxo3wWHxilwp+dnX9v19KJLC36NsHOjWMfNRWRJ5wg7agfERzsuLY9odfXdRs9aYaRgSYUnUTkr1kjW9Dh5ziBW/gqAKixBIyP7MAoRCDPg9dzK15QNG8KWAdffPGF7MAoBcXyaC1JsT6rgr99z1TQnwTmBi0LebwJg4BBwCBgEDg2EDAFgGPjOZldGgQMAscRAkoEkBR+jAIER8QpSn8YKPU5Kz7BTP5sNatPBkBIVJIknD5BSqEZkDHvv8jaS6EH0FpKsvapOfyQmIaw84Pg3c/Pqxl/NUqAJCo/ZYES/uMoQEnmrsPr5aNg0FCJAwbDDjBr4VtKV0DN/Mcnqy5+ac4BsAVekzLQ/MkKKMneB32AEyW685mSBlcCXr8exgWiOgyWjLkvo3jgMMJwFJ8TZ+Y3QeE7d1F5AcUavhIrX9vmmhthJUeRQXvEnHqqtAMtPzQpyXUZN7p6hXggKN/+JL+8QAt04xtBzdwaxXv2SMoll0j2zz/7upVK33srjpCmvhmz/YEmm3ZXBDcHBdoydsA1QqHu7kShd7oZzuC3hNo71eV3AIcD+P/VDWKQAHZGM+g41IOiPO+b75I93MZI3MZDNLvD3+fjtZjkZ4HEDQu34gUtAGnfd8EFF6DuEayU9Bs0aCDjwILwFrTgo60fVfWtSv/VfRbmfIOAQcAgYBCoXQRMAaB28TWrGwQMAgYBRwQ8BPUsR1Dwr16zXpKzCl1IzOProGr/obIS9Z8U3mMHnzT+IAlGzl8q4U26qmSfwoIegdn9qPaDpGDnClUU4DqczS4XBQxXYwhOVoP5m+coV4BD3IO2zEMBAAsoPQBek8WGShoGR/F5s7PqRgl36376u12KtbHr6i0hpaCdW7D7u4nihDaxuqawIEvGXHwevM43wX6tePdun1tqi9n0RCRrOty0BfT3MfBIT4ZVG0UQKWpnvw+34gj3uhndXYof2oNrsggRgsJFOhJIuzWiR2cfJ1M4cSO69XkQybNGA9DsW/7731IIKjmv5a07rs/zYEBATK8Y7AyKERKHfU89pYQBrcHiQjMwL8Jbtqx0H6Hwg6doIWnxVmo8WQ9kbNjDOq5Q8R1+DnbefrvsexJFMkvoIkhY48bl2g9gN/gKb++ptwIJ370m0IyoD+YFfy7pVpG3YoUj1kHhnq4aMzGCkpmZqRJ+jhU9BQxPOukkGewgTOlr/+Z7g4BBwCBgEKj7CJgCQN1/RmaHBgGDwHGKgLLU++VD1XkPCgqRcNjvcW4/KCxCif6xQ8+kPzSe1P6+UP6fDvn+MIkHtT8P8/6Fe1aDQRAvMd3Okog2p0C07zXY9OGPfvwRzwiuFyvRJ4yWqE5nSOHOX2Dfh2uhu0/Kf0TLvli7FMf/irGAq1F08KTwkmGQMec/UrRvnWIDxHQbK3kbf1TCg/WSuynBQI4ExGJ8IbJN1Wz17I+VyUc2OuzsRsYgsQxDVzaQ8OYA4E+X3u1a3kYLeI63mXy9pluHmAJxMaedJluvvFIyQMH2FfbEmsdz3n8b1OaduvSN4e2eDFV6qua7deHdks4DoPAzcbWH6sBDiE8L1dEekcKL2bOOjI/YWQVuDAqyGRpee21AnXw3wUW35xQo+4Mq+tsxhuCko+A0KuGL3UHtB7uYoNtzdpvTZwFlCxkeFoz1Ghw9sVoaumFtHUdwuj4p/dOmTZOXX35Z7kfB6EcUUpaiYHM7ixsYt/gWrAh2/DkaUA+jHXdAvJHjAg9AiPBzOBC0BXOC/77vvvukjYuehK/323xvEDAIGAQMArWPgCkA1D7G5goGAYOAQcAg4AWBMnRx58Ku7mmolC9cSCtCWKKhM8sE4zKosIfbOpZuS3mj6VdHAM1bYYF78ccBwKmjHN6ihbSH4FvB2rUeCSKT59ghQ5Tavl3kLapXL6UqH9asmYLBW5e+KRKxphBF1K4HTNTZGbZrBDhh45TU83pUweeMPPeug3Z9WzHbn/7hhxWf2ZNupwKILhKwc28VR6SIYONbb5XMryFs6TDO4aZXUFMFADe2ghs9n9oLTloEZHc0vO46pR1hZT6Q9cAi3cHXXqv0KjsWk3DsfrAkdsD+0B5M/ttCeJDaBTpS335btqJIYw87c8T6/QGwKB6BzkMXiA/++uuvchqKUvtRdIiPj5d20Lg4iPEaFudYmEvDe7QHIyfDMRLzASwm+bPLhL9Hjx6SChHKCRMmmAKA+Y1vEDAIGATqMAKmAFCHH47ZmkHAIGAQON4RKEC39d9Ibp600af1fd+LJOpadIhD/fC95/z7BiTOTlGdAoBbJ1xfx6ri73Rtb5331hBf2w5LO93ZZVLcCjPYSSh87EAixWtbIw5JV9uPPpIQFEgYB9CJpzWfPWj71hbK/qS/63ArZDglncSSmgd2VkEyksSmFLXTYyFYnCr8HL2w0vft+3QqgDChbgOVfQojavYD778dusjxWM+JVu9tRr6mCgBu4xoVeg0QLrSGW+GJz7YU1Hpr4s6xieZ413P4rp5xRqXn5uRUwbEQexGBJ6p3BUUEMjKssevOO2XvE094fObEHNEHFBcXq5+/gRjroOjflyjwRIIxcjJcHH6COOSZZ54pb2F84VRoXVAkkEUCJv4TJ06U+fPnS1/oODyOZ3gjChTTYd94F0YRElHEMWEQMAgYBAwCdRMBUwCom8/F7MogYBAwCBz3CJRA0Zx0Y3Ye3aIx5qcpSsZkxFfURgGAon9U1s+gMrxDeEus9OFuFHEWJWJPP105F+jQXXsWDZwcDayJNUUPN2BOOx8MAmtUJNGYubcGZ8idkk4nBoOT5oHTvbrpD3BEoCEKGwy3AgjHMhrAys46vsA59mRQzP25f/vjqKkCgBtOgQgA8hm0RtK875lnKrr/vF8Wb8KSk8WnI4Ll5tKQbFPg0R4J556rrhGCLr0OJzYGv7OLMlrXSk9PV7T+W2Af+T6KRoMGDRIyAsjI4c/dCmgJcCwnPz9fYlH8IGNnFPQs3oCrA7v9Z4NVwgLC1WCBvAqNCRYAyBwwYRAwCBgEDAJ1EwFTAKibz8XsyiBgEDAIHPcILF68WP4PSeJO+Ll7i79ivp1zxb5GAdw6t1y7qhoAOehwbho50lH9n+v6M1/u5k7A5Jffae/4GCRebUGjD2vSRNzo+kzCm2I+O6JzZ9kLxfqc2bMrQae6/xAKtLsSuAkZ2in1tJrbiWRw/wsveKxtHz+gcB+721TMt4adfeCWmMdD9JCJsr5/bcHHLr/b/bsl4bx+TRUAnJJzru8oAIjPnY7ne5EIXQQtDMj7bPPuu+ozxm6MZtBa0Rp2fPndocJCxRDhNezRBsl60sUXe3xcvGuXci+wCwB6e/+Z3DOZZ5f/79A+uBSFKSvjhvaAK1eulP6wahwxYsRx/3vJ3KBBwCBgEDjeETAFgOP9CZv7MwgYBAwCLghYRfdI+Y3womJf0yDm5eWpTuGHlrnx5s2bS0sota9FRzsjI6PikidgvvkVeJ9zFtlbeJvVd0qufN2Tt+RLn+tPAcBtX1TSz2d3FSwDe4LozdLQ176dxN7cuvBO+3dLpCkW2A7z5oVbt0oqEsY0JLQUzLOG00y6273w2BI8Z87cM1o8/7w04jgDxgvcMHNLwnm+W/fbn2dkvQcnCj2/d9MecDqeoxd0GNBjEdZuvRu+TjZ9bgm9W0ffbRyhqiMwhShAvIvnvAuFhdEYy+jTp4+v1898bxAwCBgEDAJ1HAFTAKjjD8hszyBgEDAI1DQCbqJ7f4GFGDvyFPqq7fgF1nJXQvme6uIMXpNaAOwwMuHgfLE1pmCe2lf30a1rzHX8oerb7zkXgoQbkfSUgiLtFv4klyqZxRx1kRemQxy+Z0dXd+19OQ94ez5OmgRu2Dg5APDaKRx7QLIfSLCg0fKllzwE6Xi+KgCAMp5rswC0rm0XF3Si4dudBazncxRhJ2bfD+D64Kh7bNvbefb7C6RQos91Kxjo7+0jGW4ig9oS0ront4TeqVjA89xYHo3x89QcjBGrdoM/z5bjARzT4bjOVVddJSzSmTAIGAQMAgaBYxsBUwA4tp+f2b1BwCBgEAgIAVp98Q/6x+Bz7hRMykm3j4Ivem0FKcf0GueMsY6hoK2zAJCUlCSbISr3N9Dj16xZU/H93RCeo8iYt3BL3vQ5tJyjCJs/wYRSzeBj/tpb+FMAyFu2TNZjVp8dardwonO7UdGrsh+38YhKnWEkz7S/2w71ent33+26HFlohveJawXBHs4eRdu2yTrMktsdDazH2cUFD2KWfBveAWu4CQByZGHPww/LHsyxu4WTuJ7TsSx+bBk/vtJYQxSE7jpg1MEqqqjOh0L/JsziZ371leu17SMZbs/CaY9uegROwo3eikZOxQV/fg74+4ICfw0bNlTjASEhIf6cZo4xCBgEDAIGgTqMgCkA1OGHY7ZmEDAIGARqEgEm3hTUo+CXt3gRAm7jxo2ryUt7rLV3717FNKCCuA4m97T9Y4KRlZWlBMm+gd2dDhYmHoSfPf3HvYW3pNk6Y+91EVq0geJOcTpfwYSwA3ze2cF2CianO1B0sKv5W49lctkeIoMUh7OGm8Cetz25FSTchOSsiSTV5nfcfLOkQz/AV7CrHQOrOBZUyF4IxgiJU3BN4pgJu0O34H13wPeRsJFTAfydHACc2Ao8NhWz69uQnNodC6zX86YdYD2Ogop0kiiBCJ41HK+NA5igb8TM/SHbKIT1XKsgIj93S+qdRgyoE0C9AHs4FQDyMae/EUwLYm4Pf6wqfT1z871BwCBgEDAIHB8ImALA8fEczV0YBAwCBgGfCNDfm0rdvkT3qAL+AgTgqMBfG/EzLNAuuugij6VZmDgHfukMWgOShfA/dKJ1XAjxNHYifY0nOFnSWS+kVfaD3GwFkVBmoJu7FXRnb9R/65pO3Xt+z+R/P1gHu6B1wP/vFlS+59y+Ez2bOgTpoOKT2p63ZInqyteD53o09QMwRpG/apXHsk4FAFrRbUUBRVvtWU9QiSG/wz2z6++tS8/zIrt3l2Z4DrFgNAR7GxUBkyBz2jQlEli4aZPX16gBRk9awu5QswfcZvkr0d5dnlVQeLhyEbAG9Qbaf/edkEXgFgXr18vWP/3JcVTBqQDATv6W88/3sD+0r+10XSd2Q3iLFtKeRRDoXegoTElRoyNO+NkLAIoFgQKZXVhQr2UKALXxm8ysaRAwCBgEjk0ETAHg2HxuZtcGAYOAQSAgBJyS6gSIlJ0OG7off/zRQ3SPSfZ78Gfv169fQNfw52AKDz6LpPgJi085Cw1vv/229NAdYCzE8YB/cWb5cHCf/0GS6MtfnInQLjAJ9lnGC6z7YueaowBU4LcXAZhss/NPBXwr/Z0JKpPzg0iWncLRjg2WaaSlUwXeW2ea++kwY4ZKqAMJtyS5kgUgEvGDb76pknunfdAtIBte7wchsuhtn3pvXJ9z/g1QIJHg4MpbxvWy4UzAe8+eNcuvW7IXUNxEAz2U7F2S/xC80/XatpW85csrXTsJyT278SHwuvcIFivA4qDaPscVnMLO9GC3fQuKUlrkz+1G7cUNHuekGWDXKWDyT/vJnHnz/HrnyCrYjP24Fa2cdCH8ejjmIIOAQcAgYBA47hAwBYDj7pGaGzIIGAQMApURsIvu8Qh6d1922WXyGTrM119/vcdJTL4vv/zyGofSid5/0kknyUtIKq0CY1UtAHDD3twA9A1RsK7htddWzHSzk06avr3byo56e4wiFKxbpxI+tyANnusFw6aPLIQDSDTt3Xmnc6NPOUXR/0MxYx1IuFn1cQ3uORljHmEorGRNn67s/JySeyad/Iez4/bg55ztL9qxw3FbxK8+3o/w1q3V9yye5Mydq5wB3M5xWsiJseBWAOCekh94QKKgRE82Awsy1vvi903vuUcVJnaDQeIU9dq3FwriaSYABfkOQBMjZ84cn/DHjxkjDVFI4Tuyd9Ikn2wJLujUeXcTDaRFYAMwdPiu+bN+A2hUJGJUx5/j3RwMfN60OcAgYBAwCBgEjjsETAHguHuk5oYMAgYBg4AnAk6ie9akmyMB1yGxWQKKuY7bb79dzeHXdDgJ/J2FGWom/HGWzmx1CgD+zoX7ujcmlK0wmlAfFHl2hjdhRIGd36pEELQNDkGDwR7+zqY7XTP9k0+8FiWqsk+ewyS5JQQZOTqQgq65P8wAn9ciW8Cmzs9zEoBpa7A/6NKgo6oWiHq8g89qM5+VRUTS5/5q4QA3fQhfrgFV3QoLNmSG0FbSHqYAUFVUzXkGAYOAQeD4Q8AUAI6/Z2ruyCBgEDiOECguLpYcKNIzIiG0FhEREfDd0WrvhhtukNmgZuugove9994rYUhyuf5dmEP/2CL+xu4/xQKrcj1vG3Sa/3cS+KtWAQAb8EcZ3heQHnoBoJzvR1LMmfZAg7R0+rbnLlhQ6VRS8BMvuCDQJdXxFHtjUSLPi71eIAuz4MHRiGTMkofWr18jGPL6TEwpdJhpEXXU+6L2QRM4PFjDl5uD0z1R5Z7/KB0BP4UB3bCJ6tlTSvEzQSaHPxENhwNaRtojbvhwafvRR8Lnb41ACzcRHTpIwcaNPrdCRkY29DWcxhhMAcAnfOYAg4BBwCDwh0HAFAD+MI/a3KhBwCBQ1xEoQ4d0N5K6WZidngs69XLMMdsF+0iTHzFihFx88cVyAgTDgp3msG03unjxYrkUFm26kMCvrRR/J32A2ioAUNiP7AJrOLEN7AWAquyHtPR9zz0nu5EYBtLFZiJMW7tGUMS36gRURZWfom6toCtAyvpeiOdZwx8LQV/vbCas6Tafd57X+6MQXQgSeqcChF6fSTpn+xPOPttjtp/3vAu0+v3PP+9rK47fk9ZOzQXO2G8Dvd0a3vQP6ESQgvEUX88tGAWx5tR0wNrWZ1XVApDa7zPPSCpYCRRv9BX1oYXAsQCOh9gTbzdxRxYW/GUoMKlngYT6BN40FehC0eq119RxuYsWeWyb7ArqTFDI0IRBwCBgEDAIGARMAcC8AwYBg4BB4CgjwAR8Bv5Afx0zzQsdOolu27vkkktU574RrOi8BRX277//fo9DvkBCejI6lwynAoC/tnt60RKI720D9Zpsg6ioKOmIpJP/tgZHESj+97wtmbTrDZD18Ajsz7hvHVbGQkCPC93gXHTId956q19z3pxtb/7UUxKNjrWTKj8TYs6Xkw3gS9yP3fSmsHDjLD47xBtHj/YQaWsIFkYLFCi0+n1A96UPZrcbyep2rGUVLtRfM7HnHLqamX/1VcdL6CTdbkNYcXAAiv76nNihQ5WzQTSFJFGkckp6qZtAAcDQpKRK+/Kn2OLrWbEIkPbOOyqR9+VuQJxY9ElCoYzPw9f11fEo6FBYUPBeK6tHy/sakpgoHeA6QHZApfCDoWDfj3IoQDEgF8W2oJ9FAAAgAElEQVQ8e/DYNrjPGAhJOglgutlMVul9MycZBAwCBgGDwDGPgCkAHPOP0NyAQcAgcKwiwI4/O/2PIfFYsWJFlW5jCDzLeX5bKJ87hRO9n8yBV6D63u6wJZpTAcBfDQDew1TYl1FQ8LfffqvYAte+B53jUfAlD4KCPiMfyvgcO3gXQnHWeBGCeeMgZqbD6bi70QW9sQr0e2sSS4/3jE8/VZ70+bBEZMLMLnRE584Sd8YZkjh+vKKqu1oE6sWQwFGlPQ2Jd8bXXytdABYDmPTRJo+uAImwhwtv2fJIEQHnsKu9EwJ09JhPwP22gO4B58RrIgq3bJG9KK5kws6PyS6TQorEsTvNzvF2jIDYFeKtSazPe8YmmVBz3CAdtHY6B1BsURcdaE3IMQeOM8SBoRLWtGmlAgpFAtmhpmhdLFwdWqAQFNGpk+vtawtEihjyusSY1+G5SUiG6Qrgz76pZcDxA9op5s6fX1EM4FqR6JxTqZ8Fi2CM2FjDfn1+x/cjCewbFgpCGzSoOJxigiwCpOP94rrJcEFgYcWpiKROwvuQBxtHPrMsFP/4bPj+sGDCtamNEBIf77EfzvcfwM9t6ltvqXeOxxPvJnfeqZwPGCWpqcoKMHXKFFXEIFYsbFA40YRBwCBgEDAIGASIgCkAmPfAIGAQMAgcBQQyMjJUJ5zWdtWNsWPHqgQ83pYwcF0ngb9BgwYp1f36oIUznBJu7m08EmJfQSbBRCS11vECfc4pULj/NzrlzZo1Ux+lI8n5PySAtB20xhQkKxxr0OF0HNkA5yApMuE/AmVerAhZeKC7QTQcGEwYBAwCBgGDgEHAIPDHQcAUAP44z9rcqUHAIFBHEGBSfie6djNnzqyxHXFmnnP+9li2bJlcdNFFHgn6hehMPg76ckxMjDo8FV1DugBYRQKtIwJum3QSF7Qf+xU60v1IA0ekoGtOKv9Km5K+9Rgetwk2a9ege60ZBdznhx9+KH1MF9Pv94Wd4B3/+IekffCB4znsZHeAfkBNMRD83pg58A+DwCHc6YLN2+SlnxbJ3qwcObVdS5k4YpDE1Av/w2BgbtQgYBAwCNRFBEwBoC4+FbMng4BB4LhFYAuo2qSz/wQKtbdg97w/RLt69Ogh0dHRwkT+a9DNrTR76/lDQWFmtz3JNk/9JTzmmXRbwy6otxbU+L/+9a/CvTGsFoHe9uhk6Wc/3prcux1vLwBQB+Fc0Oh1+Luf4/alCfDGOJ6w9c9/lpx581zPpLhcS7AqKKJnj0JQ/X/4bbN8uny17M7IlmLMuIfBxrB9oyT5y6l9pVfLZCkf6qiDAWp9/ubZkvvbNCnNPag2GBLTUOL6XCrhTU+ogxs+frc0a91mmTxtjnp/dIzt0VluPAOjG8fvbZs7MwgYBAwCdR4BUwCo84/IbNAgYBA4XhA4gNnv2267Tb6HIrpbkHZ/KwTrWmJ+XM/O62M5NkBxvHcg+GUPdsnfe++9im67/p5UfmoEWMM+3/8p5pavv/76ikP8Vdx36+jrhexaA05sBB5rLwDYnQLsjIXj5X2ojfvgbHgKmCD5a9Z4Xd7Jfo8nrN2zXx7/7ifZk5mt3r+EyAgpQ1KdmV+g1mMh4LYRA2Vo53a1sf1qrXmopFAy570ihbtXYR32n49EUGg9iTvpTxLR2kGUz3bV3MIi+QHJ6/erN6AAkiU5+G9GvdBQaVU/QUZ26yjDcP/RdaiTzbtNOZCmijbLtu2S1Nx8yAwcUnvu3qyx/OmUE+WE5Ma/W+K9Iz1TJn78naTm5EmT+FgpKimVtNw86dK0kUw6f0Sdwq5aL5052SBgEDAIHIMImALAMfjQzJYNAgaBYw8BCu099NBD8gYs4ZyConkPwn+dnXxv1n7roQbObv1GB19wf9T0eW1rAaCoqEjt6zVYiOlwGyew79vpXOsx90Etn+yDECSNDNoRnk2bOUt0gXDcq1Cnb9++vfq0ENZ9dCx4C0JnOoiLncXghCGdCHIhlEZhQl4zFvZn9iLKsffm+L9j2r9RKb5gwwafJ3H+P37MGI/j1uzeJ//8YoYUIlm78tTeMqZ7Z4kKD1PHMKG79/PpsgsJcYukBHlm/GhJiPIUzfN5UcsBTFg/W75GPv9ljYw4oYNc0q+nhPphael6DRYpFr0pBSkLcYhn8q/PCYlpIIlDJ0pIdLn2hT141tRV6+XFHxcCgxKvt8N7v3PkIOnbunkgt10rxzLJfnrmXFmcslMl/U4RjGLOlQP6yCX9e9Z6EYA7eH7mPPl65TqpHxMlT144Wn5av0WmzF+uigHPX3yWJEV7OoTUCjBmUYOAQcAgYBBwRMAUAMyLYRAwCBgEfgcEvInl9e7dWyZNmqTo/r7CSbFfn0OV/DvuuKMi4fZHdX/79u1y7bXXyvLly9Uy9q69r/1Qz4CJ/newPNPBpP4mKKKfddZZEooOpA6nAoD9enuhYE+hwPlQa9fB+f/BsDhzCib73DtZEWRWkCWhgzaH1BKgwKB1H77u6Vj8np1/etFbk3+q/DeF68J+sECsn4e3aiUd4IRA1X4deUXFcvdn0yQlNV0eOvsMadeovjyLJK4IifCdo4aoQgA74k9OnyOxEfXkiXEjpWPjIyr4gWLGbvCNH3wje8E0aJYQJ89cxKSw6gWF/E2zJXvZ+3KozEviHhQssb0ukKjOwyttl0nruwt/kSkLfqlIotk979miicSDBcHYm5kj6/YeqKC0swhAHNo1rGxjGCgeVT2eTI07P/1eFWYYLHglJ8RK5yYN1X+v2rlP9mfnqP8fERYqj6P73r1Zk6pezq/zuBd2/w9k58ro7p1kwvDT5B1iiwJAN7AQHsMedGHJrwXNQQYBg4BBwCBQowiYAkCNwmkWMwgYBAwClRHYs2eP/AOCbPMcZrKbN28uL8DmjDP//gY79Oz228NO3XdT3bfa7n0LIbirr766YimyC5jQh4f7L9TFJDw7O1t13sleYOfdicVgn+3nRe0FABYJKGaoXQW8zf/v3r1bFU4+gi2dt6D1IIscNV0EYLJZtHetFGxfCvu1FFjiZUlZMajyh8oqthMUHAqrwUgJiWss9ZJ7SGSbAbCb87R38/e5ux1Huv8W2A5ak/yIjh2l9f/+p6zgNsDi0Bq0mGsNC8MQPCcdC7Zslwe/+kHO732CXDOonxJvux//3TgupqJj+yO6uI9++6M0jI2W59DFbRRbLiJZlSgpLVMFhpm/bZLLT+ldrc50WWGOpM96WkoydvjcSniTEyTx9JsrHbcZ9Pk7kEhn5OWrJHp83+7Y14mKQm8NjgTc99VM2XowXX18xYDe8ueTT/R53do4gEWbf345Q37dsUctH4fCzAMo3vRofiTB5/gCCzsc7WBc0KebXDu4f21sp2JNsjrIoiCj4/6zh8kpbVvKM3jW34IRMAYaABOgAWDCIGAQMAgYBI4eAqYAcPSwN1c2CBgE/gAIkJJLev0///lPx7ulfd9ll10WEFXd3wKAk7o/N6ELAHl5eXLXXXcphX0GdQTefPNNGThwYK08GbvWAC9iLwDQ7o8jADpI/WcCHxZWTkXXsRS+8GQ7rPEx667viwKJI0eOrJH7KtqzWnLWfIukf6v3jrPT1dCFDm/cSWL7XCKhcU2rvZ9iFJdSLrlEsn/+uWItJv9t4XkfecIJshf6D7vuucfjOk3wzKkBoD3q2f3m3P/SrTtl8oWj0NGuL28f7tj2adVMHjrnDAnBvh/6ZpbMR2HgtA6t5d4xp1ePsl/tOz+yQN66GZK94hOPwktwvVgJT+4mhTuWC7UBdIQmNJPEYbdJcHi0xw7eX/yrvD53qfqsPdgPky8YpZgOTqGx4XdDOrVVWAQaxJpsijTM6hPPW9AlD1Qdf/rajUpkj79jmGzfeuZAGd61fJTGGm+h884OfHX26+/9cXTivi9nKh0CFo+eBbMjJDhIbvnoOzmYk/u7MBD83as5ziBgEDAI/FERMAWAP+qTN/dtEDAI/C4I7NixQwnssbNtj7FjxwoLAPHxgXWE3QoA9hEAN9V9Tan/5Zdf5MorrxTa+TFoF0h7wKio2pnPdSoAtG3bVhVIunbtKllZWXLLLbfIN5hP1/H666/LGNusOvUPOGKgxxb8eZAcRyBucXFx/hzueEwxuvxZS96RknR2mp1nrf1dPCgsQmJ6ni9RHQJPHvU1ylDA2Y53K9Wil6CS/48/lkiMk5SClUE3gAw4QegIQiGlPawZ4yzFkOyCQrntk6lK4E8LtD2CTj/nttmxvQKd8DfmLZNpazZKMma4J4H23hT/ZpBefvdn0yUusp48et6Z8tueA0pHgJ1xdtEZpKnfA/0AUvwfOfdMRUXXnenQkGB1XiT2RbHBGWs3yWtzlija/VPQGdD0ezdcD5UWSfoPTwqfzZEIkuguIxS+aTMnSfHBcncLRkhsY0kaNhEsjASPJfX98sNBHdvIP88a6jorr7vZPLYqHW2yDCYgId6RVj6uQsbBg+iUD2jXyt/XR2kU6ESbJ3mj1k+a+rNiWjDO6NIeIx3O4zR+X9zLgXwfbsJoB+n/unj084YUVajgf/M+7ayKmriuWcMgYBAwCBgE/EfAFAD8x8ocaRAwCBgEAkbAKenVizglt/5cwK0AYKX2cx1vtnu9evXyEP9j95+J+JAhQ/zZQqVjOAKwatUqZVNIDYC+8Jm3jxG4YaFdAOx2hNRGePnll5Ujgg5e5x50tJ1o/xyjIKOAoxZ2u0RroSHQGyTVP2fFp5K/8afAO/5eLhYUEibR3c9Gslo1ZkI6Ev0UsEcOFRerq4QkJko7fBY7bJj67wI8i42jRknRtm0Vu4jCc6cAYFizZhWfHYSI3I3vfy2dmzZU9Gwm65oyrg9icWBQx9byt4H9lLCbjtlI7h5GsUDNeuPcl39eBCX6NR4JLRP6D5aslL8P7icX9ikvCqwAbf2ez6dJJ8yqswAQgQKAnsHn92EoDBRjTOCGoafI2T2PaBXY4Szav14yZr8IDPIrvgquFyMJQ26SsKTWkrngDSnYuqDiO7cCAPf9ybLV6jgK1f0LRY5kaBM4hS4AWCnugbxTVv0DnleV2Xxros013Kj9+Xg3+DxX7tyrCg10cDiza4dAthvQsRQivA9jCSUYB+KexvftUe4GAM0HPmcWKkwYBAwCBgGDwNFFwBQAji7+5uoGAYPAcYyAnWJvvdVBgwap2f/GjQP/g9huk8d1+/Xrp6j9LVq0qLiMtwJAvXr11Ow/RfwY1en+L1iwQG644YaKtbgeqfznYNbcGr4KAHb6v5MegdMaLF7QyYAWipzz379/v2ISzJw50+P6drtBf149b9Zy/pzv65jgiDhJOO06CWtYmbrt7dwiMEs2A988sDh0NIV2Q1OMmgQdnls/CMeJbRZ9Bx7XCM+pOZgQ+hh+xq79nZ99LydB0Z5U9Ee/+1GWUFEe31E9vhTJXPPEeLkdqvddYeNmDZ0MTwT9nFT228Ek2JeVo5Tf2zRIVNZvpH/vhIsAGQHUF6AHvJ4T1x30X7bvVvPs4Sg0cI6dowZMyK8+ra9yCHALCv/lbZjl8TWxTBp2uxpx8LcAoDUQmLgyuPe7IH7Y1kHgjzaBC7fsUIyGXi2TA1bVJ64fYuSAgoMM4kIdAbIh/A39zLgXxv1jh8lA4O8Us2Bp+PbCFXJa+1Zgc/QO6Dr+7kcfZx2luHv0ENm0P1U+xnMki+Qy3COfvQmDgEHAIGAQOLoImALA0cXfXN0gYBA4jhHwZtnH+fWbb745oNl/DVVKSoqiwOuxAloIPvXUU0LVe2ssW7ZMJfZaUE9/xxEAiv+xkMBgEYLJtz5/165dqsNOZX+OMFxxxRVy3XXXSUKCJ22a5zrR9vm51WpQX9dJBJDf0SGBrIEJEyZ4uAlMmTJFKfjryMzMrHQMv+PeqGVgZRw4sSQ+Rnc8IH0DP6zlyvcWJMERseg4t5LQRLAVMC+vozT3oBTvWy+leRSNcx4bCG/aTRIH31gxk+/Pj8SB//xH0f91RJ14orQD1T/8cAGI4n8peG4Z0AKwhpP9XwoE7dilPRHJLOfZN+w7qATxmPyza/spEjgKALII8K8LRlaI/2ka+m8QmONYAAsFd0FwjsfpGXrOy3+0ZBXo/WX4R5BUD1YUe104uP70k+XcE09QGgRMVMkSYMef9PblKAp4o8aXFeWC/j8Z4n+7PO4xuutI0P/Hqc/8LQBQlPCpGXPUCIIOdswpqMekuVuzxgqPuhKaQUHLRirqE397ceZo7FWPG3BPHDeYCueIrsmN5OFzhhvl/6PxQMw1DQIGAYOAAwKmAGBeC4OAQcAgUEsIfImEzM2/3pu1nT/bKQa1d+vWrerQ1q1bVxLJ4+dOtnv8nG4BnyEx1IUBnUBTuZ+f0wXAaqfHc9hRv/XWWyssBvUe3VgGTgUAt/2QuUCKvlWPwIkhYdcs4B7Y/X/vvfcUA0IHRdFYEKG+gjUCZQDkrf9Bsn+Bw4BF1d/z2QRJWIO2atY8vFFH98eG/eSunSq5a76RQ6XldH1rBEfEK2X60AT/POVL0tKU5V/2rCOd75bAsCHsE3XkLlkim6B7UAI2hI4ojGW0xzsZlpzscX09kx4P0TtatFHA7cGvf6gQwyPd/LaPp0oWtAKsNP5cqNBf/+6XQg2Bp8ePEXZ/OWuuZ+inrlonL8xaqDrcnOV/CTT7VkkJarafOgG/wVLv/rFDpVeLZPnb/z6XjPx8eerCMdIAIwY3f/iN0gmYdP5I6YLRBKdwov9zrCKu3xUS0bpc6d5eAGCRJvGM2yUopLLLBVX16UzAYgffIWskwvLvnF5d5DwUK6LrVT43HXP9j6GIwcT8/BO7ynVDTlZz+mQxfIjxh1JUPyaCfn86RAM5cvEIBBXXoHAyCF37u9Ap5zhBIDFn41b1jBhVtWXcAueDV2YvllW79kkkEnYnS8NA7ss6bqDvhRaPj5w7XBam7FCFoMz8AjkZrgA3DRvgMUrC48lmmLJgudKeSM8rkOvgVkBXChMGAYOAQcAgULMImAJAzeJpVjMIGAQMAgoBtySU3/WAQBs77m3atKlVtNwSbutFtQp/K3jDc97+kUcecdwTE/KXXnpJ6tev7/G92zUCKQBQePDAgQNKpE/HAw88oIon7MLqsI8I8HOnfR08eFAVK6ZNm1Zxrjc7QacbLs1NhbXck1Kac9ARDzW/f8JZEt11lN+de3syqhemVWBs30slsp1/7gtU/N84fHjF7D+7/u2nTlWq/+rdQ+K5CwyTfRY8+Xkynm3Tu++utF/tAkDaPTu1v2JenKrxtG+jjVsIktPnkRh/DRs3JsIsElAp/3PM+nN2nslrX4wPrNq1V/KRRHMUgLT9G9//SgkLUnTuAJLetyAkWIDCVe+WzWQREkIGfenpG//CD/MlLDREjQ5sS82Qp2fMlYYx0fL8JWNVQcApctd8Jzkrv+AdV3xN9f/EobdUFFMy578mBdsWVXzvZgOoD+BKa3bvk5d+WqSYEPZCAAXsLu3fUy7CbLuVsq9HGrgOWQ3DMWfPWXjO3uvQjgHfoytOBwCGxtipAMDCSnFpKez9IirR9q0FANoxesPJjh3FFt9btEL+hxEE/n9r8OftmoEnVQg4BnJfdnFDJv/3QkzxbST18zdv97iO3UmC786DX89SNow6+N5xf6e0bSH3gJlixAMdfwzMhwYBg4BBIGAETAEgYMjMCQYBg4BBwDcC7K6Tlk7auT3OgC87u96Bqv/7vqrnEf4UANglv/TSS1Xn/x//+IfrJex2ffpAJtkcEbCHXZCQ32/atEmuueaaSgJ9oyBURycCrerfoUMHJUjYqVOnimULCwuVPeBbFsV7fkk2A+f/I5AkMUqQ/DoVMtwYDG437GQtV3EsKP5M/GN6nBvQIyncvVIy57+KxL2g0nkxFAPsNtav9fY/95zswPiIjuj+/ZWwX2iDBuqj3IULZePo0VKaXu5Vz2DXvwOLBCg+OcV6dONJ3y8AfswJmXhefFIP+SuSQcZuJOm3YyxgLxT9mdRHQsk/Gx1bzsGnIrlnMMEle6CgGGvgf2XoenOG/6Ol5Z1fa4Qj2S8CfZ0CePx3DNgHWTiG/81uOWfxfRUA0n98Vor2rvFY127zlzbzCSk+cITWH9VxqLJg9Cf2QsvgY+x9Buz2yA6wBu32bh0+UCXm3OuDX/0g1BEgO4Ad7+9WrfcYJ+C5WqjP6iJAtwTO/y+CpsCrc5eoLngGut/EX4eT00AgtoXWfTPd12KLLG4w4W9dP0Giw8NlNQofDL0nf+9L70+LSZIxQqFIjpNoHFqC+cHPyJDgdSm0+PzFZ+H9iVIFFzJCyDBhsMjUGhoMq1A84R68ORz48xzNMQYBg4BBwCDgiYApAJg3wiBgEDAI1AICqampajZ99uzZlVa3J621cHm1pK8CgLYhpFbB/4E+rgUBnfbjVgBwE/ZzKgC4jQvYr+ck/udWULFiWVRUJG+//bayMrTqHrCgQPYArQb9DafkUp8bGp9c7iUPtflAoiR9u6T/+IyUFeZUOi2i9SkSf8pf/Fpu1513yt4nnqg41qrsX7xnj6RccomQJWCNhmBTtEDhIAjij27Bmfvn0YmnYF9nqPPfB3o+u8s66Azwr+9nq++ZpF12ci9pjO8nff+zdGzcQO4YOVhR6Beju8/z6UvfMDZa/jVttszbtE0lfkw420NY73IkvmQEbE/LlJEndJDTO7eDVdxsRfv/C4oGZBfEIJkm24D/tkdZQVb5/H/WkQ47j7F2+Km7oFgc2eVjEG5Mix24n43o9neBwKG2N7Rej/oAHG34L+jy7MqrtSyK+tbOdwskumd0aSdvzV+uMGKhg0UTBrvY/du0UPoK1E3Q9n/UXtBK/U7Pxsm6j9oKU3ANRiAJsi70MNlmIYdsBSbw/z3sgmC1JPR2XyHBQcrqj8E1OBqhtSOIEfc0oltH9T5xhOMhMEt24FlTbJJFDjJIqBPBLj/FH39FYYAxGPoQfG9WYyxBuwl4Y0n49QNjDjIIGAQMAgYBDwRMAcC8EAYBg4BBoBYQ8Jbs3njjjUIRwBD8AV6bYbfVs16refPm8h8IyVF8z81Wz3q8WwHg+eefl8cee6zSbTi5AKSjI81Cw48//uh623ZBQn2g27ksAHBcgHj/61//khkzZnisTY0Afn7eeef5LbhYlp8hafCWL80u74jaI5AusvVcbwwAq3Cdt3eirKBAtiOZTz0s4KiPbYL3KWbgQDmAMY1MCDxag/aAHSDoGG0TiazNd6+213aa/+c1rc/GfkxweBTsAW+WsPpHRm84fkABRCazTN6fgT5BAhJ3p7CyIPi9pvR7JL4QC+QYBNd7GEwAUvW1vSALALEoZtyLbjc723FgPTwF7QQ6Dry36Fd5c/4yNU6REBWhmATtUChhEYHJdeM4z2ITCwwc07Duwxfm7P4/g9EKduUZY5H43wjrRo5l6AIEtRq0g4P1vlgc4Yx/GtgevK/Pf1mrZvXrocDx6HkjoOPQtMJNggk+O/gMshmoLUA3hW8xQvIcCgIsBGl2idV9gSwBXpusEivD4U9gSFyJgpEJg4BBwCBgEKgZBEwBoGZwNKsYBAwCBgEPBLwVAJzm42sDPm97oNAfZ+y///57ZQfoK9wKAE5q+1zLSXAvHyJv9957r7z77ruul3OzI6QDwPVQvbdb+1H8LykpSd2HPehawOLEueeeKxQ45HjAK6+8IhRgnDx5sodwoPXckoyd6Bw/jU59eefWM4Ik9sRxEtX5iDuBL+z09wVbF0nW4imOQoAUElR6An6EnQHg65QmGEVJxpiE1frP1zl1/fv8zXMke+l70GcssWzV89nkbYCI4/IjIo728QCeSN2D+0HfZ1Kqu9IU1XOLR779USW+jD6tmqGzfYZsOZBe0dnWc+uXw/aO1H7r8fY16Zbw7EVjXAsO3p6BdV09WuDrmamO/offChkPVOl/Ytwo1Z3flZ4lEz76Vlk2WosgymoQbIVcMGv0fV3Yp5tc1r+XKhhwZICFiWcvOksxPXj8HZ9O9RiXYKJPlweyPaZjlIIz/Uz06S5BtsXT01GQWF1ekHAaPeDnLJxQPNGEQcAgYBAwCNQMAqYAUDM4mlUMAgYBg4AHAt7o90e7ADAa8+FMgEMhaGa33nN7jDVRACjFXPMToK6TNeAU7Na/+eabjlZ9Beh8s2ihrQt9vW4sDDz88MNKcFELCdKGkEUP6g3w3yxGhIWFVVrKawEA8/+xvcej0zzM1xYqfZ/z66dwA6hcqAgKi5D4AddIvWTn+Xz7QumffKJcAPyJ2MGDpc3770tY06b+HH7MHJO97H3J23DEBYEbVw4A/a+UiFbljhB2AUCnMQurmJ4vKr11Jp7ra2q+dQ1+zmSYnWyK4DHpnTxtTiUxQR5Hi0EmwpEO76D9QdBR4MsVv+GftbIf7AKrOOFAiC7SaaFDowaVxAKt67CjT3cFai40gMDiy386RxUfFqfsrKDb66IGBfcoFPgGEncd+r7CoHtw0wffKJaD9R7ILCDDQMsKkuFAhwMKKm5Py1A2igPat5Jbhp+m2A95YBRcM+Uz2QethWCMFDxyzpnSr01ztS73yc+tDINj5uU0GzUIGAQMAnUcAVMAqOMPyGzPIGAQODYR8FYA8JZ81uTdpqSkqER35cqVHsvqEYT58+fLVVddVTEvP3LkSHn00UeV2j9F+Kxx+umnq5GBRNDJreHEACCNn7P4TL7t8dFHHwmv7xTjx49X14+Nja30NRMeChbS3s9btGvXTqghQCZBVNQR9XhqMtx2223yHajwjAuRQFMrgEUHe/gaAfCXrm9f180FIFBNAdoAcs4/a/p0r1hEdOwobSHuqN0BavLdOtprOWk0UJMh8fQJEprYUuksKI2AzN1qq27z/6rLfXgunTPxTE7PgMDfEe+J8julDsAny1bBpu4XJdBHqj4dEjifbi8AjO7eSaT6EJEAACAASURBVCZgHa7BjjcV8BdCIJBRjHV+gJ4AQ48Q+MKSyf/D3/xYsYbb8dw/E/Lz0XFnIm91KeA+XvxxoSogMCjC9284LMRAE4IaDbPWbfbYE1X5OapAOr8OfV/rLJjpe0g5WM6C0IKQPIdK/1cN6CO3fTJVsQuY9E++cBRGG+qrIsF7i1eAGbBcFTO4dzpCcJRAj0Pwc45CeLOC9IWd+d4gYBAwCBgEKiNgCgDmrTAIGAQMArWAgJviPS/1e4kAepubZzedCb223qMmwOuvvy49e/ZUn3Fu3hqBFADc2AJcb9myZTJu3DhhR98a3rr/+jiq+3Pe3ymoZUDRRToK2AsITs4Al112mbI8jIx0nveuDRHAnJWfS+6aqdi+xXoNjIKY7ufAUnB0QG9hwdq1sgUFk/w1nir4ehHqAbR69VWJsDgpBHSBOnxwWVFueXKfsctjlyHR9WEBeKuExDQUu96C9TvrSUzsH/pmlhoF0MEZdM68kybPoIPB2t37lUChDqsLAMURSZWnUwALAxS8YyfbKWibqDUBNOXdF9TWWXxfx+rvmVBTW6AVFP65Lyrqa5V9HkNWDIUaGevgAKEZBUy4u+DzVRDhY+GBYn90ZbDel3Vswn48jyNTgjERYn4sAtyOAgDvgcHxChYn2N23XpffNUuMk5aJCbIUThLaBcEUAPx94uY4g4BBwCDgPwKmAOA/VuZIg4BBwCDgNwLe5u9/LxtAt7l5Xp/097vhCU8WAOOmm25SHXKOBTgVANw65k7HeisALFmyRNkOZmd7ztcPGDBAFSSaNGniiDE7+BQQ/Nmmbs+DWTyYNGmSnH/++WrW3xpuzgAUYbwZVnp6PMB+0fwt8yV7ydu2GXN9VJBEtDlZ4vtfxUzK73eiNDdVMuf9V4pTt+IcKOIHh0pEO9Ch+1wa0Dr6gqUZGXIQSX7qO+9IPlgewbBCjBk0SBrBzjHuzDO9Kv77vek6eGBpzgFoNDwlxNMaIbGNJWnYRAmOTBD7iEC95idKwsD/c363IGz35PQ5smTrTp93Sxr72b26yDWwR9S+9NYZeutMvNNi1tl9WiRe0q+nz2tahQqtBzPJv25If/UR6fdbDqQpxoFb8PgOjeurYoY1OKpwEgoWHDGwjhZQH2BvJpgU0A6w3he7/RROtFs7dk1uJJkQ/eN+rWKCZBdwDMJqbcjr82eP4wsLwJCwfkdHCa5B9gFtAp+BUCKLAyYMAgYBg4BBoGYQMAWAmsHRrGIQMAgYBDwQoKUeO9JMeO3hK9mtKSjd5uZ5fbIQJk6cqOj/pOy/9dZbcuKJJ6pLOyX1bqyFQAoATMYpysdOvlOQgTBmzJhKX+Xl5clzsLDjP27BIgD3yDEC3g8LDJz5f++999S/reGPLeChkkJJ/+lZDw95j0WQvIQ37oqZ88slJCopoEfGEQNS1NmpDgp1F5wLaNE/0MFudophDdtL0hl3iJ0hoOj/J/1ZItsOcEWJaTOp7d+s/E1+2b5HDubkViTTtCFsgLn+IbCoG9mtE+bnj4yWcEF2vGl3N33NRrkQs/i0MXQrC32wZKW8MXepUronU4DJrj9Bi8Z/z1qgBPy4dgec9zcUIXqCMq+DDIVFW3YokUKyEnSCzv33g/3gpf17KuE9zvV/8+s6lXSfjBEG2vjVR6L96twl8hWKAJFhoTIOYn/nntgV9oCLK90XsfoMNo1T4FpAdgHxOL93N1UY+WzZGvnfguVKH+FmOAxwDIHHr8D+X8N9026R/90CAoj/h+JF79bN5Ye1m+QVWCxyv2QMXDu4H7QE5gnvuTcsEv951tAKNoY/WJljDAIGAYOAQcA7AqYAYN4Qg4BBwCBQCwh4s7zzNiNfk1txE90jXZ5JMJX6GRQFfOaZZyQ+Pl7cznErANBCkIm7Ndq2bas0BLp27erx+RdffFFRdHC6TzITKE7Y1CJYx84/P2OBoqZCOyD4smEsPrBJMua+JPScdw1Q+ENjG0korOVCosuTOf53eHJ3CQ6Prqktm3UsCBRsWyxZi96q5KYQ3uQEaADcLIU7V0jmgteERRxGSEwDjAZMxPOpb3A0CBgEDAIGAYPAHx4BUwD4w78CBgCDgEGgNhDwpVrPGXsm1bUdVNxn191bPPjgg0oskOG2b6cCADvzV1xxhcyZM6fS8rTaGwwFeh0bN25UYwbLly/3updevXopKj/FBsmeYJEiA1R3a9D2j5aC/CfQuPLKK5WbgFUg0NsaJek7oCb/ipRk7Q3oUqShk45OWrqJGkQAFPfctd9JzioUrw6Vz5rr0Cr/mXNfloIdR9TrI9sPlriT/lSDmzBLGQQMAgYBg4BB4NhFwBQAjt1nZ3ZuEDAI1HEEvCXfbn73NX1Ln376qVx//fWuy5I6T5o8bfMY/hYAOCv8+eefy6233uqYiFs1BQ4cOKD0Bb7//ogFHhN8XivQJF7P+9PKj6wFjjD4EzyPOHAsIwKz8oEEvebz1s+U/E2zMXcOMTMvc9Z6XbslXSDXsx5blp+prl2wY6mU5WWUaxJg/IBjB5FtT5WorqOUloBTFO1ZI9krPoYS/h6VLAeHR0lsv8slokWfSoez0JG1+H9SnA61eh4LRf24k6/y25qQ3fb8zXOE3Xkq76vuO/YZ2WaAxPW7okoaB3qTFRhsXyKleemVEn99XFRHUMU7nwl9gCelNKdcdI73HD/weglv1NERo9LsfSgoTJWivWvB9Mg+rPkQhPMiJaxBO4gzjlH/9idK89KA4dtSvH+9YifwuUR3P1ui8YzsUZyaIhSFLD64RWHFfVIIMqrzCH8uZY4xCBgEDAIGAYNAlREwBYAqQ2dONAgYBAwC3hGgYB0Tfaewz93XFpbe7Ah5TbsegVsBwK6av2DBArnhhhuEWgdOQVcB2v2xW//GG29UiA3qY1k4SIOd3Ztvvun3rTOJv+WWW+Rvf/ubEvubO3euYjesWLHC6xoccZgwYYJ069bNVfTPbQGd2OZvmVuRSPuz4aCwSEkYxMSzkz+HVzqGiX7uqq/hdf9DBZXdaSGunzD4hkpaAkwwM2a/iKQ20+O0qE5nSGxvz3dSWebNehqq+js8jo3peb5j8upxEDvya77BPmcpXQN7sJCQMOQmCY1rWq57EAANn8fn/PKxFCDxZ0LtK7hfJt3ZKz6pKBKEN+kqiUNurlSA4NrZv3wkhduwNosqboEiRkTLvqqI4U2vgYKEGdCMsDNFNCtBL8/3KWvxFNzT0kqFJF/FCl/3b743CBgEDAIGAYOAPwiYAoA/KJljDAIGAYNAFRDYu3evUq7XSvv2JWrbDpBd+qlTp6pE3K1Tbk/s3QoAWjiP+gGk5t91112yxsWCzhdUI0eOVHP9DDszwO1cJv90LSBmdCrQQYu/1atXy7x582Tp0qWKUUBrP44SdO/eXXr06CENGvgntGa9NhPE3DXfSv6WeXKoOPBRg9D4ZEkcdpvqpAca7HhnzHsZAoT0ZndXdS9fF112iNvF9b/S4zKZC96Qgq0LPC8NvYLY3uMlquMwj8+dHA/8YTD4t09I1lG17jBrgkl0TI/zJKqT5x7sGJG9QEYCu+r+Rgy67YX/3959wFlV3Ascn6XD0osKgiBFpYkUEaQoIoqFRBNjEhMTE6MmsTy7pGmaPlQssUSNmmhsL4mxiyDYAAuKdESkCtKks7ALu4Dv/x88l3PPnnP3Lrs7swu/+Xzykt0998yc77nmZf7zn/+snC2nLCzZI5NQ/E+zHdR3V156NfxM/SQFWoLPxB7xKH/UMeV2G2Evs6dAyPaEog1LE7vKKuiSLQjXIYAAAgggECNAAICvBQIIIFBBAlpQ74477rBV9eOaTmq1FsDZZ59d6pXpkoa8fPly88ADDxjdi79t27bEy3VSrQGCoGWqXaDjbdasmfn8871npuvnNKVeP5dN69Wrl63mrwEFbZpBoHvyx4wZk/jxfv36GS022KePVFcvxbF72Ywn7podX0w3Wz56qtjqeXb3k/R8KTrXsM8PTK2WXbP7SOgqXSHe9M69plDSyLNt1eo2kiJ319hVdm16ysCGNyQNXtLbwy0pKyEuWKCr0Y1l5bymFDeMa/syiQ7uE1TrT3o+G5CY9owEXrL7Tul9NGBRp10/s33J+6kV/RqN24jL1WlBmKSV+pKtc0y9TieaBn3kyMZok+DGhjduK3ZiRE7NOqbR8RfZbRTZvlcCACW/Ca5AAAEEECibAAGAsvnxaQQQQCCjwMyZM82FF16YMVX+7rvvNgMGDCiXye2KFStsWv2TcjZ8tHhe3EDvv/9+8+1vfzv1J80a0KDF6NGjs36zmpKvQYFx48Zl/IxO/keNGmVX5cNNjwfUdP5nnnnGFhTUcffu3dua6MkA+rnwqn/WA9uHC7fNeVlW/seUmBaue/C10n9tqTxfveEhUvlfiv2VNTgh9pun/EMmsXpsYUkr/3sfzq7WS4p6nXZ7zoTfsXKWFC58uNgEukbjQ/dkJYROJ4gemRfcVYsXahFDLWYYbfs+id5zp6Baf9zr2b70Awm+PJlx20Pc59QgR55Lgx+2abbDMefInvphe7/b+xBcCfeVo0GRgT+X4x87pw1h55ZVsoXiDuk7fbtFdTkNwp4+IIbZvFebsSABhrodBu3DN5ePIIAAAgggkJ0AAYDsnLgKAQQQ2CcBTVHXdPdMZ9g3btzY/P73v7fV72vVqlXqfrQPra6vk35dSc+2MJ52pFX2gwKAQcc6kdfq/tm0oKr+rFmzbEHARYs0bb14GzZsmLnppptMx44ds7mtl2tKmvzrBK1Wyy6mQc9zK6S6f9LxdnY+KzUFdC96Ts16EiB4T/bT56UZhVeOt878rxS221twMbiwduuepvGgX6Z9TjMNtFZAdJuDFs3TYEG0lbSSrSn+tdv0MrlSjK9wtRQhnP5fuUV6MKNu+4GyZaH492vnphVmo+yjT03iI51Xq91Ati8MMTtWzMqYRq8fiwtg5M9/w+77j54eoNfrVg310SMfd6yYmfj90wKKjSQIEG7bl06x+/qjdQqCQIcGlLbOfjGxeGFwr7LWjfDyDw2dIoAAAghUOQECAFXulTFgBBCoagKLFy82l112WYlH4A0ZMsRcdNFFtjBfSZXqNeV+3rx55vXXX7eT+KSJdyar9u3bm0ceecR06dIl7bJ169bZyXxJK/pa6V//FRypp8+p2QzhIMSgQYNsMOGUU07Zp+CGq3ddtHah2TT5ATsBjGtavK5h/wtNrRZ7ti6Ud/tqV6HZKGn7wf718P2r1WkoK8+/MJo6r614yn6OBCW+naogv/GN22ULwWeRIaZfE/wxae+6VtRv0Pv7xR4z02RWV7wb9f9ZatvA5vcekVMBpmQ1Dq0RsPGde0zhqjkxtDmy6n6kaTTgEjtR3zDh1mLp9mkfktX/+t3OTO2917/ZQofioicURFsNyeBoPPhyCRocZE8E2DrzucTXq9s77Kp+qJhh3sfP2CKI0ZbbZbip07ZfxqBG2nuWTAENjOi2i3CWRnl/17gfAggggMCBLUAA4MB+/zw9Agg4Eiipan54GLrXvmfPnjYNXv9z0LSmgE76dbI/e/bsMo88egJA+IZaUO+GG26ILfSnBfb0BIBTTz01NjW/qKjIZiHo2GvWrFnmcVb4DTJOPmV1ODIBr4jx7PhihkzsHymW+m7TwmUiXrfj4D3dxuw3D+8112Py7DF4kQJ34WuC8ScFHaJbClLfP6kpsPGtu2wxu0yTaDtMDWhMkH3xG9LrRcSNQ6/PlP0QLsCnARo7kd+yOvE1xK3+xxU61BtE0/pLCgDEjX/jW3fbbIdwy6leSwJGPzU7vpiZVoxRbfVYQQ302KMSY5r20fDYH0rwYM+WDhoCCCCAAALlKUAAoDw1uRcCCCCQIKB7659//nlz/fXXlypFv6ygHTp0MGeddZZ56KGHivWrBQAvvfRSU7169dhu1q9fb1588UW7L1+bFuHTffl6nJ6rPfllff5sPq+r5ZsnyZF5hfnFL9e95JLyX1LV+mz6yXRNbNV++UD0NIFdW9fa/ebhSXj4mqSUfl2x1kKB1eu3SA0j6bk11V6L59Vo3DptyEnZApr2r6cQ6BaFoCXui48Zh139l9T/wtWfFCOy++iHXJ1acU8qcJj6YMzqv/4tyTd6TGDBokkmb+rTGWpA5MhWgWOsjW7D2LlusSnaJEdhfrU7bexqWF9qEGyd/q/U90on/w16nydFAbvFFmkM30CzAJpIDQYNJNAQQAABBBAoTwECAOWpyb0QQACBDAIaBND0eN0Lr9XvK7JpXYFLLrnEHpunNQJ0xX7ixImpLkeMGGFuueUW06LF3glhRY6nMt/bprXPekGGWLzwXqZieOX1TEmF+PT+0VT8YhPrSIAiaQJbs2lb0+Tk69MmlFpsr2DhO8UeI7ZYYIYUet3z33iA7IsPFUFMWtGPG0diACYm+FJSACCu8n+ib8yxiEmBi9K+a91WoMEWPZYwaFqksVG/C80uKVQYl6UR7sPF9660z8T1CCCAAAL7hwABgP3jPfIUCCBQhQT03Ppbb73VjB8/vtxH3blzZ3P++efbowWbNGmSuv+MGTPMgw8+aDQwcNppp5n+/ftX6j35ZYHRSaKmZeuqrD0GLqaSffj+8XvV91wRVzivLGOL+2zSpDMpFb9g0WSZuL9tb1W344lSNX5g6rZJKezR59AMAjsJ3bqu2JDinjlxi4Ks/uu+f10VD7ekQoSa1t7o+J+lXzvreTl54TX5XXoAJpr9YD+kWyAmjDJFsvIebcW2S3x9QbLvnjR9LeyX9n14/+9pafv78r41ALC7sCB1lKTNwBhylS1OuHPjMruVQusSJLVoZsK+jIHPIIAAAgggECdAAIDvBQIIIOBBQI++0wJ+9913n9HJeVla69atzRlnnGEn/ftDer7uX9/y0RO2kF2OrNLq/ve4gnRJZvmfjrfp5F/t3mmPVavRsGVG3kxF5eq06y8T3J+W5fWU+FndD75Jq99HtiDsS1X4pFR3LUhXv8fe4x7VKG/Gs7GV6et3/0ZaAT19gKQJfVy2gF4fty9efx9376Rrk+yT3peeXND4xP8pljafNOHWgoI6Ka/R5LC0d1TWYw71Zpq6v+dUAA1q5JjcrqeZ+kefbfspKQBgAz+6paJt3xK/O1yAAAIIIIBAaQUIAJRWjOsRQACBchTQ9HzNCHjhhRdsRkA21fx1wt+rVy8zcOBAuye/bdu2+82efFut/c07TQ3Z+91ACqHt+GK60ePbmgy5ssSVfPtadD+57JGvLiuwXxVus4EDnWDWatFBggE/iH1zmQIAScfhleNXILEAXtIENVPf2VTeD4x3blpe7FZJk8/ESXrMin5Sob64jIbEa7X4oQRv6nYYVGyM8UX3ZNLc98dG0+yjrbQBgD2T9OVm83t/y1hsMNvvQPTkgMzbGHJMncP7mUbH/SRtS0W2fXEdAggggAACJQkQAChJiL8jgAACjgS0RkBeXp5Zs2aNWbt2bVqv1apVsxP9hg0bmtzcXEcjct+N7mHfNucV0/iEy22htYLFk2WCPFWOaftlVgXRtAr+pon3mZxq1U1ul9OLpabHPVHS5FavrVankQ0+RAviladM0n75oJJ8NEU9U9/rx9xU7Ki76KR+25yXzVYxjhaus88btyou38v14/5sV66jrX6Pb4nzaWm/TspoqFarnqzQX5k6JlA/ZIsayvGHu/I3pN0j0yr4limP2+9FuGW6Xse9QYJCX5UywyIp68H2K/UONEOjmqz079KjIyNFAPeOLcfU63SiDWaEmxYazF/wtvwqvO1hz3GHjQdfZrSwIg0BBBBAAIGKECAAUBGq3BMBBBBAYJ8EdHK3c8tK0/TkkcVWQPM/HWe2zn7ZTsbrH32WyZv+H1O9biN71JzuW9+xYqZp0Ou7UsX9qT0p2LuL5OfvydnuY+yKar4GE2T/vF2RHXqdPd5PW8aJnqRvV/SKrF2hlqwHLVaX3nLsc+Z2PT0ryx0rZ5lNk/4qh97vSpwcF61daDZNfkD2psukNabFFZ/TLRnrX/uDPdov2uICAElFFavJu9KTCMJbMorWLZKK+LdnHHO0TxvAmP1SVmPRi4rWL5a6AbcV7yNDlkHccYt6r+iWh0zHF+r1GvRoNOhSo5kk4abbU/I+/j+pNfCBHAdYKN/FBnarS27XMyR4VSOr981FCCCAAAII7IsAAYB9UeMzCCCAAAIVImADAJKarhXrNf1ff5ZlVtOgxzlmmwQA6hzWWyqrzzV12x8vE/vX7Ir17u15dnuATlDrH/Mts3XGc6a+TKTyZvzHFlrTVXydSG+b+4ocwXa0KZIJd9Oh16cCDBmPAdSn1DoE7QfYVdzynJzpJFBrFWybN84UfblAOip+CkHNpu32HAeXaUVYVui3zn7R5H/6+tf7zqOvRvagdz7VaLX+ze8/YnRCn9SiVfp1jJoKv2P59NiPRAMAera9rugXbVha7PpocEGv3TTxflO4Zl6xa5MKIGYKYMQVL7R9vP0XU7hWfYu3uBMM9CoNJqnVV0Xb0z4UrUtQUgCAYn4V8l8T3BQBBBBAoAwCBADKgMdHEUAAAQTKV0AnVJoerave9Y4cZieSW6Y8Zvf075T/XOfwAaZw1Rybfl0kkzqtgq+rqHXa9bM/12jcSiZvs0yDnueafDnirmbz9rICvEQyAmradPOazTuZXdvWSobBDXsHLhPoTe8+KJPcaRkfRgMJ9TqdYOoecZKs7JZ+G4ZORrV6/Y4VM+zEXyvw6wQ7Y9Pgg+yDb6j1C0LH7AWfUYs8CXjs1LPoYwIISfe2gQwJrOiYwq261F5octK1pnq9JvZvWz74h9luXYoHJ/RzaRNoDUTIcYrb5o2NTYmP3nvzuxJYsMfkxd87ODYveG4NFGiRQ91DH9ei2zV2F2y277Vo7aLEPjSwonUiNMATNA2QbJp4b7H9/3pt9MSDjAEAPWbwmHNMvaOGle8/JNwNAQQQQACBMggQACgDHh9FAAEEECh/gfz5E2S1foys3ufZibtOkjX1eneB/KyTVlnpz5GV/5yc6qaeTMZ1op971Clmy8dPS/HAgyUroIGdYOvxeLUPPcauYOdIuv9uqQ+QU7OOqdW8o2k0UM6tD7VSVX6XiXi1WvUlKHGwPeu9em7zWISvivJlYr5Sxr1Rzn7f/PVqcvxkN7Nijp2Q1zr0aPts2nZtW2eK1syXvfMbEye3me6px9Ll1Kgj9QJWpF8mk9ba0o8eY7f984+kn/UlDO3r6xu3kSyG+XtW2iUQENvKcO9deattYCcasIj2o98Tfee6xUEzSDIdtRd8VoMhtVp1t1tLNLiQ9Lm41fxMAQDNTtFTCTSLg4YAAggggEBlESAAUFneBONAAAEEEEiflOtK7KT7TY7sow6n7FcUk00vf/ehxBXmiurXx31tYUGZ+G7/fEoFdZ+jp98lBwPK2KvWE9Bj9qKF/cp428SPa+Cl0aBfyGkSndKuSSp4qBdFt1NU1Ni4LwIIIIAAAqURIABQGi2uRQABBBBwIqArt3YPtqSh12rRMe0M+4ocgKZ/b37vYVtYsDQp9RU5ptLcO6dGLTvsuIJ9wX00oNJYMiC0+GDe9P9m+ZxS9V7uXdIKfNBHrZbdbH0G3Z5RcpN7V6+RUL+g+Kc1Fb+hHhG56hO5//sl316vkKyN2jImfa9JBRATbySZC/W7nWlyu40odok9xUBOGIjLlNDsFN1eQEMAAQQQQKAyCRAAqExvg7EggAACCFiB/M/ekL3bC22Ku9YD0OJ9zpqksOcvfFuOI3xVJoubnXSrK8x62oCeXpBczC/TUHJMjSZtTKO+PzZ5s563dRLi295j6bRugB6BWNIzaop83SOGyvaKFrZyfUl1C3T7gB73pxNtLfKX8f5fF1isVq+peL+c4Ti9PU8T3rOf7bYNHX89OaqwvkzgNeNhy0dPZh3I0M/q9y9u8m8HJN+VDW/cZr+r4ZbpWEInXyg6QQABBBBAIOl/Cci50/uyIRFQBBBAAAEEKkygYMl7thhgncP6mIYyqY0rgFdhnQc3lv/3qEXq8uePt4UEs139zmZcOkHU+gEa2NBid7r/PGiFq+bKJPWJkvff75kS22MNdXKrhRDVKXliLEcaykkADfv9JHWqwNaZz31dtC/+fwporYAGvc+zdQG06SRd6zMkBQFqNGplGsuxd1rwT1tqwh2ppq9/00KK9XucLYUcT7AT6a1y73w52SHp3lq/oUEvLdh3fMqqpG0bOv6Gx55varXsWmrf6LMnvdf8+W9IJsW/04IXNaQmQpOTrrZZEDQEEEAAAQQqkwAZAJXpbTAWBBBAAIHKKSATVD0+sFACAnoywa68Nfb4QZ2sxgYGZCKuJxXI/zXVcpvKRLCh7AlvY2o26yD/amePLczYguDDgjdtqv7uHdtSE0wNHuge+NqH9pDJ8MC04EFwz135G8yWD5+QQoGfyhh32evtyQpyakJaMEX60eMR8xe8bZ9H9w/oKrtO5PVceg0qRI8+1GDI1hnP7gmKyD58vZ8WQtTr6x15cuz1GsxRP53o65n3emSfBi10XOFm7y0ZDEXrl0rRxAL5k/jVzrVF+vQox+qSKRBt+qx6/0J9VtkyouPVAESdw/vHjkc/r+9NtycULJwohRBXpt6hDcxIIUktIKmBiayOfZRnypMClAWL3xWPnTYgo6c2hIMOlfNLzagQQAABBA5EAQIAB+Jb55kRQAABBBBAAAEEEEAAAQQOOAECAAfcK+eBEUAAAQQOBIH8TevNe0/cY76Y9aGpVrOm6XH690z34edK8f8aB8LjV61nlCyChe9PMB89+6gpkPfWvN0RZvDPrjeNW7WtWs/BaBFAAAEEKr0AAYBK/4oYIAIIIIBAVRTYum61Wbt4vqSRVzOtuvYytermOnuMvLWrzOt3/8ZsWilp91+3HEnV7/2tn5geuII+MAAAIABJREFUZ57nbBx0lIWATP5nvvqM+fj5x2Rrwu7UBxod0toMv/Y2U7/ZnnoKNAQQQAABBMpDgABAeShyDwQQQAABBL4W2L1zp5n+0hN2UhdM6FxO5nbLPvR3H7vbfDZ5bLF30qxtR3Padbeb2rkNeF+VRGDtkvlm3J2/Mju2bik2okE/vdYcMWh4JRkpw0AAAQQQ2B8ECADsD2+RZ0AAAQQOcIGdhTvMyk+mmUUfvGm+XDTPplHv2ikF6qRVr1HT1G3czLQ8qofpdsq3TdPWh1fcqQKymjv95afM9Bcel3p36ZX1j5YU/GO/87MKf1OrP5ttJ5Q7d2y3z966+7FmhdjozzrxH37trTbFvFI2MVuzcK6ZPe5Zs2b+bLN962abQdG8bSdz7LkX23eYbZs7/nkz9dlHbBCm80nfEPuLKt32Bw3WvPXAn83Sjyfbx2rc6jCbKaLfYW0d+59sTrh4ZLaPzHUIIIAAAgiUKEAAoEQiLkAAAQQQqKwChQXbzEf//ptZMPn11IQ/01g1Db710X3NwAuuNvUkKFDebcnUieadh/43diyHHHm0OeWqm03N2nXLu9u995MJ9OTH7jLzJ46xv2vVuac58ee/MW/+9Y9m9fxZdnI5/NpRpkX7zhU3hn28s9YsmPzYnbZmQdwJxRrMOOGSX5nD+wwusYeCLZvMmFFXmU2rlttrK+tzr1+2yLx2+3V29b9a9Rpm6GU32Wd/4949/96+74lmyC9+W+LzcgECCCCAAALZChAAyFaK6xBAAAEEKpXAF3OmmokPjzI62Stt08n4sCv+aGrVK79z2nW1euzokWb95wvkZLwc0/OsH5tmbdqbN+7/o9GV3gYtDjFn/voeCTwUP8qutONPun7bhrXmlVuuNFvXr7GX9DvvUtN12Nl2lXnxh29X2onwuqWfmQky6dXxZ2oa0Bh25Z9NjVq1M1735cJPzNg7R5qigvzUdUMvvcm06zOovKjL5T7TX3zCTJNsEW2NW7Yxp4+8y2xdt8p+jzS4RQCgXJi5CQIIIIBASIAAAF8HBBBAAIEqJ7B4yltm0t9HG039DzdNF9f99s0kZVzT3Iu2F9gJuabFR/dYl3dK/tzxz5kpzzxgV251DKffcKdMaNekJnMuAgCagfDWX/9kxxBe9a7MAYCNXywx4+/5nclbu9q+Sn2HB3fqZv+1QOoY5G/akHrFGjw5QybJDQ8+NON3dunUSRJ4+UPaNZUtAKDBiXF3/dqsWTDHjrPDcSeZEyXDYe2STwkAVLn/RmLACCCAQNURIABQdd4VI0UAAQQQEAGtrv/a7debLV+uTHnoinvb3gNNf1nxrtekeTGnwvytMsm80abBB608C+Lp/XVMupKtrdup55jjvvdzOQVgXmoypxPaU6+6xdSsW6/C3uO7j99lPn37VXv/YEW5Zp26ZoI8+4q5H9uK8iN+I1kIMUYVNqgMN46+Fw2cDJEtCxrA0TZNKuNPf+nJ1B2yTeUPr6zrh9V8+NWjzEEdu/h4zNg+NfAx5rZrzfa8zfbvQbaGboHQ76pmjfSSLJKe3zy/0oyZgSCAAAIIVH0BAgBV/x3yBAgggMABJRCd3OnDdxwwzAy64JqMRd7CEyv9THlOhlfNm2HGybF7uyQjobqkp5965c2mZedjzOfT30vt567ogm6aMj7ujpGpAnKHHdPf7inXLAjdZ77+84XmoA6dzanXjHJ6JGGmL+fssf8xH/7rIXuJFsA7RdwatGiZ+kj0XWcbAHjnb6PMwvcnpO6TbeZAqf9BkkwL7eejZx81+RvXmboNm5i+373YFu+TfSAZb6dZLG89eLO9Jvyd+WzSWJvdok2DIe2PG1LqYfEBBBBAAAEEkgQIAPDdQAABBBCoMgKa8h+sZgeDrl2/oT3artlhHTI+R0UGAKb834NmjlSu1xZO9Q+vyFf0kW7RFeUgCyH8+4oOQpT2ixRsTWh40KG2OGF48q/3igYAspnIF+0oMK/f9ZsKy/YIP+PyWVMkwPP7tKKPdRo0MqdfP9o00dMmMrTwdyP8XMHvK/2JDaV92VyPAAIIIFApBAgAVIrXwCAQQAABBLIRiO6b1s9ku5Kvx8J98PT9qW6CFPm6DRtn03XiNTu25aVW2PWiYOV9e94WM+bWq83m1V+Y3CYtpMDbaKMT3Ypq4WwD7SNIKQ/XBajoIERpn01XwT/8199M//MvN217Hp/+cVldf1PqGej4g5ZNHQWtGfDKLVekagqE34lW2i/P9v6T95pP3ngx7ZbZZClEgxTBd7FGzVqpugDluUWlPJ+ZeyGAAAIIVG0BAgBV+/0xegQQQOCAEojLAMhmVViRoqvJRw0ZYQacf0WJqdolAeu+/7GjbzAaCNDW8xs/NL3OvsCE09vLu+Bg3JhmvvqMnHv/qP2T1kQYevkf7KQ6WFHO1qmk53X192hgRfvN5ijFuBMAgmyI8h57NKik99etDJoBULdR8mkP0SBF8FxbpRBiUBegosZc3gbcDwEEEECgagkQAKha74vRIoAAAge8QHhiHWBkUwPgy0XzbGX4Ajlv/pCjepgTL/6VHMnXrMye4T3bejPdt93goFZm3J2/sicPZDMhLPMg5Abhfe/BKnT95i3NmFFXmU2rlqcyE8p7Fbw8xh53j+iWBr3mqBPPMAN+fFXGLqPvQy+uqMwHLWI4+bG7zDKp9bB79y7Tov1RZtBPrpF33jbjGKNBo+C4vyCgEK4JUFG+3BcBBBBA4MAUIABwYL53nhoBBBCosgJxFf31YQ45orvpedaPpBZAR6P7p1218P5/rTavE8A5r//X6Eq01icY9j9/Mgd37Fqhw4lmRgSr/ZtWLTNv3PcH85VMTgddeJ3pNOCUCh1Hed48vHUhuG82E/nw3nr9XGWcTEfrUehqf+9v/cSMv/u3ZuW86fYIy9Ouu83Uqle/PEm5FwIIIIAAAoYAAF8CBBBAAIEqJ5Avq/haQT18rF/0IarXqGlOkHPVD+8zuMKeLzrx1smmrr4XbN5g/32wTLr1eMKKbtETALQuwpm//ov56N8Pm0VT3pQ6CQfLz3eb3KYtKnoo5Xb/cGBFb5rN3vq4bQOVcetD+AQAfTY97q919z6pIyM5/q/cvkbcCAEEEEAgIkAAgK8EAggggECVFNCCgLrvffbYf8uZ6btin2FfJlJf7d5tV/Cnv/SE0T60GNvwa281deo3sn3opP8tKU63bOYHpXKrIcEBzQZo1aVX6nM6cde0788mvma2bfhS9o03McOvubXECvLBOBa9/4aZ9dq/TN6XK81XUjQvaHrc3/FS32D8X2402zauNdF6B/qMKz6ZZqY9/7jZsGyhrWKvq81tuvc1PUacZ5oc2i7js0WNNPX9lKtuThmVCibm4rhaD9kUbVy7eF5qEh3cNlMxPS2c+N4T99gj/NocfZw56dIbjb4nwZSV+BlSU+ERs+7zBaZG7Tr2mMnD+56QNtpgW4l+Xk+hOPmKP9milHFt44qlZubLT8vRkO/a71C46baR9csWmVlj/k+OEmxsv29N2+w91WL71s1mxktPmcUfvm2DSznVqplGh7Q23U45x3ToP3TPmDO0LfL9eOfhUWatbIPRLSD9fnCZ3U5BQwABBBA48AQIABx475wnRgABBKq0wNb1a8zU/zxqFn/0tqS27058Fs0AGHr57+3ErjQterRbO1nBH/KL39qJk7bo/u1s7x0uzKcTzKXT3jWT/3FHqnhgcJ+WUp8gVyaRGnDoPvw7sXUKVsrkfeKjt0vQYG1s9wd36mY0CKD1EqLHJOoWiolyzvwy6T8cNAhupJNJTbXPdP581OjQrr1l8vvHEiei2VrtayX/uPoQwakM0doHOiF/7fbr7YRam2aKnPTL39lgkmYfzHvzxWJBlVOvGWUzEbTt3rXT6DGGSz+ebH9OylAo2p5vPnjmAbNg0thYb/1s3+9ebD596xWjE/UjB59uBl4gdQ6kkKM2DVJMkncdFJmMGrbq0tMMvfSmxO0CGmx4496bzBdzptqPqsMweVetj+6b7evgOgQQQACB/UiAAMB+9DJ5FAQQQGC/FpBJ83xZKdej/KIrqMGKaLO2neTIveZ29VRXSJvLz8FEKhub6KROJ0tDL7vJFtAL2pY1K8yrUlhPJ6mlaamJmkwgNXPh4+cfyxjACCaG3Yefu7cbMfj0nVfNB0/dn3b2fHQcuod8x7Yt9ii8cABj986dZtJjd5iF747POPRMtQuyMcp0c313hXJigmYd1KxTz9RpsCezItxWyer7uLt/Y3aFVsr7nHOh6XHG9xNvrfcN9tCHL0oqHBgtFmiPTTz5LDP95afM9BceLzZZj2YSaPDllVuuNBqQ0hZ3HKVuVdHCk1oPIqnpthEN+mhdAM00OPXq/7X1LLStWThXsjh+Z4tJZmqZimCu/my2LUi5c8d2e4tWnXuaYVf+udyCNaX5Z4BrEUAAAQT8CxAA8P8OGAECCCCAQBYCcyUt/6P/PJI28dVif3rEXueTRtjJZFlbNIU8Nu1cJuGaFr559RdGgwEzJW07mKge1LGL6TL0rGLDaHhQSynsdqRN3V70wZt2RVcnwEHTVffW3Y81hbLlQFf3g6Yru+36DEr9rIXx3nnof9M+qxNP/eyC9yakxlGtenUbXLAF8EITSt1qMPmxO1OTW+233bGDTS2x03GFV5mjmQ/BIKITygYtDpH6AvdIpkL6sXe6vWGOZCCslWMStaL/rsJCo6ns4Rad8AZ/ix6vl82qdXRcwb1iAwfyDt8WR62PoC0oFJgv2QDRdxPcJ3oEYbSQX/Tvun1k/D2/M6s+nZl6ZH3/+j71uL+1S+bb32tmiP5eMw/C5mo1dvRIs16+a0HTEyUOP/YE+Y5Ml6DC3L3vMRI4CK6PBmv09yUFUsr6zxCfRwABBBCo3AIEACr3+2F0CCCAAAIisGH5IpkM3WAKtmxKeTQ86FDZd/5nWelvUz5GMinUI93mTxyTul9ukxbm9JGjjfYV15ZOnWRXeIMWHOeWNCBN8R47+nq7Mh80nTjqHvB6cm78m1JbQCf52jS4oXvBdTVfm6aq6xnxm1YuS31WJ4ODfnqN/O7zYnvf9aLwhFJT/zXlXbcwaNMtEnoyQId+J9mftfq8rjYHK8W6Mq/n2TdpfXiqP51QTnp0tFn4/oTU7zTT4vQb7iwWAIgW8UsyiQY59LrwkYb6c4mF/GLeXdBf3P2jxQI1iDH4ZzeYiY/cat+NTsjtpFwyJoLWsf/J5oSLR6Z+nv7iE2aaZAoELZppMHf8c2aKpP4H2yw0q+LEi0ba1HvdOqD7+cMtGgxZ8O7rNhgRfF6/J5q6r7UadFxv/vWPdntAUv/6+7iaCH2/e4ndWkJDAAEEEDgwBQgAHJjvnadGAAEEqpRAsaPd9nF/f6aHjpss6fWZ0qtLGwDQDAYt9BY03bIw/NpRdr+/BjfGyNaCTauW2z9HV9aj+9s12+DUq26xE8K4sUf3pEfT6qOp4LpiPe6uX5s1C+bY/tNqFnw94Lh+9LqeUsW+54gfpG23iE7i4+x1UqwZCi0OPzL15+iJBvqH6Op69F5bvlwhdtfagofhlrQvP7qN47Ae/UyDg1pJQcbnUoERvSY8wbdbBIadvef2EnAIB2v0V+EjCnV7yJhbr7ZZIto0g0EDNR2PH2Z/jgsAaIBh0IXX2ms10KLHNy6b8X7q89GtKNFjEqNGccEavZkGs/Q716BFy7hXwu8QQAABBPZzAQIA+/kL5vEQQACBqi4QNyHMVNl9X543abKk90qa4OrfShMAiJsUhid10eKC4cJ60cl5tDZB3MQ8Wvlf6w5MffbRFI+ePX/c936exhWdmIZXz+NWnYMP6+q1PeFA9pcHTQMOE6T4nL4/DVLUrFPXTjrrNz/YZjs0b3uEadH+SPn5kLQxxNVYSNrHbz8ok/EP5bhDPQ1CsxG2SUX+IItBMzjO/M1filXmj3rpuHWyHj4x4d1/3m0+fftV20WwRaBl52Psz9HvZM269czwq0cZDcpoi07Oo8GWqHO08n+0CGJcBkT0GbTwowaEdCzaohkdYeS2PY+Xgoc3mmo19hS2pCGAAAIIHDgCBAAOnHfNkyKAAAJVUkCPWHv55iuk2NqXqfFHJztlfbDwvnxNuc9t2sJ8LlXygxY3wdW/LZRj+CbK8WpBmnZQST6u8GB0z7j2c9p1t6Wqt0eL0oUn6LqHXtP/t+ft2UMfrU0QnQzWa9xM0vJHp22PiKbkxx2RmCkAsPC98WbS3++wq9O6F10n1yvmfpwyKq+V5bgCgOHV9ei7DraHFEmRuyMGDTefTHghdUnS0YHRwI0GKHSLROCW2/QgM+GeG1PPFw0k6HfypT9fYY9u1BYtABjNWEnLHpDro85a6LHvuRelMiiiQZC4AoOZAgD6LJrNocUHNYClJzroKQBBMcFMQa2y/rPE5xFAAAEEKrcAAYDK/X4YHQIIIHDAC8QFAJL2ne8LVt7aVXb/vKaRB0cH6rn20QJs4XR97edzOf7tnYdvlYJ8hbaAmzY9ei98VFx4PNHCdtFV7eikMTzp1b3eepRbUqAhOmGMq0VgU9Y/eic1pGgAQKvohye94VXvcDX6TEZHDBxuBlxwZerIxH15H9HJedxWhOC+OtEdLxP11fNnmdbd+pimh3VM22KRFCiK9hHcTwtKHvudn9kTHl655YpUrYZoer0W9tNaDsF7D/dTtKPAvH7nr40WJdRWvWYtW0shyA7Q34WDMXHbFHRyP+a26yWTocDeQwMS3/itFFqUEy6CFg0oBccdmq9M2kkP6jL08j+YxVLkMVwAMm77xb68Lz6DAAIIIFC1BAgAVK33xWgRQACBA04gOjFVgPJYwdSU9i/mTjUT/zbK7JCJpLbwfv/oWffhSvQ64Zxw3+/tiqpOiIOK/jqpOu26202zwzoUe086+Zr/zt4Cg+EJeLQoXXTSO2fcf2XS+EDqntEJvmZHvHLz/6T2wEcDEXoigBYAXPXpjNQ9ogGI6D76+s0Olur+d9vU/WA1WT8cnuRHjZL23JfmS6vF7yY+clvqI9H0++AP4SMNgwyNJVJYL0jb1+uSAjJanG+OnCoRbuF3F11dD3trv+PvvdEe2xe0tABA/jbz3I0Xp44H1ADAGSPvkO0OnVPXT5MjIKe/9GTqZy0Cqav0QVv92Szz2m3XpQIMWiNCMzrCBRmj9SSC71M4UyM8ydd/jjSIpJkAQetw3EnmxEt+VaqjMkvzLrkWAQQQQKDyCRAAqHzvhBEhgAACCEQEohXR9c86Se5w/MmmtxSgi+4jjwWUveLbNq0zK2ZPtUfefbnoE6OToqBp+veI396b2i8enZTrdSf94nemqLDATHn6AbsPXFuurMrqvvOgFSsaKP0u+XiSrWy/q6gwdd2Rg083Ay+4yk6+osfzhfeU29oAd4xMOws+vH1AV8H1JAI9Gi5o4cmsTlg/lgnn7Nf+lXa2vRYZHH7tbVIUrpXdRz9NqtpPf/GfaeM7/oeXm0mP32kWvjve/j5ciV5/jjOKq7pfmi903Op8NEVeAy8aJFg28wN766DewVsP3pxWXT+6dUMDIZ++/Yr54On7U5PrYGzBCroGeqIZF0EAQL8v78pJEeFTEPTzqUCDHKc4d8LzadX/9Xuqpy10GnCK7WrxlLdkK8XotO9e+Lug2z1e/8tvzdZ1a9LYen7zR6bXN8+335foaRLB+95ZuN2e5BAEpsKnPOjNottMynsrTWneM9cigAACCPgRIADgx51eEUAAAQRKIRBe7Y37mK6QNpeCcnp0ne5F10mtTpJ0VVsL6K1ftsgUbFqfWqmP3iMnp5oZ8otfS1G0WnaCV7Blo9FJ1c7tBWmf0dXoXaGggRZv63LyWWba84+nTa51j3x7WV3VFO7lslK8acXStL9r/5o50K73IDuUpRIgCLIIgrFpEUCtRaATxnCgQv+uk0qdjOtWBf17uD5C8PngzHhN+w8fHRh+dt1brivPG2V8uqIdbDEIVvLXLV1g3n/yXvv7YI//BpmgZjIqawAg9qQBOZKvdbdjzcGdutp97Vp7IPAKByWiR/Pps+pxilp9X4/107oOuuUjroW3XBSrEVA313QaeIrtN2Up70ADJ/Z9yL3b9Rlkiw+GHYN+dAxan2CznCywXIIWGogIN/0udOg31Oz+apdZ+tHEYu876KONnFagdQ10lV+3KQRNTxA49rsXm7GS5aHvMsiQ6TL0m/ZdLZ022VSrVt3UkGyOoA6AfpYAQCn+S4hLEUAAgf1EgADAfvIieQwEEEBgfxco2p4vk5m7ZYX3rWKT6bI8u06Wen3rJ0ZXYcPH8JV0T50kD5aVXa0MH06Rz/S58HaB6HU6saspK8hrl8yPvYWuZgfV7aMX6DNo0UDdq68T5Limk9TW3Y+NnaCGrw9vr5j31ss2AKB7z0+WfeS6Fz2TkQZgdL97OFW9JMfo3zOdNhC9Vk+DOPnyP6ayNoKCgHqkYqamz5ijx+3tLLKX6QR9+LW3Gs2s0BbdXx+9l75HfUbNzoi11uCA/Cs60Q+u1WCKBhQ0YKFFFeNaw0MONRIRsIGsTC0IzGjWyJhR10iA4nPT+aRv2hMe9P1ptkNSy3i6QmlfHNcjgAACCFQJAQIAVeI1MUgEEEAAASsgK646ydU93Dr5ClasS6ujk2GdwLU66hhJHz/TVsuPKzaYdF9d+R980UhbeE7b5tXL7ZF3SSvtthJ73yGmVdde5r1//qXYar/e7+Qr/iTPszuVwh3uW1e5u592rpksqePRya3eu9OAU82AH19p1i6dH/t5DVb0/8FlMoYTzZR/PWTmvflirJ1ObHudfYHpPvw7dlVbJ7Db8zbJ0XK5poZkP5RkFD7LvrTvJHx9uDBj0gRbU/Z11V4zNVJNvh+zxz1rPv7v3xOzPfQ5ep71I5sOv3nVcvvR6IkM27duLlYEMugjePdaGyFItw+PUQ2PPuP7ksK/2q7UR7+jwbtu3rZTWrG+8D00UKPPli9ZK/q92rZhbSynBkD0OD+7jUOaZrtoZkQdNZHvRVxGRHCj8qjXUJZ3zGcRQAABBPwIEADw406vCCCAAAJlFNC977rvfdmM921QoHDbVqMTt+hkrE6DxnLUXq6d5GnKvKaRN27ZttgZ6LoSqxkGn00eGzsynRBrYbxOA081XYedbXQCFW6aoTDvzZftHvOt69fYybMeL6d99vzGD83BHbvay7+QNPIpz/zVTj51v3nro/uafuf90t5b28pPppn3nrjHnkvfoEVLmZD/2GixNu1f7/vB03+1K9Q63gYy8esp+8KDvweff/+p++z9tQBduz6DTe9vXZC6vwZRVs6bYabKJHnDsoV2wqjjbNO9r+kx4jzT5NB2iW8mk1F0Nb6Mr9fWWNCtFUumTrTbN3QirVs9dGvE0Wd8zzSVAE7ccYva74bli6WmwT+NHimo3xMNkmj2whGDT5PV8RH2PsFefDXSvfJtex6fNmRdSZ/0jzvM2sWf2sBT8Pnwu9d3FVjru9RATd/vXmKatmlv378GAKY+9w8bONHAQ/Rd6Hfmo38/bLTGhdaHiHufgcNiKXBYsHmD/R7oKRjdTjnHdOg/1N43qWk2ybg7f5WW9q/XapCi97d/arpL1kiSYVnfH59HAAEEEKicAgQAKud7YVQIIIAAAh4EwhMy3Xevq8u6qq2T8OiE38PwKkWXsUayx763GOkWBlrlEggHKXSyr5kHx557sWl5VI/KNVBGgwACCCDgRIAAgBNmOkEAAQQQQAABBBBAAAEEEEDArwABAL/+9I4AAggggAACCCCAAAIIIICAEwECAE6Y6QQBBBBAAAEEEEAAAQQQQAABvwIEAPz60zsCCCCAAAIIIIAAAggggAACTgQIADhhphMEEEAAAQQQQAABBBBAAAEE/AoQAPDrT+8IIIAAAggggAACCCCAAAIIOBEgAOCEmU4QQAABBBBAAAEEEEAAAQQQ8CtAAMCvP70jgAACCCCAAAIIIIAAAggg4ESAAIATZjpBAAEEEEAAAQQQQAABBBBAwK8AAQC//vSOAAIIIIAAAggggAACCCCAgBMBAgBOmOkEAQQQQAABBBBAAAEEEEAAAb8CBAD8+tM7AggggAACCCCAAAIIIIAAAk4ECAA4YaYTBBBAAAEEEEAAAQQQQAABBPwKEADw60/vCCCAAAIIIIAAAggggAACCDgRIADghJlOEEAAAQQQQAABBBBAAAEEEPArQADArz+9I4AAAggggAACCCCAAAIIIOBEgACAE2Y6QQABBBBAAAEEEEAAAQQQQMCvAAEAv/70jgACCCCAAAIIIIAAAggggIATAQIATpjpBAEEEEAAAQQQQAABBBBAAAG/AgQA/PrTOwIIIIAAAggggAACCCCAAAJOBAgAOGGmEwQQQAABBBBAAAEEEEAAAQT8ChAA8OtP7wgggAACCCCAAAIIIIAAAgg4ESAA4ISZThBAAAEEEEAAAQQQQAABBBDwK0AAwK8/vSOAAAIIIIAAAggggAACCCDgRIAAgBNmOkEAAQQQQAABBBBAAAEEEEDArwABAL/+9I4AAggggAACCCCAAAIIIICAEwECAE6Y6QQBBBBAAAEEEEAAAQQQQAABvwIEAPz60zsCCCCAAAIIIIAAAggggAACTgQIADhhphMEEEAAAQQQQAABBBBAAAEE/AoQAPDrT+8IIIAAAggggAACCCCAAAIIOBEgAOCEmU4QQAABBBBAAAEEEEAAAQQQ8CtAAMCvP70jgAACCCCAAAIIIIAAAggg4ESAAIATZjpBAAEEEEAAAQQQQAABBBBAwK8AAQC//vSOAAIIIIAAAggggAACCCCAgBMBAgBOmOkEAQQQQAABBBBAAAEEEEAAAb8CBAD8+tM7AggggAACCCCAAAIIIIAAAk4ECAA4YaYTBBBAAAEEEEAAAQQQQAABBPwKEADw60/lCzk9AAAP1klEQVTvCCCAAAIIIIAAAggggAACCDgRIADghJlOEEAAAQQQQAABBBBAAAEEEPArQADArz+9I4AAAggggAACCCCAAAIIIOBEgACAE2Y6QQABBBBAAAEEEEAAAQQQQMCvAAEAv/70jgACCCCAAAIIIIAAAggggIATAQIATpjpBAEEEEAAAQQQQAABBBBAAAG/AgQA/PrTOwIIIIAAAggggAACCCCAAAJOBAgAOGGmEwQQQAABBBBAAAEEEEAAAQT8ChAA8OtP7wgggAACCCCAAAIIIIAAAgg4ESAA4ISZThBAAAEEEEAAAQQQQAABBBDwK0AAwK8/vSOAAAIIIIAAAggggAACCCDgRIAAgBNmOkEAAQQQQAABBBBAAAEEEEDArwABAL/+9I4AAggggAACCCCAAAIIIICAEwECAE6Y6QQBBBBAAAEEEEAAAQQQQAABvwIEAPz60zsCCCCAAAIIIIAAAggggAACTgQIADhhphMEEEAAAQQQQAABBBBAAAEE/AoQAPDrT+8IIIAAAggggAACCCCAAAIIOBEgAOCEmU4QQAABBBBAAAEEEEAAAQQQ8CtAAMCvP70jgAACCCCAAAIIIIAAAggg4ESAAIATZjpBAAEEEEAAAQQQQAABBBBAwK8AAQC//vSOAAIIIIAAAggggAACCCCAgBMBAgBOmOkEAQQQQAABBBBAAAEEEEAAAb8CBAD8+tM7AggggAACCCCAAAIIIIAAAk4ECAA4YaYTBBBAAAEEEEAAAQQQQAABBPwKEADw60/vCCCAAAIIIIAAAggggAACCDgRIADghJlOEEAAAQQQQAABBBBAAAEEEPArQADArz+9I4AAAggggAACCCCAAAIIIOBEgACAE2Y6QQABBBBAAAEEEEAAAQQQQMCvAAEAv/70jgACCCCAAAIIIIAAAggggIATAQIATpjpBAEEEEAAAQQQQAABBBBAAAG/AgQA/PrTOwIIIIAAAggggAACCCCAAAJOBAgAOGGmEwQQQAABBBBAAAEEEEAAAQT8ChAA8OtP7wgggAACCCCAAAIIIIAAAgg4ESAA4ISZThBAAAEEEEAAAQQQQAABBBDwK0AAwK8/vSOAAAIIIIAAAggggAACCCDgRIAAgBNmOkEAAQQQQAABBBBAAAEEEEDArwABAL/+9I4AAggggAACCCCAAAIIIICAEwECAE6Y6QQBBBBAAAEEEEAAAQQQQAABvwIEAPz60zsCCCCAAAIIIIAAAggggAACTgQIADhhphMEEEAAAQQQQAABBBBAAAEE/AoQAPDrT+8IIIAAAggggAACCCCAAAIIOBEgAOCEmU4QQAABBBBAAAEEEEAAAQQQ8CtAAMCvP70jgAACCCCAAAIIIIAAAggg4ESAAIATZjpBAAEEEEAAAQQQQAABBBBAwK8AAQC//vSOAAIIIIAAAggggAACCCCAgBMBAgBOmOkEAQQQQAABBBBAAAEEEEAAAb8CBAD8+tM7AggggAACCCCAAAIIIIAAAk4ECAA4YaYTBBBAAAEEEEAAAQQQQAABBPwKEADw60/vCCCAAAIIIIAAAggggAACCDgRIADghJlOEEAAAQQQQAABBBBAAAEEEPArQADArz+9I4AAAggggAACCCCAAAIIIOBEgACAE2Y6QQABBBBAAAEEEEAAAQQQQMCvAAEAv/70jgACCCCAAAIIIIAAAggggIATAQIATpjpBAEEEEAAAQQQQAABBBBAAAG/AgQA/PrTOwIIIIAAAggggAACCCCAAAJOBAgAOGGmEwQQQAABBBBAAAEEEEAAAQT8ChAA8OtP7wgggAACCCCAAAIIIIAAAgg4ESAA4ISZThBAAAEEEEAAAQQQQAABBBDwK0AAwK8/vSOAAAIIIIAAAggggAACCCDgRIAAgBNmOkEAAQQQQAABBBBAAAEEEEDArwABAL/+9I4AAggggAACCCCAAAIIIICAEwECAE6Y6QQBBBBAAAEEEEAAAQQQQAABvwIEAPz60zsCCCCAAAIIIIAAAggggAACTgQIADhhphMEEEAAAQQQQAABBBBAAAEE/AoQAPDrT+8IIIAAAggggAACCCCAAAIIOBEgAOCEmU4QQAABBBBAAAEEEEAAAQQQ8CtAAMCvP70jgAACCCCAAAIIIIAAAggg4ESAAIATZjpBAAEEEEAAAQQQQAABBBBAwK8AAQC//vSOAAIIIIAAAggggAACCCCAgBMBAgBOmOkEAQQQQAABBBBAAAEEEEAAAb8CBAD8+tM7AggggAACCCCAAAIIIIAAAk4ECAA4YaYTBBBAAAEEEEAAAQQQQAABBPwKEADw60/vCCCAAAIIIIAAAggggAACCDgRIADghJlOEEAAAQQQQAABBBBAAAEEEPArQADArz+9I4AAAggggAACCCCAAAIIIOBEgACAE2Y6QQABBBBAAAEEEEAAAQQQQMCvAAEAv/70jgACCCCAAAIIIIAAAggggIATAQIATpjpBAEEEEAAAQQQQAABBBBAAAG/AgQA/PrTOwIIIIAAAggggAACCCCAAAJOBAgAOGGmEwQQQAABBBBAAAEEEEAAAQT8ChAA8OtP7wgggAACCCCAAAIIIIAAAgg4ESAA4ISZThBAAAEEEEAAAQQQQAABBBDwK0AAwK8/vSOAAAIIIIAAAggggAACCCDgRIAAgBNmOkEAAQQQQAABBBBAAAEEEEDArwABAL/+9I4AAggggAACCCCAAAIIIICAEwECAE6Y6QQBBBBAAAEEEEAAAQQQQAABvwIEAPz60zsCCCCAAAIIIIAAAggggAACTgQIADhhphMEEEAAAQQQQAABBBBAAAEE/AoQAPDrT+8IIIAAAggggAACCCCAAAIIOBEgAOCEmU4QQAABBBBAAAEEEEAAAQQQ8CtAAMCvP70jgAACCCCAAAIIIIAAAggg4ESAAIATZjpBAAEEEEAAAQQQQAABBBBAwK8AAQC//vSOAAIIIIAAAggggAACCCCAgBMBAgBOmOkEAQQQQAABBBBAAAEEEEAAAb8CBAD8+tM7AggggAACCCCAAAIIIIAAAk4ECAA4YaYTBBBAAAEEEEAAAQQQQAABBPwKEADw60/vCCCAAAIIIIAAAggggAACCDgRIADghJlOEEAAAQQQQAABBBBAAAEEEPArQADArz+9I4AAAggggAACCCCAAAIIIOBEgACAE2Y6QQABBBBAAAEEEEAAAQQQQMCvAAEAv/70jgACCCCAAAIIIIAAAggggIATAQIATpjpBAEEEEAAAQQQQAABBBBAAAG/AgQA/PrTOwIIIIAAAggggAACCCCAAAJOBAgAOGGmEwQQQAABBBBAAAEEEEAAAQT8ChAA8OtP7wgggAACCCCAAAIIIIAAAgg4ESAA4ISZThBAAAEEEEAAAQQQQAABBBDwK0AAwK8/vSOAAAIIIIAAAggggAACCCDgRIAAgBNmOkEAAQQQQAABBBBAAAEEEEDArwABAL/+9I4AAggggAACCCCAAAIIIICAEwECAE6Y6QQBBBBAAAEEEEAAAQQQQAABvwIEAPz60zsCCCCAAAIIIIAAAggggAACTgQIADhhphMEEEAAAQQQQAABBBBAAAEE/AoQAPDrT+8IIIAAAggggAACCCCAAAIIOBEgAOCEmU4QQAABBBBAAAEEEEAAAQQQ8CtAAMCvP70jgAACCCCAAAIIIIAAAggg4ESAAIATZjpBAAEEEEAAAQQQQAABBBBAwK8AAQC//vSOAAIIIIAAAggggAACCCCAgBMBAgBOmOkEAQQQQAABBBBAAAEEEEAAAb8CBAD8+tM7AggggAACCCCAAAIIIIAAAk4ECAA4YaYTBBBAAAEEEEAAAQQQQAABBPwKEADw60/vCCCAAAIIIIAAAggggAACCDgRIADghJlOEEAAAQQQQAABBBBAAAEEEPArQADArz+9I4AAAggggAACCCCAAAIIIOBEgACAE2Y6QQABBBBAAAEEEEAAAQQQQMCvAAEAv/70jgACCCCAAAIIIIAAAggggIATAQIATpjpBAEEEEAAAQQQQAABBBBAAAG/AgQA/PrTOwIIIIAAAggggAACCCCAAAJOBAgAOGGmEwQQQAABBBBAAAEEEEAAAQT8ChAA8OtP7wgggAACCCCAAAIIIIAAAgg4ESAA4ISZThBAAAEEEEAAAQQQQAABBBDwK0AAwK8/vSOAAAIIIIAAAggggAACCCDgRIAAgBNmOkEAAQQQQAABBBBAAAEEEEDArwABAL/+9I4AAggggAACCCCAAAIIIICAEwECAE6Y6QQBBBBAAAEEEEAAAQQQQAABvwIEAPz60zsCCCCAAAIIIIAAAggggAACTgQIADhhphMEEEAAAQQQQAABBBBAAAEE/AoQAPDrT+8IIIAAAggggAACCCCAAAIIOBEgAOCEmU4QQAABBBBAAAEEEEAAAQQQ8CtAAMCvP70jgAACCCCAAAIIIIAAAggg4ESAAIATZjpBAAEEEEAAAQQQQAABBBBAwK8AAQC//vSOAAIIIIAAAggggAACCCCAgBMBAgBOmOkEAQQQQAABBBBAAAEEEEAAAb8CBAD8+tM7AggggAACCCCAAAIIIIAAAk4ECAA4YaYTBBBAAAEEEEAAAQQQQAABBPwKEADw60/vCCCAAAIIIIAAAggggAACCDgRIADghJlOEEAAAQQQQAABBBBAAAEEEPArQADArz+9I4AAAggggAACCCCAAAIIIOBEgACAE2Y6QQABBBBAAAEEEEAAAQQQQMCvAAEAv/70jgACCCCAAAIIIIAAAggggIATAQIATpjpBAEEEEAAAQQQQAABBBBAAAG/AgQA/PrTOwIIIIAAAggggAACCCCAAAJOBAgAOGGmEwQQQAABBBBAAAEEEEAAAQT8ChAA8OtP7wgggAACCCCAAAIIIIAAAgg4ESAA4ISZThBAAAEEEEAAAQQQQAABBBDwK0AAwK8/vSOAAAIIIIAAAggggAACCCDgRIAAgBNmOkEAAQQQQAABBBBAAAEEEEDArwABAL/+9I4AAggggAACCCCAAAIIIICAEwECAE6Y6QQBBBBAAAEEEEAAAQQQQAABvwIEAPz60zsCCCCAAAIIIIAAAggggAACTgQIADhhphMEEEAAAQQQQAABBBBAAAEE/AoQAPDrT+8IIIAAAggggAACCCCAAAIIOBEgAOCEmU4QQAABBBBAAAEEEEAAAQQQ8CtAAMCvP70jgAACCCCAAAIIIIAAAggg4ESAAIATZjpBAAEEEEAAAQQQQAABBBBAwK8AAQC//vSOAAIIIIAAAggggAACCCCAgBMBAgBOmOkEAQQQQAABBBBAAAEEEEAAAb8CBAD8+tM7AggggAACCCCAAAIIIIAAAk4ECAA4YaYTBBBAAAEEEEAAAQQQQAABBPwK/D/vDkuKyQsij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2833" y="1459861"/>
            <a:ext cx="6217921" cy="450986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4328269" y="6494967"/>
            <a:ext cx="4151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2805567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cabo san j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7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9EB27C0-1F67-4EB2-A7EE-4989B93B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2</a:t>
            </a:fld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95595F-09BC-4658-A929-5D801D5DDE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53" y="6002680"/>
            <a:ext cx="2529906" cy="4994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0867DDD-3A1D-42B4-AA6F-EAE1EB811A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226" y="6002680"/>
            <a:ext cx="2788170" cy="4657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AE9005-B8A3-413F-A880-1384D90800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1411" y="2202009"/>
            <a:ext cx="8057289" cy="3036339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2FE0F267-57C6-413E-A1EE-693A74A1A048}"/>
              </a:ext>
            </a:extLst>
          </p:cNvPr>
          <p:cNvSpPr txBox="1"/>
          <p:nvPr/>
        </p:nvSpPr>
        <p:spPr>
          <a:xfrm rot="21141978">
            <a:off x="3772190" y="2926753"/>
            <a:ext cx="6375781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algn="ctr"/>
            <a:r>
              <a:rPr lang="es-CO" sz="3600" b="1" spc="-9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rosura" panose="00000500000000000000" pitchFamily="50" charset="0"/>
                <a:cs typeface="Century Gothic"/>
              </a:rPr>
              <a:t>Turista internacional de </a:t>
            </a:r>
            <a:br>
              <a:rPr lang="es-CO" sz="3600" b="1" spc="-9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rosura" panose="00000500000000000000" pitchFamily="50" charset="0"/>
                <a:cs typeface="Century Gothic"/>
              </a:rPr>
            </a:br>
            <a:r>
              <a:rPr lang="es-CO" sz="3600" b="1" spc="-9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brosura" panose="00000500000000000000" pitchFamily="50" charset="0"/>
                <a:cs typeface="Century Gothic"/>
              </a:rPr>
              <a:t>naturaleza en Colombia</a:t>
            </a:r>
          </a:p>
        </p:txBody>
      </p:sp>
      <p:sp>
        <p:nvSpPr>
          <p:cNvPr id="2" name="Rectángulo 1"/>
          <p:cNvSpPr/>
          <p:nvPr/>
        </p:nvSpPr>
        <p:spPr>
          <a:xfrm rot="21028106">
            <a:off x="5179841" y="3862732"/>
            <a:ext cx="3900427" cy="539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00"/>
              </a:lnSpc>
            </a:pPr>
            <a:r>
              <a:rPr lang="es-ES_tradnl" dirty="0">
                <a:latin typeface="Futura Std Book" panose="020B0502020204020303" pitchFamily="34" charset="0"/>
                <a:ea typeface="Century Gothic" charset="0"/>
                <a:cs typeface="Century Gothic" charset="0"/>
              </a:rPr>
              <a:t>Resultados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1748904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20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1692322" y="548121"/>
            <a:ext cx="9661478" cy="59209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EXPERIENCIAS QUE MÁS BUSCAN EN COLOMBIA</a:t>
            </a:r>
          </a:p>
        </p:txBody>
      </p:sp>
      <p:sp>
        <p:nvSpPr>
          <p:cNvPr id="2" name="AutoShape 2" descr="data:image/png;base64,iVBORw0KGgoAAAANSUhEUgAABAAAAAMACAYAAAC6uhUNAAAgAElEQVR4XuzdB3iX1dnH8TuLhAQChE2AAElw1b2rravuvXFbZ1111q2te1u3dVute9WBWq2zdc9qFYVASCDsEQiEhKz3/p365P2DjAQSSPJ8z3W9l0D+ef7P+TxP3+s697nv+yQ1+DAGAggggAACCCCAAAIIIIAAAgh0aIEkAgAd+vkyOQQQQAABBBBAAAEEEEAAAQSCAAEAXgQ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AAAEEEEAAgRgIEACIwUNmiggggAACCCCAAAIIIIAAAggQAOAdQAABBBBAAAEEEEAAAQQQQCAGAgQAYvCQmSICCCCAAAIIIIAAAggggAACBAB4BxBAAAEEEEAAAQQQQAABBBCIgQABgBg8ZKaIAAIIIIAAAggggAACCCCAAAEA3gEEEEAAAQQQQAABBBBAAAEEYiBAACAGD5kpIoAAAggggAACCCCAAAIIIEAAgHcAAQQQQAABBBBoYYGG6mqbfvfdtnDCBKuvrLTZzz9vBS++aFlbbNHC38TlEEAAAQQQaLoAAYCmW/FJBBBAAAEEEEBguQL18+bZhDPOsBkPPLDIZ/ucdpoNvPlmS0pNXe41+AACCCCAAAKtIUAAoDVUuSYCCCCAAAIIxFZg9jPPWPFhh4X5D7jsMpv75ptW8c47ljF8uBW8+qql5+fH1oaJI4AAAgisXgECAKvXn29HAAEEEEAAgQ4koN3/4qOOsnJP+e91zDE26M47bepNN9mkiy8Osxz6xBOWM2JEB5oxU0EAAQQQaE8CBADa09PiXhFAAAEEEECgbQg0NNjC0lKr91r/jMJCs6SkcF9Vo0bZmF13tYUlJZZ3773W6/jjbd6HH1rRLrtYXUWFdd9vPxv6179acpcubWMe3AUCCCCAQKwECADE6nEzWQQQQAABBBBYaQFf/M989FErPfFES+rc2fJfeMG6brNNuGzFe+/Z6G23DX/O8x4AygKoKy+3cQcdFEoBUrp2/d/nd9hhpW+DCyCAAAIIINBcAQIAzRXj8wgggAACCCAQa4HqsWOtaLfdrGr06OCgRf7gu+6ypPT0RQIAg265xfqcfrqZBwwmnnuuTb3xxvD5nEMPtbz77rPkzMxYOzJ5BBBAAIFVL0AAYNWb840IIIAAAggg0J4E6utt7j//abUzZljOIYfYjIcespJjj22cQae8PCt87TXLWGstW/Ddd1akEgA//q/73nvb0L/9LaT7z3jwwcbfSUpLs4KXXrJsLwtgIIAAAgggsCoFCACsSm2+CwEEEEAAAQTanUC5p+yPO/hgy9xkEyv4+99tyg03NO7mR5NJTPdXD4D5H39syRkZlu+fz95pJ5t89dWNjQD1O/3OO89yr7223VlwwwgggAAC7VuAAED7fn7cPQIIIIAAAgi0skC0ex/q931BP8Nr+6u+/94G3nyzlf7ud6EUILEMoMQb/824//5wV2n9+ln2zjvb3H/8w3L8aMCKt96yhpoay/MsgqxNN23lO+fyCCCAAAIILCpAAIA3AgEEEEAAAQTanYBS7KuLiqzzuutaaq9eLXf/nu4/23f81cW/z+9/b0mpqaGuf8yOO4aF+4ArrwyLf/UBUDBgiu/sT7v9dmssA1hzTZtw1lk2zev/Ewdp/y33iLgSAggggMCKCxAAWHE7fhMBBBBAAAEEVoOAdtHHHnig1c2eHRbeQ70jf5df/apF7mT+J5+ExX5KTk5jXX/NpElW5PX8lZ9/bl1+/WtL9s7/6uxf8Morps8X7bFH+O7+F11k3fzP4486ympnzbLMDTcMnf9VCtD3nHOs34UXht9lIIAAAgggsLoECACsLnm+FwEEEEAAAQSaLaCF9Thf/Fe8/Xbj72qhnf/ii9Zp0KBmX0+/UF9VZcnewd+SksKCXgGAuoqKxmP8Gmprrcxr9qd6yr/KAJKzskLgQQGAhoULG4MDiV8edfpvqKuzpJQUOv6v0JPhlxBAAAEEWlqAAEBLi3I9BBBAAAEEEGg1gcqvvrIx3j2/8y9+YQNvuskmnnFGSNFXan5/32HXIr6pQwt7pe9Pvf56K3j55dDkr3baNBuz++5htz+xrl9N/fS9dXPmhMun5+dbwauvWkZhoU274w6b4OUC0cgYPtyGPf+8dV5nnabeCp9DAAEEEEBglQgQAFglzHwJAggggAACCLSEgBb7o7fd1np4V/4h3oxvji/Ci725Xuf117cCzwJIGzCgyV+j5n1Fu+0W6vkHec1+n9NPD9kApSeeaDMfeSQc61cwcqSlDx1qDdXV9qOn/8//9NNwfdX0F3p6f9dttrH6efNs0mWX2Yx77gkd/3M9oJA+bFiT74MPIoAAAgggsKoECACsKmm+BwEEEEAAAQRWWiAKAGRtvvkiKfgL/vMfG+5lAV223rrJ35G42x+l7CdnZtqkSy6xyZ5RoDH0iScsZ8SIEBhQ6cEcT/uPRu5VV4W6fgYCCCCAAALtRYAAQHt5UtwnAggggAACCIR0f2UARF330z0Ff6K67nsqf96991ovP4LvZ6Ohwep8l151/nO9gaAW+dq5V/1+6amn2oz77vv/Lv6+6x8d+6frRGUAtTNmhGZ/On2gdubM8BU9jzzSBvuuv5r8MRBAAAEEEGgPAgQA2sNT4h4RQAABBBBAIAhEPQC0e68mfN28Xj9asPfzRn251167iJRS96feeqtN9hT91J49wwK+6/bb27BnnrFU7/SfuNgffOed1vvkk232s8+G3X6NlB49wikDC0tLrdR/1m2vvaxTbq7NfOihsPjvecQRzeo7wGNEAAEEEEBgdQoQAFid+nw3AggggAACCDRLoLq42Ip80V81apRFKfg6FnD0b35jPwsA+M7/lOuus7ILLgg1+ynZ2WH3Xn8ueOkly/amfrrOmF13tYUlJdZ1u+1smC/+53jd/3jf3V/SiEoCmnXTfBgBBBBAAIE2IkAAoI08CG4DAQQQQAABBJYvUFdebuMOOsjmegO+7nvvbUN8d77yyy9DWcDiAQA191OTPzX763/ppWHnf+yee4Yj/vp62UCuBwc0JvhJAtN991/H9Q30bIHqH36wuW+8YZkbb2yzvAdANELKv38uuUuX5d8on0AAAQQQQKANChAAaIMPhVtCAAEEEEAAgSUL6Oi+qOZfHf8LX3vNamfPXmIAYPpdd1npKac01ven9u0bUvsrvFmgjvyLTg2Y40cAjt13X2uoq2v8UvUYyP/7323eu++GIED3/fazPn7UX3LnzjwaBBBAAAEE2q0AAYB2++i4cQQQQAABBOIpMNN3/aMU/Tw/CjA9Pz8EAKKj/KSSGCiITgxQD4DJV19tky6+OMBFPQTmffihjfb0fzUFjEbiEYDxVGbWCCCAAAIdUYAAQEd8qswJAQQQQACBDiyw4JtvQt1+zaRJpuP7tMCfcPrpobFfjwMOCDOvr6y0Ej8RYNbjj4efa7Gf2quXabFf5LX/KgPovs8+lnf//Tb1pptsyjXXmE4UqB4zJvz+AG8aqCP+klJTO7AkU0MAAQQQiJsAAYC4PXHmiwACCCCAQDsX0OJ9vHffL3/xxZDe32nwYFvw9ddW6H0BtNgPAYCqqpDuP8cX/tGRgdrV1+kBY7yJYOXnn4fPKSugbu7ccJRfvjf/S8nKCl39M9df3yw5uZ1LcfsIIIAAAggsKkAAgDcCAQQQQAABBNqdwDRv1qfmfdHI3GCDsMuf5kf06ei/mY89ZhNOPdXqFywIH4mO+KudMcOK9tjD5n/yySJz7nn00f9r8JeZ2e4suGEEEEAAAQSaKkAAoKlSfA4BBBBAAAEE2oxAYhmAbip06Pemf/M/+8wmecf/ef/6V7hXdfZXc7+M4cNt6FNPWYNnBozdf3/r4dkB6UOG2Gw/9k9ZA0r3VzYAAwEEEEAAgY4sQACgIz9d5oYAAggggEAHFUis8dcU1QBQu/9K+49GZ0/57+QNAlUGkDiS0tKs4KWXLNt7ATAQQAABBBCIkwABgDg9beaKAAIIIIBAexVoaLDKr74y7fz3OPjgcBzfrCeftOJDDgkz6nXMMZa58caNx/719yyAHP/cwpISG3fQQbbgu+8aZx6yBZTu36VLe9XgvhFAAAEEEFghAQIAK8TGLyGAAAIIIIDAqhJQHb869U++/HJrqKlp7PZfO2tW2PGvePttS+na1XK9k/+0226zmunTLd9PBOi6ww7hFlX3r9MAKt57z7rvvbf18BKAZDX7YyCAAAIIIBAzAQIAMXvgTBcBBBBAAIH2JKCd+9KTTmqs6U/p0cPyX3jBum6zTZjGdK/7Lz3llPDn3ieeaN28wV+x7/Crvj9fpwQMGtSepsu9IoAAAggg0KoCBABalZeLI4AAAggggEBTBNS8b8Jpp9kA3+XP3mknP8ev3mY98YSV+r/VzZ4dLpG12Wah0Z9S/aNRM2mSFfmuvo71UxaAggMLS0utxIMBOV4eQKp/U/T5DAIIIIBAXAQIAMTlSTNPBBBAAAEE2qhAvXfmL/UF+8xHHrFexx9vg++4Iyzii3bf3apGjzY17et71lnW/5JLlpi6P+PBB63k2GPD7Lrvs4/l3X9/KAWY4iUBeffcYzriz5KS2ujsuS0EEEAAAQRWnQABgFVnzTchgAACCCCAwE8CqsvXLn9qnz7WUFtrE32BP+3228NxfQWvvmqd8vJsytVX26zHHrNBvpgPWQFLWcSrF4CaAc59441w9bwHHrBuu+4a/q1m8uRQCpCx5prYI4AAAgggEHsBAgCxfwUAQAABBBBAYNUKqBlf8YgR1nX77S3vvvssOTPTZnYWpbYAACAASURBVD76qI332n2NoZ76n+M/b86oeOstG7vvvlZXUWGd11knLPqri4pCk0BlFeRed50lpaY255J8FgEEEEAAgQ4nQACgwz1SJoQAAggggEDbFig7/3yb4gvyjLXWsoKRIy196FCb/8knNmbHHcMCPufQQxsDA02dScgiOOccm3brreFX1BBQi/6y886zOa+/boWvvRa+j4EAAggggECcBQgAxPnpM3cEEEAAAQRWg0Dibn/BK69YN6/1ry4u/l/N/6hRljZgQFiwd15vvWbdnRoCjjvoIJv3wQehb8BQLx9Iy821ol12sUF33mk9jziiWdfjwwgggAACCHQ0AQIAHe2JMh8EEEAAAQTauEDlV1/ZGF+U106bZn28y//Am2+2uvJyK/Ij/JQJoJF71VXW78ILmz2TUArgaf86OUD9BHr7EYGT/Vq9TzjBBlxxRbOvxy8ggAACCCDQkQQIAHSkp8lcEEAAAQQQaIMCNVOnWrkfz6fGfGrup8W+durnvvlmY9M/NQMc7zv05V67r6H+AMOeecZSc3KaN6OGBpv58MPhGMCGmprG3x3iJwyQAdA8Sj6NAAIIINDxBAgAdLxnyowQQAABBBBoGwK+GFdnfi3GF5aUNB7xl9SpU+jwX3bRReE+1bW/+157LZIBoBT+Qg8QdN1mm+bPxb939tNP24QzzrCaKVPCCQJDPCiQ1r9/86/FbyCAAAIIINCBBAgAdKCHyVQQQAABBBBoKwJ1c+fapEsvtel33dW4Ez/gsstCWr+68VePHWtFu+1mVaNHhyyAnMMOs6k33mhdd9jBFk6caJWff259/WjAleneX19ZafVVVZaSnc0JAG3lxeA+EEAAAQRWqwABgNXKz5cjgAACCCDQ8QQWfPedlRxzjM3/9NMwuZQePWzQTTdZjqf4R0fxqWv/ZA8ITL7yykUA+px6qqV42v/kyy+3zA02MDUJVCM/BgIIIIAAAgisvAABgJU35AoIIIAAAgjETkCL/CnXXGOZG28cdvmzfed+kB/B1+Dp96Unn2wzH3oomKiWP+8vf7H0wsKfGSkLYOzee5uuFY1Bt9wSAgDjjzwy/FN0SkDsgJkwAggggAACrSBAAKAVULkkAggggAACHVlAnfaLDz881NdHQ038Cl9/3TI33ND08/G//a31/t3vrM+ZZ1py585L5Zj/2WdW4p9VEEC1+oNuv93KLrjAyp9/PvzOypYBdOTnwNwQQAABBBBorgABgOaK8XkEEEAAAQRiLFA7a5YVH3JIaO6nBn3Z3tm/7Pzzg8gAT+fvr6P7kpKaJaRyAPUMUK1+5Rdf2Jgdd7S6iopwjawtt7QCPxkgtXfvZl2TDyOAAAIIIIDAzwUIAPBWIIAAAggggECTBeb6Ln+Rd+xPzsiwAv9zWt++jc38VvjovoRv1+kAk/70J1MvgBn3329Jnj0QZRY0+Sb5IAIIIIAAAggsUYAAAC8GAggggAAC7VXA6+0rv/rKtCjv8qtfWZettjJLTm6Z2fi1533wgU3985+tr6fxd9l663Bd7fZPue46y9xkEyscOdJSunULNf8zHnzQdHRfwUsvWfYuu6zQPWjXf7w3CtSRgXm++C/xEgKdBjDsmWesxwEHrNA1+SUEEEAAAQQQ+H8BAgC8DQgggAACCLRTAdXajz3wQKubPTssvvtffHHjMXsrO6WK996zsfvuG66txb7S8FO6d7eSY4+1WU8+aVmbbx4a9KX26mWzn33Wxvl9aOQceqjl3XefJWdmNvsWdCSgjgZUIGPQbbfZxD/8wWb4tTSvAVdc0ezr8QsIIIAAAgggsKgAAQDeCAQQQAABBNqhQP28eVZ81FGNzfI0BQUB8l94wbrtvvuKzai+PtTvNyxc2LirH11Ii/2u221nRd61v+Kf/wxd/dd4551wRJ8a+BV5L4CFEyZYSteu4R66+qkAzR0KOozedlvrd955lnvttTbNTxWYcMYZ1uv4423wHXdYUqdOzb0kn0cAAQQQQACBBAECALwOCCCAAAIItEOB6uJiK/KFfnJWluV7x/ypN9xg07yDvjrpD33iCUv1o/SaPDzdf/bTT4fu+0P+9jdL698/XLtq1KjGS/T2NP+B/h0/eqlB5ZdfWlJKSsgAULp/7YwZVrTHHjb/k0/C57vvt58N/etfLblLlybfgj4489FHw/F/UQBAZQXKOFiZrIJm3QAfRgABBBBAoIMLEADo4A+Y6SGAAAIItH8Bdcaf7CnwWlDnXnWVdcrLC4vzMb7rru74qsVX/fxY351XGn1z6/ATF/C6vnbv1Yk/beDAgKfvUnZBWr9+YZc/GjkjRoR0/5qpUxsbAepnur/C116zjLXWahZ+VErQ65hjbPBdd9nMxx4jANAsQT6MAAIIIIDAsgUIAPCGIIAAAggg0IYFqn74oXFhr9vMGD7chvmOf5I3+1MAwDxtv8AX253XXtsmq4O+18s3N2VeR/uN9c7+avrX3YMIPX0BrmBC3r33WqdBg0LX/4aamkaltAEDrGbSpPB3ZRxo6Bqq3VfNfp/TT7f+l1xiyd7BvzlDDQ3HeEaBvkuBiLn/+IeVe+8B/bmfjhdkIIAAAggggMBKCRAAWCk+fhkBBBBAAIHWFdCxeGUXXRSa7tXOnGnVRUXW8+ijrf+ll9q4gw4KXfKViq+6f6Xga+c+PT8//Jvq85syGmprbeJZZ4USAi3u+/qfJ55zTrhG1222CXX4Mx54IGQB6Hi+zA03tPGemp8YFFjRtP/E+1tSXwPdT8HLL1vmRhs1ZSp8BgEEEEAAAQSWIUAAgNcDAQQQQACBNipQX1VlpSeeaDMfecSGe+O9lB49rGjPPa3e0/2HPv64TfNO+XPffNP6ee2+dsnr5swJQYGKd9+14W+/3Xh0n6ZXP3++Tfcd/Wl+rF/NlCmhod+AK6+0LO/wr8Z/5c89Z2N/OmpPi/l5//635V5zjSkdX1kGteXlIQCgJn/6u04CmHj22eFamRtvbIPvvtuyNt10pSWrfvzRSrzp37x//cvSCwpsiAcedMSh7pGBAAIIIIAAAisnQABg5fz4bQQQQAABBFpNoL6yMiyGZ/lif9gzz1j3ffaxCZ5eP93r4/v6Dn2DBwimeXf8rttvH36e6gGCieeea1NvvNHyfOEcFu8+dJRfqe/c6zqJIzkjwwbfc49l/+Y3Nt4/q5T7xKESAJUTLG0oc0C79inZ2WZektBiw5sS1um63uCwRa/bYjfIhRBAAAEEEGifAgQA2udz464RQAABBGIgkBgAGHTLLaG2fo43/FPHfdXqd/n1r8MuvHblC15/3br88pcWdc6POumbL6anXHdd6PCvkdqnj9VOm9aopyBAUnp6yB5QZ/+GurrGnynIMPD669l9j8G7xhQRQAABBOIhQAAgHs+ZWSKAAAIItEOBxABAn9NOs4E33xy68OuIPo0Bl10Wdva1oFc6f39vlFfx/vs2etttQ4aAFu+hw78HC+Z/9FHICFC5QOgd4A33EocCAf3/+Eeb/dRTVvn11+FH2d5PYJgfD5jSvXs71OOWEUAAAQQQQGBxAQIAvBMIIIAAAgi0YYGy888PO/jqsJ//0kvhTtWxf+HEiTbM6/CnXHtt6JSf6bX8Bf7fqjFjQgAg59BDwxF9C0tKwmkB+m9UFjD/s8+s5Le/tQXffReul9qzpw194olQCjDz0Uet5LjjQoM/nQAQThhYZ502LMStIYAAAggggEBTBQgANFWKzyGAAAIIILAaBHSsXskJJ4TU/UJP889YY43/NcnzI/sKfXFe8c47VnrKKeHOtIhP698/BACiowCrx45tDABEzQLVUE/1+/M//NDGHnhgyCCIThJQTb+up8aDavq3eDPB1UDAVyKAAAIIIIBACwkQAGghSC6DAAIIIIBAawhUvPWWjfadeQ3t4OeMGLFIAEA79drhr5k0ydS9X8cBlvgRfVEPgJqystAzQGn9UZaAjtbT0MJ/jH9eRwku0jRw7twQAFAwQb0GklJTW2NqXBMBBBBAAAEEVrEAAYBVDM7XIYAAAggg0ByB6uLiUPNfNWpUSOsfdOut4SSAKAMgfdgwKz355ND8Tzv26fn5VvXDDxZ18NdOf9l559lU7x+g0c9LCgZccUVY1C/45pvG4IGOGey6ww7NuTU+iwACCCCAAALtTIAAQDt7YNwuAggggEC8BOoqKmz8EUeEOv+M4cNDmv/kyy+3milTQtp+aq9epiyBsfvua/qshk4FKHzzTcvafPPw9/kffxyyCOrnzw+d/nP8emrwN/0vf7F5//rXzzID4iXMbBFAAAEEEIiPAAGA+DxrZooAAggg0E4FpmnX/4wzwt0PvPFGm+XN/7TTP8RLApKzskx1+8VHHWXlzz8fPtN1++1t2DPPWGpOzv9mXF8fUv3neg+BxYeyBvLuucd6Hn00x/210/eD20YAAQQQQKCpAgQAmirF5xBAAAEEEFhNAvM/+cTG+I69dvjT+vULO/m9TjwxHPOnhn4asx57zIoPPzz8WZkC+coYWHPN8Hf1ByjykwOqvOu/Aga1M2eGf9e1cq+5xnL896jzX00Pl69FAAEEEEBgFQoQAFiF2HwVAggggAACKyJQV15u4w46yOZ6Wn80tMPf44ADrH7BApv1+OM28Q9/sLrZsxt/ruZ9g++6y1K6dbNJf/qTTfXMAWUGDPVAgQIIGjrmL6lTpxW5JX4HAQQQQAABBNqhAAGAdvjQuGUEEEAAgfgJTPfFfHTcn44EVP1/9Y8/WtmFF9rCCRMCSMZaa4X/qmHgkkZip//4CTJjBBBAAAEEECAAwDuAAAIIIIBAOxBI7NifucEGlvfQQ1b6u9+ZygOSMzKs/yWXWB8/HaB21iwrOe44m/vGG4vMqs/vf2+5V11lyV26tIPZcosIIIAAAggg0BoCBABaQ5VrIoAAAgggsJIC1ePGhW7/3XbbzXoceKA1LFwYjv+b7g37NHKvvtrmjBxplV99ZcOeesq67bFH4zcqxX/200/bzEcfteTOna33SSdZ9i67UOe/ks+EX0cAAQQQQKC9CxAAaO9PkPtHAAEEEFgtAg21tTbluuts+h13WK434+upBnw/NeRbqRvyjv3q8j/x7LPDUX9dttrK8l96KXT0n/fhh1bkC3k1A1Q9fy/f6VdZQFrv3jbMTwDovM46K/XV/DICCCCAAAIIdGwBAgAd+/kyOwQQQACBVhKonTHDinzXXSn42d6hf5jvuKd0775S31YzdaqVnXuuzXzkkXAdHdHX/+KLrZ/X+atLf31lpZUcf3xo+qehmv4kDzqU+IkAOYccYoPvvJMU/5V6AvwyAggggAACHVuAAEDHfr7MDgEEEECglQQSAwA9Dj7YhvhiXEfsLW8oc2Dmgw/apD/+0XI9g6DnEUeEzIHKL7+08UceaQv8qD4NHdE3+O67rbsf32fJyY2XrXjrLRu7774hCyBzww1t2HPP2cyHHw7lAjrSr99557VMJsLyJsLPEUAAAQQQQKDdCRAAaHePjBtGAAEEEGgLAqqzH3/ssTbb6+/7nnOODfQygKaUAMz24/uKDzvMGmpqLGP4cCt49VVLz8+3KV7TX3bRRWFqqvkfdMstljZgwM+m2lBdvUgvgAGXXWa9Tz3VSvxeKt57zwr9ellbbNEWiLgHBBBAAAEEEGhjAgQA2tgD4XYQQAABBNqHQGI6vhbr6sC/xNHQEDrzp3j3fS36i486ysq9Xj8aStvvffLJVjttWjjSr8vWW4d0/qT09KVCLPjvf0P5wcKSkhAkKHj55fDZoj33tKzNNrMhnhGQ0q1b+4DkLhFAAAEEEEBglQkQAFhl1HwRAggggEBHEyg7//zQCHCY7+r3OOCAn00vNAr0nX19Jt9T9TsNG2ZF3tW/euzYxs+uUP8ADyrommUXXBCukzNihA2+916b7sGESZdeavkvvGDddt+9o3EzHwQQQAABBBBYSQECACsJyK8jgAACCMRXYNIll4SF+PC33w4794uPxD4B/Xyx3m3XXW30DjuEYIEyCMpffNFSuna1gtdfty6//GWzIJUxMM4zBSr8uzXy7r/fsnfaycbuvXfoDTD4rruWmUXQrC/jwwgggAACCCDQIQQIAHSIx8gkEEAAAQRWh4AW8FNvusmGeR+AtP79f3YLdeXlNu6gg2zum2+GkwJ6n3SSjd1vv9C9v5On7hd5gz+VBfQ966zQEFCd/psz5n/8sY3xjIK62bOtU15eKAXQCQIV775rhSNHWmqfPs25HJ9FAAEEEEAAgQ4uQACggz9gpocAAgggsOIC2mWf4LX95S+9FLrrR8fxLemK6sqvxXxKdvb/L+Q9VV+N/aZ4d37t9KtZoLr/KwDQfZ99bJw3+9MOvhbvha+9ZhlrrdW8m/Xr6wQAHQOo7+40aFDY9dfxgQUeAEgfOrR51+PTCCCAAAIIINChBQgAdOjHy+QQQAABBFZUQPX7Zb7on3rzzeES6tSvjv3q3J841Ihv4tlnhyCBFuE6vk/H8eUcfngIBKjr/ziv0bf6euu6/fZW9cMPNuCKK6zXMcfYdE/TLz3llHC5/hdfbP09ONDcLADd5zRvQqgGgvp+je6eZTD0r3+1ZG88yEAAAQQQQAABBCIBAgC8CwgggAACCCxBILHLv36cuckmVuAp/4lH82nxX3zooTbvww9/doX+3oxPNfklxx0XFv2JIzo1QM0A1RSwavTocF1lAXReb73mPw8PLsz5xz9s6g03hOvkXnVVyCpgIIAAAggggAACiQIEAHgfEEAAAQQQWIpAxVtvWbHv5Kfl5trgu++2rE03bfxkYoZAckaGZXkTv6gh3+KXS87Ksvr58xv/uc9pp9nAnzILoiyDkLbvWQTZu+zC80AAAQQQQAABBFpFgABAq7ByUQQQQACBji5QU1ZmRXvsYZVffx2a+PXzIwEVLJj7xhuLTF078YNuv92m33FH48+yttwyZBOk9u5t6jMw5dprLXOzzcLpAM0tAejozswPAQQQQAABBFpOgABAy1lyJQQQQACBDiqgRXrpqadaUkqK5d13X6itrxo1ysb4sX4qA1BTP9X010yaFPoBzH7uuVCPn9qzZ+gbkOWL+7meoq+mf2oWqO78hX70n47rYyCAAAIIIIAAAqtKgADAqpLmexBAAAEE2q3A9DvvDAEAdfIv9CP9sjbffJEAQJTSH+3eL/juOytScGDCBBvmTQC1s6+Sgcne/G/y5ZdbSo8eNtwzBdRXgIEAAggggAACCKwqAQIAq0qa70EAAQQQaLcCs599Nuzea6jBno4DrJ0+3Yr23tvmf/RROBlAO/06KUCjdsaMUB4w/5NPGrMD9O8KAlR++aWldO9uGYWFZklJ7daEG0cAAQQQQACB9idAAKD9PTPuGAEEEECgtQS8m/6sp5+2snPPtZopU6yP7/oP8B177eRH6f7ZO+5ow/wzKd262eSrr7ZJfnyfRg8PEAx58MFQHqBTAYq8mV99VZUNf/tt67L11q11x1wXAQQQQAABBBBosgABgCZT8UEEEEAAgQ4t0NBgMx9+2EpOPDHU70cj95prrM8pp1jx0Udb+fPPL1oG4Mf7jd5uuxAs0Oi87rrWxU8DKPcGf/q3rttvH0oAUnNyOjQdk0MAAQQQQACB9iFAAKB9PCfuEgEEEECglQWqx461ot12s6rRo63X8ceHbvzT/ei/LlttZfl+PF/53/9uJcceG+5iwJVXWn8vA9AYN2KEzfaMgMWH6vzzffHfdYcdWvnOuTwCCCCAAAIIINA0AQIATXPiUwgggAACHVxg5qOP2vgjj2ys57fkZCvafXfrNHBgSPmvnTnTRvuO/sLS0lDrX+hd/ZM7dw59ABQ8yCgosPmffRaUtPOf60f7ZanJH3X+HfzNYXoIIIAAAgi0HwECAO3nWXGnCCCAAAItKNCwcGG4WlKnTuG/Zeefb1Ouuy505i8cOdJSe/e2Bd9+G/6b1r+/d/BrsKI997Q5/jMNnQSQnJVlFV7jH/UFSM7MXOSaLXi7XAoBBBBAAAEEEFhpAQIAK03IBRBAAAEE2ouAjueb4jX9mRttZNNuu82yPT1/8F13WVJ6emMAIPGov8R51c+bZ2MPPtjmerf/xJGUlmZDH3ssNAFkIIAAAggggAACbVmAAEBbfjrcGwIIIIBAiwlUvPWWFR9+eGPDPl04bcAAK3ztNeu83noWlQDo3/t7Z//+f/xj6AMQDe38j913X+vkv2OeNVA9Zoxp8a/P6ljAxM+22E1zIQQQQAABBBBAoAUFCAC0ICaXQgABBBBomwK1s2ZZ8SGH2Nw33rCu22xj2bvuGnb8NQbdcov1Of30UMevo/60sFcWgLr3Z++0U/jM/I8/tvF+CoAaBIYF/wUXWHVRkaV5fwA6/LfNZ85dIYAAAggggMDPBQgA8FYggAACCHR4gbmvv25Fe+1lyRkZVuB/Vk2/GvxVjRpl3b2J3xBvAKiGfgoKTL3ppuCh3f2MNdcMf67y4/50NKCCB0OfeOJ/PQEYCCCAAAIIIIBAOxMgANDOHhi3iwACCCCwDAFv1Fc3Z05o7Bc15NOnF2/wl9K9u5WeeqrNuO++sNtf+Oaboalfxbvv2phddrGG6uqffUnWZpvZkEcesYw11uARIIAAAggggAAC7VKAAEC7fGzcNAIIIIDAzwR88T/z4Yet5MQTLX3oUBv2/PPWeZ11rL6y0kqOP95mPf54WOQXvPKKpfbqZbOffdbG/dS4L6r517+pVKDzL34RUvzrq6qs06BB1ufMM633CSeErv8MBBBAAAEEEECgvQoQAGivT477RgABBBBYRKBm0iQr8nT+ys8/D//e96yzLNeP9VNGwOhtt7UF//2vdV5//XDEX1purlUXFzeWAaT06GG9PXBQ7kED1fkrzT/HO/7r6D9LTkYaAQQQQAABBBDoEAIEADrEY2QSCCCAQPwEGmprrXb6dEvt3Tt04Fc9v5r4LSwpCRhdttrK8h54wKZcfbXN9NR9DX2u4OWXLdvT/GtnzLCiPfaw+Z98sghe5iabWMGLL4YTAhgIIIAAAggggEBHEiAA0JGeJnNBAAEEYiJQP2+elZ5ySljYD7rtNuvj9fza6R930EE21+v5NdTwLyk9Pfx74sgZMcLyvPZf/64AgNL668rLbcF331lav3429G9/s6477BATSaaJAAIIIIAAAnESIAAQp6fNXBFAAIEOIpCYvq86/3zfsU/Pz7fZfnRf8WGHhY790VA3/15+hN/8L76wyi+/DP/cdfvtw2fm/etfIUug55FHWt3cuSFokNg8sINwMQ0EEEAAAQQQQCAIEADgRUAAAQQQaPMCWpxP+/OfrX7BAlPDPu3aT/H6/rILLgj33uf0023gjTdaktfrT735Zpv4hz+ExXw3P+qv34UXWuaGG4amf4sHBxKDB20eYTXcYIP3QJg6daqleyZFD++TwEAAAQQQQACB9i1AAKB9Pz/uHgEEEOjwAuriH9L9vcO/xuA777TeJ59sCydMsKLddgvN/XSU3zDf/c/eeWeb8eCDVnLssdbdGwIOefTR8LMw6utt1tNPW9m554bf7bzuujb4rrusy9Zbd3jDFZ3gf/7zH/uzB14KCwvtXHdL82wKBgIIIIAAAgi0XwECAO332XHnCCCAQMcVUPf9nzrwz/vwQyvypn11FRVhvtHCPiklxcb4gl8/1+K+6zbbhO790269NWQH5Bx6aKj1/1lKv3+2bv58S+nSxfPgkjquYRNnpl3+119/3eZ4T4QD/VjEFHeNxj333GN5eXn2/fff28kedJnhjRP/+c9/2t4eXCEjoInAfAwBBBBAAIE2JEAAoA09DG4FAQQQQMCsdto0K/Wmftq51w791JtusrKLLmqkSe3TxwpeecUUAFATP6ursxr/HY3+l15q9R4omOq71r2OP94G33GHJXXqFBvWSX4U4ud+DOJOO+1kGV4C0ZTx448/2t///vfw0RNOOKFxYV9VVWXXX3+9be0ZEmPGjLHjjjvOxo0bZ094kOW0005r/FyN91JI8kCKAgcffPCBPeOZGDt4E8XdvfwiMZjQlHvhMwgggAACCCDQugIEAFrXl6sjgAACCDRTIErhz1hrLct//vlQ06/0/y6/+lVo2qfmfak9e1qDdvJnz7ae3uBvni88q32RmuJ16inZ2eEowH7nnWe5117bzG9vvx+v80DIX/7yFystLbWD/DSEjTfeuEmTedEbKM52x1mzZoVFfrb7aczzkxauuuoq6+MBl638SMX111/fKr0c4xM/NvFX/iz++te/2pprrmm33HKLHeslF/rz7bffbjt7Vsa//DldfvnlTQ5CNOlG+RACCCCAAAIIrLQAAYCVJuQCCCCAAAItKTDT6/bHe1d+jWFPPWXlvkCtGj3ahj35pE30OvRyDwpEI2P48HACwPxPP7USX7wmdv9XT4AeBxzQkrfWpq+lFP5rrrnGtt12W8vJybHNNtusSfd7swdYtNs/bNgw22effaysrCxkEWy++eZ2gTdZ7OdHI9Z7sEWlANt4mcXT3kfhjDPOsGs9uNKtW7cQONhuu+2strY2BBI22mgj+/e//21nnXVWk76fDyGAAAIIIIDAqhMgALDqrPkmBBBAoP0JeH14xdtvh134TN9R7u3N+NL69m2Reaij/wyvMde1NQZceWWo21/w7bc2xmv+VQrQyxf1db6wbVi4MDT0q/SFfvHhh1vNlCmWXlBgQx56KDTxa/DF5+QrrrDJvuusoWP+hnmqusoF2tPQQvu/3tTwtddes48++siKiopsvfXWs7PPPnu5O/ozZ84MAYAN/cQDNe1bWgBgoVu+8847gUWL9quvvtr0u5tuuqmNGDEifLd2/TfZZBP71L2VEaCFvWr+lQmgFP+TTjopLPAVENA1hg4dGtL/53tvhUGDBlkX769AAKA9vXncKwIIIIBAXAQIC/IYkAAAIABJREFUAMTlSTNPBBBAYAUEKt57z8buu29ItQ8L658a7aX1778CV/v/X6n39PLQ2f+RRxr/Mck7zA997DHL9sX/+COOCDv/6tSvRbw+r7r/1F69TKcC1PuOtVL9k1JTEy5aH0oBqrymXTv/Kd27r9Q9rupfVn39ZZddFnbVtRBfY401wi2MHDkyNOlT3b3q788//3wbMGDAz25v4sSJoWZfi38tzPv7M1KDP6Xs/+IXv7BLLrnELvYjFJWer2Z+6hdwyCGHhIW7dv/3339/e+6556zEyyeOOuooU6BAv6NeAvvtt599/fXX1sv9n/RMjC222MK+++67UGpQXV1tl3rvBQUFlHmgzylbgADAqn6D+D4EEEAAAQSWL0AAYPlGfAIBBBCIpYB23dWMb4Z30k/Pz7caTw3Xwru/LyL7//GPiy6+myk03Zv7KQCQ7IvLHgcf/L8aft/tjjr8z/Ldfv08Gpm+G13oC+H2tqPfHJZnn3027KRrYa4FflTD/9VXX4XaeqXjjxo1ynbccceQpt/dAxwvv/yyretBEi28/+jPZOzYsbaHN0bUgl4lAarL13UVUNDiX7+rzILr/JQE7eQf6hkX2vFXGr8W+/fff7+9+uqrprKAf/zjH/ahn7Cg2n81FTzSyzJ07Q022CAEKQo8A0P3oP9TEKBz587h2jo2UI0Df//73zdn+nwWAQQQQAABBFaBAAGAVYDMVyCAAALtUaDWd4nVZV/p9oW+KJzvO8klJ55o6b5ILfC/KyiwIqOuvNzG+c7x3DfftIG+0Ozr9eRz/Hr6riyvO9dOv8oDRnsneTX20+jkaeUFvlDtvM46K/KVbep3tMDXTr2O0zvCMx20s5+ZmRnuUY33tNDXvysD4K233rIXXngh1NxrR1/d+g/w7IYrvVwi+vuZZ54ZdvlV+69F/b6esaGfRan8b7zxhh1zzDHh72re955ndej6t912WwgUdPJTEtTlX6n8qvcf7n0V/vOf/4Tv0c+VATBkyJDQJ0B/Vsf/JQ0FHB7ykgwFIxQg0FGBDAQQQAABBBBoWwIEANrW8+BuEEAAgTYj0BgA8AWrFt+dBg608d5xv9wXoU1tsKemfCFNP2HRWOW72GN23TV06i/0XeZs312u8IXu6N/8xrJ9h3qYN5lL8QXkOF+Azk5o+NfU7xSgUty18H333Xftyy+/NKXHa6dade4He8aBdrS18F3Vo7i42E4//fRQW6+hWnl17v+Nz11DtfaneOaDds+1+/7++++HtPsLL7wwzEm7+Vrwq1RAC3Ut9K/w3gdKub/PMzV0LR2/980334RU/XU8YJKenh7+fuONN4ZSAP27TE70YI7KDn79619bcnJy2MXPysqy1MSyimYAqXeByhU01EwwKmFo6iUUgLj33nvD6QIX+bGPe+6551KDDU29Jp9DAAEEEEAAgUUFCADwRiCAAAIILFEgCgBo51+78t18YTnt1lttgu9G9z3nHBvou9iJC/vEi2gHf4o3lyt/6SXL94CBsgaikRgAGORHyKmx4ES/nq6d603sdHxfrS+Ex/oO8jzvJh+N5X2nPqdj6h718gGloZd7psHSxoEHHmh/+tOfrKcfJ7iqhnbQdTTegw8+GBb8ulct8s/1kw2ienkFAJQB8Ic//MHyPcNigTsqdf+Xv/xlaK6nAIB2889zI9XsK4V/+vTp4bpavGsXXiUDSvVXSr4aAqpEQJ9RU7+l7d63hIHuXUEGLfx1X80NJHz//fchKKFsBJUbcIxgSzwVroEAAggggAABAN4BBBBAAIEmCCSm6qvuf4DvNGtBPto77PfwBXSe7zgn/5S6vvjl5nrTuqK99rI0TylfPHVf3f3HeDCh0o+a045/V0/1n+T15118kTvUm9zpd2b4IlnH+qX7Lnft1KnhJICevigc7KcGqG/AkoYWudopV118NJTyvuWWW4bdftW5v+QBCWUDaOiz2m1PSUlpgsbKf0TN937729+GnXvt1Cs7QYv/pQUA1A9Ai/mrrroq1PcrW0A74/rvQM/G2MWbJaoZn8bkyZNtmruutdZaqyWzYWV16urq7Kabbgq9BzTuvPPOEOBgIIAAAggggEDLCpAB0LKeXA0BBBDoMAKJTQCj1PwaX2gqfb+LHwe3rABAlNIvDC3qc7wJXTR0ZF+Z72BHx//p3zN8UTzM0/07r722zfXU/XHenV4nDwzyrIAsT9uv8GPrcg47zDp5qvuShhb/2jVXt3wNHYGnHX41rFN6ezR0Pr0W/VM9qLC9BzLuuOOOULPe2kMd9bWjrSZ7Su/XDr7+rIW9AhFRw7yoBEC9AHSPOgJQP1PqvsaPfsKBUvpVk9+au/mt7bH49dW88IQTTggnCxztZSY6VSDqi7Cq74XvQwABBBBAoCMLEADoyE+XuSGAAAIrKRCl/Kv7fqEvrtWMT8361ABwWQGAKFNAPQBS/Pz4fr7T3dMXdtrd16j0GvQxO+9sKjPQUBmAegGUe8O7WX4UoH5Pf1fwIHU5C3TVjqtLvjrbayi9/tprrw275IsPLbBPPvlke8cDCqqPV825Uu1beyQucFXjruCDGvnd4xkN+vvObqFRUVERdsL38uwJpe6n+dGIHX3oqEI5KGCjrIYbbrjBevfu3dGnzfwQQAABBBBYLQIEAFYLO1+KAAIIrCYBX2wt8F3Wab5gnuPp8Orwr5G58cbWxxfhPbw7f7LXkkejwjvGj/E0fS3Icz0VvZfv0jYlAJBY5x9dS6n7vbzGu5/XuKd5QKHYd/Rn+QJ/SUOL/yEPP2xp3uRueUMd64899tiQ2t+3b9+QPq5j6JY0pvh8FQBQ7f2qDADoSL2jjjoqpOirWZ9KEn73u9+F8oO77757icGK5c27o/xcmQ46CUFZD7d6xkdhYWFHmRrzQAABBBBAoM0JEABoc4+EG0IAAQRaR6Bu7lyb5KnV0++6KyzolzR0zF6eH+WmtHuNGj9vXgv+yq+/tq6+a61Fedn551uDOsZ7zb5q87M83V4/S/amc9FYUgAg+lnXbbaxwV4Dr+uUv/iipXqX+ygTQKUAChDkeAlAkqe6L28sXjt+nPcNUPr40jr8J+7E60x71ZxnZ2cv72tW6ue6R2Un6Ng9ZScoW0HN/C7xvgfq4K977kjp/M3FGj16tJ3jTSDV/FD9GhgIIIAAAggg0HoCBABaz5YrI4AAAm1GQLX7OsJP9fXLG0rTH/q3v4XmfKrXn3jWWSFjIMnT0ZWSX+61+rMef3yRy3TxZnsqCcjwDvAaUQBA18rz9O5ZTz1l07wzf713wtfI9Np8ZSJ0Xn99K/C0/yRvJpjktfo6/m9pJwss6b4Td/T186f8e7bxAMPSxsyZM0PN/RdffBEW37t6P4PWHnM98KIu/6/4SQqqb9cRhGr8p/p+pbuvypMIWnuuXB8BBBBAAAEE2rYAAYC2/Xy4OwQQQGClBeo9tbrU0/tnPvJIuFZ6QYHp+D019vMOebbAz2+f7OfKl/txfdFQk79hTz9taQMGWNTRX1kD3ffbL2QPzEnotB/9jnb2Qxd/T9tPDADoCMFUP25vjvcQKD74YKvzOncNBRQUHFBvgOYs+hNBtJA/2K+p9HEtqFVLru75bWkUFxeH4+2++eabUPuv4wl1RJ6OKlwV/QfakgX3ggACCCCAAAKrV4AAwOr159sRQACBVheY/cwzod5eC/fERXriFyulf7I3pdP/RUNH//X3LvU6tq9o773DsX2Ji/3B3kAvBBdOOsnmf/pp+FHuNddYP+9wr7+rd0D2brvZEO92P++DD2yid+lf8O234XPqBzDQgxC9vHY/yRfDKzqee+650NVfY7vttrO7vLyhhzcdXJmhpnRFRUX2N8+CGDlypG244YbhfPtuyk5YwlAPAnXz/68HUtRUUIt8jTc820Id/LXgX9bY222VlaDSgL97EEZNAPVvlZWV9uijj4aeAQM8EKP6+Ci4oZ897QEa/d+X3lBxo402CoEQ/V9GwjGJ48aNC80G33///ZAdsbH3elAWhO5TzQeVLXH11Vc3ZiFo7t9//334zuhEBTXmUwBD/QuiocaLj3sWSFTWcJkHkFTGoOeha2voZ2pkqM8q+0H/PsdLRnQ/elYa0dGNOiJRvRt28KyTxKGmjS94hohKJnTM4QMPPGDre9YIAwEEEEAAAQRWTIAAwIq58VsIIIBAuxConTXLxh14oFW8/XbYzS/wnftMXywuaSyeKaDPF772mnX2RdwUr2Ev8xrtaOT5QqzXMceEv6qjf9Gee1rNpEmWuckmVuB1/fO8yZ6+t483d8s59FAb44EAHeunEUoJvNN/D//5yg4tMrWA1TjyyCPDUXuJC+DmXl+L1ee9xEF9BBZfuOtUgYe9B0J0JJ+unXi8n5rX6Wi/NX4qg0i8t2Xdh+5bC/gzzjjDunTpEhbWWugrKPByQqaFFsj7779/46I58WfR9Y/xZ6J7l4EW87d4kEX9B6KGh/rcmWeeaZ/+FLDR31/yZpA6NlGff9Gf3fnqzbBY0EJzV3BFn9NI7KWgIw2PP/748D0KHERD96sSCwUu9H/RUPmDSiI0ouaI+nPiaQj6+7ceLLrooosWuVf9u4wUkNlnn32a+3j5PAIIIIAAArEXIAAQ+1cAAAQQ6MgC8z/5JOzEK+1eC/FlHd0nh8TFvP4+wHdr+/tCtNp3kot8EV/lDds08nw3t5cv+jTUJ6DMF4FTvaGeFvfDPdhQ6an5E3xBq0BBlgcFxvhCUAEC/VyZBf38miuz8x89MzXxu/7668NflxYA0ML2q6++so8//tjq6+sbH7eO2NvN5zTIjzYM8/DPabdZC1SVFGihqZ34as+O0A60/h7tokcX0W65dsfHjBkT/nuxzy06um+Sz1eLdC1k9fsaWqBrN18j2csv1l577ZBhoHmofOGX3lhRi1vtlivYkDi0UN/Aeydc41kWOjlAY08PvKR7s8To+rrHh7yJ46+8J0Ni74EDPdiihb8CJNHOvn4/OpWgwMtCEk9TUGmCduN1XKLmpqHsAn13pvdrSFy4K2Dxww8/hGsnDu3Wl5SU/OzfFdhQZkRic0Sd3qBsB5VxaOg7Tz/99JDdoKGMAd2jns8MPzoyMYiwyJfyFwQQQAABBBBYpgABAF4QBBBAoAMLzHjwQSvxNHsN1f338UXVskbiYl6fy/Ku7NrRV6f+xCyAxYMJFW+9ZaO9w73G8HffDV39p3jwYKinnWf4zniVL+gWlpaGP3caPHiFa/4Xv/fEAIAWuVqgahGcOHQ84ElepvDZZ5/9bOo6PlDp+zo1IHFXWzve2j3fYostQoBBu/mb+skIiUf2LX4CgRa12g3X0X6JI7FMIdptT/y50uJVxvDPf/7TDvNSDWUD6J60iFeGwVtuG+3gz58/P3xGqfOHH354WFy/5lkaURmErquO+lrsqyTh1FNPbVxM67QDNT7ca6+9bNSoUeHff/3rX4c56WdKzVcQIjpKUd+pIxMVBNCIggWykYkyAvQZHeGnsoXevXsHx3f9+Q8bNiws4O+4447w73382EeVN2hEO/2JAQoFPnS9ft40ssobRSqL4ZGfelYoYKAjEz/66KMQhNCIsiE68P90mRoCCCCAAAKtIkAAoFVYuSgCCCDQNgR01J4W7hqJafvLujul7xd53beyBlK6drXCN9+0rM03t4UTJthY1ab7brr+fZj3FsjeeedwqYr33rPR224b/qwAgHoNrIqhlHXtvGssvkCPvl8LbC0itRBffEQ7ydr91+L3T3/6U/iIFq5Kt69wg6iD/+LHBv7444/hCL9oh1wlALqGdvUTx/ICAImBh0P8+MNZXrahenoFM7Sbr+CDggJaqD/mpRP6u0Z04sHi97Ekdy3k3/NnJCMt2BUk0MI+yppQyr8+86E/+yiQ0tmPddTCXkGWpQ0FSIYMGRKyHP7iRzsq40HBAe3kK1CgDAD9+9ueFaKghgIDKpOQUWJzRAU1FIDQdypbQ6clTJ06tTHIoayDxJKKJQVSVsX7xncggAACCCDQ3gUIALT3J8j9I4AAAssQWCQAkJC2vyy0Ol8MjjvoIJvrC3+NIb4T2/OII8KfExsKZgwfHoIKnX0XeJI3gZvmdd4Z3iiuwBvnpa+iTvxKwdciXM3uNJR2vvvuuy/znVApQFQ/Hu0kJ+7CJ+5Gqxmg6tu1Y564w6+dee2mJ9a860tVUrD40X6JAYAlHVOo0wG0m68md2qap4WxFslaXCfuhC8+qWgRrL4FKhnQQl2lC0sauq521hWg0CI7OpVAzfv0ZwUhNE956l60GFcfAf374j0DEq+vUgF9pzIs9ByibIlenjGi71NGxG9/+9vGf48yDnT0oeYdZTMkpvSrX4CCHxqR14IFC0J5hQIgUTYEJyjw//oQQAABBBBovgABgOab8RsIIIBAuxGYdMkljZ39+/qu70DVy/vu8jKH74ZP9Dr4qV6LrpF71VWhZl9DJQKTfeE7ebF67+h60ckBLVHf3xTkxdPFt/LjC7VTnJubu9RfT1yQKy1dC+3P/YQD7Tqrvjyxl4B2zaO0cy1u9TP1EbjKTbSzrf4BakKodPWotl6Ldi2qVQqgjvtamCswoRFdI/HmtDt+qPdniMZBHnzR9bt6loXq66OGefq5UuwVfNBI3AWfMmVK4w7+AQccEHoJ6N+i/gj6vFLy/+AnMaiuXmUAGlE6vgIdI0aMMJVLKDii8oeomaLmpgW6Mhz23XffsIuv31NKvkbU/HCwl3ZEi3T9u7IWZNS9e/fGLIpEWzVbVNaBRhSI0fOUnXoMKLNAC34t9Eu9fERlALr3xCBCU94RPoMAAggggAAC/y9AAIC3AQEEEOjAAjO9sdp4X7RqdPXj6ZS2n5qTs9wZz/Bu7iUnnBA+p2P9cq+9tvF3dGTgVN+lneQ7sjpaMBo9/XsG+mI31Xd3V+VIbF6n793WSxHUPV7d+pVKnzi0eP/zn/8cdulV064dcS0uVSKg/2pE6egqC9BiXscBamiRut9++4W/6/M1PneltWth+ok3W9TCVWnrUSlCjjurRl9H3GnRPsFLKNS0L/FIQe36a2Ee1dnrexQwiAIC2t1XWr52y9XbQAEF3buGyhWi8gcFNVTvr/p9NQ9UY8HEQEdic8DFSxI28SaNKjXQXNXXQG4Peu8ILeh1fwpAqD+Bdvj1GfUhSOwNEC3qtUuf+O9RxoRco4wDlR6cffbZIctBfQuU7q+hoI0CH5qr+jLo+D+dhKDGgAoAKBCg39VoqeMeV+U7ynchgAACCCDQVgQIALSVJ8F9IIAAAq0gkHgKgOr2C15/3br47vDyxnKbB/riuMo7v8/xBnQNvmvb1TvGZ3l9ube2X96lW/znWqi/+uqrYTGuHexoaAdau8VRU0D9TItxpbVraCdbqfFqsqc0djWg0665Pq9afP058ag9LTy1m61/08J8p512CkEB7dTr9y/wYxKf8QCLUtRVOz/SSyFuv/32kFKvne2oU7+uo6yDyspKe+WVV8L9qJO/ThtYXnp7Yr2/7kW79hpPPvlkOLov8RjAxE7923vwR30NFJRIDADomD79m3opKEgRZRfoHhXIUONEBScSjwFMbN6n745277VoTwwARNkFiT0OND81N3zTy0v072o+qOvpdAMFLdTlP/EIQgVMlM0hJ/27nBP7BbT4y8QFEUAAAQQQ6OACBAA6+ANmegggEG+BWm8oN86741d4mrmGTgEY6Kn9y0vRTywdUNZAD08rb8tDQQB1vVfKuxaXzRla3KpWXbvrURPA6PdVFqAO9omp9Dq+Twt4pfUrGKASAAUElDKvEgIFEKI/q6GerhnV0kfBh8T702Jb361d/sUbDS4+j8WPKkz8uTIfdC8KbGjoekd47wZlJSQeUaggiOryE/sFyEA78woaJB4TqOtoPsp40E5/ampqyHxIPDEgOr5v8SCI+hJo915NDZWdoFKHxHHUUUeFe0hszqjvUlBDJxuUlZU1flxZAQoCaC5LO+6xOc+czyKAAAIIIBBXAQIAcX3yzBsBBOIh4Avjyb4oVLq+RkqPHlbou+VZvoBd2lD3//G+cCz3XeFOeXlW6IsxNfdrD0MLcdWJK2X9gw8+sC+++CLcthaiSnXfbLPNQoq8utZrqKZdi1vV8muXXotZlQVoqJZe6f2qu9cRdWrMp11xLZ638VMOtHiNju9LtNEiVt+jNH5lCej3NVQCoGsoM0DZCFv6EYvKNNAufPS9Wlhr13tZQ2UM//73v0N9/aeffhrS/rVo1vepuV40lGGgZnpaeKvsQfekoX+P5qN7VQBC6foyUCBCgQ1lBGixrd16pf7rXhX4iIYaKSpgsINnfsgv6heggIj6ACjgcIKXkChgoKHnoKaJ+j1dU4t/2chBc1YGh/5dJxSoj8Mbb7wRsifU3FFNCFV6odIH9T0430+20O8vXt7Rmu9nzaRJoe/FTO99kOnvwCD3zNx449b7Sn/Gsz0bYrI3aaz24xr7ey+PPu6Q7A0cGQgggAACCKyMAAGAldHjdxFAAIF2IFDtqdZF3p2+avTocLfZvvAa+sQTS+0FMMcXqGN9Yaz6/l7HHGODffGb5Cnq7X1osakadi02NVQyoJ3laIH+s/l58KTOjxD0bn7h2MMljcSFrU4AUL28augZHUegZvJkK/ZAjY66jEYXLy0Z9tRTluZlIy0+/L2b6UGqEg+iJPbYaOoxni1+P1wQAQQQQKBDCRAA6FCPk8kggAACSxDwBcWU666zMq9Rj0ZP38Ue5J3eU7wGO3Es8LRxlQwoWKBsgXzfhezqu93tfah2Xh3wtWMejegEgCXNbcF331mpH203z9Plk9LSLNf9+vju9PJKJ9q7E/e/qIBOvZiiDBoPFi0+Wqs0Rr01xu69d2PALvre7B13tGFPP20p3vuBgQACCCCAwIoKEABYUTl+DwEEEGhlAe0+z/G659l+XNp8745e403pNDLWXNO6edp4b1+gphcULP9YP/+dWu/mPk67mAl12Fmbb246GrCLp1zXe1q40punepp1vafCa/T33XKlHrf3Ra9q4ZU2ro723bp1s+98cb/eeuuFVH91ml98aPE/zlPOo4wJ/TxtwIBQCtHZf48RH4HE7Bn970T/m1NgSGUyicdjtpjIYiU7KjWo/Prr8L9NleEUeHZO+hLe2Rb7fi6EAAIIINDhBQgAdPhHzAQRQKC9CdT7MWvT/Ji9yV4zHS3GlzSHsDPtu5N9zjijSYv0JS1sl2bTx2vCtcBJ9hrx9jzGeP20jtnT4v9aP8pQDQLVnV7N+VQfH50QEM1xSYGS6GdDHnnEenpvhNU5xnzwhs0qHWu9hq5h+VtsbxO//cyq5pZbwVY7LvG2Rr//mnXp1c8GrL3hMm+72ne6H/j351Y2e67l98mxY7baZKWnWet17M9+8V+r9NMFNhw0wDYcPMD0Pa/9d7TttHahZXZKW+nvaO0LTPfyl1I/rlBjsJ/40MOPKizaYw/T6RqLH4/ZEveiXgNFvvtf+fnnluk9Kwq8F8McP7mjRKUq7awfR0t4cA0EEEAAgZYXIADQ8qZcEQEEEFhhgfl+7FqJp+drsd6UoSDAUD8jvYcvaJsyFpaUhAWN6vyXNFTTnOsL4xw/uq697/xPnz49pP2rYZ7Omdcxc2rap7PmL/PmampUt8jw3ddpflTeBA9+aOR5w75076g/ZuedQy12f29uN8CDMqtzfPPqU5aV09tyBg2zHrlD7NvX/YQG/+/Adf0IxsVGTfUC++/rz9rgDbawnnmFy7ztyoU19s3EyVZRtdCG9c6xfP+/lR0KJoz89gebMa/SenXJtIM3Xc//PN8+GltqB26yrqX/1CBwZb+ntX4/sRlmqp8EUegL8U7eKLE1AwD636Wur6GSk4E332wzPfBEAKC1njLXRQABBOInQAAgfs+cGSOAQBsVUL15se8wa5EeDdXh9/Zu6t29KV+6d7LXDqEWqTPuu6/xM82uDfad2XneIV+NxhRwMP+7dhd7HHywdffdxxRPk2/vQ8flqeP+JV7CoAwABQJ0OoA65WdlZYWu+yoDSBxL2n1VGcYYL7fQM1HPBB2juLpGfV2tzZ443kq++tBS/GSBGcU/emf+FFt3lwOturLCpo/9wdIyOlt231wr+fJDy+zR0ypmTLFu/vdOGVlWOXd2CB7MmVxqa22/l3XrN2iRqUyZO8/eH11sw/v2spHf/GAb5eXaW6OKbL2B/a131yybs6DKNhjU32bNXxA+N6B7tv+50gb26GaFfXuGf5u7oNrW98/8Z8Jky+6c4Z36VaGSZJkeqJrvmQDZaibpf59eMc+2XzM/ZAW01VE1alTjs1f6f76fQKD/rUQBgDw/5rDX8ce33O37O1t20UU2xQNwGlHGyYwHHwwBAGUEFHqAQMEIBgIIIIAAAisqQABgReX4PQQQQKAFBZaUnq/FuDrwq/48cahev8QXHrMefzz8c7Q7mek73Iz/CegIOx0pp87/CgSsscYadtNNN9nNvqO6h++w6r/ZizVAnPXkk6Hbu8YAP5quvx9vp/rrMbvsEnooRAuyej/+b5IfCTfDr6sx0EsLevppCa2dMVG7sNq+GfmEKbjRtfcAK/vv59ZQX2cb7Xu0L+x72Tt/ucoGrb+F5W34S/vXAzdYRtduvl6tt9rqKkv2kwzmTC2zzG45/udU2/roMz1A0KvxdZkwe45d//p7luUL9K7pnazOv6ObL+CzPNAwbsYs65SSbMm+cN9/Y9+5T0uxe9/71FP4O4Vd/Mz0VJtcPs8G9+zm/60Iv5fRKdUqq2tsuu/49/HgQXllleV4FkDvLlk2q3KB/2yh7bXBWvaLAX1b/ZVVI7/pnr4/xZ9TXXl56HvRz5/t8o7Um/3ss6EhpoYW+oM98LawrMyKdt/dFBwo8P4c3fzPLTV0b+O8xGCul6no1IlC/6/6dKgJoQID+v/z5OgVAAAgAElEQVQHQzxwtbQTKVrqPrgOAggggEDHFiAA0LGfL7NDAIF2IKAFvdLytSMfjZ5HHhlqjpdWg68eARO89j8aw999t0N062+px6XGf0d4NsXaa68dzryf7Ee5KeVfPQHudNf9999/ka/Sor7Yz5Yv94aLKqvQ4kunH0SLwMYF2Wab/exEhcTFWnTRhRMmWOUXX4Rr6HrV48dbhgchfMve1ONBv6Ogj/5N/03r3dsWfP+9JfsCXEfMNXv4gn3Uu74g7TfQrMGs7LsvbNMDj2u8TL0vgr99/WkvB9jSegz8eePD5nzfG9+P8br+Gttng7WX+WtflJTZ5+PL7MRtNmvO5Vv8s7OfecaKDztskSP1ltvB3z0nnnuuTb3xxnA/UcM/1f6P8W78SZ07h5KAlgy66T0oUraJvztRw79OublWeuqpIeMnKglo7UBTiz8ALogAAggg0KYECAC0qcfBzSCAQBwFVPc71lP8ozO/tajI9+Zfqjde2iAAsOw3Rcf97bXXXqHJnxr+6RhA1f7vtttudoOfdNCzZ89FLpCY7t24+PLMi9KTTzalYEdlFkm+652YfbG0AMzC0lKb72UW9dXVIeU9yXfgq3yBrwBAundzr/OMAgUGdD2VXyz49ltLycmxWs9c8PW7JfvPsrbcMpzQ0JRRWT7LvnntKVt/t4NtyuhvQ5bAsM22bfzV2ROLbcyHb9pG+xxlqZ08DX8lxtOff2vr5vaztfr3XuZV1AOgZNZs+2V+3kp828r/apmfAKFjMBNH3gMPWC/P2ljaSKz/12ei7I+ZvgM/3oNzUUlAqj+zlhqJ9f+NJQd+8bH+Hqtkpy00oWypuXIdBBBAAIHVJ0AAYPXZ880IIICAJe48RxxDn3jCckaMWKqOUponnnWWTbv99vAZSgB+ThWVALz//vuNPxw4cKDd7mZb+sJ68ZGY7q1eCEN8gVjlQYOiPfcMfReiBWOD17FHO7LRNXQ0oLq1dxoyhDe6DQpEKfTRramvxvA33gg19UsbNUr191IRlYBoKMNGi/Lof3d9/X9/uR5UaMnd+MSgXo73qsjzXX+9gypB0fdwDGUbfLm4JQQQ+D/2zgPAqurM49/03ui9F2kKoiAIIsXea9ZE0+NqsjGxpmo0ZeO60bhuTKJxk5hEk2isqFhAVAQFQQREeu91em/7/c+bcznvznvTeMO8mfmfXVbnvXvPPfd3zrB+7f+RQDskQAdAO9w0LpkESKDjECjSqPRm/Q98RBwxbOsvf92/+8Z+DYBs7Vk/WFvbtfeWfZHe1TUaVUerP2QDzJw504gBjh07tv5jfOneqBHvfc89sktTr6HAnnnuuQKnjI32wihDZkDh229LyrhxRqchfdq0SC+f80WIAPQbdune5z73nKDLRT9N6zddM6BQGGa46fjIxBk2b57Eq+PAtuiLdP2/pmwElRzgDPZ74AE59LvfmfIg1v9H6DBwGhIgARIgAaEDgIeABEiABNqQgD862esHPzD1xg0ZJ1hukba223377RKXnS39tcWdqS/naBEBf7r3gN//XqS62mgsJA0eLENUFyBlzJgWzc2b2ieBwnfflY1nn20Wj+4bw157TSq2bpXNmo6fcsopJuOjISddc9/a79RDy8le3/uep0sBPZDu6nTiIAESIAESIIHjJUAHwPES5P0kQAIk0EICEIPbru29cv/5T2+GiEcWW7i2znSbP90787zzTHQ/XnUCBv/tb5Ixe3ZnwsF3VQK29R5gQIl/6IsvygHVjjig3SOa6qRrDsiqw4e99oK4DyUnaVqigBaURpRSMxCgTcFBAiRAAiRAAsdLgA6A4yXI+0mABEighQT8hqdNNT7eaHOtCs/latQaGgEly5cbATooy/fUjIHMOXOMEJ07qo4cEQilHVVjN12jnkO0HV5clraQKy2Vw489ZoyeqkOHZID+e1dV1rfZCRC126up8nnaHz3tjDNkkIrlJQ0bZqZ20667q/o+0q7RQm2vtjPLU2MqXlXv0WoPtc5h66g1Lbpk5Uoj4IbWaBjDNRKLZ9Ubei1E1JAVUb5tmwxRp0q2CitiVKqwHlrAHdEyiaQhQ2SwpvWjXh9p4baVX1O20JRaaKeGXF0/7oVi/2BlBaV/O4o/+sh8V/zBByaFu+edd5qv4OzBfqDOGwbdIF1LhpYlRGKUa2Qa7wcdA2hKYN6+2joudeLEoOmj4VxgQW4JRS9V2u+jGS/2DBQuXCjbtRtDtb6HW6ePs7hfyzkOais+83tiNRd034v1jO/ViDnuhfNm4OOPS0Lv3t672zlxhlFX3+X660Nih9bDIc3+gOJ+5f793jWo/cf5xboqtZvEMFX/T5869dgczTmnzpOh5VG4YIE538josSKguATnA90A8F4QK0SZSYyeN3uWcp95Rg7pOu3vdxftctD77ruNoGSo4TI35QQ6P37HOUiABEiABDofAToAOt+e841JgASihICrPI8lpY4fb3qLJ2jrr5YOGA07vv51KVCRM/+A4QnDsIemtrtG9yE1LlBnjGEF8GCw7rjxRslTQ8sOT/lca6GPqoGNOvjq3Fzv+/4PPyw91PjF2KvGyD418DEQQe2thv9urWsu27gxaFkoX+ihtfb+kofqggLjXMDaXMPIquKnKKs+994r8d0CvexhvNn6bPw8Yv58E7kvWrRItqnTomLHDu+5KLHIvvpq2awdAcq3bGkyanQCwHoxHwwvDFdN3i/oCEMU/eNhfEE5vli1COywfeXRBaClAwbkYY0U79b9rCkrC5omecQI00ki+aSTzOfRci78Ioq21h37X52XJ1uvvdY4e3BWR2gWhtVWKFCjG+n3OAvQyRiuzh50TTioZ27PD38YbDyrg8c4qnT49wRp9X3VWeIOcDyq6v671Hnknmd7DZxUEHqEk8yvt9Hcc2rnxHnE7xycVqEGFP8P6lkrXbVKhqmDLVN1QjBwltCFAufaP+CIglaF6/wIxcAKDMamprb06PE+EiABEiCBdkyADoB2vHlcOgmQQPsmYHuKWwFAGMpwAFijtrlvV3X0qGy77rqQxr+dC/3nh77wgpfW7q89hnHc45ZbjHECATx3WAeAiahqFNVvdLoOALf1GlTX4zIzg4xwO69tuYdaeztgtIV6vrsWvMdwNRTBDAM12+jPDgPRzol326pR+3pOBzUaIQLnOgwaY42oM6KmyJ6wz8E9UIe3GQCuQ8euL3HAALMnWJ87mtPTHQYq/sQmJx+bQqPORzQbYYdmV7gOEvcZdj+i6VwgO2PzRRcJWGG4re2Q7QHFe2SPBJ0Lfdc96kBCBgCGcZ5oNsXRp58O+f6uU8bvZPO3/wNX6HDAWRWOI6L9yEjAXK4x3pJzivUjcwaODggNhhs5+j2i/K7DAdkHoc6SO0eo9oau0CgcK+47NHbu+T0JkAAJkEDHI0AHQMfbU74RCZBAOyHgCo1hycfrAHAj+Ziv+003Sdcvf1l26j9tOzNjQDkpxX6DDA4IpD8ji8A/umoUGxF+GCF+oxrXDnn2WcnRyDqGv/c6DA84FrrffLNJsz6gKdV2uLoHMMj2/exnsu+nP/W+R1lBH/0sRqPEW+vaI1phNkS6MVwxRaQ4w/iFcRwqE8I+Dw4C/DmqUdNdujYMpM0PVsMyqL+7Gv3xKrYI499t1eZfg9tKENkcQzQlH3Xjh7R0wj9cZwm+Q3p+gaaDwymEVPWSFSsE0eWy9evNrXCiGMdNXbkBMhe26HtaIzJt0iTp9+tfmxR17A+MWRvtjqZz4fa697evdOvukW0xRA1giFy6mQFgAXbp06d7LRr9bF2njPs8f1YB7svVM7tN0+et8Y8U+v7KMV9LTfzlIW43iJae01DOGPyeonQBv3Mox7ED6x381FPGWWWed999XlYNzkM/PVs4D8i2OaqlKBj+DAfct0ezHlDGY853BLKM6h1mfkACJEACJNCuCNAB0K62i4slARLoSARQ97tx1izP+Die/ziH0YiINmrPMWD4QzkcKc1uP3PXCIARkT93rmzTaD4MBWP8aNrxXk2phoGfpX3Qy/Wf1shEyn2VzgcjGEY5Og/YFGZ/RN7vAEBbPdQoo/TAbbGG9bhRy+IPP5RNmppvU7HdtGbX+HYNRGQi7FRj32YsQEEdadDIIkDbtyxNHc9VI99mWiCS3qtOZR3r8Qu+hcvC8Kevu2vAe7hlD3CW4LkwxqHBgLpzpLbbUgQYd12/8hXp/+CDpn2j6zwId8YHaP17d5RqaER8n0atUR+OATX6YbqPqaeeamrJ7ZmCoYx072g6F66jxqbywxHgz0RxSwNwFm25BrjBEYLoP/7gdwbvD4Mdw6+j4T7Pn20CR9fWz31Oit57z9wLZxI6PiAbBWn2mN8O1xjHZy05p7jPPWv42f5eFC1e7HUdsM90HQ5w+ICBdby5pTPunMjg6aW/v3b478PvOAUFO9L/F+G7kAAJkEDzCdAB0HxmvIMESIAEIkLAn57sj4g25yH+cgIvyq2py9tUvCxPDZvGRtqUKUZ5HGJ1EO7ro0bmrm9/2zOEoH4OIT0MGJwQn9uKfuo6/M4L1wHg/y5cWrbfwIaxgvdIGTtW/N+5NfSIqm5RYxtGFEYfzR6AMCHqpxFBxf1QU3d1ANzovV+vIJwDwB+JdtP4/U4IGOqIxoN7X01d76bdHjZfcomJ8NvhRqSPaA06dALCDTcDwL8ON6PDGoMwimHoQTwPJQvW+dGW58LPyK1F958JtzTAdWrgTOBs7v3JT7wWjWC6Q/lieDoVqg/gPzNG/E45w1mFgag5HDQY1rGQpeUJfmcEvg+K/ldUyE7VrYBYIEZzzil+X9BhAiP78stlkJZxQIzPnw3kdzi4DiLXkYG1ol0l1lIvvd/nKLJnC1k8EDUMK77Z2F8U/J4ESIAESKBdE6ADoF1vHxdPAiTQngn4DTm8S0v7fbsGpD/KB6XxLWp4hBI4c/khIotrYDTCeIQRiewBGFhoiQcHBQw1GLRINYZIGYwPDCseGJuWZn52HQD+0gZ/5oMV7POXI/S87TbpqwrpMFT8Rr6bQu/vpmDrp62BCcPf7wBwa6ub6gDwr89dAwzs7So8Z0UTYdyBe8qECaYjAd7BsrTMwdv2k0fd+25VxK/YuVOQzg+OcFwgBR7OCqOjUGe4uhFxzBW0DhXSy9MIeerppwu6SRzRzg7WsdDW58J/3t10dbdMwZ9N4qbxI0oPkUzoUNgo+B51TEFJH8N1DDXksGnIOeB3VLjOATyjpec0nJMOc/p/J1znAL53z6h1ZNTomUO5DEpqMGzWjxX38ztV7LnD+wxERw/NEvKLb7bnv0+5dhIgARIggaYRoAOgaZx4FQmQAAlEnoBP3AwPQLs+GIxIXW/OcNOA66X56nPQFhCGICKG7oChCcV/d9gIIZTjXcE2XAMDbJimWyPV2o2CuinbuA7fHdISBAy/A8BN5Xejmf4oqKsN4ArEYU73Oxg6G7W9IToB2AEj0rZr8xtsJpqutd/oEoDhsvPX9btczHM0mg6Hg38N6OOONSDrwB1QZe+iugV+Y/R4jLDGhO3c5wedi379ZLh2h/D6yZ/gcwFGm7TWveTjj80SbZcEOHfcyLg/VR+dDvyaFNZ5guj5do3+5+rvDIbrDPHvif87dy0oG4HOhB2uA8ufOdDSc9rQOfPvqXu+sSZ3PWhlib8f0HLSaheg5KSf1vnDUYeB7BO8X+maNcZxBP2Ng9pRwzoB3ayFoAPLH0iABEiABDo8AToAOvwW8wVJgASimQCMIaSGu8arWy/f1LW7xgUipMPfeMNEgO1wU4hzrrrKCMYhurxfa4Zt9BTXumnE/lp9fN9H1dJ7a41xdX6+17LNGHNqpCEVHaN882bZoCJttpe66wDw11276euHtG0eavkxkG2ANnD2Hdz1+yPEeVqOsFXfyVVxD2rXBsV8jYTv0tTnRDWCUUsPETkb/WxMKM4yRPnDdkRN64YrNgdWG6AWr8J9drgRfnxm+9Hj3/s+8IB0UaV3CAs2d/iNRb+goDsfxBZ333lnSKb48ESeC7SwAyMY/O6Z8dfFBxncune7tT3fAT2v7rCZMsic2KRp+7Yto2s4o7YfRrDtVuGeUYgsblABPev88qvnu04qf9s8dF/YrvoNGOhuMXLJkiadUzgx4MzAgNjkcG1t6LWxVKeSq9Xhni1cv7NOPNN/VnCO4bzIVOeTPUtwfLjZJnDoofXhAT1zKJ2ww/3da+4Z5PUkQAIkQALtlwAdAO1377hyEiCBDkAglJo4XgvK4L1VdC+hZ8+G37KmRkq1rRhapLmiZf7+9EbUrE4p3C0z8Iv1QQcAaenx3bvXq0tuKKpu0/jRGg1GF1qP2WEdAHA4uAr/bktCGM5oAWdFDPHew5FCr04Mf022m+EAoxLRY0Q63RGqHVo4kH5HB7QOoCPg1kiXrl5tVPfLt2/3prFGGtYO4w6K8u7APBBli3SatT+jwZ8ubtaghnPx8uWyXfUfbMs9fNyW5wJik7ZEwqxFHT44G9g/t6uEZ3CnpJguDlu0laObuWL1DVJOPtm8m1veYfcEavrIeLHigO67o+MCSlds6jy+c8Xz/O32gjQslCv0Bg7/6U8GMzIQRqr2RFPO6caZM01kHsNk0qgDwLS/DNHSMajERe/BvTjrdsBJCC0EiF1658vuub637R4BZ+BIbUGJzBY4Gd3Wlw1lu3SAv1r5CiRAAiRAAmEI0AHAo0ECJEACbUwgXD9xpKrDuMvWDAEYOzA2MCrUCIW6N4wbGEg20u6+Boxk9EpP1jpyRP6ssQNDZaga+PiPfwy/A8A1Wv2pzq7qvd/w6qX16120Bh6GFWrf3QEjb+hzz8kRFeSDcr2N1OPd+mtHgfJNm2SvtjgrWrQo6D6UFUBoD5F3OA7sfXAcDFTRM6jn43nIODBGkBpAGK6B2JStBX9XKBFZEOAA4T4MdEpAn3jD2XlOb+1Nn6Pp/WBouyHY57Vmv3UYsDu/+U1TumAHWPbUSH+ydmcoVaMYUeqjytvf276tzkUoRu7eIFvCRvFTxo0zjgr8vEcZ+7Ur3OwO/xlFCz84sfZolooV27PPQScGZK9Au8I1/vF9qmo1QFMAUXSs1X8Wsddd9TyAKzoLwHFnR7POqfPSvTUajyj8Uc1Owfm2mQq4BA6CQfp5jTqX8C7Fy5YFHWXsI9aE9oE4axDAxHu564YDCy0t0UbQDGRT6O+pbcHJjgBN+duB15AACZBAxyNAB0DH21O+EQmQQDskgIjlbhW9s63sWuMVQtWdQz18x403eo8bolHsnKuvNj/7jSu3zt8fhW5ovWi7F5OUZMoGGhuoYXZ7odvr4QyBUeSq6Nvv8F7IWLBlFP72fI09E9/DgN9yxRX1DGb3XjwnccAA43wJNVCbjc4IGP469qasoTnXYG+w3saEHTFn2hlnmLZ14caJPBeIeOPsuAPGfw/tmmDT6v3rjFWHDwTv7HCj9aHKVNz70arSjZy738EAdjtDuN+h/ST20O8osNfgTLsGe5POqRrksZrVYDsy+M9WD3VmFahTz7bd9HPIOPtsKXznnaYdE3VkwBmCVpP71NFwUMtePH0AOLJwLpxsn6ZNyqtIgARIgAQ6AgE6ADrCLvIdSIAEOgYBTefP19r9XSrYZaLaTRww4NC+rKtGEwv1/oN14nt+A6OvRi5hZLip7TAk0SYOkWIr8GezA/xGvuscCBWFts+LSUyUeDXYKw8caOIbBLQHumtUG2tAVN+NXFsDFQKJSMN3DSQYYqinR+nAURXcw2hJ6j0iuojsItLvj5pjTjyn38MPS6y+2w5Nvfavr4eKHiJ6fODBB80a/HXjTQbR1AuRNq4t7aCZEMoQxTQQisOeZ2uLxL1a0oAIsX+A7Yk6F2CE7gQol7D8bLs7tO9z09PtOpGxgkg5dAxgrLtlKLjGaFFoFkaBptP7zzscVjCa8b3fUYKoeM9bbxWUxvgNbpzBISqaGa+tBNEmEL8j7kDdfZa2lUQ9fXPOKUT6UJ/vZrPYeY3uh0b0kbXhP184e2jJ2U2NeTwz1D7aeWLV0ZaojijMhTOYq5k3tlWnf+9tN49Il6g09QjzOhIgARIggbYhQAdA23DnU0mABEggLAEYo0ixz3/lFclXwwb17daAgcGUfNJJkjR8uOl5jj9Imbatv0SdCAXz58t+Ff1Ca7GYuDjjHOilacRIc/b/xz7S32Fww/CAoQWjyToIsA4o+SMlGmnXA1RF3JYhYPGIuEOgDUYGnoMyBaQqZ2tkGhH5w1rjbQci+IjMwwhMUCG+PWrQ5b38src+CJXhXTBytY3dPi0JwHtDLA3q7Fma6gwDG+JtSGNGqjPeq/fdd5v3Qro3asxR8zz4L3+R5NGjm3/ClJ1JpdZoacFbbxnmiFgjzb+7ZkkkDhpkUr+htYBSBpQEpE+bJr2UD0TYUHe9VYX9oAkwSMsWMrRuu7UHMg4O6XrzXnzRRNZhLMJR0uULXxCI6Xn71YbnAvtk97dW14H1wiERpyUc6EdvUtS1tALnFaUN2HecJbSpA3dkj8A5A7FKo3avThbvvCtgRPjhNIPIIspCcM7QYtCcdx0ok4EDwZ6nnnpmc/Q8Y144FWCQ4/xjoJQCgnnIDsDA9zjjOKs4C91UmwNrQiS/Jee0trraCC/ifbAeOBt61Rnr+L1zz1fVoUP1f3frzihKEVAChDOIPYdjBZk7MPqtsCDWj8yPTRdeWM8BknnuuTJI5zAaAhwkQAIkQAKdigAdAJ1qu/myJEACJNA6BNw6eqjsQyzP1hrDaBugfcdhqHCQAAmcQAKaKQIHCLQU4DxDVgicMdDWQAtQDhIgARIggc5HgA6AzrfnfGMSIAESiDgBqP5vVhX/OE2bHqoRTrRts10JEI1FVJWDBEiABEiABEiABEigbQnQAdC2/Pl0EiABEmj/BDTKuE9TmpEWjxRkKPvv0iijdQC4om3t/2Wb/wbF5RXywsq18srq9XK4qEQyk5Pk6onj5NrTxkl8XGzYCasLD0j5nk8kofsISeiq7eIiOHYcyZPfvvOhrN4dEIS7dPwo+ca00xtcTwQfz6lIgARIgARIgATaiAAdAG0Eno8lARIggY5CoDovz9S+o24e/cshRrhdWwLanu9u7/lof+f9BUXy0srP5L1N2+RgYbF2TquVbumpcuWpY+UyNZKTtE67OWPb4Vy5b+4C2Z0b3AEhRmvevzRlgnzhjAmiDQxDjpryIinb/bFU5e7WevmuktRzlIorDmjO40Ne+/7mHfLfb7wncEzYgfXcPGOyvueY456fE5AACZAACZAACUQvAToAondvuDISIAESaBcESlaulE2a/l9bWirD1QmALgKbL77Ya9k3QluXoa1aNI8Davg/8vYSWbZttzH6Q40ZIwbLXeef1WQnwL78Qvn+c6/LnryCkPN1z0iTX11zofTNzmwQTXXxUSnb/oGU71srsUnpEpfWVVKGnCmVR3dKcn91ICSkNBnt2r0H5O4X35KCsvJ694zo2U0euPoCSU9KbPJ8uLCsKF/eeeyXcvIF10qf0ac2615eTAIkQAIkQAIkcGIJ0AFwYnnzaSRAAiTQ4QigHd12FfpDP/fhr74q1cXFslmV39HJAGrqw+fNMz3Vo3Us2YKI+CIpDGEUu2tGlPzO86bLuaOHN/oq5dot4CcvL5Dl23eba3Hv5zTl/7pJp8jPX10oH+nn+Oy+S2fL1KEBxfmmjJoydSbExGppwCqp2P+ZdmzQlovZ/Y1jIKn/qVJbUaJK8uWaMdC93nT5pWXGIbHp4BHzHbIZErQEoaguEyArJdk4JAZ3ywm6t6KkSN59/H45vHOzjD3nShmnhr47ti9fJAe3rJO+YydK3zETm/IavIYESIAESIAESKCNCNAB0Ebg+VgSIAES6BAENFqOtnxQ/Ef9/8A//MG0ZUNGQNXBg6a131BtoYae6tE43l6/xRj/ldqezQ4YwonxcVJQWi4w5N1xlmYB3H3xrLBp+/ba5z9eK797d6mXTXDaoH7G2IfR/dcPV8qTSz42l35t2mnGKdCioexrygtNBkDJutel8sg2iUlMk8TuQyV50BR1DiQFTes+N02j/L+44lypqq6RH73whr5nteCz+688X0b1DnYerHj+T5LVq5/0HD5W1i2cK5OuvTFo3rVvvSBwEuDPgAlTpfdJLXyfFkHgTSRAAiRAAiRAAs0hQAdAc2jxWhIgARIggSACNSUlsuMb3zCCf1btv3DBAtk4Z465rpt+h7aAMYnNSys/EZhX7twrd7/0lpRVBox8pOTffs40majGOuryNx44bCLmbrr8qN491Eg+zxjL4cbR4hK57ZnXvLr/hLg4uVeN/8mD+5tbXEP8S1NPlRtUByAiQx0CVbk7pHTnciMamNz/WDTev6ZpwwfJjy+aKZsOHJHvP/+60QMI5QCoLC+VxX/+tTH6U3O6ScHBPbLxvXkSG58gsXHxsnv1Msns3U+S0jKkVp0JMP53rFwi5YX5MnjS2fLJ3L/JmV+6lU6BiGwwJyEBEiABEiCB4ydAB8DxM+QMJEACJNBpCVQdPSpbLr1UihYv9hwAB9EF4LvfNUyiVQAQae93/WueMfIxhvXoKj+9bI70yEj39rKkolJ++Pwb8qnWzduB7x+57hIjDBhuPLtijTz27jLv6wkD+sjPLz/H0w5ACcA7G7aa739yyWyZNLif/GvFp/Kc/oGzISc1RcUBx8ulp4ySWC0TiMRAF4JHF35opoqPjZWfqENiypAB8tm+g8bJgXcN9W5VFeWy6P/+W06+6DrpOmCoHNj0qWx8/w2pqazUSoRYGTH9fFk7/0UZedYFsuPjxZLVu79sX/6edBt0kpQXF0hal27Sa/g46XfypGa9xtZDR+Xh+Ytl/f5D5r5TB/aVW2ZNkT6N6CU06yG8mARIgARIgAQ6IQE6ADrhpvOVSYAESEX7G3cAACAASURBVCBSBKoOH/YE/5AB0Oe++2TnN78ph//4R4nv0UOGv/66pE6IUIQ7UovWedbtO+RFviHCd/9V50vvrIygJ7TEAeB3LGDCf58xSa7Rtn8Y7pxJWmbw8yvOk4+27ZJnlq8JejayBuA0mKiG7/EOlDH8WIX/kPGA0TMzXR7+3MUm4+H1TzfKr95cZD4/uV8vUxaQkpAQ9MjD2zfKe088IJVlpZKYkioVZSUSGxsvOf0GyZGdW6SPRv33b1orGd17SZpmCWT27CvbP3oPwgdSmp8rc265Tx0CI5r8Gru0Y8Idz74mR7RlojuQQXHPJbOaLMLY5AfyQhIgARIgARLoRAToAOhEm81XJQESIIFIE3AzAFDv3+PWW2XXLbdI5d69kn3llTL4ySclNv1YVD3Sz2/pfNuP5JoMANTA/0wN7TF9etabKpQDoH+XbPn1tRdKtkbpQ401e/bLDzRrwJYV+IX1thw6Inc+O89E+mGI/1IdAA+99X5QloGdF9kB0zVV/3iH+0zMhcg/MgAwkI3w/qbt5t+bUo5Qo86EJX99RLpoNsDo2Zc1uDQIA3749KMy59s/ldTspmtALNL1oHWif4zVPfpPLb9ITQx2UBwvH95PAiRAAiRAAp2JAB0AnWm3+a4kQAIkEGECtRUVsvM//kMOq/ifO2I0ijz4qack55prIvzEyE2HSDNG/5yskJOGcgA0ZoT+XoX/kM5vh3s9mgs+omntc1evN1+jDv/7F8yQ++e96xnh9r6mtghsCg03/R/XW+FB1zEAh8Z/aRbE0O4NG+q7Vi+VPZ8ul4ETzpTeo8aHfTwEAVe88GeJS0iU0676qtELaOrwO1Hsff92+sny9emnN3UaXkcCJEACJEACJBCCAB0APBYkQAIkQALHRSBfW/9tueIKqdW6cDu6alvAAY8+GpXR/6a+7GFNQb/l73PlYGGRd4uNnqOO3j9COQyunjhWbpox2VzqdhxwhQEx/3++9o58tveguW54z26m3n1kr/qt/Jq6dntdVU2N3KftCD/YutN8hHX/9LJztKa+jzz81mJ5fe1G8/m12qLwG2dNarS7wfp3XjG1/rNuvlsStBwg3Cgrypf5j/xExp57lQw6bXqzlg1HCbooPKXdEpApkZmcJBeefJKKJY5n+n+zSPJiEiABEiABEqhPgA4AngoSIAESIIHjIlCraeGH1Njff//92pauXLp97WvS++67JS4z87jmbeubtx3ONbXo+aVl3lLmjBpmovahRqjrf6RK+2ePHCKLNm6TBzXVH2r7GLNOGip3nXeWxMfVdyRE8r3zSkrlVu1IsOtonpm2S1qqljBcJBsOHPLaHw7QsoZfXXOhfhe6rCGS6+FcJEACJEACJEACbUuADoC25c+nkwAJkAAJRCmBT3btkx+98IaUV1V7K7Tp86GWvFCV/X+hNfV2oK3eLbOmytsbtsiybbulVtv0YYQTHWwNDOhy8D1V+S/USDoGuh2g1v+/X3/Pi66H00BojfVwThIgARIgARIggbYlQAdA2/Ln00mABEiABKKUgKuQb5fYkDDfn5d8LH/TtPWGRi/tNPAzTcEf3C3nhLy1X1APCv81tTXGqYHU+nsvnWPU/zlIgARIgARIgAQ6BwE6ADrHPvMtSYAESIAEmknAL+iHtn3/NukUE8F3R4Ua0+u0X/2K7btlf8ExvQD/42Bo/+jCmdI1Pbh2/l2UB2grPmgIjOrdXX5yyRzp5rvGzuWvj++lnQR+oZ0EBnbNNpfg+78vXSV/XrJCDf1AxkFTR4y27fu2ag9cesoob661ew/Iv7RFIbIh0OIQ2gXDenSRz51+ikwdOkBi9R7/QGcFtDX814o1JssA16EUIik+IAQIbYW/L1slC9dvkUKdc3z/3vLDC8+WnLrOCnjOz195W1Zo28JEfd7Xp58mV0wYE/Y1wA36CtAN2F0n7PjVaacJRAM5SIAESIAESIAEggnQAcATQQIkQAIk0OkJwGh94v2PZO6q9Rodr4oojwyNtEMI8JzRw+oZzEeLS+Q2rdG3hivKBu6/8nzjCAg1lm7bJfeqqF9ldaAswd8twF/z39wXsa0AYVQ/rB0LUNZgSxf8c80YMVhuP3d6vbZ8EByE8CAECDHO0uvuvniWERhcsmWH0R6wJQl2zm/NPMMz8p9Vx8Fj7y7zHgcNhR+rA8E/4N5YrC0Doa3gny9RnTXwf1TrGj6njgA4BOq7KppLh9eTAAmQAAmQQPsnQAdA+99DvgEJkAAJkMBxEoBh+hM1WsMZuy2ZHoJ7X5wywQj+hetdD22Ae156yzOWYdD/z79dLD0y0us9Egb1z1Vj4H01eu24RNXxb5lzpmfcHo8DACUB0AMY2DXHrGn17v2Nvrb/+TDKf6kdDRCRt8PqJsCZ8Cs1/kM5WKzjAd/d89J8WbFjj3f/9WdMkC+rboE7mpPpgLKLR5Qp9oODBEiABEiABDo7AToAOvsJ4PuTAAmQAAmYyHRLHABIa89R9Xyk7K/fd8gz5IG0oY4BFrm/zGBsn57yn1eeF9JhsE7n//7zr3udBFCSgPR/pNC7A3X/8z7dIOhKkFdS5mUL4JqslGRBdNwOpN2jfKB/TracO2a4KU/4w3vLTAq/O9I1MyFOWwi6HRHwvT9jwe+AsGtMSYiXHzz/hikJCDVQIjBTI/17cgu0a8GrgswIO0LpLjytZQ5/0jIHv8Mm1DpH9e6hWRXnmbVykAAJkAAJkEBnJ0AHQGc/AXx/EiABEiABE5Wet2ajLNu+yxjOpZoCj1p0d9x2zjSZNLi/+QiGLVL77fAb5/jcRrXD4Q0V7Q7nNEDE+9ea6v7amg3edLalX9+c0O0Wkcb/QzW6P9U6/oaMaXd9Ww4dNV0DYMjbgTXdes6ZppPBfXMX1HudqyeONSUOGH4OiL7/8opz5eEFS2SV6giEGsiOuP+q82W0Gur+jAgw/i/9bkTPbt6tG1Rvwe9MgHF/q2ZCoNzgpU8+k0cXfuhdP3FgX/npZXM8DQIedxIgARIgARLozAToAOjMu893JwESIAESqEcgVBp7KEPUvbElDgBEuW/5xyuyP7/Qm8qthQ82zI/Inc/OqxdBR4nBDVNODVnfHqocoKEuBnjeX7WLwZPazcCOfjlZ8tC1F5r0+XBZEhA3/IUa+dBReFGNb/d+GN9TVAQQBjmi9eh+cP7YkfJH1Vuw7RVR7vDIdZeYLIqnVRzwj+8v957fv0u2/Fqfn10nEIhn/FQFArEWO2zpwhjNngi1d66DgsedBEiABEiABDo7AToAOvsJ4PuTAAmQAAkEEYCg3J3/miebDx4Ja4j6kbXEAbDxwGETbbcCdm4k3J0ftf+onZ+/bnO9nULkG8Y3Sgf8A2r7t/x9rhwsPNaZoCEHQKiMBNd43pNXIHc8+5ocKixu8ok5f8wI2Xr4qOBdkQ3wgEbz80vLg0oZrO5Bt/Q0+eZTLwVxdwUE8dA1e/ab6H9ZZUCoEZ0LvjJ1onx+8inm51B7d4cKFZ4/dkST18wLSYAESIAESKAjE6ADoCPvLt+NBEiABEig2QRQAgBD1613nzJkgPzk0tkSr3XwoUYoB0BjGgD+iHo4AcCV2g7vbhXls0av//loS4gU+t5qYLujuRkAoTISbG0+5kV0/RHtDDB39fomM0V5wt68QIYDSiguUEPc/94w4rNVm6BaMwQKSsuC5vYLAD6x6CP5x0ervWvcDAV86N877NdPLztHSzf6NXnNvJAESIAESIAEOjIBOgA68u7y3UiABEiABJpNAGr1v1C1fXeEUqJ3vw8lXteY0+D5lWvlt06teigBwL1aHvDtp1/2nBEXq+o/0vGRqu8K4J02qJ/cpw4KiBLagQyA7/xjrhwoOJYB0JAuQVMyBprSHtDlAgMcGQyo4X/g6gsEIn3+zIeGNsjNWAiVoYAOCz+48GyvBOK9jdvkZ7p3lk1jpRvNPhy8gQRIgARIgATaOQE6ANr5BnL5JEACJEACkSXwa41yv+pEuZsSRW5J2cBPVVDvPaelnz/dvayiSr7x1+dlX51GAAz/B7UevnemptK/8V5Qqz1E0e88b7qcO3q4gQEBw7tffMukzLujoawEOABu/OsLQVH4UOnzn6iY349eeMOr4UcngVO0E0FCXKwRAdydmx/0TP/aYMij48Ly7bsb3Dh/SQQYf1tLGtz5bYtBTBRKKNHVF4jsKeFsJEACJEACJNA+CdAB0D73jasmARIgARJoBQKhlPMbU9u3xucvX3snyCiH4wBlA8gE8A+rqA9j2I6ztQ3ej7UdHkalit3d9s9XZJ0q3ttxy+wpcukpo82PWw7VFwW0GQcVVdXy4JuL5F2NhvuHP2Xefg/jeZ52GHhYnR81mopvx4XjRmoHgGlehN1vZLvGfSh2mCfUM9EO8LF3l8o7G7aZDgzIXDhtUF/jQLAtAP0tBsHsxy+9KTU1x9bnliiE0ijwiwi6PJAlsGDBAhk/frx063asy0ArHCtOSQIkQAIkQAJRQ4AOgKjZCi6EBEiABEigrQmESuW3KvcpCQkNLu+DrTvlPo1sI+XdDtTn/1xF+vqrmj4GVOxf+3SDGr/LjOHrDpsmj0j6PS/NlxU79nhfD+vRVX5z3aUSr99hhEqHRwnBd7QV3v++vURW7w5E/mGgx+g/XaPetvWz5QKY628ffiL/1Np69zrcD4X9ey+dI2AAs3v+Z5vlIW1HWFldbeZ3jXt8/zNV6Ecavjv8ToRwEP0aBK5z4bN9BwUZE8hSCDV3tXJ98K1F8pauzx2hyirs9zt27JAtW7bIjBkzJC4urq2PHp9PAiRAAiRAAieEAB0AJwQzH0ICJEACJNAeCPhryLHmpraRQwQcYn3+fvcJalxmpyab1y9QBXzX8IdxbuPZVgyvQg3yYp3LDqTYP37DFbJcHQKPv7dMcktKTS09sgTcuaxAoeuAGNOnh0nVdzsaYF4Y/5kpSeYReSVlnkGPn7EOV18gVn/OSUsxkfc8Femz3+G6m2dMlitPHeOt9edaf/+OaijYgWvu1qwGlDc0NkI5NbDO9OREyS0ureecsGuFgCAcF65oo31WKAdAUVGRHDx4UHbu3CkDBw6UwYMbX1tja+f3JEACJEACJNBeCNAB0F52iuskARIgARJodQIQ13P72DfHgMXi1u49YGrvkeLe2EB2AJTv99fV+Ie6PkuN299ff7mp6fd3Jmhs/nF9e8l9l83RtPqDcq9mJtiofUP39dVMhUFds2Xx5h2NTS/njB4mt58z3ctKwA1/XvKxZhOs9O5tSvmE+6BnV6wx2RHhBrIwKqqrpNopA7DXdlEnRaI6W/Y7ooehHABwYCxcGBAKnD17dqPvyQtIgARIgARIoCMRoAOgI+0m34UESIAESOC4CPx92Sr5v/eXe3MM19R7tNiDId7UAeG9++a+rZH10pC3wKkwQyPit2q6/kufrJM/LVkRFHHHTYi645rv6jWohQ/VZjDcejA/9ADuUFFApPDb+v5HteOAv+zAzuHekxQfJ48sWCJvajq9mwngXjtT9QqwNgj1uQN1+vdoFoTNQpg2fJDRNQjXPtH/DgcLi+Suf71eT0gQ16HcADX/z3/8ab1Uf6wfPCFQ+Pb6Ld60oToxHDp0SD766COZNWuWJCc3fV+buv+8jgRIgARIgASimQAdANG8O1wbCZAACZDACSUAA/Tnryw04nuI0P9QW8yhNr+5o1gj9i9om795n26Ug4XFxpCGE2HiwL7y+cmnaJQ9x0yJ1HXUrf9p8XJT346U93F9e8qNZ02SId27eI8NV17grgvz496rTxsnY1QPAOUF7sD8cHAs3rxdjmhKPdaEUoLxquDvvwdOg0927pWn9frP9h70hPow//VTJoScH8+CxsEjqkHwur53z8x0ufviWc3mh7aFv33nQ4EzAY6EHhlpctn40fpnlOEDJ8a/Vnwqz+kfZFp0S0+Vr007XeZoRsKmA4flP1WMEZ0C8DnaCI7q3cPDUKX37tq1SzIyMkzdf05OYB84SIAESIAESKCzEKADoLPsNN+TBEiABEigXRM4ogb8E+9/pCJ72z2D/MxhA4McCu36BU/A4t955x2pqKiQc8899wQ8jY8gARIgARIggegjQAdA9O0JV0QCJEACJEACrUIgPz9ffvzjH8tFF10kQ4cOlYceekjuvfde6dmzZ6s8L1om3bNnj7z++uvSt29fOeecc6j6Hy0bw3WQAAmQAAmccAJ0AJxw5HwgCZAACZAACbQOAUS3n376afnNb34j48aNk1/84hfSp08f72FvvPGGFBQUSHFxsSAdHmPmzJnGGXC8o6Y0XwqW/00q9q2V2poqSew+XLKm3iixKYEWiG058K5wAIwePVqGDBnSlkvhs0mABEiABEigTQnQAdCm+PlwEiABEiCBDkFA6+krDm+W8p3LpeLQJqkpPiI1lWXa46/Ge72YuASJiU+WuIzuahyPkORBkyU+u1/EXh81/U899ZQcPXpUbrrpJnnxxRclKSlJLrvsMvOM6upqeeyxx+Skk06Sw4cPC6LiqIW/8sorpUuXY3oDLVlQVe4uyVv8e6kuPBh0e/KgKZI15astmTJi90D0D63/UO9va/8jNjknIgESIAESIIF2RoAOgHa2YVwuCZAACZBA9BCoLjkqRatflPLdn0htZWjV//CrjZGUIVMlc/KXI/JCMPyRzn/HHXfIgAEDZO7cuTJo0CCTCYABIxiZAYiAp6eny5tvvilTp06Va665RqCi39JRU14kuW8/JFV5u+pNgeh/zqzbJT6zt9RWlUvBsr9ItTpHUkfOkeQBpwVdj3mKP31F0kafr1kD2S1dTr37du/eLStXrpTp06dLdnbk5o3YAjkRCZAACZAACZxAAnQAnEDYfBQJkAAJkEDHIIAU9+I1c6Vk4wJj2LZ0JPYYITmz72zp7UH3bdmyRZ544gn50Y9+ZAx8DDgFnnzySZkyZYps27bN/ElNTZUVK1bIW2+9JaNGjZIrrrhCJk6cKKtWrZI5c+bIyy+/bDQBoBcwduxYM99VV10lt912W8h1Fi5/Wko2vaPfae8AdSTExCZIbXWFuTYmLlEyNQMguf9EKd38riZEVBsHQMrQacYp4A44Ucp2fywZp35OYhPTzFeFK/4hKcPP1mt7tYhReXm5rF271pRB9OrVsjla9GDeRAIkQAIkQAJRSoAOgCjdGC6LBEiABEggOgkg3T1/yeNSVbA/zALVCE5IVls41vm+tl5JgFrKkjHhWo2Gz47Ii8IB8Oijj5osgMzMTDPnZ599JgsXLjSp7/jzhz/8Qe666y7jBEA7vMsvv9xkBcABsGjRIjn//PONEwHXJiYmysGDB+Xiiy+WvLw8uf766+uts/LwFslb9KjUlBWa71DWkDp8puS9+4jUVJSoAyDBZDgkD5wkcBTE5wyQigPr9dVjJSYxVbMG9qjfoFb/t1ri03sIMipiElIkNjlTKg9t0ev7GY5xWb2lbPsyfUKtJHQZpCxLJHPidQ1mCqAk4qOPPpLCwkKZNWvWcWU5RGSDOAkJkAAJkAAJRAEBOgCiYBO4BBIgARIggfZBoExr/As/+psat8XBC9bId3xmH0kdMUuSBkz0Itj+t4LToHz3SoHhnDzwdP0zOWIvXlJSIvfcc49ceumlJt0dBjB0AJYuXWpE/y655BKjEfDAAw/IX/7yF6OE/6UvfUluv/12I44XHx8vycnJ8uGHH8q3vvUt40iAXsCpp54qaWlpJgvAPwqUBSL7GLFq0GdN/5bEqvMjd+GvBSn9rgOgVLMEyvasktrSPOMMiUlI0mtTpUazBYyRn9ZVnSr79L5i4wCITc6QauWFLAKMOM0CqFWnQm11pcSlaj3/pBvCc1bRvwMHDhinBjIcoIXAQQIkQAIkQAIkoNl5+h8ImrPHQQIkQAIkQAIk0BCBsh1LBQZvLcT9nBGX2kUyTvuCJPU9OeTtNWrwIr0dWQGJfcaFNVqbSr+ystKk8KOevaysTMaMGSMJCQnm9q1bt8ovf/lLE/VHGv95550n27dvN1oAGzdulJEjR8rixYtNWj80AtatW2cM/FiNyOPfJ0yYYKL/N998sxEKRNo/MgGuvfZaM5c7kMqf+/avpLrosPk4sddoyTn7u0YLwDoA4BTI1s8Sug4+dqv+Z0fhymdMCUDKsLOa+trNug7OkPnz55sSh+HDhzfrXl5MAiRAAiRAAh2ZAB0AHXl3+W4kQAIkQAIRIVB5aLPkvf87TXUvCJovodtQyZ52c9hWd6VbFmkd+99N1BoD4nYwkuOz+7Z4XRDzW716taDlHyL7R44cMZF6pOvv27fPqN3jnzD60eLP6gG0+IFhbjTvpmn90EPQeIKkn3y5pI25UMp2LJOCpX8OROozeqgI4B0mYm9HVd5uKVrzkqSPu/y4OIR7n5qaGlm+fLlhYDsgRPrdOR8JkAAJkAAJtFcCdAC0153jukmABEiABE4IAYj85b7zsNakbw56XmKPkZI949va2i98ennuwoelYv9a7z5XFO+ELL4VH5K36LemnAED2Q1ZU78hSX1ONlkStiwgqd8EyZ7+zVZcRfDUEP3bsGGD5Obmyumnn260DjhIgARIgARIgASOEaADgKeBBEiABEiABBoggDZ/xZ/NU/25Gu8qqNIjtR116+EGdAJyF/x3QOiubrht8dozdJQ1HF2g6f+FB8xr2Eg/GNmygJjYeMk4/QbT6vBEDTgAPvjgA5P237dvy7MsTtR6+RwSIAESIAESONEE6AA40cT5PBIgARIggXZDAAYu6tlR726HK2zX0Isg1T337YdU1C6gkI+R0G2IdJnzfdMurz2P8r2rtRPCHzw9BNvO0HWW4LPss7/jifi15/fl2kmABEiABEigoxCgA6Cj7CTfgwRIgARIIOIEila/IMVrNfqPHvd1I7H3WMmZcUujRnzZdhUNXPakV/+P29ElIEPb17X3UbL+DRXye87jkjJkmkb6z/R0EtDiL3vaTZLYc1R7f1WunwRIgARIgAQ6FAE6ADrUdvJlSIAESIAEIkUAbexMCn/+Xm9K1PtnTfm6JPUb3+hjilY9p6UDrx+7Fynxp31eUoZOb/TeaL8gf8kTKva31Ftm2qjzpFxb/KHNoWhLv/SxF0va2Eui/TW4PhIgARIgARLodAToAOh0W84XJgESIAESaAoBf5o77oF6f87sO5vUys8vABiyJV5TFhJt12gbv6Pz75fKw1sDK1ODPyY+MVAOoP8OB0emtkVs72UO0Yad6yEBEiABEiCBSBCgAyASFDkHCZAACZBAhyPgj+DjBZuawu8XycO9oVriVR7ZJvkfPKFieockNjlDss74qiT2HuOxRAcCtBFEa73ammpJGTxVMid9sZ5xXV1yVFB/X7F3jWoOFJv7ITiItnypw84Our6mNF/ytU1fxf7P9KpaveYibcl3mbkHLf2K174qpZveNdoFsclZknn6FySh+3DJW/SodkLYYu5p+oiR1OFnm8wHlA0UffqqOgpKJaHLIMme+V3PkQKNhfwljwt4BMQDrzfvage6ChStmattGPMDHGfe5gkw4p6iT/4lFXVdGpCdkTXlayG1B6pydwY46bVYR2xSunYp+Ja+37CmvxKvJAESIAESIIF2TIAOgHa8eVw6CZAACZBA6xFA+n/FwY3eA4z436QvSfKgyY0+tOLgBsl771FjZNoBI7PLnO8F3Vuw9Ekp3fq+95nrYKitrpC8d/9XKg6sd9aQKJlTvirJ/Sd6n5VsWihFq573BPmCHhAiHd9t04dr00+5UtJGX2CEDvPf/71UHt0eNEVirzGSOnJWkOhfowCcC3A/HBH56kCoqSgx38Rl9JQus+9QJ0W2+TlIa0HXnHHqtepsmW2+M2KK2k4Rxr//3uJ1r0vxmpeDdBbcloR2GXBsFC5/Wsq2fWCcHO6AwwGfxaV2kSzVLUjoOrg5r8drSYAESIAESKBdEaADoF1tFxdLAiRAAiRwIgiEiuAjWpwz81aJzxnQ6BKK175mIs1utDx50BSNTH816N78D/4oZds/8D5zryndukQKP/prPYPVGuy4qWz7hwKDHpkC4YbbetD/XtZYjs/qK3nvPByo4fcNOC7gIHBV/xsFUHcBjOv0CVerc6I8iAecAjmaAWAGSgoWPKDZBZvNj34D3s/S3lv86VzNVnitvkEPR83kL0vywEmB6ZVN/uLHpVyzIxrLXnDZNvUdeR0JkAAJkAAJtCcCdAC0p93iWkmABEiABE4IAaSKo/0fhADt8EetG1qIv/4f14YyLhtyAPi/M8axIySI1HdkGdjIuP0e9fg1qMevrQkY1I5B7M9MsOn0hSufkfJdH4d8JRjc2dNv1iyDF9SIXmVKDEy9vy0F0Ih9bEIynhR4nj4/Lr27ptdnSMrwGaYTgD+bIm30+crjKnN9VcE+bZf4oKA0ASMuravkzLrdzIGRt+i3Ur57pbc23JvU5xSv44B/0UFaC+pcyF/6J438f3hsvYFVGkeDVFcecyD4Mg8a2l9+RwIkQAIkQALtlQAdAO1157huEiABEiCBViMQSgAwoctAyZlzV6N97auLDhmDFin1drhGuLvohhwAR+f/lxcVt/eYmvWzv2Nq6P33xmf2kuyzvm1q5N2oeaCm/gZt0zfV1OG77fsSe4zQSPlkozPgT423z/TrHkCPoEA1BGrVeDYGuy+d378pfh4xccFlDKVbFpn0fPv8hG5DtFTi+0a3oKasINCJoS4zwdw76QYpUU0AmzHgf56rtVC2c3lgrU6GBFL9M1SkMD6nv+7Tr1R/4WDAJeBbV6sdLk5MAiRAAiRAAm1IgA6ANoTPR5MACZAACUQnAb+Ri1WGquEPtXq/QYtrwpUPNOQA8Ee+zRq0Pj17xreN8Qshv9q6mnrXyMd1JRsXSOHHz5gsADel3q85kDJkmtb879A6+11GwT91ia+NeQAAIABJREFU2Awp3/epwGgPWMXB9fj4yP9+jTkA/M4UtyQB8/nfE2vKnPwl83hT///2Q0aQ0HBUYUOs0ab+w9hP6jtBSvV9/Q6E2ppKOfrm/YF3qxuxyZmSPe1ms5f+bAhkLOTMuk07PfSLzkPJVZEACZAACZBABAjQARABiJyCBEiABEigYxE4HgdAqPR/f1q7pdWQA6Bk/VtSqOr2NpW/IcKIanc59wdGVA9lC6jnh2GPEZ/VJ9C6ULMHglLx1bhP0o4D5fvWmmdA3BBlCjC4qwsPmHtjElI0q+BbkthjpPf44s/mGdFBOxpzALjOCLMep5WiX+DP73Ao27VCClQnAYKI5t7M3ppyEC9VubskJjFVjfmb1FlxOGQGQfE6rNPRYYAzY4KKC44MiAv6HRnIoDCc1EnAQQIkQAIkQAIdlQAdAB11Z/leJEACJEACLSbgNzz9hmu4iesZtHUXhjOSIWRXpCr2drhZBqE0AMI9F+nsXc+/R8r3rNZ0/qe98gOTGTDxOkkZdpYxonPnq9henWMA34nqA5h2eOo4yDlbRflqq4O0D0K1LvQb9I05APztFF0BwCD1f305v8PBb6TDOEc6f21Vhdde0O+QQOlATHxysE4BnAeOIwQcUfZQsvHtkOxbfHB4IwmQAAmQAAlEOQE6AKJ8g7g8EiABEiCBE08gpAigT5wu1Kr8LfbsNWEdAL5ounUAVBxYpyJ3v/dS/BsjEJeao0H8aq2ZR6p8rbkcBj7a76WNvcT8bDoAvHW/o02gon3Q7VOhvBRNq888/XrtKrBUCpY96dX31yt70GuRXVCO1oR1IoPhshvsmvM/+D/TrcAOm+IfqtOCf676xn2seW5scpbpIoB0fb9DIhyroC4M6Dww/36pPLzVuzxUl4bGuPN7EiABEiABEmhvBOgAaG87xvWSAAmQAAm0OgG/+Jw1qK2YXqgFVBzapL3uf+fVq7vXhHMAoLUeyg3sgABezszbVN3/N1IBI9uMmEBLO+1VX12WbyL2iIB7dfr+xWgEPCFnoArdfT6op33F/s8k991HdJ7qoDtcY9qfkeA3is33+ifgY6hzNIQoE3AfcGTefaaW3w7bDaHok+ekeN0b3jz43hUAxM/5ix8TCPn5h3VY4POqvD2Sq04JOBQaGm4XhlCZGn6xw1Y/ZHwACZAACZAACbQBAToA2gA6H0kCJEACJBD9BEKl4CMijlT5mPikoBdACzsYoa6h617gF77DdxDyg0EOg94OOApStBa/6NNXvAh7fHZ/I06HGn476ke9YwRZAEn9J2hq/EyjzO8OtNErWPbXkM4JNyU/f8kT6pBY6t3qGs2I4iPDwSjqq5MBmQOBEaOZBhdI+slX1NvU4nWvB/QCvGvFZBtAzNB0HnDU+XFzUr8J2nLwm2Yew0eZ+q8B+6wpX9drx3vPg/OlcPnfpSp/j3kWWgHWaqaAy9Z9F3/pASYK1aYx+k8pV0gCJEACJEACzSNAB0DzePFqEiABEiCBTkKgfM8qbbX3RF0tuX1pjcb3P1Uyz/iK5wSoPLLNGNdWbR5181Kt0fqSo8dIqQBd2mgYyZebz4xB/tFTmrKfH0QzIEBXW5fKr6a1GruZk78syQNOC7qu8uh2TcX/HyP4Z0eiCvrBMHYdBRUHNwqM3crDW4KMcO8mn8q/v/Vg2ujz1TC+yqTZF616wTPGUavvGtdYd9bUr0tiz1FmaijyF6mAYcnGhQ2KGKJMAYa6LSdI7DXaOFgqDq4XOCOQieEfrohguKMYKoPDZg3AsZD3vmZq+OamA6CT/GLzNUmABEigkxOgA6CTHwC+PgmQAAmQQBgCGknO/xD168ci4p4bQMXz0De+Fv+DCH5dhDtGP888/QYV41slEBIMGhCnU8PZGMjOPXWF+CEWoc6GwWdI1uSvBCLu7tDnIXugQlv2uQMGtc1OgBHuj577H+LPTPA7AIxQYLy+p7NeGPspg6dIyYZjrffMvHXvp29pBAdrqysbPVpJfU82kf6aunaGnoAfMgPqNAb8kzQ1Vb9eNwbLX8snbMtAd246ABrdLl5AAiRAAiTQAQjQAdABNpGvQAIkQAIk0DoEqouPSN67/xtILW9sqIGZMniqZE76kpTvXR0ie6D+BDEJSRKbkBacLVB3GdrSZWs0HMJ4oUa4SHa4ZRrngJYRuLXyCV0GSs6cu4wzAyNv0W9NdkK4YSP9CV2HGC4VBzc0RsW06zOOiHraAxmSedr1UrjyGUeYMHg6OFTgCIDAIYbpaqDaBilDpzf6XDgoMHcoRwK6HtRWFB9zUvgyIRqdnBeQAAmQAAmQQDslQAdAO904LpsESIAESODEEEB9f97i32ukWtPo64Tv/E+GYZoyYrZkjL/Ki9ZDMK947Wsho824H+J7mZO/KJUHN9UTw4OhnT3tZoHmQEMDjoaCpX+pV0rgvwdOhIyJn5fKI1t0TfPq3qN+7T4E9wqW/jlk5gAcEllTbxS0HMRoinME+gWZp39BCrUcAA4Lb6jBnT72YtOhIFy7w9ikDEkbd4mUrH9TBQ8Pm1vj0rupHsIdYZ0i7nvD6RDKSRGTkCzp4y41e2NLKOAAyZzyVS3vmHhiDhWfQgIkQAIkQAJtRIAOgDYCz8eSAAmQAAm0IwKacl++d40a6vOkKndXnYEco/X2aWqkDzfGbHzOgHovVL5ntanBry7YH3AEqOEL4z554GTVBDjf1OvDUIXWAK7FSNB5Mid90TO0G6OE+9HPvnTr+1JTfNRzOKDcABF+RMuTB5xuHBPGaNcOA8hoiM/qK9ln/Uc9Y7pkw/w641hbCup64TxIGXaWpI6cYyLwQUa2vlOJtjIs3bpYsxhyTbQd10AHIWX42ebZ+Lm68KB5R2gXxMQnC9L408ddZtYEB0u+Oh3QpcAI+CnTJNVZgKgg+BSvfdX8wUgbc5H509QBA79o5bOmHAOdE1DykDH+atNVoXDF02bd2JekPierc+Mb9cQdm/ocXkcCJEACJEAC7YUAHQDtZae4ThIgARIgARIgARIgARIgARIgARI4DgJ0ABwHPN5KAiRAAiRAAiRAAiRAAiRAAiRAAu2FAB0A7WWnuE4SIAES6IAEKvatlYLlT2lq+mGt7+5u2tihRzwHCZAACZAACZAACZBA5AnQARB5ppyRBEiABEigCQRCqdgn9hihyvff8VTpmzANLyGBiBKoPLJNilS0sLrokNEwSBtzcf02jBF9IicjARIgARIggRNHgA6AE8eaTyIBEiCB1iNQJ1JXsuEtqcrbrX3Vi4/1po9PUsG3PkbILXnQGfWE3FpvUQ3M7PaxR3/2mDgjxgbl95xZt0l8dr82WRYfWp8A9gUifKVbVGSwLF8viJHEXqMla/KXjaieHdUlR6Vw+dNScWC9ETaM0XOXPOA07T5wXZC4nhHmU2HE8l0fqwq/nlPdfwgSZpx2nSSqoGJbjrLtH0rBR3/zuiCYtoOn3yApQ6a25bL4bBIgARIgARKIGAE6ACKGkhORAAmQQNsQqDi0SQo+/JOJWDY2/K3cGru+tb6vOLhR8hc9qo6KEmNMQoUdPdthcLEdW2tRb/68iIbnL/lDyLOVPGiKlmx81UxasmmhFK16Xmory3wPiZHkwWeos+ArxtCvOLDOtP2rKc2rt5jYlGzJOfu76vzp2/yFRuAOvGvee3omjZPj2EjqN0Gyp38zAk/gFCRAAiRAAiTQ9gToAGj7PeAKSIAESKDFBEKl0cPQQgs4/b/atV7/p7LUywbAg+AEyFZDC+3d2moUrvi7aV2HNnMZp15rIv/oP4/oMh0AbbUrwc8NPls4U8ki1ZVem0Gco5zZd5r2fV7UHG0O9Tq03DNtD3WglR/KOtDizzOwcUa1HSAyBdA6MDBiNN3+AtP+74QPJyMlJjFVMid+PtC+UdsmJnQfJl3mfO+EL4kPJAESIAESIIHWIEAHQGtQ5ZwkQAIkcAIIIJU69+2HNOV/V8B8ikvQ/uqzJU170iP92g70WS/Qnuflu1bqR7XG0Eo/+XI1ti48Aaus/4ja6grJnf+A9oTfIbFqbMEZgewFOACw7pyZt0p8zoA2WRsfGiAAwzfvnYelqmC/MfzTx12uZ2uWGsXPS/Fnr5tr4jJ6agbA1zSi/4RUFx6UBN2zrDP/XT/vIeW7PzGfm1IAPZeZk78kpds+lIp9nxrHU6beh3T/kk3vSNHH//ScBYm9xuj+f/eEb0P5nlWB9WoGAzJSsF78blUXHjguBwB+9/KXPC7I0olNypSMCddoGc5k7/2QEYGSiZRhMyQutcsJf28+kARIgARIoPMRoAOg8+0535gESKCDECjdukQKP/prnfGk0dNR50n6+KtCvh1Sro8u+JUxaDDc9O0TjaPy6HY1Lv9H67+LTDYCosilWxebFHIYjzmz7lBjKCeyy9IIb9Gq54zBCQcEOg1kTb2xTbMgIvuCkZ0N0e/itfPUIZMomadfb7QjMIo/m2f2yToAEroNkTI17OMzewZllVSX5KoBjfN20DgAUoZM0z1+32SmZE+72RjVGFW5OyV34a/NWcBoq2g7MhhKN7/rZaQk9TvVW3/ywMl6Vr7ebMA4Z3nv/q8x8L2hmQ/J/Seq3sEXzOdwesFJAn2OzNOu5xltNmXeQAIkQAIk0FwCdAA0lxivJwESIIEoIeCl0et6jGF11rckscfIkKurKSuQ3AX/bSK6GC01aiLx6qVbFhmxOKSIW4OvYOmTxkA0P8++K+Kq6+V7V5ta9mM16jEajb1KUk86LxKv1OHmMGdLnSXpmk2SNvYS7/2KP50rRWteNj9DWBLGKwQn0b4xqe8p3nVVBfvUgH5Qa/3zjQMgJjFNa+sL6s3n35e2yABwnWNWhBKChua8aCkDSlSQWdPcUbJhgdG1QIkDWlzWlBd65w96BzFaLoHnIMMC/FC6wzPaXMq8ngRIgARIoLkE6ABoLjFeTwIkQAJRQgBiamXbPzCrCaRZf1kN+0mhHQC+DACkc0OdvS2G67hAJkLmpOu9koC00edL+imhsxiOZ61lO5YFoq1aw254Ud29QZzGsFfjHYYrDFM73DOHLI1qvSax50lGvM+9Ljiyr/fr/8al91Dnzh3aOSDbm891BuFDZAog/f5EDtcJkdBloOTMuUsKP37GZATEpXcLZKS0QC8DDjeIXcYmZxnnXKw6QWDgo/QlUIpjTqLpMIDfXZ7RE7nrfBYJkAAJdF4CdAB03r3nm5MACbRzAm40Fq+C6H/2jG8H1f/bVzR191rTXHl4izFEsqbfHDZboLWxWMMIz0kfd6kk9hlnSgKQEZA19RumI0CkBwzavEW/NSr0aDmYpGnYmZNuCMkq0s/uSPO5ewcBRzieTPS/3/ig1/Qbs+EE/lxnkBWEbEm0/XgYozTE6hpA8T/1pHO0Q8XvTFlCQ2U1jT0TTpAybXWY3P/UY5oWKEVZ81JAAFOdUXDYZZz2eXMOeUYbI8rvSYAESIAEIkGADoBIUOQcJEACJNAGBNxWevbx8dn9NbL/b2rcj6i3IhgYENuDKrsbhT2RS0e6uClFyNvj1VsjNRz15vHZfYweABwUHNFHwBVv9M6blgGYPdMz5Y6S9W9o+vtz+lEg0m07ASR0GXTsMjWGj86/X51SW81njZWxtBaR3IUPayeDtWb6tDEXCbofVBzc0KBDrbXWwnlJgARIgARIoLUJ0AHQ2oQ5PwmQAAm0IgGktUMM8FhKMSypGBVl66ORzDlGvA3p7tEy/OJwGSowV6q15pVHtrddC7hogRPl63D3zi41XMmG1XSw14XSdoAzCjoB6DiA0WoCkA1wDXZIxajzKb1OnDJY1DDKt4bLIwESIAESIIEmE6ADoMmoeCEJkAAJRCEBjaIWLH9KUEt9rJ/6sXUi8po8+EyBoeaP0npX6RylW96T4nVvqDF2OGCMae03eqEn9h7jXVa89lWN1L8KD4O2cfuqUTOHiFnB0r8EUutj4yRNU/rTRp0fDMo/v/6MAfEzpHuXbJhvesKj/Vt8dj/TL76l66nK3aX12//Qtmubg9ZTeWSb5L//e11vrorVnaw12f9RbzMRtS5aM9cIv6UM1Vr0SV8MusZN0Y7XFniByHeGMnlFU7oXGsMxsdcoU+8dE5cYYLPsr1IJFXh1yvjZoOQBPEs3v6cCeYV1dfLdVZzwc2aNLRlYI+rMUdeO2nPU3KNdH4TuUAIBRwuM8ZxZtzXbMeRX7DfidWFKNoJKBcK0nawnAKhZK2DqH+AKTmXbP1TGxQ1yauoZjVXRzMIV//DaDzbEGtkylmPw2TxiUvezz7xRf0/GNn5WkjOlfM9qcz6riw6bThdZ024yHSkwOssZbcm55j0kQAIkQAKRI0AHQORYciYSIAESaDMCKAcoWvmsVOaqwFidge0uJjYxVdXcLzW93F2xNmMwLn5cDcY1erkVJgvcacXLYKAEqbrXdRxALX3e+1orrSn8dvjbuEFILm/x7zWtekv9+dU5ASV5rB3OBBhDx7MeGNGF2s4NUV3/etxa81Ct5qrydms7uof1XfJNaUKmCiSmDD87aD9LNqqqu4rDwdFixOLUWIXzBW3w3FT3nJm3GidC3uLHjOEdig2M2nxlh3f3D2RspI25MEh9v6kHy20NCcPfiu6F6rzQ1Dntdf66fnd+dy5/x4lwqf3+MoFQwpTIDkArvap8LRnxDegPpJ9yhaSOPMd805wzGpfW3RPQbIyDFQKEsV/w4R/1d+XToLOM/aqtrVYxvzPVaRQQMKx3VlRYsEQdbEWfvhLkqEs/5Up1zl1g7uksZ7Qx3vyeBEiABEigdQnQAdC6fDk7CZAACZxQAhD5QxQUPcat4r23ADVsU0fOlozx13hOgKASAo1Sw1gTNV4RncawBoprQMLwy5ryNWMM2baC9hluGzcTMUcfdK2nDgzMn2yMfJOtABE5/SNx8V4buZasJz67r77T1ZL/4Z+CnBF4ItodZk7+otdlwH7m7+tu+97DkIdTIlRdOyLo5btXmjdB94L4jO71DLrYlCzDBm0Ow7JRB03+0j8dcxyE4A7ni5cRoc+DIwFR44pDm7SVXIkqye/S/YVSf57JokgdOcesy1Xpd/cC2Q9lu1Z4a8/SDA44iqoKD0i1toasVME6tKmrzt8nNTq/yfLQ8gwbncaNxZ/N0z71z3vHCYJ52dO/We98G2eKCk5iPoxwjoL8JU+o8v3SwMlAVwYVw0sZOt2bD5oD5vwgg8JcpOdHMyvgXLEOF1elvzlnNHX4DHXm/FOdRSV1rfnU+VW3D/qUwPM0owWOHrRBxJkIPsuBNeMe+3sG3Q2bweA/K0m9R0uBOqfM2bdDz75tMejXVwjVpjPaz2i9g8APSIAESIAEopIAHQBRuS1cFAmQAAk0QkCNN6Trx2oacagafxgaMNjQygzRZs/mqOs5jp7tcBbkLXq0Lv081uvR7nYXsDXebk03FN9rq6ukYp9GQtEiziQOBLIH3CgujGD0kjff1TkfYFBhLtc5gfTpnBm3aAr01hatx5QiaOQe4m3GgaHOhYChFaPp9Fdpl4GTVXhQe9Ijul/3WepJ53lMEGXOfftXxsDGsK3gYGza4Ua1wRv6CqVbF3vsbPlFfFZfbRnXJZBREYZNkHijckkfe7ExMsuVp+kDr0apq5oPznmapVFbWRryUNiMhqB6dr0SHRYwr//97OdIRS/ZoGr0vswP+xA3Oo3PXOcCfrbz+BflzxRwHRHetT4BQGSoZGsrQdfh4GYzBKL9V2pWSmZQO0e3c0DAebTYPKKpZ9RdK0pkkL0RnzOgHuei1S+a36fAPscYZX/oV8CJYQUEbQvDemdFI/xwTphsEDi8zByBEhhbQuFmL7THMxryYPJDEiABEiCBqCRAB0BUbgsXRQIkQALhCbiRdTdNP9QdJgVfU81h7NuB6DUiwEERRTV6umiasklz1kglHAcmKnv6DaZP+dH5/2UMbAwY3DBWjRGoRhlamlVrJNmN4gal1MNgGnyGZE3+ipTt/CjIgIuB4aep/4k9R7V4PehDb/qtqwGXqest/ORfQeuBAwTviog3jPqsaf8e1GrQ5WAMM7w3SgCGneUxc+vfYazGaUQYPNB6MbHnSNUOeNlci0gxav/xLJeNa6i6beeCsg18RrGNsNdvqefutLIdeJoakjdqZ4VjkXe8p9VpcCPjMKSRpp48aHI9gz5oVr0OBm7K4Knex25dvzu//9z521OGEgr0CwrGZ/YKZF2ogW+HG0W3IoLIgMiH08o4SQIDZxbR+oDjJDCackZxXdn2parTEHBIhctU8DtQbLtN/B6ajhaaQeHur/+sYO2o/cc7pgyfKUV6Ps3z0rqqFsPtRm8D2RkFH/xRP68IcgzY94n2M+o/A/yZBEiABEggegnQARC9e8OVkQAJkEBIAkHGAgy6yV82/cTDDaTg5733qBdBthFjt/0ZnAJIR0ZaNAxORClDGjpqaEFADWJsqVojDyPZpnu7UVy3BtpNZ/cbs0kaSc0+8yYTLW/Jekz2gzKAMYZIOlLIjy7QaL46JEINpOh3mfM9Y3Rh4Lrchb/2lOjtPTBEs6fdbATzjKHoGGh4z1rlA2M6e/q3NLr7vkae39erVEU+OcNkBTTExn1Pf3S8ntGra8W7QUywuviQPjPJtEuMSUiVBHXaxKlRCUFC8Atao4oTQugPyvq5ygMCcxjuHuGzwpXPmDIMZE5AgBHGdGL34cqnW1CrSH9dPzjCeI3P7F0Pc2Op/bjBLyjops/je382g5dZ4i+fCLXJ+j54z8bOqNlXPevIHIBBDkFHMDNClM4IOss6b5buOdbr/l65Ogd+Y95ocuj+ZE35up63/V57xIRuQ/Qsft985z7DdQy0lzPKv6pJgARIgATaDwE6ANrPXnGlJEACJGAIuLXYTemd7m+3Zo1ON6oPY7a2ptpLcU7oOkiyzvx3E6WsUeX8w6/9JCgF3Rr1Vfl7PQPKjaDmf/B/RrUdA2ndXc75gTF0XKPJn/YdvB4VVqvRVOm6lOvG1mNrwWGAuwav/8gEpffr/Idf/bGm/qthrQZw2qjztBPC63U14SgFGKRR6TuMUYxIMTQG1FL0prTCha7Rji89NupcsFFdl83RtzSb4nBdNoU6bpAGbkdQpoXqF/i1Chr6FXCNWfu8iv3rNKPjr17JRUtb7fnr+qG7YCL2iWnBS/JlMYQ7n35HkM1KsZMhXR4sbFmGW45gMmDe+80xbQC9KSDEp4a2sz+NnVEY5rkLH9Qzucmcs3AlAG7pg3t+whnteLd81ccQ/D7VjcReoyVHSxxwhsq2f2A+dd8Z4pIlG94K/L5AYBLZOChB6WBnlH+FkwAJkAAJtD0BOgDafg+4AhIgARJoFoGglG41ThFZRM1zuIE2c1AYt8J+NiXbjUSbezVyGp/VW9K0Pj550BnGYEf6fIEaLWjZ5o6UYTOMSJzrjPDU9dWwOvzy9wOp8DBo1JnQ5dwfmX9H1DnvHVXb13RtvwPgyLx7NY3dUXtvwXrsM4xAockCQG93RIMDOghuBwDU/VccCAgUgh+i+UWfPGfaIVrdAiPSNnyWKaOwAoAGlcPdNdrxnXUMhGSj3x+e+0PjdAiw0Sjwueoc0WGMXi97IUbST77cdANo6ggySDXyjzaOBSue1qjzQW8KN+rc1HlxnRvVxs8h6/rrvYM6Q8JkCtRzAPicHRAjPPLmz+sE/wJijtYZgr00qffqfLIOBmRB+DM/GjujRWteCtT1YyCjI4QQIb4yZ1l1IgL7dewsu8KKrkPE/byhs2KdGnifI+pgs900OvIZbc6Z47UkQAIkQAKtQ4AOgNbhyllJgARIoNUIBInI6VOQzp5x6r9pXfu4gPBc3YDBX7rpXUFNtm2Nhwg5DN2EbkNV0V2N3c9eN1cjAyDj1M9pSv+MOntI71XhshL93hrydl7X+A2KjmpKM6LCUIovWT8fVpW5xda549+DWt85AngQb0Ok2kZNY7QzAN6pSetpoB89nhnUXq0uuopnBdr34d0TpeslP5e4lBxV19+uDor/8RwGpgZeyx5Mir/TXtEafKKp467h2RibYm0DV7z2NY8N0s6zpt9s0u5N7Xxdmzg4LWyqeVMPkr+tnr3POEDq6uNDqcs3ZX7X6YTrreCd/15/an+o2n7cU79TQA8V4NOSBc04gcMiX1soojOB9w62JAPn1hruaMeo2SXI0kD9f3P2wZzRDQsChn88OlOUBc6qpv8jUg/HBX5/UK/vCiXG5/Q3JSSVh7cawUbb6QCOFZz9knVv6j6+HMimqRve+df53DVCRDFl6Fn1NDpsBkBHPKNNOWu8hgRIgARIoHUJ0AHQunw5OwmQAAlEnkCYOmhEMI0gmhm12s5NjZo6xXHzkWNwB4ywPZKLaLzXqz7Qpg814UizthkDgVuRkh9oDRic6v/HY/3UQ7Rpsy9v1gV1fjWYg9TxUX+u3xkDrK5W+pih3bT1hDMy7bPdyDgyAmLi0Uqurh2bacX2ORVpW6XZAOvqVNqRSl6n1O68t7uRNn07OGrfDDauGjx0DLAmqPwbJ0OMEV6EtkNzhj9Kb/cNaf+IlmOEEuRryjP8LQD9HQLsHH4HgBvNdp9jWvypowXOLO+MmPObeOzcGmcWukwc2wuj94BzrefbCBqq6GPy4Cm+7Imm7wPODgQovW4VdWfdnEldY71WmvgeZ1kNfPf3o36LQqw94AALd1aC2whax11g/zvqGW3KWeM1JEACJEACrUuADoDW5cvZSYAESKBVCASE4Z5UVf3lQZHpcA9DpDn95Mu8iLq9DnX69fqTu5OoEWba7KkOgO0k4PZ/L1n/llHdD3I06P2IesJ4sqnunpGnDob0U66SUu0cgNZn7ohNyVbV+Smmq0BQv/RmrCfU+/tV3L1rNLIPAxIGVyHq5OscHKHmQH04orow0v2p4q46fhCbjQtUVPGZkGwCRufCet/CgbOAAAAgAElEQVRhLegqkH3WfzjOnKYdIZMa//ZD6tjZ5d2ADgl4L9MiMUyKe1Nmd7MLGuoA4HcAuG0h/c/BmlBaYVPfg7ZZ15oyYpbUqthk6fYl9c94XVvJjPHXeFkvYfchzBmFiCJ0LhDtz3v3f40+RagBfYnaynIv2m+vgQBivJYEBDJJAsY+Bs6xcR5oVkIQc2gOqMOtYv9nwY/Rd0keMFF/v7aZ1p7BvxQd64w25azxGhIgARIggdYlQAdA6/Ll7CRAAiTQqgSgYo/oLIwKqM97Rqwa7hBog0p8ypAzTU2/iTiGGDDa0Oe8Qg2yQK953JtiygTSxlxk/lm2Q9ulaXtAzJF5xle8Nnow1PM/eMK0OUP0GiUG6AyA+1DHXbDsL3Wp3LXqFOgnGaddZ9Ldq3J31X23w6TgJ/U9RTImXGuMsWatB239zviqJPYe0yDnin1rpWD5U0ZUDtFVODXSJ1xjhN8qtKVh3uLHg0QOA5Mph6Q00w0B1yJFv3TbB0Z9P/vs75h7MTw2yCaY9EUzN4ZV7y/XDgJwHrhswBHdA4o/e80z+iBalzJ0mmEXbq8aO0zQakDHgJqyfMM5TXvQYw/gwGmKYGS4+aHdgNp2zJPQfagpI7Hv795zTKBvg8Sl5hiBQ9tJIdTcmBdp9kipx9lFVB9p/enjrzb/xJkq2fxOoBSlNNdMgZIXpM+jnMEdLTmjlrNtFVm+62PTPQDD3S/TMWH53zWTYrcG++PUSXOSydBAxow9/zHqUEoecLpZO8prQp0Vw1F/X6oLVQNCf0ehuZF+8pV6/k/Wc9g5zmhjZ5jfkwAJkAAJtC4BOgBaly9nJwESIAESiHYCamRC+A/GOBwgqJlPHXWB6QrgaipE+2v414fskEJ12lj9B397ufb2Pp16vR30jHbqPeXLkwAJkEAbEaADoI3A87EkQAIkQAIk0FoEoHtQtOqFoFKKlnYAaK01cl4SIAESIAESIIETT4AOgBPPnE8kARIgARIggVYjEGT8O2KD4ZT7W20hnJgESIAESIAESCDqCNABEHVbwgWRAAmQAAmQQMsIuKKOCV0GaR17pkAXAB0gMk69VlJHzG7ZxLyLBEiABEiABEigQxCgA6BDbCNfggRIgARIoLMTgMBc3nuPGgFAtLeDwj0E59DuEYJ9EC6EU4CDBEiABEiABEig8xKgA6Dz7j3fnARIgARIoKMQQIu5dx8xHQ0Q9c+edrMK6FcbhwCEDaGonzP7DtNxgYMESIAESIAESKDzEqADoPPuPd+cBEiABEiggxAo3/2JifbXVlWY7gXp468yreiKtX0e2hmmjblA281d0UHelq9BAiRAAiRAAiTQUgJ0ALSUHO8jARIgARIggSghULji71Ky8W3TwjD77O9KXGqOHF3wK+03f8B8ljX9W5LYY0SUrJbLIAESIAESIAESaCsCdAC0FXk+lwRIgARIgAQiRCB34cNSsX+txKZkSc6s26Vs6xIpXveGzl4rib3HSs6MWzQRICZCT+M0JEACJEACJEAC7ZUAHQDtdee4bhIgARIgARKoI5C36LdSvnul/hQjMfGJUltdobZ/rcQgI2DaTZLYcxRZkQAJkAAJkAAJkIDQAcBDQAIkQAIkQALtnEDJhgVSuPIZNfprjr2Jtv5LH3uxpI29pJ2/HZdPAiRAAiRAAiQQKQJ0AESKJOchARIgARIggbYioNH+ojUvGR2A2soyUwoA4z9l2Iy2WhGfSwIkQAIkQAIkEIUE6ACIwk3hkkiABEiABEiABEiABEiABEiABEgg0gToAIg0Uc5HAiRAAiRAAiRAAiRAAiRAAiRAAlFIgA6AKNwULokESIAESIAESIAESIAESIAESIAEIk2ADoBIE+V8JEACJEACJEACJEACJEACJEACJBCFBOgAiMJN4ZJIgARIgARIgARIgARIgARIgARIINIE6ACINFHORwIkQAIkQAIkQAIkQAIkQAIkQAJRSIAOgCjcFC6JBEiABEiABEiABEiABEiABEiABCJNgA6ASBPlfCRAAiRAAiRAAiRAAiRAAiRAAiQQhQToAIjCTeGSSIAESIAESIAESIAESIAESIAESCDSBOgAiDRRzkcCJEACJEACJEACJEACJEACJEACUUiADoAo3BQuiQRIgARIgARIgARIgARIgARIgAQiTYAOgEgT5XwkQAIkQAIkQAIkQAIkQAIkQAIkEIUE6ACIwk3hkkiABEiABEiABEiABEiABEiABEgg0gToAIg0Uc5HAiRAAiRAAiRAAiRAAiRAAiRAAlFIgA6AKNwULokESIAESIAESIAESIAESIAESIAEIk2ADoBIE+V8JEACJEACJEACJEACJEACJEACJBCFBOgAiMJN4ZJIgARIgARIgARIgARIgARIgARIINIE6ACINFHORwIkQAIkQAIkQAIkQAIkQAIkQAJRSIAOgCjcFC6JBEiABEiABEiABEiABEiABEiABCJNgA6ASBPlfCRAAiRAAiRAAiRAAiRAAiRAAiQQhQToAIjCTeGSSIAESIAESIAESIAESIAESIAESCDSBOgAiDRRzkcCJEACJEACJEACJEACJEACJEACUUiADoAo3BQuiQRIgARIgARIgARIgARIgARIgAQiTYAOgEgT5XwkQAIkQAIkQAIkQAIkQAIkQAIkEIUE6ACIwk3hkkiABEiABEiABEiABEiABEiABEgg0gToAIg0Uc5HAiRAAiRAAiRAAiRAAiRAAiRAAlFIgA6AKNwULokESIAESIAESIAESIAESIAESIAEIk2ADoBIE+V8JEACJEACJEACJEACJEACJEACJBCFBOgAiMJN4ZJIgARIgARIgARIgARIgARIgARIINIE6ACINFHORwIkQAIkQAIkQAIkQAIkQAIkQAJRSIAOgCjcFC6JBEiABEiABEiABEiABEiABEiABCJNgA6ASBPlfCRAAiRAAiRAAiRAAiRAAiRAAiQQhQToAIjCTeGSSIAESIAESIAESIAESIAESIAESCDSBOgAiDRRzkcCJEACJEACJEACJEACJEACJEACUUiADoAo3BQuiQRIgARIgARIgARIgARIgARIgAQiTYAOgEgT5XwkQAIkQAIkQAIkQAIkQAIkQAIkEIUE6ACIwk3hkkiABEiABEiABEiABEiABEiABEgg0gToAIg0Uc5HAiRAAiRAAiRAAiRAAiRAAiRAAlFIgA6AKNwULokESIAESIAESIAESIAESIAESIAEIk2ADoBIE+V8JEACJEACJEACJEACJEACJEACJBCFBOgAiMJN4ZJIgARIgARIgARIgARIgARIgARIINIE6ACINFHORwIkQAIkQAIkQAIkQAIkQAIkQAJRSIAOgCjcFC6JBEiABEiABEiABEiABEiABEiABCJNgA6ASBPlfCRAAiRAAiRAAiRAAiRAAiRAAiQQhQToAIjCTeGSSIAESIAESIAESIAESIAESIAESCDSBOgAiDRRzkcCJEACJEACJEACJEACJEACJEACUUiADoAo3BQuiQRIgARIgARIgARIgARIgARIgAQiTYAOgEgT5XwkQAIkQAIkQAIkQAIkQAIkQAIkEIUE6ACIwk3hkkiABEiABEiABEiABEiABEiABEgg0gToAIg0Uc5HAiRAAiRAAiRAAiRAAiRAAiRAAlFIgA6AKNwULokESIAESIAESIAESIAESIAESIAEIk2ADoBIE+V8JEACJEACJEACJEACJEACJEACJBCFBOgAiMJN4ZJIgARIgARIgARIgARIgARIgARIINIE6ACINFHORwIkQAIkQAIkQAIkQAIkQAIkQAJRSIAOgCjcFC6JBEiABEiABEiABEiABEiABEiABCJNgA6ASBPlfCRAAiRAAiRAAiRAAiRAAiRAAiQQhQToAIjCTeGSSIAESIAESIAESIAESIAESIAESCDSBOgAiDRRzkcCJEACJEACJEACJEACJEACJEACUUiADoAo3BQuiQRIgARIgARIgARIgARIgARIgAQiTYAOgEgT5XwkQAIkQAIkQAIkQAIkQAIkQAIkEIUE6ACIwk3hkkiABEiABEiABEiABEiABEiABEgg0gToAIg0Uc5HAiRAAiRAAiRAAiRAAiRAAiRAAlFIgA6AKNwULokESIAESIAESIAESIAESIAESIAEIk2ADoBIE+V8JEACJEACJEACJEACJEACJEACJBCFBOgAiMJN4ZJIgARIgARIgARIgARIgARIgARIINIE6ACINFHORwIkQAIkQAIkQAIkQAIkQAIkQAJRSIAOgCjcFC6JBEiABEiABEiABEiABEiABEiABCJNgA6ASBPlfCRAAiRAAiRAAiRAAiRAAiRAAiQQhQToAIjCTeGSSIAESIAESIAESIAESIAESIAESCDSBOgAiDRRzkcCJEACJEACJEACJEACJEACJEACUUiADoAo3BQuiQRIgARIgARIgARIgARIgARIgAQiTYAOgEgT5XwkQAIkQAIkQAIkQAIkQAIkQAIkEIUE6ACIwk3hkkiABEiABEiABEiABEiABEiABEgg0gToAIg0Uc5HAiRAAiRAAiRAAiRAAiRAAiRAAlFIgA6AKNwULokESIAESIAESIAESIAESIAESIAEIk2ADoBIE+V8JEACJEACJEACJEACJEACJEACJBCFBOgAiMJN4ZJIgARIgARIgARIgARIgARIgARIINIE6ACINFHORwIkQAIkQAIkQAIkQAIkQAIkQAJRSIAOgCjcFC6JBEiABEiABEiABEiABEiABEiABCJNgA6ASBPlfCRAAiRAAiRAAiRAAiRAAiRAAiQQhQToAIjCTeGSSIAESIAESIAESIAESIAESIAESCDSBOgAiDRRzkcCJEACJEACJEACJEACJEACJEACUUiADoAo3BQuiQRIgARIgARIgARIgARIgARIgAQiTYAOgEgT5XwkQAIkQAIkQAIkQAIkQAIkQAIkEIUE6ACIwk3hkkiABEiABEiABEiABEiABEiABEgg0gToAIg0Uc5HAiRAAiRAAiRAAiRAAiRAAiRAAlFIgA6AKNwULokESIAESIAESIAESIAESIAESIAEIk2ADoBIE+V8JEACJEACJEACJEACJEACJEACJBCFBOgAiMJN4ZJIgARIgARIgARIgARIgARIgARIINIE6ACINFHORwIkQAIkQAIkQAIkQAIkQAIkQAJRSIAOgCjcFC6JBEiABEiABEiABEiABEiABEiABCJNgA6ASBPlfCRAAiRAAiRAAiRAAiRAAiRAAiQQhQToAIjCTeGSSIAESIAESIAESIAESIAESIAESCDSBOgAiDRRzkcCJEACJEACJEACJEACJEACJEACUUiADoAo3BQuiQRIgARIgARIgARIgARIgARIgAQiTYAOgEgT5XwkQAIkQAIkQAIkQAIkQAIkQAIkEIUE6ACIwk3hkkiABEiABEiABEiABEiABEiABEgg0gToAIg0Uc5HAiRAAiRAAiRAAiRAAiRAAiRAAlFIgA6AKNwULokESIAESIAESIAESIAESIAESIAEIk2ADoBIE+V8JEACJEACJEACJEACJEACJPD/7dgxDQAAAMIw/64xwbGjBggpHwQIBAUcAMFRVCJAgAABAgQIECBAgAABAm8BB8BbVB4BAgQIECBAgAABAgQIEAgKOACCo6hEgAABAgQIECBAgAABAgTeAg6At6g8AgQIECBAgAABAgQIECAQFHAABEdRiQABAgQIECBAgAABAgQIvAUcAG9ReQQIECBAgAABAgQIECBAICjgAAiOohIBAgQIECBAgAABAgQIEHgLOADeovIIECBAgAABAgQIECBAgEBQwAEQHEUlAgQIECBAgAABAgQIECDwFnAAvEXlESBAgAABAgQIECBAgACBoIADIDiKSgQIECBAgAABAgQIECBA4C3gAHiLyiNAgAABAgQIECBAgAABAkEBB0BwFJUIECBAgAABAgQIECBAgMBbwAHwFpVHgAABAgQIECBAgAABAgSCAg6A4CgqESBAgAABAgQIECBAgACBt4AD4C0qjwABAgQIECBAgAABAgQIBAUcAMFRVCJAgAABAgQIECBAgAABAm8BB8BbVB4BAgQIECBAgAABAgQIEAgKOACCo6hEgAABAgQIECBAgAABAgTeAg6At6g8AgQIECBAgAABAgQIECAQFHAABEdRiQABAgQIECBAgAABAgQIvAUcAG9ReQQIECBAgAABAgQIECBAICjgAAiOohIBAgQIECBAgAABAgQIEHgLOADeovIIECBAgAABAgQIECBAgEBQwAEQHEUlAgQIECBAgAABAgQIECDwFnAAvEXlESBAgAABAgQIECBAgACBoIADIDiKSgQIECBAgAABAgQIECBA4C3gAHiLyiNAgAABAgQIECBAgAABAkEBB0BwFJUIECBAgAABAgQIECBAgMBbwAHwFpVHgAABAgQIECBAgAABAgSCAg6A4CgqESBAgAABAgQIECBAgACBt4AD4C0qjwABAgQIECBAgAABAgQIBAUcAMFRVCJAgAABAgQIECBAgAABAm8BB8BbVB4BAgQIECBAgAABAgQIEAgKOACCo6hEgAABAgQIECBAgAABAgTeAg6At6g8AgQIECBAgAABAgQIECAQFHAABEdRiQABAgQIECBAgAABAgQIvAUcAG9ReQQIECBAgAABAgQIECBAICjgAAiOohIBAgQIECBAgAABAgQIEHgLOADeovIIECBAgAABAgQIECBAgEBQwAEQHEUlAgQIECBAgAABAgQIECDwFnAAvEXlESBAgAABAgQIECBAgACBoIADIDiKSgQIECBAgAABAgQIECBA4C3gAHiLyiNAgAABAgQIECBAgAABAkEBB0BwFJUIECBAgAABAgQIECBAgMBbwAHwFpVHgAABAgQIECBAgAABAgSCAg6A4CgqESBAgAABAgQIECBAgACBt4AD4C0qjwABAgQIECBAgAABAgQIBAUcAMFRVCJAgAABAgQIECBAgAABAm8BB8BbVB4BAgQIECBAgAABAgQIEAgKOACCo6hEgAABAgQIECBAgAABAgTeAg6At6g8AgQIECBAgAABAgQIECAQFHAABEdRiQABAgQIECBAgAABAgQIvAUcAG9ReQQIECBAgAABAgQIECBAICjgAAiOohIBAgQIECBAgAABAgQIEHgLOADeovIIECBAgAABAgQIECBAgEBQwAEQHEUlAgQIECBAgAABAgQIECDwFnAAvEXlESBAgAABAgQIECBAgACBoIADIDiKSgQIECBAgAABAgQIECBA4C3gAHiLyiNAgAABAgQIECBAgAABAkEBB0BwFJUIECBAgAABAgQIECBAgMBbwAHwFpVHgAABAgQIECBAgAABAgSCAg6A4CgqESBAgAABAgQIECBAgACBt4AD4C0qjwABAgQIECBAgAABAgQIBAUcAMFRVCJAgAABAgQIECBAgAABAm8BB8BbVB4BAgQIECBAgAABAgQIEAgKOACCo6hEgAABAgQIECBAgAABAgTeAg6At6g8AgQIECBAgAABAgQIECAQFHAABEdRiQABAgQIECBAgAABAgQIvAUcAG9ReQQIECBAgAABAgQIECBAICjgAAiOohIBAgQIECBAgAABAgQIEHgLOADeovIIECBAgAABAgQIECBAgEBQwAEQHEUlAgQIECBAgAABAgQIECDwFnAAvEXlESBAgAABAgQIECBAgACBoIADIDiKSgQIECBAgAABAgQIECBA4C3gAHiLyiNAgAABAgQIECBAgAABAkEBB0BwFJUIECBAgAABAgQIECBAgMBbwAHwFpVHgAABAgQIECBAgAABAgSCAg6A4CgqESBAgAABAgQIECBAgACBt4AD4C0qjwABAgQIECBAgAABAgQIBAUcAMFRVCJAgAABAgQIECBAgAABAm8BB8BbVB4BAgQIECBAgAABAgQIEAgKOACCo6hEgAABAgQIECBAgAABAgTeAg6At6g8AgQIECBAgAABAgQIECAQFHAABEdRiQABAgQIECBAgAABAgQIvAUcAG9ReQQIECBAgAABAgQIECBAICjgAAiOohIBAgQIECBAgAABAgQIEHgLOADeovIIECBAgAABAgQIECBAgEBQwAEQHEUlAgQIECBAgAABAgQIECDwFnAAvEXlESBAgAABAgQIECBAgACBoIADIDiKSgQIECBAgAABAgQIECBA4C3gAHiLyiNAgAABAgQIECBAgAABAkEBB0BwFJUIECBAgAABAgQIECBAgMBbwAHwFpVHgAABAgQIECBAgAABAgSCAg6A4CgqESBAgAABAgQIECBAgACBt4AD4C0qjwABAgQIECBAgAABAgQIBAUcAMFRVCJAgAABAgQIECBAgAABAm8BB8BbVB4BAgQIECBAgAABAgQIEAgKOACCo6hEgAABAgQIECBAgAABAgTeAg6At6g8AgQIECBAgAABAgQIECAQFHAABEdRiQABAgQIECBAgAABAgQIvAUcAG9ReQQIECBAgAABAgQIECBAICjgAAiOohIBAgQIECBAgAABAgQIEHgLOADeovIIECBAgAABAgQIECBAgEBQwAEQHEUlAgQIECBAgAABAgQIECDwFnAAvEXlESBAgAABAgQIECBAgACBoIADIDiKSgQIECBAgAABAgQIECBA4C3gAHiLyiNAgAABAgQIECBAgAABAkEBB0BwFJUIECBAgAABAgQIECBAgMBbwAHwFpVHgAABAgQIECBAgAABAgSCAg6A4CgqESBAgAABAgQIECBAgACBt4AD4C0qjwABAgQIECBAgAABAgQIBAUcAMFRVCJAgAABAgQIECBAgAABAm8BB8BbVB4BAgQIECBAgAABAgQIEAgKOACCo6hEgAABAgQIECBAgAABAgTeAg6At6g8AgQIECBAgAABAgQIECAQFHAABEdRiQABAgQIECBAgAABAgQIvAUcAG9ReQQIECBAgAABAgQIECBAICjgAAiOohIBAgQIECBAgAABAgQIEHgLOADeovIIECBAgAABAgQIECBAgEBQwAEQHEUlAgQIECBAgAABAgQIECDwFnAAvEXlESBAgAABAgQIECBAgACBoIADIDiKSgQIECBAgAABAgQIECBA4C3gAHiLyiNAgAABAgQIECBAgAABAkEBB0BwFJUIECBAgAABAgQIECBAgMBbwAHwFpVHgAABAgQIECBAgAABAgSCAg6A4CgqESBAgAABAgQIECBAgACBt4AD4C0qjwABAgQIECBAgAABAgQIBAUcAMFRVCJAgAABAgQIECBAgAABAm8BB8BbVB4BAgQIECBAgAABAgQIEAgKOACCo6hEgAABAgQIECBAgAABAgTeAg6At6g8AgQIECBAgAABAgQIECAQFHAABEdRiQABAgQIECBAgAABAgQIvAUcAG9ReQQIECBAgAABAgQIECBAICjgAAiOohIBAgQIECBAgAABAgQIEHgLOADeovIIECBAgAABAgQIECBAgEBQwAEQHEUlAgQIECBAgAABAgQIECDwFnAAvEXlESBAgAABAgQIECBAgACBoIADIDiKSgQIECBAgAABAgQIECBA4C3gAHiLyiNAgAABAgQIECBAgAABAkEBB0BwFJUIECBAgAABAgQIECBAgMBbwAHwFpVHgAABAgQIECBAgAABAgSCAg6A4CgqESBAgAABAgQIECBAgACBt4AD4C0qjwABAgQIECBAgAABAgQIBAUcAMFRVCJAgAABAgQIECBAgAABAm8BB8BbVB4BAgQIECBAgAABAgQIEAgKOACCo6hEgAABAgQIECBAgAABAgTeAg6At6g8AgQIECBAgAABAgQIECAQFHAABEdRiQABAgQIECBAgAABAgQIvAUcAG9ReQQIECBAgAABAgQIECBAICjgAAiOohIBAgQIECBAgAABAgQIEHgLOADeovIIECBAgAABAgQIECBAgEBQwAEQHEUlAgQIECBAgAABAgQIECDwFnAAvEXlESBAgAABAgQIECBAgACBoIADIDiKSgQIECBAgAABAgQIECBA4C3gAHiLyiNAgAABAgQIECBAgAABAkEBB0BwFJUIECBAgAABAgQIECBAgMBbwAHwFpVHgAABAgQIECBAgAABAgSCAg6A4CgqESBAgAABAgQIECBAgACBt4AD4C0qjwABAgQIECBAgAABAgQIBAUcAMFRVCJAgAABAgQIECBAgAABAm8BB8BbVB4BAgQIECBAgAABAgQIEAgKOACCo6hEgAABAgQIECBAgAABAgTeAg6At6g8AgQIECBAgAABAgQIECAQFHAABEdRiQABAgQIECBAgAABAgQIvAUcAG9ReQQIECBAgAABAgQIECBAICjgAAiOohIBAgQIECBAgAABAgQIEHgLOADeovIIECBAgAABAgQIECBAgEBQwAEQHEUlAgQIECBAgAABAgQIECDwFnAAvEXlESBAgAABAgQIECBAgACBoIADIDiKSgQIECBAgAABAgQIECBA4C3gAHiLyiNAgAABAgQIECBAgAABAkEBB0BwFJUIECBAgAABAgQIECBAgMBbwAHwFpVHgAABAgQIECBAgAABAgSCAg6A4CgqESBAgAABAgQIECBAgACBt4AD4C0qjwABAgQIECBAgAABAgQIBAUcAMFRVCJAgAABAgQIECBAgAABAm8BB8BbVB4BAgQIECBAgAABAgQIEAgKOACCo6hEgAABAgQIECBAgAABAgTeAg6At6g8AgQIECBAgAABAgQIECAQFHAABEdRiQABAgQIECBAgAABAgQIvAUcAG9ReQQIECBAgAABAgQIECBAICjgAAiOohIBAgQIECBAgAABAgQIEHgLOADeovIIECBAgAABAgQIECBAgEBQwAEQHEUlAgQIECBAgAABAgQIECDwFnAAvPJiEXQAAAEwSURBVEXlESBAgAABAgQIECBAgACBoIADIDiKSgQIECBAgAABAgQIECBA4C3gAHiLyiNAgAABAgQIECBAgAABAkEBB0BwFJUIECBAgAABAgQIECBAgMBbwAHwFpVHgAABAgQIECBAgAABAgSCAg6A4CgqESBAgAABAgQIECBAgACBt4AD4C0qjwABAgQIECBAgAABAgQIBAUcAMFRVCJAgAABAgQIECBAgAABAm8BB8BbVB4BAgQIECBAgAABAgQIEAgKOACCo6hEgAABAgQIECBAgAABAgTeAg6At6g8AgQIECBAgAABAgQIECAQFHAABEdRiQABAgQIECBAgAABAgQIvAUcAG9ReQQIECBAgAABAgQIECBAICjgAAiOohIBAgQIECBAgAABAgQIEHgLDBpdXLAoGdCA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470" y="1319347"/>
            <a:ext cx="5617028" cy="458173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4328269" y="6494967"/>
            <a:ext cx="4151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3884499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mages.unsplash.com/photo-1451156351305-d4f9bff58036?ixlib=rb-0.3.5&amp;ixid=eyJhcHBfaWQiOjEyMDd9&amp;s=bd9c2081b14149fe69aee75775b0d374&amp;dpr=1&amp;auto=format&amp;fit=crop&amp;w=1000&amp;q=80&amp;cs=tinysrgb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1216" y="0"/>
            <a:ext cx="4770783" cy="691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21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1692322" y="548121"/>
            <a:ext cx="9661478" cy="59209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MANERA COMO VIAJAN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1755911"/>
              </p:ext>
            </p:extLst>
          </p:nvPr>
        </p:nvGraphicFramePr>
        <p:xfrm>
          <a:off x="1943138" y="1674254"/>
          <a:ext cx="4770262" cy="4272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ángulo 8"/>
          <p:cNvSpPr/>
          <p:nvPr/>
        </p:nvSpPr>
        <p:spPr>
          <a:xfrm>
            <a:off x="7423597" y="0"/>
            <a:ext cx="4761562" cy="933981"/>
          </a:xfrm>
          <a:prstGeom prst="rect">
            <a:avLst/>
          </a:prstGeom>
          <a:solidFill>
            <a:schemeClr val="accent6">
              <a:lumMod val="50000"/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Futura Std Book" panose="020B0502020204020303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392144" y="152917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Los </a:t>
            </a:r>
            <a:r>
              <a:rPr lang="es-CO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baby</a:t>
            </a:r>
            <a:r>
              <a:rPr lang="es-CO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boomers</a:t>
            </a:r>
            <a:r>
              <a:rPr lang="es-CO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viajan más en grupos, los </a:t>
            </a:r>
            <a:r>
              <a:rPr lang="es-CO" sz="1600" dirty="0" err="1">
                <a:solidFill>
                  <a:schemeClr val="bg1"/>
                </a:solidFill>
                <a:latin typeface="Futura Std Book" panose="020B0502020204020303" pitchFamily="34" charset="0"/>
              </a:rPr>
              <a:t>millenials</a:t>
            </a:r>
            <a:r>
              <a:rPr lang="es-CO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 viajan más en pareja o solos.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423597" y="5924019"/>
            <a:ext cx="4761562" cy="933981"/>
          </a:xfrm>
          <a:prstGeom prst="rect">
            <a:avLst/>
          </a:prstGeom>
          <a:solidFill>
            <a:schemeClr val="accent6">
              <a:lumMod val="50000"/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uadroTexto 10"/>
          <p:cNvSpPr txBox="1"/>
          <p:nvPr/>
        </p:nvSpPr>
        <p:spPr>
          <a:xfrm>
            <a:off x="7423597" y="597551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La mayor parte de los turistas internacionales de turismo en la  naturaleza y comunitario,  viajan en pareja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4328269" y="6480995"/>
            <a:ext cx="301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582323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22</a:t>
            </a:fld>
            <a:endParaRPr lang="es-CO" dirty="0"/>
          </a:p>
        </p:txBody>
      </p:sp>
      <p:pic>
        <p:nvPicPr>
          <p:cNvPr id="4098" name="Picture 2" descr="Silhouette person and mid-ground landscape in Columbia including palm trees with a sunset with red, orange and blue sky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8231" y="0"/>
            <a:ext cx="4766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1692322" y="548121"/>
            <a:ext cx="9661478" cy="59209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DURACIÓN DEL VIAJE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423597" y="2009616"/>
            <a:ext cx="4761562" cy="3116176"/>
          </a:xfrm>
          <a:prstGeom prst="rect">
            <a:avLst/>
          </a:prstGeom>
          <a:solidFill>
            <a:schemeClr val="accent6">
              <a:lumMod val="50000"/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3831256"/>
              </p:ext>
            </p:extLst>
          </p:nvPr>
        </p:nvGraphicFramePr>
        <p:xfrm>
          <a:off x="1412065" y="1723386"/>
          <a:ext cx="6127831" cy="4200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8150488" y="2131733"/>
            <a:ext cx="3537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La mayoría de los viajes de naturaleza y comunitario tienen una duración de una semana</a:t>
            </a:r>
          </a:p>
          <a:p>
            <a:endParaRPr lang="es-CO" sz="1600" dirty="0">
              <a:solidFill>
                <a:schemeClr val="bg1"/>
              </a:solidFill>
              <a:latin typeface="Futura Std Book" panose="020B0502020204020303" pitchFamily="34" charset="0"/>
            </a:endParaRPr>
          </a:p>
          <a:p>
            <a:r>
              <a:rPr lang="es-CO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Los paquetes más vendidos incluyen una mezcla de naturaleza y cultura</a:t>
            </a:r>
          </a:p>
          <a:p>
            <a:endParaRPr lang="es-CO" sz="1600" dirty="0">
              <a:solidFill>
                <a:schemeClr val="bg1"/>
              </a:solidFill>
              <a:latin typeface="Futura Std Book" panose="020B0502020204020303" pitchFamily="34" charset="0"/>
            </a:endParaRPr>
          </a:p>
          <a:p>
            <a:r>
              <a:rPr lang="es-CO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En comunitario, el promedio de días es 3, con un crecimiento de experiencias de 1 día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4328269" y="6507189"/>
            <a:ext cx="308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1648987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2000" dirty="0">
                <a:latin typeface="Futura Std Book" panose="020B0502020204020303" pitchFamily="34" charset="0"/>
              </a:rPr>
              <a:t>La tercera parte de los paquetes de naturaleza de una semana vendidos por los mayoristas internacionales, tienen un costo cercano a los USD2.000, sin contar el transporte internacional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23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2224016" y="1842031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400" dirty="0">
                <a:latin typeface="Futura Std Book" panose="020B0502020204020303" pitchFamily="34" charset="0"/>
              </a:rPr>
              <a:t>Costo de un viaje de naturaleza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420265"/>
              </p:ext>
            </p:extLst>
          </p:nvPr>
        </p:nvGraphicFramePr>
        <p:xfrm>
          <a:off x="2224016" y="2343954"/>
          <a:ext cx="8869474" cy="4008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4328269" y="6494967"/>
            <a:ext cx="4151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2160321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24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1692322" y="548121"/>
            <a:ext cx="9661478" cy="59209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CÓMO SE ENTERAN SUS CLIENTES DE COLOMBIA</a:t>
            </a:r>
          </a:p>
        </p:txBody>
      </p:sp>
      <p:sp>
        <p:nvSpPr>
          <p:cNvPr id="2" name="AutoShape 2" descr="data:image/png;base64,iVBORw0KGgoAAAANSUhEUgAABAAAAAMACAYAAAC6uhUNAAAgAElEQVR4XuzdB7gkRbn/8dqcc86ZzOIukoNEySBRgoiAqFwTCCgi0XD/SFIUhYsKKig5CEiQHCQsLDnuLptzzjn831+xdejp0z3hxDmnv/U897m6p6en69M949Rbb73VZJM1R0MAAQQQQAABBBBAAAEEEEAAgUYt0IQAQKO+v3QOAQQQQAABBBBAAAEEEEAAAS9AAIAHAQ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AAIIIIAAAggggAABAJ4BBBBAAAEEEEAAAQQQQAABBDIgQAAgAzeZLiKAAAIIIIAAAggggAACCCBAAIBnAAEEEEAAAQQQQAABBBBAAIEMCBAAyMBNposIIIAAAggggAACCCCAAAIIEADgGUAAAQQQQAABBBBAAAEEEEAgAwIEADJwk+kiAggggAACCCCAAAIIIIAAAgQAeAYQQAABBBBAAAEEEEAAAQQQyIAAAYAM3GS6iAACCCCAwPTp093Pf/5z98EHH7if/exn7pBDDnFNmjQBxgSWL1/u/vjHP7pbbrnFHX300e7CCy90nTp1wgYBBBBAAIFGJ0AAoNHdUjqEAAIIIIBArsCSJUvc+eef7x5++GH/h5122sndeOONrn///pmnWrt2rft//+//eY/Q/vCHP7hjjz028zYAIIAAAgg0PgECAI3vntIjBBBAAIEGILB+/Xr35ptvuoceesi99tpr7r333vNXvf3227s99tjDnXLKKW748OE1Mkv/73//25155pnupJNOcs2bN3cPPPCAu+uuu9yOO+7YAKRq9xKfe+45981vftPtuuuubvTo0e6qq65yP/jBD9xPfvIT16xZs9p9c86OAAIIIIBAHQsQAKhjcN4OAQQQQACB999/3/361792Tz75ZCpG+/bt3Y9+9CP3rW99yw/aq9o0w63U/zvvvNP985//dNOmTXPf/e53feBh5513ruppG8XrVq5c6X760586BUhuvfVW17dvX++twIjMWrdu3Sj6SScQQAABBBAIAgQAeBYQQAABBBCoI4FNmza5Z5991v34xz92WpO/9dZbu+OOO86NHDnSzzZrQKqgwH333efXpSsIcMMNN7iDDz64yleo9zn77LP965XmrmwDzW6TAeDcu+++60499VS35ZZbut///vfeXAEALZG44oorXKtWrarszgsRQAABBBAoRwECAOV4V7gmBBBAAIFGKfDOO+/4VPzFixe7//mf/3Hf+c53XNu2bXP6qqUBN910k/vlL3/p//0b3/hGtQajzz//vPvqV7/qjj/+eL/W/R//+IcPMPzf//2fGzJkSIN3/vTTT33RPi2hOO+889wZZ5xRdOq+DC677LKKlP+xY8e6I4880l100UX+32gIIIAAAgg0NgECAI3tjtIfBBBAAIGyFIgW4rv44ov94H/ZsmV+KYBqAfzv//6v++IXv+ivfcKECe6ss85yH330kdt33319hfouXbpUqV/RQa6WFCgIMGPGDHfddde5jh07Vumc5fQi9UPr9tUOOOAApwJ+xVTw12y/0v/vuece/xoV/VNgRMsj/va3v7mDDjqonLrJtSCAAAIIIFAjAgQAaoSRkyCAAAIIIJBf4PHHH3ff+973fIG/a6+91nXv3t2F2Xm9UgP1o446yp9Es9pKRdeWfYcffniVB+vr1q3zmQQ6t1LadX5lHuy1117unHPOqZECg/V931999VU/869WyvaGYWnE1KlT3W233eaXY8jqpZdecjfffLMbNmxYfXeN90cAAQQQQKDGBQgA1DgpJ0QAAQQQQCBXIBTi+/Of/+wH8yeffLI/IMzOa61/dE3+mDFj/DGapdZ6/aoO1pcuXeoLCT7yyCN+lnvAgAE+RV61ABQEyHJTur+WRmjgH7YAVK0E/XcKAGb5yaDvCCCAQOMWIADQuO8vvUMAAQQQKAOBMNusIn9hdjk6O68igGFNvpYKaImAUtO33XZbXw9gxIgRVerFggULfAHAF154wd17773u5Zdfdm+//bYvLNi1a9cqnbOxvCik+4cMixdffNHXZ/jLX/7iDjvssMbSTfqBAAIIIIBAjgABAB4IBBBAAAEEalkgzDbvs88+Fen80dl5rV3/7W9/63cG0PIA7QTQv39/n7Z/6KGH5qTqa1D/pz/9yQ/olSGgPeyV1h8tJqit/hRoUBBBBQfV9N9vv/12t99++7lvf/vb/t+0HeHvfvc7vzOBsgO0O4F2HGjSpEmFiLIHLr/8cp8x8Ktf/apS0cJCdFOmTPEBDaXaKwMiGszQrgjxa9DSB63Hb9myZcWp1Wddu1L11VSgTxkS2jnhX//6ly/kd+655/qCiaEp6+I///mPX88/adIk/95bbLFFxfWr36q78PWvf91dcMEF7he/+IWbPXu23w2gV69erhhnnVdmc+fOrdS3Qi78HQEEEEAAgfoQIABQH+q8JwIIIIBApgQ0SNWgW4NNpZdr+zkN2jXgT2oHHnigH1hut912OYPxefPm+cGq6glEW1hWEN9mMBwzdOhQP7BXYEEDYW1798orr7jvf//7OdegwXn4u147Z84cf4wyCK655hp3yimnlFQ3QNejzAYFEJRurwKEIVChv8lFFfxDkCJcrwbjCmwoEJHUZw3QFQwYPHhwxRIHFQKUr5oyLfReCpREW3idMitUfFFBgPPPP9+NHj3a11zQvVFgoZCzzrlhwwYfrJH9CSec4IMjHTp0yNRzTWcRQAABBBqeAAGAhnfPuGIEEEAAgQYmEAd89+0AACAASURBVNLNNdhUwbqHHnqoYhY+3hUN/BUcaN26dc6fNKOtQa3WqyuT4PTTT3evvfaa3yEgbBWo4oEKNIwfP95nDuy///7+NfPnz/fnUj0Avf/MmTN9tXvVGtDxe+65p7vlllt8JkC0GOG///1vnxavpmveeeed/X/euHGj+/jjj/15xo0b51avXu234dNSBi05CNeuTITwPuqX3j+06N+OPvpoN2rUKHfppZf6P++0006+nz179qzoswbtCkaoSJ+yARSo2GqrrSp2S1ANhS996Usuuo2iaisoKKDtDjXgVwBAmRD9+vXz7/X3v//dBxqUjRFm/7XbQiHnVq1a+YwG7eSgHRzifWtgjyeXiwACCCCQIQECABm62XQVAQQQQKB+BEIAIAwUNUi9++67KwbE2o5Og3f9m5oG9BqgRtP6P/nkk4rBqgbpu+66qwsDdBUKVNBAM+caGGu2/+qrr/ap79rXXk2z+3rdNtts4/75z3/699ZWd5rF1naAmv2+8847/d800FctAqXVP/roo/71YevC5s2bu7CkQUsQoi26ZaFm+P/xj3/4GXY1LXPQbLkG9WrhGtQPDfY1637qqaf6rAO1K6+80mmgrf+vf9PafPVLA3kN9pUBsGjRoopCfprtHz58uHvnnXd80ELZFeGan376aXfaaadVbKnYpk2bigCA3kuBAtVF0PkLOasgo1rIbNB/Dt49evSonweMd0UAAQQQQKBIAQIARUJxGAIIIIAAAlUVCAEAzbZrUNqiRQs/+6yAQEhLHzRokB8sP/zwwzkD0vCeTzzxhB/E7r333n7WXwPciy66yK8/1+BYg9iwdWAoZKcZ/hAA+OEPf+iXD2hgHrYG1PtpPb3qCSjgoAG8Uv0VEAiDd83Gv/766/78+ttXvvIV/94KDqiQof5dSxX0Gg3mNZOv1P1Zs2b5bQ+V3q9ggl4TAhvqf7iGsCxizZo1Ff2PO/ft29cHR7Q1n5Yj6HzKcLj//vv99ctEQQQVNlQtBQUJ9G9az6+Ag4IcuvaQKSGDkAGg9/ra177mAyAKuBRy3mGHHdyHH37oMydUpyD0Tbsr6JzxzI2qPjO8DgEEEEAAgdoQIABQG6qcEwEEEEAAgYiA9qrXwDlUnG/Xrl3FGvSQ7q6if6pEr9R+zazH15WHIIJeqzX9SrnXgFiz/hq4q8K/iucpkKDZdf1NWQUKCqxatcpnBmj2X+n6CgSoQKBS45s2beqP04Bag2Bdh2oMhIG1BuoaVP/1r3/1mQFhO8F8NzgsV1AwQ+87ceJEH+xQv/R6VdlXQEI1AOSi82vgrIwFLRlQWr2aChNqqYCK9916662+T9F2ySWX+HX+Wrevgn4a2Ou69b5Kz9ff1XdlWKi/IQNDBlqq8Nhjj1XaaeGOO+7wwQ0FNFRjQPUaos5aKqCAgQIbKjCoJRA6r1rIIuDhRwABBBBAoFwFCACU653huhBAAAEEGo1A2AZQleXDdn9hUBqCAhpwqnid/l0p7tG0dEGoon0ocqeUcw1Cd999dz9rrddp4KuK/VrfHmbLFSTQTLUG4A8++KCfoVfGgIILWsPfqVMnPyuuAblm8RUMeP755/1rNCOvwbvqCLz11lv+OKXiR2sEJN0gDcIfeOABPyhWurwG4itWrKhYTqDzqCDgWWed5bMCtAxBQQH1N7yPBtzKclCNA12LsiQUgFB2QWgTJkzwSwYUNND5NOuvYIHqCajmgTyUIRGCIB988IF/HwVJVABRgRYN4o8//ni/5l/vr6UZum4FUNSOOOIIf+7grPPqPbWVorIx9DrVDwhLJUKGgZYu0BBAAAEEEChHAQIA5XhXuCYEEEAAgUYloIrxGnxqlloD1D322KNi27/osgB1+rnnnvNr/TVbroGwBtFKY1eRPqWnq2k9vQaiqjqvga0GrB999FGFmbbFUybATTfd5Av9qZ100kl+QKuZcA3Q1UKRPGUQqLDfU0895dfWa4b8kEMO8VsGqrq91v3r33RNodhe2g3Stn4aCKsgoP6/+qzlAGoKIHTv3r3iXPo3ZTSouJ+OVx91DaFYoQb5slBRw1D4UAEP9Ukz/2H3gF122cUHChTkULHCYKT3V50EzeqrqU7C1ltv7e2XLVvm/0+BFxkrq0IZAQo0dOvWzW8DqN0YFGgJzlpaMXnyZB9kUWbE9ddf73SNyl4IQQfVY9D2hDQEEEAAAQTKUYAAQDneFa4JAQQQQKDsBDQAVmq6BugagGqgqwFxWAOvivRKo9dssQbM8Za2tVxYrx+Oj1axj59DM/V6f82ox5uCAgo0qJJ/aNreTjUAtP49WrBP6fcLFy70g/1404Bcs9uaQdfgXbUKQlP/VFxQA+S0psG6BvJ6vZYlKKU/qSmzQANlZTZEW7SgXj4LuWt2XgGJaN+UUaFMiNC0pEEG6kc4Tv+mjAEtQQiFF8PxCpJoVwQtrYgXOdQxqi0gT9VFiPZN51TWQtgpoeweYC4IAQQQQAABEyAAwGOAAAIIIIBAHgGtZ9cssvaMj86yJ71EM/uadU+rBq8Za/1dRfc0uNTstmalo9X+dV4FG7TVnda9K4V9r7328rPkCi4oLV6p+aoXoKa/KY1dAQCl1GtmWpX7NVhXCrzWsStDQNevTALVBNAgWf3S4Ff/p8CGBrBKx9d6etUKUCE/VfvXQFjBDr1G6fEqyFds0yy60uQ1Mx8G08pqOPHEE30Gg1rw0H8+7rjj/NKAaIBB16kggdbbq896vWbmlcKva1GxQu0UoBl89U0OCkBoMN6nTx9fmE8D+nCcDJVhoCUP2sbwqquu8gEDLTNQxsApp5ziZ/S1TCDNWcX/on3TuVRQUfdfbjQEEEAAAQTKVYAAQLneGa4LAQQQQKDeBTRg1+BSaeFqnTt39in8mr0Og3bNuqsQnNava4ZeM9gMAuv91nEBCCCAAAIIIJAgQACAxwIBBBBAAIEEAaXsawZdFeXVNFOvlO8wO61idyqup9nzHXfc0c9Al2NTGr1msrXuffvtt/cz3qr+T0MAAQQQQACB7AkQAMjePafHCCCAAAIFBMI2dtpbXu3iiy/21eyja/u1hl773D/zzDO+Or+20CvHPeCjVfDVl0JV/Hk4EEAAAQQQQKDxChAAaLz3lp4hgAACCFRRIFqJX+vCtY48vk7/ww8/9Gv4lQWggnflWv1dWwRqHb6q5msnAAUz8hXxqyIZL0MAAQQQQACBBiBAAKAB3CQuEQEEEECg7gQ0YP7pT3/qq8uPGDHCp89vueWWlS5AW/KpWr6aCtSpgB4NAQQQQAABBBAoZwECAOV8d7g2BBBAAIE6F3j33Xd9hXrtWZ9vZl9V9bVNntb+K0igyvk0BBBAAAEEEECgnAUIAJTz3eHaEEAAAQTqXED7xWu7O7W0mX1taacsgXvuucfvC69aAfG0em0Tp+337rzzTr/lnLbT69Kli2vRokVFn3SMUvOTtgVUJoIK9ulvuo5Ro0a5l156yV133XVOBQr1niNHjvTn0rHazk/HzZo1K2d7wVDMUDsaXH/99Tnb+E2bNs0HL7TN4QknnODOO+8816xZszo35w0RQAABBBBAoG4ECADUjTPvggACCCDQAATWrFnjLrvsMr/t39Zbb+0H58OHD6905dHCeto3/pe//KVr06ZNxXH6+7nnnuvGjBmT89posUANzC+44AL3+OOP5xyjAf7JJ5/sX6v/rwyDm266yb399ts+MKHgg9of/vAHd+yxx/rBvwoQhq0Kw8lC8CIsVdh9993dH//4R9e7d29/yKuvvuoH/LrWaFOgQrUN2MqwATywXCICCCCAAAIlChAAKBGMwxFAAAEEGq/A0qVL3Y9+9CP3yCOPpM7sq/fR9f/nn3++H0iHAXN0YD9s2DD37W9/22lZwe233+5UUPCKK67wx6own2bx99lnH3f66ae71157zQ/QwzGqQaAB//HHH+9n5xVQmD59egX+Qw895HbaaSc/g3/JJZe4/v37+yULc+fOdddcc43/N21deO211/r/rvPoPdu3b+/Gjx/vfvjDH/otDL/whS+4M844wz322GP+/8q5oGHjffLoGQIIIIAAAnUjQACgbpx5FwQQQACBBiCwaNEiP2h+9tln3b777usH5Erbj7Z169b5GX9tp6emWgAaoKtt2rQpZ0D++9//3o0ePboiq+Ciiy7yA+xPPvnEz7Ir4KDz7Lrrrj4N/8wzz/S7CXz/+9/36f86t7Yf1Kz/7Nmz3eGHH+7OOeeciuyErl27VmxFePnll/tgw2233eYDB8oA2GOPPSqWKoRAha4/BB90bVoW0LNnT/fd737XPfXUUz5AofPQEEAAAQQQQKDxCRAAaHz3lB4hgAACmRDYuGKFm3fzzW6+pcevHjfOddhvP9ffBs1td9yxyv2PBgDS1vZPnTrVD8o1e64WUvH1nxcuXFgxIFcmgTIDtPb+7LPPdi+88IIf7B911FEVGQR6DwUZNLOv4IBm7//yl7/4XQe09aDqESi48PLLL/tZfC1R0M4DBxxwgH/fKVOmVBQsfPDBB30gQdkG77//vvvKV77iVq1aVfHeIVARXb4QlhtMmDDBnXXWWe6jjz7yux986UtfqrIhL0QAAQQQQACB8hUgAFC+94YrQwABBBBIEVhvA+Up3/qWW/yvf+Uc0cxm64c98IDrUMUBbLS4X1J1/w0bNviBt6r/hxYdMCu1/sQTT3QzZsyoGEh/+OGHfrZfg3sdq1l3ZQboHJ07d3YDBw70g3YtF9D6e2UezJ8/36/vH2eBDbWvfvWrftZes/uqURCWCbzzzjvuyCOP9MeEAEAU5I033vDLC7QsQUsGdt55Z/ff//7Xn1u1AFSkULsXPP/88/49evXq5d8jFBfkAUQAAQQQQACBxiVAAKBx3U96g0DZC6ydPNnP2i649Va3zlKaW2+xhev9s5+5rlbsrEnz5mV//Vm4QM2sL7D16vNsZnqVDUzb77WXn1lvZ7PL5dA22Sz4NFu/Pm9zCn78mjofc4wbYunvTW2te6lNKfyapVc6vVpIx29uz6b+psGzUvCVRq9tAtWUqq/ifvHXhgF3SO3XoPq3v/2te/HFF93VV19dUczviCOO8INvFelr27atL+r3m9/8xmcGKOCgpqyAL3/5yxVLD5TirwwDDfqVuq/jQnZB6LMCDjruueeec6tXr/YBANUM0O4FKhjYr18/v3PAoEGDfHBBgY1tt93W3WyfTwUjaAgggAACCCDQ+AQIADS+e0qPEChPgY0b3cI77nBTbW3zBltnHW99LN25jxUtIwhQv7dvrW0LN0Vr0//zn5wLUaBm6P33uzY2QKzvtsTWyn969NFukw3Ck1pzW88+wirrt7Vt86rSwvp8zearYJ5my3fbbTdfpO8Byy7QIPlrX/uar+CvjAH9d6Xla9b/lltucevXr/ep91rrrwJ7N9xwg18uoCJ9mmEfO3asn33XYH/ixInuwAMP9Ofr0KGD++CDD/ysvFLxO3Xq5JYsWeIH7SoW2L1794plASrop0wBDdqVvq+lAboO1Q7Qev733nvPLx9Qur9ep4wCBQP0nxV8UEZAu3bt/L9p9wItD9AyBAIAVXliSniNBZFW23O1+uOPXeuttnKtR4xwVhGyhBNwKAIIIIAAAtUTIABQPT9ejUDjEbAB+ipLVV58331u8cMP+5lfDbBaDRniutrgpIfNMrawwUuVmv3oXWAzjlOssFjaoE2p2yMefbRsZpmr1M8G/qJ1tn/8pJNOcsssHTyp9bIZ536//nW9BmnW2xp7XWM0QNHD1tevtwHuonvuqbjs4VbFv9Nhh1Xpjmgm/1+2tODCCy/06/ejTYN4pe8rbV5F9R62z0q0aetAzayrmF5a04Bf6/s1SI9u6xc9/uCDD/YBgXusT2HrwGbNmuUUH9TxWkJwjGU8aCY/bA8YPY8KGioT4N5776345+233961atXKaXmA2ggbhHbr1s1vCxiCDepndZru03J7jpY++aRb8frrbo0FIqKBP32vtDar9rZUo9Mhh/j/nIXg3wILyijApu/BJi1auEGWbdLNdoYgCFCdp43XIoAAAgiUIkAAoBQtjkWgMQrYYGeFDQRm2GBn2TPPpPawpaUJD7G1wUoHL7Ute/pp96nNWCbN/EfP1e9Xv3K9rRAare4FCqXV64rafvGLboTNvmuGvb7aUpvZn2Br3kMgSYX/htogedVbb7lxVhgvtEGWMt/dtraralMQQGv3//SnP7nH7T3VVIFfxfxCerwG1tpiT8ECNc3K6+8bLZj285//3D1jnycN3jXYVkq/sgk0IFcBQc3+67hXXnnF7xqgZQFqe9nnS+dRkT9tNaj1/qrKr2UCaprRV2DiLeuvMgCUZaBghAbv4TwKCqi4oNb+a0Z/si270Xlet4G4+qClA7Ms2KN6A5r1VzBCmQn69/33398XI2zdunXpdNafFZbdMNtqGyhLIy3Yl3TiVsOHu75m1sWCGU3MqzE2LXmaaEs9llsxyNDa2y4Nw2xpRnPbzYGGAAIIIIBAXQgQAKgLZd4DgTIV0FrvWTYImHPddUX9WPeDLUvjL2UAqJTyT63q+UobsISmYMJgW6PdxmYip9ggLRRyUx2AQTbgamqDI1rdCmj2fNIpp1Q8B+2sWJxmJmfbjP9aqzSvpvs2wvaJ12xtfbRNllo/3Qapc20GPrQBtqa+p9UDWG0p8+NtJjlca3UDADXRPy0FUBq+iv1pdv7KK6/0SwWaNMKU73VWD2GGLSfQDHd1Wmf7rhhotQ9a9O1bndOU5WsX3nmnz16JtnIIqpUlFheFAAIIIFBrAgQAao2WEyNQ3gJpVdQLXbVmW7scd1yhw/zfNWCbZbOXs2zP9NB82qvNeHazmVE1zRbOsCKAasyGFcVa4wfFZyabWeq5KukrPTs64K7vAMCaSZPcBEvr12BfTdc5wlLM2+2yS9kFANauXetusu0Jo7sFJFXpr/GbWQ8nXP3JJ26yfZ5XjBlTI++uHRyGWKCxRZ8+NXK+cjjJRgsATbLgz2KroxFtPWxZ1IDrr2+0WQ/lYM81IIAAAgjkChAA4IlAIIMCaWu9ld7fw9KTm1pRsHk2eIkXghNVL1v3rIrwxaxZVR0BzcqumzmzQrmz7U0+2OoBNLMCZ2rzrWjalDPP9P9ZAzmt3W5uhcpodScQn5lU6rxmYZWKraUhygJQq+8AgNLKJ1gKe2jR2dN4BsAWtga/g6Wz10fTzL8G/7+0wNdxFixTYb8WFvhSlf4htva9MbVCdSNUPLLjoYe69raDRDOrM6C2cdkyt/zll90SS31fvXmbw7hJn4svdn1s2UJjqQvgl0FZ4coN1vfQZDPMlo+oGCANAQQQQACBuhIgAFBX0rwPAmUisNG2GJtqBf1UlC80Dew04Otkhcdc06b+n5PWq+rfi03TT5r91+s1s9fV9kkPLTrALPbcZULZKC5Dxdom2przaP2HaJZH9P60sq3hhluhRg1c6rzZmnxlisy27epCUxbJQBtUN7X16iusQv94K66nAVY0M6Cur1O1A7RTgIr7abvA0aNH+zoAh1ggTFvtqQ5Ao2nWVwWHZti2gvHmt460+gjtrG5EarBQNQMsa0BbOsazB7TMZLgFfFQssKE31deYarUfFOwMTUVPh1k2VX0FqRq6KdePAAIIIFB1AQIAVbfjlQg0SIH4Fmra1m2oVRBvbYXEoi1pvbX+Xmyavqp+T7CZv+gMn2Zsh9uMV1jfG3+P7med5QbalmlNWrZskLYN8aI1EzvBAj9hZjI68Npoe8dPtRTlsK67ow2w9aw0syJzdd02WDX+iSec4KvKhxYtGhnNDqjPwaO29fve977nhltRu19ZUUtt6RcK+X3bLBtTiy/JCH3rYoXuBt18s2vWsWNR3V1pWyROsCKH0UwhvbA+sziKuvAiD0rKhBpg2y72tOekmEyqIt+mUR2mmhLzbIvL+VYTRsHoNiNHul7nnecD0I0lK6RR3TA6gwACDUqAAECDul1cLALVE9hk65Kn2o9O/ahSK7S3e3T2N7xzsWn6SQWvettMoQZt4UdvfFDHLgDVu78lvzphVj2ahbHO9rVXyv3Kt9/2p+5pe8z3t4KR9fEDfJWl0U9QkT8rKhlaNFNhrq2jnmYz7moqJDfYdqxQJkBdNs3+K83/xhtvdH+1DBttr/dTe+ZfsKrv+u+jRo2qy8up9fdaZFsLKnsk2mQ+3HZNaL/77kW/v4qRTrZlQIvuuivnNeVQyLHoTqQcmJQJ5TNXbHDbtDFlg1QXKvL6tGUl8foxNfiWnAoBBBDIlAABgEzdbjqbdYFoAKCYFNSkAEAxgystM5his/kLbfYzNP14U8E2FfgKTTsDjLfZZxUkTPp71u9Xbfd//bx5boINllfYVnShhar6+u/RLfd0f4bbmu2OWiZSDy2+/j+a5h8PbMUDTXV1uUuXLvVb6a2wAe0fbUnNJ1YcT7P+O+64o98GsNPmuhd1dT21/T7RAp7hvapS1T4pu0PnawwBgHgmVGMscFjTz9kCC96pqGRS62lBvgG2tCQsVavp9+Z8CCCAQBYECABk4S7TRwQiAstfesnNsv22u3/zm66LZu/StiSz2czpto55zjXX5PgVs04/Mf3/C1/wBf5a9Ov32fns/LNsB4CZVuxLLb48gJtW+wLRdfN6t2gQJr5u2W8BaWuW62u/8vhgM1qPIJ6poOesk+0WUNdt0aJF7n9srfdcC2idffbZTlX/n7JihH+w2d5jjz22ri+n1t+vOhlC0YtTAHC83a+Vb7yRc81bPPdcTsCw1jtUC28wzwJBqrmi5oOuVh8iGgSthbds8KeMZvPEO6PikH1t61oaAggggEDVBQgAVN2OVyLQqAWSZvHV4WLW6SelBsdft+r99316edi3vZ8VSOv9k5+wJrYOn6r4D+3ooDpetbw+Z2PjM/wiii5FWfb8874A4KZ161x9rv9faZkvSvm/K5LK/o1vfMNdeumlrm3btnV4Z+vmrZICAM179nQjbAlA2xKWO8R3cNDV1+d9rCm96HeoT1+35SHd7Hlg3X9+4RWvvurGW/2YDRZQi7ZCS9Zq6r5xHgQQQKCxCxAAaOx3mP4hUEWBtLRcDdL7XXll6lnTigdGU8vjazw1WNB2WC0HDKji1fKyUgWSBtWhyN8mq84+6aSTKraBjG/dWOp7Vff4pGdRheYG/+UvrqkNrKOZJMUEqKp7PfleryKA2v7vZSuueJrt+65MgM71UDSxNvsYzq1aIlO+9a1Kb1XqGvcNS5a4ibYziJachNb3iitc74suqpd6EzVmZ1lOSmefZnVXtH1qg+9PjcEUOJG5aQta7fqxcuxYv8uHMnp62+x/W8skoyGAAAIIVE+AAED1/Hg1Ao1WIC0tt9BMcFrgIFT0VqVvbYm12Ab8apoZG/KPf3y2HIFWZwLa/u/TI490y//734r31OB5gK1Vn33VVX6ZiFo5zLrFU/x1XWELQM2yRrcxrK/0/zq7cWX0RtEaHvHLUoX7vlbws9idAELVd21H2eW441x3q53QtE2bMuotl4IAAggggEDjECAA0DjuI71AoMYFkqqu600Kbc2lbf+0/Z/qAITWctAgN8zWQ6+yon8zbFZP2zqF1sfSo/tccknDnumrcf3aP2HS/e1tNR90r1RNX+n0xRSKrP0rdS4pRTxkokTT/6kjURd34/P3UJ2IaT/8oZtnqe1JrZVthajMn44HHcTnu25vDe+GAAIIIIBAqgABAB4OBBBIFNDAatw+++T8rZj1vVo7Pu6AA3JepxTOJq1aOaX6hqaZfxV0Ii22fh7ApPvUvFs3t8Eq2YfB/0ArYNbVUu3re82y0oHH2yAy2jSw7GHF1WbYkpQ5tjWhWl9Lve9jAab6vt76uaP1864KJE085hinwF9a09Kenuee67rZkoj6KiJZPzq8KwIIIIAAAuUnQACg/O4JV4RAWQgkre/V+sucSv6xK9X6/3k33eSm2X7x+Zpmlgf+/veuq60zL2Y7J+39vtCWCai44Kp333VNmjVzg2z9cdevfa2glfawn20DQ20jp5b0urWTJ7t5N9/sFtx6q1u/YIHrbKnx/W2rKc2G11qzda5rJk1yC22N8OKHH/b90sC7zciRvlBYD1tb3bRdu4Jvr+uda2n7c22wrqJZbW3LuSG2/aJS96NNdRcm23k1mK5qU9BmgN23HpaeHW+aDV724otu/p//7JZb8EhZHtoycMjf/uYUOCqpWQ0CLU2Yb/djsWWOxIuB+fto6/9VTV3ZJhp8tujb14147DHvF2+6vwvsOhbdf793Vmu91Vau0yGHuB62Rl8z1XUVNNi4apVTmvv8W25xK6xOgJz0eVD9BWU1+OJ5CTtzlO1zbJYy1TKMfEEAmev50VpubeXWfo89Ss4KkN3c3/3OzbXgT77nSzudKItF68cVfFD2UdvRo3MeC/+5uf56p+85nUu7ogyw/66aEqFttO0cF919t5truzjoXPpMqQJ93t1T7MXV+b4q5rr0PCvoteD2293G5ctdF9thQtce/5zp+1iBvtm//rWTiQJ8vS+80AfOmjRvnvqRVKBWS7S0jeuKMWP8569F796uk30v6hltNXRo5dfa95me61m27CO815A778zd8cCOUcBI91Df5ZvsfnbWtVtfoteu5WfTbDvNxffd59+nh5aTXHaZa9q+feo1+3tlx+t/J5a/8ILbuHq1v1/dv/Odor5Lk76/VGh0yB13uFZDhpT09cXBCCCAQLkLEAAo9zvE9SFQFwI24Fpra/PXjB/vNm3Y4N9xgQ2wFtoPuGjTTL6qc+uHfMWPZPsRt/rjj/3gtZimgnIaXCf+iIydQD+GZ9oPv/k2OI+fX0XgtHPA2qlTXcuBA10rDdabNs05g5YhfGr73OtHZ2jRYoT6gTzf+jndBgv6wRhttVlMTrPsM23pg7YIUUy+BAAAIABJREFUS3Nrt/PObvDf/+5ab7llKmtSCnazDh3ciCef9FXyoy2tYFsx9yx6TKUikJsLdk21H+lrJkzIOZ2eE2171nLwYLdx2TLXZrvt8v6I19aQK2wruOnnneeWWzAhX9OWhBoohC3Wup9xhlPGgjJNos+mgiOzbNAWv7/hGF2jMgd6WSp79LWluhQ83vqmPk0+88xKTtFr6WdbY2qAHB2gletzHO2zdvPQoFsBm2Jam+2394PJzpY9UNRaf/PTQHaG7bIQWtJOAUlW8e0Ekz43ne17YrAF4/T5UVvx+utuyumn53x36N/z7U5Q3e+rQtel7ysFDKfZ5yMeFOtnA29lU4WmWiu6H4vscxJtad8P/hj73wF95+vzF12mlfN6BW8TMoOSKvdH63EoeKPPobaVjX/n5Vx7wn1WIFbBPdlXanbNS554wk37wQ9SP1edjz7aDbL/DWnevXvl1+f5/tLB2hlFNUjU+uqzacHtfMGTYp59jkEAAQTqW4AAQH3fAd4fgXoWUBE1rePVzG1ttTDzpx+o7WyGuphZfw3ap9igTjNQxbT+Vriu1wUX5ByqWdYpNuCKtlDDQD+m9YM0FLuLv4dmKIc99FCNpyyXMhOvmXbN7KUNTDXzOt5msfVjPzQNqDTrHp8tS9qyrRjX+DEDbTa0hxVxVNOAZY5d30xbylFMAEiz88O124MFBOItXzAm6TqH2gyiAiiaddTzNdzulTIOQtPMqIIDCyyIUkyr1VoUm6vBT7X7mRaICNeobIARjz7q2u26a8Vll+NznGhqg7GlTz3lg1srXnutGHY/s6ygR9eTT84bgFk/b56bYIP0Fa+88vmzHhu06w/xLUiVATBcmSHbblvxuqSaEqrSr+8QZV/4LTAtoyEp80TP2hb2zLXfc8+c/tXE91W+61JgVpkPqqGS9FkLRTEVpF394Ydu4gknVApehAtOKuSqz99suw+zLBhW6LMsS+3aosHxZ18Em3zF/tkWkA0t6l7osxi99qQismmZZ7rmfCbRGxT93gr/Xur3V3Sb1KIebg5CAAEEylSAAECZ3hguC4G6Ekgr9leT76/ZF82oF9uKWVccP1d8Zjppm7uK2TsbgC7461/dFBuQpf3YrdhmLk8avn6AajZfP3A186gfr6vef9+n7nexH+At+/fPucxCP4Tjfco782U/uqPb34XXplXBX2wz8RMta6LQj/u0e6SBj6/sbrsDKLhQKICSdJ60/pQy+Ajnla/Ss9XiQY+qXFvIVlCKet5m7kqR1vO1xrb803/W86oU5A777efa7757pRT+fAPKpPfqbbPcmhXVYLQcn+OCn+PNSziUpq6lN8U8c7IbZEHItHTraLHH8P5RJ/1b0hakyoTRZyI6+xsPEui1yijR7gOF7lXSM1wT31e6htTrsjT5Qt9XIYChmXtt4SmvtFbpO0IBqgLfh/FzRYMISYP2sKWoZssLBeKi391JO0vEszP8tZR4zfFzVOU7Iu/3ccEPBQcggAAC5SNAAKB87gVXgkC9COTbyquUC9Ka6hZ9+vjBkFKzo63Q1oHRYzVDnvYDVmu1leqtH5XTrWJ9tEVT+/XvSVvHhUG90lXTZvjCOaOzUvo3pbDqR7JSanWNWvaQr1WaibcfrHNvuMGnqkabZkCVVtpmhx18+u1CW9cbbfH05fC3pFTnfOnJSu9d/cknbq2ls2rQOtNmEqNrtv36ZpsBbNapU6VuNbd97FvZUoSQHp3vx7cG0up7J1ubL69lzz5bcb7Embw8P+Rlo5n5Ve+8k1ppPmng7gdxlva7wZYdhKbjup5yih/k6XxzrZZBPM056Z4te+45f9/WWr0GzdDmm8FPqkOg9eBahqLPWbQp0NDdslN0DUptVwp9aJoNV60KrUcvu+e4lC8FfQ6tf0pbl7cs8rV8y140O61Z5miLD2SVCaMsgZW2jCTtc5wUJAiz1SpQWGjwrJ0mRlhQI6xZr6nvq3zXpc/bhMMPz3lG4o76/tPzVGiwnZTBsPLNN92EI47IySSKf15mW+p+NCOi0KDdByTsuVbtjXyBVvUjGiBeYM/K5K9/Pad7+n7sb8GkaOq9Aq1JJgr49LTvWNVJmHn55RXBp5xAUJ7vHGVQ6H8nlE2kpWcFv79K/DxwOAIIIFAOAgQAyuEucA0I1KOAL9xnA5yZNrOblPIaLk2zH1pz37xHD/9PGuy36NXLp+2GgWFSCqv/gWfr7DVwL9R0LUofjqaS6jXxddpJPxLjgwGlII+3wmrRQaBmVVXsa6JmyCyNN1+LZxQkpWHnHczEZh6TBuzxbfYUOBlvA8PoACYtAKD097D+PVxHfHCSdn3r58/3P56jadpJM6Vpr0/98W11CwbZsgulCK9fuNB9akXDVMwvtKSZPAVSNECOF5DTsVprrEF1vuULqikx2AINIXChtN6ptkRB9yvaBlpxyh7KQtlcJyJppje+y0Xa85zvvufcr4T1zHqtDy7ZUoqwTCNenyEaACi357jQZzjt7/ps61lQyna+rID4/dT5lF2h2gmL7rqr4vRJ6dhLH3/cTbBnLppxEA8Mps1WD7HicXOsXkT8uyfen+i9qcnvq7Tr0rM93ZY2qSBfvqbvP9UgmGLfb/kyLuJuaVs55iyJsedYAVet3w8t+v2YlrmgoHChwIXOV/GZSXgf/78fsQwyHyyxAIOKOEabisLqc9WsY0cfhI5+l0a/34r6/kr4Lk7MRKjqB4LXIYAAAvUoQACgHvF5awTKUUAznFqrHF87XcyPn+oGAJIKSWnwP/DGG113K8jlB28JPxKTtidMCxIobTvMwiuoMcj2MFd6fHwv83jQotQ19PEaAkkBBAVU9EM6VH2P/2hN23YxaaZTz5ICMSq612H//fM+WtUJAKQNGFSRX0XUNJuqlrS0JD6Tpx/y0W38wkXrXKq+rSCTWpp90ux/Ul0EpZcrxTu6BV1aoECFF7udeqp/36StMPPBxmdXk9atV1o/bSeMBwCiTuX2HKv/GpCr2J+CNsoc0aC9mB0rvF2BQo8yHGoDfRVuCy0pCyKkmDez7BR/2pRnKdT8COfSNWvnCAXkQpO3lpQoeKAgqK6hl1Wh1+dokg0qoxlN0YGv/76ymeL49qZV+b5Kuy5dg3ZY0KBeGTH6XlpqRe9UST80feYU4FItjpBpouU6nSzIN8mCTdHrj7slfWd3/PKX/eev4vOS8J0bDazMvOQSXzsgNH1vqdaHMoDC96qe+wE2OF9k541+10bT6hWslfcSq+cRWlLGgu5d2P0jHKdA4XDbTSXs9hDPbAtFXfX8qeZN/Ps+/p2TFHhLykTI933A3xBAAIFyFSAAUK53hutCoJ4EkmahdSnx9bZJl1edAEDaD3htiednSzdvz5VYJCqWlqtrS/pROtB+NKvwnwan0cFj0gAzPvNeSgZA+EGuNHg/OLH14qqSr4Fe9AdrfNs6LS+YZGnqYQYv/mM9vDbftcR/yCbdp+oEAJIG2D6TQYEHG7iHljQrGJ/JS/ohX6kIni1dUNVzzRzHW3Q2NvwtacAcr5AejtUMoiqlR1sfG0Rpqze1UjIAlDqsIpR9LE09FG1MGkRoYNnPUqNDOrMyJZR2Ht2eMaxHL7fnWNejoqE+zdwGd6EVKlaZ9AyqdobOE1/yomPjO3AkOcaPSXqWkrIEtEXdOAsI5WQJ2HOgZSEha6SnDRD722z3qvfe8wP86AA6DHz1fTX5tNMqzcxX9fsq6br6X321W25FDxfb9pX6vlKwUufXTghaNhKavicUcFTKu1rIolCgUEVCo8tL4oPYpM9pvGBePHspupNAUsBYmUjablC7KGhQHwbnKgI63Z5/LQcJLbosSJ+3T/bay2cyJP0933dLfBeQhRZomGRLadSiRUKL/f5K+h6JZ5MkPdf8GwIIINAQBAgANIS7xDUiUIcCST+29fbRQUna5VQnALDG1lhPsPR3nSM0/dAcbmm9vrDa5pY0UxZfr5804NYPzQ777uvTfNXCoEXVtadYang0xTap2JMK+GmZhK8636yZ30de1exb2f+1sBm4sCRCgYroXuJ6r6QBd87gXttv2Q/WqTYTGZZhpBWlS5v9j96TQgOy6gQAktZiJ23BFw/AJM3kJQUytMOA3/kgsk95UoAmqVq+DJKOTSuMmPT+OUs/bLZQQZk5tm2lmgrJtR01yjWzteKa0dSyA21n2aRly8+WIFjRvmhLOn/0c6R7qeUK2nM9tGgKfLk9x7rGpO+HUpaPRH3S6iPEs420ZECp5NEWD+okLYlJCqAlDXgV3NRadd0P3V9VuFcQLykDRHUKFMTR2vB5lpquGeXQmmoLzip8X+n1SdelwboCLRpEh+dCmRbxQbSyBBSkUMAi+rlIuv54EC7+eYlvE5i0u0EIkOgzmrh0wTIItFRsoS2rUBtggVdlJKiOSvy71mdbWOBMnyctv1B6frQlZZ4lfcbj/ZKHli1oa9Ie9t5dLcNDGWRFfX+lLEVI+x7JuWD+CwIIINAABAgANICbxCUiUJcCSYOWtFT0+HUlDc79D0CbvdWPxnwt6Ud+0pZ2ScdFZ231HpqljP/Q1A9b/XhWUbJoumixGQXVuQdJLpq97nfllX5ApbW10fX4+lGsPmnbxJw9p1X532anZ152Wd7Lic4WxgelemFSACBvAcHN76aByGRLj48OWJO24Es6rtLa44SsCL1N0o/spB/80UFIwEhbvpJWR6FgAKA6N91eGw+C6HRKSdfnSTPfSuOOFhXUIGio7WzQeptt/DuX23Osa0oyK2Z5UBJlUoBDx8UDCgUDKfaZ1g4Xy194IedtklK2k86l74ZQKyS69KfUJSBV/b5Kcw3XFf2MJT0T+j4LW4FGM0zifY0H4ZI+Lwp+DrPlHXofZSxpEB/NltDyANUlCMtzkr5LFADVa/R/7ffe2y/p0PKFpGsv9BGLbs+Y9pkIn6tCS5+q8/0VD4wUum7+jgACCJSzAAGAcr47XBsCdSyQVIna/yDfbTe/pjMUAEy7rKQfgzq2mLWTSTMzSanbScdF123r/ZLWkkavOfojOWl9cVUHNGkupaSS+33RbSZMBa3ig3+/17YFDcKso35cK1AwzWa44kX0tDZbM5nKVIg3Vf1W+rXWMIeWtF96/HVJWRpJgYOk4+I1EZICL2nbbMVT9ZOq7ecdHFgl/+jyhNCvpCUAxRasLOajWUrdCM3wKlAmg9D0HGv9t9Z8J7W6fo51DUl9iqfjF2OjY9K+b+JbcCYGUiL3NG1JTNL2o3OuuspNV92NhKbUdX3P6flSK+Vzq+Or+n2l1yozSTP7SS0aWEj7jtXrcj4XCbPY8c9qKQNyBQ+6f+tbru8VV7jm3bpVXKa+P8cdcEDqrig5ywnsmvx3mH2/Fdvi9zDtmtOCfNH3Sfz+GjHCDbfPV3T7yaT7zhaAxd4xjkMAgYYgQACgIdwlrhGBOhJIqtyuty72B37aDGxSEbZ4l7RGfp6t9Y+2+GCs2B9/muX/2Krwr506tZJcPHU8aRvEpLXl1bkFST884+fTdWlA1+M738nZs1zHaaCkPdW19lfb+anpB7kql3exAWLa3uVJSwH8nuVWYE3bAcoz2gqluOqH8ThbRrFuzpyKlykleri2RbP0+NCS9myPm2ogo4GD1l6HpqCFlnzE94JPSo9O+sGvGWWt+110330F+5U0+5y0TKE69z0pWBU/nz4bfayIWgcL5oQdCsIxCtTIW+vlk56XEY8+6trtuqv/U108x3qfxBRqW0Iz0HYS0VKIUlracpZ4wDAedIgOdP3zbNtOxgNguo54AUB9jsbts0/OzhTR642vfS91r/iqfl/pfcbbzHp0y7m078F83yXRpThJs92VCifa52Wy7c4SUvWT7p3f1tOKI/ax+gLKUIlnFMXrlkTPEQ+o6G/57lfS+8eDu/rO0paF8V1c4sclnct/f1m9BAUtQlOf9F0S/f7SdqyqyxFtVV3mUsrngWMRQACBuhIgAFBX0rwPAg1AIGkQoctOmklL607SrGpSmnj09dpL+xMrYqUft9EWH5Am7Vcdn5nRj+m5NliebkWooutzw3njaboaPGsgGm3xLQCre+vSAisa6GrmVxXI9WM5Z8Z/85tqsK0Z0GgBQf1JGQIqCubTbVO2xYrPlK/+8EM30d5LP8KTWtJa/orjbPZurm3L53dQ2ByE0N862eBgiKWzh60g064lbuoHtzYYi27TqCyEETYbp5nK0NIGYUnLStSvcTaQlne09bUK5X1sOUV08JJUNC5pwFKde59USEzFApW50fXEE11HK9CmjI9KzXyXWCBkqgWDtE4+qdXHc6zrSOqTPoP6rLbZbruiufINruP1RpKyDpSmrorvWpKigFO8xTNa9H4KXsy0Gezo8xtelzbDq90iFlkRPhWuC9tz6jlpZsuJltpyjpr4vtJ+86r/kXRdPihmgR4toVFLy0qIf8cmZTbFg3D+e3fPPZ12Rok2BSM72GdTu2EoQBW22IweI5cFFoCcfu65iQEqHZtWOFbvpyKGqvbvl2TZZ0AFU5VhFi1uqHPE/zdg+csv+1oxyiCKtrzfXTpQ9TxsKYJ2RYguaVD/9CyF7y/t6DDZCi1ql4toq+0AgCpJTF2w2D32/ifujSkz3KzFy9wae2bVOrVp7bbv18sdM3o7t539/6axWiNFf+g4EAEEENgsQACARwEBBCoEkn7cl7r2ManKst4gvk2cf9PNW4IphX3FmDGV7kR04KYifL76uG3TFm3RH/r6UTrHCshpO6y0vbC1vZUGX6HV9jpw3808291Ft86L9ks/ROf/+c++PoB+JEeb1pBvYcUI/Yzc5pYWvAk/oBVc0WBJe7Gr6Ue+ZsG1pVtouteDrRiaghLRwbJc5aQf+xvtP0dbfICSlo0QXcurgfpk+yGuIEC0xQsf6n215GHWr35V6X7G94tXDQWdM2kmWNc41AZxwUvnVcV0v5wi0rScoo/VV0gKxFTlayLps1BpW8voiW3gv2LsWDfLBqmqdZGv1cdzrOtJ+3wrE0TFG/X/45kM8X6snTzZzbLBeDyopeOia8bD64pZStHRqvUvtaBJaNG6JT4oaMsrZlgQKO17oeAAMtaJpGuqje+r+HWl1SWIL9NKChREAwAKLE355jdzdp+o+B6w74ah9j2p9f7xGX9Z6jOuOiTRuiXxe5xUwLXQZyjpuzga6Mv3GU/77tJ7KoiqoLCyqHT90dZq+HBfuNEHWOx/j1R0cYptgxt/TuLLUgr1pdi/a+A/dvJ0d8Ozr7rpi5YUfNlWvXu4iw7dx/Xt3LHgsRyAAAIIpAkQAODZQAABL5C2Hje6TVMxVGn7xOu1Gqyryrtm0NbZD1Clamv7s7Qf5Rqk9j7/fD8jPN/2v04bFGmJgn6s6sdbvoFT0ixf0vrims4AUN/9wNhS76Mz3vp39bGbbf2nmShVEZeLiuxp3Xe0QFywV5r1MHPTHt/RlrSmXn9XUTm568d+dOZfr99oa8zjs6caoCojocuxx/rsAg3StUOBKoynNdlr6YIGHZopjQcs/L23WeK+tovCuunTU48Jx8lfs4L57rmO1X1XP2SrWdQkr3DN+qGvIEQLC54knTdfzYRinvukY/KtsW5v253JuLUFcfSZ0TZw2u4tKYARP3d9Psf5Pt+6Tt03PQ9tdtjhs4CL7ZihtsG2dltuNSeUuq0gQlLz20nargvxYm6FllLIQ8tntL97tHWymWJlyqjgYqGASqm1HxKLCdbw95X6Er+utABAfLY9KQAg376XXuqatGnjA4uqkJ/W9D2g+6hnVLuc+O8K2/lAKf9Jn+/4eYqtGxN9XVI2Vvje0LXOsW0R833G49dc6Ls0vLeeE9U3WGHB0XhhznBMTS8L03kXLF/prnvqJTdm0nSLPXy+m0Sh75vObdu4Xxx1gNu6T89Ch/J3BBBAIFGAAAAPBgIIeIHqrv+PMpa6zjO8VoNbzUrnaxqoqQJ1Utpvzutsy6d4Sm2xW0oVs2tBqY9NoYFTUeezPvl1yjZDtcrS+VU0TD/Kw7aEa6ZMqdhGMJxPg3/9YI8GWcKMuJYETLLgQ1oApqhrSjlIM7Ia6IXq5NU5l37Y97SlB0sefrioAbIGnmnLHJKuo9CuCdW5dhVaHG/pzWF7x1LP1bR9e6fsl2irz+dY16HUca2RLvgZLKGzWhoxUPvcW5ZKfNY5aeeP6Kn1eVAwSAG2tCUTFd8xFpDQ1p/RVuwuJznfcfZsj7clHIWe72K/r/QZLua6FCgaZ8HC+Gc2nipfSgFDfZ+unzev0ux4sbdPSwSUsRRtxRR+jZ+/mFop4TVtLcC0MlI/pNhrLXScvgv0f/H6KDUdAPhw1lz3i0eecfOWfZ6BVejaon/vZxkAVx57sOvTqUMpL+NYBBBAwAsQAOBBQAABL5D2gzGealwsV1oqeNrruxx3nGvRr59TDYG0FgZqqmw/XutAFy1KPFSDic42GNDMdc6PJksl19Z60Za4p7RlGyj1tqabBk5aX6qsh1KbBgjaHaCnpeGrgF7StmfFnFMztFqzr1nWUoucyb/baaf5608qsBje3y/3sGwMpdjPs0FdWtM6Yw1kwrKEtOP62KxlH6seXlEIMU9Hu9kygL7aKtHqJsSXiyS9LHXLxWIwizlGacW33eam2iA13+xl0qlU4FHr6uPbPiZVm6/L51jXqsGaskrixdiKIYkfo4DNIFvuonXWSdtWKoCV9ryHLT1bDR3q61ssffLJ1EvwGUXnnefm2PaL2ic+tHhxvGL6oM/OTHsu81W0L+X7qrfVLFGNjULXlVjJPlYnQNeflhEU75uWbAy69Va3+N573SyrlVFKMFD9U+aPgrbxz3m8jkOxpjMs+0ef83yt2+mn+x0X9MwX8xmPnqujCo9aNlO0kGn071papGcpfg01GQDQjP+Vjz3nlq7OXU5VjFH0mB0G9LFMgANd25YtSn0pxyOAQMYFCABk/AGg+wgEAc0ATTjqKLfilVcqUHz1fhtEa4as5GYDn+Uvvugmn3lm3lRTv+2drQfWDyzNIk2xVMzoPvPhffVjUzPzStVUU6q5fizGf7Aq1XuwDeCbWprruIMOqggSxKv/h/POsx/dqi0QfZ/hVpxKM9i10VTRXQMHvW+hH9s+kGGDQM0ydrfBloIkWp+eNgtY6Hr9QMt+7LfbaaeKQzeuWuVm2YBZKcH5rkeuA2zg1MnSghdaGvBUW8qRFIDRdn+qa6ACh0rbVYZBvL6DHzjY6/2SAAVFbNCeVAPCD85t4K/BUZNWrfxMeFIdCHVGVlqD3dPqSehY72yvnWvV6dOanr3+1177WU0IZYzUVivysxDeXgNh2Wiw4oslmnmwLpfnWNeqrJYljz3mn+d8S0TSWNtsv73Tcg8VNNTnNV9LCijGswbyVaTXkosBttWenuOJdr+j9QIUWNN1JAUf8l2TBus19X3VZuRIN9GyKgpdV1ImUVr9gnwelbb1s/oTqn4/3QIkxaT4K21ez2jbUaN8wTwFaML3h75ntAVpKFxYysdqrWUxaScPFfuLt/hnvNjvLp1Hz1o/Kzyo7y8FDZLW+Wu5wbAHHnDrrWbABCtuGv0+TCtoWErfdOwHM+e4Sx58stqDf52riRUD/NGBe7pDttui1MvgeAQQyLgAAYCMPwB0H4EKARukaGZ3+gUX+B/zGvwPtEFq6y23rBaSisxprf/Cf/7TD/I0kNEgRjNPGvQrnTlaZTpU3Z5jA7OVVhBNx2qGTj/Q9WOz4ke6KqXbOnkFAXS9+gHdzWbXe1iAoKlV6NYM3QIVrtNuANa09rWHBoc2gI629bY2WTNJWiestbEaaOtYpV7XZtOP7EW2Pl82uv4wwNPAuY31s5utXU6rwF1Keq/6IMOeNuDuYZXGW/TqVblbdu81s7jQBu6LLc1eqfv68Rvuk0w6WbqzXEPzlbxthl9b9Ona4/7hOM20aZZ0vmUCyDfpXuoZmWdr+OffdJNP8Q/3XGn/7XffvVJBQmV26Jw6Vl5dbECn+95y8ODcvm0uqqfzLrFK6jLXIKKtBUC62yyiBp5JFc5r677rmVS2w0IbgGiAs/rjj/1b6Zq0Zl7GnW3NdZtttqkISJT7c+w7YM+PMkKUDbDMtlTT8hTtshANEOmeakCo4JO2LlRwQ6nnRQ+6N38/aR95fS9oQK/AoQJO4Ryy0vfMbJsdDs+Rskz0/Ha0jBcFhtRWvP66m3r22f451xp3FS+sUpBTXd+8S0B1v69KuS59VnX9qhOS93vazHRPVERTQUN9ppU9peesh71ewZC4vwbVeo1qHKx6662KnVl0/zSI9ruW2Oem5cCBFa/Va1SnQUFEVfLvb/9f2StF39vYB07fGdoSVkUi9ZnN+xm312rZh76HFtvgfaXdW2Xa5PtM6XlV0VRdc6gNoX71NSfN/qs/ykSbfdVVPuhY3WckdG/WkmXuwvsedzMWV97Ws6rfOVv06u6uOu4Q175VaVtwVvX9eB0CCDQOAQIAjeM+0gsEEMiQgN/SzGazVC0+adZeM8gqjqeAiQbFrUeMKHmP9gxx0lUEEECgVgWWr1nrLv3Xk+7d6bk7ulT3TZtb5tLPbRnAzkP6V/dUvB4BBDIkQAAgQzebriKAQCMSsNlt7UOuWXjN7qlpd4UeVgxNVfyjs/WNqNd0BQEEEGhQAqrvf9srb7q/v/JWrVz3YSO3cuceYJkwNAQQQKBIAQIARUJxGAIIIIAAAjUhsGnjerd29odu9dQ33Lp5493GNSssk2O1nXrzVmBNmrqmLdu6Zh16upa9t3Vth3/J1sh3qom35hwIIFDHAu/buv+fPfAft8KyAGqjaTvAK485yLVjGUBt8HJOBBqlAAGARnlb6RQC2RTQ8GnpqtVuwtwF7iPbZmnaoiXu03kL/Q+vpavWuDWWOh9vLay6fue2rV3L5s3ciJ7d3eBunf3+ylpb2aEjULPKAAAgAElEQVT1Z2uGaQjUhMCGZXPcsrfu8YP/TRvWFX9KCwi07LW167jL112ztl2Lfx1HIoBAvQqsXLvOXWKp/+9Mm1XwOvS/RWfvs4s7bPst3euTp7urHn+hqGKBXdu1db854TDXr0vHgu/BAQgggIAECADwHCCAQIMV0IB/lhVUeu6TSe6lCZPdpPmL3LrYHt/V6VwrKxg4emBft8+WQ91uwwY22O2WFPh4+qNP3b1j33fTLSgit54d2vnq0UeP2paZo+o8JEW8duOa5Tbwv9utmfK60+x/VVuTFq1d+x2OcW1H7FvVU/A6BBCoQ4HH3h/nrnvSCjBa4cF8TRX9T9ttlDtl11GuyeYD7xn7nvu/58cUvFrN/F95zMEWuO5R8FgOQAABBAgA8AwggECDE9DPqKkLFrsH3/rAPT9uUlEzJDXRyab2A037Lp9qP9C269fL6b83hDZ32XIrPvWUz4pIap3btnEXHry3++JgikjVxv1cPfk1t+zNuyzNf1nNnN6yAdpvd7hrt90RNXM+zoIAArUisHDFKnf+PY+6qQsXFzy//rflF1bMr23LFhXHzli01J1797/dwhUrC77+siP2d3uNGFzwOA5AAAEECADwDCCAQIMRUCrlMx9/6u56/V2n7ZTqs/Xv0sl9b99d3Y42aC7nMECxlac72lKHX3zlQLdt34QtAusTuiG/t834LX//Ybfyw8eSZ/1tIN+sbRfXvHN//3/O/rvbuM6tWzjFrV88w7Yy0zOePGvYpHkrWw7wDdd64BcbshDXjkCjFih2Bl+p/5cfub/bZciAHA8tXbvw/if8crZCjQBAISH+jgACUQGWAPA8IIBAWQvoR9Ddb7znHrAZfwUByqmN6NnNXXDQ3m5oj/Jcl33/mx+4G59/rWD6qUwHdu3srjn+UNe1XZtyIm6Y16L919++x6385Gkbw2/M6YMG722G7enabX1I3sJ+a+eOc8vG3mnBgGmJBi26DnZd9j/f6Xw0BBAoLwHN2v/o7kf9kqtCbZQtM/ulBWC15CzefvnvZ22J28RCp3AEAAoScQACCEQECADwOCCAQFkKaN36PTbwv2PMu4nF+8rlovWj7eRddnBf/eJI17yZzeKWSdPs/4/vfcyNmzO/qCvSGtRLDtvX7b3FkKKO56B0gRU287/8/Udig/8mrkWPYa7T7mcVXchPtQOWvHSjUzAg3po0a/FZFsCgnbkVCCBQZgLFzv7re/eCg/ZyX95mRGIPCACU2Y3lchBoJAIEABrJjaQbCDQWgY02e/rkhxPcTTZzvWz1mgbTrV2HDnQ/trX0Sqcvh/afD8e7q594sajZ/3C9x+24nfvOl3Yph8tvsNewds5HbvFLN7lNa6Prdpu41oN39gP2Jk0rz/Ll6+y6+Z+6xS/+YfOSgNwjWw/ezXXa7YwGa8WFI9AYBUpZ+6/lZNedoMyrtokUf335TXf7q28VZCIDoCARByCAQESAAACPAwIIlI3AnKXL3W+f+q/fAqkhNqXR/+roL7s+nTrU6+Ure+LiB590b02dWdJ1aLeDiy0LgFY1Ac3YL3rmuljafuXB/4Zlc93S12/7bGbfAl5N23RyHUZ/NXVN/6Jnf2tbB35Q6aJa9Bjuuh7wk6pdLK9CAIFaESgl+Hqobfl37oF7ptaSUSBcu7cUagQACgnxdwQQiAoQAOB5QACBehdQqbOnbNb/hmdfcVrz35Bbv84d3ZXHHlyvQQAN/LX39Op1pW05RwZA9Z685W/f51Z89ISd5PPiffG1+ps2rHWLnr7GrVswKefNWvbcwtb0X5B4AX5JwXsPVfpbsw69XFerA9C0TefqXTivRgCBGhEoJfjavGlT93Or/L/zkPQdWIpZAtCqeTMLPB/kvmA7CdAQQACBYgQIABSjxDEIIFBrAirsp1n/Z63QUaG9kmvtImr4xCP79/Y/7Nrb/sx13dZv3Oj0o/Gl8ZNLemtqAJTEVelgVe5f9Nxv3cZVn2/51aRlW9d5z++4lr22rjheA//FOi5niYCz+gDps/krbCeB5e/cTwCgereIVyNQ6wLvzZjtfmqV+4sJvg6wjLHfWPq/tmJNa8UEANrZ/85ceczBbus+PWq9f7wBAgg0DgECAI3jPtILBBqkQKE96htkpzZf9IHbDHfnHbhXnRcG/HTeAnfBPY+5pSXWT+jRoZ3fBUAZDLTSBZJm/5PW6K/69EW37I1/VtoasFX/Ua7zXv+T+MZpAYAWXQe5Lgf82DVpVveBptKFeAUCjVtAeT+/efIl9+h7nxTV0cNGbuXOPWCP1GNXrVvnfvbAf9y702fnPV/PDu3d7046wnVvn1xHoKiL4SAEEMiUAAGATN1uOotA+QhMmr/Ip6nPXqL9zqvfmlo1ZRVUUhrk1n162tZ8XVynNp/NrHRo3dJpr+XFK1c7FRlcuXat0/urQr7S5fWf123YUP2LiJxBM+pnW0G9Y0ZvW6PnzXcy/QD90wtj/LaJpbbTdh/tTt11VKkv43gT2LBiga39v8ZtWP75jgtNW3dyXfY9xzXvnJveu/wdWybw4eOV3Nptc7Brv8OxiZ5LXrnFrZ78SqW/tey9rX8PGgII1L/AjMVL3fn3POrmLVtR8GKKybhavHKVO9e2Epy28POsoqQTD7ftaK8+7hD737nyKEBbsPMcgAAC9S5AAKDebwEXgED2BD6aNdcG/0/ZgHxVtTrftmULt9eIwe6Q7bZ0W/XuUeXZ9vUbNrqPZ89zD7z1gXvRUucVJKiJ1s1mZDSrPsACE3XRSvkBGr2eEfYDUnULOrVpXReX2ejeY9XEl90yK+q3aePnNRdaD9jRdbL0/3hLKuinnQE6fPFk12bYXpWO9zUDnrrKrVs4Jfa3Jq79yK+4dtse2ug86RACDVHg8ffHuWv+82JRl66q/7854TDXr0t6xpUC0wooLFm1Ou85d7MdaC47cn+nmgI0BBBAoBgBAgDFKHEMAgjUmMAHM+e4S6xCfakp6tEL0Ez/6Xvs6PYYNqjKg/60Ds1fvtL99b9jnSo510Qg4AhL8/yBpXk2qTHB9BMVu/d09AzatvAXXznQbdu3Vx1cYeN8i8Uv/tGtmf75Vl1NmrXwW/61HrRzToc3rl1hBQCvtl0CZuT8e1PVCtjnHNei25BKQGumv+2WvPJnt2l97paYTVu1t9f80KnIIA0BBOpXQMX/LrWg9tgpuZ/ttKvacVA/qxNzgGvVPH1b0DGTpts5n3Sq65KvUby1fu89745AQxQgANAQ7xrXjEADFajuzL+21/vmXjv5WX+l/NdW0/z/mEnT3NVPvFjtLAUNsK8+/hA3rEe32rpcf95S9p4OF6JlERcctJfbb6thtXptjfnkG5bPs/T/a/0ygNDSqvOvXzzdbxO4cU3uspdmHXq6Lvud75q17ZJDpUG/CguumzehEmHIMNi4aolb+sbttk3gRz5IoB0BVEsgGkzQ9oRadqBlBBtXL3NNmjZzLftu7zrtdqZr0rxy2rAyGVZPftWtmvCCW79k5ubgQxPXtFU712rAaMs8ONr+c/tK17R+0TS37M073br5VtDTztG8Uz+/RCG6S8GGlQvd8ncfdGtnvOMLIer92wzZzXXY8WTnCnym1b9lb93jVk8Z4zats+yhJk1dm6F7uI47f72kR0weK8c9Y+d5zW1csdBfq/rTcdfTXau+I0s6FwcjIIFSa68Us+TqjjHvuL+89EZB4J/Z1q372hauNAQQQKBYAQIAxUpxHAIIVEtglq31v/C+x53S1EttGqietPMO7qs7bZ93xqTU8xY6vqbqFJy400gfuKjNVsre0+E6Dt52C3fOgXuQOlqNG7Nm5rtuyct/sgHp52m6aQX9Vk8b65baen6l9Udbi+5DXdcDLswZAGuwu/TVW93qaW/aoblLUlRfoPPe3/Wz/4ue/51bO+vzfcKbtGjj/9ay55b+LXR9S1/7uw38l+T20gbPHUaf4NpusX/Ov6+dN96/rwIbaa1Zu26u0x7frhRkUHBj/eJpFS/TcV32O881a/9ZdfKV45/1uxlErfTvTVq0dp12P6vg4FvFE1eOfy7Ho6Q6CLa0Z/l7/3IrP3mqUkaFvw4rprhp4zp/rQoE6JqSAiTVeFx4aSMVKCX7qpjt/zTrf8VDT7tXJk7NK6ZlW1pmNqR7bvCwkTLTLQQQqCEBAgA1BMlpEEAgXWD5mrU+lbFQNeOkM2jW/6eH7uO2scJ+9dFqasnCdbbdk9Z91kYrZe/p8P71uVVhbRjU1zlXvP+wDSof+vztUwbWOmDlx0/YDPZ9OQNY/XvrQbvYYPObFedYO3ecWzb2zpzBdMUf7fzttz/Kr/1ft3CybSl4vWUULK/4czSbQLP4S1+/PXGwqxe0GbqnLVU4reK1mhH3x0eCGWmuLfts57p86QcVQQvNyi997a8W3PhsAK0WDWx4p/cfsVhGUjpzE9dh1LGu7VYHpd7GpEKLvnbCTqdaP3YvePtltPTVWywgomBJ4RofCgZ03O0Mp0wLGgL5BEpN/9eOK9efeLhT9f60pkKC59z1iJuz9PPPdtKxFADk2UQAgaoIEACoihqvQQCBogVUYO/aJ190T35YOY250El2teJGPz54b6c0+vpsuvZrrbhTobWYadeoGR8VaVKxptpor9lyhctttqjYnQy01Z+K/im4kvU2235gP/zOR06GsxYvc/oxr6a1uX06d3D7bTnMHTZyy9QCiUte/rNPJQ8tPgO/cdVim31farPcbd2KD/7tVk18qRJ5++2PdK36j7bZ/rFuzdQ33Ppltu1XUiFKG/y32+YQHwBQuvzKcU9byv3dOYPqMCNeaPCvi2i/wzH+fGpaZrD4pRv9tRbT4jUIlo29w6fVR1vbLfaz1P6TnN/60P4eDQ5Ej/M1E3Y+zbUevEvqW6/8+Em37O17c/pa7DaIyqZY/Pzv3dq5xW3PpotIq+NQjA3HZEug2GJ9QaUm1/8X2kowW3eC3iKAQLECBACKleI4BBCoksBjVhn5OtsbeVMJlfW1RdKXtxnufrD/7nWa8p/WQQUxfv7/2bsO+Diq4z2WJVvFliX33rtx773jQq+BUEMghBAIPRAwBEwxpob8SSAhBQi9GnDvBVfce8O9N0mWLFmy5P98T155dd67fW/vTjpJM7/wsyO9feXbvfPOzDff/DCLFm73VWLXhyRcL2oISjw/cTYt4O4FOoZyiidGDaQBLS8UnNO5vrSMQWbtrVkLWethr+uzCb2Jyzu1obu4jKOQaBc/08dnjFM175bZae8Z6ycpyrlz1tsMSTikCe0uzXfYz9XK+4oPYkYEE2Kb9GFmwJt0Js1//3C70620Bma+qhgFhRxzrs+vWK8DRcUmUtbu5YRghmV2B9mpU4E1P/BwCyy4lQAge+9bXoB9WAGGgEjyPUpdwqUUOxbzMJ/MP+MYXbk2xdRsqUQc7cEP30CO2d2S0WUJARP1f+CiI9r3ztwl9OXy86U9TniGO7Bclu6hnFUQKGsISACgrN1xOa8gUIQIbObWek98PdVI8R/O/xUd29BvB/YMucJ/MEdfu++gOktWzvlWbybzteEShnFXj6CEihVMLnMdayI+BWxv692ZburVuUi6ErhuvpgG4F4++/0sY4FH37IJOMTH2XHOPXmo4CT2rDQU/0HnD87YSU1uQIndby5cc+/QUUA50r3vZGd9GYv4nWclOK2PDH7y4Ad57oZcE89MgpWFmQSofceasY17qcsxX9rS9wuy+PYAwJm0A0oIEYKElkXFQafg98xQ+MxRxNC+J4yFVkB0Yh1HqJzaLGIggh0JF10WEN6sHYu4rIFbNNpKE3BBVIUExU4A6yDn2A4VMIEooWW++gXB3UO5urQigJDSS5Pm0KxN27WP6CbadzLrND365WTadvi8sKjT5LUSK9Gbv7iUUFIgJggIAoKACQISADBBS8YKAoKANgKnsnNoDNf9r95zQPsaDBzOmf+Hh/fXcv7x8rXjyHH6asU61X7pWEamyubC0a2WEEegWl7XrT01rha8QJKXOnv7wXX6PhsBxYNx/rdm/Ejfr9mkdakJtloTlsBBwWo62Ns6Ojm+MTWas6DfHxUyThl6fcjKUfmEqirjH9dswAUK+U4dBeC0JrS7RDnzVh1/dGJtdX061+Ar5fxzVtCpgAUFj88c7+Okl6P4FoOocjdW5j9nFwQAbGKDTuKGCITENurOtP2vzzEgylGFOu3UmdBdwG6BqPyKXQB2AjvpvlaBM/dohYh6fSfzxxwAoyGp3z2EewVzKqXQLS/Qv58ysjQikHIqkx78fBLtOX6eHRPonJW5nO1lLr9qWau632Gr+N/MJ7+ZyuVIuQEhG92+FT04vF+ZDuaWxmdKziQIFAUCEgAoCpRlDUGgDCLw8ZLV9J+Fy13p1XZohrVpzi80fbVo/2mcJXmV2/RBJTlQeQHo27f36Uo39uwY9IvSNyvX09uzQSU2t4rR5emFq0ZQpwbOWU7zGUl1VHjki0kEwSg3q59chcZfOzKg8JTbHCX996mZWaoTxVaXzFqgcyLbBtVt6CicObGbTsx+o5AIX2zj3pyFv0NNAacVwnNnwBBwKYGBoB1o5+Ur16AKNVqy096P/17L71Ycne5qTVi1PpayD21U16ksNmf5c5mpkDLv7UIBAMvBVeJ601/m7Pf5ZwhMgqQB93EngZb56/PefbsNRCdxi7+hj6pMupO4IToh5KYfLRAyRMeC5KGPKJ0AdAKwm7+uCRjjJC5YcC0EES/isgg/LABH5oBNRNGaJ23J+xdoMwTaU0n/HMj+Q4eArrNurdigahK9wYKwSfFxjptAUPcNLpmbtDawXoXQ/0N3D2UmQaAsIiABgLJ41+XMgkCYEdjOWfk/sqOF7IiumajSH00/pboKbDl0VGv62Jhoeonp9+3r1dYa72/QhgOHlQMJdoMXe+ayodS/RWMvlzpeo9t6CiKKY68cTu3q+ncoQ7apCJ7IS6tE3+OAXfIsCzr2adbINQBQcK1qP/ctiwBOugAdrTp2B0ydstag8+dmHKWzTGVXCvlMcY9rPsDRiQaFP7ZRD67738VO+t5CK6CTQNWL/6Sceyf1fPvcuNBJABBtCHOObmf5gzP5bf64NKFivY6Uym0Qs3Yusq3nvwNAoOy/NYF9bl+YTsx+k7IPri/04+gqdfMDF1wCocxBxwE/Tmg7kkUSr4ngp1m2FgkIfLh4Jb2/EK069QxCsBCEhQPvZLrq/2AQjL+WBUFDXFKmdwoZJQgIAiUdAQkAlPQ7KPsXBCIMAQjmjZ86z6gm0sRBNaW9W/DoCC+5QYnAw/2ffE+HTwZuzeRvnl/360Y39ujotozW749nnKKHmHq694RPf3efqyH69+iI/jSkdTOteUvrIDw3Y1nIcd6WC6nkpme+rU8XuoV1FJyy03YGgH3eCx1f/m2AloFue8rYMPmCTDrmswQH7fT4gFl0h4XQvq9Sp2spc+tcOr1vVeE2ghwAiWORQaj2W2KETmdDgMGqu6/YoAsl9f2tWslXNDGQAGD6mgmUsYGDJo6tA89vHGUOSYMeUIwHy3LTjyhdAjAczls5LpFgp6nDVYHHBXFf3O6b/L70IGDa/g8nv5m/N27n7w9/phukvHtgD7qua/vSA6acRBAQBIoUAQkAFCncspggUPoRMG1Jh0zIwxf3V7X/OmbacsmaE6r3Yy4dElQZADL/f2IhwHX7z4u+6ezZGmM5jibXBPuiOLJdS3qAyyr8ZZxCsZeSMEew985+Ri8BgOMzXr5ADM9N/T4Qrumrv2LneIrjEJWh734LxTXto34Pdf+UOX8pVKrg5Z5BGDC+1bCCNoTWHCnz/sqBgjWOU0ZViKcq/e9V5QROTrk/sb20pR+o9oEFxk452BLZB9Y5dDfgoASfNbHn7QXDT+9fQ6kL/1mghYBfOOHtFByRFoBeno6yd41utt6OTCABQF2dGXsZUtlDXU4sCAgCoUBAAgChQFHmEAQEAYWAFycLmenHRgzQEv3DGqYtl6xbcxHT31/kMoD4CjGe75aX89kXC1UAQPdF0aSswjMoJeRCKGujLEW3bCTQsayXeKc6fCcGgFO3AMzvpn4faA+OjIJzF8SwFgDq7QvE8QK1wtO4f3CIK9bvpFgB5eOrFroCyv9HJz5VyNG2D6hQ5yJKHni/YgtkH97sV4vALuQHxz9t2f8KZf6jkxpwp4CHKJdbGzq1FfQtBXBy7O2dD6w9Yp3MbXMLnclpnAZMMqSMIWBa/48OMOOuHklt6tRwREq308z1LGx714AeQQWzy9itkuMKAoKADwISAJBHQhAQBEKGwOzNP9PLk+cSetPrWLVK8UpQrQEL1OnaOJ5/xsZtusMLxpUmBgCED5/9bmZAnCFSN47VputUqWyMVWm8INjgjYWJXczRUQSwUU+q0ufOQhA6jcOAYJTm/QcAyjHF/Uqmuo8utAfU4mesn8hZ9QXc757LRtAtA6KD7NDnph9iun7h9pb4HfYHun9FVvMHq8DXkPU/+dNHlHvquOMj48tEgGN/8qePlS6AZfauCfhZ1s7FlLrkv0R55xXQERxI7PUrim3YTV2WvorZDxun8t9Q2HHeYht0pSr98ksNIDZ4csWnhcQXfdkGaN8IEcfCZQIcmLG1SCyNnwU5U2gQMBWFrVm5Er1142VUnf/d8zX8m/n8xNm0YOvOgJvz8m9maE4rswgCgkBpQkACAKXpbspZBIFiRMDUwYKY2j0De9LVXdpp7zozJ4fbI02jNXsPal9jDRzUqik9dclg4+vsF5ie0XexUDEA3uDWfxMDtP5D3f8TowYSgh5i+QiESgPALr7l1IoP9fNVhz1eqG2fvxr8YJTmnZTrcc4obuuXPPgBik6qr3XrVReAWa8qxX67qbp67gQAQUBfyz68hdLXfKNE/gJ1N/AV3HPSLbAHAJRq/0//K9AOsNZVrAoOAFiaA871/ecDKmezM7m14SsEB99uKGFQYoTMZsC+U5f8h7J2oKtH4UACzpw85BEOjgTfPlTrJsigEomAaTA6EAtt+5Fj9OgXkwndbQKZZP9L5KMimxYEIg4BCQBE3C2RDQkCJRMB0+x/i5rVVIa6Slys9oGDEeELhQBfsAGAQPWfuiDksePy7Pcz6cdtuxwvQWDltt6d6SYWmyqnO2kZGee1fMSCxzdolZeVxj3qXylUk+5U056x7nvuAvDdBSgHozTvKALIKyiHeuhjhQIQbrfXH5sA1P9oZgFU4DkpKkZ1C4DTn5d18gKn2WkN33IIp6CF1Y0g91QK5RzexOyAwr3PEVBJHvwQtzesWGgJR4V/bk1YufMvuCvBxw46AfmXg/FQkZkEOEfOsZ8dAxhov1iVSyii4pLcoJPfl1EEMk5n0+OsB7ORO8PoWqAg9Hvzl9Gny5x1NKz56zKrC8r/tRPPdbDQXVjGCQKCgCDgg4AEAOSREAQEgaAR0K1JtxaCIN0fOUM9mLPyJua1DZ+9dZvJer5jobx//6c/0MFUOEBmFqo9YNV35i6hL5evc9wAxBQfHt5fW1PB7BQle/TxjEx65ItJtPt4iqeDOGkq+DqiTgJyqQvf444BSwqtqejx3X5Jcc36e9qLUxtATOQlqHAmZR+dmPMmQasgVOZ0Pn9BC39rqmAKt+xDOUDq4n+xw75T6QKoYAD/aXUZKLg+qny+Q+/SNeD8ehwiQ5QM19hMAgChegpK7zz7TqTRg59PJPyboGv+GGD7UtLU9xJEBf2ZF8ac7r5knCAgCJQ9BCQAUPbuuZxYEAg5ArriRdbCXgX5wDJ4geskTa1ybEV6mdkGoG8HY15e+qz1QrUHzHeAAxCPs6AdXhzthvM9d8VwxxrTYM5dmq5dzx0cxnw73ZVq63vmtnVq0jOXDSXU4NrNSY3fXovur888auyTBkAdv5UneJ0E9YLpKoAABQTxzuZkGe0HzniF2u0om1X37bX9TgKHTsr8/hbD9UncPSCas/roYICyA3NzdvCteRBgiIpN5MBC4daQEgAwR7qsXbF0x156esJ0bb0b4IPvj/4tGl8A1RfL19K7c5cGhBDfPxCxrcRCgmKCgCAgCASLgAQAgkVQrhcEyjgCyJ29MX0BTVq7WQsJZDLQl/7iti20xtsH/XfhCvrf4pXG19VmIby3briUqiZcKL5kMpmp6rN97lDtwZpz17EUem3afNp08Aih5n9QqyZ0N2sqJHKwQywwAmCSvDRpjgqkuBmwvaxja0IJScXoC4Xw4Jimzn+b8rLPZwKjKlbm1nf3MHW+haLNgyWghPdsFmydeV52Btfuv04QGLTMUsqHiJ0Xyz6yldIW/0e163MzZPgr1GnLLIabiHJzuOb+1UIMArv6f8FcnGk/Mfct1crP0fi7AYJ/0C9I5Hmjkxvk48fnzDvtfq8Kzclz5YsGRjH7As5V4Sw/mBqVu97IAoBHWRxxcqHfeymjcMNLfl+6EPhk6Wr614KftA+F7jMoeYMjbzcwCB76fBLtPVH4+8E+JjYmmsZyYLdzw7ra68lAQUAQEAQCISABAHk+BAFBICgEdOiL9gXsImomC0MlGcr3UMA3NVC3X7jqYoqL8d4CEGuaqj7b99m7aUN65vKhhPIHseJH4ExuHi3ftY8mr9tM6/cfppTMLE7W5zuJyLKh3nbkRS1pIAspBtSpgFPL9PnsgxsKHQoielU4g525fR6d2jSjkIOJgU5igaaoIKOetvRD5XhD/K9y1xsKlPJN5yoYz+c5vX8tndrM2U12vhFosCjyyPYja16R1fbjmw9UbQwtO7V1NmWs+ZbHZ7JwYA0ltod2hL529sxpOrnyCzq9e9m5oEk5iqrAHQeqN+POBZeoP+3mr4Wi//OV4z1W5VKIUVxeMUANwz1A1wA4+7DylWoorYCK9Towdqmq64C6f3z2QHv3jKlcWOoQMBUARPD5jesvoXrJiYWw+HrFevo7l50j27IAACAASURBVHRZ3z1OQF3WoTXdP6yvaLqUuqdIDiQIFB8CEgAoPuxlZUGgVCBg6hTfPbAHXde1vfHZ0cf90S8n07bDx4yvHdamOT3OmgPBWDABCKwbqg4AwZxBrg0PAqf3rabURe8Z0efjWw5RGWgxdwSgHZDBIor2EgPrKjARwBiIrtaYolm8D8wDBF/EBIFwIeBFDLZB1SQOAIympPi4gm2lctARpVxbA/yb1pCvQ6vcqgnnrwvXuWReQUAQKDsISACg7NxrOakgEHIETMX/alROUC8z6FFvajuOnlBCSXhpMrVQdACAQNMDn/1Ah9LSTZdn6nh5ZiCMoE4N6hhfKxeUAAQCtJRz2n2hdnQl4HiRsMXT+9Zw68Gv6UzqgXwhwHMdCioxawBOv5ggUFQIeOlG48RCm7ZhK70ydb7f7D/Kj/7MrLGeTRoU1dFkHUFAECgjCEgAoIzcaDmmIBAOBHR7F1tr92MBpKcuGeyJBu9FdAnrhkp93+1lLRC+XssewnHPZM7wIABqe8q8/6PsQ9DCKFxv7ruiY318eLYlswoCgkCIEdh44Ai3AJxCaAWoa74tANP52seY0bblUH5ZipPdyu1cb+ndRaj/uiDLOEFAENBGQAIA2lDJQEFAEPBFwIT+j9p31MCjFt6Lmaxlnz8U6vumTAff893QvQPd2b+7l2PLNSUIAVXf/tPHSnTOia6Oo4CenjToAVVLLyYICAIlD4H5W3fSs9/PNNq4bwmYW0DZqeWo0YIyWBAQBASBAAhIAEAeD0FAEPCEAJzipyfMUEJqOlY/uQq9zjWQXpX4TUWXrD2FQn0f7QdfnjzXqOWTtT5U+V+5bhQ1qyEOn85zUhrGQJk/fd0PlMOq+nmn0dv7LAvdxVNFVqWv1OEq8qrSXxqwkTMIAiUdgQ+5E8373JHGxB65uL8SFYW5Zf/RahSlcg3430wxQUAQEATCgYAEAMKBqswpCJQBBPadSKMHP59IaGOkY6Pbt6IHh/fzRGfMzMmhJ7+ZRmv2HtRZqtCYro3q0XNXDHNs4aYzmY5QU6B5IED4CLc9FPV/HbRljCAgCAgCkY2Al2D0M5cNpf5cAgcLlP1H3T/a5A5pXbgbRmQjIrsTBASBkoaABABK2h2T/QoCEYLAvC07aOzE2QHbF1lbRR3+GK79H8At1bwYggz3f/oDHdTo2+47/yXcQulBbqHkxVDJ/daMH+n7NZu8XE4J3E5u3NUjqU2dGp6uty4C2wLdDxZu300rd+8nCBJabeuAbU0WV7yuW3u6vGMbiuL/H2mWxyJ5+1PSaNnOveo/CDqmnMqinNxctVW03evbvBHdPbAngTERbtt57AR98dNaxvIAHU3PIOwPhnZ/7evVolu57rZpjapBb+MgC0bOYKGvOfxZOcr3DJk/GO5Ro2pJdM+gXtTFY29vf20MK0ZHq7kv79SGBrdq6jnwFczhgSbO+xOzg3C/Ued8IiOT8BzDsMfuTerTfYN7E7KdZc2gIj+Xn4nvV29UnwvruQAubevWpF/26Eid+LkIxScZmP+wehNNXLtZ9ZrHsw4ns3nNqnRjj07Uu1nDoNfBnOv2HaKvV6yjtfynJdSKzzXmv7lXZ0/Cr7rPBZ63A4zjkh17Cr5f0jJPFzxv1me7VmIl6te8MQ1q1YTqsBCtF3xNmW9Y2/7vgFv2H0K5fZs1oov4e6hd3VpUnf+/l33qYifjBAFBoGwiIAGAsnnf5dSCQNAIvMGO8URNx9hfD2TdTXgRXbLmvndwL7qqczvdpQqNm7Vpu1JpthxV00mC6d9svVR/tGSVYj647QEv9U9wq0OvQRbTs+mMhwMMR3s245jGbRzdbGS7lvTA8L5hY0vAUfhy+Vr694LlAfEMNgsHB+/deUtpMjtdVnDB6exOrcHcMILw2PuLVtCUdVsI6wSy5jWrKfZLzcqV3KYNye/h+MGp/YG/F6CU7mbdGtenZ1kXBI5vWbG1+w5y/fgsDoBl+j0yAkR39OtG0A4JxhBoQ606HH8nQ/DwHg66Xd3F2/cj5vz5yHH+jpwXsJUd7i++h0cxCyyUzqz1vE1YtZFOBMDT6exNqifT7zgAZxpo8dKO1v7v32T+3L4+fYFW4Bz7Tua2gVdwMO8yDu4iQCkmCAgCgkAoEJAAQChQlDkEgTKGgGkf5GBp+F5El3BLQLt/7orh1IOzjaYWrPMP7YHx14ykuoYtD+Ew4rz/+XG53xd3f2cJFmdTjPyNR4b9n/OX0bIdewM6wL7X4wUXta94OQ+HgT0xZsJ0ysrJz0QHMq+dG5Dhg9OFtdwMjvlbN15G1TWy4Hgupm/YRu/MXUJwQnStKJxsOPvvL1xOMzZudw1U2fcdGxNNL109glkXtXWPU6LHHT6ZzsrvU7Q+18G0TAVIuqVLCBK9cu0ogliqiSGYhgDX27MXF8q0+5sj2KCafV4Ewf7B3y/T1m81et5894YACFgyDzBDLL5CjNbxvbQAtD7nMeWj6PGvpgQMlvjbBIIoN/booJheZSlgpnVTZJAgIAgYIyABAGPI5AJBQBAwrf/3VUA2RdCL6BLW8OJQwtFC1vq/LPLklnX3dw4EHh5m0afhbZsbHVUnmxZoQivTVDc5kdI4G5uTm1cwHC+4ui+5Rpu2DcaLOTLfyE4HynwHmt8Sy0KQyZ7hRlY0KT7Wc4mDaScHE+fcOg+cog85O//BopVaEOqucYwd7BcmzfakgRFs941ABwGm+Kx8snSNlhPoNFew3w1aQEfIIJNOJsG2L9X9zvTSJQXPOdhfcP5NviMbVk1SAb6qCXGe7gjWncFBsL/NWWwUBHNbDAGoZ5kpo1N+5IWN1qZOTS4FG0FTOWDxdw7gnT1XcuS2L6ffQ0wXegLhCpJ62ZNcIwgIAiUPAQkAlLx7JjsWBIodgaWc2X2aM6ln8s47mIGcYa9ZeGvO51lrYA4r8ZuaKcUaDixKG1CfG8xLGhz/h4ez8B9nfHQM9dyf/bSGPl6y2rMjhXXgNKDuFllop/3XYVbCPYN6cl1uo5BScbH2Cs54v8HU1gMedBrsGCFIgcCFk2OBLOJlHVvTr5kebZoFA/X6ia+namX/sR9d59y+931ch/zIF5OURoOOodXXC1ddTHEx/rOPqJ9/5rsZ2nM6rRuMDoa/c+w6lkLjJs/xlM20z1mb67Jr8n/ADjoBVuAITmL/Fk0469lRiyGhg3dxjoHzOvaHWQTtFF3zWr4EzZSHPp+kxTTwolOCWvs/fzfTyPm3vp+8asEgGPgmfzejI0sw383+sNdtu2fyb5+1FuZGQHjMt9Np9/EU3dvvdxzu2aMjBrCeQaOg55IJBAFBoGwiIAGAsnnf5dSCQFAIfLJ0Nf1rwU9ac4DK+pcbLvVchwyn/HF23DYeOKy1nn2QLiXeK73aaUO6L5LWtaiNHz9lHi3+ebfx+bxcACf6z1x33bNJAy+XX3BNKBgTJhvxWrf8HlOGP122Rnupi1iA60XO2pmwJr5gfYF35y7VXgMdIh5n3QZ/BmcDTraOfkKgRXU/BzobhyM7n53Y1zjYg89muA3fH2O5jAdU9ZJspmVTOKtXdoSJQKtpAMCkjMHpfnkJRoEBg7KaDR7+DdB9ZvC98qs+XemXPTsGvMRLOdogLjOAMKdp68BAG0EAFN1lUMIgJggIAoKAKQISADBFTMYLAmUcAdNMlk6WMxCkeOH8A3cA0M2q2udye9nESzlq/ZF5xzrBWj2u9x/Hdf/ItOvYHhbnembCjJBkhXTWs8agxdQTowcFzQIABfytmQu5rdW2sGTl/J2pd9OG9AwHMXRbK3pxvkzX8KIObu8N7nvW9fsPqYxhsM4/5vUSzHDCHsGej1mUEiUOXks8TJ5Ta2w/bp/2FHcR0b3fXtYI9zVenkEvAQCwssCYWsA6IjpmEgDAd/8/ucTncy778GqmwSh8Lz/N35HoghJuQ0cKlCg0YJq9PzMJfltz4PN3nEUK0fEhlIaShbFXDlfdAsQEAUFAEDBBQAIAJmjJWEFAEFBZP5OMvFuW0w1SZH0gnOSmeO40jxOFFo4a6OqoU0eG1aSGNdBek1iteSzXkaLeU8eg0A1BOi+tDXXmDzQmFA4h7sdr0+arcomiNtP9A2tQ8632ZDr7vbbrRfRbVkjXNVNdDDALECxq6/C8hNL5x/5N8XI6M8pU/stCf5+x8xcOCnYgnIPtIqJ7D8M5rqgCAKF8Dn3xQMASnyNk5L2aybOIUiaUmqELSlEZOi/c2b+73+V0tRXsEyBwpVMu5+WMweoqeFlTrhEEBIGSj4AEAEr+PZQTCAJFioBpRt6tjhVO2VfcPxo97hFcQNsjZDSgwt60RjJtPnhUtU0yNbx0IWvYjKnDmw8eoVV7Dqge0Ye5PjvUDkxJcv6BI1oFjrl0iGcGQHE6/14cWgR7XuVghYm5Pbe+c5nQrnGtP30KaCgg4IWa+FBZsCyc4nT+gYFJljpUmIV6nqIKAJiWoeCcEJXrzywLN/Pi/PrOqRsAwDP32vT5qvNFUZpbVwSvejThPEMw7WbDuS+ZWxAQBCIXAQkARO69kZ0JAhGJgIkKslsbPtT1j2F6Z6Ce2BEJgm1TpqrM4XDwTDEKhpVRXC/m9jOaBjAg7AjVcl2rGF2exflGUKcGdXQvUeKRJms4lWHASQQrZDUHq0JpqEFGMMyLgfb90eKV9D7T/kMdONPdT1EFANBe8fSZXNrFbSwRmARlG4GYQ2npStwyk+8PstIwaGmgvSh6yddiEUM3K4oAgGmnC2vPOgEAL/t3wkQ3AICyrP8w46Sonzm3rgiRGAAoqs+H2zMuvxcEBIGSg4AEAErOvZKdCgIRgYCJCFKgNnzHWfEbdNJQqCIXFzDdG9cn1HGjdlTHQkFpRTu8juyYXt6xjWJKJFSMUTWyy3ft09mCGuOlthjXhcIZhNhW8xpV6fJObalLw7qkRCJZR8DEeTah58Ope/TLyUY1xKaUcy9r+DIMQoGtvwfABC/fOaCR8crU+UGVykAT40q+33CY61RJpO/XbFQt5HTN9H7Y5wWuaIkJ53jHkRNKUwGdFdJPn2ZHP4VOcG12WiYc/zO62yk0Tlf3w4sDbfo5Ne10YRIAAGZ/ZGYKnvVgTEdbA4wtdOww1b9A5w6I+IHNgH97cE9nbfqZ/sG6BSb7fpKDZU7iepk5OfTkN9OKtCRBF+vSoJOhe1YZJwgIAsEjIAGA4DGUGQSBMoWAiQhSbX7xf4s7AOAF3tdMKdORBDKyfzfxi+YN3Ttqt/oLVkALjv/FbVvQ7X27FmqLBvbEg9zya49BeymdjJ8T3itZOwEZ6qwcb85SCy7HQPuqphwAsMzLS7UJPd9L/b8bDdgXG9M1nOr/vbZW0/lcmOBlny/Ymm84/n8Y2oe6cqCsnG3icZPn0oyN+tRuk5aMKCOasGojzdy0jTP4J4MKXOhgizE6FOyiCAC8wz3mv1y+TnfbBeN0vg/Qfu8FFhcM1tyEWeG0P8MtBn/ici0TG8hlTWi159S1w1RTw1/gxcs99HcGlLqNbt9KBcUQBEWp27erNqjgghfWAwQBX7luFDWrUbK7ZZjccxkrCAgC3hGQAIB37ORKQaBMImDykhmI7hmKetLiuAGg/CNDBGfWxBDweIkdHy+ig9AYeJRbPvXg1n12Rwrrm2bmvNJFg2n/FShggp7l93OXB10xRDAInuUOAH2a6fXA9hJoMi0xMF3Dt/4/nGwYU7ysZzqYcgSsObJdC7qH6fG+DpkXJ0qXNl5cJUX+9Bzs3w9ezm3CAMDn6CEOBO5loT5T0wkAhOr72i0YtYjboT7LAQAT0bzhbZvTw8P7+w3GIvj6BuvITFq7WQuacAYAEMj9BQsN3tyrE6GVn92wzyV8frSFNWU/YB43AUOtw8sgQUAQKBMISACgTNxmOaQgEDoETGogAzlSoXqhDN3JAs+El7Ube3Sg67q1v+DFzW0PwTh4YFGgD3qT6smOy5hm5kyyqdaCeDF9i2vcvzeoo7euBW4PDe9HQ9o0cxQdNNGUwJxuNbq+IJkErKxrTRwvXGO6hp0GHSwzxO3ZM8XLmu/rFevp75xRNs1GwsG5tXdnpmJ3Ivzd10xFRHG9TkAmmM+YG4Zuv9fB2EsAwESrY9qGrapUw/R+4Ww6AQBT1oYTZoE6X2C8Fw0DBGTHXzuS8L0WyEy+J+Gg3+XQCcA0WOm7HwTGbuPPxk29OgcUYDVlLFjrmDKX3J5r+b0gIAiUXgQkAFB6762cTBAIOQKmdO1AL7AlJQCA7PXFnM38Db8QIntuasE4eDr1xabOp2421X5Or9R/YAfmAgTv/JnJiznmMAlgwKEw1UcwzZh7WcMeYDANgJg+f4HKcPzN5ZX6r+PgeGnreTM7TLf36RLw6ME4wKaY+o7XYdV4CQDoijciW47A7IKtOz0dBTomIy9qGfBak8Cvv4ncmBKm2X98vzwxaqAKELmZiXaNvwDgUW5/eP8n33MnmXS35Rx/78ZUsC7CvxkfLlpBH7DwponpPIcm88lYQUAQKL0ISACg9N5bOZkgEHIETF9iA2VSl+7Yq3o8m1A9Q36gABMiW4WX4ps4kwlBKa+2/chxJZ5l2ukANZ1jrxyuhP78GbADXRYvzrqm61RY83mtydVxBrHGfxeuoP+xyryumQQwvOgjBBKudNqj6Rr2zhjoqPDcD7O4BeYu3eMbj+vaqB49d8UwbdZKMGwPHQfHS0tGHQfVNBBmDGSAC3QcL9PvTiyn+1ndfuQYPfrFZE+0cayjw3gJBQPAqfOFBauXIEY31pZAOZAvld7pVpkEGsMRANBlKlh791rS4VZiEcrnXuYSBASBkouABABK7r2TnQsCRY6AaQYk0MtIcVJ2/QGHjFK7ujXpClYsB007unxUUBib1p5ai8FJhKAVHKpAZup8Yq5f9+vGpQwdtc9lmpWzJsbL/mMs+BcIw3AHMEz1EbB3Uxqt6Rp2RXsd4T8EUkYwAwX3DVnMv85aZETzdhNd830QvDqTbevUpBevHkGVXFgypo66bkvGUGSotT8UPgN1WBZemCK6AYD35i+jT5et8bp9rQBAsIwtPMdjWDvFX7Z+34k0FjOdSHB8dQzfkc+w84/vaR0zee78lUSY/vtn39fdA3vQdV3b62y1YIyX+2pSNmK0GRksCAgCpQoBCQCUqtsphxEEwouA6QuQW20pqOUvTJpjnB0P1SnxUlqTFZjRzg+ich0b1NbKJumu79WZ0nGesQdT59MLvf2pb6cT7pOJwSEaf81IqpuUGPAyL+3zdLKV1qImtF/rGp16c/uhkL2Harlu7XUbdpTHsaOMwIgbtrhfV3C7x98O7KnGeykX0MmeW+fxGrBCBvyFqy4msDMCmRcnWLWJ5E4ibjXeochQmzzj9rG6LdhMgxQ6LfO8BAF9z6nzmfLC3LCvgwz469ePduwIg3GT122h16bN174FbuUE9onQfvUxbgWK70s3C6TnYPrvn7UWnuFXrxtNKOkysVV7DnDbwamsjZCrfZkJQ0p7UhkoCAgCpQ4BCQCUulsqBxIEwoeAabsztwAAdmq17UJbMChY552FGxI6Q1Y/KT6WynPGqBm3n4Mj0aZODaXij57kwWb5/e3UK5Uaiv8vs/OMvbqZCa0Vc5nS23Uy1L57hNN6DzusV3dp57Z9Mn2eMKHOM2Ut7CVracqQ+GbleqOe9laAYbGG2rkvxdk0AKCbPbfw8lquotMGD2t4cVatgImb/oZJe1LXB9NggE6pjjWdaQBAx5nzytCxH1FHY8GLdoN9DYuJgiDQyaxsOpR2kvC8bTpwhDYfOsJtTM2++02YLQguvM5dAHSCdIEYQF4DADqBHKdHzotgpolGisFjLkMFAUGglCEgAYBSdkPlOIJAOBEwcUDcFJ/97RNZYbz4LNy+mz5dutoo+4E5TZ2ecOG1LyWNHvliEh05mWG0xPXcZeCuAT0CqkRbE5rWz5vQ273U5GJfCKyM4wCGjm6CqQ6E6TNl6nDZ6/N1b5oJtRhzwtlCNwm3XudOApCmGUHd7Ll1Vi+U42qV4lV2swFneN3MlLGC+XQZGWv3HaQnvp5KWTln3LYRst8jWPf4yAGEQI2OmT6PbgEAr59R373qlBp4Cd7oYOJljFs5gX3OA6kn6XHWYMH3sY5d2/UixbhxMq8BAK91+QiOP87PNNpb6prpZ153XhknCAgCpQsBCQCUrvsppxEEwoqASQBARxgr0Ga90Lcxn73GOqxguEzuRZXcxJnyUj9vkonyEsDAizla/o1yURS3oDPN2pq83HoRXTN9dsDyGMsifvO27NB+1J7kOujq7DQHclb9aUCYfiY61K+tqPlxMTGu+zOhSdsnMwlYmZZLYB2d7DTGhVtQEdoGcSwMWofLW0A/78O15xBYNGEQhToA4LXEyPdh0AkA4Jo3uBXoRA+tQF0fPsMBukymNA4mPzNhBiE4pGOxMdH0EpfntK9X23G4lwCAl6CitbiXkplg/93VwUnGCAKCQMlHQAIAJf8eygkEgSJDoCgDAF7o2wBClzIcTtC8OOfYz+j2rehBdqAv7J5+4W69ZOR0nSms5qXm163O1/cUpnXbJvfWS89uE4YEzmIaZAA75fkrLyaUbkxau9nvIwg9iqcvHXKBc2n6mTChSZuyC7B50N9fuW4Ul6tU0/o4me4fkyJgMrhVU635wRxC28dth49pjccgOJMV+L40qZ6s/t6cz5KcEEe1Eivxf5UJrBP8FwozPb+buKAXxobTOXQDAF6ekVDg5juHTv3/fs74o8OGybPgpuXgJQCgG6zwh5Np0EgCAOF44mROQaD0ISABgNJ3T+VEgkDYEDB5AQzmRcRLZtU6tC5lOGwg8cSmitbYi2npghc6ta4z5TWAEYg+64u3qfOM603urRd9AZP5sR/TIAw+E/cN6U3/WvCT39KQQJ8bU2fARADQtJQB5zdhlHj5TJt+JrAnZE0RYJm2fiuXEmUoLQ0Iu7WsVV05+HD04ytU4J9VCKngp873iWkAIFA9t9c2cU771GGK4P79c95S+vyntTpHDeuYQKUR0JCZvmEb4XlGOZmuIZiF7H+r2jX8XuLlOyvYmnzTz3ww/+7qYiXjBAFBoOQjIAGAkn8P5QSCQJEhYEJBDuZFxEvtowWCSZY7XMCBEj524mwt0SlrD3BQxl87yrWNmjXe5F7gGpP7Ad2CBz77gYW60rUhcqPP+k7kReDK5N6aBKu8PjumGUE4A/1bNKKvVqz3i6s/QT1T58NEL8F0bmwe5R6PjuhPF7dtofWMeOn4YFqSobWRYhwUygCAlxIjf0d30xrAdZsPHlFlK6DVF7c5BeoQoEC2/3XuJLDVgAFiPcu39e5MN7E+RyD2lZfPiQlryQlXCQAU99Mm6wsCpRMBCQCUzvsqpxIEwoKAidNp4nCGwjm05tDNcocFoHOTesmmmmTPsYypAKBJJsqL82xKn/eiKm5yb02eVa/PjikLA6JxMdzOz58wZCANCNOAiRt93P78e2GsmDrnXhgZOlTvcH6OQz23adcOfy3pwHJwayFpsne3AEC49RVM9oqx9pIF7A2dED5esoq2cVcBHaV/3/WGt21ODw/v76rn4KUm3w1bt7ObBgBMP5du68vvBQFBoHQiIAGA0nlf5VSCQFgQMHGqggkAeHEOcWCTrGdYAOJJvbwkmgpFeaHom7yImra2A5Ym9eYYb6oxYEoHN822enl2TDQxdJ63QIJ6pp8JHVq3tSfTbgy4DgJ4z10xTJtG70UA0OSZ1cG3uMeYfH9ir/6+Q0Pd8cAtWITAxcuT5xK+dyLBejZpQCNZaBStY/Hs5uTmet4WPifPXTFcm3ll6pAH8wx7+bfEJNDrGTS5UBAQBEo8AhIAKPG3UA4gCBQdAiYvsMEEAEwzZRYCkfDy40V8zjRrY1p7Dnx0hb4w1lScD9eY1JtjvClLwhQj0/lNOgxYz1soAwBuHSBMAyYmARnTbgw4vyljxfR+mD6zRfct6H0l0yCI03conPBXp85Xzm+oLLDWQKZqZ7r7eEqolouYeTo1qENPXzZUiVnqmulzHEwAoDhKDnRxkHGCgCBQshGQAEDJvn+ye0GgSBEwyRQGEwAwfcmyQAjmZStUQHqhOpvWiZpSz3E23fp5L1kn0+y5lzVMSwye+2Emt+fbqX1bTefHxCYBMbeNuHWAMG3BZtJ73HRunMWkHMPL/TZ5Zt2wjZTfewkYPcMOav8WjQuOEKrWf3ZM/AUAIkn4L5T3EPoVI9u1oHsG9TLu8PDR4lX0n4XLtbcTzL9JXoLJJsKc2oeQgYKAIFDqEJAAQKm7pXIgQSB8CJi8wOIl69nLhxJampmYF3q7Nb9JlttkTyZjTanamNtUfd40k2jisHkRYDTNnnthMJi82G7nWuCHPp9IOIuumVDmrTlDFQBwa6dn6kCblEt4Uec3Dfh40RgAxr/u141u7NFR9xZG/DiT70/rML4BAN3Wf90b16dlO/dqYeIvWLtu/yF68ptp2p8jfOdH8X+5EVIq4HR46Co8zK1W+3JQRafdqn0O6A2MnTiLfty2SwtXDPISWLQm9xJMNmXmaB9EBgoCgkCpQkACAKXqdsphBIHwImD6Auv78qqzOy9q4da8t/XpQrewknNxmhen0ISujbOZCgCaaAyYKttjP6ZibV4YDDovtnhB/+ynNSwItlppMZiYl+AR2o29PGWuyTKOY936j5tmAk3KJbzQjE17m3vpigGgvHx/BH0zwjiBl0CIvbRGt/UfAnK/6tuV/m/WIsL9dTOnAACuGzNhOq3ec8Dt8oLft61Tk56/6mJKy8xSwQeIiW5nRf5jGZl+6/QrcWvMXG7dl6mxT+2NOAxEYAK6AXcP6KG0FUwNgbKPFq+k9xetNBIaDKYsLZyBXtPzy3hBQBAoXQhIAKB03U85jSAQVgRMMxJeHHIvL8k4tFfGQagB8xIA+lcargAAIABJREFUMMHJNBuM85mUYyAAcO/HE+gY/6lrpjRX03p27MON0o6WhXDG1+w9qLvtQuNMAwC4D2iL5nU9a3EEZ55hpgwYDv7MNGBiEpCBo4cab6yhayZODRynlybNoVmbtutOr8aZsBiMJi7GwV6Ca/bvhq+5feTfub+9m9I9yklGsbP7OD+fOiwYpwAhgmigurutZcGJNqBjWUyvc8O6xgh7LfnSWSimfHka1qYZ3danK1WvFK9zyQVj8jhA8T92/j9k+r8uHtYkJt+9vgub4mIamPMEhlwkCAgCpQIBCQCUitsohxAEigYB0xdY08w2TmGiM2A/tb+WWUWDzPlVwh0A8BIgMXHYdrHY128//NZIWdskAODFIQzEYMB8P27dSa9NX0Bgj3g1kwAAmAavTZ9PYAAEay1rVafx144KqEJumgk0uR+HT2bQXe9/TRnZ+uUSJs+TbtbaF8dgHKdg70m4rvdS+mIFANK5nOWxLye7BmqszwpYAAjspHI2XsfsbAuU0PzxqymE/epaoA4WbnN46TriNmcyt9y8olMbuqxjG4Jj7NXwWYcjPmH1RmPn31rTRC/Dukb3ftvPZfK594qHXCcICAKlAwEJAJSO+yinEASKBAFTer5J3bZ1AK8vg26trIoEIF4k3AEAL9lzXYcNL51PfD2FUOphYiYvnvtS0pRjcoQdT13zF9xB9vrvcxbTlPVbPb+cW3vQDQB4pQL7O+sN3TvQnf27B4TCVKVf9yxwbl6eOpdmb/pZ91aocbrPE8ZO27CVXmHVetPMqUkZg9Hmi3Gwl3KLYW2a0+OjBqpe989+N9O1FZ8VUMrKOUP3f/I9HT6ZrnViy0kFs+UZXucnTf0ATN6wahK9et1oqpoQp7WW7yCvQV/feaBNAcHEqzq3o6Y1qio9gmAsjQOK46fMo8WMfTDmJvDpNLfu/bZfa8IkC+Y8cq0gIAiUfAQkAFDy76GcQBAoMgQyc3KUKJQu7dmEimwdwosiOa71IuIWDuDCGQDAy/lT306nlbv3G21dx0GHc/LatPk0d8sOo7kxWGd+a1JdGrN9E07BHZSjPPv9TNp7ItV4v04X6DjNcP6/XL6W/r1guRFDwt8GdbPcpp8JnbMEw2LQDQB4fV6Bl+4aIbn5RTSJl/Id3MtHR/TX/tzfPbAHXde1PZmytSzn0fTzCYr9n7mEpWeTBp5R9MJqwmIo+6qbVFmVz4xo15IaVUsK2um3DgExV5SuHEg96flc1oVgYyBAUi8pUWsuL0EYNyFRrYVlkCAgCJQZBCQAUGZutRxUEAgNAs9PnE1zNutlDE1p+V5ekK1TWZmy0JzS+yxeAgA6AnfY0ZIde+jPnJ3Lyc012qCbgx6M84+N6Cpdg478OFOLt7IwmInZgztwwiev3Uxvz15sLPQXaE23VoxYd+KaTWpdU/z9rYt66eevHM717tF+t+ZFpd8tAADn/80ZP9JUzs6bZuaxUd3svNfnFWuUxgAAzmXy/YnxXRvVo6s5ow31eWT1A5nd0TRlGyAAgOcG7BwT/Y+R7Hg/MLwvofTAq3n93g9Hxht7+WzZWgLrJlSfc+Bya+/OdEvvLlqdB1BahGAsOuLompuQqO48Mk4QEATKBgISACgb91lOKQiEDIEPoYS8cIX2fHYVa7eLTNXO7fO5icS5rR2q35t2SrBe8p+7YlhARxD0/D+xqBcyU6YWqDwC845n8byF273TXHXFp0yFxaxzWg5tKCn/vhgGyqCFOvNvra3jwJg6cpg7UMAn2GAP5tfpKhHM84o1dINKpp+F4h5vyuZoXbuG6lW/QoP1Y6eamz43A1s2YYc3j78H9FvcBUv9t9+LL5hZ8+7cpUa3B5/ZsRxAa1e3ltF1ToPxGV/OZQ9/mbkwJFl/3zXA9nmBOyTgsxnI1nPrxTHM8kL5ga7pCInqziXjBAFBoGwgIAGAsnGf5ZSCQMgQMBUkG9K6GT0xepBW5sNU7dw6lI5DEjIAXCZCze0fPv3BqMbdjb4JFWpkbCdx5tuLAZ+HL+5Pw9s2L3T5rmMpnJGcRaDTB2sW9djfPF5ebK254CgP5efouR9m0TZD9oDJuZyEzJARhGPyPWf/vWTL/a2vS/83deSwnr+597P+wotMa9500EzjwekMgeqa4Ux9uGgFfcAt07yaG2vF67zFfZ1pABXskFzOBLtlg33vOcZDMwC15DpWnr8j8D2j+4yHgvpv39f2I8fo0S8mGzm+uB6shzGXDiG0IPRieFbxnYLvV/z7o3t+L2vhe/7xUYOoR5P6jpev3XeQy5pmGYkvYiIdJpGX/co1goAgUHoRkABA6b23cjJBICwImLYCNNEBMA0uWAfUzUCHBRCfSdF2C+23Nhpm6kFzf47baKEvtt2CaUFlnwcvn/cM6kU9mzagVFb3/vyntTRj4/aQ0VwDZeOAxZgJM4xfbK39o6XZop/3eL5e977Dqbmm60V0WYfWhLZmyLr+e8FPYckI6ma4vQQAcN76yVXoviG9qUn1qtwK7jR9s3IDTWWxRAQ0QmH+MpqhYkuU1gDAbC6feoHLqEJtThTwcZPn8mc8+E4VTnsNRvXfaT4ELFAesYA7epgagiS/YDFNlFKBLaFjKINBcOTjJatoG3c9CKfjb98PhAkhVIj91qlSWf0KOgOfLVujBGTxfW9ioQ7EmKwtYwUBQaDkIiABgJJ772TngkCxIGDaCcCEnmiqdm4BYBJkKArQTGm+1p5a1KxGvx3YU1Fay5ePoh38YvrP+cvop137iuwFNRh8oPnwq75dCawPBDJAA4eoGF5uQ+V46u4PAmF49kJZx6u7ts443RaZXgMAOnsIdgyCAHcP6EFDuc96BXbCIMiIlmlQdQ/WoSqtAQCU8EAHA/c1VIZg1VgOHiITbDdTtoHufpBtf/HqEQFbV+rOZR+HDPgTHDx10zrwNzcCAd0b1+PnsTmhdAKtAKP5exSG75/jGZm0as8BmslBkfX7Dwf93QBRP3Q1KU7Dd+1jIwYUnLM49yJrCwKCQMlBQAIAJedeyU4FgYhBwNTB1WmD5EXszAIEQlluNfRFCV6o2loV5Z5L01oIRPx+cC/6bvUmftE/FHFHQ3BizCWDaQDXXbuZV4E0t3kj/felNQDgpUTI7V71adaInmYavOXsWuO9CJK6rRXKunvftcACeHP6j9zWc4vbNor19/j8XtGxDZdUtVBtU03q9UO5cWi7jL9mJHdC0OsuEMq1ZS5BQBAo2QhIAKBk3z/ZvSBQLAjM41ZxY5muqZvlS+JMzMv8otKMezP7M1NmgX0eXRX9ogILme/HvpysakrFig4BvJijvvahYf2oWqV4eo/ZE58y+yDSTFdF39p3OKnckYaNtZ/SGgAwbaXqdn/8Zf9xnVdNFX9r4vP1qz5d6Zc9O7pty/PvQYcHQ6K4M+v+DgDK/e2sSXJdt/aqDeFbrB0AfZCiNuwD7SHBABATBAQBQcAUAQkAmCIm4wUBQUC9nKFd1JGTGdpooK76/mF9/YoBelHPtxY36TSgveEgB5r20/ay3I09OtLu4yn04zZ95W6TdfCCqxvkMZk3HGOR9f8daxwMY6HDcucWCJZSrLNP1PSa1u2aOrffrFyv2g+G27ycxW1P9ZITuTd7FO3h59TETDEymbu4x4YyMIX2p4+wI+jUhi+FtT4e/HySMfb+8IGI6MPDea1ztPpw4RiMYGi49oR5Ech+fOQA6tb4vIjfHi57MW2dGOwe8b18G7cVvKlXZy1x3WDXk+sFAUGg9CEgAYDSd0/lRIJA2BHwItjk1gbJSxsoHLRidHlurzSCOjWoE/Zzmyzgtee97hqWaOBWZhmMmTDdc92sv/Wgrt2xfp2wiYjpnlNnXHd+IX+Ag0u1EisVGg6hL3QOMGltprOeNQY1xwNaNib07TYxU8aKV4V0kz2BTgz2xHerNppcFnAsHBVoBEDYbZ1hKQaeb7RNi4vRE3UL2aaLYKJQBabAcnn1utHUgAUfnQxlVS9x14dZm7YHfapw1f372xj2/MrU+UHX6Qd98HMT4DsGgWZg7mv4/L82bb5rp4ZQ7aWoAjGh2q/MIwgIApGHgAQAIu+eyI4EgRKBABSU0WbKrT2V/TD+lO6Docyb0qmLEtyVrCIfDucc4lPjuKQCKtLhqJtFf+9nrxhGqm0V03G3hrD1nmm7sUD3Cw74bwf2IAjqIXvtZOG6B1Y2MJqpuE9+M5VFxnK1Hi0vLSuhA/AMf9Z+4j7l4TB8Lp8cPZgqspjcn1iEDUJ1oTBk8Z/i2vTnOQhjGgAY1KopPcU6CaXRcD+f4l7veDa9GoIrDw3vR+iQEchMy7Wc5kJwCCKDTaone92u8XUIXkxkaj2YL8Up5AlmEYRZ4XT7+45BoBFtBKdu2BpWxhTu+QjWHUCwM9wsDOMbJhcIAoJAiUJAAgAl6nbJZgWByEHAq9M+kIXP0JPe3q4pmAyKbju14kAOL7EfLV5J73M/9FBR6Z1exkNZN9uraUN6jGmucP5hoaTjqjZ7XdrR5HVbCAyJYAwq338aPchVACscARI8cxBdg/iW6efA6/O6ZMce+jMHAULpDMGhubxTG7qrf3dm0kSH9H7bxeK8aBjczPRm1FqXVkM7wJe5TZ9JANWOhW4WGMr3oKijVMiLhVP0T2c/CHqNmzIv7C1AffeCz8ZIDq6AwQL2mpshCPDa9PnGbCC3ea3fYz8o+bqFPxfi/OuiJuMEAUHAHwISAJBnQxAQBDwj4LXOHe3uHuIgAEQBl7JjM55f8LwqKUNJfQw7Y875X89HC9mFqA//HwcBPly8KugggN3x9N1gsI56oBfMNXsPsvM5w/M9wl7h/N/Rrys1r1GNs5/TtDPmvueEowoRsl9066D9Igwn/Wkuk8A5gjFgNKp9K+UU2ANYJuUrt7FTi5d4U0MwKZSCY2AwQESsR5MGF3x20MVi3OQ5nu+3r0DZNM6Mgs6tGwSL1LIe03sWaDwcxvFT53mi5/tjUvlbDwG316cv0MbfmgfO/58vH0ZYrzjtWPopen3GgpC0l3Q7B7LsLWtVZ62DftQ0gGit0zy4p2i9iHa2proggfYV6LPqdh75vSAgCAgCTghIAECeC0FAEPCMQLDZJc8L2y78db9uKjMSyQbnbfLazYrOCvqvqflzPH3nger3M+yom4gzYg6UEjzB2XTU+fqzHUdP0LPfz1S93k0NNFq8UPdt0ZimsjPyKtfLejEEjh4fNYgaVUsyvhwBpud4/+gD7sWw9qPcb9vJKdD9HNTnWu3x146kmpULaxXo7gfPzlszF9I0rjnWdaZ954ZzfnG7FvQbzvoHymyiDGAsU/dNnyUEaO7lFowIlFhBOVM9DIisPXv50AJWgi4+JW0cWgI+PWEGbTMosYHWydOXDS1g6Oic2Ut2Gs/qM7xOUdL+A50F36EIcv59zhLV3cDr8+9vDXzHdmRsf8PBPQRavQaUsc/lzFr4C39OwcwKxkxZCMGsJdcKAoJA2UJAAgBl637LaQWBkCPgNbsUio2UtEzhobR0FQRYzPoJOhkiZKOQfbuX1e11s1EZnO1+d95SmsKOttsayZwFRgAFSuI6tFI4oF8uX0efcWu9U9k5rrcQzuCo9i1V6zA4m3BE3pq1kCZxMMTEvGT9nebH+t+sWk8fL1lNaDupY3CAbuP992nW0G8NMObZyA7zGHbmoLzuZMjijWVdhTYBgiw6+8E9RcnMO3OXaJ8B8+JeX8F0/8u4f3mVuFidpcjkWcKEgYIkugEk6E9A/A9BqbJgCEy9yuwIaKoEcmrxGbixRwfVfs4q1zDBB59X1Kmj9CDQOroBIpO1QzkWDvbuYyn0LXfGmMvtaL0yx7AnONj4Xr2iU1vqz8HJShpUf92z4LsGWH+waIVxIADsouFc64/AdnUH0UHdPcg4QUAQEAT8ISABAHk2BAFBICgE8GIJobvVHjOrwSzutZ46mDVDcS0yonh5ncMviHuOp1IK/3/rpRzOGTLcEEHr17wRQeTQix3kYMOElRtowbadhMADHEe88EIpv2ujeqpdHjL+/oStAq2Jl9vlu/apDgFwfI9xnbFVm47946V6ZLuW1JudZosqDxrvC5NmG9Pwg8n6+zuDff/r9x+mo+kZBcESOAGo7e/XvDENadOMavt0FgiEC5x/lHrMZgVzOCYI4FRLiKO+PFeoX+ZxBjiN09ZvpU0HjxR6huDEJcXHquwt1Mt7Ms2/Dp/Ja1bTel4RVNrPLUBRUgHDOugW0aVhXbqcAwtN+L4HWgMBJDhF6DSwi504iw0DhxbPPPQIBvNz78XB9fIZiZRrrOz2lz+tpbX7DhXoY1i4oBYd2im6gRt/58I6YBtAl8S+jvXMh2qdosIV5znKrWhR2rNm30FCR5QT/BlMOZV1gVYGsItjxxplZ/hO6czPLP79KIpn7XjGKVrCZTXLmBkA9sIJ/r60M8GAf3X+HHWoV5uGtG5G0DfRCcgWFc6yjiAgCJQ+BCQAUPruqZxIEChyBIKtP/e6YdN2al7XkeuCQ8ALnRxq+aj1/2WPTvIyHBz8crUgIAgIAoKAICAICAIFCEgAQB4GQUAQCBqBcKjdu20qlluWvXT1CGrPWROxyEQgGO2DSG7vGJloy64EAUFAEBAEBAFBQBBwR0ACAO4YyQhBQBDQQMCL0JTGtH6H9GnWSLViE6pkMCiG71pQXN+du5S+517eXgS7Smp5R/gQlZkFAUFAEBAEBAFBQBAIHgEJAASPocwgCAgC5xAIVbs1N0CR/R97xXBVxykWeQh4rfe3nyTS2ztGHuqyI0FAEBAEBAFBQBAQBNwRkACAO0YyQhAQBAwQQBAA7eJW7t5vcJXZ0Ms6tKb7h/X1LGpmtpqMNkFAV+3dbc6S0N7R7Qzye0FAEBAEBAFBQBAQBCINAQkARNodkf0IAqUAAd2WU16OirZ4z3H2P5Qtm7zsQ665EIGlrHQ9bvKcoFpzYVYIAOIe92hSX2AuKQhwl4mMjVMpY8Mkotwcim81jCp1uqak7F72KQgIAoKAICAIlBkEJABQZm61HFQQKFoEIAA3g/uV/23OYqN+5YF2WdZ6hBftHfO+Gu71RK71f3v24gvab3mZVQQAvaDm/ZqzeWfo5PJPKWvHQipXIYGS+t5NMTWaG014avNMOrnyc6Kzeeq6qIqVKGnQHyimamOjeWSwICAICAKCgCAgCIQXAQkAhBdfmV0QKPMIZHBJwLvzlhJ6iKMXvVdD5v/J0YOpWqV4r1PIdWFAAPf04yWr6INFK4O6v/attalTk8Zxh4cE7o9tYrkZxyjz5x8pe/8aOnPyMJ3NyeLL8cyVo6gKcRSd3JAz08OpYt32/KNAHetNVi35Y9OW/JdxW3gOK6IKtdtR8uAHtA+We/IQnZj9BuVmHOfAQTPKTTuosK/c7ZcU16y/1jx52Rl839bS6b2rKOfELsrLOklnz5wuuLZcVDQHJ+IpploTvodDqUKtNhfMG4o5rElxpvT1E3lP6ygvO50fo7NULiaOKtRsqc5VPr6q1rlkkCAgCAgCgoAgEGkISAAg0u6I7EcQKKUIHE0/RZ8sXU3TN2wllAjoWnJ8HN3ZvzsNb9ucosRp04WtSMah88M7c5fQhNUbPSn9+9vkJazx8CBrPOha7qnjlLbkA8o+tLEgA+3/2nIcCGhAVXrerv4s63Z632pKXfSeCpLEVG3EGG6m6MRalDz0UYqKTdSCJ33NN5SxfjKVr1SNkoc8oubLObKNKnW8mhLajgo4R/aBdcrRzjn6s8a9s6Yqx0Gciyix1x2KaRCKOQo2yY7+yVVfUeaWmUxmOOO49+jE2sxueIDKJ1TTwkcGCQKCgCAgCAgCkYSABAAi6W7IXgSBMoAAMsa7jqXQj9t20goWCtxzPJVSMrMKHMiY8uWpRuUE6sIK/8PY6W/L2WBx/CPvwUCbvzem/0gzNm4L+eYeubg/jbyopda8Ocd2UMq8tzljnJo/vlwURVeuSTG1WrNzWDn/Z3k5lH1wE2eWd5+nqMcleaK6a22qpAziz+KJuW8pBzq2QVeq2KALB1L+qxxb3QAAsu4nZr5CZ1L2qTmq9PstHZ/xMgcAtlPlztdQfOsRjmggu5+68J90mtkayK7n3ztmasRWoRgOzICtgXtpWW7GUcrh4ETuqRP8o/zxFWq3pXLlY4Kbo85FlDzw/nxGCO8jdcl/uBRicf4a/LOYak2ZbdCa/28uZe1axiyHY2rt+JZDqHLXG0vKnZZ9CgKCgCAgCAgCBQhIAEAeBkFAEBAEBAEjBMDgeG3afJq7ZYfWddHloygv76xWiQBo/+OuHklt6tTQmjtr11LltMJZjGvWjxLajKKouCqO14IhkLro35SXmZLvQLJjlzTwPnYizUoNtDZWAgadSdnL1P036Sw78aC1n83NppMrPqcKXP+PAICOwYGHI0+5Z9QcKK84PvNVymNHPbH3HSoo4GSZ2+fTyZ8+Vll20Onjmg+guBaDuFQjwf+y7KCnLf+YMrfOVQ56ueiK+Vn6vFzPc9i1CjLWfU/p635QQSLsAw5+bOOeBftBeQLYDQheQCOh6rA/6kAkYwQBQUAQEAQEgYhCQAIAEXU7ZDOCgCAgCEQ2AmjzOH7KXFq4nbPpGlY/uQrd0quzEoNMZaaHmzWomkRvXD+akrj0Q8fgjCEIUKFOOyofl6xU6LMPbmQ6eg124G5QTqLdrIDBWVaqLxcTS1X63MVOawedpUrdmFObpjPd/Uvl7CYPeYgy2PnN2rOCEtqNokodrtI6b/rqrxjzKQWif7goZc5fWAWwPM/5MJcT1HGc5wyzMdLXfqcCBnHNBjCDI4338gUHDlIUEwEZdifLTT9CJ2a9pjLx0AWITqqndAY8z8EMgkSUg1SpRyfmvKmCQ5gXzj+CEnbDnqF1kHc6XQIAWk+HDBIEBAFBQBCIRAQkABCJd0X2JAgIAoJABCJgmvlH+cYzlw2lNfsO0gsTZ2udaEjrZvTE6EFckW5uOcd3KucTDhpYAE4OKLLcJzhDjdIBWELbkVyrXjbb1aXM/xuL7q1UTnRi91soZcE7igYPAcDoJL0WjGAQZB9cr+YAayBrJ3f9YBZBTPWmVHXoY9piixnrJ1H6mm/5jpwNKEJov8cQ5UsacC8L87VS9zKYObIPblA6Bvnrt6VkrvH3FYrM2rOc0phBgmfIVCjR/GmWKwQBQUAQEAQEgfAgIAGA8OAqswoCgoAgUKoQgODfa9Pns4ijXs1/n2YN6bGRA6kSU/rfmPGjahOoY/cO7kVXdW6nM/SCMadYuA3OJyjciqLtxwFFGUDWzkXq+thGPZkFcKen9UryRci4q9p9VuyvWL+TYkqgxh2ifZU6XKl1NPsclkOcHxDYYMQiwGJWIAGlHJU7XcvaAcMv2APo/ij3yNq5VDnq6AiQPPSRghIOr3NU6X+PChxBx0Bl//10L4BWQsqP/1DPV2L3m7k8oJcWTjJIEBAEBAFBQBCIJAQkABBJd0P2IggIAoJABCIA5/9NduKncgeHsxqtHAe2bEIPs5BffIUY1fHhT19PpXX7D7mezLT+33fC1IXvsRO7RP04UGY/Y8NkSl/9tRpXVmu5Vf3/rNeZLXGS2RJJdJZZE8h8V+n7mwvKJvzdODslHpR9UPHhhMNMWAQQ9jsx61XK5daNvll9zJWbflTd18xt81gE8LiaH3tO6nu3un9qTBBznGWBPwhJns3J9MscsTCA6KFaP5BWgeuTLgMEAUFAEBAEBIHiQ0ACAMWHvawsCAgCgkDEIwC99Y8Wr6T3F63Ucv6HtWlODw7vSxWjo9XZdhw9QY98MUmr/r95zWr0yrWjqHJs4bp9HZAUtX/GeMo5vktlhAMJ0KUteZ/73i9Q09qp3CgLgDCd6hbAGeboKvU5G3wji+K1KNgCHFCMQZYbGWlkoav0+Y1Szsf1qUyjh1MNSn1sk97KcU1b9j/WJ0jKV9bnzgRpSz+gzB0LC8T2MrfN5Xr475UYX0L7y1UWPvvIVl7nEzqTui9frJCp7kqskAMwp7bNUXT3vMxU/lk0xTXtyzXrv1SU9QxuqYf/LCV/1Mrnn2kXxSQ1oEqdrskXQrS6JjiAiz1CEwBlAKf3rWFq/te8jwPq/1fp9Sulr6AYAzZKPFr+nT2TpWj0sVzDj24AupZ9eHOBA44We8AJ+y7U3cGajBkCFWq14br9W5Xwn2XBzJG1k+/R0veZ2p9TUMogDr7u3ZNxgoAgIAgIAiUNAQkAlLQ7JvsVBAQBQaAIEZi1aTu9MnU+5eTmuq7q6/zjgnncKWAs1//rMAcu6dCaHhzW13UdpwFn0g4ocTg4xf7q/63r7EyB2Ma9qQqr1VuO+tmcwkKFyDSjHhw17sopZaE40ObtZrWEswTx7Flsi5YeU7URJQ97jB3p/QU6BXFN+7GjXrVAeR5zYj9xTXqxsv57KpAAK1+5FpczPKKy3nal+vM+MdPWOeBQsU5bpcCfe/IQ18W3VEJ+KQv+rgT2YFC8T2gzUonvIWDizyDchwAAlPoRaFBK+zaz6v1Ps2AgggsIPCAAgBKMvOxTlMTOP5x0XbOXblgBGbtYozUPghqJve5QZ/O1YOYQRojunZJxgoAgIAgIAqUBAQkAlIa7KGcQBAQBQSAMCGw+eISeYPp+WtZp19k7N6yrBP9Q82833fr/cuxEjrlkMA3g8gEvZs9GWw6qUxbX3reePVfVqz62SV9Fhz+Tskf1la/AveFVhp87DMCUg9/lBjox9y1CHTjq1CvW66Ac65yjP6sMffLgh9j5ZgbCkW3ssNdkB/oRbk93pkCx3tIasNrfYd64lkO55/zCAkdf/axJH8UkQEDDMisrrhgGaEPHQQqcsULN1ipwAdFDBBNiOXBgUdnjee7sw1vUmQocaAQSWJkfQYhTW2dzdn+1qnmv2LA7Z/Wr89/Lq773EPCDOCCYC8AA2f4XLJKXAAAgAElEQVSK9btQDmfqwYCwyiYsxxmY4WfZBzexgn9npuZz9p/vJ0oETu9fy3/uUXsE6wABgoS2oym+1dCCfdkZGVYwBUGHrB2LVNAl+9AmxuRnxX7AXpzq74OZQwIAXj5xco0gIAgIAoJASUVAAgAl9c7JvgUBQUAQCCMCaPf39ITptGZv4Wy305Id6tem564YfoHzf5IDB49+OZm2HT7mutOqCfHc/u8Sqpec6DrWacCpTVPp5Mqv+Fdn2VllJ7T/7xznsfdyj6oQT1X636tqzE8u+1BluiE+p2rZz7EJMAkceijNwyHFGMvhR3YdjjKc1vhWwwqcfWSoQWPP/HnhuXlzVaAhvvUI1h441zaP1y5fpS6d4ZKFivU6KmccDm50tcYcVNjO2fyLmLbPjjO3pbOy4igvQKAjKrYyn+9exQxQQn5Mz4dwH35uZeSxx9MH1qu6/lwOJsCRVsr8wx7PLxU4p4MA5x1t8GIb9SjAC856QUDknMMdzQwGCxOLNXHeceaeDfy/qIqJqlQBZRF2gUDfG2Fdb/38+IyXVeAkkABf+irGbeNUdX+dAjzBzGEPAAQKHnl6MOUiQUAQEAQEAUEgwhCQAECE3RDZjiAgCAgCxY0A6v4/XLSCPuC6fzerl5RI464ZSXWqVL5g6MYDR+jxr6dQBgcT3Kx304b0zOVDKToqym2o4+/tGWC/AoDsYKf8+A6Bug6z2r2dXPEp09dnqey/coY5I16Q7XdYLaH1xVSp83XqmhzOsuPvcHhRHoAMN7LxiT1vU3oAcNjLxcSyTsBd3PO+g6q/RwcC0PHP5uXyHtqomnnsHwEA4ix8+Uo1mXFwPaX++K7KnOM88UzdV84+K9XDkU8a8HsOLnzE86/IL3ngMoXT+7len8UNkSVX/+E8rFafysr5KI2w9oUjBQoA2On3sQ26qnr+83XyZwqCGXbHGayIQh0EgPW8vzIrYGP+XirEcc1+NQ5SJLLOwWWEMgOYPVBgx8kXdvueMAcYF3DWQzGHnT2C+5I06A8UU7Wxp+dQLhIEBAFBQBAQBCIdAQkARPodkv0JAoKAIFDECECx/8lvprk67lDtf+Gqi+miurUcd/jF8rX07ly0bHO3YNr/YXY4x6C8qzZy7DyDAu9r9vp5RSVXzn63Aqfcng2Hw3xiNpcFMF1eGWfNlYPOhnp3OLt2y1j/g6qtxxj8PqZ6M0qd/7YKCNg1CY7+8JSq0VdT8h6q9L5T0f2trgRWGzxcg5Z3mA9t6SrWbU/IcoOtwJ49b6ecYiNExVZRgngILqTM/QsHAbhEIX921YpP7WPhP7ls4HSB4w42APDCn054KZxwFsYSAQQwIgr0DWyMAbRcPLV5uloNDImkgfdpdxCwsCvUjcAmPuh7705tmk4nV32pWvBZJREIBMCCnUPhgS4EwJZxi28xSGEuJggIAoKAICAIlEYEJABQGu+qnEkQEAQEAY8IoG3fGKb+r95zvgbdaSo4oLf17kw39eoM9vcFdvrMGS4hmEHLd+1z3UmVuFh69brR1KR6sutYpwH2un4nSjvq2NPXfEOZW+eeE7Qrp+rlq/T8lXLsTy7/JJ8BYOsBr5xKbmmHunVk4JEZtkoM4poPVI6xZVDsT53/N5WthyW0u0RR2qFMD7NE/OBgHmdHkzjzD7Po5hnsbGN9NZZr8aEfgIy3yubHxClaPbLnxyb/+ZwuQTnOUDdSZ8BesG+UIihHn5XsYQgMoBUf9gBHHfX9CHig3CBlLmfmOVhSjtkWYCFYWX51IQccjk4ckx+k4ABAld6/VowIS98AOCQPfpAz+gncdYEDEtx+T52ZMarU8Rr1d2T1LRaC2w21q/fbxQ7t1yk9gqUfFmglXIC/rYuA1znsJQZ4hhLaXZof5EHgx9cYo+yj21iQ8Qc+68n8+8MChWKCgCAgCAgCgkBJQEACACXhLskeBQFBQBAoIgQmr9tCr09f4Kra37FBHRrLdf/xFWIcd2bS/q9ro3qsITCsoHWg6VFRJ2+p38PxhJBeOVDsc07lC+oxbd4S9INDF9u4FyX2uFU5zjC7LgBay8U27qGo62gpaOkEYJyV0YeDiJr5KB4LEUCI4+Ur5cNZzGcJ4O/I4mNvcJpVnf/eVcwIyO8jD7ME76yyAPzM0i+wfpYv0tdNifnhHNbcaMkHIUL2+Fk/gIX20pipcI6hgDGWbkABTR/ChfU7sWN/RGXMoznQAOcfon4F5+EuAxA/zDm2s+AcmCeqYgJl7f5JZd/zx/bkNoVbeK7DCkPFRODsfSzjnnfqmNIziEeZBOsSuJmd2o/2grg3luVmHFX45qYfLjgbsv9JXO5gd7hDMQeej/zASH7QBvevfHwyVWCMcTZleTkKG4gbgtkBc+s44XZ++b0gIAgIAoKAIFDUCEgAoKgRl/UEAUFAEIhQBFIzs+jxr6bQVhfRvsTYivTS1SOoVe0afk/yzcr19PbsxVonDZb+b6eAB1oQWfGEiy6h+OaDCmd22XF2rPlnp7nSRZwJvugy5YCmLvkPCwHiTJaTf341OORn2SmEQ53vGCYpIb/Mn3+0jc93Ki2n2xLfsxgIdjo+2u+lr/m20Fr5Tm85pu6Dqu5rPDf/XtH62eB8J7QbrVrzgQEA590y7C2p792KBZC+dkKh32EMnHysY28ViMAIHH2rpSDGwRmvUKe9WsM+vyod6HojxTGV3s3s4o0Bx3LgpkKttlSl16+U0223UMyB+RAESFv6/rlgx4X32Hd/eJ4qsZ4BGAligoAgIAgIAoJASUFAAgAl5U7JPgUBQUAQCDMCutn/67u1p7sG9HCk/mOLoP8/9e10Wrn7XP18gH0Hq/6vpmbn/OTKzxVtHk54Qd96dkSRwYdzDlZAxUbdC7L+vluC8wdHHJnus2eylZMJB9oeLMC8GesnUua2eYr6DTYBnG6rc0AmO8Lpa79nB7qCqiGHGj6yymdS96l9xHHgAbT/NO44AEo/KPpwxlEugI4CyKYnDbxfjYEjDxFAZJzLlY9mR7sdJXa7mY+aq5T+0RpPsRr4jHDEwSaITmqg5oGhCwLWV5ltLk/IPsRifKwdEMPdARJ73MLrV1W4ndrMWg8bpxWcJya5odp7zvGdlMEBiLzsTIquUidfq4DLArA2WAwQUKzCJQWowwf2CHSczclUpQeOQRY/z0AhIcFCY8op8cTyfB9w9vgWg1UphZOFYg77vMjwpzO9P4dp/nmnmbFxLngCdgk6LcTUaEFxzIIABo4lAmH+nMr0goAgIAgIAoJAMAhIACAY9ORaQUAQEARKCQJo+/cYt+zbcsgpu3z+kDUqJ6h6faj/+zMT9f9+LRrTU5cM9qz+X0rgL7PHUAr8EDvkcoSE9pdTAnc7MLVQzGG6powXBAQBQUAQEARKKgISACipd072LQgIAoJACBFY9PNueva7mXQm7zxV3Gn6G7p3oDv7dw+48nvzl9Gny9a47g4t/9D6Dy0AxSIDgbPMCtiwYQN98MEH1LlzZ7r22mspOjpfK6G47Ozp05S5fj3FtmpFUQkJxbUNWVcQEAQEAUFAECgVCEgAoFTcRjmEICAICALeEUC18xss/DdprSWA5jwXav9fuW4UNavhX/H8eMYpeujzSbT3RKrrhuonV6HXrx9NKAMQiwwEFi1aRPfddx/t3buXKlWqRP/3f/9HI0eaZ+VDeZr9Y8bQgeefpxq/+x01eOMN7kBQIZTTy1yCgCAgCAgCgkCZQkACAGXqdsthBQFBQBC4EIGUU5n0IDvte46nBISnc8O69PyVwwOq9X+9Yj39fe4S1y4CWEiHTSD3q+gQSE1NpQcffJCys7NpyJAh9OKLL9Idd9xBf/zjH6l8+fJFtxGflfY9/jgdfPllqvrLX1Kjf/6Tuy8EDhjlHDpEKd98Q1VGjaIKjRoV275lYUFAEBAEBAFBIBIRkABAJN4V2ZMgIAgIAkWIwKo9B+jJb6ayeF9+f3p/dnOvznR7ny5+f6/bRQAT6LAJihACWYoRmD9/Pv3qV7+iRx99lC655BK65557qE2bNvTcc89RbGxssWF0+C9/oT0PPEC1HnmE6o8fH1B4L+fAAdpx4410cu5c7YBBsR1MFhYEBAFBQBAQBIoBAQkAFAPosqQgIAgIApGEwCdLV9O/FnCfdxd75rKh1J9F+/yZSfZ/dPtW9ODwfn47CbjtRX4fWgRQ+//mm2/Sy5xp/+yzz6hhw4Z09913U+/evempp56imBi0BiweO/rvf9OuX/+aGv3jH1T9rrsu2MRZ7jpxNiuLorhkwRqLQeUrV6bmU6ZQpT59imfjsqogIAgIAoKAIBCBCEgAIAJvimxJEBAEBIGiRGDc5Lk0Y+O2gEsmVKxA464eSW3q1HActz8ljR77agodTOX2eC4WGxNNL109gtrXq+02VH5fRAikp6fTE088QZMnT1YBADj8t9xyCz388MN06623FtEunJc5OXMmbRk2jJr/8ANVYWaC3fJOnaI9f/gDnf75Z2ryv//R/meeoaNcJmBZXdYOqPOnP0m7vmK9g7K4ICAICAKCQCQhIAGASLobshdBQBAQBIoYgcycHKb/T6M1ew96DgCcyc2j16bPp+kbAgcRrAXKYuu/ffv20Vympffs2ZOaNWtWxHfZfbmDBw/S71hkDzoA/+BM+/Tp0+mjjz6i9957j1qx+n5xWvqCBbTt8supBQcnEhg/u2Vt3EhbudY/9/hxavrll3Tkb39TnQKiq1enw2+9RfHdulHzCRMopm7d4jyCrC0ICAKCgCAgCEQMAhIAiJhbIRsRBAQBQaDoETiVnUN/+noqrdt/yHXxJy8ZTINbNb1g3KxN2+mVqfMpJzewhgAuRPZ/7BXDCYKCZcXsyvpdunRRyvpNm16IY3HisX37dvrNb36jtoCsP/Z46aWXqjKAIhEA5BKErE2bKJ27ECDLH1OrVgEceZmZdHLOHKo8aBBFxcUVgik3JYV+vv56SuOARe3HHlO1/xgHwUAEBnL276cmn3xCVW+4oTjhlbUFAUFAEBAEBIGIQUACABFzK2QjgoAgIAgUPQImAQCnuv2lO/bSuMlzKC3rtNbmh7VpTo+M6E/RUVFa40v6oEOsSI+2elF83tq1a9Onn35Kb3Fm+np2WiPJrADA0aNHqWbNmpSRkUFXXHEF7WcHuhEr6eMM4dQBgOO+/aqrKPfECVXn35ADEIXa/eXlUdqMGQRBQFiN3/6WEi++WI3Z/+yzdID/S2C9AnQISOCsf13+/7uZ0QBNAIxDECC6atVIglz2IggIAoKAICAIFAsCEgAoFthlUUFAEBAEIgMBkwBADLeCu3tgD7q0fWvK5mz/xLWb6L8/ruDuAWe0DpMUH0cvXzOSmtWIfEcsjx3OkydP0uHDh2nXrl3KEb6YHUk48SY2ceJE+jUL2L399tvUuHFj+sUvfqGo9g899JDJNGEbe4Id7ldffZVWrVpFy5cvd1zn3nvvpce5FV84AwD7x4yhA1yvD6vGmgMN332Xos51HoDI34GxY+kAdyOwW3XGtS7/bBczF1IZZ8tqc9vCeuPG0QkuCfj5uuvUjxv9619UnVsaigkCgoAgIAgIAmUdAQkAlPUnQM4vCAgCZRqBM+zoPvvdTFr08+6w43Br7850S+8uEan8n8Uq8jM4w4za9w0bNtDatWsvwANO/DXXXKONUw7rKzzPTu23335LH374oboOwnoICNx///3a84RqYHZ2Nn311Veqxn8j185fznX1aPv3DAvnrVmzpmCZrl27Kq0CdALA39EKMDo6OlTbcJwnizEHlT+aqf8NuY4/1qY7kMZK/tAAgMp/bMuWlLFkyQVzQPE/lwM2sGQOsjRmhz/v9GkVADg5axbV4JaGDZg9UK4YuxmEFUCZXBAQBAQBQUAQ0ERAAgCaQMkwQUAQEARKKwLvzF1CXy5fF9bjta1Tk15k5f9K3E0gEu3fTBX/E9TiHQyifQMGDKBHuA99tWrVtLd/7NgxuocdT/wJp3vv3r2KAfD+++/TiBEjtOdxGwjaPkT8WrdurUoNoOSPrH6TJk3olVdeUXs+xWr5L730Ev3TppCPeR988EFF9U9LS6M/cuYcgYHvvvuOevTo4bZs2H6fx8GYchxwwH/I/u9ltsThv/6VoOiPWv7tvN/M9esL1q/Uvz9Vu+022stnQRAgvlMn1TEgpl49OsXMhowff6Ska68tpCsQts3LxIKAICAICAKCQIQjIAGACL9Bsj1BQBAQBMKNAOr4n54wncAGCIclxlaksVcOp3Z1zwu7hWOdYOb8gR3G/3EbOdD00RLvS6aPw5C979Wrl6ept23bRndxPTvKBv7KDiyCDHNYzO6dd95R2XUvhm4CYCnAuUdQYsuWLXTnnXdS/fr1VZkB5n+MxfBwhkqcMUdLP2Txp3AW/fe//z1ddNFF9Nprr9FxVs3Hde3bt1fXZbLQHkoTFi5cSO8y/R5BgeKw1O+/px3szNdjZ78G7wdt/nYxhsc//pgacRAF+gDZXJJx6M036RgHUqAZ0JKZG5UGDqT9Tz9NBznIgSx/S876V+rXrziOIGsKAoKAICAICAIRjYAEACL69sjmBAFBQBAIPwLpp7PpsS8n05ZDR0O+GHQDHmXRvyGtI6/1nb/DgiaPundYMNnwpUuXKpr94MGD6Q/cq/7JJ5+kGziDDce7XLlyBcufZQV86A3gzwS0sDtHt4f2wLMsZgdRPvy5cuVKpdAPwT7M+Temys9iRxd7vY6p7mAboFYf61qG/Xfu3FmVIsCxHz9+PN3KNfaY6/bbb1dMhOe4jh7lAdAlQCAETAi3EoUzzDqAan88z422e6EySwsgcfhwavr550rUbzcHLo4ycwE1/CgPKFexIjFYtJcDHYeY6WDV959hvQaMRTlB06+/VuUCYoKAICAICAKCgCBQGAEJAMgTIQgIAoKAIECT122h16cvUE5oqAxO7m1c939Tr84RWfdfVAGAdu3aUY0aNQiaAGAEgK6PsoL+TF1HWQAccDjqsEHcwu7ll19Wyvtw2FGfD0f9t6x6D+f/R6azw6wAwOfsJGMMnHowDT7mTPm1THf/hFXvq1evrkoPqrL6PbL7s2fPVtn+bqySj2DE4sWLVbu/kSNHKrFDBCkwBsEElAuAQQA7zbX0FVht3wpawPEHDT+L2QdxfDY46rFt23p6bLL37KGszZsptkULqsCsiNRJk2gbtx9ETX8LZjoksBYBlPx3sW4CggHNODiTyPu1lwY0/uADqsbaCmKCgCAgCAgCgoAg4I6ABADcMZIRgoAgIAiUegTO5ObRa9Pn0/QN20JyVjiLv+jWnm7v05Wiy5esln/BMgBSuDc9HPoVK1aotn9Ohiz7pezogpaPcRDaAwsAAQFk+3/Dyvag6qOW/9FHH6XExEQVGGjQoIGq07cCACgtABNgIFPgz3C9PMT7rrzySsUGgFkBgLvvvpvmzZtHzZs3J2gGwLnHHsBQwHV/YYG8b775RgUCEDDAvJgLDAOLOYCyAxha8e3lPcV17EiZq1dTMgcMGnGGHg66tnGg6RgLI+7mfaHmv3xyMjX74guq0LQpbbvkEsriMzZgmn9NDkogSLCZ6fzZu3dTNAdS6nDwAgyA/Rw4iYqLoxaseRDXoYP20jJQEBAEBAFBQBAoywhIAKAs3305uyAgCAgCNgRQCgAtgDV7DwaFC2j/d/TrStd2bV+iMv/Wod0CAGBJHDhwQAnntWK1emT2kXlHNh2tAkePHq2y8HaDw436e2T2hw0bpjL9f//73+n1118nOOdPPPEELWF1e4gEIpsP5/zFF1+kDzi7DQYAHPMWnCXHdVdddRXVYrX8m266SWkV7GbHGIaf/fe//6XyjD+6DVgMAAQNMAec+Xh20sEmwLX1WCQPWgFw/uHw42cIXqB1od26d++u9gqdAdg+LjNATX4zDnKc4Ow/aPjN+e/IzOtaJncd2DpqFOWx9kBl1jJA5h+BhIbMUAC1H5T/ykOGUFMOCpTn4AfU/FPAkvDRqajLwZLajBUEA8UEAUFAEBAEBAFBwB0BCQC4YyQjBAFBQBAoMwikZZ2m8VPm0WKPbQHrVKlMT4weRFD9L6kGpxtCeqDuI4MOur7d5s+fr9rnXX311TSG+9dD1R819rAOnIlG5h4CgCdYoA6OvNM8EOFD9h9OOYQGkW3/6KOPVKcBMABuYyG8p1nUDnvB+rGxscpJh0FD4Oeff1Z/x8/RwhA2hB1mBCGwNjL7YBVA9R8BCsy3f/9+le2/+eabaTjX2GMcAghgFKAMAB0DENRAZwBLRwBrjx07VjEOrBIAMAD2PPCAcs6hAbCNAx4Q4WvIa5fjUgEdO8jBjX2cyYeyP1r07WBtBBjKCdK5zAFt/7BeEy5lqNS3L23jkgM4+TGsh5A2bRrF8r2py/uqgm4K3PlATBAQBAQBQUAQEAT0EJAAgB5OMkoQEAQEgTKDQB5nuFEK8N78ZXTiVKbWuZPj4+hWrve/uF0LqljCs7HIykMsz18AwPo9hPIgoocMPqj7MPs1azjLjUw87EOmuyM4YBmE/EDzX8/t7OCEQxdg3LhxSvAPTjyYAqjJt7oRoFwA6yKDD7bBW2+9pToB9O7dW+0Vhiw/ggebuaYe6x46dEixBo4cOaLEBdE1ANoAvobrIB6YlJSkfoWAwiau84e1ZCE9rGm3E7xfZORr3ncf1eegwT4OcqQyDb85MwcqnisT8F3jLIsM5rGWAGr7QfkH9f8YBzcsZf/THIyAuF8FZivkcKeDjV26UA6zHqI4wFGeSxJyOHhRn89Zi0sPxAQBQUAQEAQEAUHAOwISAPCOnVwpCAgCgkCpRgCBgA0HDtMMDgas2L2fjpzMoJzcXHVmOPnVK8dT5wZ1aVjb5irjH2VTti/JwAQKACCbbinqw0GHs7xs2TLq06ePctyt2vxkrmnfsWOHCg4gEACWAIIFluF3YBFYjjZ+jtIBCPrB+UeGH5l6K9MPZgBEAO3dA3CN1WoQWXywFqDkn5qaqpgE33NLPZiVxYdOAAIOixYtUqwA1PqjpKBOnToXzBvo/mXyHNuYvh9drRo1564Bp1atUsJ9aMdXeejQgktzmU2A1nyZ/Ptsduoh8qco/VwO4ajsf+7KdG5FuJVLKdDOL5dLEmCVee9gA8TwXsUEAUFAEBAEBAFBwDsCEgDwjp1cKQgIAoKAIFAKEQgUAIDDb1HzkZVHlv3GG29U4npWyz+I8iEAsHPnTrqPs+QIEMAxhwOP+nwYsvJXMK0dDj6y7AgqIIiA3yNggNIC/GnR+5Hxv/766y9A+9SpU0o/4LPPPisUZACjYMqUKSqr348F9KAHECqDU/4z7yWNVfrhlEOpH8J9NTjYAdE+WB7vaze3JzzGmgQIFCAYAIOyP5z5I4wRfl+e9wcRv4RevfKvY02CXdwp4QSr/YMdkMHYwemvzj+LYY0DMUFAEBAEBAFBQBAIDgEJAASHn1wtCAgCgoAgUMoQ0A0A4NhdmKr+zjvvqDp61NlbDIDKTHXHz9EFAFl6lAbg/4OSD6cdQQIo/KO9XjbT49ESsGvXrrR8+XKCxgBEA0Hjn8FZ9a1btyoHHxl8J4PWAEoQIEiI+YrCrBr+JNZBaMjaBLu5zWBFPhto+kwnoDQOPqCOP6FHD2r03ntKODBlwgSqzcGKei+8QGgluBmdCzgQEs8Y4rpyrOiPeVO5lKAaCyFCEDDqXCvCojiTrCEICAKCgCAgCJQFBCQAUBbuspxREBAEBAFBQBsBXQ0ATAjF/ue4HR2U8+/ljDbq7OHcb9iwQWX/kdVfu3atCgIgG9+2bVul2g+HHR0DEBiAUB/U+C2DeB8o/BDqQwABNf34/2AVRIplcMeCrbw/GMoAoAtw5tix/HaA7MhD4O/gSy9RnaeeUmJ9VsAgvls3as6BAGT1IR6YOnWqaulnN6H7R8pdln0IAoKAICAIlEYEJABQGu+qnEkQEAQEAUHAMwJuAQCrSwAWgMo/xACnsiMLBgAMDvwe7l0Pav+b3MsewQCI7KHFnmWXXXaZChzUrl1blQOgFCCPW9yhlR80AKIjXEgRVP0dfN6Ur7+m6nfcoaj8CAqgNSCE+0DjR6vARv/6l/q9FTCAAGAT7naAloE7WeMgk7FBecAZFvwrzwGOmswkqMldCFA2ICYICAKCgCAgCAgCoUdAAgChx1RmFAQEAUFAECjBCFgBADjyb7zxhlLQj+JWc1Ddx5+LFy+mK6+8Up3wbaapX3PNNcrhBwPAap/Xg6nvLzDVvX379mrcgQMHlPgeavo7duyo6PqR7uQHuoVnWdEfWf5D3PIQjnvisGGUzcwGsAGiuGuAFQCwGAB23YD4Tp0ojjFAgACdBOoyTtAMKJ+YqFr9iQkCgoAgIAgIAoJA+BCQAED4sJWZBQFBQBAQBEoIAsi+7+dWcxDe+4gz1DNnziy0c9Tkow4fdfoQ/gO9H9R8e3s/tPZDzT5U93uyMB50AEqjnT1zhg4wrf8AMxjsBnp/Cy6FiK5Rg/ZyR4JDrHFQqW/fC1gB1jUIHLSYNKlAALA0YiVnEgQEAUFAEBAEIg0BCQBE2h2R/QgCgoAgIAgUKQK53Nrw3XffVZR8fzaU29u9wj3v69atq4Ygow/xvdatWytWQFmyDGZAbOX6fdT6V2Eq/9F//1sdvwKXLkDRP5aZExAB3MqdAWAQCazC43cw5b8SdyQ4yy0IT61cSTW5dCKJOyFANFBMEBAEBAFBQBAQBIoGAQkAFA3OsoogIAgIAoJAhCIAAT600vuCe9Qjew9FflD469evr2j/FStWVNn8cuKo/n97dx7jV1n1Afx0X2CgdC/QRTpFWSSiIQgkCryCoOwKIkaC7EEWZQ27oCwKIighArJpAAVEQbZAwBAWNSoREkRLKd1oSzdKV7q/z3PJzAuIryytnen53KRJ25n5zT2fc/6533uf567xTJgAACAASURBVDYb9rVt8Fcf3x9WXldYL+znPfzw2wKAuhzghe22a9b2tx1devRofw1gBx0Fp0WAAAECBNZ5AQHAOt9iBRIgQIDAfxKoa/OXlHXt9UI/2x39f2tTLvbrhf2sm26KjS+4IHqXfQvqWv13bvA3r2yAOP7AA2PF/PkxorzqcFDZAHDR3/4WL+65ZxOaLCtLJurFf90PYGjZNNE6//80jb5OgAABAgTWnIAAYM3Z+mQCBAgQINBpBeY//ni8tP/+saIsdRh0zDEx/KqrYlVZLtEWAAwvbzgYfNJJUfcEmHreec1r/+qFfn3cf/Hzz8fSiRNj9G9+E73KUxV1g7/66j+P+3facXDiBAgQILCOCAgA1pFGKoMAAQIECHxYgWVlb4OVCxdGz1GjYsrJJ8eMsn6/Hr3LKw1by4Z9PYcPj0nHHx+zrr8+NvrKV2JUWf9fd/2v+wBMPOKIt/36AYceGiPKWxK6lg0UHQQIECBAgEDHEBAAdIw+OAsCBAgQILBWBZaUtxi8VDbl61Ue9R9eXu9X1/YveOqp9nP6yO23R/+DD26/2K93+0fffXe07Lxz81RAWTvx5tdvvjn6bLVV83RA9wED1mpNfjkBAgQIECDwdgEBgIkgQIAAAQIEYsGTT8bYXXeNHuVNB3Xn/ilnnBEDDz88lk6ZEjPK4//17yOuuSaWTp4cL5TXHK6YM+dtavVu/6DjjiNJgAABAgQIdGABAUAHbo5TI0CAAAECa0JgVdnwcP4TT8QbZa1+fRVffeR/2SuvxLi99mo28BtaLv5fu+uuZtO+uob/xd12i17ljQh1GUA9xpa7/stLAFA3BazHBrvvHqPKnf9mnb+DAAECBAgQ6LACAoAO2xonRoAAAQIEVr9AXec/4bDDmh3+69Fto42azfrW32mn9nX/Lbvs0gQCQ0oQ0G/vvWNcCQkW/uEPUf+/HvN///sYcd110bu1Nbr26RN9t902upTXJToIECBAgACBji0gAOjY/XF2BAgQIEBgtQnUHfunnHpq80h/vWu/atmy5mJ+YFnDP+Lqq2P+Y4/FuH32af6/HiPLRf7AI4+M6d//frxy5pnt59FSlgpsVvYE6D548Go7Nx9EgAABAgQIrHkBAcCaN/YbCBAgQIBAhxB4Y+zYGFde09etpSVa77svVsybFy/uuWf0GDq0+Xd9zd8/ttuuWedfj8EnnBCbXnFFLJ85s/2pgXrxP/JnP2uWBDgIECBAgACBziUgAOhc/XK2BAgQIEDgPQnUu/0zy8Z8r99/fwy/8sroveWWMf/xx5v1+xuUNf2b3XFHLK3r/ksAsMEeezRPANQL/X9+5jOxZMKEiJUr27+vW79+zb9XlFcEdquv9evS5T2dg28iQIAAAQIEOpaAAKBj9cPZECBAgACB1SLw2p13xstf+1rzOP+Qk0+OTcpj/Iv++tdmQ7+6Wd/oe+6J2T//ecwsF/51D4B6Z39G+fvkE0+M9XfcMRY8/XT0HDkyxjz4YPTeYovVck4+hAABAgQIEFi7AgKAtevvtxMgQIAAgdUjsGpVrHj99ejat2/Uu/8Ty7r+Obfd1nx2vYBvLU8CdO3Zs32n/x6bbBLLZ8yIoWVt/7Bzz403/vnPGH/AAbGyvCGgru+vbwHo0qNHDDvnnOha7/o7CBAgQIAAgU4vIADo9C1UAAECBAhkF6gX/HWjvmkXXBADDz88hpx2Woz/8pejrvmvTwDUP5uVJwL67bdfTD3//Jh+8cUN2UYHHRSbXnZZLPzzn2PKKafE0okTY/iPfxyDjz/eY/7Zh0r9BAgQILBOCggA1sm2KooAAQIEMgksfu65ZjO/ZVOnRo+NN45Nf/CDeOXss2OTSy6JBU8+GTOvuaZ9p/8lL78c/9hhh1jx2mtvI6p3+4eUNwTUpwHqq/0cBAgQIECAwLonIABY93qqIgIECBBIILDgiSea9fqjbrklFj37bEw49ND2qvt/9avNGv76tVWLFzev9qu79rc+8EAsnzOneRNAz+HD440XXmh2/m/ZZZdmKUBL2QAwunZNoKdEAgQIECCQU0AAkLPvqiZAgACBTiyw8o03YtIxxzSb+NUd/pdNmxZzy0Z+vbfeOubefXfU9f0rFyxoNvrrPWZMjNt331j0l7/E+jvt1OwPsOiZZ6L13nub3f8dBAgQIECAQB4BAUCeXquUAAECBNYVgbLhX33Ef3p5xL//IYdEtw03bDYAHHrGGTH+wAObtf/1GHnDDTHwG99o9gd4pdzhbzsGHHZYjCivCKwbBjoIECBAgACBPAICgDy9VikBAgQIdEKBlQsXxtzf/jaWjB8f65dH9Otd/C7du8e8hx6KcXvv3bzSr8822zQhwIif/jSmfec78eoVVzSV1jX9dT+A5TNnxqSysV/9nEHHHRcbX3hhdNtgg06o4ZQJECBAgACBDyMgAPgwen6WAAECBAisQYE3/v73GF926l/8/PPtv6VfeZx/5HXXxYKnnorxBx8cq5YujW4tLU0IMLo81r+k3P1/sazxr5v8bbDbbrHZHXdEt3791uBZ+mgCBAgQIECgswgIADpLp5wnAQIECKQSqJv1vVw285v38MPRfcCAWDFvXvM6v3rUnf5XlK/XvQDajt5bbBGt99/fbO43pdz5n3HVVdF7882b/+vV2prKTrEECBAgQIDAuwsIAEwGAQIECBDogALzH388Xix38PuUjf1Glc3+ppbX89VH+NuO+tq+gUccEfX76m7+9d9jHnkkWj772SYsmPGTnzRhQN0joC4ZcBAgQIAAAQIEBABmgAABAgQIrGWBVUuWxNz77ov6yH/LrrvG+jvuGLNuuikmlgv8egE/8vrrY8XcuTHl9NNj7q9/3dz5b9b3l839ZpdX/U0sbwSoTwdsctFFMfSss9ZyNX49AQIECBAg0FEFBAAdtTPOiwABAgRSCNTX9U365jebV/rVo9tGG8Xo8kq/pZMmxYRDD42+n/hEtJZwoL7arx6vl0f6x+21V3swECtXxuRvfStmlR3/64Z/Q047LYWbIgkQIECAAIH3LyAAeP9mfoIAAQIECDSb7y2dPLnZYb/3xz72gTfam/PLXzZr/evu/i077xzTy0X8oGOPjf7l4n/cF78Yy2fMiOFlPf/gE06I6NIl5j/6aIz93OfaA4DmVX4lBKiP/Tc7+3ftqjsECBAgQIAAgXcVEAAYDAIECBAg8D4Elk2dGjOuvjpm/OhH7Zvw1fX3H+T1evVR/knl8f1697/e5e+77bYxruzy31Je9zfs/PObJQCv3XVXdF1vvSYEqOv7614ANTTwuP/7aJpvJUCAAAECBBoBAYBBIECAAAEC70Fg1fLlMecXv4jJp5zSvGLv3Y5B5WK+Xqh36dXrX77crPMvm/jNvvXWaNlllxh09NGxcvHi5nH+hX/6UxMAbFju+NclAV1692427nv9d7+Ll770pfbd/9s+tM9WW8Xoe+6JXqNHv4cz9y0ECBAgQIAAgTcFBAAmgQABAgQI/AeBevE/7bvfjWkXXth853rbbx8Djzwyegwb1tyhn1Mu6usmfN1aWqL1oYeaTfzeerxznX/9Wg0LNv7e92Ji+Zy55WJ+yMknxyZlU7/2HftXrWqeNJh84olRX/FXd/qvR7/99otNf/jD6LXZZvpGgAABAgQIEHhfAgKA98XlmwkQIEAgnUC5EJ99883NTvtd118/RpTX6/Uva/bb1tq/MxwYfuWVMfikk97GNOvGG5vH+esd/g0+//mYWh7vr+v1xzzwQLxWNvybes450X3IkObffT/5yeZnFz/3XIw/8MDm763l/7sPHtz8vYYMDgIECBAgQIDABxEQAHwQNT9DgAABAmkE6p33F/fcs9lkb/Sdd0bL//xPs/a/a8+e7SFA2/csnTgxhp5xRmxy6aXtPisXLowJ5eJ/7t13x5hHHon1P/3pmHTccTG7LCfY/LHHom7iN7Z8Zn3NX89Ro2Jo2cV/2auvxqzrrovls2fHyGuvjQGHHdZsAOggQIAAAQIECHwYAQHAh9HzswQIECCwbguUu//TLr64uUM/rP4pd+7n3HZbs3Ff/Xu92K8X5stnzWpfyz+yXLgPPOqodpe2ry165pnmgr/P1lvHy1//eiybPj1ay6P/3fv3j7G77hoL/vjHiPL72o66sWD9nUPPOuv/lgWs29qqI0CAAAECBNawgABgDQP7eAIECBDovAL1rvz4gw6KRc8+G2PK2v7eH/1oTCwX9zUEWG+HHd68gB80qFmfX58SqPsAjHnwweizzTbtRa+YPz8mlAv+us5/RFnTX+/41+UEdR3/4OOPj/klFHhp//2jd/mZVYsWNZ9VlwrUZQT11YBe69d558eZEyBAgACBjiYgAOhoHXE+BAgQINBhBN4YOzbGfeEL0X3gwGaX/u4DBsQrZ58d0y+5JOod+tZ7723W9E8vm/e9cuaZzUX7ppdf/vY79uWuftvPtBU2sCwJqHsFLC9vE6jhwIKnn47RZS+AeuHvIECAAAECBAisKQEBwJqS9bkECBAg0OkF2u7s9xg69M0AoAQB9WJ93B57RL2zXy/4+267bUz+9rejz5Zbxsgbbojem2/+L+v16+P/L+62WyyfM6fZzG94ufu/ouwN8GoJC5aMG9e8EeDfvT6w0yMqgAABAgQIEOgwAgKADtMKJ0KAAAECHU3g3QKAehFfd+evj+6/29Hn4x9vXue3YXkyoP3x/ZUrY9w++8Tr99//Lz9SlwFsfNFFzVsBHAQIECBAgACBNSkgAFiTuj6bAAECBDq1wPIZM+LF8lj+8rIrf2td27/VVs1u/ZPKRfucW2/9t7XV5QEDjz46hpUN/HpsvHEsLBv8jT/44OhaXuHXu7U1lk2d2mwGOPDYY2O9T33KOv9OPSVOngABAgQIdB4BAUDn6ZUzJUCAAIH/ssDKsilf26Z/H7n99uhfLuJfveyymHL66e1nMviEE2LTK66IpS+/3CwFeLe7/G3fvEnZO6DtzQH/5VL8OgIECBAgQIBACAAMAQECBAgQ+H8EZt14Y0wsm/b1O+CA+Mgtt8SyadNizq9+FfPKWwEWPPVUs+a/9YEHotfo0bFqyZKYXZ4MmHLqqbGibPD31qPfvvtGfUVg3QPAQYAAAQIECBBYGwICgLWh7ncSIECAQKcRWPLSS82bAJaUO/zNrv9lA8B6tAUD9e9tTwe0FbV0woSYWS72Z990U7O2vz7qP6gsCei63nqdpm4nSoAAAQIECKx7AgKAda+nKiJAgACB1SlQXuM37eKLY+o558QGu+/eXOx3798/2jYIXDpxYvQ/5JAYef310bVv39X5m30WAQIECBAgQGC1CggAViunDyNAgACBdVGgPgXwUnmEf/Hzz8ew886LYeeeG7FiRUw67rjmSYD6+H9dBtC8AtBBgAABAgQIEOigAgKADtoYp0WAAAECHUtg/qOPxkvl9X91bf+g8kj/kFNOiVcvvzxmXnttdCu7+4955JFYb/vtO9ZJOxsCBAgQIECAwFsEBADGgQABAgQIvBeBshSgbv5X7/q/c4O/ty4NeC8f5XsIECBAgAABAmtDQACwNtT9TgIECBDotAJLxo+P6ZdeGq/ddVd07dUrBh51VAw+6aToPmBAp63JiRMgQIAAAQI5BAQAOfqsSgIECBAgQIAAAQIECBBILiAASD4AyidAgAABAgQIECBAgACBHAICgBx9ViUBAgQIECBAgAABAgQIJBcQACQfAOUTIECAAAECBAgQIECAQA4BAUCOPquSAAECBAgQIECAAAECBJILCACSD4DyCRAgQIAAAQIECBAgQCCHgAAgR59VSYAAAQIECBAgQIAAAQLJBQQAyQdA+QQIECBAgAABAgQIECCQQ0AAkKPPqiRAgAABAgQIECBAgACB5AICgOQDoHwCBAgQIECAAAECBAgQyCEgAMjRZ1USIECAAAECBAgQIECAQHIBAUDyAVA+AQIECBAgQIAAAQIECOQQEADk6LMqCRAgQIAAAQIECBAgQCC5gAAg+QAonwABAgQIECBAgAABAgRyCAgAcvRZlQQIECBAgAABAgQIECCQXEAAkHwAlE+AAAECBAgQIECAAAECOQQEADn6rEoCBAgQIECAAAECBAgQSC4gAEg+AMonQIAAAQIECBAgQIAAgRwCAoAcfVYlAQIECBAgQIAAAQIECCQXEAAkHwDlEyBAgAABAgQIECBAgEAOAQFAjj6rkgABAgQIECBAgAABAgSSCwgAkg+A8gkQIECAAAECBAgQIEAgh4AAIEefVUmAAAECBAgQIECAAAECyQUEAMkHQPkECBAgQIAAAQIECBAgkENAAJCjz6okQIAAAQIECBAgQIAAgeQCAoDkA6B8AgQIECBAgAABAgQIEMghIADI0WdVEiBAgAABAgQIECBAgEByAQFA8gFQPgECBAgQIECAAAECBAjkEBAA5OizKgkQIECAAAECBAgQIEAguYAAIPkAKJ8AAQIECBAgQIAAAQIEcggIAHL0WZUECBAgQIAAAQIECBAgkFxAAJB8AJRPgAABAgQIECBAgAABAjkEBAA5+qxKAgQIECBAgAABAgQIEEguIABIPgDKJ0CAAAECBAgQIECAAIEcAgKAHH1WJQECBAgQIECAAAECBAgkFxAAJB8A5RMgQIAAAQIECBAgQIBADgEBQI4+q5IAAQIECBAgQIAAAQIEkgsIAJIPgPIJECBAgAABAgQIECBAIIeAACBHn1VJgAABAgQIECBAgAABAskFBADJB0D5BAgQIECAAAECBAgQIJBDQACQo8+qJECAAAECBAgQIECAAIHkAgKA5AOgfAIECBAgQIAAAQIECBDIISAAyNFnVRIgQIAAAQIECBAgQIBAcgEBQPIBUD4BAgQIECBAgAABAgQI5BAQAOTosyoJECBAgAABAgQIECBAILmAACD5ACifAAECBAgQIECAAAECBHIICABy9FmVBAgQIECAAAECBAgQIJBcQACQfACUT4AAAQIECBAgQIAAAQI5BAQAOfqsSgIECBAgQIAAAQIECBBILiAASD4AyidAgAABAgQIECBAgACBHAICgBx9ViUBAgQIECBAgAABAgQIJBcQACQfAOUTIECAAAECBAgQIECAQA4BAUCOPquSAAECBAgQIECAAAECBJILCACSD4DyCRAgQIAAAQIECBAgQCCHgAAgR59VSYAAAQIECBAgQIAAAQLJBQQAyQdA+QQIECBAgAABAgQIECCQQ0AAkKPPqiRAgAABAgQIECBAgACB5AICgOQDoHwCBAgQIECAAAECBAgQyCEgAMjRZ1USIECAAAECBAgQIECAQHIBAUDyAVA+AQIECBAgQIAAAQIECOQQEADk6LMqCRAgQIAAAQIECBAgQCC5gAAg+QAonwABAgQIECBAgAABAgRyCAgAcvRZlQQIECBAgAABAgQIECCQXEAAkHwAlE+AAAECBAgQIECAAAECOQQEADn6rEoCBAgQIECAAAECBAgQSC4gAEg+AMonQIAAAQIECBAgQIAAgRwCAoAcfVYlAQIECBAgQIAAAQIECCQXEAAkHwDlEyBAgAABAgQIECBAgEAOAQFAjj6rkgABAgQIECBAgAABAgSSCwgAkg+A8gkQIECAAAECBAgQIEAgh4AAIEefVUmAAAECBAgQIECAAAECyQUEAMkHQPkECBAgQIAAAQIECBAgkENAAJCjz6okQIAAAQIECBAgQIAAgeQCAoDkA6B8AgQIECBAgAABAgQIEMghIADI0WdVEiBAgAABAgQIECBAgEByAQFA8gFQPgECBAgQIECAAAECBAjkEBAA5OizKgkQIECAAAECBAgQIEAguYAAIPkAKJ8AAQIECBAgQIAAAQIEcggIAHL0WZUECBAgQIAAAQIECBAgkFxAAJB8AJRPgAABAgQIECBAgAABAjkEBAA5+qxKAgQIECBAgAABAgQIEEguIABIPgDKJ0CAAAECBAgQIECAAIEcAgKAHH1WJQECBAgQIECAAAECBAgkFxAAJB8A5RMgQIAAAQIECBAgQIBADgEBQI4+q5IAAQIECBAgQIAAAQIEkgsIAJIPgPIJECBAgAABAgQIECBAIIeAACBHn1VJgAABAgQIECBAgAABAskFBADJB0D5BAgQIECAAAECBAgQIJBDQACQo8+qJECAAAECBAgQIECAAIHkAgKA5AOgfAIECBAgQIAAAQIECBDIISAAyNFnVRIgQIAAAQIECBAgQIBAcgEBQPIBUD4BAgQIECBAgAABAgQI5BAQAOTosyoJECBAgAABAgQIECBAILmAACD5ACifAAECBAgQIECAAAECBHIICABy9FmVBAgQIECAAAECBAgQIJBcQACQfACUT4AAAQIECBAgQIAAAQI5BAQAOfqsSgIECBAgQIAAAQIECBBILiAASD4AyidAgAABAgQIECBAgACBHAICgBx9ViUBAgQIECBAgAABAgQIJBcQACQfAOUTIECAAAECBAgQIECAQA4BAUCOPquSAAECBAgQIECAAAECBJILCACSD4DyCRAgQIAAAQIECBAgQCCHgAAgR59VSYAAAQIECBAgQIAAAQLJBQQAyQdA+QQIECBAgAABAgQIECCQQ0AAkKPPqiRAgAABAgQIECBAgACB5AICgOQDoHwCBAgQIECAAAECBAgQyCEgAMjRZ1USIECAAAECBAgQIECAQHIBAUDyAVA+AQIECBAgQIAAAQIECOQQEADk6LMqCRAgQIAAAQIECBAgQCC5gAAg+QAonwABAgQIECBAgAABAgRyCAgAcvRZlQQIECBAgAABAgQIECCQXEAAkHwAlE+AAAECBAgQIECAAAECOQQEADn6rEoCBAgQIECAAAECBAgQSC4gAEg+AMonQIAAAQIECBAgQIAAgRwCAoAcfVYlAQIECBAgQIAAAQIECCQXEAAkHwDlEyBAgAABAgQIECBAgEAOAQFAjj6rkgABAgQIECBAgAABAgSSCwgAkg+A8gkQIECAAAECBAgQIEAgh4AAIEefVUmAAAECBAgQIECAAAECyQUEAMkHQPkECBAgQIAAAQIECBAgkENAAJCjz6okQIAAAQIECBAgQIAAgeQCAoDkA6B8AgQIECBAgAABAgQIEMghIADI0WdVEiBAgAABAgQIECBAgEByAQFA8gFQPgECBAgQIECAAAECBAjkEBAA5OizKgkQIECAAAECBAgQIEAguYAAIPkAKJ8AAQIECBAgQIAAAQIEcggIAHL0WZUECBAgQIAAAQIECBAgkFxAAJB8AJRPgAABAgQIECBAgAABAjkEBAA5+qxKAgQIECBAgAABAgQIEEguIABIPgDKJ0CAAAECBAgQIECAAIEcAgKAHH1WJQECBAgQIECAAAECBAgkFxAAJB8A5RMgQIAAAQIECBAgQIBADgEBQI4+q5IAAQIECBAgQIAAAQIEkgsIAJIPgPIJECBAgAABAgQIECBAIIeAACBHn1VJgAABAgQIECBAgAABAskFBADJB0D5BAgQIECAAAECBAgQIJBDQACQo8+qJECAAAECBAgQIECAAIHkAgKA5AOgfAIECBAgQIAAAQIECBDIISAAyNFnVRIgQIAAAQIECBAgQIBAcgEBQPIBUD4BAgQIECBAgAABAgQI5BAQAOTosyoJECBAgAABAgQIECBAILmAACD5ACifAAECBAgQIECAAAECBHIICABy9FmVBAgQIECAAAECBAgQIJBcQACQfACUT4AAAQIECBAgQIAAAQI5BAQAOfqsSgIECBAgQIAAAQIECBBILiAASD4AyidAgAABAgQIECBAgACBHAICgBx9ViUBAgQIECBAgAABAgQIJBcQACQfAOUTIECAAAECBAgQIECAQA4BAUCOPquSAAECBAgQIECAAAECBJILCACSD4DyCRAgQIAAAQIECBAgQCCHgAAgR59VSYAAAQIECBAgQIAAAQLJBQQAyQdA+QQIECBAgAABAgQIECCQQ0AAkKPPqiRAgAABAgQIECBAgACB5AICgOQDoHwCBAgQIECAAAECBAgQyCEgAMjRZ1USIECAAAECBAgQIECAQHIBAUDyAVA+AQIECBAgQIAAAQIECOQQEADk6LMqCRAgQIAAAQIECBAgQCC5gAAg+QAonwABAgQIECBAgAABAgRyCAgAcvRZlQQIECBAgAABAgQIECCQXEAAkHwAlE+AAAECBAgQIECAAAECOQQEADn6rEoCBAgQIECAAAECBAgQSC4gAEg+AMonQIAAAQIECBAgQIAAgRwCAoAcfVYlAQIECBAgQIAAAQIECCQXEAAkHwDlEyBAgAABAgQIECBAgEAOAQFAjj6rkgABAgQIECBAgAABAgSSCwgAkg+A8gkQIECAAAECBAgQIEAgh4AAIEefVUmAAAECBAgQIECAAAECyQUEAMkHQPkECBAgQIAAAQIECBAgkENAAJCjz6okQIAAAQIECBAgQIAAgeQCAoDkA6B8AgQIECBAgAABAgQIEMghIADI0WdVEiBAgAABAgQIECBAgEByAQFA8gFQPgECBAgQIECAAAECBAjkEBAA5OizKgkQIECAAAECBAgQIEAguYAAIPkAKJ8AAQIECBAgQIAAAQIEcggIAHL0WZUECBAgQIAAAQIECBAgkFxAAJB8AJRPgAABAgQIECBAgAABAjkEBAA5+qxKAgQIECBAgAABAgQIEEguIABIPgDKJ0CAAAECBAgQIECAAIEcAgKAHH1WJQECBAgQIECAAAECBAgkFxAAJB8A5RMgQIAAAQIECBAgQIBADgEBQI4+q5IAAQIECBAgQIAAAQIEkgsIAJIPgPIJECBAgAABAgQIECBAIIeAACBHn1VJgAABAgQIECBAgAABAskFBADJB0D5BAgQIECAAAECBAgQIJBDQACQo8+qJECAAAECBAgQIECAAIHkAgKArDzRVAAABAlJREFU5AOgfAIECBAgQIAAAQIECBDIISAAyNFnVRIgQIAAAQIECBAgQIBAcgEBQPIBUD4BAgQIECBAgAABAgQI5BAQAOTosyoJECBAgAABAgQIECBAILmAACD5ACifAAECBAgQIECAAAECBHIICABy9FmVBAgQIECAAAECBAgQIJBcQACQfACUT4AAAQIECBAgQIAAAQI5BAQAOfqsSgIECBAgQIAAAQIECBBILiAASD4AyidAgAABAgQIECBAgACBHAICgBx9ViUBAgQIECBAgAABAgQIJBcQACQfAOUTIECAAAECBAgQIECAQA4BAUCOPquSAAECBAgQIECAAAECBJILCACSD4DyCRAgQIAAAQIECBAgQCCHgAAgR59VSYAAAQIECBAgQIAAAQLJBQQAyQdA+QQIECBAgAABAgQIECCQQ0AAkKPPqiRAgAABAgQIECBAgACB5AICgOQDoHwCBAgQIECAAAECBAgQyCEgAMjRZ1USIECAAAECBAgQIECAQHIBAUDyAVA+AQIECBAgQIAAAQIECOQQEADk6LMqCRAgQIAAAQIECBAgQCC5gAAg+QAonwABAgQIECBAgAABAgRyCAgAcvRZlQQIECBAgAABAgQIECCQXEAAkHwAlE+AAAECBAgQIECAAAECOQQEADn6rEoCBAgQIECAAAECBAgQSC4gAEg+AMonQIAAAQIECBAgQIAAgRwCAoAcfVYlAQIECBAgQIAAAQIECCQXEAAkHwDlEyBAgAABAgQIECBAgEAOAQFAjj6rkgABAgQIECBAgAABAgSSCwgAkg+A8gkQIECAAAECBAgQIEAgh4AAIEefVUmAAAECBAgQIECAAAECyQUEAMkHQPkECBAgQIAAAQIECBAgkENAAJCjz6okQIAAAQIECBAgQIAAgeQCAoDkA6B8AgQIECBAgAABAgQIEMghIADI0WdVEiBAgAABAgQIECBAgEByAQFA8gFQPgECBAgQIECAAAECBAjkEBAA5OizKgkQIECAAAECBAgQIEAguYAAIPkAKJ8AAQIECBAgQIAAAQIEcggIAHL0WZUECBAgQIAAAQIECBAgkFxAAJB8AJRPgAABAgQIECBAgAABAjkEBAA5+qxKAgQIECBAgAABAgQIEEguIABIPgDKJ0CAAAECBAgQIECAAIEcAgKAHH1WJQECBAgQIECAAAECBAgkFxAAJB8A5RMgQIAAAQIECBAgQIBADgEBQI4+q5IAAQIECBAgQIAAAQIEkgsIAJIPgPIJECBAgAABAgQIECBAIIeAACBHn1VJgAABAgQIECBAgAABAskFBADJB0D5BAgQIECAAAECBAgQIJBDQACQo8+qJECAAAECBAgQIECAAIHkAv8LSHAFGLzD+i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743" y="1802675"/>
            <a:ext cx="7194275" cy="376674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4328269" y="6494967"/>
            <a:ext cx="4151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1656551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5284" y="473750"/>
            <a:ext cx="6078118" cy="1583140"/>
          </a:xfrm>
        </p:spPr>
        <p:txBody>
          <a:bodyPr>
            <a:normAutofit/>
          </a:bodyPr>
          <a:lstStyle/>
          <a:p>
            <a:r>
              <a:rPr lang="es-CO" sz="1600" dirty="0">
                <a:latin typeface="Futura Std Book" panose="020B0502020204020303" pitchFamily="34" charset="0"/>
              </a:rPr>
              <a:t>El 90% de los turistas internacionales de naturaleza no exigen certificaciones internacionales de seguridad para tomar su decisión de compra, debido a que confían en que la agencia de viajes lo hace. </a:t>
            </a:r>
            <a:br>
              <a:rPr lang="es-CO" sz="1600" dirty="0">
                <a:latin typeface="Futura Std Book" panose="020B0502020204020303" pitchFamily="34" charset="0"/>
              </a:rPr>
            </a:br>
            <a:br>
              <a:rPr lang="es-CO" sz="1600" dirty="0">
                <a:latin typeface="Futura Std Book" panose="020B0502020204020303" pitchFamily="34" charset="0"/>
              </a:rPr>
            </a:br>
            <a:r>
              <a:rPr lang="es-CO" sz="1600" dirty="0">
                <a:latin typeface="Futura Std Book" panose="020B0502020204020303" pitchFamily="34" charset="0"/>
              </a:rPr>
              <a:t>Las agencias tienen en cuenta el </a:t>
            </a:r>
            <a:r>
              <a:rPr lang="es-CO" sz="1600" dirty="0" err="1">
                <a:latin typeface="Futura Std Book" panose="020B0502020204020303" pitchFamily="34" charset="0"/>
              </a:rPr>
              <a:t>Travel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Warning</a:t>
            </a:r>
            <a:endParaRPr lang="es-CO" sz="1600" dirty="0">
              <a:latin typeface="Futura Std Book" panose="020B0502020204020303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25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165298" y="2176159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400" dirty="0">
                <a:latin typeface="Futura Std Book" panose="020B0502020204020303" pitchFamily="34" charset="0"/>
              </a:rPr>
              <a:t>Exigen certificaciones internacionales de seguridad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1247991"/>
              </p:ext>
            </p:extLst>
          </p:nvPr>
        </p:nvGraphicFramePr>
        <p:xfrm>
          <a:off x="953021" y="2579410"/>
          <a:ext cx="6750496" cy="3603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2" name="Picture 2" descr="https://images.unsplash.com/photo-1523142150318-bae6eaf2959f?ixlib=rb-0.3.5&amp;ixid=eyJhcHBfaWQiOjEyMDd9&amp;s=aa06d3ee6a11c7428f9b71d5ac560992&amp;dpr=1&amp;auto=format&amp;fit=crop&amp;w=1000&amp;q=80&amp;cs=tinysrgb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3009" y="-1538"/>
            <a:ext cx="4518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4328269" y="6465579"/>
            <a:ext cx="295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</a:t>
            </a:r>
          </a:p>
        </p:txBody>
      </p:sp>
    </p:spTree>
    <p:extLst>
      <p:ext uri="{BB962C8B-B14F-4D97-AF65-F5344CB8AC3E}">
        <p14:creationId xmlns:p14="http://schemas.microsoft.com/office/powerpoint/2010/main" val="1984446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4983" y="4130551"/>
            <a:ext cx="5157787" cy="553998"/>
          </a:xfrm>
        </p:spPr>
        <p:txBody>
          <a:bodyPr/>
          <a:lstStyle/>
          <a:p>
            <a:r>
              <a:rPr lang="es-CO" sz="4000" dirty="0"/>
              <a:t>EEUU, ALEMANIA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280695" y="4727615"/>
            <a:ext cx="5157787" cy="553998"/>
          </a:xfrm>
        </p:spPr>
        <p:txBody>
          <a:bodyPr/>
          <a:lstStyle/>
          <a:p>
            <a:r>
              <a:rPr lang="es-CO" sz="4000" dirty="0"/>
              <a:t>Y ESPAÑA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BB9F07-EFD2-4167-BA31-15C7BDE3D9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126"/>
            <a:ext cx="12192000" cy="68757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AE9005-B8A3-413F-A880-1384D90800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00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344" y="153125"/>
            <a:ext cx="7114932" cy="379817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63932" y="2235092"/>
            <a:ext cx="640079" cy="953589"/>
          </a:xfrm>
          <a:prstGeom prst="rect">
            <a:avLst/>
          </a:prstGeom>
          <a:solidFill>
            <a:srgbClr val="5FE3E3"/>
          </a:solidFill>
          <a:ln>
            <a:solidFill>
              <a:srgbClr val="5F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Arco 7"/>
          <p:cNvSpPr/>
          <p:nvPr/>
        </p:nvSpPr>
        <p:spPr>
          <a:xfrm rot="4635224">
            <a:off x="4676503" y="1627680"/>
            <a:ext cx="518160" cy="1515292"/>
          </a:xfrm>
          <a:prstGeom prst="arc">
            <a:avLst>
              <a:gd name="adj1" fmla="val 16200000"/>
              <a:gd name="adj2" fmla="val 2102907"/>
            </a:avLst>
          </a:prstGeom>
          <a:solidFill>
            <a:srgbClr val="5FE3E3"/>
          </a:solidFill>
          <a:ln>
            <a:solidFill>
              <a:srgbClr val="5F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Arco 8"/>
          <p:cNvSpPr/>
          <p:nvPr/>
        </p:nvSpPr>
        <p:spPr>
          <a:xfrm rot="16200000">
            <a:off x="5360431" y="1665855"/>
            <a:ext cx="510321" cy="1283035"/>
          </a:xfrm>
          <a:prstGeom prst="arc">
            <a:avLst>
              <a:gd name="adj1" fmla="val 16200000"/>
              <a:gd name="adj2" fmla="val 2102907"/>
            </a:avLst>
          </a:prstGeom>
          <a:solidFill>
            <a:srgbClr val="5FE3E3"/>
          </a:solidFill>
          <a:ln>
            <a:solidFill>
              <a:srgbClr val="5F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 rot="20834705">
            <a:off x="-138213" y="1051371"/>
            <a:ext cx="6863555" cy="182819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5400" b="1" i="0" kern="0" dirty="0">
                <a:solidFill>
                  <a:srgbClr val="0070C0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pPr algn="ctr"/>
            <a:r>
              <a:rPr lang="es-CO" sz="4400" b="0" dirty="0">
                <a:solidFill>
                  <a:srgbClr val="E72278"/>
                </a:solidFill>
                <a:latin typeface="Sabrosura" panose="00000500000000000000" pitchFamily="50" charset="0"/>
              </a:rPr>
              <a:t>EEUU,</a:t>
            </a:r>
          </a:p>
          <a:p>
            <a:pPr algn="ctr"/>
            <a:r>
              <a:rPr lang="es-CO" sz="4400" b="0" dirty="0">
                <a:solidFill>
                  <a:srgbClr val="E72278"/>
                </a:solidFill>
                <a:latin typeface="Sabrosura" panose="00000500000000000000" pitchFamily="50" charset="0"/>
              </a:rPr>
              <a:t>ALEMANIA</a:t>
            </a:r>
          </a:p>
          <a:p>
            <a:pPr algn="ctr"/>
            <a:r>
              <a:rPr lang="es-CO" sz="4400" b="0" dirty="0">
                <a:solidFill>
                  <a:srgbClr val="E72278"/>
                </a:solidFill>
                <a:latin typeface="Sabrosura" panose="00000500000000000000" pitchFamily="50" charset="0"/>
              </a:rPr>
              <a:t>ESPAÑA</a:t>
            </a:r>
          </a:p>
        </p:txBody>
      </p:sp>
    </p:spTree>
    <p:extLst>
      <p:ext uri="{BB962C8B-B14F-4D97-AF65-F5344CB8AC3E}">
        <p14:creationId xmlns:p14="http://schemas.microsoft.com/office/powerpoint/2010/main" val="563899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ESTADOS UNIDOS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27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4425977" y="1302779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Mercados más demandados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493778" y="2628901"/>
            <a:ext cx="41764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Principalmente entre </a:t>
            </a:r>
            <a:r>
              <a:rPr lang="es-CO" sz="1400" b="1" dirty="0">
                <a:latin typeface="Futura Std Book" panose="020B0502020204020303" pitchFamily="34" charset="0"/>
              </a:rPr>
              <a:t>28 y 62 años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>
                <a:latin typeface="Futura Std Book" panose="020B0502020204020303" pitchFamily="34" charset="0"/>
              </a:rPr>
              <a:t>Requerimientos mínimos </a:t>
            </a:r>
            <a:r>
              <a:rPr lang="es-CO" sz="1400" dirty="0">
                <a:latin typeface="Futura Std Book" panose="020B0502020204020303" pitchFamily="34" charset="0"/>
              </a:rPr>
              <a:t>de alojamiento: habitación y baño privado, agua caliente, Wifi, aire acondicionado o ventilador y servicio de restaurante.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Es un viajero que busca comodidad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>
                <a:latin typeface="Futura Std Book" panose="020B0502020204020303" pitchFamily="34" charset="0"/>
              </a:rPr>
              <a:t>12% </a:t>
            </a:r>
            <a:r>
              <a:rPr lang="es-CO" sz="1400" dirty="0">
                <a:latin typeface="Futura Std Book" panose="020B0502020204020303" pitchFamily="34" charset="0"/>
              </a:rPr>
              <a:t>de los viajeros de naturaleza estaría dispuestos hacer camping en zonas protegidas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sp>
        <p:nvSpPr>
          <p:cNvPr id="4" name="AutoShape 2" descr="data:image/png;base64,iVBORw0KGgoAAAANSUhEUgAABAAAAAMACAYAAAC6uhUNAAAgAElEQVR4XuydBZgl1bW297i7T49PzyQQNBDcggd3CBIuhCDBLSE4wcINECwJQS4WCBoIBHfX4EFmepxxd+2Zf33F1PnrVFedqtN9Wutdz8OT0Kdq197vrm7OWnutbzVbY+YwCEAAAhCAAAQgAAEIQAACEIAABJo0gWYEAJr0/rI4CEAAAhCAAAQgAAEIQAACEICAR4AAAC8C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AAIQgAAEIAABCECAAADvAAQgAAEIQAACEIAABCAAAQhAIAMECABkYJNZIgQgAAEIQAACEIAABCAAAQhAgAAA7wAEIAABCEAAAhCAAAQgAAEIQCADBAgAZGCTWSIEIAABCEAAAhCAAAQgAAEIQIAAAO8ABCAAAQhAAAIQgAAEIAABCEAgAwQIAGRgk1kiBCAAAQhAIExg1Zw5btHrr7t5Tzzhln7xhVv29ddu9bJlrs3Qoa71kCGu43bbuc677uo6bLqpa9a6NQAhAAEIQAACEGgCBAgANIFNZAkQgAAEIACBVATWrHFLPvnETb38cjf/6afdmpUrE29r0a2b63X88a7XiSd6gQEMAhCAAAQgAIHGS4AAQOPdO2YOAQhAAAIQSE1g5fTpnuM/67bbUjn+4YGbt23r+l9xhet9yimuWZs2qZ/LhRCAAAQgAAEINBwCBAAazl4wEwhAAAIQgECtEFj84YduwjHHuKX//W/e+M1atXLtNtjAddx2W9eic2fvM5UDLHztNVc5d27kXHqfdporu/JK17xjx1qZK4NCAAIQgAAEIFB7BAgA1B5bRoYABCAAAQjULwFL+V/wwgtu7M9/nufQK62/z1lnuZ7HHeda9e1bZY5rVq1yS7/80k297DJPIyBs/e3nfc8/3zVr2bJ+18fTIQABCEAAAhAoigABgKJwcTEEIAABCECg8RBY+PLLbszBB+c5/1323NMN+vOfXevBg5MXsnq1m3XXXW7iSSfllQ0ogDDimWdchy22SB6DKyAAAQhAAAIQaDAECAA0mK1gIhCAAAQgAIHSEVC6/9gDDnDLRo3KDdrn3HOdTu+bt2v3/c8sQ0Dp/jP/9jdP/b/7EUe4dj/6kXPNmuXuUTbAlIsvdtOuvjpvcsogKLvmmlrLAlCXApUjSKiw7YgRrvWgQXnzKh0pRoIABCAAAQhkhwABgOzsNSuFAAQgAIGMEFg1Y4aX9r/wlVfinX/7ZPF777nRe+yRyxDQyf5IKxlob63/gqbOAaN3391pXN86br21G/7kk65l9+4lpVq5YIEXcJj5l7/ksg6kVaBgQ+9TT621gENJF8FgEIAABCAAgQZKgABAA90YpgUBCEAAAhCoDgGd2E+76io35ZJLcrf3+MUvvLT/oHDfmuXL3aTTT/dO/32Toz3SggYdt9km79GrZs1yFXvt5Ra//37u523XWceVWytBZQ6UylZMmuQmmC6BdAvC1qp/fzfi2Wc90UIMAhCAAAQgAIHqESAAUD1u3AUBCEAAAhBokASWfPyxq9h7b7dyyhRvfm1HjnTD/vnP71P7AxY+/ddHnXbc0Q175JEqp/pRAYA2w4e7ctMB0PilsJVTp7pxylp4/XVvOLUdbD1kiFs+ZkwuE2DIvfe6HkcdVYrHMQYEIAABCEAgkwQIAGRy21k0BCAAAQg0RQJRp/qD77jD9Tz22Cp1/d+dc46bceONeRgG33nn99eGLKoEoMPmm7vyf//btezZs8YoVy9a5CaefLKbbQ6+TKUIwy0QIZHB8b/8pZv70EPez+PmV+MJMAAEIAABCEAgIwQIAGRko1kmBCAAAQg0fQLh0//Ou+7qhv7jH1VO9Jd+/rkb/bOf5bIEREZ1/+X/+pdTqn3YVI8vBz1oPX/1Kzfolltcs9atawRWJQtTL7/cTf39771xVIYw2MoSevzP/7hKCwyMtxP/eTYvmbITuh10UI2ex80QgAAEIACBLBMgAJDl3WftEIAABCDQZAjIkZ7829+66ddfn3Okh95/v+tmbQCDFr7O/2zgTTe53qecUkVpX6UEYw85xC16++28cRRY6H7YYTXmN990BMbsv38uzT+oV7Ds66+9QMWKCRNci06d3IgXX3TKPMAgAAEIQAACEKgeAQIA1ePGXRCAAAQgAIEGRWDl5MmeUN+STz/15hWs55e43vKKCtdu/fXdqpkzc061vwDV8aueX3X94WBB8HTe/6zjdtu5YZaW36pv3xox0LzG7LuvU4mBrPXgwV5ZQbv11vP+fc6DD3q6ALIOW27pZSi07NWrRs/kZghAAAIQgECWCRAAyPLus3YIQAACEGgyBOY++qgbGzjtl+p/r1//2kvzr5CT/dFHnrBeC2vb5wsE+ovvf8UVrt/55+ed/nvt+C64wM2wNP+gKUV/+OOPuy577lkjdspEULu/aVdfnRunzP5/X8ticM2aOekCjDv6aDfPBAxlfX/3O1d25ZVVMhRqNAluhgAEIAABCGSMAAGAjG04y4UABCAAgaZHYM2KFW6ipe/Puv12b3HBlnly/EeZFkDl3LmRC2/evr0bcN11rssee3hp+Mu++cYteOklN/uee6rcI+e/34UXur4WLGjWsmWNQIa7ELTfeGM33E74Ww8c6I276J13XMXuu7vKhQs9UcARlqEgUUAMAhCAAAQgAIHqEyAAUH123AkBCEAAAhBoEATC6f9dDzjADTUHvnnHjt5Juk7adZIvB7+6puyB/ldd5XqfemqNnf/VS5a4CSYiOOeBB3LTCSr8hz/vdcIJrr+JBC41TQBZ+402ci26dKnuUrgPAhCAAAQgkFkCBAAyu/UsHAIQgAAEmgqBha+/7kbvskvOwR94ww2u9+mn5y1v6ZdfemJ70gIo1jpuu62XJdDBOgUoPd+tWePV7SuoMO+JJ3KZAu032cT1tm4B3Uw0sHmHDrGPWfjyy95cdLovC2sKBIUBdfov53+apf+vnDbNu17BiEHqFGAdArz5YBCAAAQgAAEIpCJAACAVJi6CAAQgAAEI1AEBc6yXjxvnOdVrli1z3Uxlv82wYYkPnnHjjW7SGWd41ylNf+Qrr7iO22yTd19UKz+l26vVXlR5QJuhQ13X/fZzPawOX+KBrnlzb7w0GQUdt97aDbnvPqcxwrZm+XI30bQJZv3f/+U+Cp7+h7sOqORg+Zgxbo51HQha23XWceXWQSDqGYnAuAACEIAABCCQUQIEADK68SwbAhCAAATqj8DqxYvdzNtuc/Ofesrrd9/98MOd0t6Vqi9H3U/V1+m3BPc6bb997GQlpvfdWWe5GTff7F0jJX8p+kvZ3zednI899FC36I03cj8L1tVLQ0Cif56Zo9+ic+fINH85/xPthH/2vfcmwlOLwMGmSaAyhKAFa/v18/aWVSB1f+kWhIUBte6BJmY44Ze/dIvffz9vnKh1Jk6KCyAAAQhAAAIZJ0AAIOMvAMuHAAQgAIE6JGAn/IvefNONN4fWT8XXiX03c86XjxrlFn/wQZXJBOv5o2YarpfvsPnmXiu9lj175i4PttPzf9jz2GPdIAs2NGvTJh0Am/u0a65xk02NP2jKDpCAoFr6BWv6ta7yJ590nU3Izzc5+JNN5X/69dfnfpbrQGA/mX333W6C1fsrAOIFPx55xHW0IMA00x6Ycsklec9V4ESdDiRiiEEAAhCAAAQgkI4AAYB0nLgKAhCAAAQgUDMCq1d7yvpKf19t6f1prUWnTt9nAey0U+QtSQGAVXPmeO0BF1pZgG8as/y551zHrbZKOw239PPP3eif/SyvhWDv007zWvOp3n+qnHRL1w9an3POcQP+939zdfpK5a+wYMEyC3bIgt0KPF0Am6dfjjD4jjucghSq8VfZwFxrBzjz1ltd5ezZrvNuu3mdCFr26JF6/lwIAQhAAAIQgID9Z3WNGSAgAAEIQAACEKhFAvaf2uDpdrFPkvL+ADs1j2q9lxQAmGun6OOOOCKvA4BKDrz0/LSn5zb/sIMfFO6LUvXXGsPPCesQ+FkIy0yYcKx1LvADAz1+8YvvT/dD5QPFcuN6CEAAAhCAAATyCRAA4I2AAAQgAAEI1DKB8Ol2sY9TPb/q+lX3HrawBoCE/cqffda1+9GPXOX8+W68pcpLVNC3qNT8pPmsmjnTVey7r1v87ru5Swu17fMvCgYApB8wzgQF59lJvm/DlOJvgoHjfv5zp04Gss677uqGWClAq379THFwtVvy2WdeBkC79dYjIJC0UXwOAQhAAAIQSCBAAIBXBAIQgAAEIFCLBJT2Psac56X//W/sU3QSr7p3X/wv6sKgwx3+XIr6EsrzbeBNN3nt+FRy4NfU+58laQpEPVst/0ZbLf+qGTO8j1sPHuxGWJBBSvyycBDCH6PbgQd6OgMte/f22gYGx9C9g00Icerll7sFL7zg3SLRv6Gm9u85/yHNgVZ9+3raBmo1iEEAAhCAAAQgUD0CBACqx427IAABCEAAAokEPMfY6uDVpi/OlO7e97zzPGHA4Al7+PpCjnu4Pr9527auzYgRbvno0Xl6Azr9l55Alz33TJx78AKdzo/aYYfcjzrvsosb9vDDrkXXrrmfLTBNgYp99okNYujZwQCHTv7l5KsrgCzcOnDJxx+7ir33zmkOSLdgxIsvOokc5pmNoRIEr5zB9AIwCEAAAhCAAATiCRAA4O2AAAQgAAEI1BKBKOG84KNyte4xInrBa4OCeeHppgk06B6l1+uEvWX37kWtOBwAiNIQUIq/yg3mPvZYUWNHOf9K+Z90+ulu5t/+lhsrKgCyfNw4N+G44zyBQ3UN6H/ZZa7XSSdFaiUUPSlugAAEIAABCDRBAgQAmuCmsiQIQAACEKh/AlEt74KzCqfR6yS8wtLsKxcujJ28FPelfh9lK6dOzaulD1/jt9WL6yZQiNji9993o+3U359b+4028tLxW5WV5W5b8PzzXreBQvOPeoaCElL8l3aBb55mwv7758ZS9sDQ++933Wx833TqP1FlDqYX4FuupSCZAPX/C8AMIAABCECgQRIgANAgt4VJQQACEIBAYyewcvJkV7HXXm7Jp59GLiXsrEa16wvf2GnHHZ2E8+JO8FdMmOA5xfOffjrvVjnQg+00vYed0FcnTT5KBLDfBRe4vvZP8zZt3HxL/1d7Qz1fpnT9IX//u2vdv79bMWmSW/jqq272vfd6ooRB637YYW7gLbfktfPT6b/Gkq6Bb1GZC1qjggR+WYFED4f/61+eUKLGkPChMggWvfWWN4z0CAZcd53XehCDAAQgAAEIZJUAAYCs7jzrhgAEINCICaxZscLrS79q3jzXwlrFtdtwQ9e8XbsGtSI5qAoARFlcPfu0q65yk82pjrM0Cv7KPFj09ttujjncS7/80rUeOtT1/c1vXPuNN66W8+/NxersZ5ijPum001Ix7nfxxa7fRRflUvHDJQRaRx/TRtA14X0LZ0JE6RYoWKLOAb54oCblCx8u/s9/3Hdnn+0Wvflmlbn2u/BC199EBzEIQAACEIBAVgkQAMjqzrNuCEAAAo2QwOrFiz1BvWnXXusq587NraBNebkbctddruM22zSMVZnDLEd+2tVXR86nw5ZbunI7rW7Zq1fe5+FU+6ibex57rKes38xO3uvSVOPvpdxbYKGQ9TQxw4E33JDXsi8cAOhz5plugO2ha948b6iosomu++3ntQVs0aVL7to5Dz7oBQB867jddm6YaRuoDEHZA6uXLYucYt/f/taV/eEPdYkt9lkqYfDFCz0BQwwCEIAABCBQBwQIANQBZB4BAQhAAAI1J7Ds22/deFPMX/zBB5GDtR050g2zHvNKBa9vUx38+KOOcvPMyY8yT/zP0tOl1h+0SstoGHvIIW6Bqd3HWSExwNpetx+AUeu+sJOtNn1llsEggcBwcCIcAIhzxJePHetG7bSTWzF+vLeUqNN/BSLGHX20m2d77dtQKzfQfCaaAGBcK8W47Ak9a6a1I5xrQQWJCuq69ptu6nr96leum+1FcxNoLKUpyDHj5pvdFNNy0Jz1DvQ65RTX/5JL8oImpXwmY0EAAhCAAAR8AgQAeBcgAAEIQKDBE1j2zTduzL77umWjRhWca68TTnADLUOgVKfjK6dNc/NM1X7+M8+4VbNmuVYDBrhuBxzgulhqf/BEOjyppPr/QifRynCYdMYZBddZ32J3SsFfZK0BpW8gDYAO1tKvw2abxZZhLP3vf13Fz37m6QHIorQMpA8gB36OneT7FnVdFUFCK23Qfkyzk305/xJX7GfOtbIEpD0QN5Z0AlTWMMXKAuIyBqQ9oOyDVv36lex3JC7LY9Cf/+x6WfYCBgEIQAACEKhNAgQAapMuY0MAAhCAQI0JpG1xpwe1XWcdV261922s7r0mtnL6dKdT7ll2Mhx1oqzTbgnKScQunMau5y77+ms3Wg7vWlG88FwKBQDSlAHohFolBI1F0C5KRLDD5pu7ntbCT871gpdecrPvuSevrEPMVErQ29oBBm2yOffB0gplfKyYONHrGNDRAhFD7rvPC86oI4HaA/o2+M47nconZHqntL9Tf//7xNek1MEWiRtOsDKJYt6JxElyAQQgAAEIQCAlAQIAKUFxGQQgAAEI1A+B5WPGuIo99kg8/dfslL490py+amsBWO3+fGtvN+H4451O/wuZniVRObXla9ayZd6l4ZT3Ypy9NGUAGi/o0NbPzhTxVOM67Zpr3OTf/a6Im5wbaYGBXNvC1avdXMvGUBlI1Im97/wr+BPuEOBpBDz0kFPgRoKGah04wbJF/OCO9rKvzU36BUs/+8xNPPXUXPCms7U/HPbww65F166Rc1fZgsoHmlkqvzIG2q27bmRQyL958XvvudH2Pgc1LPR8za+rdTXAIAABCEAAArVJgABAbdJlbAhAAAJNnYA5U0rd1olqzkzYraWcpZDAW3VRJDnTwXHj1PVTPVuOoZ0eTzTHMC4lPDxOVH96XZM054JidAkCgv4ckloCplpzHV6URkSwZe/ebtWMGblZDb7jDq914TLrZjDl0ku91n5RFtR/0Ps43u4JXjvUygq8bA2zcHZGuEWi3uVJlnUw04QWZcpUKLegUMuePas8WqUNY60kJFiaMuLZZ13n3XePJ2v7q+4F3517rlv6xReeBkB/007obUGHcCCpDreHR0EAAhCAQEYIEADIyEazTAhAAAIlIWCnsMstrV3O1bzHH3dLPvww0lmWU6NT154mpNbFUuFrIqRWqJ1eeE01SY1f+PLLboyljQdPZtMwU3s99Z9vPXBg7vKkAICE8gbffruLU39Pu+ZGlQVgdFR3P9fE+6Zb+cQSa9cn07vSZc89XU+rf5ew30yrhS/GwkKBC557zlXss0/udD8vUGLO91RztlX371t4L5T5MfbQQ92iN97wLokTbFw5darXiUB77ZsyABRsaNm9e6olKNjQTIGyEgXLUj2UiyAAAQhAINMECABkevtZPAQgAIF0BHSqqtrlWbfemioVPzhqIXX4NE9f8sknbrSdqAZPhuPuK7O2ezpdd82apRk6d01akcG4QcMCbkl1/EpXH/7kk7GOok6UVfag8odClpfaXtSKG8DFFkyqtLaOLTp2zO1X2HkPz1Jp9mtCLf6Uut/favl1eh7ZISBw+h/WIlDwYIR1XOi0/fbeo1ZOmeKVKQRbHQazB/z5RGUzpOlCIYe/csECb83NWrduAJsQPQVvntZmU+9fpXVdkImV1ti8XbvvBTCL/B1rsItlYhCAAAQyRoAAQMY2nOVCAAIQKIaAxPCkSj/jT39KnRYfN75OYpXSXaxAn3qlT7BMgjkPPFBw6t5JrZ0eN5dDWYTpVNpL+ba2fNW1cJ14kgigUt1H2Em1sgeiLK0OgO4deNNNrre1kWsKDlm4RZ7PRlkCvc880xP6m2nK/b6Fsy/CwaL2G23kpe+3KivzbvE+33lnpy4GMqX197B2jXLGF9qJ/5KPPsoTfYx6p/S+TL3iCu+foCWp+CuApfaFCo3BgT0AACAASURBVHJoPWXWtaDXySc3qLR/6Rmom8LcRx8tmAmj+bfbcEPX6ac/9To6iLNXIkFQoLp/QrgPAhCAQJ0RIABQZ6h5EAQgAIHGQ6BQv/earEIniEPuvderqy7Gomqtg/f3OvFEJ7X2lj16FDOsd22UKFtwEKWn64RZp8eTTjstMgNCredU+60uBDI5e6PtPjmUcVbIYUwb9NDYUsFXCUKb4cOLXntDvUEZJ2oxKJE+6Um022ADz0mfctFFOcfbq92XRoAFfnwLK+wH0/v1Tqu94iy7J41p3AHXX5/3ThXqHjDytddymQRVxo8QQYwrLUgzt5JfY/ObYyKEE60Mo9gSGH8uCux13W8/1/Wgg1wH61LRkDMcSs6PASEAAQg0IgIEABrRZjFVCEAAArVOwNKy5z//vOfoLq+oqJXHpUmVjnqwasYn2SnwojffzH2s08d+5hR2Mr2B6tRRy6GbbCUD083RizKlhisF3O8Dr97yqvuOsqADKGdzvCnKzzWnKs66mnjcUGt9F5exMPm88zzl/DRW6lZ1aZ5ZH9cs++orN/aQQ5wCQlLsV5vAIL8wsxbdurkeRx7pBRLk4CY5t3Jidaot4UGVaQTfKZ38T7dsGOkHRLWGjGpZ6DOKygiJKi2owtR+H1evWOFlDNSmVVf/Im5Omm/n3XZzPSzjQb+jXskABgEIQAACDYIAAYAGsQ1MAgIQgED9E1g1e7bn3My0Ov/aNk+YTWJplgpflJlDpPRtpYIr5Viq/zWxlZMnu4q99vJOm6NM6ePKAPAt7vqo9oPB0+qoseW4jrBgS8ettop8djEBAGUelD/9dNHlFTVhV1/3KmijGvwWnTtXCfoodX2sCTmmNbEffNddXoCn0Lu0wt4TBR4Wv/OON7T2WxkX0o7wLa4rg+b73TnneKU0vhUSq1wxfrybedttXmvB5ePGebcokNHzuONc/4svLrrEJYlFlG6CdDt6WitM791s0cIbotL+Pix6+203++9/TwykBJ8pVvod6m1lNhqPzICkHeFzCEAAArVLgABA7fJldAhAAAKNgsBiU/OfcMwx3slqXVn/yy5zfc8/v15roBe99ZYbZcGIqBPdKKd6jZ3GTrR6+1mm4B+0cK25PksStNM1PY891g2ydnPN2rTJG6+YEgD/xpEvveQ67bRTXW1fg3zOqlmz3ARzXNWhIso6bLmlt9fB0ox+FvTSP+E90P1y3tWVYLK9p9oTmRzaMuskoEwBdRuQcKD/83ITdgy3AFz6+edutHXC8K/TtVHlH8oamXr55V42StT7qC4Twx57zEuvL2WtfViwslCGTtRaVHazRoKOJhqYZApk9DnrLKeSnai2ikn38zkEIAABCNScAAGAmjNkBAhAAAKNl4DV/s4zp2W8Of9pvsCXcqGt+vf36uZV311fJkdeDmOksxjT/z2qDCCq+4Acvop99y2oAxBuYefPQ+rr6gIQ7C+fxEjaChK0y7opVX+BtXScdeedbuV333k4lM6vdPR266/v5poTPe6II/KcbP28h/0O6H9lOu2e99RTXiDBd/z1c3UaGHjzzd5pvKus9GrmpTvgm5zbMivb0HWyqBKTqM4NKyZNchNszAUvvJC4fQoEDDBRzm4HHph4bZoLZt93nxsf0FFQV4WyK6+MDDLMtGDVRBMuDJpaUUrPYLl1rlD50Jz778+1eIx7vn7ny9U6c8iQNFPkGghAAAIQKCEBAgAlhMlQEIAABBoVATu1m2016HJiVodaqyWtQ7XSLXv1+t7JsRNV1TgXO4buDTtMSc+N+1ynp0qbVpvClSbWN9DSrVX7nXRSWijNXkKFKgEIn1QqZdoTkzPHR86Y6u8lNuc7fbk5RvScj5p/WBgxrDKvMokudoKsvYqzsAhhdTlm4T455dPsBF8q/lEn7XEM1P5uqDm3Errz36twAEkZBnJs/d+NqECOHGZlfvi2cupUT1di4euv5z1a718fKx1Q8EJBuol2au5bUNywpnsWFk4Mz88fX6U3Kq9Y+MoruUfq3S1/5pkqApQrp01z8+13R+VE0u4IG+9rTXeN+yEAAQhUnwABgOqz404IQAACjZeAOaez777bTTjhhNROUMdtt3W9TRxQtc4tu3fPW7ucKonzTbnkkjyRviRAUanzSffkP3iN9zwJ7gVFC9NkF8Sl8/vjxwUA/M/lPHpOf4HWZ1Ep01Hrk2iaRAEVWFE7uqDQoa4vt9Nonawq+yBsSqtWGUH3Qw9NDHgUxbYpX2zBL7H87uyznZzVJOuwxRZu2MMPe1oBlQsWuGbNm3vCdtqrUTvskLs97Niq7l/BIt/Cp//KLtCJun4XfVNWiIJKfaxmXmUJ6ogw3kQJ5z3xRO6aQqf0SWsJfx7OAFA5RH8rRQibAhSjd9kl7+9FT2vPOcjaMsbW9dvfGQU49O7OsMwJZTrIJLLotexs377Y6XI9BCAAAQjUkAABgBoC5HYIQAACjY6AnH9L+51ozn+aU3udeMohULu5pBN1nV6rzZrU+tOeroaF9orhKadkzP77R5YvJCnjJ9XZl+KUUoGRSebgKTuhJqYOA22GDauSJu61KDRnUYEUrHgCq5cu9U60dQougT8/GCARPOkpKFW9q5Vx6KRbbSDHWRmBtB1kCoi1LivLC8rkAlpW3qLgwFhriSddAt/Ctf9zH3mkSjnCwJtucr1OOimXURLWklDAZ4SduisoUQqT0OBYCz75Qpi9LCNooJUYBJ36qFIGBSqiNA9i52RBl2XffusFNNptuKFTRgUGAQhAAAJ1T4AAQN0z54kQgAAE6pVA2pZfbcrLnZyRLtbOq6gWe0VmF1T3NNNTV7eaa50sRlkhpXVdr+CHgiCzrXY+zmoSnPDH9NLE7TnOuFTHVGZQLq0EC8BozcoqkBPV9gc/+L49YYEMhOo8j3uiCcy3LgvqGFHIVJffzdL5Z1tnAV0ftDYjRniaF+oe4L1/VkqigMK8f/4zd1n3ww5zg+198VsbRl0TFI7U5yplWPjqq67VgAFeuUCHzTZzbX/4w++zdCxTIY3pffIDABIZbN6hQ95tUaUM4XKHNM/hGghAAAIQqH8CBADqfw+YAQQgAIE6IxBXbxyegFS6dbIshe/qmDIBJlkK88y//S3x9m6Wuj7E6qLDTkfSjUkn+GlOKJNa7dVUo0AcwkJxSesKf97Z0q6Vft6ia9dib+X6EhKISoEvZnhlEgyxzBu/3aA6UCil3s/CiWoLqSCCMlz8bBrdW24ZCH7ryEJz0vuvQEAnK1FQyn37jTeudrAoSvgyKcOmGDZcCwEIQAACdUeAAEDdseZJEIAABOqVQFQ/8vCEVIs+4IYbXE+rqa8ialfk7CUMqPZnKyZMKHhnUq193M1JNfy6r/epp7oB1lYtbi3hGu3ws5KyCJKQLH7vPTfa1Pxr0mEhqmVc0nP5vPQEour1Cz1FKfR6R33rYtkDQxUA6NzZLf7gAy/1f/nYsbnPu1pLQYkM+qf/Et2TOGCwM4B0IoaaGKR/Tbh+P24+US0tC81dz1bpQhtT6dcawpkKaTQ2Sr8DjAgBCEAAAqUgQACgFBQZAwIQgEAjIBA+TQxPueRicilV8GsiBJjowFttvNL4W1mtdpSlSeuOU0VP2vKkDIWk+/V55113dUP/8Y8qootp7uWa0hNQRsdcS9lX2cmSjz7yHHHpMEgUcNk333gP1Mm7pxtgJRvjLKW/cuHC3ER0Iq8xVHcftoEWeOttWTOe2e+Op86vdoMB07ugMgHfVs2Y4SaecoqTlkAhK+Z3LBi00lpaDxrkVkycmKfpEQ5ElJ40I0IAAhCAQG0RIABQW2QZFwIQgEADIhB1mhicnr7oD7Z0faUKl7KmfPH773tpzkEnKIylJmJ7adKyC9XxyxGrMAdO2QpxptTp4epZbrX4xZi0BeTARYohqm4/QRNATuRgEw9UG0Cs8RGIaptXaBXBlPoonY5C2SjK7tGJ/bKvvvJq+Re9/bZb+sknXqBBv9v9rDtH39/+NlVWz5SLLvJ0BQqZMoR6m9BnW9M1iO0A0Pi2jBlDAAIQyAQBAgCZ2GYWCQEIZJ1AuNd3mEe/iy92/eyLf03T/sPjSjm9whzZxe++G+9gm+jYCKt1ro6ju3LyZE+YzRcwi3pIoTKAtKf0xfJZ+t//esrqy0aNilx3mfWhVxq4MhDCAQIFGvr//veuu6V/qw0c1ngJyJEfd+SRVVoNKtumk3URmPfkk7nFqfOAFPgl7DfDxDfDHTqqI5ap9H2942pZmDawN9NaSqo1YRpTyZBaG3Y7+GDX6ac/dQrmlfpvSJp5cA0EIAABCKQnQAAgPSuuhAAEINAoCSSdRKrN3xDrQ+45CSFbvXix18Ju1q23emnAclB0mqg65jSWRmm/uhoAen4aHYCkOv4ogbPw2uSwDbc0a7WGSzKdwo495BCnIECUBXvBa2+WfvGF5/TJcZLz38ZazuFEJVFuPJ9LYX++laEoGKR9Vfu+jltu6VZOn+7GWHAs6j2R2F8wa0an+CNefNF12n772l+4tetTBsFs+5sw39oN+q0R0zxY7+8AayGobggYBCAAAQg0TAIEABrmvjArCEAAAiUjEO4jHhy4UE9xqZSPP+YYt7yiIm8uqlMecO21qZ3UJKX9Hr/4hRtk5Qc6TayOJWU3JHUDWDllipeloJruQiZWw6wGW3X5kaepltIvwTa1/IsTPtRcJPSmE1Ms4wTsfVFgYMLxx+c52Z4Ap/0uzPzzn3OA6qPlngIQ4486ys2z8pdirPvhh3utDFUaoBaHur/dhhu67hYUa22ighgEIAABCNQvAQIA9cufp0MAAhCoVQJJbejinHnV1qv9WJR6fbgVWdICkgIAZVde6fqef37SMLGfL/38c6/bgBz5OCvYzs8csWnXXOMm/+53iXOQA9/Hap97mfBaa+u7rkCA6q91Yjr9j3+s0vs9PKA0FqTq37x9+8RncUE2COiEXYEjBY3Usq/j1lu7KZZlE6zDT+pmkYaUSgHWVFbm2hAm3bPonXdcxe6752Ui9Dj6aNfDgoIKKsq5jypxGfC//+v6nHOOm3HLLW7SaaflHtPzV79yg+xnaAYkkedzCEAAArVLgABA7fJldAhAAAL1SmD5mDGuwtrQRX1Rj2vlpXT0cNuv8CLS1iMnlQCUIrU5zXyTygDEKS4dO24DNXeVQqyaPTvVHrczVXiJCbYZPjzV9VyUXQLLvv3WTbRym4WvvOKkDTD8iSecSmWqayunTvVaCi4bPdqVP/WUa//jHxccKqplaJVMGgucSXhQmUKz//53t/K77zwdgH4XXuhWTJqU1wJUQcPhjz+eK6HR7+wi0wVRxwGZH/hw1k0BgwAEIACB2iVAAKB2+TI6BCAAgXolMPfRR93YmHTznsce6waZ4FdYaE41yRV2oq4v8XGW5FD791XOm+fVwy+w+uUoSztOEsQk4bKkMoC4tmtJz037eTEaAmnH5LqmT0Bp+M1atKhxxsjs++5z463URlYwG2Yt0iUff+wq9t47L6um0447umGmg9Gye/eigwe9rCxm4I03evfNeeABN9kyfoLaAvr9HGitFXUdBgEIQAACtUuAAEDt8mV0CEAAAvVGwDvFO+ssr2d5lIV7ivvXKP1/lKUiF7JEh3rtzWqvp/T8uJr4YOuzmoCqcRmAPVynmd+YQJuyAUppcv6H3HWX67rPPqmV2Ev5fMaCwAxzviedcYYHQpk/hbIAdDo/wdL1JY4ZtLi/F2G6OtUfbVlHfvmQ/zz9HqgtprIaokxtCsv+8Ac2CwIQgAAEapkAAYBaBszwEIAABOqLQKHTd7XrGvHss67tOutUmV6S0+7fkKYuudDJfFwJQnV4JWkdaMy2pq5fbqrmcSn4aik4erfdYtX7qzMvnP/qUOOeUhMIB8jUTWCIZQVItT9oq5cu9fQHpGcRNAlfKgCQ5vR/sjny06+/Pne7SgIkejnOxAHjOmPoYmljqMtIeD5ql7nYNDaWjx/vPV+lEJpP8w4dSo2J8SAAAQhkggABgExsM4uEAASySGD5uHGuYs89nRz6sHXeZRc37OGHXYuuXat8llb9u/1GG7lyUzFvVVYWiTep/WCaVORi9i1NO78oJ8N/xuL333ejjUuw/Voxzw9fq5r/wXby3+EnP6nJMNwLgRoTUDbQtKuu8px739qUl7t+lorf2YT+lNGz9LPP3JTLLnOL3nwz73le+Yrq91O0IAxrjijIp1P96Say6Tv/bYYOdQo0BEsA2m+8saeP4Qck9PlMaz063QQFo9oQKqjQ//LLa8yFASAAAQhkkQABgCzuOmuGAAQyQaCQQ5ukyB1MGS4ESzXB3Q46qOolJhDmteezlN8oqw1BvDTt/ArVMaddc9LLI2eqp7V262/OVMsePZIu53MI1AkBpfZPPPlkN/vee1M/T+/yYGvRqe4Vka0vQyOFg3A6rV+zYoVb8sknXpvPAZYZoLaf6rgRLE0qu/pqpxIAPUOBy0KlAnqkhBGVVaB/1DUB8cDUW8qFEIAABBwBAF4CCEAAAk2UQKFa/qR6W31hH20ng6tmzChIp5CQ4NgDDojsPlCsU5F6eyzoMFWnnHY6WMgG33mn07yDVihbQVkSKqdIMq2r+xFHuH4XXeTaDBuWdDmfQyA1gWXLlrm/m9L+XZZRMtu6Thxr7++vLV2+Y8eOqcfQhTpZn2on59OvvdatWbmy4L2eMN8NN3jBrGYtWyY+J6oMR+r/yqhRFoEER7sfeqhbPnZsXmeSYGnOsq++8kRDw6UCur+LZTO1toyCOQ89lKcpEhWEVNBh2TffuJZ9+rhWvXoRIEjcPS6AAASyRIAAQJZ2m7VCAAKZIuCdwP/yl5FrjnKCgxemaa2n66Pq6v2WYwpARJlOE5WK37x9+5Lvh1frbIELzSHONOdh1sNcWQi+zX/6aTdm//2rOEXSSlD6s7ILZt1+u1vw/PNOrQ1906lmx+228xz/LnvtlVgjXfIFM2CTJ7BkyRL3+9//3t199915az399NPdueee61qmcM7zbrRAmRzsaVde6eZZe8Hg++xfp0wZpe532HTTVCf/ui+u5Cgc8At3JlEnkBH2+6cyBf0OqubfN92rgJrKhVTzHy4xUICh/LnnXMettsrds7yiwo2z30d/nK777uuG3HOPa9GlS5N/V1ggBCAAgTQECACkocQ1EIAABBohgZoEALTcpNZ6PpKgOvgqO52cdMopVRTEc46F1RHr+lb9+tUKUZ1CTjjxRDc75CyFH9Zhs83cYAuQtFt3Xa8X+XgLSiwbNarKnLpaFsNQcx6aB05adaKp5yiAURtBjFoBw6CNksAac9bvv/9+d84551SZ/4gRI9wdd9zhfvCDH1R7bd5J+ejRuYCZWg62tfG8309Lxy/GFr78shu1885Vbul38cWeE+9nEUT9XdIz1YVDfz9yzr8F17zyg6OO+n4uERk+4d9P/V5OssDITLvPtypaI6tXu1XK6LH/bdG5s2vWunUxy+RaCEAAAo2eAAGARr+FLAACEIBANIGaBgDStNbTk7ubuvdgOx3Xl3fV7i544YXICenEXcKDbc3prk1TjbMcejkMNbWkTAmNrxPaTz/91L3zzjvuEyud+Pbbb913333nPbqrlQ/8yNa9ySabuB2steKPf/xj19YcGywdATnAYvnkk0+6l156yb377rte2vu2227rjrN3bcstt7Ty7+apBtNYTz31lHeaLjvttNPc4fbuFn2Cnupppblo0qRJ7mSr2/9g7an4Ota1Y6EFoPz36x4LTu1mnSsagkVpaEg4MBzwW2S/JxWWpZMkttn/0ktd3wsuyAUOwqf/Ua1IFYRQFoE/drDbyerFiz3dAc3TFxaUlsBgC6KovACDAAQgkBUCBACystOsEwIQyByBggGA225zEgIsZKvNsfX6gT/wQMHr9CW7tzkpMyytf8WECZHX6qS873nneZ8tMWdZ1sGc4o7mFCvNuJSncKoRHnfYYTXe7yShQjlntxnHR0wIcV4KjQBNaPjw4Z5Dd5AJJ7bm5LHgHonpLbfc4qW+LzIBu7ApEPC/phK/vzl8zVKcVk+bNs2rm1egRlaKE/Qav2QJAzxgv3tnWfq7bGsTuxOPBx980F1jqvqyP9vv3IEHHljb00g1/mT7/Z62dl66Ia57gN+RYOoVV8TqEHTcZhun2n456J5Fnf7vt58bYu+Gn9pfOX++F/hTWYNvnrjgb37jFrz4optomUkqDwibH8AkmyfVNnMRBCDQBAgQAGgCm8gSIAABCEQRKBQASBIB9MdL01qvpvT1Jb+PpTj3stT9mvb2lnPxnTlMQYXx6s4vqEweHEMn/vdZD/U//elPqR3/8ByOPPJId6GJFSpDAKtKYKwJxZ1vLepee+21gni2M/2Fm+1Ut4+JvSXZf/7zH3eoidAFgwlPmLO4xRZbJN1aL58vWLDAc/7/ba02Zb81lfwzzjjD/dP0KxREkl1vqvrKYmgIFg4A9LZU/AEmNhgpIGgOvTQD5Kwvevttt+Sjj9yKiRNzywi364w6/Zc2R/DkfoFpAVTss08uqKDWgsMee8wtePZZN8m4xYkeqivBICsZkJ5H2PT3pNL2QeUClPw0hLeMOUAAAqUgQACgFBQZAwIQgEADJCBhuwoTpouypDaA/j3hL961uUwFAuR0dzfnOI3qeNRcVk6e7K3ZzzKo7nzDfcn9caaauODFVtOsVPKwDRgwwA0z9X8/JX21OQ1yZP107fD11RZxq+6iGsl9o60mXWw+/vjj3IzXX399182U4KN4pnXi/2V95k844YQ8Cg9Ztsj2Kfrb1we6z03Q8iirf58+fbr3eH+uj5lT6wcAGlIGwFw7sZf4nhztpOyZIM9lX3/tRv/sZ7nsoWDavq6TEz7VWmoqY8C3zrvu6pUWtOze3ftRVAeCgRagU2ZRIedf9wY1TPzxV4wf76ZbcGW2dV6onDvX+7FKDhRw6HfJJa79RhvVxyvBMyEAAQiUhAABgJJgZBAIQAACDY9AoTaAnjK2nWJLRbuQlfJEPS2hrpbaq/ZjcgSKtVJkLOiLfvh0UfOQ8/8761/+nJ00+qYT/F9ZmYRS+gcOHFilHn2VOS+q3/6DKar7ddz+vTq1Vnr7xnZSiX1PYObMmZ6yvc9Y+gkKuKjmX4GVpy2o9ctQZ4u0TvDf7JT3EnPegiZtgc1MELIh2r2mZfEbS1+XbbDBBk7zHzp0qAsGAPSzfe13uUGYBbx0mr/IdBq62e9D2laY4QCA3xWgZe/e3rK8uv6DD8454vpZ2GkPj9HGSm267L23m2klEn5AYtBf/+rUgWDGTTflcOlZ5RYYamXtBT2zNcyxwMLEU0/Ne16Qb1QXkQbBn0lAAAIQSEmAAEBKUFwGAQhAoLERCH8pDs5fJ1jlllrcqqwscVnh1NrEG0pwgbIB9IW9q6X0mueXasRVM2a4sT//uVv4yiupro+6SM5/2VVXud6WMhzMQphv9cVSYg+e/O+xxx6eQzk4RaBCwQM5thKyC5qf1p2mhj1pUQo2PG9tCm83Qcb3rLOBUttPsbrnnXbaKVWNfNL4tf25RPqkan+RKcbL5JirzEK6Cb4piLKP3omApQkArLRT6SvsBFkOs28S1BOr8vLyWlna13ay/Vd7h5955hmv1OOYY47x/mmfov3lMms1qcCHggCyvSyrRen+nU213g9kSANBWQESmGzMFm4fqN9BlQD0OPpot8B+XyaabkNQW6St7Vu5BYLaWDDEt2mWOTTZSkZ80981tTKVLoCECBXsbGkZJONszHlWQuHbQAsG9LbfEb/LgLqHTLAskbhyAf++vhYILLM2isV2SmjM+8TcIQCBpkOAAEDT2UtWAgEIQCCPgBzi0ZayqvrasOlL9khzlCW2VdDMKZNDPdbqjDVeXZuyAQZcd13iaaKXJnz55W7qWoX38Dw7Wa34wjfeKDh91QAPsMyDnnbCHHT+KysrPafLV4/XIP9jYmOq4ZcTJpMy+3+tt/pya0M2cuRI1y+izWHU6fUvrP5Y45aiM4BOzeXwB2vcG4PQnb8pCrIotV1BEnVLuNHU2jX/oCmwsZ+9E0FLEwAQE2VvSLDRt62sd/xf/vIX19cXmivhyx1W7/eHTluzHxYsVMcCBYtUVuIHMn7yk594AQaVnjRmi0rfL7SeoGiflP2nm86AfvfX2O9pld/7tc5/a8vOCXcICJf5RGUaKOVff3/UFnGyZWP47QWjhANXL13qFluAarFlQay2vwOtLIOh0447em0V0wYxG/M+MncIQKDxECAA0Hj2iplCAAIQKIqAvhyPN2d2rp0SRpnS7CXUFWcSv5pip5AzzUlKOhEramJFXizHvPeZZ3ondblU3cAY3jytXdgMU0iPMqUSj7BT2JUWwJhkjlRYCVzBEGUalJmifFTa8meffealnfu1/LtbC7M//vGPrlevXt7j9HM5aL66vFrTSa29LJRdUWEK5CoX0Mmwbz/96U89J1T17TWxqBNuf7yGnOYeXLOCKMqyeNlSvpUJoLaJYQumvxezPu3RSSed5D788MPckAdbWvnVdnLsB3Fqwj98rzIxjrbT5rAppd9X9S/0vHD9/2VWAy/9gmCQpDbnX0oWacZaasGzsQcc4JaNGlXlcp3gr7aMiMXvv+99phT8fsZDp/ty/qOU/f3rhtlpv/QIojqaBIUGV82Z48ZZ9lCwhWmwhaECjJPsb6X+Fsp6W4nAAMvIUKBQAQx1SlEGgt9eMLgIBQHUajCYsZCGCddAAAIQqC0CBABqiyzjQgACEGgABKZYOnVQPCs4pULtr/Sl1vvCG0iZTrOcTubQSvm77Q9/6Klqr5gyxamEQO3B4r6opxlX18hRV8aC5t16yBDvi7dShGdbL3RfqCtqrK7mWAy1a5rbab2+yC81cbXFVqesL/3t7aS5gznsvphY+P4VK1Z4TqJOQPtOFAAAIABJREFUWmU6bb3zzjvdhhtumLs0WKutH6puXe0Bg6nr+vmYMWPc8ccf72UK+HaEiabpRLddu3ZpMcReF1XjXoxKfo0nUIIBpAGgf36o9ydU+qESgevsNPZae798k+iiggXrrrtuwaeHHWpd7J+qt2jRogQzzx8i6nkKNNx1112enkGShQUL/Vr/r776yh133HGeGKIfFEgaq7F8vtzWNM3Kb+bcf7/n8MvRV6p9N2vpqcwepfmnNf2tGGrjdLMgj2yRtX6ssMBdpQWZZOHa/3CZk1oYKmjYYW2HiMWWeTLaSn78vzO+BoHKDCQyOMv+JhSysGhh2nVwHQQgAIHaIEAAoDaoMiYEIACBBkJAoldj134JDk9JX7DL7UuuBLPCJidZytwrzYEvxnTapf7dYYc66ZSsmGcUe22UynfaMb799lvP4ZIyvSys3B918i6nWwGDHj165D0mqg2dTrzPPvvsktToz5s3z3vuPRbskB6ANArUNk5OclOwqDT+ONbh9UZ1APhfy/hQCUZtmPirfZ/KGJTxIT2GX1st+84771wlsBH1/JusNv0qc4Z987M4/AyIrAlILrGOEBUm6hf190gZPuHypGALwqgSg+Dpf5TQac9jj3WD7LS/WZs23hbMNg2B8WvfFa9toGkUNLMAZ7jsSIEHOfv6mzr34YdzGQH6+YgXX/T0CCLNSjuWWKZRpf0Oq2RAJQfoC9TGbyZjQgACIkAAgPcAAhCAQBMmUEgIUMsebCdX+rIbtkIdBArhSvqiu9JamulL8yw7Ia+LsoK4gETaLQ+eqkc5XcGUbH/MqLp+nV5rrEsvvTT36GJOhNPOtylfF5XGLy0GnYS3WeuoRa0/KnNA1zXUFoDSkZC4pDpEyHyxQmWf+MKACu5IILFLly5Necv//9rs90fp+ROtDMjPJGpv4od9rDRIp/oTrbzDt3ALwnAr03CbwVWzZ7tRlrm09IsvcmOE/y6qvn/e4487lVUpA6l5hw4u2PZQNyprYIhleHjCpc2aOf0NHb3LLrm/c3F/a6P0S/paOUGZ/Z1EOyAbrzerhEBdEyAAUNfEeR4EIACBOiSgFNWw8nXw8cH0+ODP1Qe7wtqLKROgWOtz1lmuzFL+g0J6eWPYl3nV806wk3XV/taWxbXzS/u88IlzVM31uHHjvNpspXz7FlXnHdXb/pBDDnFXmpJ4p4RWjGnn29SvixIATJMGv8A0IlR3rxN539KWDtQH0/B8/RaAEgD0S0gUSNJ7V4ruEfWxxmo/0xisslNy/W77LUzDWU6qt/eCmuaEyyTuN8oyL3wLthlURsF31p1Drf+c/V3ybeRrr8Wf1ttFKh9SZlWw40heRwE9NxQAUNcViQqG/xaGOw/U9O9WtdlyIwQgkBkCBAAys9UsFAIQyCqBGZaGrDrVKNOX6HKr0e9oiuhJX0zT8qvSWzvmRp2mKRtguolp1UY2QD8TMOxnGgixgYiEBYVr9qOczai0/nBvdp1cn3feeXktAHWaK/G/htqDPu1e1+V1Ya0FPTvNKX6wbt6fb212AKgpE2kgqFzgzTff9IbyhSKfffZZL5DRmDo71JRFmvsV5JxiWSCzLMOmpwUV+5tegPQ+fAum7/s/k0aJHO1l33wT+bcnKQAQ1gzoaGU/w0xsVe1LZcoqmGB6H37Lwbhyq6jOAzX9u5WGGddAAALZJkAAINv7z+ohAIEMEEiq5487sVdqqtStp1i7OznoPayHeQvrZz7Z2pElWeRpV9RNduq2yBwddSuoqUhgcHi/TjfoCCTNOfx5+MT5iSee8Gq5gxZWpQ/2Zlcvd506K1VbwQTf5Pyr/lyOXaETXAkQvvXWW+4fdjopZ1A1/mqPd+ihh3r/hFsHKhhxuQVUNO+DDjrIS40P6hCoLv1R04RQgEJt6tTGUCn0vulnEtRTu0KZ9AN+bsroUSJ5s83BedhqnF+wtOx3TVBRfe4lbqfrtzGhxtatWxeLu+D1UVoLfmp8eXl5wXujOgcUUtAvBSfxkXik3pmB1oJOXSM23XTT2HmqA8JTTz3lHrc0c9/x9y/ea6+9vNR/nfo/Y5od0qTQvwcZ1/V+lHRza3mwpL9/3uMlOGnZBb6FT/PDU5xkgZgZ9nvtWx/LIuhr/6jTyHzbR3ULWGG/T771t99FpfUHg5FRnQ9qWrJUyygZHgIQaCIECAA0kY1kGRCAAATiCCSVAYRrYguRXG4p7xWWxiptgULW09rdDbJWeM1SOoI6MZtidc+l0AbobS35yiy1vibOv9YmB1dK8bKgs6macrUGlKL7Rx99lOfcKwCw3nrreU6z1P7ltAdto4028px0OYOFnH9lDcjJk8MXZXLc9Xn79u29j5csWeL1udeJuCyqE4Ecy2MsiKPSBpkvgqf16DmqO/dbHerzqD7zulYn0SpdCAY1gnPU3JTxoKBAqSxKa0GO8fWWPdK5c+fYxyiI8ns7EVZgI2hKn1cApJWdAoetFJwesMBZsN3fn0007sADD6zyLKX1i72CBXE8pSmx0047uZNPPtm7P9hJoL72o1T7WhfjKJAplf7vLKCl7gJB81qAmrig6veDSv76d3Uz6WFdOnwhQN2nNn+6bpp17giPFbeWnhbcVMvV4N+juLaHfS24WvaHPyRjsfdGmgVzHnzQC6BqXq369HGdTbi1l+khtAwJkCYPyBUQgECWCBAAyNJus1YIQCCzBPRFUX2u46y/faHtZydUScrTUYrZUWMW6jAQOwlpA5hD/Z2p4utLbbGm9Nsyc6S6H3lktdP+g8+UcyknWRZMGY8So0uaq1oC6uRWJ/e+0x53T5ReQPjasIBguFwhrI5fWVnprjFdBqnLy3S/nFQ5+Tp1lm6BHxjwnxUOIsjZlJq+nPtwYCM8v5PMCVFAolSZABUVFe5XFlSSor5vadr4TZw40Z144onuY1ORD1qcdkApOCnzwxfr858ZlT2iTAO1i9R7FmYfnKuyORRQUnAnKP5Xn/uR9L43xM/lJEtIUKKAMin1S7FffzdUCjDGNE+WjRqVN3UFAnRdM8sQWGWlGQqAprXWlvmhcoTu9nc3GETQGOOPOsotevvtKkMVas3qX6zgwSQLTAb1B4IDxYkNpp0310EAAk2fAAGApr/HrBACEICA1z5Lon5LzMGOsmKyAOZbiniFnb4mWbXb79np1oKXXnJTLSiRJhDQ3Npx9bQTXfUM1ylYKSysHO/XYXczhyBK+C/umYMHD/ZOgvfbb7+CSvX+/UoFv+CCC7zsA99UMiDRurlz57ovAkrl51vAxs9QeP75593RRx+du+cIO7m8wvi1a9fO+1n4BN0/3Z9i74XqzYMn//4g4QwA9Z4/xVTYg860AhtKcVf5QPAEO6rDgRxerUH8lpqq+jfmdC02HQitScJ3cvL3339/LxgRDpK8boJqCp4ETcEMCSkWsqj0f10f1mnwxygFp3CAKKpUQYEGzUHZCUHTteuvv37e/ouxAgTTrYPGnXb6vOdaIbma7kcpfk+a0hiqxx9nwUMFCoo1Oe7SFWin7J/u3b3/36pXr3wVfwugLXz1VTfeMmT88oDmlsGj8ipfA6VV//5uhGXYtNtgg6pTsPvnWBBoov2+VtrvUZwpq0E6LMqE6mbBo+pqoBTLgOshAIHGQ4AAQOPZK2YKAQhAoPoE7MvjNDsBnmxOcpwFe2cXelBSMMG/N67DQOpF2Jx1WjbHenDP/ec/8zoS+F9yux92mOtmTqAvvpV67IQLw6e4wQCAHFmllN9gab1JJ+H+Y9KmxT9ngoxysv0TYfWN/4OlBCsIMHXqVKeTddX4y4LdBsJ948855xx3tmVS+GUGYSE8BQhU46+0/7gyAz1bqetqNSeHVf8/2Jtea1IavZx9CdedazXQmr9vwRN6Odaak+rcC1lQQyF4XbAdo36uloz32Xshhfw4C5dFBK978sknIwUYa8pJzwgLQ4azMXTNBx98UCXwcuqpp7rTTz/daQ77qJVcyIKn/zXdj1L9njS1cZZbkEvCpHPuvz9WmLSdBWjarruum7u23EYMkjRH1lhWyFQrm5l61VU5rQG1KxxkWgESMAye5kdmY9nfwnC3AD1XfweVxdDDMgoURJhsQUE/uKDMhXIrL1E2FgYBCEAgSIAAAO8DBCAAgYwQCPfDDi9b6a4j7Atjh5DQXfg6lQFICFDq/YWs4GlWdZjbl+BKcyQtHzrXAqw6w6S5p1AAwL9frf+Osi/eOpn1TYEBOety2l+zVmJBO9Zakyk1PCze518TfqacYY23ww47eJdI6E0BgDfeeMP7d7+GX6fpcsTvN6fFt/AJd/gEXdkDPXv2zNWpK11fNfu/DQg8BuvktUY5qP6zo5Tow88IBhDCJQpxexDl2Eel1KdR8Q/X8vvPjNJH8D+rKSeNE9SO0L8rUKKSgzZt2niPiQpMBDUdFByICgAET/9ruh9pfgeyfI3a/C02ccslVjqiv3eydub0t99sM9fGsnqWffutG2319ismTMhh6mpZPv0soKYsAO/U3f5erZo1y82zYNMU60ay0gJ4vimAMNyCmm1/8ANPMHDiWn0HfR4lBBjVLUABBLU87LD55l7pVrjMq73pjUiMtVVZWZa3krVDAAIRBAgA8FpAAAIQyAoB+0KqEyip+seZTtQH3357ooBeuMd13HgS45P6dWOzsOp8MAPAX4vq4eUk+xbsLR9Vxy+H/hYTRtx9990jcYRTx3fccUfv+u6WUqyShGCtftABDwcGopzosFOqQIQCFHLoj7S0Z6WiS9zPF5rTBP0Ag/5/+FQ7SkU/7OT7/euHDh3qJk+e7GU2qGNAnClwIpFC1foHtQOmWUq2yhTeeeed3K3hEofwmMGggUoZPvzww9wlhYIHNeUULh3RQ8N6A5988okXFPADR+GARLj7hMbY24TqrjVROmVjlGI/GtvvY4Obb8yJfJp56mRebQZb2/suW2Lvw2j7m7DKOgjI1Jp1xIsvfu/Ym+nnY01HIJgl0MECEUPuvdcLIHjXWMBi7MEH510T190lzRy5BgIQaNoECAA07f1ldRCAAATyCCgLQGJXEpKKMqWUDrba5B5qD2enSnEmQSxpCuiUrJA15rZWQRHAqDTucNp92LGMqj8PpnGHuYWdbKm/yzFXMEKCfWon6JccyIFX8EHicGHHO8rBDa5Fzz3capY1pgIJyhZY104kw+sJCteFgx3hU22NGZ5H0LGVY6zUdp2wq75fde2dzNGRfkBLOy3V/2+uVmwRFk7L1yVB/YOoexTckOii2iaOtBToYBeAYGZC+N6acorKVpB43/bbb597VLicQRoRKtfw2y2GMwDCmSAaqKb7wZ/FEhAwrZI51qJzomXGFKrJDz6p8y67uKGWqdNS+gBrTQ7+aNN1COqzBIX8wif7ytQa/sgjrpN1hvBtrv37OCvrSaUlUIKlMwQEINC4CRAAaNz7x+whkHkCK8aPdzNNSXueKZmvWb7cdbLe6j1N9bvDJpvkCzBlntRaAOaIzbBTZalIx5lqRodZeqpSTGMtRTaB7lVAQadZnQIOUGPZiuBpcPB0X/Nfbu+a6ufvvvvu3HLCp+Kqez/zzDPzauyjnDl/gLDjJzE4PVdOs+/4636d0qsUwC8lUCtCPVulALLwPFQvLkHAv/71r1XQ+86ndA2C6wme3uumcDAjqD/gD5rUiaC6+x51Ih7XVk/PmGEOldb1kglJKlAiocHrrrsu93g/sBIuxRAnaRxo7LCl5aQ9V9eBV03sTZbmvbnnnnvcbrvtlntk+D2Imm997kd197Gp3uf9N+jWW73/DkUFApp36OA6br21K7N3q/3GGzs565NMf0OtT7uY49/ZTv+nWfeSYDnBMLtGAn6Vds0oezeW/Oc/OXxhrRad/qvDizoc+JZWz6Wp7gnrggAEChMgAMAbAgEINEoChXo7a0G97Eu4xJQy0w/ZTqNWWc/5FuYgNmvduuCeSuV6rCmqL1pbSx51sRx2qfi36tcvdqxFlpJdYV9eK025vpBJnV+lAEktBhvaixiu8Q/WYEf1pY9qS/e0dUz4pfUBD5qU6680Hjr1Dlpc7bd/jbIHFFBYTzXGa7MzdLKuE+VLL700N1S4x70EBfXMcCu84Ol/uIwgfEr+iDkk0gDwTU7p5SaW5te16+dhRz2qTKA6exyVSREXAFB9vbImFJjZzNKklTav0/97LV06OHddEw4AlIKTxBDV8cHviLCJBSK1PypvkOm9UfaFsj18CwsShgMpUdkW9bkf1dnDLNyj/yapzn+5dbNYY8GkZpad08YybFqbsr+lt3gI0mROqSPLUMvOWWW6G5Ot5WawNaGCCSPM0e+41VY5pLP+7//chMDfGJUQlJsYZ/CaLPBnjRCAQHoCBADSs+JKCECggRDQF61pdpqiNnF+ymPU1KSOPMQcgUJObANZUvWnYQ6gWuWNty+A+uIpNfyBpk4vZfxCDnc4ZTRqAknK1pUWcBhrz1lgJ/yFrKuVCgwxxXZ9MW1MNsdO1lS3/sorr3jTVhu6q+2kTinsUa0AgzXz/jrjsgB0rVre+Y68rv+vlWUcZhoMciJ923bbbb22b7vau9zPgjHB65VurtPjP/7xj3l95IMdAHSyLx0BiRKGLXiyHHY6g59pjPPMEfn73/+eG+JnJoCmLgh+TXpUICJc+17dvY8KAESxlgOv/VGgRibn/4ADDvCCI8EAQFRgYrUF0JSqr8wGlVwErRhON954o1MZgbIJZNq/W+10uEePHt6/v2DO2/HHH++0d76FAwBvvfWWl+XhawTsZS03NWbnzp29W7Qfymz4P3P8fKvL/ajuPnKfcytNC0MtVJd8+mm1cKiEYJi1CG1hgp0yKf6rpEs6Ar7VuPtKtWbGTRCAQGMiQACgMe0Wc4UABDwCUYrIcWiSnNjGjHS1pTarZZXU+IOBEDnaSiHtHEgrDq9T5RKTrOXYTDudLGTqJa3T++aWWVDFLPgw2XrWK321kDVWNWo5tTo9vsgUvGVKv/cdd6V46yQ3aOFab/+zKAdWJ8JyoLe21GA59StWrHC3WQqxHHU5eL5JoE8K/b4DqZ/LeZSTKAf30whHwndwJaSnVnlyiv22gsH5Bk/Rw9kH4TGUsaDTdd+CLDR/ifspQ0BChrKoLgHV/V2LKgFQbb8yEDa2lGo523q+ePpCgb5onjIU5CwHAwASSbz55ps951xz17qUMSAnu6acVEKgkgPf/BKAddZZxxMiVJeFr7/+Og+FAhS+mKTWoXaKfgaBLtR8tVfbbLON957cbiKdKmmor/2o7j5ynxFI0Y61EKdgMHW1BbzUPWB2ILtF9ypzS2KuGAQgAIE4AgQAeDcgAIFGRSCq3jFpAf2tBZeU6L3WTE3EVBM6ydLBdfofZcp+0BfBlqYgH2dJgoD+ffoyOdBOkaPKKcLpp1HPUkrrCFOYb2tOUGOzqZbSqyyAt99+25u6WuVJMG/ixIk5Z1c/D9d6B9e50EokLrBAiTQFwqYUcZUCTNJJngk0RpmeKUG9VqanoNNpZQr4mgD+9RpDz/FN48pZ/OKLL7wfKRigf/ctrDwfJTynUgM5s/4Y4bkpCKBrJF4XnpMcXQUEJPBXUwt3R0gaT8EBncQrCKEgjgID11xzTd5t/tzFZaz1fvcDF+GxS8FJgoe9TPTtyy+/jAww+HPRs/1r1KJRgR4/IKGAkd4xdVOIe0/qaj+S+PN5YQIKvko8cIoFpnSCL5Own0oFlO7vB3PbmQaIHP7p9v7K2feus9/z/haMUxeAaRYsnPfEE3kPa6zBVt4ZCECgbgkQAKhb3jwNAhCoIYEFVttYsc8+BVP/w49QP/ryp55y7c0xaOymL49yur8zkbPVgTTi8LrCraTi1p02myLcc9obL6UQYGMOAGiZ4dPtKJbB8oCoz6PaAkZd18FqfCX+p1PvtKbTejn3UoaPMjmGUqGXHoFv4TT4cAlAeByNoVR4sVAbu0KmNocqS5DTWwrTCb9OwHW6nmRy/pVFIRFD3z777DNPhyHOyfevKxUntYx8yv7exJkyD8R7ypQpkZfI2VfZxj9NiDOYuRC8uD73I2kP+DwlAfv7WWmaEGus/KSFlXdEBajl+I87+mg3z96FNNbbgm4DLJOlKQW706ybayAAgeIIEAAojhdXQwAC9UhAtf9yfGdY+m6x1stapg20U8FmlhLcWE0q0Ur5nB9w5AqtRb2mE9X3i+xn3dGcF5VVtB4yxC2zE80pJqaW1AJLJ//lNuc21g++MZpOkZW+rVR8nXSHTQ7bX/7yF090rpBJrV8n41Fj6D6dFOsZauOnUoNgh4GocZVWfrqVcahGXPMLpuD71yt7QIJ3Oj2WE+zXlYfr83XarOuCdeX+GP68JEIoIcFCa/i5qZFfeOGFeSULpdhzZTyok0FQhyA8rjQVVK7RX6JrAdP+KTgiHYNw5kR4jdJZOPbYY2vE6Sc/+YnH6DkLVoZNgn5K8VeAQOsJlxzoXVJ5wpZbbunigka6Rh0bpA1RX/tRij1ljHQE1Gp1rP1eBbsEKGOg969/7WbcdFOeCGv5v//tdRbAIAABCBQiQACA9wMCEGg0BJT+P8ZO/xetTcf2J64WSwOsJlbCdvpCFCUM2KizAOyEaN6TT7qJ1vpNCv5pTCf2w83paWNOZZKlFVVMGifu86YiSjV37lz3uLWblPOmk3A51zrt/bV9EQ8q8xfiJLV9lQJIDE5j6CRXgQOJuMmR72Zf7GUSpRtl6cByXN+wbg2+aryc8U033dQTENxiiy1ySvZycpU1IB2BN60sRHXju5hgmJz+gQMHeroC+kx17mo5p7rz8Am9nGMJ1j366KPeabmcUIkPSkhP4/mmNTxgKuUSr1N5gBxSBS3k/G+++eYmeP694nmpTVkOau2nPdAaNV/x0B5IeV+n/4WerTILzVtjaN4+e3GXZoDKKErFSaf7Uv9X1oWcfJ36y/kXU81R+6v9l8aE1qJ3SQ79cccd5+2XbypPUAnDM8884+3BQdYaTh0dysrK6n0/Sr2/jBdPYIX9Ps42cUsJrra1v+19LcCk8oFRO+yQu6mxB1rZfwhAoO4IEACoO9Y8CQIQqCGBpXb6WmGOkl836Q832Bybnr/6lZMjK1G8qXaSGWWNsR2dekVPsRNV9ZlOazodGmQn0t1NtT5t673aCgI0s7r1offf77pZmjoGAQhAAAKlIbBqxgyvPEBlcbLelg00wIRBSf8vDV9GgUBTJkAAoCnvLmuDQBMjsPD11/NOPPzlBVPd9aVI6ZIL17ZuCyJobyen5XaiqmyABm+h9n5p5ytxKAn2dbC1pnX+c2PbqeRsays30U60C+kLpJ2Lruthp56DrH67ubXOwyAAAQhAoIQE7G/2cisNWzV9umtvHTEac4lbCakwFAQgkECAAACvCAQg0GgIxCnOj7SU3k477ZRbh2rkx1iKdLgUQKfRIyyFMrEuvp6JrF661E23kgZlMkSVM0RNT2vrZY57f7tHglLVNgs8LH7/fTfBUpGVcVET63HMMW6gpS/XaD41mQD3QgACEIAABCAAAQjkESAAwAsBAQg0GgJxAYDBVhvZ04S7fJNWwFhLOY/KAlBPe7UErEtTen3lggVOTrrU+QtZXG/nQvdIZV8p/11Mfd0KjEuytNXW/m2GiSaqpKLYbIDmbdt6StTaE06kSrIdTX4Q1cRL0O4Ja2v26quveir50hbYbrvtPB0DtV5s1qxZk+fAAiEAAQhAAAK1TYAAQG0TZnwIQKBkBKZZG7DJ1k89bFFO/UxziKWYHzYp2A8ycS45qSU1c2CWffut19bJT8UM93vWM/vbGtSqKa5Oc86DD7pxVsKQ1lRbr1P22iprWDF+vKc/MNN0FpLU/n1l6l62vlYB0bi0a+G6bBKoqKhw6krwomXnRJnE+s63oJ3aELZs2TKbkFg1BCAAAQhAoEQECACUCCTDQAACtU9gsrXxmnbNNVUeJAHAQVb33qx169xnS6xX+Wg7EZcmQNA6mEq5WiW17NmzZBNebkrd3519tptnp5ey7ocd5iQ4ONXafKkzQdCUATDcVMyDJQvBz+PWGJ6snO2BVibQ/aij6kT0aY0psIupOjDon5WmSi0Txw6mbN5pxx093YHgHpQMMAM1SQLqXKDT/t/85jde14FCpiCAWiOq+wGZAE3ydWBREIAABCBQRwQIANQRaB4DAQjUnEBcCUBna3c2zFqrtbBWWr7FtQxUW7xya6nVduTImk/IHJj5FkyYcPzxqdvz6aFKjVfKflR6fNwag5PtaC3FBv31r06t/jAINEYCxTj//vp+ZO+7Whmq9R8GAQhAAAIQgED1CBAAqB437oIABOqBQJxzrBr4Ec8+69QH2TedWE885RQ36/bb82YadW21lmLO/+z77nMTTzih6Bp5ZQFIjFDZCGFbbrXPY/bdN1KATxoC/S6+2PWxbIPm7dpVa9rcBIGGQOCzzz7zavuTTv7Dc7300kvdCfY7RxZAQ9hF5gABCEAAAo2RAAGAxrhrzBkCGSUw99FHPXG/KFNaf5c998z7aMpFF3lp+EErVQBg4csvuzE2l6S6+Lit6m/z6icxwghhs7mPPebGH3lkXmBBp/2D77jj+6BBHYqhrTIBw8UmCCiRtoULF8Y6bJ2t80BZWZm3XKVrt7JgBQaBKAIzZ8505557rntubf/yYijtscce7k9/+pPr0qVLMbdxLQQgAAEIQAACawkQAOBVgAAEGg2Bha+/7kbtsEPkfFVzLzHAoHMclTFQigCA2uONPeAAt2zUqGqza2/18uX/+le0eJ9lF6iDwVRbj4QFe9pJae/TT3cte/So9vMK3SgnX06ZxNi++uor758J1lv6yy+/dIsWLarWM7taOcbG1pd6ww03zP1v7969rUlBaboUVGtS3FTvBCorK93fTITz99ausjo2bNgwd4cFwtQVAIMABCAAAQgk2Yx+AAAgAElEQVRAoHgCBACKZ8YdEIBAPRGQ413xs5+5FZMmVZlBlA5AVMZATQMAq5cs8boLzL777lgKEsTrZIGKKZauH2dK5y9/8knXWa376tiW2Brk3L/11lvu3XffdZ9I3K+ajn4xU1dbtz0tS0NCbuuttx6K7sXAayLXKrikFP7Ro0dXWZEyR6T0r1r/v5hGxn/t9z3K7rnnHrfbbrs1ESIsAwIQgAAEIFC3BAgA1C1vngYBCNSAgBT9R5sDueSjj6qM0tJOl0dYSrFa8PkWlTGgk/cRTz/tdH11bIE9o2KffdyalSsjb+9uqfuD/vxnt0on6pauXChLQO0AB1x/fa2r+EtwberUqe6FF15wT9va33zzzeosvaT3bLTRRu5kC6TsYgKObUvdkrGkM2WwUhFYYbocV199tfurCVhG2emW5aLSALX6e8UyYA4//PDI69QNQIECDAIQgAAEIACB4gkQACieGXdAAAL1RGC11aKPt3T4uQ89FDmDgTfc4KXK5wIAVqc/aued866NyhRIuxyd/k+wloNzHngg8hYFH4ZbWn/rgQNdnAhh8EZ1IlBHAnUmqA2bNWuWe9bEER8zTYH33nuvNh5R4zEVCLj88svdpmohWIfaBjWeOAMUTaCQ8N+Pf/xjd+utt7pBgwZ540oc8KSTTnIffvhhleeobeBZZ51V9PO5AQIQgAAEIAABq5a1k6E1gIAABCDQKAjYn6vv7Mv/9GuvjZxuV6vLH2rpwc0tlVgWpQHQ0xz4QbfcUqVfvRx2lRaoRKCZnUBG2eL333ej7cS60sTwomzwnXd6Lf58KyRa6F8z9B//cN0PO6xk+CXWp9Tp2637wTMWXKiL1P6aTl6p378zDYejjjrKtW7duqbDcX8DJCCdiT/+8Y/uxhtvjJxdWN1/7ty57te//rV79dVXCQA0wP1kShCAAAQg0HgJEABovHvHzCGQSQJqvTc+Jv23Vf/+XjvAdhts4LGZYc7GpDPOyOMUzhJYs3y5d6I/2RT5V06b5npZffJAu69ZmzZV+E676io3+YILIrm3t5NsdSJotVYJXxetnDzZVey1l1vy6aexexUOWlR3U+X4q57/FgtuRDlN1R23Lu/7lQVnFAho3759XT6WZ9UBgW9NzPK4446LrP0fMWKEJ+z3gx/8IDeTZcuWuYtNQ+Pee++tMrsz7HdaWQAIStbBxvEICEAAAhBocgQIADS5LWVBEGjaBJJO4VV/38tODtfYieN3liY84+abc0AkvDfSaos7brONs752buEbb3hCfYsCNfFx4nw69R9vJ9TzLMU/yqIyC6LmEL63RadOrtx0BTputVW1Nk5JXBL0U130iy++WK0xGtJNqgM/88wz0QVoSJtSw7noHZXyv075o0z1/OoKENSCKBQAoASghhvC7RCAAAQgkGkCBAAyvf0sHgKNj0AhIUCtpuu++7ohliUgCzvsHbbc0mu9J2f+u7PPdvOeeCISQL8LL3T9rS49aBLzk6jf8jFjIu8ZfNttTkGAsM030T1lARSyPhaoKLvmmqLFAKXmr7ppKaaXItVfKv1SYFfrvh/+8IeuZ8+ebujQoZ4oW7t27SKdcmUeLDSeEngbN26c10pQegPvvPOOV8ddrKkcQMEMdQpAE6BYeg3z+unTp7tTTfDyDQu4RdmfLWh34IEH5v++FcgAIADQMPeZWUEAAhCAQOMgQACgcewTs4QABNYSSBLX80/UW3br5karZaD1s/et6377uTbl5W6mpcmvNgcjzvr+9reu7A9/yPs4qqNA8IKRL73kOu20U5UhV06Z4iosKBHVucC/uDpigLNnz/ZOVB955JFqvxvrr7++++lPf+q2suwDOf1du3YtmdOtwMAoC5rcf//93hznzZuXep4KQtxmAZXhtSSOmHoiXFgSAs8//7w7+uijI8eK2+tCGgDnW7nOaaedVpK5MQgEIAABCEAgawQIAGRtx1kvBJoAgShxv+Cy+l9xhZNTPfaQQ6q12ihhvqRnjnztNddp++2rPC9NGYBu8ksX0kxYKdWqmb7ooovSXJ53jdru6XR9GyuD6NWrV8kc/kITmWTiihKAe/jhh1PPNywKl/pGLmxQBJQZovR+va9RFpX+r+sKBQCiMgYa1KKZDAQgAAEIQKABEyAA0IA3h6lBAALRBJZ88okbvfvuTuUAUSbnv0WPHm6xieIVa5133dUpANCye/e8WwsJAOrCuACAPktTBtBpxx3dMDspDz83av7z5893J598snvJsg7S2BZbbOGOOOII77Rfaf31YXIE1ZngT3/6U6pyhe22287dbPoNffr0qY/p8sy1BBRsmjhxonvwwQe99+2LL75wKtPYbLPN3F5W2rL33nu7TqZjEWe698QTT3Qff/xx5CUq91AQIGxjrNTm+OOP9zpahO0JK93RO41BAAIQgAAEIFA8AQIAxTPjDghAoJ4JJAnyVXd6HcypGWKq420DauT+WJPPO89Nszr9OCsUAFiu2vg993TLvv664NTStgQs5BwFH6CT/l/+8pdOPdYbgmJ6Uiu44NzlZD700ENuk002qe52cl8NCShoc5/paVx99dWxQRsFAhTUiSvXeNo0MPQORpmCOxp/g7VdO4LXfP75515bSOkHBG3YsGFeNsG6665bw9VxexyB1UuXuhk33eRm3HCDq7TSHYmq9rvkEteic2egQQACEIBAEyBAAKAJbCJLgEAWCSSdyBfLpNvBBzu1CFQrwShLCgDo9L7bQQdF3rvaxPommECg2g0Wsrjsg/A9Etc76aST3Icffhg53CFW+iDRtXLTO2hoQnpJJ8LBBZHqXexbXLrrKysrPeV+pe8nmbIArr32WtelS5e8S1euXOmusHIcjRNlO1rWi9pWdg9l2+jaON0A6VVI9LJv375J0+LzahBYvWiRm2jZRbND7Rd7W3eOAbbHzUwQFIMABCAAgcZNgABA494/Zg+BzBJIageYFkwrcyTKrrrKdT/8cNesTZvY25ICAAoe6EtynM248UY3yfqXJ1maLIC4Fmmq75dC+nrrrZfo+Os0fvHixdYNcbU3JZ24t7I2ibVtciyvsUyKm+yEMclQe08iVHuff/vtt+64445zo0ePTnyI3p0HLLilbICgJQWqJOT3WxPcbNGiRZVn6P24yn4vw6ZSFgUV1JUCKzEBK/eYYQGZSRECiwqMjnj2WdcuIlujxLNgOAhAAAIQqGUCBABqGTDDQwACtUOgpmUAzdu2dX1/9zsvvbVlirr4JBFAtQAcZF+em7VuHbnghS+/7EbtvHMijI5W+z7MUt8VmChkU6y7wI0WVJhgXQ7KysrcoYce6qX6q2VfnKme+6uvvvJq8Z977rk8ZX45carpltPdPyYLInHyKS947LHHPA2DJCMAkESo9j6/106AxT+tRWVrvP766957GWdxGR5xAS6Nc9lll7kTTjgh7bS+v86CXMvHjnVzLUtnvr33S03HoHLuXO+jNtbmspNpY3Q3HYKOW2+d6RNutTgdYx1Llq7VXWg9cKCrtIwAn1WhLKfghqww0U/ptLS1VqJtR4xwFo0sbr+4GgIQgAAEapUAAYBaxcvgEIBArREwZ3a6paR+V4ST4s9F7QAHXHeda2P1xGlt7qOPurFWJhBn7TfayJX/+9+ulTnjUab6/3BbwrixBtrpZ+9TTin5F+d3TRRRpQE6mY0zOVcXXnhhrWYDEABI+9bV33XXX3+9k0BfWoty5pX6f4nVjkdZofr/adOmuV9bYO6dd97JuzUu0yB2jub4L3zjDTfl4ovdojffTFyKhDgHm76AggJZtJlWWqH0f1n7jTd2w//1Lzfzr39100wDQjb4zjtdz2OPLYgmGERoZhlFQ60NqMqrMAhAAAIQaDgECAA0nL1gJhCAQEoCK+30e6qlB8+yXvFrrM44rXXcdls3wJwaif2ZKl7a27zr0pQcKADQxcT+omzl5Mmuwk7Yl3z6aeJz2/3oR96X7zbDhydem/aCJaZD8DvLeJCwXiGLa8uW9jlprksbAFAauPQMsLonUEwAIEqwcZGdHOt9e8RO3aOsUC3/Bx984A63khyNEbRi6v9XzZ7tplgga+attxYFT608VYbTql+/ou5r7BdL7E9tUxe8+KK3FGVHlV15pZt1111uwloRxzStSoNBBI3TwzIrBlkgSBlXGAQgAAEINAwCBAAaxj4wCwhAIAWB1Vazrlr6qZdf7lYvW5biju8vSVvnX2jANA68TscG2SlalJbAqlmzvACAAglprMxO3fpafXSp0mfTdg44//zznWqza8tUhnCD6SVIByDJFKzY3hwyrO4J/MsCUGlT7aNaNibV/xeq5Y/LHEibnaKuG+Otg8Cit9+uAk6OaNt11nE6nVbwUJk54b8l/SxwINX7LAnehQOcfjAzWPqUlAGw0jI3xlrJxyLLuvDNDySU6u9Y3f8m8EQIQAACTY8AAYCmt6esCAJNkkCcOnWaxZZCwTqNkn+Lbt3ciGeecR0iepSnbQXor6ezCfoNe/hh16Jr1zRLTLwmTlU9eKNOcu+yE79tLVOitmz+/PnuzDPPdM8Yp0L2I8uCuM0yPOLay9XW/Bj3ewKTrI5bOg06jS9kemfUAWA/K6sJ2nvvvVflZ8HP4wJNCxYscGeddZb7t2XThO1OS0HfMybDxr925dSpbtzPf+4Wmv5A0NpYRwxl/3TefXfXPCAgqHp1BQuC1yeV8zTFdyQoUqrMo3L7/Ww7cqQLBgDUIrWHsYqzOQ8+6LH3Tfcrk0laABgEIAABCDQcAgQAGs5eMBMIQKAAgUVvveVGWY1uMSn//nCFHPNioCcJAWqsHv/zP06pss3bt88bepHVM1eY8yHxwjQW/BKe5vpC16RV3i8mxbq6c0qb/i8F+outdrt1jKhidZ/PfekJJGlGdLXglNoEHnDAAVXEJ5NEBO+55x632267VZnM559/7o4yJ3P69Ol5n0ng8lZL5x80aFDsAuKChN0PO8wNNIHOlj16RN4r53+0Bdz8vy3KDhj5yiuu4zbbpIfViK8MBzeDwUe/3WoSE7Efd/TRbt4//+mRaNGpk5NoYOeIPW7EqJg6BCAAgSZBgABAk9hGFgGBpk9AX9JH7bBDtRfay8TtBlr5QKFWf0mDS+CqYo893LJRo2Iv1RflwVbzqkCAn/a6xlrufXfOOV75gkwpyPrCrNPHOOuw5Zau3E7PWvbqlTStxM8LnaoGby7Uli3xISkuUEu5061V4scff1zw6rrIREgxXS4xApNNu+Jhy0R56aWX3H/+8x+PySabbOJ2to4W0mdQB4qwrbTUerXqUyp/lA0z8c07TGxv3XXXzftY5SG659JLL61yW2JAyO71AnQWOAqaV4OugJxlKsRZlEDnyNdec9IDyIKFy5t6m1DoABOBVPeEiSZGOsu6huhvVvnTT8cKJIYDnP0seNfvoosyVUaRhXeFNUIAAk2DAAGAprGPrAICTZ6AhP8qrEXVko8+qtZadSI1/PHHXaeddqrW/bpJjvxkq8ufri/HBUxBANW+9lwrnjXDxOz0j3/C2GHzzZ06EUidPCqjwQsimIMk56UUptZ/cqDGWiu0QhZ3KluKOaiv/LnnnpuYUq5nybG80gTIOtmeYY2PQFLAKS7TpFB5SNK7GW5hJ2ppxTSzHgAI1/9L/K+vaYGsmjPHjdlnH09Loav97R1y333eyX7Y1ixf7iZZYG/m2oBPmqBL43urmTEEIACBpkOAAEDT2UtWAoGmTcBO+GZYGu+kkECd0vv72um6Ttsn25fWQiane8jdd7sWXbpUm5W+LKsUQWmz1TUFAFTfr0CCnxXgjyXBwsFW+97FBANLJZyVpv5/HTvhu91O+sqtVrqUttpOEV+xdGq1g5MQYZKNsL7hOgUOnw4n3cfnDYfAOBPhk2Cf0vmj7GBrC3e1iVwq0yNob1qrvmOOOaaK+n+UyGDejfa3YZqJSk62oFvQkkTr/GvD2UVyckeYGr5+T7Ngs82xHx8INvq1/ks++cSNtrKlVTNmeB0BFBSIsqW2z2pxqiAtdf9ZeGNYIwQg0NgJEABo7DvI/CHQyAmsXrrULTQHUQrS3a31V1CgK7w0pc1POuMMN8vEwKTm3dOcDJ20t+rTx0unH6MMAfvSGmel6Eu9YsIE9/VPfuJWzZxZbfJ+ja3WOtdqZpVi+//Yuw7wqMq0+5KE9EpJCL0EVKyoKKCo2Huvu+5afnVdde3dVVd3de266Kqra+/dtTdsYEVQUVAhlNBrCAlJgBT+c2644c7NrTOT/r7PkweT+e5Xzr0zztvO4X/ngUE775hjJCEjI+q57RcG7f8/FAEHSr9lZ2fHZW2Wc8+fP1/uvPNOo4Q8iNEhpPb8UUcdhdhHlyCX6Jg2iABbBU4gG7xNxs/cqlOryYYNGww+AbYG2I0tAQwouD0TTtVB6TvvbLTQdO3d2xchO7dHFgJ87F9P6tbN99qOMGAxSvWXoGXDNLP9wcSFAZGi996TzDFjHI9r8gQwGDsEuMVSZdUR8NQzKAKKgCLQ1hHQAEBbv0O6P0WggyLAstHSZ581svZ0/mn80p137LHeJ0ZGuRaa1QwARBDtuVQI2CdLHzHCYKZO7tcvKmQNwjD0P7MdIFoze2xbQmbMrxzbPMOlqKK45JJLYna8q1AZQeZ4Svh9iCyqmxNox47O/y233GIQyiUkJEQLrV7XBhDwkxC84YYbmkgMskWEbSrkibAaK0IYFNhiiy1cT1YO57QYperWdprecGgLmbEOEEiqhGLBLHB71K1ebcgDxrP9pg3cDs8tUAJxPoIrq8DwT+PnYtG77xq9/iVnnml8RvsFRPiZSCUFYm6oBATAvK3jovtTBBQBRaAjI6ABgI58d/VsikAbRYAlpSVnnSVlcMStVgAnlFJd0X6BDFIFwPVYNdAb2cawDnhQDgAv2OlgFL3xhiFH1hLGsvuzgPX06dM9l/PrsbZfzNL+Ciga0OEvLi42yr2/QK8wnf+gTr85Z9++fYVO4cFwwjTzH/6pqEUwqgSVKWTOXweHLhXBsRy0udBpTkpKCj9hjFeMB9/FzTff7DqL/VmLlfxv0TXXyFK0FJgWuoQfwcN1CDxsQMVKMlQGUhF0iPYzKEboWvzyOgRT54BzoxzBOpqpPiJ1dUZZPyuewgRTWvwAuqAioAgoAopAaAQ0ABAaMr1AEVAEYkHATaqLc7IFYADL4W0SemHWCyLVF61EVdAAg9d+KUlmnNGDlTzMef3GfobsHMuxvcyNld28hg49nbZnkQ0M0sfvtyfr6/tBfu0KECtus802vpetWrXKaCcgp8D3aPXgvshdcOWVVzpKylknpJNM9YE3EHz55JNPjHMMgd451/8/kDX2i7IihGswGML5OC+l82ZCJYK/s6rhSPBOXIWAU3cXCTrfQ3sMoOPMoAsZ93/44YcmIy+++GKjqiMxMTGqZRagreYRtNuwkoPnoezfuHHj5Nxzz3W9X+tR2UO+h8fBteFmvAe77LJL48sMXPwFzPOff/55xCVB1CAoq8nsszWYmL7DDlL01lvS1UGhICogOvBFrL4qRvtP1SaFB/IeELvVeJ/Nx31mC8VQVASkbbddB0ZBj6YIKAKKQOdCQAMAnet+62kVgVZHwKlc19xUPAIAZK6ee9JJUv7BB55nJVnVYPTfkyk8kAVsMfCaK3O33QwmbZbXtpSRUI8OmZdR0u3fkEpj1thu5BBgHz/5AeJpdL7pnJJ7IDk52Xfq76D+wECBUyXDH0Fgxv5xZr7tRud80qRJxv6/Rqm3k1Fj/j4QTDIQEsbYt/4BnjOWqLvNzfm49u8Q3Iq3MdhAx3nhwoWOU7Nv/q9//at0RdVJWPOSbBwNiUri5SQB6NdysjXebw+B5JL33zQGlhissFsQNQi7hB3n8GKsD4tDk/fDmjWG1v0KBPGoSML3MluKUrfc0nVqthgsvPxyWQuSQ2NvCKaZRKT1lZWyAnisfPBBWQ/yxDwQJFKuNKlHD9f56qLYg3UyXl/69NOy8rHHGh1/83Xyk/R/4AGjQovcLD1OP136339/E/lUcrfwM3YFXlu7KXAzEHOSw0RNEVAEFAFFoG0joAGAtn1/dHeKQIdDwE44ZT2gmX3y+vIbBJDy99+XOfgizeygl1Hne9Bzz0nXwkLfaSsmTJDZnBN9wnYj4RhL+yvhkDkZX+uBL9S9Ueae1AyZYLfNV+NLOh3AZ555xvN8Xo4incs///nPMnnyZF+Mggxgxp7z0fFPD1jpsXLlSiNYQDUDJ3MileM4Vgj8C87Uvffe67s1P6I56wTMvP/8888GYSGz437GbDcz5/PmzTPK9JlJJ7P9QSixzgNxWjTmJZlnzsegzjFROGR+QR8nJ95ccykyyuecc458+eWXjseySwC63Vtm/xlkONCnVcZJws+QoUPgizwhcTMEkspQuTAfz67JWWLOXXDRRYbD3gXr5aGcPhktLabZCQqtwYl14D0g+34l2mas5sqFEuUeGufG9aXPPy8L8V6yn8EcwyBsLng4GESlNWlXwrNPJZQS8DVU29qKGNQgt0sinu9+eM/58rnE7eboRIqAIqAIKAJhENAAQBi0dKwioAjEjMAilGtTssvJzP5TZudjMfbqLwSfgF1iz2lOfiGn7F5Sfr7zkvjCW4EM17xTTjH6YZ3M6JHFuarhFK5Cdo+62RuRHSabPzNq3VCibGT9W5gcy88ZM89CR5ZZdCdjT//hIFiLxZjt5Rz8Ialb2L70t99+2yjTdzP2nDNbbLUVUGm4GiRwb775ZqCte1URWCdg1v8pVHFQxi4s14F9I4cddpjccccdjpUXfpt2k8wzr2PQgQGAaFob/J4brwCAH+cEAyH3I2tsBj7c7i35IO6++25fbNaiuoOynFYCwF6oFOkDQsl4GT9Plt9zj0FYal3HaX772mvw7LLE3jTyj1BSr3rGDJkDR3sd2kXs5iRfGMseOD+vJ1s/2f69zpCDZ5IBS1Y5NCH/w2dhKcg95yPA4xQItZ4jHtVc8bp/Oo8ioAgoAopAJAIaANAnQhFoAwiwbJ3Z44pPPzX+Nb+gmQ4kNeFTkTkNS1rXBo7WZAt0yinl52aBlAACHGw9epaL4UQ4fcG2X842AJbdZsE5AQV948u1yDyzxJUEY2TLdrK23CNLYr4/IPjArLOXvf766zJq1CjHIbEEAEZCLpGZ+93Q+hBNGTo3VFNTY/S4s5XByZgppuLATjvt1Pgynf/LLrtM3gM7fFALIoNIh5+OP/vi42FejrTX/F6SeeZ1YSoa7Gv58UbYnXjr9X7Py+9//3vjfqZB9jLW7D/XJQP9zL32ijhCXAMAcHpXgc+gBO0UdseZZf/MeLN03zQ6972oPrDJ7BVP/HzLQvXHHGTYWWLvZE0+A2Pcg+n8L7a1ApHxPx3vmzK8/03r2quXsC2B1VOsjiJniWluVVAMbnZJSZF1v/7aOLYHFAT6o4KjS4D2nni8l3QORUARUAQUgeAIaAAgOFY6UhGILwIox2SmeBn6g5kl8ssspRQVGcz1ecga8ctWe7VVyJ6y7NXNckGaNhBfuM0e2WjPyRLXmci+r0NWPqjxiyzZ+ROzs42sP3t8/e5L/gUXSF9kcdticIYl86egcsHLtgO5F53rQS68BH4OXRBsdwAp23nnnSf7779/oH5/65x+2Wh7STlVCcgH4EVC57RnvwqAaOf1wifaAMCPP/5oVES49f4Hkc5z2xfbG+5BtvtWlyodXueFlV/wwHrtK6+8YhAK2i1MZYRTACBWNRHrfqpAHFmMrDhL+U3LQHVFPzi3GWj9YXCQKgSmWZ13O0GhIbEHgj063HZn3Lye2fdhCAxk7r5745yx7IGTEKPZRx0VkbXPx/uxN4IVVSDTtAdQeI09++9EgJo8YIAMfPRRyUIAZhXajKyf64VoPer9978H+XjQMYqAIqAIKAItjIAGAFoYcF1OEQBluNHzaZJChUWEX8yoU92SRHJh9+g13ukLu328+eWUjni0FmSdaOc2r+MXYH6hTwvAYB/rWtFc7yfHxjn9Mt9k3mc2/Z133olmCxHXhGH8Ny9kAIIEem7l9laHkkz/D4JMjRnmsHYpWkZYreAkQxjG+Wfp+mmnnSbbb7+9EDvyK7ASw8nIA/AACNfCKAT49edzHb9ghhc2xJmqBS8hU+1ml4PQzom0j+PdnHpzLhNnBnYYFKKKgdVY0UFSxb1sWX23vdCBnYWgHaVFTYtX+Tmz+wsQ4FthqT6x8obUI9hUgkx3KUgMaXb5QTtBIUlAyQMyFwFQBhQ4Vz7IDxcABzrYNFZ6FSEgbH6+x7oHqq7MRRCQJf2mGRwJaA+hEonb52RE9h9BIbZtLcJzYVoEiSpe5//PliEQalq8KrnCvo91vCKgCCgCioA/AhoA8MdIRygCcUOgBqXYi/BFadWTT8Y0Jx3PQcikZ44dG9M8rXExCaRmITPvR9BnVDz87W8GIVUCyoXD2kqwdJPJujmNgRiyZLd0b3+QM1EP/rrrrpMnfZ61IEzxdIApbcd/aWXQDidLPBn5Ka3nlol22mdfEKQxw8y2ACdn236Nn4qBlb+AJf90KqPpzXfiEeBemBGnU8t5vYw8BzfAudsbAbqETW0kVAagDKCbHQdSSbYU0OkNan499pzHy0H3W2cuytm9gha8nvfkCHBnOBllGknK6Gbc20UgzaOTf+211zYZFjZ4wfL74kMOEZIBmkZSzqFwol15PfxA2PR6NQI3s0DUaGb/7fKhdgffLj9IkrxiXG869yynT8jKEn42mcHDLpBo5Bomv4hdwSDWPawFGWMxAiTm5y3XpawfAw00lvXPhAqI1bJRqcMAQFK3bsaf7USG/Jv1s68OnwdzwMFRvokQ06mKISDkOkwRUAQUAUWgBRDQAEALgKxLKALwImQNMsV0SN3Yl8OiFFrGLuwCzTTeibXba5vSpRIAACAASURBVCn2pObDYWDWiv8dyBwyUoGuCzGoB7Xj4cgyi9YWjdlnsu3btdXte/UiAAxyLmbdGQygU/gWnvEgzjeDAOyjZ5bcy/w05ek4U0KOhHfUrGc5OSsGojE3HgS/cnuuRRlBSv1taZOCY/CFDq+buakXuI1nMII4s7/fy2IJAPiV8BcUFBgkiGwdcTLiwGfKzbg3lvifffbZTSQdgz4X1rntZfZ8jQ5oE/b6KB4KO18Jg5GDQPJpvuftwcy8E06QgXiuyd1Cs2fXyTHCoAF5SfqBuJKVTmwDs5IY2tsXYt0Dif+sLQoFqDjog2y+2bJk3yOxG/Laa5KDoIppdiJDBliKIH1I/hMaz0O+FfKu0OJF5hrFLdNLFAFFQBFQBAIgoAGAACDpEEUgFgRYwrkMBHOL0RPp108edp0wMnZh526u8U663UHW4hfTbiAQK0CZNkn7vLLu9oyUOT95BaiBHavlI8NJsq+26vzzfMXFxXImypN/sWRGnc5NAr09UYocq9E5/eSTTwyHN0hFQJA+b78gBkkGWULfC4Gh22+/3ZD8i8bcevErQIR2Dfq7mdV2Mzr/XJd991ZjqT776FlZ4GZhgy9BgxwnwBFlZUFQmUXr/vwqLuycC/az+QUAqMywGlKavG92uwDl9mw3CasS4UQsGmsbAEk/56N9w1qtRbUQktuZthL97yUWdQq78253nM3rrA60nRNlIIJG3UHcSYt1D07X20vz7QEAJ9zsRIZ+54yXnGs072W9RhFQBBQBRcAfAQ0A+GOkIxSBqBFg/yWzL8s9nICoJ990IWWlSA7YFknonM5GZn3KYjF7Fq2RKLAvsoxsE3AKBLhVGfCLafLAgbIaTm80Rl1xSv4xc9fWiRj9ys95/q1QBvwwypGLiGOc7CuoWPzlL38JFARgFcAhlkyjfQszIJV2BvTG58yZ47g7k1Ge7QlOpHisEDj11FMlBaSZdGzdqhPcWO39Wgo4P2X8nMr8y8vLjT55VkW4mZf6gv0aBlieAdEae+j9jFl6SgDubiGS87uGr/spLnCMlcXfaU6/AMA+++wj3+C9b78XscgWOil+MGA4APe8O+5/NC06VGaZDdlKZuhNGwaVFgZdaYbUKO7vcujdm2YPECxB9n2xhSDQHGdm//m7tXfeXjrPPczEepQXjWYPvJ7tViQRdLqef7N/Vhr8AMCNn3U0BhFYuVaKqo/Gc+L1HmZ7FZ5L/j+OZIim2Sshgjx7OkYRUAQUAUWg5RDQAEDLYa0rdTIE6PxT7m5lnCTD3OBLzMuToSBoy3CRcWtrsDuV7EazR35ZZjlrIfqIzZJbc57S55+XuZDZshu/3PLLN0m7+OXdTdrPaT/kW+h7550G83c0DkU0Z4zlGr9ebM4dDQmd356Y+abzeTOcHz/z6/f2K0dntcE50CR34jqgc84M+1FgP2cA4Sw4LOQscDKnfaxBpciFeP++i35pNzsd/A9cO3WTs2Qd59dLHzb4smTJEkfSPLe9HYi+b1ZF9OzZ0+82NL7OM7ON4qOPPnK9hhl8rx5/vwCA28T3gVX/mGOOCcQL0WQOB5I6jqET2xdtOmzXCRMgpXO/Bp+p8xA8sOrdWwMATqz41uw6X6fzve633yK2a+3Bt5MI2vvzSdw3B7wB1sqxMHuoglrETBBN1iEYZZr1ev6tHEohc8BFYXIEZGPPg1Hxkpiba1zCa6kSQLJF0wYgaNgDgTmaEw6xVl8EfmB1oCKgCCgCikBUCGgAICrY9CJFwBsBfoFcAgmkJcjMBzX2t5N8iRnq9XBYWD5q/fLpNQ+J6PpDr75ZstL4cs2yeZ6J85MIKxazf+mNZS5eS9IsZt5Mwi+2XMyHU8jyXLtZNbpJbLUcTsfyu+92DQQwyMBeWAYayOANdrdYt9si1zNbfCeCFcxOe5lfNjfazf4Gp4eZe3IDeJlfOblfEIOBhj59+hikdctAsGm1v6Llhn3mLCf3I85zCgBQQpFBA/IQOJlfv7pfBca+IF7j/nPQluJnYbL/1rnCltT7BS049xPogT/ggAMct8zgD4MuYVsxjgeB3E1oqcmK4bOFn1HMVK92aNegckohAhcM4rnp0vNzqeqHH6Ts5ZelFAR4TlwtJvHdxg0bZAkqgfhjNTMAQPK/EnwmU+3Fblbn2F4Nxc+woSCyJJkgZUjnoRXAJBA05wmzh3lg/6+aMiViC6xgIha0cgR6KN1nPauV6JCfpUtwX/hD9RrTKPFXeP31xq9O/5/LRwVQX3BBhAm6+L0H9HVFQBFQBBSB+CGgAYD4YakzKQINCMD5WgUd+xI4JUF6/vmllNJQxpdTOCum1VdWyjJ8ieIXLL957PJTsd6K+upqKf/gA1mBoMJafBG1ZspZccAsEXths7hnBAXCWLwDAFybZb6GrFV6uthZs617G4YvvFkoQbYav8wzu8VSX5MfIAFnyoDDnw6SOjMTFuaMrT22GvePDjBLxr3MS/ouljMEKX/n/G699+baftnkl+GssUyfjPJWszuUJAY8HOXcbkbpvrsRCDKdcWbbT4Hz5Cbfx3kY4GD2Pzk52XFaPwJAtiZQNYDtCX4WtPffPo+1CiKI4sIUOIvkD3BrlRg8eLCB9fDhw1237HfP7BeSO4HtGV5z+uFjvl6D+8asPT+73CwVRI12edEN8+cHImdlRQHZ8/n5uO7XX5sswc/GFLDs8zW36qIBqAgzlENgTu1QlP8jtwjncPrcj3UPDGoSA5q5Bj83uZa5nnEOqFrULFzoiIs5B8c74dDriiukzy23BL1tOk4RUAQUAUWghRHQAEALA67LdXwE2G9ZDJZrUzrK7cRGeSocfH4ZdHOiw1QSNGZ2unSJGmR+sSXp1RKwjAdRKzCk+hCgyDv22MDZHqfe2ag3vOlCfiEdBGeX+zD6buH82s2urx3rmm35ej/yPHPvYUnogp45qAShVwDATwGAJfQs0WeVg7XSwCkz/z8wlrNKwMv4OiX8fvrpJ0M6cT6cQi/zIk8M0ktP599vT1w/TEuF036Jx73oUx89erTv7fPDya9igwuEDQD8HZ8fDKYECVD4HgADaqF+sRjZ6ZWoCvILnAaZj0FZfmY5GbP5ST16uHK8sKSfJfRmJVdjhn/ECGO6IMFQEgYaAQW0lEW1h/79jfXdZFfp7A956SWjYoqtUU5GDCjF6jRHGtQgEhGwoNygaRoACPJk6RhFQBFQBFoPAQ0AtB72unIHRIAZZGagyl5/3fN0/GI4CKRKzPr7Gb/4lSDbzr52L7P3bvrNa3+dZavzIRu3duLEsJcaEn0MZiR17x7o2kVXXilLwZButyL03TIjvwzl62H3wTLfXugJn4eAilPwhRUL/VHy71YCHGjj7WSQX8m7eYx4KQA0eZYCViB4BQD8gghk3x82bJg8b3tfkHjvEihFJEJf3bRXXnnF6G2Pl5nqA3SunSxIL71XKb11TlYvkOcgiLKC2/nYbkDHPB8l5l7mpwAQpGUkTAAgHqX/judBFRarehajQoOtVGGNEqt07vPwU/r0046tXGzXGohKLzrxs9GGxM9PqxmcIQhOLQJJa8XHHxsvOX1GM+BaggCIPVjBoGZP3PdCnIEqB07tZEH20P/BB40+/0XIytvXMJ1/VkVx/3Mgc0hJP6txTH/wplBZZQHeW9Y5uEe2PVRMmBBBhmhttQqLvY5XBBQBRUARaH4ENADQ/BjrCp0IAbsslNPR2es/CF8q7aXoXjAxu1IMUi+3LA6vjSXDTWd7LvtNS0qivlsZ0GKnhFXqFlv4zuEWAGgkqMIX+PWQsWM2vxSZ/SCZPH4Z5Q+/kNstXrrgvgdrIwP8St65TT8991iOsnTpUsNp/dKSFXSaz8uRplQc56C0oJOxvJ3keyuhKmGaW0DBj0ww7Fn9HGE/Ccag2C9fvtzAYNKkSU22yLOS54EBkMfhiPpZED4AP+c9SMuIX+uDuc94lv67nh2fI2wLYK87nVQGBayl9WYpe3K/fpKBCgmqhLD/nll9k+iT2f/VaDVZBmee/fT8/M6HXCH73E3yUX5uLkTQqeyNN4Ql/PlwlLuffLLxOtedi//mWgPBn5A1blzEdjk/M+9L0WdP55vz56AlpQf4KzJ22sngHYl1D+zfJwZLUZa/Fs8SWwxYLdULgdgUtHWYRmwYsGDQhMHc7qedJj3Bq0BeGs6x+rXXDLZ/4pC27bbSFySTDEJw3+RdYaCDgViqLxgKLWqKgCKgCCgCbRIBDQC0yduim2qPCDDrXIxMUNV337lu35CmQg8tM+ZhjFUAc9GTTFZoN7MzSAed3y3zE/R66zgS5Q1EZQO/BHuZbwDAvBhf4CkXyAyZPcMWZn/8kjoIxF5J3bqFuazdjvUr5ebBtkPpLjO+g3zuVTQgTERA6TQ4D2695Oach0IOkk5ndnZ2k2X8AgBO+yJDPTP91uw/x/nJCYY9I9UHWGngZn4BB78KAs7LNgI6/2+++abjMmbp/IoVK4y9eDH3cwI/aUC/igvOMR6ZYGbtvSxItUVYboKw90fHKwKKgCKgCCgCioA7AhoA0KdDEYgTAiTMm+9TZszMEctCo2FH9ps/mgAAs2OUy6v47LM4oYAyVx9n26vv1S5RZW6Kfb0LzjvPtw3C6RAMugxB5ops/p3F/Eq5icM4ZCLvxzObhxLfeFpFRYVcA11wMvj72RUoS2Yfv1P/d9gAADPKJKjbwqECJYhz67dX6+tk76dknZv54e+nAEDWf/Iz3AMJO/633ewl/V999ZX8BRlpvzaBw8BNQs4EJ+UBYsQAyrMufeDcQ5CWkVcRpGTgwstIgEgCxXSQz6kpAoqAIqAIKAKKQMsioAGAlsVbV+ugCNSWlhpaymavp9Mxo3HQrfOsnz1bilEaau/RNMeE5gBw0c6Oxy2iqkEvOBNOgQ6qG8yDLvfqF16IWIpluEXQXE9DabOTRRusYA9t4bXXRhV0iQcWLT0HSeNuBb8Cs7Ve5lfGHs2+a1HO/CB6jv9hk0dzmotZ4Mcee0zGuvBg0Jn9MzgpJk+eHGgrfqz8JApkGfxUkHTGanTwj0C1j5NVoQXlKpRR01l2MyfZQetYZvNJEFiJ94rdiBsDHXtBm900Bgn4t2vxnHuZF+ZUPjjqqKNk3rx5rlO8gRL3XdDq42asRqDzzwoQNyN548PQkS/SEvFYH0O9XhFQBBQBRUARiAoBDQBEBZtepAhEIlAOKbJiyIx59arHytJPTeYFcGBWwPlwMqu8VJD74xdQMOcwZbNq8eV+/dy5QaYWEkcNBaFfxqhRTcY7SV9xkF+AhASLK5B5XYTsclBjq4UhDwinqbNY0Gw3HUxKBXZFhUQ8jM4/s/7M7PqV/nM9r2w0Xw9KZMixfsEE83yUuWN1wg/Qe/cySvttABmlm3k5wr/99pvBam9VJrDP49VL/yv6sFlmz/5/J3Pr5ScXAskP3wfhm5edf/75wsoLa5sE7x1lEMkp4GVe56bzzwoCt5YFc17eK1YZeAUS4vE86hyKgCKgCCgCioAi4IyABgD0yVAEYkSABE1kWF6GXmY369q7twxldht917GYU78+S9wL4dSQ0MlNTtBpTb+WApL6ka8gbZttGgixQAJVCUZyBiH4r5+RRXsAMn3UmLYagwjFKMdf98svEX8n+VbRW29J1z59IsfPmSNLN5EBumlrO+2FBFb9UEJt1/z223d7fz1o6bxfH3sYHCg7yLJ4thQEMTqB90GR4UAQW7rZXDwnDFJMmzbNd0rK93G+bgE4Hpih/wA68e8haEfJPwYaaDuBcG0E5Nn4wyoGvuZmbi0AQSX73LCn9OCxIGdzkyDcc889jXP27NnTcWtB+u/tlR8MGHFOtgb4mVsAgJjeeOONgcgIucbfIDPKe+sn/ccgzC/4nEhJSTFaO/zG++1fX1cEFAFFQBFQBBQBfK1H6WDTBkNFRhFQBAIjwMw4yf8q0YfrZm7OcOBFLAOrkL0km/MGOEhpcJrJRm2UzdNJD2hUE5gH1v8y6KM7GWWwBqOX16kcP2g/fmJWltF7b1c7IBP3LDh+tbYMJwkEh6DE2CTqq4eUHOUAKX8VRAXAPAcDIqy2KECgIkxAJCB0bX5Y0NJ5vz72IAdlv//LYEhn+bnpSAe57nRINbJSgCz+bhY0kBHGoQyytyDrunEXkGyQjq1X9p97cAoAMONP59wt8MCgyaPQat9jjz1cjxGkasLK/VAGabdb8FkSREWAizo9M6z2YMtH0Dk4DyUcGXQYbGGgtx+KQaV/gnH+aSimkMCQbRejHCqKgtxT+xhWE7Fdi3KtDGaS/Z5GBv6MMWOkB55PstknpKVFM71eowgoAoqAIqAItGkENADQpm+Pbq49IECW+ln77ecp0cdMNAkA24qRR4B8AmwDcDK/doWg/fj8It0fWWGrI05ZrJnQJbebUa6PL/kJcApJFMhKg5VwLMMYpacGPvKIUIM7TEAkzBptfWwQJ5Bn8OpjdztjPapA6Kj++OOP8haqNT788EOhExnGmPW/HfJhbllsc64gjjjHxrukvLy83GDV5/ncjBJ8rBIg8aBpDLxciSocPzZ+jj/hhBMM59YkwSuBjBz5Dtz4CViuz9YFjvHKggfZ+3HgKrkZFTVzUFlDzgBKRgY1O3cBnwWqEbwELfiwdjKk8ciV0B1yc1ZjO8IXX3xh4GNt1QgiQei3h5ply2T5v/4ly9Hu4FdNpJ8lfmjq64qAIqAIKALtFQENALTXO6f7bjMIrILs3TwfWT83dvvWOgRZ/2daSMTs+xgGEjJ75t4+hnPMBmlYHfTa3cypr38l2gJKoC1tt0L0o/eGM0ELwqlgv55VC0XgHUgZMqS1YG0T69KhOxx8FH7GLHxvtKbwpxcyn05GQrhSEFzSuWVv+s8//xyov99tbfZ9s9d8SIB7FDQAEKb83w8Tvh6URJFnoEO8LfTQmbV/8sknA1dBMGjBa1nS/x1kQx966CFZg6y0k9HhZ2UAM/VJSUnoxKkXsv4z406yPQZg+vbta5TIk2CP99/Lqec9YKsEWyCiMTL4H3TQQcbz4HVmcktQytDLiOHRRx8tO++8M+TuE4x2D1aUsOzfbn7EiZ4LAbPS55+XheBIqFm6NPCxGYxkULI7qqU6a0AxMFg6UBFQBBQBRaDdIKABgHZzq3SjbRUBN017c79+5HatcS6/oEWQgAW5DxajjHspMnVeZicndMNrMLKIeeh/pvlh6rSel/JAa2DcWmv6adC31r7IWs/Ms1fZt3VvQckMnUjtYj0jifROOeWUWKeJy/VHHnmk3HvvvQZZYxiVhbgsHsMkdNgZZHAjMww7dbSklfVoUSBx6HIfVQy3/ZDQdAg+m/wComHPo+MVAUVAEVAEFIHWQkADAK2FvK7bIRDw0rQ3D5ix664GuV1Sjx5t5swr0UtcAik+NwsSAOC1QZQEepx5pvRHv28XMKu74ZWUny9D4Sykg4AtmgBAFjKpg557TroWFrYZjFtrI0GI4Fpyb8x2M2t83nnnSW5ubuClg2bio2ll8NvEMpSK/wXcGp9//rnfUNfXzz33XKNcn73u0RqrG8ivYLYKMON/Gsgtg6gsRLtmRkaGo/xgmPmoLsF7TmJAVgnEw+4CyervQCwaxuj8z8d9WBXjHsiFMgR8KZ29uigM9jpWEVAEFAFFoO0ioAGAtntvdGftAIFalEfPRrn1WvSsull7DABYs/GetwEcokuQ1V2ML/xuZiX3c5MAtBMA+ikUWNfyIixsB49Q3LdIh/j666+P+7zRTEjSNvbT77777kaJd1ij80jCPDdjNQEd5OHDh4ed2uex3ijPPPOMsO88GtsXHBd0WCnNF4QU0L4GAwcHHHCAoapgOv9BAyLR7Ne8ZuTIkbINVD8ee+yxqKZhsOeiiy6SMxH0o5QiyRDPPvtsmT59elTzmRexbYEEhP369Qs8T7ycf3PBAjzHfW69VbqgDUNNEVAEFAFFQBFozwhoAKA93z3de6sj4ObQWjfWHgMAYb7surH6mxhYWyAo/TcL/cMbQHpmNSoZ9IXDZH653rBggcyGsgLn9jIydVOqMGXQoFZ/FtrKBuh43nbbba26HTr+zPiTsZ6OYLTGnvA/oP+aGXknO/TQQw1HOzs7O9olXK9jTz4DAH669vYJ2Nd+J9QriEE0JftpYJ6/BL3qdJzZ829a0JaIaIEgOSBJAanscBY4OsI67azuYMafPf3mviky9BqUQBjEibZqgfwGbIEYPXp04KOxPWkJ+ESoIBIvi5eUa7z2o/MoAoqAIqAIKALRIqABgGiR0+sUASDgx6ZPkNpiAMCPBDAdpFxFKHnll14/85MUpBzgULDFE4f1kC4sPuQQYSDAak4VB9XIGpaAqI4yXXYjQ3dvfLnPg7PRGaX+3O5JS2SJ3damo3YI7u1JJ50kw0DIGE3G3z43nXBmlN8BuaOTRVMW7vc8W18nU/7VV18tn376aaDLrM6/ecEKyIRyjiCBhB0g60lWfZLi2dn+m+vecs8MODCYwmBNNE47M/Tc93bbbddk35zvf/gsoUJCWMUILzy8bshq9OzPBXFiGPnQIDe4ram5BNmzjlEEFAFFQBFQBOwIaABAnwlFIAYE3DLa1inbYgCAznUxM/HItLsZe+q7nXhiIHQWI3O4BFrgbmZyCmxcv96Q91uBMnXTMpElHvzCC4YGt92YyasCSzo1u+txbWJOjiHxR66AzlCKywwyCeko7Xci7kU+uBK8rLmzxNa1We5Nx4/kfvxhOb41Yx3owQkwiIz37MenEoHVDoaMJeUE7TJyAaYMNYQkdpSkew7vBy87/vjj5bLLLnMsU6fjSxZ/Mvc7mcmTQJk/r/PEkwNgLN5HDNbsBwnTLATprEalgbfffltuuOGGJrhbxzHow3J/VmmYrQpuGFFB4laU0FM60s/CzGufax3UCVg9xOBsvC0X8w6E6guDmmqKgCKgCCgCikB7RUADAO31zum+2wQCQQIA6cjqkQSwa58+bWLP3EQQ7oLs/fc3iPWSIBnmZ2FIBWvhUM1HeTizdOk77ST9H3hAMtB73N6NTh7l3JjppawenWIyuPeJ4b4z83zGGWcY5dN0tm+66SZDds7NggYAWK5NLfulkERjcMHNKWU/eCqk0DieEnM9e/aUIlRfDELLRR7Y0ZvD4bfvhRlk6sL/C/rtdIDpHFLmkCXyfgGReD1TdIhnwqFkJpvEgFOmTDGm5r3YFZUtvM877rijZ9WDk3wfy9rJFxD0OYmmpWDcuHFGOwLv3cCBA41/2UvP++pnlGJ8C59dH3zwgUyePLlRcpBnZQBmn332aRI88JqTGPB543yTJk2S79HiY1YF7ITPAuJJPIipPSjht1e+7hRgDHJd0DEkAaTUKHlH1BQBRUARUAQUgfaKgAYA2uud0323CQRqFi2SYpTOVv3wg+t+kvFlu+jdd4VM0m3FmFlfdMUVsgz9027WBbJjg0CElofeYD/zCgDYGf7NueorKyUB/c7wmvymb/Ov0/Fm//OjUFewWtDMrvUaOryUT6OzuQjPFx0v0+i0M4vKEnEnCxoAoK78P1CxwX7zMEYVB7ZxVKEtY91vvxntGWwBoRpEHZxFq1E+jQ5TV1QtZMDRZSUMg2GGGgZI7tSiQ4D3+AEEzUiK59VXz6AN2yeCZOej20nbu2oNqhZmH3VUoNL/AvA79P7b34zKIlYllT79dKADDfvoI5UEDISUDlIEFAFFQBFoqwhoAKCt3hndV7tAIAgJIA/SFr80lsPJLEYm1atPlqX2lL9iEMPLVj78sJSAOMzJOkPWzI+sLkj23sRuAdoyKCH3rQP3AccwA06SP2Z27X3ifJ1BCPacuxmDEpSmO/DAA33fY2YLRhmegTXIfFaDlC9WY6tHN5Sedz/lFEljNUMHCAAFwWT9omlS8f0LUrd2BYZ3keRewyVn11MRBMsJcnnEGAaJyE/AQBGrRJhJZzCATj+Z/PdH9c5BaPHp0YakR0MfMuQFrGqai+eqHNUFftb9j3+U/gigJOC9QAsiZ2rOOeCRR6QHuEnUFAFFQBFQBBSB9oqABgDa653TfbcJBOpQ9j0Hvb/lPn2tbZE8il+Y5yC7z/56L+v5pz9JP5Rfu5HtbdywwSjpZxDAybLRYzz4xRclMYQGfJu4uSE28corrxhOO23MmDHCcuaPkCn8xUJ26Oe4m8s9++yzhnQejU4+S+7Zf27N9joxrpvXe5HOkVSNc7PM2pWkD2Xa1T/9JCvRr77qiSeaZPZDwOI7lFUBJHPMxn46ciCg8uc3Ze3Pb6FGvT4Ck+SCLSV3z79Il8TolRJ8Qe4kA/zakEwYqErClqw0tLeYxkDXQrwvlkNtwM8KIXnaG4SHaoqAIqAIKAKKQHtFQAMA7fXO6b7bBAIsiS4BCVYpnDYv6/a738kAOMgJ6eltYt+NziJ0xudvclzdNsZWgD433yz5F17oSLxXNXWqFB92mNQsXuw4Ra+rrpI+6F3vyGXfn332mZxwwgnG+UmcRu33KjwbT4Ew7O67727sc/YLAqxHOfL111/fSBbHTP4555wjTz75pNyMe2Av+SY53gUoX2ZW32rstZ6LUn2rfB77vgsLC1379ukEVUyYIEtwr9ai174lLRc99H0hnZcCIsGOZuvmfS3lk5+WjbXrmxytS1KK5Iw+Q1L67tDRjt2i5+FnTzFlQ0EY6me90fpSyAoZWxvKKrxX56EywM96oXWqDwgd1RQBRUARUAQUgfaKgAYA2uud0323GQQWQd5qKfqyvSwVBGpF6E9ta3r1VAEgY3YVSoi9jEGAHijxLwTbf9eCgoahKEOuxBfuBcj+O0n1cQivK3rjDckOUG7eZm5oFBuZMWOGQdbHsuzddtvNKLGns81SbfbwX4UgiKmr7qVrTtk7VhKweoA2fvx4Ibs8yd/cggBkcb8CTgkJ+6IyBAvWQGmAnBDM5oQo1AAAIABJREFU/LeWsTVgAEgUc8Cp0drBIjrr60omS/XcL6SufKnUb6g0nnfjmYbTnpTTW9KK9pDUgaOkS0KSK2T11WVSOuEO8CQsaxjTJQHZ/q4RwYCM4QdK5vbHtBbsHWLdFQECmTwoZU2Hko8FcoV285NGNceHDQCUVlbJpOIS+XrOfJm9olRWV1ZL/aZnKSUpSXpkpcuug/rJIdtuKf2756I5RE0RUAQUAUVAEWheBDQA0Lz46uydAIGgmSOWneZAJ72tWdDSWe47AczhlO3jF+i1YGZnxs2LQyBr771lMNj+gygJtDVcwuyH2X46+S9AzpDGrDwl4UyW/N9AmMffzb5+sqiT1X7o0KERy9gDAJeCqIwa7ez1ZxDgRbRSXHfddU0qAdgSwCAAyf2o5R7U1iNgsRDzl73+etBLmnUcA0YDIBHZ/dRTWyUIUL9+rVROf1uqZ090zNjbD5+U3UtyxpwlSXnOHBlrp72G+d7FZQgewPnPGH6Qke0v+/RfIJ9ba0yXOnA0qgC0pzzaBytM9p+9+/0RLHBqZ6r85huZhWAaSS29LGgAYA6c/X9/+rVMW7jUCAT6Gd/jowf3l0sPGCvZqSl+w/V1RUARUAQUAUUgagQ0ABA1dHqhItCAQNAvjl5fPlsTyzpknefB4Yq3ExhGRaA1zx+vta2SfSzJJ1HfUWAkN4n6Zs2aZQQGpqJlgnbyyScbygFW/XQ7iz+l1thCkJPTQBTnVQnA1xkcYPtBYmKi57Hqq6tlOeZdgl7merDKtyVrrSDAhiXTpfzbJ6WuqjQUHAwC5O51oSRmdI+4rq5ylaz+GNn/tSuNvydm9pC8vS9FHCAxoipAAwCh4G4yOGgA068aKYikKxf3CwCsR6Du4YmT5Y0ffmnM9Ic54XZ9e8mNR+wnmSnBA3lh5texioAioAgoAoqABgD0GVAEYkQgiBQgl6B2NDWkyYrf1qwCTOLFcDbpGMbL7Ezb8Zq3rc5jd96dSv2/+uorYd/+woULjWP8HQ44WwesbP4s+2e/P82JsX8DSBf/+c9/GlJwdvsjepgZVPDSeF+PQETJ2Wf7kj+2Js6UEByCypEs6My3hFXNnCBrf3zNOeuPzH1C11RsowsyufWoeGHAJDKj6+TEV/36oVT88HIj8V9a0Z6SPfJkvMci2wIytz1cMrY5rCWO2eHWCEpkyoNTirIIahZJPXs64hCPAEBtXb3c+eFE+XBGseMaLPnPTtuc3d9QWydrqpsG4I7feVs5c49dtB2gwz2xeiBFQBFQBNoGAhoAaBv3QXfRjhHwY8G3Hq0fnLt89My3do+zdU/1kA8jEeAqEM3Fy9KgVz/41VeNoEdnMnIBMAPPbD9tCII9d4LcbtSoUcbvLAV+7bXX5PLLLzfK+BkkeASyYttvv30jTBNBwHfaaac1lvk7tQvMnz9fzoYTb1YTmBdTG/6YY1z6ybH2GrShUK6xZunSNn9bMsGlQPUI9m03p7mR9CWkZEn6FvvgZ1+j79+06jlfSMWU5yKCBcz+5+19CbL8m5xLYF064TapWdHgCFrJ/mrLFqIy4C60AFQYfADZu5yCNoBdm/OIHXbuIFKm5uHdyP/M14NWcrnJADIk9MzX38sTX30fUfLP4N7OA/rImWNHyqCe3SKcel4zfdEyuemdT2RFBXgmNllBdqbcc8Kh0jMro8PeOz2YIqAIKAKKQOshoAGA1sNeV+5ACJQ+/7yhQe1n6TvvbGShmtup8duH+TqZ31kGvgRZ43gZnX46/wwCdDajg09JwPMY5NlkdOBvAWv4dpuIx1jGfy/kxm7dRBxJkr+bwLyflZVlXEEegIsuukjeQbWIaQeCRPH222+Xnpuyl2a1AfXfDwVpHokGqf1+4oknOnIA8D4vv+ceWQT2cy/OhrZ2vyi5VghVhC7InDaH0UEvm/QA2iDKI6bv2mOI5O7+Z0lIa2i9sNuarx6VdfO+avwzZfyy0cef2m8n4281pfMi+vwTswqk2z6XYr5cg1+g4rtnoQhYa8zPwEFSdmGTNeqr10j5d08LWxM21tUIAxIZWx9sBCTUEEyDYsZ8KGSwBcDPWP4/FFKtWXvu6To0KAngQARKu//hD03mWVRWLpe+9E6EI0/n/w+jdpCTR42QBJvqgHWCt6b9Kvd89EXjn1KSEuWmow6QHfo1fS78zqqvKwKKgCKgCCgCfghoAMAPIX1dEQiAQNDyUU7VH1nanvji2tpGp3ApSs2XQBYrXk4hSf8G/Pe/bU7toCWxJiEgy/Aff/zxxmW3RjCEDv/OCADRli9fLhdDd5xs/yzzv+OOO+RISOGZ9t577xlBBKvs39ixY40ef7L9V4CojKSDDDbcdddd8jvITLoZ2zoWw4lehgBCezMv1vZYz0Km/9Wf3tOYpTfnS87fQnL3/EtE1t++VuWMd9Ey8Grjn41M/q6nSuqAXYy/VU5/R9ZOI7FiQ6tASt8Rkju24T2/ZtKDsm7BFOO/k3ttLXnjLmx6FASSVn82Hs7/zxGvJSSnS87YcyU5v3NV1jjd6+pp02TWQQe5yo9ar/Er/+fY1S+/LHOOO873sRqGdimnQMJr30+Xf3/ydcT1I/r3ln8cuZ+w9N/Lflq0VK569X1ZV1PbOOz6w/aRsUMH+u5HBygCioAioAgoAmER0ABAWMR0vCLggECYbFT6iBEyBFUAydBlby2j878SkmsLLrwwLs4/Jdz6IJjQDY6oE8N2a52ztdZdsWKFwfpPR940ezvApEmTDMm/ZcuWyR5QVmBVQMEmiUVm+BlEeNSW3SRhICsJKisr5adNkn2ngsDxhhtukJSUpszh7dn5N3ErQKCkD4In8a4CqPptglR8/2Jjjz7XY4Y+D4R+Sbl9PB8dvwDA6k/ukQ1Lp2+ao4tkbnekkb03yv/xWv26NQ3l/5aggXXB2vIlaBO4E3wBayL24XVNaz3rrbUug5eLrrkm0PL54N3oi0CZ1zO0HKoc/Dz0Mn5mF1FG0KG66W5k8N9GJt9qp4zZERUAI3z3OHHWPLnhzQmN47QCwBcyHaAIKAKKgCIQAwIaAIgBPL1UEbAisObtt6WYGuYBrA9I3Mgm3RpcAGGc/0wQZ5GIbTV6sdfNnNnkZOk77ST5cGJzjz5aEjcx1Qc4fqcYYmf956HZ809nnez+NTU1EWR+rAKgjJ9JCMggwtUo2X/zzTc98aL834VwXKxEgryAQSlWd/AnnkYpyOwDDpDcI46Q9F12ka6FhXCYc+E9JzQsU18vJGernj7dUJZY9cQTUrd6ddRbSN1qKynCeytl0KCo57BfSAk+9uHXli3Y/BLI/jK3OTQQIV+TFgCQBOaMOVNSem/XhOSvi+U1lv5XzfqUd8fI4ufudQECAU3Z3us3VMrqCbdjf4sitm4qCdgVB+IGTDuZKAz5H49EKdK8Y491PR0/Exci0LQcQTgvYwvXUDyLSfn5TYb94+1P5NPf5kT8/dL9x8qB2/hXazxF7oAvG9RBaN0y0uXu4w+RPnnZ7eSO6DYVAUVAEVAE2hMCGgBoT3dL99qmEQijR83S5iI4dunoD29JC9MLbt9jPUrb+WNaArLR/FFzR8ApCMCSfzr2ZOwvKSmRs0DKNx3O8m4gvbvvvvukEA61aWVlZXLttdfKS3BgnMyJRJDjmoPbIWPXXaUX2g6yERBKwBmCWj2qFZYh+0quiWhbTfwcuKB7McdVz/lSKiY/ZfThmxbGuS796NaI1oGknN6St89l6NPPlA3Lf5Oyz/+NszYoapgEgeQZKJv4b2T/Qf7HoMDoMySlz2byR/sZDFnC755pkBHsIpKU01eydj5JknsODXvcDjee/fqz9tsv0POUPGCADEXWnoEkN6tDS8089PWXoTLLy/JOOEEGgrQzIaMpOd9z3/4oj0z6LuLyg7fdQi7ab3dfNn97AGB3lP7/9ZBxkmQG1TrcHdQDKQKKgCKgCLQmAhoAaE30de0Oh8CK++83GPWDWDcQtg14+OFQzlSQed3GhCkHby0t9ljO11av/fXXX41+fztj/znggaAk4MvoPaaTT3Pq5ycp4Omnny5ffLGZJIxj2VJwDUqgD0IfdET2H/3jq8A/UAI1gmgdbiuWmeAe6I12hCy0KTRm+cOCTVb8F14wSNuiqQYIUsIdZkvWPnzzOlOmL8g81ky+sHJg2yOMEn8aJQUrpm5uLejabYARHChD739DT38XSR00SnJ2Pa1VKoCCnK9Nj8GzxNL/paiiCmKsVBn41FOSuIlk0+ma9XPnSvEhhwi5XLyMpJS9EchystkrVsllL70r5evWN76ckZIsVx+0l+w62Lvda35pmfz9rY9lQeka2a5vL7niwD2le6YGV4PcXx2jCCgCioAiEB4BDQCEx0yvUARcEVg/e7bMxhdOlj8HsUKQuhXC+Yt3f7N9bVYn0Pnyy3DxOjr//KLbC1nq5t5XEIw6wpjZeC7I7P/tt99GHGevvfaSk08+WR4CHwNfOwCl9ZQN7NGjR+M4Kgvwb2wRoF1yySWyJ9jMt0JG01QOsE5aMWGCzAaZWTSOtnWeuPM64BxL0cu/CFUEYY2SgEPeeEOSunULe2mT8fXVZZDou0PqKpY1vmYt0w+yACsH1s39SuqqVqOUf6gkF2zOLlMisGrmx43TkACwa14/WfvzWwbfQFJ2L5T+X2hUBqiFR6AWrTHF+Iyt/GqzCoPXLKxa6QOVDa92K75nZu7rr67gVYniJgNI9v99thoix+60jfTNy/ElBAyPiF6hCCgCioAioAiEQ0ADAOHw0tGKgDcCIZ2cZs+0Yz/lH3xgZIM3oNw8iLVUUCLIXjrSmIULF8qVV15pMP9bjS0BqeirX7kSpd6wR1BifAiykabV1dUZCgLjx483/vRvqEgcc8wxjtBsWLDACEBVQR4wFjPUHB58UFKGxrfcPEybjHX/Qcq4g57XXqLP68wy/cTMnkGncR0XSQAoktp/pNEWwBaAIKX/MW+gg08QpvyfUBS99ZbkWN5PTvAEIRQM8gzW1tXLQxO/lde/nyH1+Ox1s9z0NLn5qP1lWMHmQF8Hv216PEVAEVAEFIE2hIAGANrQzdCtdAwEwjphiXl5MvCxxyT38MPjWhJcA3Z59l2T7T9oKXgBmOt7g6QuIS2tY9yMNnYK9vT/A6R8Tz/9tOvOyA1ABQAGBWhUCWCrwOeff2787hYAID8D209Y/h+L5Z9/vpExDdPnH3g9OEVLwN6+GBUmYc1Nfi3sPNWzJwpL+K39/0aZ/r6XOxLyhZl/Y90GWf3RbVJTagm2oUWAmX+jVQAkg2lDx0Em8G1UEHwp9RuqJCE1R7J2OhGBggaJSMOAU8WUZ6V6zheysa4WJIt9oU5wvqFSYFpd5Sop/+ZxBBdIzrlR0oftK1k7Ht94ffXsz6Xyl/elrnIllk6StCFjsc5Jrseh4kDlr5CiK5lsqBTQ0ofubewtGqtD6worjlaj9aNq6lSpWbrUmIaVJeQ+ISlfNtpX+HtgC1n+78Xa34hjwP7/IK0E5pwzliyXW9/9TBaVlbseLajMH8MIr06dDpLAKVK1oUb2HDZIrjp4r0Z+AAYdHp40Wd744RepAwHn5QfuIftuVdS47qzlq+SuDyZK8YpS6Z6RJrcec5AM6N7wHK0H+eH/cN2rU3+WlWurjAoFcg8U5UdWpzCYMbVkkbzw3U8yY/Fy4zpKG27bp0DO2mMXGdyzaWXOYpx9/MdfGddlp6UaAY+hCHhMmbdQ7v/0G1mweo0kJybKXlsMkj/tuatkpzZVMbGCRxzm4gzPT54m385dIGvXb5AhWPefRx8I0kT9/1Xg95AOVAQUAUUACGgAQB8DRaAZEFgJ+baS//u/wDOTWb3vPfdID1wTa9k9e/1Ln3tOFqNP1vzSHWQj6vwHQSn2MZT4ewwBH5b1r127tsmEQ5F1v+2222TkyJFSiy/a//nPfwy1ANNeB7P+qFGjmly36sknpeSMMwIHe+wTtFTrR9Bya/v+gmRyg9wdu4QfryEjP/v0YzW2BKz+mO0Fy21TNfT9pxftKWu+fBhO+aqI1+3r06lfQ8JABAhoJBfMG3eRJOX1b7zOzmOQMfxAydz+GBBArpc1Xzwk6xf/hLGbs9AJaTmSt/claEHYTDJpTAbnji0La396Hc/Oush9M3iBObp0SZS0oj08AwjmhSR9pKQeg4/1eNa9jJ97bIHKR3tMkKBjHQJoc44/Xso//DDQrcoGUeBgKJgkUqXCxaqnTZNZCESwOsXLGBRjW5Sb0UmmnN9jX0yRhXBuvSy1axIc1wPgQPsHP35atFSuehWBmZoGwsqdBvSRG4/Yt7GV4POZc+XvUCBgqxDNqjxAJ/nyl9+Vmcsaqous6gLLK9bKdf/7SIoRILDaIdttKRftu1vjn1YhMHAHAgiT4bg7GVscTh2zk5y06/aNZIcMEHDuKXD+Tbvu0L2BS7k8jkCGvTqCvAc3HrGfZIIzwckqcQ7KLH6Gs5rn5Dhyn3RNTJANtXWyVWFPuf6wfaWHcicEem/oIEVAEejcCGgAoHPffz19MyFAmaq5J51klN+Hsdwjj5S+cAxTBg8Oc5kxlo5/2auvyuK//U3WFxcHvt5w/BAs6IXy9C4OWvKBJ9KBgRHgl9hJkybJ33CvqAAQ1PYAEd+9kCorKCiIuCQs94TTei3V+kF+jGI4XKyUCWMD0BrRA2SIsVr5N08gsz4pYprUgaPByh/73LWr58vqT+4WygxaLTl/C5AEHiJrvn7UkAm0m70CoXL6O7J22usY1uDUJWblw3m/VBLT84zf69auQKDhzsZAQpfErpK966mGqkDZZ/caLQd2cwoi0Pmn0gCrIowqBQ9LzCqQbvtcGlGFYB9OMj2y6a+1EVb63bPuqHrpj9YWv6oTtrbMOvBAqV1uD7A4rxCEPDIIcSsJBIvee08yx4xxXIhO8k3vfCLTFjZUOdiN2fLstIYMd2FOlhyxw3DZA5l8iDv4Gh3ft6f92jiOXAJnI2NumvX1lKREuemoA2SHfg1Bnh8WLJFrXnsfGfs64/dtehfIzQg8rKleJ1e+8p5jhcJeWww2qgBoDCBc978PXc9l7qErMvlXHbSncSYaKxWuRtDi58WbeTZ2Lxog38xdKDVoaXKyE0duJ2eMHdnkJbdAhdMcQasqfEHXAYqAIqAIdHAENADQwW+wHq/1EKj8+muZBb33sGRszIp1RyVAAbTdjUCAhxQU5d7IXF36zDOyAqX+0azVH8oF3U85JXqG99aDuN2sXI/SXGb72e+fYLmfq1atkgceeEAeR9m+UzWA/YAkAvz9738fwfpvaJhfeqmRdY3WWsr55/74vDLjGpSTwjxTvAIAa756VNbNiySQi1cAwIlfgKR/Obv/Wcq/fgytAfMcb1HXnkXSbd8rGl+z8wh07TEYr1/Z2CK0bsEUKcc52HJAM7P7VSj5p8ShNfNvTupUAVD585uN5ITWjTGgwJYFVhOYlpTbp0HqMLmpBB7H1CxZYgQ92aMfjfVBlUuvK4ABsrpuFrayagA+E3uceabrfPV4T87FZx8Dp15GTgwSADqRUC5ZU+HoTGehpP2YHbcWSgEy8x6NVUBR4DJk8M0sPWUBmSnfZVBfY7qyqmq56MV3oB7QEFSyZvj5u12akNn9P6Fk/1o49T8iOOBkZoCBoafxCD68aQk+cHwOyvnZasDggNXIZ3DbsQcZWXynAIA51gyGlFWtiwgGsO3gdlxP3ExzC0Cw6oA8CsTHDCjYsYkGb71GEVAEFIHOgoAGADrLndZztjwCyK4ZX1hRlh2tsT82e//9JWOXXSRliy2MaerRs1r144/CAEMlmOPDOv3mXkhqNfCJJxrk3Ty+dEe7d72uAQGW8T8IQj32/l9wwQXGT3r6ZoeA1QAzZswwJP2+xj11s1NPPVWug2qE9VqOjTbQZK7T0nKUbTIAMGBXyRkT/fvUxHJdybdGX/7GuhrjT+zvzxt3oVQXfy5Vsz7FX5yJ4awBCJIFrp5wu9SWb84mp9r2t/bHV6RyxnuNjwoDBOnD9pHyb5+McNqtzxIDEYYDn5pt/HnDsl8MacKNm9oM+Dc6/hnDD5Z0tBNUTEZlgKVSwqtNIh5BqFSoWhS9/bakDGrIIttt44YNMv+882QlpFODGCubhn38sWTuvrvr8KAVBW7l/3R0nZzpUYP7G734fn3tfudg6f4VyNTT0aX1zMqQf514qORnZRq/2zP8WxXmyy3I8FN+sBZO+g1vTJCv5sxvXOYaZPZXV1bLA599E1FKb92H2UJglzVkuf0fRu0gJ48aIc988wM4CaZGbN/qgLsFANjycAPaF4jLuz/PlLs+nNS4D3vwgu+Uhz//Vl4E74DViO3F+/GebpTzn39LliIAQ2Pg4NZjDlRiRb+HSl9XBBQBRYD/v8eXT3eqWoVIEVAEYkKAGSaDmA392W3JDJb3//7X9ct2W9pre90LP1or0Q/922+/yZ+gwkAVABpl//4KErxcW19yMdo2TkeJ+8yZMw0ZwGq0dPD6HUGYdiaymFQGSE6O7JEl8V8JXit99tmoYEodNkwGI/uZtvXWUV0fzUWtHQCwO888gz0DH825eI09AMCy+awR6Fn/9nH0w1eA3yMFjvo4VCAgcFdVummZLhhzjKRveYDxe82quVL26T2N/f/433TE6xxTNvF+Wb9ws9IDAwh1FUuNazk+dcBIg4fAWnGQ3GtrIxhhGJ7N1Z+Nlw1Lfm48KveWPfJkSR0Ifgm8XvrRLVKzck7j6+nDSAjoTCIYtI/eD9dhUMjI2mcfx2E1ixZJ8aGHStUPP/hNY7yeMmSIFL3zjvAZd7SAhJRde/eWoe++K2nbbddkmg9mzJLb358Y4UwPhxPOMnu3fvZAm9806JPf5shN6O83jb3yN4FMLw3BDZq9PcDav2+vHqCDfP4+Y+QhONUrKioNJ5wEfq+AAHDuytXGfOnJXeUWONE8w38nTjYI90wz2wc45qmvv28SAOC4/9t9ZzkBpfyL0Ot/3RsfojJhMxfCUGT4OTcrCGi/LFkhV776nrC/n8agxS0g9GMvP202CP8Y/GCVg2n7DS+SS/YbK0no+yfRItsYGGyg9euWK3cff7BRGaCmCCgCioAi4I2ABgD0CVEEmhmBWpR5L0DmqvT555t5Jf/pjX5/ZJELoCUfhHTLf0Yd4YbAe+gZPg/33am0/7jjjjP6/7t338y2zXFXQbP8JZQaD0brx38RoBk+fLgnwOVYoxjqEUFVHqyTGRKUWIP91y1pQbOu9j15abCH2X/VzAlSMfXFiJ53e499mPmsY6vAol/x/Sv4k9m7XyBduw1EYOAbo6Q+Y/hBBtv/6o/vAk9AQ+bSkAYcc6ak9G5wMNfN+wYBgycaqwjsrzd1zrtISt/tZcPinw1lAwYz8va6UFYjiFCzYjMXiEkSyDXsJIP8W+pAVEGMAnEpMr215UsMjgEqAzRY0yCE9dxsP1mAlqVYzavNo/Kbb2QWSP3qUAEVxPwIAINKUpJ3gm1Sdn4U3uF/vvOpfPzr7MbtMEt+LbLsZi98kH16jXkcWfan4WybRnb/K9FrTyutrJKLUf5vJRy0EgCyd/4CZMjp7NN6gXuArP0fzig2FAQu2X+sjBnSH074+3DGGzgVzADAwB55cs7T/4uY+9xxo+SoEQ2Bwm/Ry09uAFYZBDVWH4wDv4Bp9gCAvQLAHoDg/m9DAKF3bkMFy2vfT5d/f7K5YsoeHAm6Lx2nCCgCikBnREADAJ3xruuZWxwBklaVnHWWIYvVWsYsLx2+jF1BIKUl/816G9ZAAu0iMJu/gwykmx122GFyMyTxevZsyHixYoDKAOzzpz2B9owDDmjICjtZ0P5lt+u7o6XAIF6ztCM0KyibJo9WBSBeMoBOffqUycsa+QdJG+xM8hYUF7vCAIn3NtbXIUBTbQQC8kCix/WpBGAy7idmdDfY+RMzG54D+xz210kiWDqBSgMNBGss2++Cvnz+vUtyuuTufrYk5fSJaCMwSAJ3OcVw8mn2KogEXJcz9lxDDYFm5xjokpgs2SBJTO23UxMojPL/iy+W5SCnjNW8AgBhgwzs/e9/333AxJlZngFZchZ4GYNkRW+8IdkgHrSbU5m7PYsdKx7/QPb/U1QBmMYM+0m7bG/8aq8+sGbv+brdwe6VnSkbQMBXihaAMUMGCFn5y0AGeP5zbwqDBaaxcoE99uWb2g6MZwy/33D4PsZ1NLL8X4/2gu9clAGczm0n6Ptydokxh1mEas3g26sXOJ+dJPAWyCx+9MvmAJc1OBIr7nq9IqAIKAIdHQENAHT0O6znazMI1JWXG1myVZCAa0lrlNpC73lChjOBV0vupzOs9S24GX73u98Z2f+tEXi5++675VmU6ZPsz2r77ruv3HLLLdK3bwOp1yuvvCLnomWERinAP3pk52PJ/rOsuejNNw099pY29nAzGBbGgui5B52PxHmrP7oN5fElEZfQ+c3d6wI41M4OY5D5nSQGeZ0RYED5PKX07BUIdoI/u0qBXSGACgClH91qyc5v3hkd9BwEAGrLFkZUGSSkZCHIcLEk5TY8Z+QYYBWAafY9NAkQOMgQmtfG2oZixdWtyiNs/z/n7AdZ1Xx85jlZ0OBZ7tFHyyAE4pzUCVaC+d/uPMczAOAkpWc60SaL/yyLhB95AcafdFijDB75ASgfaGfdt0oQOjnaTnilI4jC/nqzPJ9jwrDzc7w9AGBvXxiN3v7rEWRgdQK5DyhfaBIN2oMbTvs+ZcyO4CgYEeRtqmMUAUVAEej0CGgAoNM/AgpASyKwcf16WY6s1GL0gPtpZMe6L2avclEe3geOZDSygrGu35mvfxHa4+eff74BwaHoW77rrrskCVJg/wTT+cM2EjMGCPj3ESNGGNn/f21i87/88svlYmRWnYzP0fxzzjFIJqOxQjx/hddfj570pGguj/4aVDksxLmWbaoZC5NmAAAgAElEQVRyCDpR+s47y1AQxCXl5we9xHNc1a8fSsUPL0dK36FEP3ObQyVjm8OiXsMtAJCU07uBgA+OtN3BtysQ0Lm3lu5H9O5jZ+sX/yRln9/XRLbPzP4nF2zVpI3ASgBIksHSD28xpARNi9gD+/8nIEBiaR/wbJGI8p7aQabU3tAPP2yoULIZZVVn47MsjLxg0VtvSQ54M5xs7ZdfSjGy+l7tBPz8HPLaa65zuBHd/WnPXeS4nbaN+hkyL+T8V6FHfvriyPJ89ue/OnV6EyI/a48+53jjx19k/AQqQkSamf1nHz3t2W9+lMe+nOJKCsgx9goAc0YrFwDHDOyeK2TzZwfMN3MXRFQRWAMAS8vXGg7+4rJyYypee9kBY2X/4UON3yfOmic3vonqgE0Lkfzw3pMObwxu2KsbOMzeYhDzDdAJFAFFQBHowAhoAKAD31w9WttFoGrKFFmAEvG1E6G/HWczHf9C9Jgb5G5a7h9nhP2no8PPDD7NDABkZ2dLFUj7nIIAHMe+/zlzNpf7Xn311Y1BBPuKsZCukRSN5GgkSWtpqwep4TxIXK5+4YVQS/uVc4eaDIPr1681MuS1ZQsiLmWmPg1s+lk7HBPqfcNe+Ur0/5Pt3yqd1zB5F8nYGvJo2x1l/GbPvmdue3hj0GH94mmyhsz8m1QEON6qAFBXucq4nv/azSAy3OdyY9/2QISV5JBEgayAIF+AadYAgJM6AMkMu6F9ISEt1xHqsOX5TpN4Se1VT58uxZSOXBB5v9zuOwNFQ8GPkY6gmt3YsrAIcoPL8B71Mq/sv3mdPYvNv5Nc72+H7yvsSY/G6PTOX1UmL4P9/n2QDNZv4mk2+QVSEZi45d1PI5xrrrMX+uv/ij57GjPnFzz/ppRgHqs5cRTU1tUbTPsvT/nJmLNrYqIM750vq1DhYOUXsJfg2wMgZg9/QU6m3PPhF/Le9M0VJtyDGQBwYvfvDwK/O447GDKGacL9kF/gW0t7QT4CAOM3BQDc1AHsFQbRYK/XKAKKgCLQWRDQAEBnudN6zjaHAL+Ilr//viwC8Vv1T5FSR9FsNjEvT3qitLrn2WdL8sCB0Uyh18QJgSeh+sAMPm3kyJHywAMPNJb5MwjALL+Z6XdaMjMzUx5Dq8jYsWObvhyQvdztKL0hR1iI4EJrBIZqV640mNxJ6BbGvHrDw8xjHWv04k98AGz7DSRpm60L+vF7GHJ4ZNMnO76TUaaPrP/rF0xpkOzb6EyIxqw/WwvIAeAk8WeS85H8r2LKc032Y7YA1FeVyZov/iM1qzfLuln3nLndkQg0HGz8ac1Xj6IK4KvGlyPmmPSA1KBFwGpm+wMJBss+u9fgKbCavQ3BjkdYgj4nPL3u8RpUf/C5CWrpO+wgrADo2qdPk0uCBM9YjcDsv5sigTmpE1M9X2MP/dihA41+/cE9uxm/uxkd3iVrymXawqXy9ZwFMnX+YqPH3s8YaOC49bV1xlCzhJ6OObPnbAGwWwF4AO454VBDTtDL6GTfDYm+d37a/Bxwvb8fuZ9s3bvACEqQnPCpr39orBzYHedlAGLWslUR7P7mOnTQOebtab8a5H1ma4JJSEiGfyoCMKjy2cy5ERUJ1taK6YuXybWvfxgRAElJSoQ6wgGyQ79CP9j0dUVAEVAEFAEgoAEAfQwUgdZGAEzKDACsQq9p6XPPSc3SzfrfflujZnbukUdK3vHHC8ukW7yk22+DnfT19xHYOeWUUxpP/8gjjxgyfqb5BQFOBUHfdVBrSHcg6KtdsUKKjzhCKr/a7OAFhdlL0izoHLGMWweJw+KDD5b1szczp/vN15wVC2TnL5/8dCMhX9O9dDFY+rugPWCzbZT6mnWuDr99DqvzbCfw41hWHUhSskEUSAfcbQ+CqgBr1t46zhpk4N/tAQAGe7p0hTxa7QaXORrOySBG0woGf5lE8gAYcqc2jgu/e2u+TiUKg5ASgS8nWwqyzEXXXBN0OsnF+2PgU08JHfkICxg86wnZzn4I0tmZ/502QBUASgHae+3Nscy650L6ziy5t85RDWfd7HMPfLhNAw/ffiuZVFxiqAHQGGTIQwZ97boNrgGEvbccIlcdvBdqUvztewQirkUmfl3N5mAEqwNy01NlA4IO5CEwzXTQKfV341sfCwn+7PbH0TsaagPflSyKcO7NffPfsqp1rjimoF0pOy3FcUw8uRf8kdERioAioAi0fwQ0AND+76GeoCMhgGBADRy8db/+Kut+/llqoB5gNTr4adtsIyRFS9lii6ZfcDsSFu34LDNmzJAzzjijsaSfZH9sC8i39LCvgjzkZZddZigFkASQLQDJINvi2OMZ0HFh56/47DNDDi0a6T83SbOWgjqsljv3VQAehD633tpswa0NS6YjCPCUY1l9eFzoWkU68enD9jYIAE2ztwDY10iAI05mdCdH3BgLRymBrP9oYzDNnqGvnP6OrJ32epO9NF5gZKTx41C1wEBBl4TEyPnZXrDvFZ5wrMMzPwfPLcv1wxid9QEPPeTK70CulPlwyFehqiaoubWMMPA0G+t57TF5wAAZ+u67krrVVoGW493+Aj3rdyJjTnK6eBodbqfAAkvmrztsb7QCfCbFFiJA69p0qEn4x4oA06xSfn77ZGXCnR9ONGQDvYwBjlNGj5Dfg4Dv50VLDeJBa9DAbx2310lqaFUnsI4jGSF5AEzTAEC0KOt1ioAi0FkR0ABAZ73zem5FQBFoNgSY4b8KrR0vWHrdnbL6Juv/HnvsIfdCRq2goMB7T3AMmQldCtLAaMyLGC2a+cJeQ9K1eX/4Q2A5TGb/h0A6M3XLLcMuFWo8M+uV09+W6lmfRji+QSehjF7X/C0kKbtAqn79qDHLbpfX43xVv02Qiu9fdHS+KQWYveupUj1nkqybS43zyGCCyVGwsbba4BswzR5kYJ9/2ef/RsvBmiZHYEtDxtaHSC1UENYtmGpbo4ukb7EvgpAzI1QS7ESEbrhsKCkxlE7KXmfwwdsa1UnAhZKQhuoEF4umbaTPTTdJL7a52GzF/fcblQpe1m/8eMk/77zQLTIsX2cvPfXprU63Hw721+n0F+V3kyN32Fq2hKPLcvf5pZt7+fk6CfOYzbeS8FnnyUK5/vl7j5a3f54pPyCTT8tBFQL77Af1yAu8JVYn3PbeZ8joO7WdoDIEezkV7PvH7byt0RZA2cJJCIawlz8Zr5Hsz8kYnEhI6GL0+zud//e7bt8gVYgKBPscrDI4Ea0V3JfZ/hDN2QKDoAMVAUVAEeiACGgAoAPeVD2SIqAItD4C74GE7Dw4EpQCNO3SSy81/paainJr2Ndffy1HooWDPf8MFuy0U1OddetJYin/Z4tIEZxptgG0pjGTW4LqCL8KBpJZDvjPf6Q72iFaiq+AgYANS2fIujlfote+BA50RWQmflMpPR37pJw+kpw/VJJ7bw/Hv4HwjeR87KGvXbMYTm0OyASPldSBNlZ7OEprf/ofgg2foN8f5dtoL0hMz5O0wbtJ+vCDjJYAZv8rvn9J1s+fbIzpkthVunYfJJmYj/9a10nK7SO5e5wniRlgX7eYUdkw5dkGtn/EERJSMrDfLSRz+6NQOVRgBCnWfv+ywRVgrIHMPwMJmdsegcDAFPARPG8EEBJScyR75O8lpW9AibVNLU2lzz8vFZ98ItU//tioeMKWpTQQ8+VBXi8HPf2JOTm+j2JYAkBOOBDPWHcEmqxWs3ix0TpT9d13rmtm77+/DEIbVlK3br77chtAR5jke18Uz5MZKHmfu3K1lFevb1KWb5a056WnydCCHkIW/y179ZDCnOyIdgHOddv7nxvSeH1ys+X8fcbIjv0b3sMMNDz8+bcg3JsltcCdZHkkAzweDjmdYpbcX/u/j4zeembpT4DjHKT833o2nocBgBcm/4hqg1KjIiEzJVl2GdRPfgdHfWD3hoDC7BWoaHrpXaM3fxz2sKKiUn5Gv77VGBjYFdfRgU9FNdv4j7+Ub+cuNOa0vsZz0qgScO/HXxl8BnU43yhIBV6A8/NsD0+aLG/88Isx7qgRw+X03Xc2JATVFAFFQBFQBPwR0ACAP0Y6QhFQBBQBVwQqwWzP0v2ucFitxioA9vE//fTTEX/fD+X7lPfr2bOn3AOtcvP1N954Q3bZZRdPpGMhW8v/y1+kL9oQWpsnor66WhZDgnDZ7be7npWElv1REdHtJJTO65f6Tv3uq5gwQWaiLSaMDfv0U8nac8+ISyiZWQIFCjfjMzcU7TgZo0aFWUrHbkLgvxMny/OTpxltBxfvt7v8d+J3jSX8WqKvj4kioAgoAm0LAQ0AtK37obtRBBSBdoIA+7T/h4z6lVdeKd27dxdm9w877DBJQmbLtFmzZskFF1wgU6ey1NrdglYAxCK31trl/xGnRzaPmu7L77tPyqH9Xrd6tfFy1169pPtppxlqFqpk0U7eCM28zZUPPywleB6CmlMPf21pqcw57jip+Phj12miLf0Puq+OPI5EhBe/+I4hG8hKhov3312ufOX9xgAAVQf+deKhqFBwJnnsyNjo2RQBRUARaIsIaACgLd4V3ZMioAi0eQQWQJP8XPQTf/vtt417tZf484Vp06bJJZdcIj95SD0ycHDHHXdIjkdJdDRkaObGSGhWBCk1lmCrKQLtBgEE2RZCTnMZ3htBzUkCkO0Ic1lN4mJ+KgRB1+6s4z6YMctQQmBQ9BRwAhy0zRZy/nNvNgYAeuVkyXgEALplpHdWiPTcioAioAi0KQQ0ANCmboduRhFQBNoLAp+Bjf+EE05ost0zzzzTIAC0sviXgBztd7/7ncx2kL+jAgAJAEePHu159FooQsyClKBXD7PbBK6yaO0FbN1np0SgHu0181C2v9pCpukHROZuu8kQtNOYffx+2X8STQ5+9VVJ23prv6n1dQcEyD1gkv+Zpf4cduWr7xncAzRWBdx89AGSnhzZJqWAKgKKgCKgCLQOAhoAaB3cdVVFQBFo5wiYDP5Ox3AKAjz77LNG7z8tJSXF4Aw4+OCD5c9//rNsFUByLJb+/8K//lV6//3v7Rxx3X5nQyAaBYBuCLQNQNtAwiYZTa/sf2JWlgx+6SXJPuCAzgZt3M5Lsr8LX3hLloHxvwgM/bcfexBaAcojAgB7DBsk1x66d2gCwrhtUidSBBQBRUARiEBAAwD6QCgCioAiEAUC7P//E/TJ3cweBGCrwOGHH24MP//88+WKK66QREhlBbXVL79s9DFHY3Ry8o49NppL9RpFoNUQWPfLLzLroIOE8oJBrQBcHH1vu81QjvDL/heCpLPw2mtbnRgz6Nna4jiy+FOuj5UA+25VJFcetKdMhBTgDW9OaNzusTttI2fvaVPDaIuH0T0pAoqAItBJENAAQCe50XpMRUARiC8CU6ZMMVoArDJ/9hVOPvlk+Suy77m5uQZXgBkA+OMf/yg33nhjoxxgkJ0thqOy5B//CDI0YgyznENBtJexq34BdwNv44YNUvX991KBto61+Fk/Z46s+/VXYzjlCDN33116436xvLwlJAk31kKiDySJZa+8IhVgtOdeTNnEtO22k55nny090GoSlaID+rQ3zJ8vq1H2Xvb661INbgqSMCZAmjJ95EjpARLGXMj0BZHos+PJjH0pKl1WY9/mvBxD7oksqF9QicIotYdzHsTWTpokM/fe21cy0jpXn5tukl5XX238yS/73w1SgSlDhhj3NW3bbRurBoLsrdnG4P4Qx0p8XvDeV371laxH61DN0qWNS6ZuuaWkDh8ubO3JhkJC18LCwJjGe9+PfzlVnv76e2PaS/cfKwduM0ze+3mm3PHBxMalzL/He22dTxFQBBQBRSA6BDQAEB1uepUioAh0cgSWLVsmf4FD8/nnn8u4cePkNmQdn4T+OPv5rTZmzBhhIOBDOOGvvfaa8VLYAIASADbDw2YqEfzrX7IGBInE2Muc2OWbYVdShcDSgosukrUTNztQ9nUYlGBQxy5157kfnLcCz+oStIJ4seFzDjrpAx57TDIQEAhqlOubi+fc6qjar2WQYSBkMfOOOSbQtNFUvQx45BHpcfrpvtl/J0xzwLFRgDYdI9DTwvKT5DtY/eKLsvzf/zaegTDGfTNAlT5iRIsGApj1v+GNCfLVnPmSkpQoNx11gOzQr1CeQkDgCQQGaOz7v+WYA2V4YX6YI+lYRUARUAQUgWZEQAMAzQiuTq0IKAIdB4GysjJ56KGHpKqqSv4PxGS9e/eWO++8U+666y7ZGg4TX+vXr588+OCDcvPNN3se/GpkKNkGENTqsPac4483JPPCmp0ULez1HW48nJY1778vi9CCwSx1GLNml8NcF3QsnejZaPMwZRG9rjMd3SBzs6JhIZQomPEPanQmh6DNJRnPtJ8xQz0b2ejq6dP9hko2KgEGw9FNRFWMn4WVAOR8wz76SLL22UdWPvqolOB9Go1ljh0rffHezth552Z3qOn4r0LgcAkceK/gid85GBRi+wNbGhLS0vyGx+V1kvxd+er78suS5QbD/93HHyJ98rINUsBPf5tjrKEKAHGBWidRBBQBRSCuCGgAIK5w6mSKgCLQERGoRUn27bffLv9Ctpg2BGXDf0cmNT8/3yDxmzVrlvH7GWecITU1NfIwSMjuvvtux/aAgoICefzxx2UEs3UBrWbRIik+9FCp+uGHgFdsHmYnRQs9QQe6IBpH2Hr8RjWFjAypRVBGEEwwLTE7W7okJ0eN1gbIStKJZitCECt66y1h5tfTsD+WwdP5j8a57I9sdM9zzvFcgu0KS264IXB7CltRuPekHj18j7noyitl6a23+o6zDhiGsvnULbaQOWzPQcVDtMZqhb733CM9EESIqtXCb2GU+ld+950sOO88o9w/XtYNVRi8b3wem9tWrq1qlPvLz8qU8ScdJmldkxqDAlx/9OD+cv3h+0hSC1dUNPfZdX5FQBFQBNozAhoAaM93T/euCCgCLYLAwoULDUd/8uTJjetRvu9aZNumI+s5fvx42WWXXeTf+OLNKgAGDF5ElvM6kIzZOQI4D2UCk0M4i9GQoZkbtZKitQhYbXCRjevXGxnhhSjv9iv199o+ncKuffoYPdl2YwY2FySPfdAKkjJ4cDgU4AwuQdXIYvBFBLEkBJ6GvvdeQ8m3i/HMS2+5RZagJ97kDwgyt3VMEPnIsMGpoAGAaNpezDaNik8+kfnnnhv2uI7jCy67THojwBHPrDqDJivRqrDwwgtjeh7dDtgdHCMMAiRkZsYFA7dJnAIA62tq5aIX35bSyirjsnPHjZKjRqjEYrPeCJ1cEVAEFIGQCGgAICRgOlwRUAQ6HwLTpk2TP4AwjH3/VmMQgP387O9ncIDM/uQFSEpKko1w6qZOnSp33HGHfAKHhHbSSScZpIDdu3cPBSLJ6WbutVeoa8zBvbCnPnAEO6vVrlplOP4ss24JY/88S+dJLhfUaleskGJk/0n4FsTSd9jByKIzGOFk9dXVsvj662UZqlZiMb91ODf5E1idEtSCtgCwNH4esu+rX3gh6NQG5v0feMBo7whaSRFk8niqBdSvXSuLrrlGliNo2FzGYNSA//xHup96arO2MFgDABkpyXLL0QfK7BWr5J6PvjCOlp2aIrcfd5AM6Rnu8665cNF5FQFFQBFQBBoQ0ACAPgmKgCKgCPggMGPGDKO8fw56qe3GIEBOTo5RCcDyflYB7A7WeNPqSb5WUQHi8y6SBUZ+/hvWYgkADAA3ARnjO6OtnztX5iFwQ0b9lrSBCDZ0x7pBjfd3Fnrjg2bq81DePhAZ5AS0ItiNmX+qRUSjGGGfy5f4EEEuOrNL//nPoEcVIzsN55TVFF5GJnwGFiq/+Sbw3Ono2ScrPisf4mnxcqjp/C9A1p/Z/+a2MBwO0e6lrKoa2f53ZEEp2mFgJPyrqavHT53x++5DB8pfDxmn5f/RAqzXKQKKgCLQTAhoAKCZgNVpFQFFoOMg4NQC4Ha6HXfc0eAKGDp0aNwAiIXQLAxZXNw23AYmWoegDYkTgxDTxXu7YTFfivJ/OtJBzY2M0OjHBxcFCeXiYX4BgGjIKYNWpIRtLeB56ajzpx5EnfG2xLw8GfrOO5IxalRUU8erKiPM4kE4HMLMZx9LFQAS/k2aNa/JNKngAvj7EfvJiP69Y1lCr1UEFAFFQBFoBgQ0ANAMoOqUioAi0P4RWAdZODr+g9HPvQE68eznp8wff/8HMqwffPCBQebnZAceeKBBGtizZ8+4AKEBgHAwtqbzz52GCQDUoTqEVQplaBsIao4EgMjGr8LzWPKnPwWuJPBbz69fn2X2s/Cs1y5f7jdV4+tBsYmF9yLwZkIOzD3ySBkIjBNR8RPKcG+W33efLAih/BFqfpfBQTgcYl3nm7kL5G+QAjSz/pyPVU6njB4hvx81QsLXO8W6I71eEVAEFAFFwA8BDQD4IaSvKwKKQKdDoA4lrP9BmTIl/ijZxz7/9yEdR/m/TBBrPfvss7ID+rCfeuop+SfKn+1EfwTsVPTfMmiQnp4eM34aAAgOYc2SJTIXXAssq28tC8TQv2lzYR3d1K22kiL03acMGhRxPJ539lFHBZIQDIqLnwMZzXNJlv6sPff03UI0wQXfSeMwIGgAw7pUGHnHOGyxcQpyIhShaiF12LB4Thsx10b89tGMYnlk0mQhJ0BeepqcMXak7De8SBKiaHdqto3qxIqAIqAIKAKNCGgAQB8GRUARUARsCFhL/unw3wZm9zFjxsj5yOB9Dmkxk8m/K8qN38EX7OtBuMZr7GZKA0bT92+dazHUBqLt6TZ10TvDTWaPNdnfYyH8Y6l3z7POklw406nDhxuwhcnQswR92McfS6aFB8IL+7Akek5OeXMFPfJBaNkXQTAnGTy2G5Bccfm99wZ+tMI4pLHwXjhtqGuvXsY9TUJVTsVHH8naL78MvG/rwKy995bBL70kSd26Bbo+2nuTUlQkffG5kzVunCTm5spGVCGtnThRFiEgGUY2sDO9/wPdEB2kCCgCioAioCSA+gwoAoqAImBH4LfffjNI/2bNmmW8lIsv4LeAWIzyfudBt5vEf/fff78h/Uf76aef5Br0cH9r0/Nm5cCN6MdO9SE887sD0eihm3N2FgeADil76cl+H42RlK4QgZb8Cy6IINcL24sexsnlPsMGdwqhItEbff6mGY74pZfKcvBOxNvcuAa4Tm1pqcyG7GEYgsXM3XaTIW+8Ech5jlcAgI50PzDu5xxwgAi06KORF7TjOui556TbiSf6w43S/6W33iqLIPsZxvLxGdMb8o2J2dlNLiOnxZyjj5Z1M2cGmjKaioVAE+sgRUARUAQUgXaLgFYAtNtbpxtXBBSB5kKA/f903B+FdrxpDAJchS/y3333nbyEDOBhhx1mSPxRAYC2CnJzD0CCjLwAZksAFQGOOeaYmLcZSwCgszgAsZRZZyCQMwD3mhJ+diMLPRn62asfxMI4ufHo/2cFAUv/gyoIBDmDOYaZ7rxjj3W8hI5o8UEHyYYFCwJPSTWK/uiF75Kc7HtN2MoIpwnppPfDekkW2c1oMLfP3eP006U/AoBdUlI8zxG2vYOTGSoJ+NxIQOWRoyGosISBLgSCglhnef8HwULHKAKKgCKgCDQgoAEAfRIUAUVAEXBAYAW02S+77DJ57733Gl9lO8B+cAanTp0qJSUl8ld8CT/77LMlKSnJGLMRX855HeUCs5G923LLLZF0TIgZXw0AeENIEro57PtH6X1YY0k9pRKT8vMdL10Fnod5cMqCWlCZO85HmcLiQw4ROopBLLlfPyl6993GQAWd79nYfzw17819JEKycuiHHwqJAJ0sGgfdq6LAvkY0/ALWOcgzwEx918LCiKmjkRe0781PHcH4LKAiww03hGrdYfBo8IsvStfe3sz5YaojYgkAVG2okV+WLJep8xcb/y5ZUyHV+Nva9RuaPBKZKcmSBhnAwpwsGdKzO9j/C2W7voXCv6spAoqAIqAItC0ENADQtu6H7kYRUATaEAJsAbgAJeF0+J3M5Ac4ChnYWPv8vY7N8m7qh0djdG6Zee2wFmWZNfHwc/4R0ZGFl18uy1DpEdTsJfpe162dNElmoqc8aPbeWl0Qa8uD33nSQXJJMsOuffo4Dg0rXchJwpAjxhIAIOnd4FdfdazoiEcAgGfxqo7g6+tnz5bigw8OXKpP7oghr70mOQgI+VlzBgDq8cx/OXu+PPP191K8otQIakZrJAE8dcxOctKu26saQLQg6nWKgCKgCDQDAhoAaAZQdUpFQBHoOAgwm08lgE/BXu5k5AO4F0Roo0ePbrZDx+IMBdVdb7bNN/PE0ZRZc0tuGWLrdusrK2UelB9Wv/BC4FMMhFRkd8j6BbGw1QVWUr4qBKWK0YZSs3hxkKVCj/FSAIimj95eveC3oVieefb8s48eUbkmy8QrAFAA3gWS9DmtwUVXoEWAhJRBLRd9/YOeeMK99N8yUXMFAEpWlckt734qs5avCrpt33G9UBEw/sRDpVtG7GoovovpAEVAEVAEFIFACGgAIBBMOkgRUAQ6MgIk96PMH/v3Seg3DszblPEbOXKkUcK/BNJylPR78803HWHYcccd5V/I0g8dOrRZYIrFGQpTkt4sm2/GSaMps+Z2yPTPbKufHF1YAsCwCgBhWzvMao6gxH/cT97xxxuKBCsha1n1ww+B74aXAkA0TnQYbgRuMtpnPn3nnaXof/9zLaOvKyuTOcCkHO0NsZhXgCQsz0CY7H9YbILKLk5fvEyuff1DKV+33hGWFLQ5Zae5cx6UV6+X9fgctduug/rJdYftLbxeTRFQBBQBRaBtIKABgLZxH3QXioAi0EoI0Pl/8MEH5R//+EfEDljefzFkzs6CJBx7/EkMSFK/e+65R2pqaprs1k4KGM/jhMn42dfNBmcB+4opJdbRLNrsf59//lNYGeGWvTVxCksAmLrVVlIEUr6UQYN8oe38JaMAACAASURBVK6vqpIStGaUPvus71hzgKnoUPn11zIL5eV1q1e7XssgR39UpnQDNwLZ71c+/LCU4FkOav3wnFMRwcmiwT0MAWBYJ9e6x954HxeiYsft3kZTveCEgVeLBDkZZh14oJCbIoj5BS2sc4R5boIqUqypXidXvvJeROaf5ftjhw6UI3YYLlv06uHpwLNJ4O9vfSyfz5zbuNXUrknyx9E7yiHbbiEZygMQ5DHQMYqAIqAItBgCGgBoMah1IUVAEYg3AvX19fINWNrfhtNFlv499thDmI03SfmCrMfSfkr+mcz91mvsPf7sh70eMnMPoa/eblz/OZCOjRgxIsiyocaEdSiskwd1AkJtqC0MDsmGbm45E8/IYJT0Uxfez8KW6Htlhe1rhZXRM4nnUgYPlgVwzFcgo+9mzCgPwOvdUcViOsJhM+perQxUXJi5775+8EW87hVQcJoo7H45B4kch4K0M93nPRgNf4F9j2xpoKRhcv/+IvgcqluzRtb9+qtU//ijlOL5qp42LTA+XtUW9kkMtQtwjgRRpQj6PH4wY5bc/v7Exn7/7NQU+dvh+4LEz/89wv2RLPDqV9+Xn1FFYFp+VqaMP+kw6ZHZeUr/f1ywRB787BuDOyEJQbe9txwsf95rlBIhBn4n6EBFQBFoKQQ0ANBSSOs6ioAiEHcEXn/9dbkUvbhW550s/XTSi6D/7WdVyMJS2u+FTT3edOKHDBkiv/32W+OcDCqwx7+goMCY7pVXXpFzN/X2ZoEpvWKTPNzByMjefvvt0t0iOea3ftDXw7LF2+c1M8dB1/t/9q4DSopy6ZbkJS4555xzlCUvOQgKihEFs6IoSclRMooJDL+YFVBUkJxzEJCcc87LsuwSfX/dD3ro6e2Z6e6Z2UTVOe+8x84Xb/fum6q6dSsxjEPt+wEo4HNbRjtmuYc7L2qXom/HkbP7TKHGDxE93Hs/t9/zVvufm8tVcg8YQA/paNd2HWpvgn1218LzsfsOOtnDKtsFjBq0drQqvmjn/XIy1pegoLbmLS5FOoxuF3x+K2Y16DJq7nJatPuAa8nn6lShZ2pZD2ReuhZN3X+ZTWe4S4BmpXPnoFEdmj0w2f+D7PT3YRZFRHSM26N5onoF6hZW3crjkjGCgCAgCMQZAhIAiDOoZSNBQBAIJAKRkZGKoj+bnSKjQZhvDAt0oZbfmzr/YW7D9vLLL9M2ztbBwQfF/2FuxbV69Wp6m1X3T5w4QWABIEBQtWpVtQ0+e/TRR9X/7sxfxuH4QyOgadOmlMtCVtkJBv7WLdtpv+bkfPExx0kbugysuA9nK0WWLD6P7EQA0E7HBbusjixPPkkFuFTlLL/Xpw3lKvrLqDsyE8XY1tBuMMPbXY4yY+bC11/7xFAbYFcAEPOcBACsBmBuc6tOBI+urV1r+Q7BGmiVtfBfVJQSFbzIIpNWDK0Ei6NlZIUKPocP/3spLdt7yDVuUJvGiv5v1U5ejqQe0/4mBAI0q12kAA1q21hlwh8Em7llJ326dF2sqzYoWYT6t2r4IEAgdxQEBIFEhIAEABLRw5KjCgKCwH0EDnKbLdTn79y5k+Dw52D6r75dnxV1/g0bNlDbtm3VoggWfMbK3Zm5dvrOnTs0fvx4mjBhgvoMgQHN6dczAJ7l/vBDhw6lNGnSBPXRKNE3DnacYyaCE7OaGXWydnzM+d/Nm3SMVd5R127HCvBzzP7aa5am2BUAxKJ2stx2dR2gOp+d3/cDrVt7bC2Huv/ic+ZQulq13O7oBK9sL7xABfj34aHUOuE3prrDAT326quEWnqrZlcAEOs6CQBYzXijvePpkSPpVP/+Vq8QtHGo/y/OJUzGgI1+w9sXL6rff6vOP+bm5PF5R492Y4F4uoQxAPB6w1rUvnJZy3feffo89f19Hl27cdM1p1WFUtSjycOW10jsAzccPkED/1xIt/l3RDMEn3s1C6OmZYIjDpvYMZPzCwKCQPwhIAGA+MNedhYEBAE/ENBn71EGADYAggEjRoxwteyDHsAnn3xCRbhu2sz0AYCyZcuq2n6UAMD0jv4UrqduxxlDGP43Sgxg6BQwZMgQSq13kvy4k7epThwibb3kXKpQjGuj09epE6TTxe2yTpxz9IYvxs4xNBGsmF0BQK1GH0KAVsyuvgBYHBBy9NZaLjc7tLn53dRT/3EWu6r0mAMdAYglZnnqKXooeXKK3rSJznCJy9UlS6xcz22Mk04Ul2fMoEMdO9rayyqVHove4ADiAWbvXN+3z9YegR7stU6fAxV4D8G4iOG/bVYN73pR7oSQplQpS1NQtz5j0w7X2HJ5ctJIpu+nTZXS0vyV+4/QkFmL3cZ2rVuNOteoaGl+Uhh0+85/NO2f7fTLxq1KEyFz2hB6qlYlaluxNEFQUUwQEAQEgYSEgAQAEtLTkLMIAoKAZQT0JQA1atRQWfr8LMx1num977MKuNay7y0WTOvVq5epMKCeRYCN+7Ay/JtvvqnG6gMAf7HYF/ZAJwC0A/zuHg0X+3Tv3t3ymf0ZaJcybtzLTkbQn3PGxVwnNdymGW0vh7XroGs1+imyZbMEgd2ADrK5Vxct8ti+LoQDWHD6zAIcTtr2WbqExUEITOQZNszi6LvD7DIkMMdqyzu1ATvXZxjTk6wBEp+G0o6CzGRJltZdLO/mkSPqfCi1sKNVYCYA6et+m46epP7cAvAWM59gUO0f1aE5lc6d3ddU9bkZ/d1uGYGljWSQICAICAKCQEAQkABAQGCURQQBQSCuEYAiP7LxgwcPVlvrHf3jx48roT5k+IsXL05fffUVlSxZUo3Dzy5z+zRQ/m8ylRwigNO5LhyGsgFk9FuwyBro/+PGjaPq1avT559/rj7btWuX0gzYv3+/Gg9tgPr168fJ1f3VAbCboY6TSznc5NxHH9Fx1miwYwXZkUIQwKqdYhE9b7X2xnU8OXKe9rNbk5+rb186z0EuT+rv+SdNohxcFmHW/i6+AwB2MvMaXkEPAPBG6MQAUb3IBQusvhYBH6d/b1DqE7NjB+H9vvTjj7Ycf+1g2fnvU36e71a64ePUyF6PX7iSFu46oDRTmjFl/W2m76dIbq1+38ggsBtACDiosqAgIAgIAoKAVwQkACAviCAgCCRaBKDWjxZ+cMiNLfv07f3g1MNxP3ToEL3BThK0AuDgP8nZN32mH0CgEwC0BTBmEWdctTp/qP2DSTCPqfQwY3eAoIMYgLplTxTxoJ89gBs46eNuVWhNO6YTAcBczB7JO2qU5ZvaDQCgjMOT8++rj7yT+1i+iI+ByEiX4LKB9HXr2lry+u7dqtvBzaNHLc1zGuACtf5Qhw7xVgqQmQVFs7OmAkQtL7F4460zZyzd12yQKrXgIFEyFi61a//x35eI6OuUPNlDlDEkDVklrf+PNxo2ewmt2HfYteWD2ALQLt4yXhAQBASB+ERAAgDxib7sLQgIAn4hcJszZmi99xFnvGB69f+YmBhXi7+OXEuMun04/f/3f/+nxvbu3VvpBlzh/t3QENBKBowHAuW/fPnySh9g4cKFro/1woB+XcLG5Kg1a+hA8+aWeoCbLetJJM7GEeJ9KLK2B1m4MYq7MVg1uyJ0TjQG7DAMnIjyeburL3FDf0UkreJsNs6pY263TaLdII/+rDHcBeQwBwPt1Nn7g0kw5mZ54gnKz3onKYLQhtTTeVHrvnjPQfp2zWa39nfeNASuxFynWVt309wd++jc1WuUgcsNPmC9gZK5PJcbrD90nD5ZupZOc5vBYjmy0uhHm1MmDlLADnH7vSkrNtC2E3cDJ+0rl6EXWH9A6z6AAMW/x07RV6v+of1nL1CalCno3aZhVL9EYY+PAcGQHSfP0k/r/6Xt/N83+P9nmpctQW+HMyvCQ1eDc1ejaPjspbT7zHkK4T16N69PdYsVjLUH1lq8+6DSXDhx+QrhfHlCM9BztatQw1JFPQZejLilYl0OlFnUKJwvGK+TrCkICAJJHAEJACTxByzXEwSSOgL6rD7uiiDAhx9+qNr5zWHRt65duyoav0brj+J2WrCvmRLeqlUr9b/BIEAJgb6LgDfcIP6HwEBaQ91usLFGK7DDzz1HEb//7ngrT23iHC8YxxMh2gbxNoi4WTW7InR2BQBxDjv15/9FR9PRF1+kSz/9ZPUKHselrVxZ1f6j1Z43cyKq5/fheAG72gjanihb2Ne4McE5t2p2noFxTTANILCITHxiMjAs0CEiN5esJAsJiZOjX4iKZqd/Ey1iR1bTDdBv3KR0Merbwr00Ck7139v20OTlG5RDrTc4yplYNA9ObbtKpSlf5kyuj09GRFLP6XPoPAcLYAgAjH2sBaVPk5rmbt+rWu/p18uSLi1N7NSK8mbOqH4+hfebxfuiZEyz/FlCeUxLCuU9jXY2MopGz1vuCihon0PUr1HpohTJAYxK+fNQY3bW9SUSX63cyAKA99/V5+pUoWdqVXZb/vCFy0osEY6/0VLy3dExoBGvqzdvuKVKkZzx/4/ScxAFeNcs7P1vQJy8HLKJICAIJAoEJACQKB6THFIQEAS8IfDHH3+oLL7m3GtMANT/v8Zt3zZu3Og2vVmzZqrNXzadYBvKCUDxh0aAN2vSpAmNYqo39ogPu/TLL6pu2R/LzcELOAxGtXh/1oyruU7EEO3S8+06y3b73AcyAJBn+HDKzWKUZrX/+mdy69QpOsCdLKL/+SeuHpXaJ/Pjj1MhDrYlS5fO1r43uFxnb+3adOvcOcvz/AkAYJMz3BrwZL9+lveL74GpixWjApz1z9i0qdfnj7KCGxw4S83dAVLmyuX42HD8p67eRAt27Sc4pp7M2EYQGgPQCfiTM/96R9xsfoOSRah/q4auj+YxU2DcgpWuf8NBfq9lA1rKzIOx81fGCkBo+gPFOVCg6RoY9/FUorCPGQKD/lrkCjZ4up9R4wBMiPd/n087Tp11TenHd2jId9HMytolcmajMQhusEMP8wc3xw9ZJgoCgsADgYAEAB6IxyyXFASSNgIoBZg8eTINZ2dIMzjoCAqsXLlS1flrBq0AiAI2aNAgFigRERFK+O+bb76hO/cUsfWDOrPjDdHAHDlyxBuggXDkkDVEz/RsrHWQ2IIATsTh7NDz8WDtCgCi9V8xzhynLuyZVqx/YRAAONCmjaOWevp1UubJQ8XnzqWQChV8v4/ssJ1jZ/F4HHWt0A5kl32BeWC6IBtvp+895tl9zsZn4pSVgeeeInt2SomgIPeBj+CAZDAtWZo0KoCXg1lL3gIrKP04x7/nJzlAhE4CKAEqyoKnGZhZYcfg7IOyDqq/MXtvXCc1Z6VHtG/GWfLc6iOECX5ct4W+XbsllvMPGv8dxivqxk3XMq0qlKIeLECo2ai5y5lpcMD1bwQXyuTOQe+xwx15/Uasa8C5/+iJ1jR/5z7TPTGhNM8fxWUHcOQ1Q3lB39/mERgHbr9jnJnPwGyDiOgYV9AD5x7XsSUVzpZZDUVmHywF0PRhaJ84issUcE4Y7jfwz4VurAK0BsycLoRu3Lrtur9+XX9xs/N8ZawgIAg8eAhIAODBe+ZyY0EgSSIQzU7V0KFDaerUqV7v9yoLbsGJT5Xq/pc//YRb/EW5H2cBtVZ/FStWJDAGkPkvV64cJfNQAxqXoNptIWd2tsQaBHASACjEbRuzPvOMpUcEob0jPDaCafVWzS7N/dqmTbSfu1B4EvWzuq/d1oZOHWur5zEbZ5d9Aaf1NLcMPM2/y3YNVPh8Y8b4ZEOYrWtHcwC/O8VZDySDSQcQu+wRO3eE45+jRw/V7QHBH6/GTvtF/lt4lMVP9W0EM4aHU5Fp0yg5i51aMU+U+NTcKrVDlbJ0Ieqa6h6gWc6M6enDx1tT9gx3GR9buP5+ADu/19nR1QyfvRtel6oW4nKtRatVaYBmevbAVXbwe82YSwfOXVQfw7Ee3LYJTftnO/1z5ITp8aE/APo9hAnNAgSYVLtIARrUtrGrnh+Z9qE8fs3B+4KTqhtC2eL0av2aSqtA7+AbSwgwb9Bfi10BDtwPQQgEI2DQO5iwcJXrcz3df+X+I6osAKYPAHjCrV/LhlQ2b04abQiMdGXdg841Klp5pDJGEBAEBAGSAIC8BIKAIJBkEDh//rybUr/xYjVq1CCI9+X3US8N5x8igbD3OXvWPY6zpr4eyG2mRR9iNsJVVlf3x+Kjftif895hwUY4h2e5fMOO2aGG21WfxznstAC8zqUmR55+mq75ScXHsyv211+UkUUh7djtixfpODuQKCVxZAiAcdbWqtkKAPC6F5h9c4yDdHqn1epeoVziUOj77wkdE+yandKatJUqUbHZsyll3ryxtnESoPJ11hAWIc3Jjn8odytInul+fby3edHcxQQsEzCG9GZHLHH7yTPsnC5xE/hD5rp5uRL0cr0aqgZ+4J+LaNPRk64tqhbMS0PbNSEECMAWgGOsd9bzhmZU2fHcmTKQkToPgb2h7cJdwnYnL0dSj2ncHeFatFo/F895vHoF+nTJWrrN70o9FvIDbR7195pB3A918XDK4Wg/W7sy7T59jv99zDXmsarl6BV27DVbf/g4DeZzanoGcP6f43lPcQ0/uiGgw8Gwv5e6HHj9HbHGVGZG/MAsB80q5MvFLIimLAaYMtYdMaZl+ZLUgwMgWHvmlp1KxwCm6Rugtt8bbteYUdCXGRC4F8yIm6/3ST4XBAQBQUACAPIOCAKCQJJC4PTp0yrDr7Xr018Odf9o/YcveN5M3xoQzn8fbvGWnL9MJiSLnD+fDnF3A3+zyLhTJhZDRB/51EXu16wmlLsiI4y69QtctoHe6GgDaNfsBADOf/aZop/bMasBgFv8bkK/AU6iv6bEHJnOnSJLFttL/e/GDdVy7hRrQdw8ftzSfAQcQrn7AhxQMFCsmuUAgIeMtdV9lCPEpTnFuU0nhBHtmF1xzRxvvkn5uKOIWfmME5FKs7OiVj/r88+r4FJImTLE1CPLV/L1nln5fdhw+ASNmrvMLYuOzPaA1o1c1HYo37/1y2y3mnm9+B0CCKDqa9l/OKpQ4A8vU0zdxejg6wX88PkudnBBy0egAAZnH3+797LSfgEW8gMNfyfX3WsZdIyBRgCcf+zZhssJ3mxch4az865vU6ivz0cgAZ+v4ky8ZqDuj+QSAa0WH/oFKIHQTB9AMGuDqC9jMJYHGEskJt5jQOBeYBuAVeELN+OaKFFAZwTgIyYICAKCgBUEJABgBSUZIwgIAokKAU9MgFCmvfbgTNpzrKSfhum0ZgaRqilTptDgwYPVx89yb22UFngaH1/AqNZuTHk+d68For/nsFpX7O8+VubjbsjEw0m9yBlhf3qjK8dh2TJTurbxLGAYHOEOD3ZruK04uWBtHGXNBTulBd6wsir+520NtCMEE+HKrFkUtWIFxTDmdy5fVlPwPkDbIH3dupSJM8npWZAP/eVP9u1LZ0aPtvIY1RhLwRH+nYtcsECxWrT9LW9gGJi7f3/KzS0/7WhbQPn/YPv2llkHyP4jaGZmd1hH5FCnThSpaxlq5S4IsKStVo0yc1Av9JFHKHVBbiFnw+nX9rDC8PD1+wAH21hjD6cYbeeypk/rug6CBKhthxMNQ4s9tPQrn/eu0KDRcTaK3BnnG2vz9fR4rAcl/hgu0bpx+w69wxn0FsxE+B76ApyBhyFzjqw7avHzMNMAgnpoM6jPlhudZWMQAo441Piblimu1gSLwchy0AcQzAQAe3KQAywJmLE8wChAiGz+Zi6TwLnAHADDwhduxjXBjJjEJQcIoIgJAoKAIGAFAQkAWEFJxggCgkCiQsBXKUA418GC4o+afiMbAAyCN5givfpen3mMe+eddxLk/X1l+pwcGplH1BlDvM0fxXC7eyMLG7V2rXL64YD76wjq97cqDmfXEdT28BUACLTzD4o7atChPRDXhoDT8bfftrytlZrzq4sX00GwWe4FHywvbjIQtfHFOKCRtkoVS8uAAXEQ3RG23Kdwe5sIJ70Y60N4qsFXgTn+e3Hu448t7a8NKvjFF5SNW0P6Y1Y1HrwFAODQomZ/6/HTrqMUYrG7kUxp12ratQ+8Oapw1PvNXOAmfPc0U+q7cH2+ZnrnHT8DpR8MA42fZewAoM2Dwj/KCFAzr2XQjbi9XL8GdaxaPhbLwG79PtoPvv3rbIIWAswo8IfyhO4/z6YzkVfV58YMvzGIkYNZFJM6t6VsukCK/uxWcDPiDt0DMBZwNjFBQBAQBKwgIAEAKyjJGEFAEEg0CEC9Hxl8ZO29GboBtG7dml555RUqwe2xIO53keujP/jgA/rhhx9cU7/99lslAphQLZDOk/6OyEiivVi2rl1VFjgFWib6KJ2wgxEypTE7dlAUd2m4zF0aolkYL1hmRRzOH10Fb0r3cDCPduumMtyBMitOdaD2Mq5jV4DSKy2fM/8RrGNwhKnugXD+tbNCnK8wB5JS5r6rRO/JEEAD48POs7HCvHAiBJiG/wYV5cBCmlKlHD06OP8IzFzglovezFfLyqV7DymBOS2rD6V81LPDydSbUaAPnz3B9fndwqqrYcox5vKAM6yurxkYBGHFC6l/Yv0hXHe/9tD92nxjgAACgbN1AoHaOlqZgRn9HmNQqoDyAOgN/MuBjH4z5yvWAMxYv//Fig1KVFAzozNtnG8U+Dt7JYq6ff87xdwrUzB2CDAGAJCl/+ypdh4DAMDt1R//pIvcctEMNzPGgTFw4ugFkkmCgCDwQCEgAYAH6nHLZQWBpI/AVVZxR/u/P++puHfhL/j12SFAe7+dO3eaAoCWgXk4c7hr1y6K4i/SmtWrV48+5kxezpzuX34TFIoBqJ22ch+wARAQSMdCimm4Jjl10aKULG1aSp4xIz1k0lEB9PI7kdxSi7/oo6c7nK3orVspeuNGgkCZv7R+K2fWxqAmHM4VnB8z80d5HuulYro22vGBMu8yfi7X1q9Xzn+Mh/fOzh30Y/OOGEG5WJwyPsyJyF0u1uTIwwE5PS0fOgQIJiBb7kTXwdfdIQhYgPUcPGXq8UyOvvACXduwwddSrs/hpBebM0e9+97MTkcB/Tr4/SrEyv2+AhfGvSH0d+y11yyVl6TjUg4wGNC20GhmTnlddtj7c0971O/rzegYZ2QK+9iOLaho9qxq2AV2YLv/PIsV9O//PdUHAI5fvqKU9fWOrr4DAD5/i+cblfz1+5g5w9hbL7JnZBE0KFlE3QeG9nwvfz/Tld3Hz/QBAAQYvjQECPQMArRHRABBrw9gDBAYs/WpWEtm6CPhVI3FEo2G/Rbu2k/j5q90tRzEGD1uZt0B9Hey/DLLQEFAEHigEZAAwAP9+OXygkDSROAfrmuGcF/q1KnpI6YsFy9enM5xDTay+z9zZtCKgSGAoMEjXI+b4M1P9fQEf78AHDA3C96hd7qxNtzYK93pVhDly8/vGoIBCHacmzhRZWOdqNl7O4O3FnROz25nnpMuCTgzsM/GGgjJ06VTgZFTQ4Yo9kcwDUEraAJkYvHClBzEu8PBvet79tBFDjw4EZTMy38/UO7hiwmDd+okjzvLQoF2DQG2/J98Qum41MDXPgiuXWEx0OMsVHrjwP1WfN72zMkBl7ys4WCmkWCWtdfXu2vrmgnnGQMFEdExrOA/h45finAdB4r8z9SuQjcZn4kLV9Oi3e5n1gIAEP9DGz/Q741WuUAeGs4ONLoMmO1hVMT3VGYABsNQbr+HQIbeUE8/hssLoCGw7cQZ7g6wyC0IoQUAQphuP2X5BprFDAXoxmimlQBUzJ+bVnL3gLELVrrYAdoY6CkAV7RM1OxkRCR9tmwdQRdBvx4+1xgPCFhAcwHn0puxq4Hdd07GCwKCwIOHgAQAHrxnLjcWBJI0Av/xl2Jk8eH844uUXrwPn61atYr6spDZIc5Ke7P+7DigPCAFf9FMDAan4wLXEYMGHGinMzHc38oZIa4GJy51sWL0EGc0r+/fr0Tt7Ir+WdkrWGO8taAL1p76dW9fukQH2aGOuqeRERd7ot0enpfVjgXBOFP6hx+mItOmeWQUGPf01IbPytkQMIHIYHbO6oO9ojo93MvAo+vHzWPHVNkCBDJjtt+nr/taO3nmzFScGQzpatUyHbr79HkWzJtHEKaDGevdtUnGLDTE/4Zx+z4455qZsQkgcJc5XQjd5jZ9EOozGtr2QQwPjj2y62am7zJgxjIw1vgbAwDaGaKu31QCf2YG9X84+BHR112tAfXjQPO/g/+fuYeTcQ0EJ4BdBN/R6MxrY7Vz4L9vcnmCGR7GsTe4s4HZnnpMfL0D8rkgIAgIAkBAAgDyHggCgkCSQeA2f6GbPHkyDR8+nN566y31n7RMUzfa36z63ZVr2+HcY47eijK9FyUEbVj5PLE4/67z85fSi6xZADpwMGjVSeZFScQXgVBcAc4Qm5VdxMW1nIrcOT0bnNYiv/yi2AKn+fc6Pgyii2i5mNGGFkigu3QE4t45+O9hPmY1eeqQYAwAmPWXh6OK1nz7z110HalO0YI0kMX7UiR3LxMw6gkY7wC6fcaQ1KyUf18HQD8GTvQt1nS5xQEDmFFgz6wEoHaRAjSobWNXyYInIUFtHwQdsqYPYa2C+6UK+jPg83aVStPcHftcgRHjPfJnycRMhyseHxFYBdFcEhUZc8PSY0zLJVUQAzQLHuTNnJGu8jr60ggJAFiCVQYJAoKADgEJAMjrIAgIAokeAXxRunbtGu3du5defvllOnHihLrT008/Tcjko/2f3g4ePEgvMR0ZmgDNmzenV199lSAemJ3rYgsVKkQpOQOXaI2xuMot3Y5wq8ObR48m2mvIwc0RsNrRIJj4oVvCARbQDLbB+Ucdf5bHH1c6ElDrD7SegpU7eCof8TX3Bv+dia8zG89mhcFg7C+PNcLLFKN3w8OUc496/SFMmwdFX7NQbs2HHvRFszNLwWDI9I9fuJLr2mOXJxTIEqrEBeHE9+GAArL+esvNTnP3T5S1OgAAIABJREFUxnXo06Xr6ATrAcCM2X387KuVG+mXjdvU58YWfvjZGVbv7z1jLp1iir3RwDZ4l9sJhjIrYeAfC2PpDSA736VOVXqiRgX6ePEaRffXGz5/pHIZalOhNPX/YwGBxm80tPbr17IhXWRxv0FcTmBW1qDNwXq1OIDxIgspTl2ziZZzCYHewLTo1awe/bxhKx3QBWD02gm+3kn5XBAQBAQB9feSvzib86wEH0FAEBAEEgkC8+bNU6379AJ+2tE7cnuxwYMHU9asd8WpYBj3HguTTeesXpEiReirr76iMixsl5QMzv+x118nOGti9hEADRuCbOhQEPH77/YXsDAjWUgI/Rfj7vh4mxaf7f/054Lo3AG0zmOtjWCZ3vlXtfD8VeUcMx9Q7x6Xpjo8fPopJWNNECd2mf/GHH7qqXgtywGWRfkcGRo39noFT6J6oLynSpE8FiUe2fFezcKoUSnPoogIAsz8dyf9tmmHEgYEPb4pBxXQLQAdBmBHL0bQmPkraN/ZC5SBf9amYmnqVK28+hwsAojiJU/2EL3bNIzqc6tAvUFkcOisJbSX51blEoT+zEQAhV9vWH881+LvOXOe8IUXrfhalCtB7SuXdTsDavBRX4/yhfyZM9FrDWpS1UL5VFtC3APdAn7ZuJWuMxW/VK7s9BK3GizLLAZ8jj20+SgPyMfzn6xZUWEDxx4GfJfsOUgzt+zkgMRVxW7AZxjbqFQRalKmOOW6pwuA8oTv1/1LczjogGw/xiAgUoXvuObgUaWhgBKDsqwngDt7aivo5J2VOYKAIJD0EZAAQNJ/xnJDQSBJI3DlyhXqwX3r53BtqycDnX/kyJEqww9D3HP8+PFK5A+W0Fv9OX2AUFq/+OOPdIJLGgLZZs3peQI5Dw46lMzhjAbDtKzv1UWL6ADXvAdaVyFzhw508+RJJYhn1bwpuFtdIyDj+PfnDAvJneQgWjAMDmshrm8PZdz1QnhW+9wH6kxW2wl628/fDhP+3sUTlp7WXcFZ5w+4DSCcU2+mZcc7s5N7170VEwQEAUFAEEgsCEgAILE8KTmnICAImCKwgdt4PfnkkyqrX7ZsWZrI6us//fQTTeXsrd6aNGlCo0aNIrT8g/3Gmd3XOUMOGzNmDD3Lmb6kajePHFEOWzBU6eMaM7Tyy/Hmm5TlmWcI99rfsmXAgxv6rO9/0dGKSXHR8D75c+8cnMXOwyr4p7gzwTluM2nVvCm4W10jUOOCRW9HF4XC339P6cPCTI96nct8jvDvqp32fU7u7LQln9leCFyc7NePzk2a5OQojufYdf6xETLkP6/fqijonoT4QJ1/rUEtzlizmKbj08lEQUAQEAQEgfhCQAIA8YW87CsICAIBQWAaK3N3v0cLbs11yRO49RbE+9Dy78svv3TbAwEC/LwyK2sj+48WgbDevXvTO9weK0kbZ21RP32ayyEi/vor4BntYGKXLE2au6ro7PijltklYsZ3gmN+lHUfApWhR//4gtxNIUWOHK4rAbdDnLG/vm+fX9cEayEvM1FycKcG3OHyjBl0iEtUrBjmFuPnlpE1KxKKXfzuOzrarVvAsEcrxYJcjpO6sDvN23jf67t20aFOnYKmB4AAUD78HdGVDfmLOUo9Tg8bRmf5706g3lVvZwrhv3UFmUWRrnp1R0c/dP6S6nEP2jyU55HxR9u6ZmWLu1HnHS0ukwQBQUAQEATiFQEJAMQr/LK5ICAI+IsAHH5k8GFaACBjxowUzZlbsyAAxqHuX98G8P3333cFEfw9T4Kfz07zjcOHVcvA8/yfhFoagOwl2vZl6dyZ0teu7bEGGxTrcx9+SCf5GfrrWHlz/K4uXkyHWVTy1hn3HtxWnzcy24W4Q0OGevVctHY7tfTISBf++ee7LeESiAWK3o7gBkoucr77LkEXwYrhHUbw4eqSJVaGWxqDQFMe7jSQg/VEHuI2ogE3rg2/xB0NTvA9nb5Hvs4ELLOxwGnuAQMoZc6cvobL54KAICAICAIPIAISAHgAH7pcWRBISgh8x1lIZPBh1Tnb9fnnn7to/ggCIMuvZfrN7p2exb2+4UxZmAfKcVLCyngXZCXhQF1gpkTk/Pnx2joQzld6do4zMaU/Y3g4pS5RwmO7sljPxE/HCnsj45vthRe8On5Rq1bRkeefpxsHYquae3pPfDlkVrLoWKPozJmKBZHQzN/MNqj++ViPI121am71/lbuib3PcckPMuv+tr0E+yAvlwg5OYeVs+rH3Dp7ls4wE+nClCl+n1u/rt07XDp+iFZ/9yGdP7SHkqdISaUatqHqj3WjZMxOSUwWceoorfxmvLpHitRpqHLbZ6hc00fpoWTubQkT053krIKAICAIBBMBCQAEE11ZWxAQBIKOwHx2XJ/jlneaff3119RK5yj5CgJ06dKFBnL2MW3atEE/a0Le4H/cpzp6yxYVEIiYNUspvPubUfd0XzjcIRUrqjpv/Cctl2SkzJ3busPvYWG7jhXOkbVrV8rFIompuP2jFcMecDjBoPCFDxz2PEOHqvvpxez0+yCLfobLAtDj3mw9lR3nVpa5mOHgqX+7lXMHdQwHYK7w7+HJPn0oZvt2S1vhueNeGVmbg/x01G5fuEAXOYgHPYWbx49b2h+DgC2eEbQVUFri7zksb3xvIFgAl1jv4AKXPTgtLwFTJvNjj1EO1qkIKV/e2h2YBXRg7SJa9c0EunP7luvYaKNXtcPzVLH1k3avEm/jzx7YSQs/GkA3ou634MM96nZ5h0rUaxFv55KNBQFBQBBIyAhIACAhPx05myAgCPhEYBfXA3djKrBG6YfYH8oCcuhquC9evEi9evVSnQIgAogSgFSpUhHGduJa4gfd+TcDGY4pHCuIrl3fsUM5VhBe++/aNboTGUnX97j3xNbWgEOSumhRlX1LyViHlCtHKflZpC5ZUtV2o7Ye7eyCabcvXaKo5csp4o8/1Jm1s8LhS1OqlHLIUV6AjGnyTJnsH+VeGQWcNwRLYrZtU8477p6uRg3K1KKFWj9VgQLWstrsQEetXk3nmK2Cto3IZqfMlUuxIbKzY+ctgGD/8MGbgXcmht+Vy7/+SlErVlDM7t2uEhM8+xDgzhoLcPoR8PEUFHF6Qux/g3Uari5dSpEcyLrJZQLX+QwaOwABnzSlS1O6WrUUyyR9/foJo6SCn/9N7mZxbd069R5Eb9youlugzEFv6veHO1+krVpV1faDMYPSEruBoVO7tyin+faN67GgzpQrH7XsM4HShiacUhNP78P1qCs0b1xfunh0f6wh2QqVoBa9xlCqtM7aNzp9B2WeICAICAKJAQEJACSGpyRnFAQEAY8IIMP/Hrcj+5WdDs3Msvqa6n89/tL8MWcKcyby+tgr3AP6nyMnaTX3hEb/7MvXYgi9o2EQ7MqcLoRKc6/qFuVKUtWCeSlF8rihw6Jf9v5zF2jVgaO05dgpOn/1mupXjdaLMPQOz859uNHPuknpYqqfdlydTXs/gNPW42do3aFjtO3kGboSfd3tjBp+eUMzUoOSRahusYKUJd2DzRCRP0HeEbhx7SpdOLKPzh3cTVfOHKdLxw7SzZhr9B+/a9evRrjef184InudJkMo/yeTymCXatCaUqQKnB6B0WkG9T9FmhBXBj1Z8hQU3n0o5atQw9dR4/3znQt/p/U/f66wBW5w9m9GR6l/A7+WvcdR5nzeBSXj/RJyAEFAEBAE4gEBCQDEA+iypSAgCAQWgXnz5tEbLNyFVoCa9WRaN36WhrN+sHWcXXuEs7Ko+UewoCpn0RKbRd+8RUv2HKTpm7bTqYirlp0KtO16pX5NCue2XXBuA21w7XeeOkvfr91C206c8dlDXL8/zta5RkVqV6k0pQ5i7TECE2vZ4f9l4zbazwETTy3OzLCBc1EsexZ6qV4NqsSBi8AjGOgn4nk9BD8W7z5IMzbtoBOXr6i2bzk4IINAx5P8HNKlThV3h0nkO8HR37Hgdzq8cbkbBT2Q10Jd/sPPdA8YW0LvNMP5r//ye5Q1f1H6e1QPio64pI7e8JV+VKRmw0BeI+BrwdGfO7a3CrrAClauQzWeeIXmjulFURfPUqqQdNS85yjKXqR0wPeWBQUBQUAQSOwISAAgsT9BOb8g8IAgcP78eaXq36ZNG2rQoIHK+GgGFgDq+H/44Qc3NMKZ5ov2ftmZNvshK8Vrn//F7dRqMFU7sRgc/98376Bp/2wn/G+nVqdoAerdvD6lD5CTB+fxX87yf7ZsHR2+cNnpsdS8fJkz0aA2jalwtsx+rWOcDMd/0e4D9PWqf+hydIxfa+Odq1+iMPVo8nCidJTPXY2igX8uogPnLpriEJo2hPo2r0fVCuXzC6ekPhkO5prvJ9GJbRssB+GcYlKgUm1q/MYgQmbeXzNm//OUrkzhbw+n/+7cpvnj+yr2AqzKI89R5XbP+LtdUOcD+4WTBqqz4/ey4WsDKF/ZajR/4vt0dv8OJQbY7J0PKFcJ1kUQEwQEAUFAEHBDQAIA8kIIAoJAgkfgzp07NJ6VwlHbHxoaSqNYrbsd1xLrgwD79++nt956izZv3uz1PomJAYAs9cJdB2jy8vV09fqNgDynypzBhqPtbxDgbGQUTVqyhjYcPhEwJygjswEGt21CFfLlCshdd50+Rx/MWUanr1wNyHraIsVyZKWh7Zpw5jzx1BcjcDTgz4Vc+nDaKxZ4BsMeCaeyeaSFnBlQcJIXTRpAMZERsT7W6Puaiv7/uLY/JvIy4b81Q9YdFH9vNJJb12MUlT191pzU8NX+lKNoYLLY+1cvoJVfj3X9voa90JNKhDWnWzHRLsc5sQQAVn87kfYs+1vBCr2CVn0nUkjGzK57CAMgoH/yZDFBQBBIYghIACCJPVC5jiCQFBG4cuWKcu5B9YfBiR8zZgy1b9/eLQiwjcXYunfvTns8CNRhLhgE48aNo0xOxN/iEFw42B8uWk0bj5wI+K7P1q5Mz9Su4ojKjqz/Ig5KfLJ0LV27cTPgZwuEA4qs//frttDPG7baovrbuQyCFEPbsZBcgNgUdvZ2Mnbujn00YeEqS8GaAllCaVzHlqx7EOJkqyQ7J+bKJZozpidFnDrmumPKkLRUvE44lWnSnjLm4PIQXUcD0NPnjetD0AfQrHC1etSIs9WBFkD0BToy5Us/H05HNq1yc5oz5syrzjd3bC8W07vb3rLx64OoULUwX0vG2+fG8+YqWYGa9hhB/MvuCgCkTpeBSwBGE8QAxQQBQUAQEATcEZAAgLwRgoAgkOARgKjTV9wqa8AA/uJ8zzwFAXawCnnnzp0JJQNGQwcACADWrl07wd4ZDvaGw8dp7PyVFOEnZd3TJUH1Hv1ocyrKde12DPXjU5ZvoFnb9lhyJO2srR9bnDPso/h8mULu6jfYsUhmSoyZt0IJ/AXboKnwbnhYnIsY2r1XFAdqes+Yq8QirRgy2QNaNaR6XO4gdh+BnQtn0rqfPnX9IGOOvOx4DqdMufKbwnRo/VJaOpkdU51Ve6wrVWzVOeCwRpw6Smt//IRO79mq1s5bpgo9zK3w0mfNof4defakW51/3rJVqQmL/UFgMPryBZo1ojvXzp+j5PzvZm+PoNylKwX8jIFa8Pyh3Ur9HyKLsFINWtHDz/VQrIw5rGUQcfo4ZcieS3UzgD7D9rnTFBMDDIHKjzxLpVlYMa4DMIG6u6wjCAgCgkAgEJAAQCBQlDUEAUEg6Aigzn8o91SfOnWqay+zIMAtbsc2ZMgQFTCAhYSEUHJWnm/JLdVeffVVKs1twBKqgfI/nev8p67ZbEtIz8l9WpYvST3C61pmAcCJHDNvOa05GHzHGvfpVK08vciie3YE93zVuDvBydscdDR4r0X9BO8oQ/xwyF+L6baOiu4Li8eqllPCkWL3EODfzSWfDaPD/6xwQaJR6D1htP6XybRj/gzXxwisNH5ziBKsC6SZMROwfqGqdVUJAfQD9q2cRyv/b5xrW32d/7kDu2jehL6qFECj04MZkFDNeBftOVw+cVgxNK5fvUIIcOA/G6d/6RasFG2AhPpU5VyCgCAQlwhIACAu0Za9BAFBwC8EkNXv1auXqxQAiyEIAE2ADh06ULJ79NvvvvuOevfurfb69NNP6dFHH/Vr37iYDNo6av3/3Lo7qNl17S4Q3ZvQCTRv3+3t4PwPmbVYtfWLK7PLUkCdf7+ZC+jYpdi12cE8czmulR/ZoRmlTZUymNs4Xhvv1dDZSzhwc9TWGugK0J9ZAGJ3ETDWyeNn3qjyt2/eYK2AgXRy5yYXhMFqTacXxNM/r5zFy1GzHiMpJbf5WzblAzq4fon62NjqT+9Qu+ZwaUNCNX39v/4uR7esocUfD1J/P1GSceX0MTf8tfsk9BKHhIq7nEsQEASSDgISAEg6z1JuIggkKQSuX79O+/btoxIlSrha+eGCZmJ/CAKAHdCpUydKwa3k9AEAsAFefvnlBI0NnLTxC1cqwb+4shQcLEENe43C3hXf4zrzr7//E9UrULew6j4hwRkHssAdWhDGtQHHQW0bU+0iBeJ6a0v7bT95ht77fT5dv3Xb0nht0NO1KlOXOlVszUnKg2/diKEFE/vRmb3bXNf0xgBAS73ZI7vT1fP338nQ3PmppRKrYxHAAJo+861ftkLLJ6h6x25u1Hh87pblZ2dZHxwo1+wxqsnt9BKqGZ+DvtZfY1xoQYGjW1a7hAK1+6TLnJ2fwTjWa0i4DIeEir2cSxAQBJIOAhIASDrPUm4iCCQZBKD6P2XKFOXUd+nSRbX4S5v2fkZq2bJl1K1bN4qKinK7M8bWrVtXtfvDGBjEAp999tkEi018OP8aGF3rVqPO3Pvdk8Xn2XCm/CxGN5FZCmADJNQz4lyNShWl91pya8oE9pZBT2IiC//N2b7X1slEA8AcLn3mGSPylaumKP2oozeamQBgIFv6ue3HTvyBtYtow69fqFp3CBOWadSWKrV9Rp3NeBZ0FWj27iiCUj4CFXNGv0NXzpxIFPX/xsAKNA7a9JvELIe0LgHATLnyqfp/ov/Rmu8+omNb1/H//B9lKVCMtQLepuyFS9r6fZDBgoAgIAgkNQQkAJDUnqjcRxBIAgicOHFC1etv3LhR3QYdAPAfLQhwm8XoIOY3evRon7f99ddfqX79+j7HxccAOGg/slr9t2u3xAnt33hHXzTvJXsOKjHCWxyQiQ9LnSI5jWjfjCrlz+1x+5/Wb6Vv1myKF/y0Q1kJVMQHfscvX6Ge0+fQxahoW9vbKQ+xtXAiH3xm33aaP+E9un3juroJhOZavz9JZdSNduSflbT40yFuP46v7LpRjLBY7SZU/6W+6mzH/l1Liz8ZQugSAMX8Fr3GUKq0Cbe9padgBuj+mjBgyXotqW6XHiL0l8h/3+T4goAgEDwEJAAQPGxlZUHggUcAgnxalj5VqlSULl06S5gcPnxY0fbR1k+znj170htvvOEqBzh9+rT69+rVqz2uWa9ePRUoyJkzYfY0j28HG63sRrRvSiEpY9ev7z1zXlHHoaofn/Yc09CfYTq6me08dZYG/LEw3s9oJVARHxh+tXIj/bLx/u+Q1TN4w9zqGklyHGeRt8z6kbb88S2l4Lp6UOVLhrUwdTQ3z5xKW/76wQ0GX6KBwcLMeBZNANDYGlAvDBiss/i7rlHvQGsBuGPeDNrMzwX0/8ZvDCKwLcQEAUFAEBAEzBGQAIC8GYKAIBBwBC5evEhffPEFffvttxQRcV+UDUr8PXr0oHLlynEXJs+EaU8ZfiMT4LfffqPXX39dCQGmSZOGLlxwb3P2ySefKAFAb3sF/PIWF0wIzqsnAbvom7doANfUbz1+2uJtgjcMtfWosUetvd7is+7f7LavN6xF7SuXDR4QNle+dC2a3pk2h04wC8CO+dOC0c4+iXnszegoptanoWSsN2JqJh0DQMtv/s4oylGsTNxe3eQsmgjexWMHae7YXnQjKlLpEjTvOZqy5C8at+ezuRtKHZZ/Mco1q0iNBorWP3dsb1XqkBhYDDavLMMFAUFAEAg4AhIACDiksqAg8GAjcPDgQeXkb9iwwRQIOOv4/MUXXySwAjwZggiDBw+m6dOnuw3p2rUrvffee8rpP3PmDL322muKKdCnTx/V7m/WrFl07tw5xSB44oknvO4RX08KivV9f5tHJyMibR8hd6YM9DiL44UVL0SZQtLQDS6HmLtjH325YqP633asdO4cNIoV7NOldn8Ov2/eSZ9zRwKoaVs1tMR7uFhBaluxNBXLkVWp4mP2havX6C/ubIA17Z4Pe2OtsY+1oAxp3Ous7VL/EQQC4wHt7RD4wHpou3jo/CX6etU/9M/Rk7bua8SlVYVS1KPJw1bhCvo4vBMTuP7fzjPMyJgMeyScyjI+Ys4RQH/6+eP70rmDu12LQHyudb+PCDXrXo3fyUvczm7b37/Q8e0bCMGG3KUqUnj3Yaq238wwZtU3E+jI5lXcCSU5Ve3wPJVv0UkNNXYvQN1/856jKHuR0twi7yvaNucXNc6UNu/gLFjr+Nb1tPbHT1gA8TRlLVhMBRbSpM+k9gE2m2d+qzQLbl67ygGRstSIWxWmzZzNHBY+w8VjBxTz4uT2jYTuCnor1aAV5a9Yy1XGUOPxl6l8845qCLoCrJ46UekiZC1QlJowhh7xN7krgiHN3/2AQjLFLvFw/nbITEFAEBAE4h8BCQDE/zOQEwgCSQYBM4V+T5fr378/vfLKK0q135OZtf3DWDAJIBCYLVs2JRAI1f8aNWqoln/58+dP0Hg6FdbLniGd6ssOxz+ZCXvie2gJrNls6+65OJgw6YnWbq0A7daN4yzNy5Wgl+vViBVI0B8G6/bnNn12gx45MqSnSZ3bULb0950fu2dEVrtXs3pUJLv5F/lAaDH40lOw9WD8HAx2RO8Zc2nfWXdGjLdlEcDp1SxMCRqK+YdA1MVzNHvEW3Tt8nnXQnrhPU+rwzmGw3p44/JYvetLhDVXznOWvIWpVMPWSvROs/2rF9DKr8e65iAr3pCdalj05Qs0a0R3wplgWivC5Bx8nTOqpzqjPiigren0LJHnTrrWxVoIALToNZag1o8M/SJu03ft0n1cMKbWk69T2fD2sWABM2Hl/41TOgWeAlmV2jxFEaeO0pFNq0iv8I+giMYKwMJmd/R1VwQNk6VISXdu3VQBkyZcWuAxUOHfKyOzBQFBQBCIUwQkABCncMtmgkDSRSA6Olo541Dgt2L58uWjqVOnqnIAbwZBwL59+9KiRYvchmF+zZo1afHixa4yg8TQ8g+t/sYvWEm3//vPCkyqfKF+icIqu2zM1OsXOHzhshJ8uxJzV6DMihlLAOAIT1q0mmZt22NlOoGNAPX7MswksGLrDx+nwX8ttiUqiDuP6tCcSufOrrawc0YEJ8CWeLpWJUrtJdCEdcFO6M96AluOnbJylVhjPJVTOFrMz0lrDx2jIYyz1XcM24WXKUbvhodRiuTupRZ+HuWBnH7uwC6aN6Gvyr5rVrhaPWr02gCPwnRw0Bd9PJAuHvXdCtStj72hjR/2q9z2aarSvova2tgiEBnw1u9/RDsXzqTt86apMRAFDOvaU9XPwxyfhefuWzlPOe2aFa3ZiBq8/B6dPbiLFn40QJUbGM1MewDsgQUf9mPn/pjXd6hglYcJ4oxYV89iOH9ot0sUEAt4YmD4c9cH8uWWSwsCgkCSQEACAEniMcolBIH4RQDZGdTjQ5RPs9DQUOrevTu1b9+eLl++TJMnT6Zp0+5+4dQMrf7atWvn8/Cg9A8bNixWOYBxItr9gRkAPYCEaOeuRnFmdp7lumxkZVFbDnq5rxZzV1msrxdnfQ+cu2j56kandffp89T393l0jTPIvgzK/APbNCbQxq0atAXeZ2HBHSzeZ9WMAQCrZ7SDnXaWeUybH8fBGSeWUAIAYJgMnb2E1hw8avkaKI0Y2i6c0htKQSwvIAPdEDDrAKB3yo1wIVu9cNJAOrPXXbDxIda9QG3+jairdOf2LTVN63Gfr0IN9e+YyAjOuPegiNPHXcs2fKUfFanZUP3b6Aijc0GdZ96iFV+NVnONtf/+nAX7oT4f9H7NkN2Hkz5vXG/VatDMjAwAOOVm4zNkz626FegZBOhYgDOnTp9RMQ1A9YchwLHup09d25kxMPy9q7z2goAgIAgkVgQkAJBYn5ycWxBIQAgYFflRnz9mzBjl/GsCfDdv3qQvv/ySJk6cqDoDVKlShSDSV6RIEbebXL16lbAefq4vD8CcUaNG0TfffEN3PLSlS+gBADs0fTjWfVs0oBqF81l60k6ca73TasdxBCPh3aZhqs7frk1mbYEZm3ZYnqYPACCjPfzvpbRq/xGv853S2Z2wKLSDJJQAwPaTZ1T3huu3rOlBoAxkzKPNKU9oRsvPJKkPPBMZRX9u2UWrOYhynjUstDaYCJAAJ5S84HcAGhxmtuXP75Uivd70TrnbBxw83TDtS1c2XvssX/nqStwuecrUbg6+RuHPnK+wGmpsi2cUGzy9+1+az5n0O/dq57MXKaVq2o9xfTysfPNOVKPTi3eZCX6e5QbX9ENUUGMx4CxN3xpO+1ctoH2r5plihf9/aPzmECpYuY76HA7+6qkfuo1PzjR8MBpQ279sykg6tGFZrLWMGgbGQEQsBoaHuxZgPYG6z78DKGj2yO6sY3BG7YUSBmgZQGRQTBAQBASBxI6ABAAS+xOU8wsCCQCBn376id555x3XSV599VUl1GcU+YO6//z582nBggX0/PPPU6VKldxOf/z4caXqDwHBLl26KOo/mASaQRiwc+fObu0B9QuAJdCtW7cEqfpvR5Udzv/gtk2UaJ1VcxIA0Netg/oO5X9fjqM/zj/usnTvIRrBTrxV0wcArDi3cP7fCa9LTZjS7os1YTwDnlH3X2bTGRZptGsJIQCA8oiJLPw3Z/teS8d3GiixtHgiHHSWHf9JS9bQhsMnfIonoqTkyZq/9H9NAAAgAElEQVQV6fFqFWKVTRidz+SpUlOzt0dQ7tLuf+8A0aXjBznb3Udl4zUr9nA4hXV5V3UZMGbwQ3Pnp5Z9J6rMPezQ+qW0dPII11xk+Fu/P4nSht7VuzCyEZLx78f/OJAG1lamXPnYqR3jEsbz9yyRZ0/S38xGiI64pPbGWao92pVWfjOebt+4Thlz5FXihBumTXGVRxgDGqDzz5/wnhoPQ4Cg8iPPUWWu9UeQYunnw2MFAIzZfzMRxmqPdaWKrTq7cPJ1V2MZhxH3RPh6y5EFAUFAEHAhIAEAeRkEAUHALwRQ+w9n/9dff1XrFC9enEDtL1PGXrsrBAfGjh1LH330kes8TZo0UVl/1PvDUEoA1f+lS5cqhsD169fp1KlTqiMAugq8+eablDatuVK2X5cMwGQ4FQPZwfZVl203868dzUkAQFOut5pZDwRVHNT0QVyfblWdXgsAlGINAF/OLZyF52pXpqdqVbbt/ANHJxhq+CeEAIAdcUR/sQrAr0SCWgK/n6PmLqNILqWxY0bthFs3YmjBxH5udH6jk6tfX6/Ej5/DaYZTnjFHHjXMWFOP/vboc6/V62+eOZW2/HVfdyVv2aqsdj+U2xTeLc0xK0fAzzE/7IV3qVidcNdx/D2L0WlGy8OUqUPo5M5NSoSvaY8RvG9yt9p8vUgg0u6rWARx74o5rjPlLF6OmvUYebcDgklLQwws1bANPfxMd5e+glGE0Vg2gTm+7mosIchVsoI6P+4jJggIAoJAYkdAAgCJ/QnK+QWBeEbg8OHDquUeWvHBOnbsSB988IFyyu3YsmXLVPYeVH+9Qd0fgYGSJUu6BQAaNmyoVP9RJhASEkIpU9qno9s5n79jrdD//cnIOsled61bjTrXqEhWMut5mfo8iqniEP7zx6zW8Gt7aAGAVCmSUa/pc706aNUK5aMhbRv7FPzzdH5/AgC1ixSgQbx3Cq7bji/7auVG+mWjex25p7NA7b83d0YQ0T+uF2dNigEsAGnX+Qe2CKS8yt05OlQpq6BG9ltPHcfPjFl57ZkYKfP4eYWWT1D1jt1cj231txNpz7K/Xf82agkYM+Llmj1GNZ94xTX+xLYNSl8A1Hq9QZyvXrfeimUAC8RZjMGGjDnzqnUh0KeVGhxlRf/F3AlACwDqqflGPQNgG9a1FxV/uKnr6Mb7pg3NSi37jGM2w/3uL0bWBNgQrZg1gfNYvauRxQGhxPov9Y2vX23ZVxAQBASBgCIgAYCAwimLCQIPHgKg67dt29Z18d69e7uVA1hBBCJ/KCEwKv1rc4sWLaqCAGXLlqV3332XZs+eTdWrV6fPP//cxQ6wsk98jhk1dzkt2u1Z4dvfjOyFKKav/zyLIDRo1QaxiF9dbivoK7PuT2DCeJZ/j5+mfjPns+r+HUvHzJIuLU3s1Irm7tjr1bkNRC27PwGA+G4DaKfEJFDBHEsPMIEPQteMvr/No/02xDONV8qfJZTf0ZYUmjYkVk0+xrplsXWTfdXvo4vA/Inv09n99zUz9FoCim0w4X2lgq9Z2As9CS0DNYMzPGd0L7p98353EFDxm/ccxYGJ3K5xsc7CbQabvzuKkMWH+ToLxuxbMVfR/Y2mb8+39e+f6Z8ZX7uG6Kn5d8/Qm4MGd/+GmTEnjAEAsw4CR1nfQB9kcGMZ8LrYBy0CIQIIM+ommAVDzPZJ4K+2HE8QEAQEAY8ISABAXg5BQBDwC4E///xTMQA0g/gfxPisGqj/H3/8MY0ePdrrFJQB9OnTh9avX69aDSIY8MUXXxCCA4nBfInf+duGzW4AAAJ+yOhDyAztAyF25smaly1Bb4c/HJDs9koW8Bsya7HlR5YjQ3rWQ2hMI+cs89g9AcET1P23YHE2f8wuhvq9nuaygy51qvizvV9z53IHgwlc/++rtAIlJsMeCaeyeXL6tV9Smbxg134aO3+lT9y83Vf7XUI7TLOMe5EaDajhq/1jLWF0VNGir00/rt/PnE2NNdbUGx3VW9HX6PdBL1PUhbtCdaDXh3cfRlqHAPwMgnnLWCNAey/MqP8YZzwLnO/2Q6ZYPgvo+fO4dv/kjn9i3dMlNMifLPlsGB3+Z4UaYxQANJ4BYoWPDPrMdQbMMQosGmv7MWb3kr9ozfeTXOcwL4sYyp9DNYNbBGbJTm37f+zax8ggwBiPIo5J5RdB7iEICAIPFAISAHigHrdcVhAIPAJo/wfhPs3ef/991f7Pqq1du1bV7p84cbdFFEoHRo4cSegGgFICY0mAtm5iCwCs2HeYhrH4nZmDFojaervUei2zvubQUZqyfIPHxxWIzLp+cbsBANTWI7v+6bJ1Hp00f6n/2vnAnniLRQC9BUM8AYV2je0r36WBx7VFcdvG3twCct/ZC163DlSgJK7vF6z9oH0xhPUo1h7y3mveyv5g04Qxm8ZYO465nloAGinzxgAAMuqrpk5wvfduGXF2uPcu/5tWf/eR6/OUhqz92QM7aeGH/RUNXzOzenh8tmP+b7T+l89d44wBAF9nQeu/lV+Po//+c2f2oPYfbIPsRUrHYhHoP8PG63/+nHYs+M11BtD72w381OWY/8fB4hVfjaGD65e4xpRq0Iq7JfRw/Rv1/3NGv+NS78cH+jIDrDF3fB86s2era066LDk4AHAv8OKhO0Dj1wdRoWphVl4FGSMICAKCQIJHQAIACf4RyQEFgYSNgJEBAOcfmfrknI3yZTdu3KBBgwbR1KlTXUNfeOEFGjhwIKVOnVqJ/Q0YMIAOHjwYa6nEFgDwRDVGRvaDDs2oZK7svuDy+rndAABoy0M5s/4BlyZ4chyN9c1+HfDe5J83bKWvV8XOEnpau0qBPHSHv5Rv5dIBM4NGwIj2TQmBAn/NLobafsAJ2gN1ihb09wiO5sOBhSPrS2DSX5aJo8Ml4ElXWfCvFwdODvhB/9eupwUA1v8ymZ3pGW63NstSY4CRLaAJ5aFk4MqZ4ywm2J8iz510raUFAELzFOS2gdMJAoB3bt9y20srAYAg35LPh9G1S+djPQG03Gv02sC79f/8u3V8+wbVXu8mMwo0QzCh2TsjVfmC07NgLX35Q/TlCzRrRHeCkw5zdUcoVZEOb1qpnHtN/R+fI1gBwUMIH97mNobI6h9YvcAtEKgXTcQ5F7G+QMQp94COVgKQPGUq2vDrFNqzdJbbGvpAhAqafDRA6RZo5q2LQwJ+veVogoAgIAh4REACAPJyCAKCgF8IGDUAGjVqRJ988gllyXK3DZU3u3PnDo0fP54mTJighlWpUkXNhcK/Zv/++6+q+9+5c6fbUoktAIDDw9Ee9NciV4YZNcN9m9cjZLD9Nbvq+lUL5qWW5UvSB0yt9+Q4Fs+R1VUm4O/5tPlT12ymH9Ztsbxcpfy56dD5Sx4F2pqULkY9m4XFS3mCdokMHMQZzeUUJXLepW7Hpd2+8x8Nnb2E8Py9WSBYJnF5r7jYy5+SD/35IPw4tF041Sicz7RNnafssZHijzWh3o+2dnBA4fQaLVXa9JQsWXK6HnXFFKLkKVLy/AyqrSDa/cFSp0vPa92kO7duuuakSZ+JHfBUdId/7mktf8+CzfS188YAAD7HfXDm61f5vByMMBo+S5MhlKB3oNXsIzCgFzXEGjhrTORl152N6+C+YCdoaxg/V3dNl1GdwxhUMTIV4uLdlD0EAUFAEAgmAhIACCa6srYg8AAgYOwCAAr/N998Q2Fh1uiSERERNHnyZFq9ejX17NmT6tev74Yasv8vvfRSrAAABr311lvqPwm19Z/Z44fQ3PYTd2t2y+fLRagfDoQt3XuIRnCJgVVDXX8Uf/lfxTX5Zganpk+L+tSQ6feBtOF8xmV8VquWPUM6j5R8sCfGdmxBRbNntbqc13F2gxPaYiiTmPREa0JZRVyblQ4OCDQhQFE0u++gXFyfPz73u8alE31/n0+7T9/NSDs16GiM69iS8mVIE6sFoLfsMZxY0OZBnzczMEuKs6Af6OqR506ZjsmYMw9dPXfaY3lMSMZQavT6YNoxb5qq8/dmcLaNzq823spZQvMWVGfRAg3Gu5sJCRrPg2CFJgJodtbQPAWo2mPdaMWXo+lmjLluCZx56AdcPW/OGsJdQPuPunjWFA6UK0AHQDMJADj9zZB5goAgkFARkABAQn0yci5BIJEggBr99957j6ZPn+46cadOnWjEiBGUIYN/LeOw4N9//01du3b1iMaLL76o9k9MQYBgPForbQb1+z5SqQyt5qyxp3r3YPS1v8H1twP/XESbjt6nNfuDBRgMPVj87yF/Frk3F7nHYZxJh1aDXQObYmi7Jo7bD9rdTz/eV+u/QHZw8OecCXFuoDQAKnOZynAWVkzJL+LiT4bQMW51p5mZkr0eCzip88b1daP643PlcD/cjOvb36bdS/9S9fH6DDk+L1DlYarV+VVazs7wmb2x2z9mypWPwD7InK+wcobN9tHOgjE1H3+ZafYfOz5L9Ue7csvBAVwycFfPJTR3fmrJ7fcQhNBs6+yfaNPv38QKWKj7MNW/aocXaMXXY5RSv9Fc3Quy5aIts36kLX98G2sdCPo1enUAXWVhxJVfj40V0HiIA5sVW3VmXYD6tPDjgS4BRW2vrAWLU0Vuxbicz3DnHgPD1zNMiO+2nEkQEAQEAW8ISABA3g9BQBDwG4GffvopVus/UPkfffRR9UXWqd3kDPXQoUPpq6++UkugRADU/++//95tSTAH3njjDUqTJo3TrVzz4AhevhZD+5muv+3kGaU8f5Ap6HeYThsRfZ1ucdmCJ0vP9egh9zL6mTnrWjBrqMoKg34NKnvqez23/T6kyQITF62mv7ftsbQ0svs4zz8eHHE8s15Mq29april9awOClTGFfuh9n9Uh+ZUOrd/2gna2f2pB29VoRT1aPKwVRgCOs4bo8Lf1pIBPWgCXWzmlp306dJ1jk9nZMrAcUU9PZzgkIyZqcbjLxF6yPMfQo97REdcpI3Tv6IjrI4P2j+6AFTr8DwVqxNOcFhRpw+WwIZfv1AU9UzsWINaX6hqmPpcPx/Zd2S3yzRpR6UbtVPUeM2QMd8881u1FkoMkPGH41+u2WNKKA+aAP6e5dD6pbTy/8bRQ6wBE9blXSpcw53RBRG+7cxG2M46CTgDzpejaBkq3/JxylumirqP8ZwoiQCGVdo/R8jGw1DegMDIv3/9qKj/wKxUg9ZUNrz93TGM2UE+y2YOElxl9gTq/3OWKE81Or1EWfLfZTWBVbH2h4/p9O5/VXlAgYq1qM6zbxHKBTZO/1J1E4CVadKeWQcvKE0CMUFAEBAEkgICEgBICk9R7iAIxDMCx44do1deeYU2b97sOgna9qG9X+3atR2fbuvWrSr7r3UIQHvBVq1a0eOPPx5rzf79+6szpHDgZP/HXxZ3MQ34r3930+oDR7lH/W3HZ/Y0sR1n3N9s5BwLbweym71G2QH+gxpoM0Mt+5jHWhACGoG0QNVc40x1WXG9f6uGAan9x3qHL1xW7RAh1mjXejYNo+Z+tiC0u6c23hvzoyIHeYZxbXqgykycnjEhz0Pnh94z5nlsMenr7CKs6Ash+VwQEAQEAUEgoSEgAYCE9kTkPIJAIkQA1FRk6aHYrzdk7CHwV6pUKdu3io6OVt0AfvjhB9dcrFWpUiXq1q0bHTrkXkcO7YExY8ZQ+/btbbEONh87RZMWr3HsAFi9GFrZwWENhkFX4H2uZd5xyrym1e6eL9evQR2rlrc7zed4pyr7xoWRdR3Eqvu1ixTwuafVAd7aNHpbQ98D3upegRznyYHNG5pRCTjmZn0CMe8IQD9j3PyVtgN/dYoWoN7N6wc8UCbPSxAQBAQBQUAQCCYCEgAIJrqytiDwACFw7tw5VQawaJG7oBUo+x988AFVr17dsmN+mzPwEAYcPny4C0EEE/AzdA54+eWXadu2bZQnTx5CoABCgjA7rANkzWds2k7/t2qTR1q/lgFHn3W9QfQrVQrvbQ4jY264HAqoxPdlQb2ahfMH5Y0IZGYdonsQNIMDGWiz26nA0/7BYChMXr6e34cdtq8cnwKA2mHPRkYpGvs6bgeYnIMj9UoUopfCalDW9HEvSmgbwAQyAYHAiQtX0ekrV32eCKU8T9asSI9Xq0ApkjNFX0wQEAQEAUFAEEhECEgAIBE9LDmqIJDQEVi7di29+eabLsq+dt7Q0FDq06cPPfXUU5SKW095s/+4tvP333+nvn37EgQGNXv//ffp9ddfp8jISHrttddo6dKlqj1g4cKF3cbWqFGDPv30U8qf37uzvYW/8A/4cyFdv3Wf7o+6fQjL1StRmApmCVVf7o0U69Ts+I9o30zV0PsylBKg7j0jaxME01FAe8E+v80j1LH7a4EU1jOexd96a229QDMU/BEnBAsBbASwEsQSNwJoqbiWgygLdu6nPWfOUwSXg2jCewj6QdMjnHUx6vPfBymrSNzPWk4vCAgCgsCDjIAEAB7kpy93FwQCjAC+LM+cOZN69+7t5rxr24SHhyuxPrABkpk4TFevXqUvv/ySPvvsM7f5TZo0UaUEOXLkoOvXr6vSgO+++446duxII0eOpIULF7rt+eqrr6rOAJ6CDWYOH77Uv8u13MYv9qPmLqdFuw+4kLIqPgdnYua/O2naxu10OTqGEFx4tnZlal2xtGXVemgTLNx1gL5Z/Y+q10fbu8eYmt+pWnm3gMK/x09Tv5nzmXHgWaDQyqNOkzIFfdChGZXPm8vKcNtj7AgVelo8GAyFS9eiqfsvs+mMheyv8VxP16pMXepUsY2FTBAEBAFBQBAQBAQBQSA+EJAAQHygLnsKAkkYAdD3v/jiC+Ww6zP4+ivXqlWLWrZsSaVLl6bkrBZ969YtAntgxowZsdgDZrT+SZMmKccfgYTPP/+ccuXK5VYyAD0AaBI0aNDAFOmTlyOpx7S/CY4fDEr9Ezu1oryZY9PejSrr3sbqN/t98076nGnl+tZdegc7krP1k5etJ9Qfox1Z/syZVJkA6O2azd2xjyYwLVm/BjLNQ1nYrUbhfK5xWGPE30v9fqu0dmbB6FYQqJZrwWAoQACyLzMooKVgx6CyP4Sz/3WKFrQzTcYKAoKAICAICAKCgCAQbwhIACDeoJeNBYGkiwCCANOmTVOZek9BACu39yTsN3/+fHruuefUEr/++ivVr19faQHoRQPbtGlD48aNo0yZMsXayihG56nnvZm4Xo4M6WlS5zaUzUt9tTdK+aA2jZXzPuivxfTPkbv9sjUz1rZ7avGGNcJYBV8zb0rwVnDWxrzesBa1r1zWzhTLY/1ps6dtEgzxP6w9jwMt4xastHwXbSBo4dBLKJwts+25MkEQEAQEAUFAEBAEBIH4QEACAPGBuuwpCDwACCBrvWrVKho8eDDt3LnT9o2hG4As/yOPPBKrXODgwYP00ksvqXWhCwC6P9r/7dq1SwkE7t+/nxA8+OabbygsLCzW3sYAQH6u95/YqSWFMk1fb2ZOa+ncObj/fDPVh96bmdHdNfo6Muzdf55FUHDXmzG48NXKjfTLxm1uY3DG0azuXjR7FtfPvfWCtwp8MKj1+r2NrAur59KPK5YjK43l9oQQVQykGcs8rK4drPNY3V/GCQKCgCAgCAgCgoAgYBcBCQDYRUzGCwKCgC0E0B0AXQB+/vlny/PQ6m/YsGFUrVo1084BYBXA6Z8+fToVL16cpkyZQmXKlFEdAsaPH6/KD2A9e/ZUQoGgausNjvdbXPN9/uo19WNklvsw/b4ht+rTm5m6vie2gPFyF7lm/yNuLwhldnQcKMYO+9tNHqaSubJTBGsC9Jg2h45futu9QDNjb3t0H4Ay+ZqDx1xlAm80qk1VCuRxzYnh8ol+MxfQthNnLONrNtC4t1+LmUx2SrPXL/VY1XL0Sv2aAT0aRBr7cgvF3VwGYNcgFjmgdSPLmg5215fxgoAgIAgIAoKAICAIBBoBCQAEGlFZTxAQBGIhADYAsvNw1OfMmeOxLACaABDwa926NaVN672F2U8//aTaDsK6dOmi6P+Ys27dOsUagD377LM0dOhQSsMq/HpDPTqy5qv2H3H9uAE7//1bNXQbd/jCZeo5fQ5dYTVwzczGOXnkaDs2iQMEJy5foZSsg4DgwysNaiqhPzvmj4Cdtg8CJAP47nBog2X+6hQES6DQH2ZC17rVqHONisGCTNYVBAQBQUAQEAQEAUEg4AhIACDgkMqCgoAg4A0BtPEDRX/79u2uQECePHmUoF/u3LkVld+KHT9+XNH/N2zYoIYjCIAOAytXrqQePXqon3kKAOCzA+cu0pBZi1Xfb9Tz92lenyCCpzdjqQA+a1K6mBLrSyhmFqSwe7Z8LEA4gUsgIHAYLJu6ZjP9sG6L4+WN+giOFzJM3HD4BA3kdpAICtkxMzFGO/OdjoW+BN5dsELQyhIsFn27OgSTsqYLIZSqNCpdVLFFgiHqiPOfiYyiWVt30/rDx+kCnwOMFVgyDihl5jOgTKUWt0lEhw3oJfhj0OPYdPQkrdh3mHaeOsddMa4RumTAAtGi78jFyzT9n+2M6elYa1ctmJeerFmRCmUNrtYDOoeg/eCSPQdp28kzbphq98yZMT3VLVZIPdtc/L+DbXim6w8dp9UHjxLajV6+FsPdRu63TsW7lS1DWiqbOyfVLlpA/Q1N76M8KthnlvUFAUFAEBAEvCMgAQB5QwQBQSBRIuCr5SAuNWTIEKUJ4NRWMkMAQQK9Pcct357h1m8JxQLRAjAYyvp6fOCmDZu9RDlvTi0Y9H+c5ecNW+nrVf/YPpbVbhC2FzaZAPx2njpL36/doko9bnGpi1WDg9aifAl6vk5Vn7oVVtc8dP4SjefSFDiE+g4VnuYjIFAxf256qV4Ngm6Ce0GO913hmP+w7l9afeCopXtDH+Ld8Lr0MItkWtkH2P68fitNXbPJFVAwOxFw1AQ8reJkZRz2P8x4/sTvodU7Yl2wdiAm2r1RHUJQIJCGQMRaLl36af2/dIDPZuUZa/vjWZfiMqeX6tegsnlyWnoGgTy7rCUICAKCgCDgGwEJAPjGSEYIAoJAAkUA3QYmT55Mw4cPj3XCKlWq0CeffEJFirjX9Xu7CrJdaLuH0gAtu2jn6gWzhtLA1o0J/72GM2YTF66my1zvXzR7Vhr2SBOCyJ9m0CEYOWcZ7eJsZnLWIHiFvzC3q1TGbTusgTIBaBEg+ziyQ1O3NTDYqYK9tlFc0P/97QCQOkVyGtG+GVViJzKQ5k9rQqtikP6cV3P8P12ylvZz1t8fg3hk3+b1qFqh++0j7a6H88zdvpc+XbrOLQtsdR28a2AD9GAtDF8immeZXTBpyRoCQ8OOA4qzgAXRq1kYNSpV1OfRwF4YzB05rARVwAQY2q5JwBgVCKR8umydCurYvaN2MeCIgEcY42ol4OENEDxfBCGmcPtSMKP8teIc7OnbooH6eygmCAgCgoAgkHAQkABAwnkWchJBQBBwgMDNmzfpxx9/pNGjR1NExF1RvbJly6p/Q0TQjsHhRns+p1/GsReynMio954xV2VIYfiSPqpDc6ZlZ3cdZzJ/yZ6xaYfr30ZtAVC73/51NsERgnmqgfeXWo/s4YePtyZ0AQiW+VNnjzN56tLg73k9iTFaWTfYpSAQJ/yc35H5O/f79T7q7wLH+B12FpuUKWbbWbSaKbeCXQHuujGEHen8XHpiNOyzaNcB+mTpWgIGTs1KWYtZm09v+1kVAPV1ZlDowWr4lTt8OAk0Gte3E/DwdDaIlk5YtMpRwMXbfcGcQHvRFvw30d8AhS9c5XNBQBAQBAQBawhIAMAaTjJKEBAEEjgCV65cob1791KqVKmoVKlSsYT/rBzf3wCA5qSnSJacleXnuRwYONcfPdHalb03yzwbSwuMtemeKOf+tgCszTXag9o2Vp0QgmX+lim0qlBKZY0DbQjQ9PltHoGhYNfg1LSvXNbuNEvjoeuA0hMIRAbanDqLdjLlVs6cNzQjjeJ2lrkzZXANB/UcVPxfuRbfnyCctmDPpmHUvFwJj8ex+14GIgBwKiKShnI5DHQcAmkQDx32SLii3ds1dOhAiY7WFcXufF/jwfx4vFp56sJlKCmSB+/vjK9zyOeCgCAgCAgCdxGQAIC8CYKAICAI3EMADsjs7XtoAWddQd2PiL7uRg3WxM3w33pLxRR1iGC1rFBSfQH/Y8tORZPWzEgXN8s8Gh1KY2bfjHJuN4Np9qB9OUmBeDn8KVMIZomC084EwSpJANarmII9dv4Kv7Lfvp6ZmfPtbQ5KY/SMFl/rW/28Qr5cTKkPV6Jx+N37cNFqmr8rcIwHXywNIwvH17n9LQHYzsJ+Q2YtUW1Ag2Eo7xjCwTw7oo9x8b6pL5v8N7NdxdKqjacEAYLx9GVNQUAQEASsIyABAOtYyUhBQBB4gBAwq1u3Wvc9au5yWrT7gAstY7941PR3/3kWQQdA+3KML+51ihZU/zZjCJj1nDeuY/fxQD19XMeWVDhbcNXNJ7Jj9/e2PXaPp8YHU2zPrgOoXcDI6HB0MZNJCEiMm7/SUX293TN04ozsi1yuYoWWDfHGYdw2MxBZeeM5n61dmZ6oXlFpXQTS+cc+CDCMaN+UQlKmjAWPk+CZr4CCt2cAEccBfyykSAdsE6vPFiwesHnA6rFicfm+aX/nnuPn/RSLqFp576zcQcYIAoKAICAI2EdAAgD2MZMZgoAg8AAgYOZcW6HLo2657+/zaTfTajUz9os3tu4zagSYBR/Mes77Q2HH2QJBafb1KqDeeeCfi1QLNyfmb9bV054xt25Rv5kLlACbXfPmWNpdSxuPko9Rc5cF1UHUnw1BDAR/wAbwZqjJ/4DFKtGaLhiWlVtwolXhot0HAx5g8PZ+O2mf6bQDSFw4/9qzgfDhey0b+HSw4/JM+vcGf+sQlMGzERMEBAFBQBCIHwQkABA/uMuugoAgkMAR2H36vFsdP45rpRYdWf23fpntqo3hBKwAACAASURBVKc16xdvXBvdASZ1bkPZ2BmCGZ0T0Gf1DAENOn81C4LVWk//aP0R2sM6Tp0uX6+X8Tn5Gq//3Mp7YGe941zr33P6HIIQW1yalfIPf59fXN7HuJe3AICTshS0AQzj9oJ2DGr6fVln4iTX/seFWRHMxLvfe8a8oGhMWLkjugNA/wEMJDFBQBAQBASBuEdAAgBxj7nsKAgIAokAAbP6cCsOk9G5N6Owr+Q2gxB508xYWmAUAERv89H8hblEzmxuyDntYY9FPAUVAv1o/GEpmAVPAnU+uwJw+n2tvAdWz4n6+oF/LnTERLC6h6dxVijt/nZw8PeM/sz3FABwwmow6+Th62zQNRi/cCUt5K4GcWW+zhkfZzLeHX97XmUtgA5VgiOiGVdYyz6CgCAgCCRWBCQAkFifnJxbEBAEbCMAOvrN23cIDrU3g4MwceEqmsM9zzXz9cVaG2fMyhfjbNfYx1q47fnHv7voE+7trpmxtGDWtt300aI1rs+NDAHtg4RaW6/H1h+WQjBbFM40CDVafZnSpkqpspdlcuewOsXjOLxnP67bQt+u3WKL/g4Hqhr3pH+hbjUqnDUzJWdl9dOcYf6e17JDpbeiaWHGhPH74nG0gJluBrY2K7HxdaRc3K1gEnfyQEDPqs3dsY8m8N8Ru9oJ+Pv0KDvHaCeK/a7EXKePWCMBWgy+zFdgL9DdHHydx9PnVto0Ol1b5gkCgoAgIAh4R0ACAPKGCAKCwAOBAES/BnCmdTvXfKMdVeeaFT3WyZ6JBEV2LqFll2ZmjrwZcMbsvrGGHRm413/6kw6ev+SarqfiH70YQe9O/1t1INDMLJPpb219MOrYzfCAU/rtms2O3rFg1f/jMEahRqsHtEKxtroW3gG0IbSjCo9A1LvhdSmsROFY76/d7K6nwJL+/HYCAGhF9w6frWL+3EoE84sVG926aFjFxTgOTm3HquWoIwsX7jx5lsYuWGmpS4KnEhcnrBS7vy9mf0Os3B+BpX6tGhKCX3pDi763f51NZ/lvky/zVKqAQALKEfY7aEGId6VjtXJKYDBT2jQUdf0mrT10jL7n4BU6ptg1PNNezcKoaZnidqfKeEFAEBAEBAE/EZAAgJ8AynRBQBBIHAjoHRlvvdCRlf1yxQaaxr3I9fZE9QrULay6z8saAwD6LKQnBw0tANtVKqOU8icv3xBLBb5BySLUn50Cvflbmx0X9f/AEv3FrWQuzYB9mtXCu9Sp4hNzuwOcZIC1PawIQVo5Dzo9QPFf3y3C1zxv76029+D5i9Rr+lxLYoKBDgDo9Rqc3M/T/dtUKEXdmzysAh5W6fve2kc6af9oR/cBZ5zEnS9m2ex8gSDj0HZNCM/FaHa6FngKADhhJABH4P9y/Rqm7QXR1WDMvBW0joMBdq0yiz8OfyTcVttCu3vIeEFAEBAEBIHYCEgAQN4KQUAQeCAQMGb90CsbX2pblivp6kuNrPp3nNGC86+n7YamDVE1+EWzZ/GJlTEAoDEHUqVITlPYuYdToF8bde7vNg0jzENGzYwubOasO1Ex1w7vzTnyeUEbA8w6Ilid7ovKbHUds3H+YBeooISdzLp2B7TMe6Z2Fa8K73YcRSsBAKtiiWYtJdH3/j3uiHH91m3Hj6tAllDVrSBLuhDXGlbKN7x1OXDS/hFBuvaVrdWsO2F2gD0xjJ3hsh7U8a0+V0+/N9CaAKsJfwftWHiZYsw4CXP9jTSb61THIq7akNq5r4wVBAQBQeBBQEACAA/CU5Y7CgKCACH7PpSz0ahJ1xsCARlD7moCRMbciJV9xxdqO72rzejF+KJ7hzO++KJsNKyfkmu4oU2gWarkyenmnfv/NlPC90fELq6+ePsjIGcmnhio19gosmh13UAFJcw0JnydwapyulVHEftZCQBYLTWpy+r4YKkgoKWZP0wLrAG8UVLQolwJN3isvPt61oB+stX7uP+NSM6t65pRJS5t8GWeGES+5vnqdnHpWjR15+4iZ7irgDfzpFWC4OKQvxYTmBlWDWUPQ9uFU3ouO/FlTgJaWNNOYMXXGeRzQUAQEAQEAWsISADAGk4yShAQBJIAAshmoif9ARs1sFYyYHpofGXa4NSkZjaAWVYUn9Uqkl+dDzW/mqEmuCGXAejNSRszbb4V8bdAPG4rjpqnfYJ5RqfdEwIVOEFLOLT90z9jb3jbqZcOdAAA5/JFHUdpwuC2jalm4fyxruFUawELeRKK81X+kjc0oxJqzM3CfUaz6kjr54FN8BELAJpR843r23223u6pX9vq75KZWCGc/uF/L6VVzDKyamlSpqBh7PyDpm/FnAS1sG6jUkXpvZYNvLJarOwvYwQBQUAQEASsIyABAOtYyUhBQBBIAgiAlj6Fa/zhQP/3P3xtNbdk7Iy3rVSaXuS6f7AE7NiSPQdpLNd339Jl8TEfazYrW1zR/Y1sACh/Q9ytJIuAvfXzLEKwAuapFZ4TGrN2Byvt3+zc19NYK1RtT3ODdUZ/dAmsCkH6ws5u8AalJ2O4k4SVvulWKfs4o6c2ecbz+xIX9BYkcxpswRm86VT8vnknfb58faySGV9UeieZajsCgAt27Ve/+3aU/63oi1jF0YyJ4SQoYbaOr/faapBCv06gfqd8nU0+FwQEAUFAELiPgAQA5G0QBASBBxIBqHT/uWUXrdh/mJ3ta+oLOzKZyPY9XLQgtatchnIZlLitAgUncykHAb5du5k7CVwlUPrL581JL9WrQReiolXfdz0Vt3qhfITe8lnTp1U//5RbBP59rwUhvoiDBq2n4WIM6Lyg9TqxuKLd+tOmMFhn9EeXwFNbOTvPwMmzs+IgameA4OIwzvZacUDtBFlAnf/z3930++Yd6h0GKyEH/65AvLIdB8o8BcmMmhhWsQJLxhvtHkGJmf/upN823T0PfnfRGhG6HmAOeDIn57EqAOjk2SJgMbZjC9YXyerxzFaDVp6YInbeCRzCDuNEf2hfzAyzCwaz1MfquybjBAFBQBB40BCQAMCD9sTlvoKAIBBvCEAfYNBfi9yo34+wA/UaC4yBHWDV/Kmt9uVYWT2Dr3Ext25Rv5kLaBu3XbRrwTyjnQy58dxd61ajzjUq2r2O23i7ugh2sLBD/8ehEHRqbqiv9+tyJpOdONxYJpDtFvXHmsotKX/g1pR2zCpOdlr1aftbaXVp9bl60omwG4hz6pQ7CYB40iyw83xkrCAgCAgCgoA9BCQAYA8vGS0ICAKCgG0EkMFbyZnZ8QtXufUvdyoqZ9eJ1B/YTj2z7YvqJjiptdamB/OMu06fU73Q4VTZMU+lGHbWwFi7AoRWHWG8Yz+yY/std7Gwkv136uTZva8Tyj32CFZtOGrhl+09ZPkaaVOlVHoCZbg0x5fZfbZYz5f4H8ZYcazBgHivRX0CS0VvThgvdkoejJjYDTZgvqe2hb7wls8FAUFAEBAEnCEgAQBnuMksQUAQEAQsIQDHbMam7fR/qzbF0gRwKirnpNZWO6w/X+4tXfjeILNuCFbnW61Nt7qefpyTHvCY7/RZGc9oNwNdu0gBGsQCe3p1fbN7e9Kd8ISRkxpvJ3g7DQAEowTEaiZdf087wSi7z9ZOUAnv7ei5y01V/L11KnHCeLFa8mD2PnyPIBSzLOyYBADsoCVjBQFBQBDwHwEJAPiPoawgCAgCgoApAnD+f16/laau2aQEB5NzizT8t5ahdSqAZVdETn84f77c23nMTqnf2MNObbqdM2GsEwcF85w+K/35rNZy6+c8XasydalTxeM1seZc1ov4dOm6WC0sPU2CwvsHHZqxLkUuu/DZHu8kK26n7MHOgaAV0F0nsGllrtWAmZNnayeohPUX7TpAny1bRygB0ixz2hClLdKkTDFTJX0njBd/Sl2c/H5JAMDKmyhjBAFBQBAIHAISAAgclrKSICAICAIuBIyUbIh9dapegaDmDVquP46uPx0AgpFZNXvsThwBbR1/HBBfr6BdCri2npVabV97O8lAe6s/x3sEJfz5O/dbov1r52tetgS9Hf6wT1aBr/tY+dxJIChY5QlOWClWg1FOnq1Zyz5fmCKAGBF9XQUSUyZPRhlD0nhtoecEf38c8rjezxde8rkgIAgIAoJAbAQkACBvhSAgCAgCQUBAT8nWWpMdv3SFxi1Y6drNqriY/nhW6oE9XSdYmVXjfk6yodoadmjRdh+bP8KEVh1Bb2dyootg5oxBAX/R7gOqnaU+G2wFj7yhGVVNe+5MGawM93uMk5KLQLAtzA7uhI1gNRjlhF0QzFIX7f5W2wdq4/39G+GEneRPwMHvF1QWEAQEAUHgAURAAgAP4EOXKwsCgkBwEdh56iwN+GMhRTJVV3P+y+TJSR/MWUYIDMDs0H/1p/WnA0CwMqtGNJ0Ij2lrOMXFyhP1BzsrYm2+zuDESdQ7R1dirtOsrbtVO77L0TG+tov1OYTiBrOeQM3C+W3PdTrBCRMkWI6x3WCEnWDU4QuXqef0OYRnZNWCdU/9/nbx91eV3+5+OKsEAKy+MTJOEBAEBIHAICABgMDgKKsIAoKAIKAQABV4wJ8Laevx06qf9vN1qtKTNSsybTeGekybQ8cvRahxlQvkoeGPhHvsn+4JTn86AJRmJfNRXPuNL/nBNCfCY9p5rKreOzm/Ewdc26dfq4bUsGQRJ9u65jihoKO+G1TvOVznf+RihC2qv/6wcP57NQtT6vpWDTTzo//P3neAV1GtXb8ppIck9N5BOtJ7RymKvfd+7QWxfVZEr6gooFfFdi1Yrg1FpEnvTXrvvZc0kpCEwPeuHeYwZzJnZs+cc1Jgv8/z/Vdydl0zJ3/ethbviaDVwu27Ral5T55/WbOLRABLxoYxcR2qFZwYmOxfvryXZWm7k/W0sU6d03hu23mbqyUaVCxnu50bssPCCAA4ZeUv7ACAv/vZPhg1QCGgEFAIKAQKIKACAOqlUAgoBBQCAUTg7/Vb6N0pc4Wjpv8D38jc/6/u7ej61s0c7+yPAkCwHCvjJdwQj2lrBKLX3heobhxwba1AZCndOImOXxCTCXD+wf0AAkg48XamEc59xi0GZpUGcVER9OZVl1ITrmqxMrctFz040PISB1wCbU6d4QrxcfTBzQOpXFyM7VHcPNvCCAA45bzw1yF3inEwK35sH5oaoBBQCCgELlAEVADgAn3w6toKAYVA4BHIPnWKXhk3jZbt2icW13r84VCNmDpPZHFhaAt49/r+VLd8WceHcNNjq21ixyjv+DA+JjgttdYvE0yVAjdOmna2khoASGSW+Of7daM2tapJPV7wC4Bkchy3GmhqFWYTZTgR3FaCBCsA4NQZduKgu3m3nKwv9fBMBjm9sz8BADfcH26IEN1ioeYpBBQCCgGFQD4CKgCg3gSFgEJAIRAgBPTl+fo/pLcdOU7P/TZZtAHA/NFg90cBIBBl7DJQOdVD168ZTJUCN05aIAMAbvrEZfA2G4P2k3a1q9GgPl2orEQGG2sYlSus9u5YtwYNuaIPhfI+vsxttUowAgDG4JwMrk4qZty8W8EiO9TfzWkLhj8kgG64P4JZ8SPzjNUYhYBCQCFwISKgAgAX4lNXd1YIKASCgoDeCYiJKCXY1muUSeSqgKm0eu9BsSc02IdeeYngAHBqbjJs2h7aeRozD0AwzZ8zOiFdc3OHNfsO0gtjp9DJ3FOOpweiAsAfDgInBwbD/xO9O1FrzvrLlPxraztxYrvWryXI26zMbbCqY50a9CqTFeJ9CJSBm+Ph78fR3uRU6SVlqhzcYKfNKR8fS6NuupzQahAsc8p7gHO4fdfd8JMEs+InWJiqdRUCCgGFQElHQAUASvoTVOdXCCgEig0CRgcqjsn2wtiJ0TODd6pbk15hgrNwJnZzam60xgvT2cBebrKA2hmdkK45xQ7jnTi4xvXdSDYa10AFyBM//UVwlIJhcCTv7txakBU6fb8gL4ly8Xlbdkod7aqLG9OjvTr6HHsiO4ee/XUSgXfBqQWDrBISgCDnzON7ypoT5Qe8W8/9NkmQgMqaP9l22T2+WbCcEARwYrLSh8Y152zeQUP5HbJqHdHPQZXKy8z1gEoLZQoBhYBCQCFQeAioAEDhYa12UggoBM5zBI6kZ9CT7OAdSjthelOUYg+/fgBVT0pwhYQ/GeRgOFVml3Db9421nJCuuQHQnwBAIDKVeH73fvObCJIEylCCX59Z6u/u1Ipa1axqWZJvtSfaE576aQKdyM6WOtot7S+mezjY4Mv8qbYINDEcZDlfYllOyEA6MScBgP0pafTAmN8dV5c42cPJ2TEWzxRBGKeSkU5aH7QzGXlOZM5aWLKkMmdRYxQCCgGFwIWEgAoAXEhPW91VIaAQCCoCVj3UIGN7dWAvala1kusz+OPAuvmj3s1B/TljsEnR/FEB8Ldf+xg7/0PGTycoJPhryJxWSYynvo0bMLO/vCSfr33x3n44fQH9ycR/smZVEeHGGTTuG4iKC6wJ5/9ldv7THDr/mCvrnIM4cdjkWTRr0w5Z+DzjIDH4znX9CdVCgbR/du7lM83x8I44WbsaByjfv2EAwUGXtX0cABn8y0RCEFTWVP+/LFJqnEJAIaAQCCwCKgAQWDzVagoBhcAFjgC006eu30pfzf+HkPGNDA/nEtdadFen1lSxtH+9vihjBp8AyrWd2nWtm9KD3ds7neZ4/FwuIYej68aCQf6mP4c/FRToR3+uf3dRXu/U9nDf+ausDrH7eIrTqZ7xkPJrWKk89WxYh7rUq+nIObPaFOR4n89dSuNWrBckgLJm1SduJL2UXVM/DhwZb1x1ifj+uDV8X4ZNmuXK+ceeMu8jvu/fcYn9mEUrpUvf9fdBMGfQJV2of9MGbq/pNQ/BiP8tXUXfL15FuXl5rtbEuw4OBnAxyJobroFgEn7KnluNUwgoBBQCFyICKgBwIT51dWeFgEKgRCLgj7xeoDKqdsD9uGQVfTnvH7thpp8HW6bQH34CHLhqYmlB7AiSPRmDQz2fAyLvsQSk0/Jz/fr+yEZanXM7q1O8xQ4ySsWdGHgtQGQJlQGjITg1fMpcmrZhq5MlC4z1xzEG7pNYcvOjmYsIAQ63ZpehdqKaYHUGp++Vr7XwPN+dMoe2HD7m9sqeeSAL/fc1faUqE9wEfECAiHYo3F2ZQkAhoBBQCBQuAioAULh4q90UAgoBhYBrBNxk2bBZsNn19RfyRwKwMIIUTmXRjA8LrQAgcaxi47iAB+KDGQsIWWhZUjSrF6N5tUr0OjvdgSgVRyDk0zlLaPLazYQMtlODcz6EM8QgtDTajI3b2Amd6zr7rF8PgY/XWGoQd5c1OPyfzl5C41dv9Bt3qx51ZNq/XrCMfvpnjd/74G5wuFFVISvZqMfD3+dphi2e8Z0dW9KtHVpaKkmA7FGvciL7nAY2b0iP9+nsSKVCdm01TiGgEFAIKASsEVABAPWGKAQUAgqBEoLAiGnzaQI7Nk4t2Oz6+vOASX7Wpu1Oj1hoQQo4vcP/nuv4fPoJKMfvzGX4N7RpRjXLJnrK1JHlX8s952OXr6NVew64cq6tDtad2dKfvrQrQdLRjYGhfuzytfQzO61O2OrN9rqpbXO6r2tbr48gdfnan9Ncl9yb7RPLvfEP9WhPlzaub0lwiEAG2k++4HaGA6npbuAxnXMHO8G3d2zl5ajC4cZ3cTaz3gciuKNtjKz4k+wUt2X5RpA72tlBDjL9vHQ1TVm3xa9KB1/74Ay4Pwgfzc7jltcCfChvcyVN3fJl7K6oPlcIKAQUAgqBICCgAgBBAFUtqRBQCCgEgoGAW+c62Oz62l2RfX2Fe92X7drn+Ppw9IZd048aVS7veK6TCW60yp2sH+yxtcsl0RPsJDapUlE6ewpH8Rd2+qeu3+K346/dD8/rX93aUZf6tSg795QgEETgw5+Seyvs0HYB6cG23HYQExFB0aXCxV5w9uGIz9y43THbvcyzQrDn5nbN6fLmjQg+OYIMX81f5ldLh92+Sewgg+sBAZ+KpeM9AR8EbXYdS6alTPA3f+uugAY6rM6Ed+6mti2oWbWKjHspgfPfHHTAM3cTSELg7H5+d+xDHHZIqc8VAgoBhYBCwA0CKgDgBjU1RyGgEFAIFDIC/jjXwWbX16CAM/B/Y6eILLhTK6wghVO9e6f3KKzxcIj7NKrHDnhNIZ+IKg8YCvrTsk7SXiYehGMMbXaQHypTCBQHBKAw8M51/cQ7q0whoBBQCCgEigYBFQAoGtzVrgoBhYBCwBEC/jjXhSUB6M8ZG3EP9DAmHUNmOdi2eMceLlWfHpA+9WCfVa2vEDhfEEA1xTN9u1KvhnXPlyupeygEFAIKgRKJgAoAlMjHpg6tEFAIXGgI+ONcF5YEIHrgn/l1Em11wUIOyTFIj4GwMNiGaopXOQAArfSitEguY89jMjk3so5FeW61tz0CYaEhlHfaOcGi/cruR6CPPyI8jE5yy0ZR2CWN69HTl3Sl8LDgf8eL4n5qT4WAQkAhUFIQUAGAkvKk1DkVAgqBCxoBfwIAhcGuj4eTwr3BT/08kfa40LsvrCCF9hJtOniEXuB2hTQOWhSFgeH+mb7daM6WHdyb759kXlGc382eCdFRYloqtygUldVnFYc93B4RTCcYVSzomf/ln9VF9n4Z8Y0MD6dBl3QhqFN8xeoFgSQvlHmWgVSxkNlPjVEIKAQUAgoB3wioAIB6OxQCCgGFQAlAICs3l178/W8C07oTA2M8tOshMxZscxukgOTYy5f1JLQqFKb9sHhVkThDYHsfwvJ2DSqWI8iovTN5Ni3Ytrswr17oeyHgMfSqSyjnVB69PG5qUB1ws8vhHet5UR2hKPD25DlBq/7APZ/v34PaMVlhICUR/Xlg6Lt/kb9fCH5AvvC9qXMLNegE6czXr+yj+v79eYhqrkJAIaAQCCACKgAQQDDVUgoBhYBCIJgIuFEBqF4mkUbcMIAgvRVscxukQGZ4+PUDCGzjhWlwhkaynNsUZscvrIxow0rl6ZWBvbycoeIQBICDDFm2HUeTuXT9dEAfg773G0XxkLL8aOaiQuNgwP53dWpF1zP7PMrgg8UBoQ/sAEDcdRpXd7w/dV6h3VX/4HDXfk0bCLUGPbcG3rdXOAjjNJjo5qVQzr8b1NQchYBCQCEQXARUACC4+KrVFQIKAYVAwBAYs2gFfbNguaP1QLj1woAehSa5NWzSbJq2wVlJe+uaVUWGEGXKhW0IAoyevZjGsaRZMIMAcMauuLgR3d+1rek9cY7P5i6hP1asJ2jaF6ZBUeCJ3p2oRfUq7KwGNjuMZzqYid+QfdesMIMAuNtTXPreqkYVz/7gXBg5dT5NXrc5YDCjxP3FAT2pbFxMgTXnsWTfu1PmUAY73oVlCKY92rMjP9PKplui9eX18dNp5Z4DQTtSB+b1eLZfN0JVhDKFgEJAIaAQKD4IqABA8XkW6iQKAYWAQsASgTX7Doq+ddn+ZRDqgVgPBHuFZX9zNv3dKXOlnWlknsEMfmnj+oV1xAL7wOH+ddlaEVwJho69mRNqdlk4xsuYmHDU9AWFovGO9pAb2zYn8C9owZdAZoeREX/58l4+20+W794vHOMj6RkBf/a+st/aRoG6J6oLbm3fQvT8W5Hb7TqWQsMmzaItLggynYADeb17urQWTPvAwMrQsvPJrEUcCAlsBQzepTu54gLvld0ZnNxNjVUIKAQUAgqBwCCgAgCBwVGtohBQCCgEgo6AU/b6plUq0r9ZWg+OXmHZ8YwsGvzLRNotSQTYplY17ofvXSTZfyMm248cFw5poJy0JG67uLdLG+rTqJ4j5nM853ErN9CPS1YRlBUCbTjX7R1binOZvRtwjoczDvOZl8BNVQSCOt2Zz+GpPp1tZR2RFQcp3aQ1mwMSfMHe4FZ4mrP+dbilwcqOncikNyfOdF0Kj556EDna7aOdAYEmED5+MXcpJTNhZqAMd67Hd721Q0vqVLeGI6cbQaclLIs5gtsUjjIe/hicfWT9H+nZgSqWjvNnKTVXIaAQUAgoBIKIgAoABBFctbRCQCGgEAg0AgdS0wUZoJ2DbexHDvQ5rNbbcOAwE71NE6oAVmZVNl2Y59XvBYdo3f5DohpgFZdHOy3HhxNUnx3QmzizjsoLfyTP0BawcPtuDgas5zMd9quPHGXYHdk5vLplE+Gw2mVmcW+Q2P133jI6nH5C6nFgTZScP9S9vbRTrC0MZYDx3IaBwIcb5xiZ+M71atIt7VpQbb6fde773HUQbEH1x09LVxMy4namOdsPcF/9xdxWILuPfl3tuf6+Yh2t3XfI8TumrVWO2w36N72I+nKffyU/HW7gMH3DNhF0wu8YJwbsuzWoRXd0bEVVE0s7marGKgQUAgoBhUARIKACAEUAutpSIaAQUAj4gwD+WJ+5aTv9zaW7yFojYwvDH+JVEuOpd8N6dCX3m+uJv/zZz81cZHbhzE3fuJX2p6R7nFcQ/jWrWpGuadWUmvL/2jmibvYO1BzgvGrPQVrKZfkIChzLyKRkrnDQBwVwn6TYaGpetZLIfuJOwai4gNO4i6sqVnLZ/GpuBdnGzz2b9dxT2HHWZ+mBJ85TNjZGBCJwLgRaynE5vhtnFXddzwEdkNmt2LOfjqZnejL12l4NKpSjHtzj375OdYpjCTx/DAGYAylpgqgP/em4JzDXt2bgPU+MiSK0VqC3v2PdmlSTyS79CbZg/UXb94h7bj581Os54xnXLJso7tiFgwxlGNtAGfbdym0BK/i5AmeQMKZlZXvdF0GHRD4DgnpNuKqnZY3K/Ewr+4212R30+OO91/DX3nn9WVoy9sCjPj9/f7APFJZqHYWAQkAhoBCQQ0AFAORwUqMUAgoBhYBCQCHgQeB0VgrlHNpIucd30qmU/ZSXcYTO5GTRmdOn6Mwpk7J9duJCSkWzEx5CobFlKCymDJUqU4siKjeh8KTqFBJa+ASI6nFewAhwYOdU6n5+hzfQfH3IPgAAIABJREFU6Zxzpf8hYaUoonx9CkuoTKERsRcwQOrqCgGFgELg/EVABQDO32erbqYQUAgoBBQCAUIgL+MYZW2fTzn7VwvH6Uyefbm49NYhoRwQSKLIahdTTP2eFBZfUXpqSRh4mln3582bRx9++CHNnTuXOnToQIMHD6bOnTsTMsqBsmPHjtHnn39Ov/76q1jypptuoocffphiYgKXsQ/UWd2uk5fJFT+r/+D3cA2dzs4nTwyNiqfI6q0ortmVFBpp3Xt/OvsEZaybIN7lM7nWLToh4ZEUXroSRVRpTlE124n/VqYQUAgoBBQCJR8BFQAo+c9Q3UAhoBBQCDhCAA5Zeno67dmzh05xCXLt2rWpdOnSAXXGHB2omA7OSz9EmZtn0Mnd/9Dpk+iLLgx5vhAK4wqB6HrdKaZBL4ITVpIN79fo0aPpjTfe8LpGtWrV6OOPP6Z27doF5HobN26kQYMG0fLl3jKZr7zyCv3rX/+iMG4bKOmWzcGntMXf8ruYanqV0Mh4im9zC0XVaGP6+ankPZS64DM6lXbQFRShETEUUbUFxTa8lMITq7laQ01SCCgEFAIKgaJHQAUAiv4ZqBMoBBQCCoFCQSAzM5N+/vln+uabb2jDhg1eeyIr++KLL1KbNm0u6EAASvhP7lxEmRunsaO0n33+wnD6zR8/WgZi6nen2CaXl8hAALgJfv/9d3r22WfpxImCRIL33XcfwUGPiPCPN+DAgQP06KOP0vz58wsA2apVKxGAqFGj8KQwg/FlPpWyj5JnjSS0nlhZSKkoKt3+Loqq3tprGOYlz3if3+kDATheiKgGiG3cn6JqdSD+hRGANdUSCgGFgEJAIVBYCKgAQGEhrfZRCCgEFAJFiMDevXuFszVx4kSfp0BWFmXaHTt2LMKTFs3WcPwzN0zhjP9MnxnWojkZl3hzZje22UCKqdejUJwtBIqWLFlCkydPpjVr1tCyZcvE1RMTE6lt27Z06aWXUv/+/alcuXKWkGzbto0eeOABWrdunRjXrFkzwtr4OaxTp06iCqBSJfel5agwePfdd2nUqFGeM9atW5c2bdrkCTog4NW3b9+ienwB2Td13mg6uSf/OdhZeGJ1Suo1yKsd4MTq37n0fxJPPRfQQoApokID5qDID46czk5nPou9lJfGygQ5HLCRCH6FxZal+Na3UGTV5nbHUp8rBBQCCgGFQDFBQAUAismDUMdQCCgEFALBQiA1NVX0XI8fP952ixtvvJHeeuut86pv2vLS7ORkbp1FGWsnFDvH3/vcIRRRqSEldLiXQqMTbJ+jmwHJycn0448/0gcffEApKdaZZgQDXn/9dbrmmmsoPLwggWFeXh6999579P7774uj9OnTR/z3zp076ZZbbhHOeZMmTeizzz4jOOxubdWqVXTvvfcSAlxxcXE0fPhwsdcLL7xAv/zyi1gW97nhhhvcblHk83KPbqOUuR+dbUOxPw4IJePb3k7RdTrlO/Y5GZQ8/V127vd5JiODn9jjSW43KWu6IIgsQXKZtW0u5R7Z4kUUaJyANhVRdeCj9cD+xGqEQkAhoBBQCBQmAioAUJhoq70UAgoBhUARIDBhwgThJMlY8+bN6dNPPxW8AOe75R7bQWlLvyP0RhdOf7//iMJhK93xXsHUHihDqT5I+l577TVPtl5mbTjc77zzDl199dUF2kaQgUeJ/5YtW8RScP7h+OurAvwNABiz/wMGDKARI0YIPgsEHxAMgKEFAfwAJdXwjmZtne3o+OCPiG99s5iD9zwF7QNn2f6NAQKZhRGESF/xC+F/zSy6ThcOAtwps5QaoxBQCCgEFAJFjIAKABTxA1DbKwQUAgqBYCKQnZ1Nr776Kn399ddS2/jrlEltUsSDwISevuJnyt61VMj2lTQTfd5tb2Nm9vZ+Hx1ONHgh0B5i1qePsv2yZfOzxGDZR0uA3szeFwQUEERCQAGm78PXBwC6detGn3zyiWd9p5cxBhkQjLjjjjvEMgg44N+wkhwAgPpE8ozhlHfiqCN4omp1pISO94g5J3ctYfLArz3KFVAKSOr5lKf0X2bhM3k5XEUwXAQTjAbpQFEBwEoByhQCCgGFgEKg+COgAgDF/xmpEyoEFAIKAdcInDx5Ujh33377rdQa53sAIIfLmdMWfcUO1REpPIrrIFF2jSAASNhcmi+SPmT24UjffffdBF4ITaoP6hFjx46l559/3itYoHe8cZTjx48LUr4ZM2aIk+nJ/sAngDYTBBtuvfVWoQ4QHR3t6gY//PCDJ7Nfp04d+uKLL6hx48aE9oO3335blP7DPvroI7r22mtd7VHUkzLWjqcTa//iApXTjo4S27gfxbXIv3OBAACz+aP8v1RZ+Sqf7L0rKXXhF4TWAM3g+EfV7sitKY0pqlqrQuGncASCGqwQUAgoBBQCpgioAIB6MRQCCgGFwHmMQG5urnCykJGVscsvv1xkT1FGfV4ZZ6Uz1k9iIrS/PJnQkn6/0KjSlNjlISpVvp6rqyxcuJAee+wx0T+vGRx+OPQ9e/Y0VYMwCyjdddddNGTIEIqMzJcsBIGg1uePf+sdcASikJGHYQ4k+sxs//79ojpA6+O/+eabRVBBq0ZAAEHf569/b41n/Omnn6h79+6uMCrKSahUEb37qaxG4cCMJf5g/k+e8R4rCOTLB7rJ2JuRECKAkNR7MK/nn4qDg6upoQoBhYBCQCEQAARUACAAIKolFALFFQE4f/hDGX8Q79q1i5DBA7nX9u3bPUdGtm79+vWef4PcC6W5YPlOSkoqrldT53KAwG+//UaPPPKI7Qxkfv/zn/9Qv379bMeWpAHIWqYt+YZO7v5Hitm8JN3NjszN110OHz4ssufTpk3zDJFVgdCX12MyqgVACBgVFcXE8Wdo5MiRIgMP02fmoQAApx0OecWKFWnMmDEEzgmj+SKtxHmffvppCgsLE7+zUFmg/S577rnn6MknnxRBC7QqPPTQQzRnzhyv/UvSc8VZs7YvoPSlYxy3qYTFlWMVgMFeBH/py35kHoE5/HzyBH9EAgeO0AogY1AGSJ7JHAIn8wMIwkJCKf7i6yim4SUyS6gxCgGFgEJAIVCMEFABgGL0MNRRFAJOEcjIyKC0tDTh3OMP4YMHD4oeXfxxr0l3OV1TGw8nEPJa5cuXd7uEmldMEDhy5Ag988wzQtbNl8H5h4MF2TYzVvdichXHx0AWNXX+p8xovonnnpNAc7zQOc+HQiOiKYxZ1JEBDY/n/y1XR3yKjHxoVAKdSj9ExD3TZ07nCdK03OTdZ+XVDgal+iCiclNK6v64dAk2nHSUy7/88steMAwdOlQ41VrJvy+MrAIA+H2E9+ivv7hsna1Xr14iqFSmTBlasWIFoVrg0KFDXkED4z6rV6+m22+/XYzTmz7QYAxq6aX+9MEB/f7un3nhz0TPfcqsUZRzeLPDzUMotlFfirs4cC0PmRunUvrKX73aEMLiK1IZzv6HRic6PJ8arhBQCCgEFAJFjYAKABT1E1D7KwRsEMAf6+np6bR7927avHkzrV27liB9BW1tO6kuf8Etyb2z/t79fJuPABHIAKdOnVrgah06dBBOW5cuXSg0NPS8uToI1FC6nHt8p3934qwyHP1IljmLrtPZp3Sa7Sb8Xc45upUyuRUBEmtn8nJtp8gMECXfzPgeXa+bzHDas2ePqAhBqb5mffv2Fcz55cqVs1zDrAUAZfwvvfQSlSpVyovlHwtpn+H3GOQlUdaP7D9aUvDemRlaEpDBX7p0qdfHmpKAsa1FX2WACfrgwOOPP06oDkDVQEkys557mfOHJ1bn7P8g6ey+3Zrm5H8cZGjSn+KaX203XX2uEFAIKAQUAsUQARUAKIYPRR3pwkYAf9xCKxt//C5atIgWLFjg1aNbmOiUZPbswsSppOwFxndUi+zYsYNQPQJHrFatWlShQoXzyvHH8wiE849e6chqF1NcsysJGc9AGvqxkVXN5raEQCgROHH89OR52p0059rujsnJyfTwww/TzJkzPUO//PJLuuyyy8S/Z8+eLUj+NNMIAvG7DMEAZPXh3KMVICLCvHccwYL58+cLGT/Ma9SokahMAZEf5qBFAAEMrX1BryaQk5Mj2hFQ4QArqf3/Zj33ds/GX04Is/XNAhGocknq+SSFJ1azO5L6XCGgEFAIKASKIQIqAFAMH4o60oWFgOaUzZ07l/7++2+RlTOT4yoKVFQAoChQPz/21N5rVKug+gCO23XXXUdVqlQJ+gXR858y+0Mun0bZv3NDRl04/i2vp7CYMs4XcDAj58A65if4lvIyjzuYZTJUsidb34evraKX6bM7BBxsLZOPsQMGDBCtQho5HzL7qDTRDA74xRdfTIMHD6bx48cLScBRo0ZR/fr17bby+fnWrVvp/vvvpw0bNogxehJCVEo9+OCDtHz5csFl8uGHH4pAV0kytI2kzP2Ie+7TpY/ttApEamEOxKTMH03Ze5Z7DY+q3po5BB6UWkINUggoBBQCCoHih4AKABS/Z6JOdAEgAOcIpfzoyf7111+LLMNvB7VR3stuvPpcIYAM8e+//y4I3jQHTUNl4MCBIqubkJAgfoRychjI4wJlcP5T539G2fuhV++85x+keqU73ONIIs3fs+elH6aUOR/SqbSDfi0lw8q+bds2kU1HC5Fm+hJ+mQMgiIDfX7CmTZtSTEyM+G+z0nwEBFAVACUK8Ezgd8rVV19tyzNgdQ5UBVx11VWeIfpApb66QU8MKHOv4jImbel3TNg328FxQliOrwMltL9bmgfC1+J5J44KvgrBW5G8i3IObvBqVQkpFUUJHe+jyKotHJxPDVUIKAQUAgqB4oSACgAUp6ehznLeI3D06FH6888/TZ2j4nZ5ZOpA3oX+WmUKATsEkBkG8Rv6yOFkmhkcQMjO4XN9awsk3tBDrmWR7fay+jxt8deCPd2x888ZdPT3x7e5hQnOw/05gqu5gQgChIRH5jtnXL3gy4wl+hgXqECfkQCwU6dOQg5w2LBhIshpV/ovC9zPP/9M6O3XTOMqQWvAU089RRMnTiQoGqA1oUWLkuWoonUlecZwgiMuaxEVLqLE7o8Rnr9Tg7OftX0eoRIFe9q1o0RUakxJPZ70O9Dg9Jz+jM89toNSF3wu7leqbC1K6Pwv9zwe/hxEzVUIKAQUAsUEARUAKCYPQh3j/EUA/awoWcUfqXCQikt5vy/E4aRBUxtyW9WrVz9/H4y6WcAQgOoEGOQ1zXY3C+sl3tzMx5yTOxcRsqeoAnBiyGrGtbiGYur3dDIt4GPdnl9/kJgGvQQhoC/79ttvCRlzvQWqTx4qJOAHQHAHht8lqO5A4FNTFYHCBPZDhQjk+qA6gDlaFQHmocLg448/Fn38WOO1114Tv5M0M6oQIKjarl07QhvV3XffLX7HYt1XXnnFi2dg3759hOABAgRQS4HkKc6FCgjwDBQHy1g7nk6sZQWFM6eljgMWfjjk4YlVpcZjEL4fGRum0Mnt87n1JBk/kZorE2CSWqgQByGgkjJrpFd1jd13pBCPp7ZSCCgEFAJFgoAKABQJ7GrTCwUBsG2jPxZ/dBalNWvWTGRX8Qcv/tAFIzZkuUAABwPze82aNcUf6/iDG2zeys4/BLRg1NixYwWBGpwgPG+UU4OUzU0GHtl8ZF31jPJukOvZs6dw+pKSktxMp9wjWyll3ifcN53maD6I0xI63UcRFYuHA5i68L8cyFjo6A76wXAEk3o/w1KFsaZrGJ1nPH845K1bt3a9pzbR2Juv/Vzr+0eGHmX5+vYDs/31jjzW0Jf4G1UI0N+PYEK9evXEO4y7GFUG0HKFdx4BATPlFFQLgCugY8eOfmPgzwKQrEye/i6dSt0vtQwc8tJtb6OoWuZqCsZFkN3PWDOeMjdPdxwkw1q+sv9wsrM4mJBzkKsI0o+wAkEsS2PWpRiWIwwvXVnqLsEY5IsLJLpOFyrd/s5gbKnWVAgoBBQCJQIBFQAoEY9JHbKkIYAMFv4oHTFiRNCl+urWrUu1a9cWvbg1atQQTj3+oI2Pj1fOfEl7cYJ83hkzZghnCuXYRhsyZIjIhDqxLVu20BNPPCEI1/y1Jk2a0GeffUZ4n52aW9I/ZE8TuRy4VPl6TrcM2niUZCfPHMmBjFRXe4RGxlFijyeoVJlaBeZnZ2cLgr6vv/7a85k/uBs3QBDoiiuu8Pqx5lyHsJQiqorM2kP0FQgIUo0cOZLefvttzzoffPAB3XDDDeLfxjYD7fwItiLrj+z/HXfcIZQAENCE8z969GjBQWBlUC4AuaG+EsHVA/BjElpX0peOsS3DF1twy0pc08sptulAqR1PJe/hMvjPfPBMhDDZZRKVqngRRVVrRaExiUI+E469ZmbZfxBXpi3+liUtmYzRpGIholIToRZQJMbvUerir+jkjkW8/bkKh2AoJRTJ/dSmCgGFgELADwRUAMAP8NRUhYAZAnCukGlCmWmwDOvfdNNNVLp0aUJJrbILAwGQrKGcGlJ+MFRtlC9fXuod0PdHm6HlVPHhyJEj9MwzzwgiSztDBhhVKBgLGTgz88cRPbH6D8pYP0m6bBr7O3UE8tIPiT2yuVdaVBmcdXggFRgWV55J2DpSzEV9AsIfkDL3Y8reu8IOVtPPcZ7S7e7krHD7Ap8bs+cY4A/uxg2M/AIa6R8y648++qiQ9jMzrYQfnxkdfPzsjz/+oA4d8rPcRhnC5s2bCw4DtFhBZcDY+z9r1ixPYEDbG9UOCA6gEkGrCMA6ICxEMLUo7ExeDpeqj2Llis1S20dUbJjf9x9mLqWoX0RUx8z/lE5npXit7VG7aH6Vl8xl+j8/UOaWWTz2nOMcUbkpJXVn3gUO5MBOsnxlOrfbnM7J8HlerB8WV445KVpSTMNLuTIgTupugRhk1koRFluWSne8lyLKu1egCMTZ1BoKAYWAQqCoEVABgKJ+Amr/8wqB1atX0/PPPx+QjKgVMP/3f//nRYJ1XoGoLuOFAMj15s2bJypKUBpt5JCAwwNJtNtvv90ye4l3E2N8OeBPPvmkqA5AO4idwZFEhvW///2v5VDIv+Fd7dKlC+3YsaMA+7x+sltHNOfIFkqdy6X/2Q4k0xyUTqO6AA7RyV1LbDOzyLpDHg2Ohj+WtW2u2NOOkM3XHnHNrjDNDJsFANAS9Pnnn4sSen/tt99+o0ceecSzDHr30ZMPEsBPPvnEdHnjc8d7gkoUvK8w4/mMPANoHenRo4dHehAVKQhMITCKoJcmP4i1EJDAWa655hrxnuv5ENy+f/5ips3P3ruSUhd+IVWaD6WKRO77l3nPzHrgsWd4YnUOFN1eQO3CTIIwJCKGEvm91tpkfHFVCIc/obIgI0Qly5ncfJUPmFffPWfnM9ZPFOSDsOjanSimcf+ABM+wXsHzhVBklaZC3aMwgxCBejfUOgoBhYBCINAIqABAoBFV612wCLgth0Zf/iWXXCJIrho0aCCY97///ntLHJ1may/Yh1KCL3769Gnh+P/73/+mlStX2t6kT58+wrlBQMDMpkyZQnfe6bvv1ck7hYwsHCsrQsvrr79ekLdpvAJm8nP6c7pxwETWdPaHXIK80RYfzwAHpdNYX0gK7oMzKkeUFl2vu+jL9sdEG8CM9x0FNfT7RdXqyGoA9xQ4Ql5eniitR0m93vQZeH/ObQwAICtftWpV4dAj8HTbbbfRgAEDhOLD9u3bxVZ4bzFOk4Y0SvwZPze+R3qiQaNyCVoSoEKgvadoI3jzzTdFexRMryYAxQJwUFSqVMkfCFzPRcn9yT3LbOc7rVwx45TwqRrAjnnK/NGUvUff0hPC5Jg9hDoGzJRrg6sCoqq3pvhWN1FodIIIlkGN40xebv59+DsX3+oGDgL0Fv80fp7fXnCvqBQgPgOCebinGzOeDxUxsU24VYIDDFr1gpt11RyFgEJAIXA+IaACAOfT01R3KTIEnJRD45Bw+uEgIROF3n2NdM8sQ2d2KSfOWpGBojZ2jQA4JEBKhsysE9UIOFcgnTQj8zNjf9cfUPadOnDggGU5N9bUGN/RnqBZMAIAmZumU/oKJtiUZExnD8CRXrrz9UmUUpfpPZgdoUTXzx8tBoIMLu2gqzWseq9R5g4eAL3pe+xdbXh2EtZBwEozEA6uX79esPnDkce/0auPfnvtvUZwAAEB7XegUeLP+LnVe4Tg6bXXXst+Xn6ZuvGumlwgPjP+zg6ECoVb7Myy7qZrIXjV7Ep2aAdIbWXGJxEWX4H78geZVg+c3LGQVTSYg0Bz3HkXkPgl9Rok3mdUwyRPH065x3ee25/PFHNRb4q/+HrhYJu1Mhi/E+nLfmQiwhmeNRA0wL2yts6mXOYqEN9nXhekgwnt7xJBBVlLW/yNp7JAlfzLoqbGKQQUAhcaAioAcKE9cXXfgCOArBr+0ERJtJ2hnBVa2P379/dkofRzQIAFHfXhw4dbLqUnubLbU30efASQrQcR3g8//EBz5swRJHsI8iDjjueN/5Y1SKMhc+5WUg9yfCBD05wgvTOGXmlfJhMAwPsJZ+7ll1/2uQ4y+SBdq1/fu8/WjCBOv4jTCgD0Mx9nZwS9+bKGsmfhzEj0IsOREc4Oa4g7Mayd1PMpCk+q4WRagbHHp70tsq1uDKSGZfo8ZzrV2KePQYEiwDMqDCDjjv0yMjLEe4NSfWMlCt5J/D7z9Z4aP8d3C9+ppUuXet0P1QX4HayR+JkRHqLSoU2bNmIuCFrBDwAzVg64wdyfOZCuhPNrbc6CV1grY91EAj+Gp3oFmfiLr+N+/EsKbIVWgeSZ7/P36bDnM6PKgFlALLJ6KybSfPAcN4Ax+89Bt9gm/Smu+dViXfG9mvYOBxHyeUxgyNIj82/W8oK2miQOqOEsMoYznlgzjiIqNGCmfw4eSHzXZdZVYxQCCgGFwPmEgAoAnE9PU92lSBCwy2ziUChThdb1gw8+aMsybfwj2uxSKgBQJI/adFM7qUdj2bHVyZH5hxOjZ2l3etNu3bqJ6gFIoWkmU1kiEwBAGfdjjz0mghy+zFcAwi4A4FQG8MTK34SWuWxpfkipKC4zvo8iq7aQgjTn8CZKmfMR9zFnSY3XBgUqAIAKAFlCOOMBrQIAxh56zDXK5jm6sG6wr99d+u+AMSuvJ/iD0w6C02+++cazql4hAD8ECeCtt97qxbOiyQzqg05m7zwUCkD8p1ciaNeunWgLAEllUZhwvGdwIOvEUcvtfZbtW8wylv/7UogwV9EIoeg6nYQTLYwd9OPT2XHXBaVCoxIEy394Yn7bkWn2n0kAk3oN9lQcnEo7wPd9jwkJJVUuLIIWRfG81J4KAYWAQuB8QEAFAM6Hp6juUKQI2JVWa0zYV199dYGsrNnBVQCgaB4n5MKQxZ82bZpgK1+2bBldd911BHk8s5J6ZMMXLlwoCMfMpM20W+D5f/XVV9S1a1fLi8nKldmhY6arjnJraKRbVRXIlIFPmDCB7r33Xp9H6Ny5s+CwqFy5oPZ3IAMAyPonzxzhJVNmjYt3H7Mdhvg8c+MUbi/4DW6NzHDPmOIeAMB7CyccVSZ6M2vbcHRxHozKJbPqpS+//JIuu+wyMmbljVUfWVlZohoAZJcwtJCADwUM/ZqtWrWKbr75Zjp+/LjnZ8bSf3yAAAC+m77eeSN5JtQAsE7btm2pb9++Tq/uenzmxqmUvvJXyzYWp33/2mGMAQBR/g9nnCX/NIPzL3gu9q/xeteNAQczXgoj10SB3n9D9h97mhFcCjWCGm1EdULeiSOUMo9JPaG0cdbADZDY9WFTjHF+nC336FZBbBhepiaFRsS6fh5qokJAIaAQuBAQUAGAC+EpqzsGDQEZx+q5554TWVNZuT5jH63Z4Y3EWEG74AWyMPrakXmEjJjRzAjS4ETNnDlTsOajJNnOZFQb4CCjSsRqPbDq33PPPYIw7bvvvqOpU6eabq3vdcYAo3Sa2STjHOMYmSoCOJXo2Ta2H2Ats9Jz/R5OKgCcZv+t+p59PTt9L7Hd89V/jn7lpF5Pi95pf8yfFgCUPyf1fsbn9qhaAVs/3jm9gUMCFSi+iCR9LQhpSnxPUFaP3nq96StSwMqPfRFkg+EzqAMgwIbvFNoD8DlaBmAgRYXShKZQ4ItoFRUDRqcdrTRobVi7dq3nOLgXArF411A1AClAmL7y5q677hJBv8hIuZJzf56xWVbduJ6xDN/JfsZeezjacSDjq99TLIP2lrQlY9iB5r57nZmpDBQg7oPcJFcHRNVsJ2aaZv9ZDQPtMOAA0KxgVUI8s/PfxSz954I8xnffrKLlVPJuETjJObTJO3jCPASlkmoK0sJSZYtG0tHJM1JjFQIKAYVAUSCgAgBFgbra87xBwKycVn85lKSi9/Wiiy6SvrORSdtsohNnSXrjC3Rgeno6vfjii4IR3MzMAgDI/COoI+P8Y83HH3+cEAgKCwsz3cPuDJgExwRkacjww0Cuhl5/jU1dv7Ax4CATAEBW+Morr/T5Fti1uqCMHK0LLVsyk7eJ2b3Xsu+0bMm05wgoIW7JTg8TlTkxtyX4pTgDmdTnWSl9dqvz+BMA8KUCoN8PARkEa5D51hucZFR5gEwPGXizYA44Lw4fPkwLFiwQQTMzeUptTbz3kJjEOkaJP415v0KFCoTqEgSQ9u3b53UerQVg69at4v3X+vb1g4xtNrt27RJO/MSJE73Wwu9jVCig7F+7FwIFb731lgioyXxXnbxDdmNteSz43QV7fVzzq+yWMv0cLSSpcz+i0zmZ5z7n5xBSKlr8W7S3cOBFbwiWoac/PKm618+NAYBQSAOyFKHmZGesHU8n1v7l5YwbFTFO52Tkk1umnHvGxuz+6ewT+WNS93v2j6rZnhI63ef5d+aWmXRi1VgvmUEjAGj5gRoH5ipTCCgEFAIKAW8EVABAvREKAT8QsHOKIO2Hkv7SpeUljewcJRxX1lny42rFcioc5cWLFwvHA6Ul1enNAAAgAElEQVTA0PJGRhzly2aOiswl4LxAq9wX274xAOBU8QFnsONssDuDWWm9lVNv7Oe3e09xRjspOLsMvj6ba4a73Xst+06bORpWz9kpiRjWsnXMLDa0KleWeR8xxowoTXYuxnlprvuYiIz7uHHj6Pnnny8QBNCmIBhQp04d8T3TDJUgyKrLqlPoe/jN3sPWrVuLpdFyY2Y4Q40aNUTASwtWIMiEiio9ESB6+FFJYDxfREQE5eTkeJZGAA3KK8j+5+bmCk4AbV18hjYA/D4pLEueOZJyDq4z3c5N37/XQvyMUxd/RSd3LMJbZXulUkxcmdD5X5yxr1BgbPb+1ZS64HOd082khJz9h7wf2hgyN0/3Ug9AkCGx2yNMxncu+J226CvK2rHg3NoGeUB8kL13JaUu/EIoDuRbiAiAaMoHJ3cuYqWC73Sf+75WIBQ5bEFTAxQCCgGFQAlEQAUASuBDU0cuPgjYOVZ2jp/ZTewcJcwpas3qwn4CKFn+7LPPRD+vMWOpr7LAH//ITCIzD6ehSpUqXs6L2bmtWi6MPcro0wfBHrTUnZjVewDnBGXXqBTxZWbl+cZsqn6ucbzde4q5dgEAu9YUu9JpM/k5/ZllAgBm2UGr54CS5/jWN1N0vW5OHpcojU6ZNdI7cyq5QmzjfhTX4lrJ0ebD8jKT84nhdIzs0guaOFW+5iIIAL6LN954g1auXCm9ha+BZcqU8erNRz89Svy1lgJjC4DZOpBGRSuA1gZgHIPsPYKqixYtosGDB1ueGfuiqgUtAjIBiwceeIBQPaO1BvgNiMQCJ3f/Q2mLvy7g0JqV4UssV2AImPXT//mBgwALTVn2MQFtBjENelNss4Gsvhduuo3T757e+c7LPM7fpw84q+9d3VGAlJDfx+TZH1DOgXNtG6g0SOiKQEIDUTmQjO8lK4B4jCsaIsrX5+94d8pkUtBcbg0495m56sEplhpMXfgly2weYL6AGIrmloi4Zle4gVfNUQgoBBQCJRIBFQAokY9NHbq4IGDnWMk4Nca7GGWyzO7qVDKtuODl9BzozR0zZozoLTY6/vq1wIkAhwGl+XpDyTCUF3zxL5hJhennGx0YOB0omwYbvhOzCgDYvUPGM2j7+pqHUnxgpidOs9sDWV4EIBo3bmx6LTucMMmO58CO3FLmu5K1fQGlQ6ecnRoZcyL7p1/v5M7F3Bv9jVdGU2Y/EXDg3uPoutaEj3Zr+ROAEGoHne736qm22w/fM2Tq8Q5YEVqarQOJy0suuUS0DKAdBe+BZoMGDaKnn37a0/piJSOJddAugB79YcOGmSph6DkK7BQzIDmI73/Dhg1FeT/W9PU7BJl/cA9AXrAwnX8Np5wD6yht2Q+CAC8kJIwiKjbMl7BjPolAGYgzUTqfvW8VncnJV7YIiYimqOptuD2mj9ReVtl3EBXyF5MQKBBrc1AhqlYHQdSZe2gDf5RX4CrGdhkhW8gSflhHs4jKTSmp++NCZrCAXCIHu+KaXk6xTQcK7KAugP30ZtpiMON9L96DiEqNKYnbGbCHMoWAQkAhcCEgoAIAF8JTVncMGgJ2HAB2jpXZwezY0jGnuAcAUFqrZdyio/mPzLNkW04eBLL4IOYz9vE6WQNOMDLPtWubk0GlpaURnJS//uLeVRPTO6Uyffq+zmYVAEAZNoIKvgyfwZEpVYq1snWGkmmQnBkzm2aa7nYBALv3yQ4nHMuKRFAmgOAr0KG/s1W5dAH8/JAPO7GKJQbXT3byqomxZmXPjhfhCWZM6bLrhIF4jUkIw+LKy07xjMP3FuX9aLH5559/aPPmzV4Bgbp161L16tVFoAhl9Ci7r1WrlufdxHv21FNP0f79++mmm24SwTeNs0LbBFU6cMihjIHxWAMBvFtuuUWsDYOjjiDW//73PxFsQ9Yfn1966aWEkn7NUD3z999/iww/2mgQRIDaxlVXXUW9e/f2/N5B4GH37t1iPUhYau0G2t6oOgDRoNs2IsdAl+AJ2ftWi/77U2nco8+4Cke/emuKa3k9twh84bOdwezK+lYVs+BCaGQ8Z/8fEhl+M+4PVAUk9nhC8G0UbFHI39FIIGhsIQrRkRkisIhzZG2d46m+CWciwdLtbmflhDIl+KmpoysEFAIKAW8EVABAvREKAT8QkFEBsGJGN9u6pAYA8Ec2+nThcMNp1xxTLbMH7W79H+9WsG/cuFE45pDl88caNWpEn3/+uYdF3LiWXQBH77iDfAykezKlxMZ9fJXH5+XliXYClNf7snfeeUdwCBgNZGmPPvqoV9UDSp4//vhj4TDpzd8AgAyJoFUAQCaAYBeEEDJk3C99+qScfniYQX/cyXuUMvdj7kVe4WSKGOuP863fzMiU7uQgdgoATtZSYxUCThDw1c5gtobmeEdWbUEnVv9OWVtme1f26LL7mI+gWNo/3zNBR34lgbHaJufwJkqZ81E+saHO9AEAM/lQrcIg5+B6rjAYYyotGlGpCasZcIWAMoWAQkAhcJ4goAIA58mDVNcoGgTg9I4cOdKyJxyOzejRowm96jImEwAwK/OWWdvJGNwNWW9YfHy8ZXZM09AGC7wvB9lOZk47my+pLydn14+16m23c4w1xx2O+gsvvCDKpN2YkZRPW0MmgGQmcabNR982cEUwAMEOBCjwv0azu6ed8+1vAADVHCiv1pO2Gc9odwZRHrz6D55mT2aGtY0M5LLPzR8CvkAoADjttfa+VwiTpYE1/mrZ66pxCoGAIpC5cQqrAUwo4IjD4T+Tl3tuL02N4FROwZYe/iy6difOvN/pKctPmf2hyPJrhpaDpN6DPXKbvtRBQGgI2cNS5eqKzH7W9vme3yEhUDJgxYOcI1soc/0kn61FZjKEAQVNLaYQUAgoBAoZARUAKGTA1XbnHwJ2DO64MXpX3333XcFSbWerV6+m22+/3bbP3I60zW4fs88h74Ws+w8//CBKZTWZu6FDhwrn0qxEFmPAJK5pe/vaV0YRQZZhH2XF6DuG9jdK6CdNmmS6rV2gxA5rzXFfsWKFkOEz9v7fdtttQuLs22+/tczi+woAyDjWgXjOgQgAgCAN77ovswrw+GpX0K+FZ4oAi8YK77UPB6OOT3+Hco9slXqt3fTBawuDGAy9xKez5CoN9AcKhAJAQRZ0qSuLQXrCNPlZaqRCILAIgME/mfvsc49tFwuHJ1YTmXt8t2QsPKGqKLsvVbYO5RzeyLwAfxb47psF20B2mLllFm8hFyRE60JobBnK3DTdi3fAeEYZVQ2Ze6kxCgGFgEKguCCgAgDF5Umoc5RYBMBsjb5Xu151q0yu/vJ2zpo21qljiN7brKws0ZNr7CfHmvgcEljQyTaarx52jfTLTJvbuIZdhhf9vNDjBmu4lYHc68UXXxQ9yOgtB08AHHAzs9vTrtoCjvsTTzxB7733nmAe1xvK7OH0om/ZTrkBmuRmff5WTP5un7MZDnbvlB1OqPAAOduGDRt8PhorEkA8H2BpZ77e6dzjO5lFfJSHYMxuHX8y8b56ie32xOd+KwCYsKDL7KuNEZnK3oyzIjNzApsaG2AE9H32yNTHNrqUqwL+0kkI+r9hqXJ1qEyf573e9ZyDGyhl3icFqg/MdkOwLKJKCzq5a3G+88/fmfDSlQmKBWdyT3qmqKCa/89KraAQUAgUPwRUAKD4PRN1ohKIwOTJk0U/tlV/uF4P2+qKds6alWOIDD7K9iGbBwIv/N+aNWto06ZNnmw+evKRsUf2Ws+Ob+XEmgUAjh07Rs8884xt4EM7r52TKYPh9ddfT+BU0Cop7Ero7fa0CwCgN7979+702GOPiYoIvekz3nYBAF/ZcZlnLfveWL1TqNK45557CBUPZmaHEyogQOqGYJcv88VzIBsgw7q+cILGePryny2zdPpz+eOIO91L2zcQCgBgaBca6DoHRPrXoR+kh9J7qIEKARsEvN5h9PE3u1LwdmRunnHOqY5OJATpxHvOyhkRHLhC4A3qF7IWGpUg+vJFdQEbqg7QJgAuAI/x/npFAf3aUFiAGgJafkBkGNfiaoIagLH6RykEyD4RNU4hoBAoSQioAEBJelrqrMUWATtJKjhHyFTHxMTY3kHGKcQiqChISEggEOZp/wcGbxmSOpTGo1+/ZcuW4jx2JG1G5+7UqVOC1wD64bJm5WQePXpUyIVBAtGX9evXT7RRlC9/jt3croTezrG1CwDAIa1QoQLdfffdXrh269aNPvzwQwKOMLcBAJkKAAQhbrjhBlmYTceBI+CKK64QXAG+zFf2XTbQ06pVK/FO1KhRw2uLP/74Q+i1y7yXvggPnZDy+cvEn7b4G+4TnucYb3/3FWXTrHEu2+ZgPGB4QhXuiX6GoK2uTCFQFAgI/gqdxB4I9hI63ss/G86ye+d+96D0PqHLg15HzEs/zCoCn1Pu8V38c30JfwiTa5YRspZZOxayo38uOw+Zz7gWVwluAVQd6PfQFATCWQ0j9+h2lvX8lk7nZBSABc5/fOubKbpOZ8rcOJXSV/7qCRrgs4SO91FktYuLAk61p0JAIaAQCBoCKgAQNGjVwhcaAnCU4BD/+OOPnqsj2472APT0yzj/mCgbAPAXX31Zut2exh72hQsXiqy4xhEgcxYrZxycA2D992Vgt//yyy+pRYsWXkOCHQBASwSqKcDUrzejsoNdAMCXc213fuwJ5xnBEbcSZSBzRBUBqjUg8+bLzJxvp4EevCeohNHUHlBxgGoTWTUHs7uezkrh/v/hLMt1SOY144xg1XxHOCJWarxxUPL0dzmLuNnxXH8VAIzyZI4OYGBMdzT37GBIoCH4APUDkKKdZj3108jQejTZQ1jmMIrCOHMaUbkJO0xdPNlXN/uZzUEQBJni7D3L6BQ7hPmVEPnOIAIskbxv6fZ3iYytY+PvAZjeM7fMFL3pp7PZGTxb+h0aEcfl4E0prsllFBafH9RzarlHt1Hm1tmseb9RtKp4CO/42eDdiG08gKLrdnG6rBiP9TI3/k0ndy8V3BTa2sAkqlpLIcFXHAI/J1ayfOYGBHHPEDL0id0eEecVVS38bMVztHKq8YyObqVc/v6dYc4AEAdGVmmW/545aY8xfB9O7lpCaYu/9iYhFIfhCoWml1Ns04GiEiCZf8/oqxBKsQQgiAYhM6hMIaAQUAicTwioAMD59DTVXYocAThb6JcGk32lSpWocuXKpv32xoNmZGQQAgjICC9evJi+//57WxJAfy+rd+rtMuF65xAl3XDUxo8f7+gIvgIAMiXi6C9/5JFHKCwszGtPO3b5nj17Clm8pKQk07Pa3fvNN98UMnt//fWXZz7UHL744gu66KKLPD9zGwCwq7zABjLkib4eBN5HcFO8+uqrtsGaG2+8UXAwaIEqtJOMHTtWOPAy2XvtDMC8Q4cOotoAgQ98H2TNrNXEaU++P4Rdp0+msRPwLpOVHZQ9smecP7wDZhroTg6ATGhSr0GunMBTybuFugKCHpqTJrc3eqYrUdzF11Fk1eZyUyxGZbHzfGL1OHZ285VHzC2EFQ6uYqWDAdL7IbCRyU5p5uaZthKSCHDEtbhGsMbLGjBLW/INO+f/CCfV58l5bZFNZtk7J4b3P20xZ68t5C8jKjakxO6PSTuqp/mc248cp79Wb6Tlu/fTkfQMymWlE1hcZATVr1iOrmjRiDrWqUHhYVxGL2HIvqOCBQE79qy5778vvxvXsrTed8y+P/vc98QPpxpM/yjzP5Xqu5IJrTjRDXpTPO+tcWGcWMWBifWTDbcIoajaHSih/d1iXIEggWqpkXjqaohCQCFQUhFQAYCS+uTUuUs8AmgbgKOPUnxk4Avb9KRtYNI3I6nTzvTpp5/SlVdeKf5p5+z6uoevAICdioKv0nLsY1e54G8A4MEHH6TZs2d7kd+ZOal2mPiqAACJIZxzvAO+zNiuIfuewPmfOXOmIN+TqdQAOeTrr79O1113nSBXHDNmjCA+dOL8W50NJILgpFi3bp3PYX369BE8AGht0UxkxpkFXMY0bfGomu1khhcYcyplryhhtnZCzZd2qwAgHLxFX7vaEycRd257OzszHR3dGY5/+opf8numLRxX20XZeYqq0UZItrnKzPMGTqofomp1ZEf6HttjYUD2vtWUvuwHU213XwsIaTguT4+oWFBOs8Acxi118Vd0csci/sieed5pcMrbqfZ9ZVnVCzj+c7fspC/mLqUDqVaBlvy9qiUl0KsDe1PtcuYBVP2J9I4+qijKcOYcWXyU/+edOJo/NABONaohTvB7i2oIL1lBDjqExZWj+FY3FQhIJc8cydUf3r93ELxK7PGkqM4Q1QUcvECFiGZYK6nX4PzPlSkEFAIKgfMMARUAOM8eqLpOyUAAjPtwtv773/8WyYGNTiUcfDiivkxzYGV69X2tgb55MPzrpRDzOOuE8nr0ufuyxx9/nJ577rkC2X+MD3YAwOxMZkR1cJRRJWFmdjwEI0aMKNBiYFwHSgQo4deTNlq9OCjdR/YevBNOMvDBehkRXBg5cqRQazCSKer3NKt2MPvj3dc5QeyV1Otpjza40/v4LBWWWCiu2RWilNiJoRz9xKqx7kj/zm4UVas9JXS4V5r5HxnxDA6oZG6aVrAk2snhDWMjKjTgvu6HHFch5BwCc/toJmTLlNpdhuARd4Qk3En0jPN/OzWzHnWzNZy+L2ibKN2ete0lLXXhf+nkzoUSo0MovuW1FNOwr8+xx05k0vC/59LSnXsl1js3pGpiaRp2bT+qnBDvcx4y8x5HX1dWb+ypD6RTjcqLHG63AGeAYPRnvgE49WZ2fNrbXtwaxqAZql9S537EHAHn3kEngSZHgKrBCgGFgEKgGCCgAgDF4CGoI1x4CNjpzwcbkZdeeomQ3dYcSisHFsECZIObN29OEyZMoHvvZWfDYHDwIIdnJRNnlo0/ePAg3X///bR06VKfV7ZiwbfTl4dqAMracT4zs2sBMM6pU6eOKP9v3Lix10duAwBw1CFpCEJHK8MzQOChSxf7HmK0kmAsWh+CYcAA8o9ODCSGQ4cOJQSajHKK+nWMwR6nJflm0mBOzpmxfpJwyJ2acCg4Aw5nXMZE2fg/37Nzd1aCTGaSyRivLKbEGujHTpk/mp0hVBzZZ6wllvQaElHhovxSdNkefZPMq9WeMkoLyBCnzv+UnUOwwbu7owyfg1nPuDVe9k66fr6oRuHMtVXpv348WhdiG/c3PcKOo8n08ripdNAk6x/KFRxJsdGE/0WFQHJGlvhfvfVpVI8G9+1K4aHm7QB6R19z8kOj4g099efaApy+V/6ONwYAECxI6v64zxYBfyuJ/D2vmq8QUAgoBIKNgAoABBthtb5CwAQBu5LxYIHWqFEjgpN12WWXeYja7MrQtQw2+AxeeOEFQSinNxD0gREf4/A57mZmbdu2FRUAGK8ZHHD0nmdlZZnOQdABTmPt2rVNP7dz4M3K9fULoYLgvvvuswxc6Mf7CihYBQCA+eeff0716tUrcAfwCzz88MN04MAB20cO3JDRHzBggGklAOQfEaDBswhWSwnaMUDWiPvKEvvpgxerVq0SASSzlgSsPWrUKALHgmYg5EpBX7FkdthphtUIunzG1XsmMpAoJwZpmKWxY4V+/xNrxjkqSzdbE/rqiZxxL8USajIGLOEYI1sbNHNIRph7fCc/31GC5E7G7JQWRICDdeBByOeP2e2DtdE6kTLnIynNeYyXLdPXzu1UjtJXAACl/s//Npn2paR5QRIfFUl3d25NcO5jIkp5PtuTnEov/f631/gysTE04obLqGpSaVNY9VU6WvVE9t6VXuR/IqjS8ynXJIv+PM+MdRPFdw6kjxo5ofZdFYGcae+cVR/I30VrYQhluUJlCgGFgELgfERABQDOx6eq7lTsEQh2AKBu3brUoEEDatasGdWqVYuQta1Zs6borQ41ZHHQjgDHEuXZZqYFAEBUCDWDQ4e82djBlH/ttdeKvnGrdZCFR/a8R48eYpvDhw+L7D9ID32ZHQGevwEAkC4iALF7926pdwatCE8++WQBRn6rAAAWNuMAAFEkSvtlHWntgHCUe/XqRRdffDFFRkYKZx+VEFOnTpUq90elBpQNnJreQZdl98czB9cEAjGoNgEvAaQq0fYAckIY3lEENW6++WZBnKk3ZMhBsObd6+vj5OgvbnUDxTABmFszZgpl1wmLr5DfLxxj3iuNMnQ4/nBE8vuh3WWmtfMgw1667W1ccdBB6ohg909h5z+foC245sTRE44ZExDK4mGFs8j8s/PvRsHBiIhMBticWM43tjJVBfrZTqQvMc8sAHAiO4de4cz/6r3epJaNK1cQvf1l48xlaeds3kFDJ8wU31cYFEiGXNGbOtWtWeCCeZnJ+eX/rNogevzxHazfy7un3mFgKBhvKCoqEBiKrHoxoVVIMzOVEbd8HsE4t1pTIaAQUAgEAwEVAAgGqmpNhYANAoFoAYDjBEcfGWZkTaG/DucuNjZWulccx7QLAGil+z///HMBnoCBAwfS8OHDPaRtdo4wggkoBwexHHrU7TLVICZEu0KpUucyVHpo7QIpdhUAK1asEAEAsPHLmK92BLt7GyX2kAEHu/60adNktg3YGDjjVapUcczsD+cfd2zYsKHnLAjgoL1CL3upPyjeS6hF9O/fv0DQSfZCjggAWRINsmMoQ3djTuUG9XuYtR7A6Reyc8w+n8uyes4Y9n3fAGXwYMGX5Rs4lbxHlP0LB61QjEu9m/Rntv6rbXdzwu+AxSIqNeEs8pMF1gW2YIcXhIYBMLsAgFnW2G5bVGqU6f2sFFeDm3fRGACA6z5m4XL6duEKr6M1r1aJXr/yEsH278s2HDhCz4+dTBkcQNAMAYOu9WsVmAIyyeSZI0QVh4Yb5BvTl/3o4V8oVaZWvpyebGuIHZgB/BzPUrw7zCcAE20mTKoZXadTAHdRSykEFAIKgeKFgAoAFK/noU5zgSCQk5ND7777rijXdmtmZHRu1pIJAAwbNkz0cOvl8JDdRfa/X79+nm3tHGGn59NLFZrN9ScAYHdv435Wpfx294YDPWTIEFGJgaADgiYrV650Cofr8XhWTz31lKi4QAXI6NGj6Y033pBaD9l5EFbqWze0icgQon1h1qxZdPz4cfFjBGvatWtHTZs2lZLAtDpE6oIvWJ7Ld4WIfq5MFh7Ed9ks14YsfEh4hCj1DU+sSnBQiPv405ew3Jpku4F+b6gOwCGHBnwOa8xDxxyZUaEzH0Bz6vzDMRba5lxqX5gmI4mYd+IIZ47fc9SSYEoA6JCJXwaH0Mg4Ua4enlTDdLjT1gUs4kQBwKn0pVnAYhvL/D3Hpf8pmefaqxJjoultJvSrW76MJQxuAwBYNCymDH+HMjwBr9DIeEro+hBFlD/X2iPzDApzDL4nWdvmiiAAWhhEZQ1XPShTCCgEFALnKwIqAHC+Pll1r2KPAIIA6AGHzByI26Arj7L90qVLi+AA5PGsrDADAI888oiQk9OTv8ExRCm3XrLNzhF2+lDsAgBoW8AYX+arAgCO6++//y7mysrcWUkKBure5cuXpyNHjjiFyXI8qkTAzYDnpbV/IPjx1Vdf0Xvvvefz/pj39NNPE9owIiJ8ZwsDelj9YvyMjk8bxmW7coSDVgSA6HtPZab5wnaEA4mNY436IDjGsveB05fUaxAHV87xfRjnOmXQ99VDr+/vlj2f3Ti7cn0ju73denYVBcb5TtsLQsIiqDRLI8J5hSH7/8G0+TR+dX5WW7M7O7Wi2zu0tDuukAocMn66ZxzI/1A10K52weeJzH/y9HfpVOr+gusWg9J/28uqAQoBhYBC4AJEQAUALsCHrq5cvBGAQwqH7ZdffrE8aGEGANC3b5QJREYbJfp6GzduXIGf+YO2VQAATjwcWGTTfZmZrjzGov8eKghWmvTGNa3aCdAeAXJFfwxZemTlcSaQBgbC0G4B+UC0hpgZsvdTpkwRQSiNiBHEi3jeqFqIiooKxDFcreG0DDqqJsvhdbrPdC84/yf3LHN1juIwCcRlpdvfQZFVmksfB5wD0GZ32noA5z2mQU+KrtuVe6UTRYYeDm/WtjlyXAx8QhlVBKdOrplTLrgNuO8fahGBNLsKBqetC3YBBa+zI/A1nUnp+G6yZqxYAOHf4F8m0pH0DM8S5eNjafj1AwiyfnY2ZtEK+mbBcs+wakkJ9P4NAwhkgGaWuWkqq2f87vV+4B2IhTRmo3MVYnb7qs8VAgoBhYBCoHAQUAGAwsFZ7aIQkEZAtjS9sAIAHTp0ICgAIGOumS85vE2bNglWfTjYgTCrAIBMoKRbt25CeaBs2bKe4yDDDqd48uTJjo5odRY7OUK7jfRkeadPn6bvv/+e3n77bSlSP7O1QRCIfn/IBhpJH+3OUlw+1/cWy5zJlz78qbQDotQcDPElz0KY5b8uJXZ+0Iu4zO4eIis74306leKE7DGEAwxNqXSHewgOpdEEH8Pav6TbGqxk6bA2ssZOCPsiKjTgPvJnPMcKZnuDL64BbO40MIU5Tvr/3byvRtb6v9dvoXenzPWQ+OEMA5pdRE9d0oVkCtsX79hDr/05nXLz8gQB4N2dWtMt7VtYvnb4vmasnyyCMWjHiW3Ut0gY/+2+G+pzhYBCQCGgEOBAPWfR/KMjVigqBBQCAUWguAUAzC7nSw4PbQ0ghoPTHQizyrrLBBuMygPIeEOpYPz48Y6P98EHHwgCQzND//ujjz5KM2bMcLwuzghpvQceeMCLvBFM/ahwAO+CTJsC1unatSvdc8891LFjR0dEkI4PXQgTHPVBWygAOC01L4SrSW0BwrTYJpcLR8ppP7JTZx0HAnliYvfHfBK1WZZ6m9zIKgAQiP7/Eyt/o4wNU3jnwP8JY9Wv7+i9PIuLk/5/p/J/IsBQpiYl9XmWKy8iBBpvTZxFMzaek0K0KuE3exmxxpZDR2kvSwIi+1+/YjmpwIHUi60GKQQUAqBj5ekAACAASURBVAoBhUCRI6ACAEX+CNQBFALeCBR2AADyfSjv//rrr6UfhVn5vzbZSYYdJea4ry8zy+BjLOKWkBR8+eWXbc+MXvZbb72VkFkHY72d8oCvBT/99FO68sorTT/GeZC1B+u9EzPK5JnNTU1NpaVLl9KCBQto/fr1XkMSExOpRYsW1Lp1a8HQD/6I88WcOO5WPdZO1ikW2HHGNaJiY1HyD0I1p+YmQy0IFHsOIpSqW1nqwv+ynOFCqSNZBQCcOtHGloKcQxu49H80nXFB2Gh7eBs5SSfKFNhLph1Cfyan8n+Yq69YSD+ZTc/8Oom2Hj7mWRal+yNuuIyqJp0/vx9sn6MaoBBQCCgEFAI+EVABAPVyKASKGQKFHQDA9Z2Q2MFp/eGHHwTTuy+zk4gDo/ztt99OSUlJliR+xgy+th9aDJ544glavvxcn6o/jxEkd6hesLI///zT8s4gckRrgaZvb3celOlD4rBz586izDbYhvtNmDBB8Ats3ryZQGoIrgm0cxRHy1g/ifuKx0odLTQihhJ7PEmlytYuMB69/2nsuELuq3hbCLPOV2cd9Rs5G9/A9VEdE9RB9qz1zRRdr5vtnoEKAGRunELpK37j/eSy93pSQaNsm+2hHQ4IsZGTdNr/L0OIqB3RTWUE5kbX6cIBozvFMvuS0+ipnyfQ8YxMz83rVShL717Xn+KjIh2iYT58CwcX3v97Lm1lpYGysVAW6E81yyaKwdmnTtG4lRto7PK1dPREpqggeOmynoQzwPDExy5fxxwDyygzJ5e6N6hNLwzoQahSgJ3KO02fz1tKf/IaeRy0fbZfN+rTqF6Bg0Ci8PcV62jS2s10mLkO8BsUlQoPdG1LLapXLjAe+67bf4i+Y1nENfsOiXOWCgsjyCI+3KOD5/zaxBO8/iezFnElxXZxjsd6d6KBzfNlULHWyt376Yt5/4hKiahS4XRP5zZ0VcvGXvue5sDwrE3b6ddla2nH0WTRUgH5xXa1q4uWilplk2yfx+H0E/RvruhYvz9fxvOaVk3owe7tbeepAQoBhYBCwAoBFQBQ74dCoJghIBsAsMpIO70S1jKS/Plao23btqLE30wWTj9Hk4iD3J2mHgBns379+lSrVi0hEbd69WoRCDh06JDPIyPQAFUEqCTAdu3aRS+++CJNmzbN6TV9jr/zzjsJkoK+Su1BjAeMatcu6GDqF5VpMYCcIPZDO0FMjDmpVsAudnYh3AsEg8YqDygDAFs9R0Kg93a7npNMq5WT5aan2u2ZXc3jjDMUDOKaXEYRlZu6WkKbJPTpIft3bIf0OgiaCI12Lh+3s0AFANIWf0NZ2+fZbef5XF/inrV1jpfGvPQikgOtCPvQ3y4Y79MOSq5GQmYS3AWhEbG2c7K2L6D0pWNYPfKU7dhzA0IovuW1FNOQW0XYzCT84OS+efWlFM2/c/01OMbPcoXBZnZ8YfrqAjirr4yb5lV9gDGXseP8VJ/OYvyafQfphbFT6GRu/h1b16zKCgN9KDI8XPx7zuYdNHTCTA9/weBLu1K/pt4BsX927qVhk+d4SRxq9yrNQY6hV11CTapU9FwVgYaRrIowk51xs65XszlfzF1K/1u62rOGdg4EKEbPXkzjVm3wWqt6mUSushhAkFqEAYvXx8+gjQfNVV1w30d6dqD+zM3gK/yLvV7/awYt2LbLc46b2jan+zjIoUwhoBBQCPiDgAoA+IOemqsQCAICYGNHZhgl5VZml5F2cjQ4v5D6kzGU08OZjI7O/0PHH0N5O/Tp7bLmqASArjxs7dq1BRx1BBVQTbBkyRLHx7nrrrtENYEVN4AvzgOzzTR5x0mTJtHOnTvFEJTqI3CCHn0EQcLP/rHr+LAuJpziTBec/FGjRpnO/vLLL+myyy5zsXJwpzhxNo0kaMaTFT8VgBAKjYpnvfH2FMuOW2h0QkDAzDm8iVLmfERncs9pv1stHMLZ/ziuOIip38N+fweyjHayd8enve2I5V5TeJAn/uNqitIV2fmuTtkH1krjARCsFAAQWEmZNZJ17s9l1+2Ai6zWkhK7Pmw3THzu5j01Yg1n8VUm8NM7uj0uqiOy8IGwlXsO0Iu/T+EMep5Yrik72v++pi+lZp2k53+bTFAgMJp+/xHsiE/QyRNe17qpV0Zb/3lkeBgHLvrSxbqM/rytu5jgcA6hAsCXdalfS9wXVQUIWLwybiqt3msdtNHPMbZRxHLWftg1/ag+VzG8N3UuTV1fUKGhQnwcfXDzQCoXF0MHUtMZo79p9/EUS8hRgfDaFb2pPVcEmJkxWILgwtvX9qO65Z23BgXi2as1FAIKgfMHARUAOH+epbrJeYJAcnIyPfzwwzRz5kyfN/LFwu8WAjjOV1xxhdR0sMv7K3mnbeSkl9/qcEOHDqXu3bvTQw895Eja77bbbhPBFjjos2bNEgoGZlUAaJG45ZZbbPFJS0sT1Q7o1Ud1AwIAaA1Ys2aN11xUT+AZ4v9Q4YD/q1KliivGfgQcEBRB5QjaCoxVBcZ7Qd4PLRp79+4VZ4KUIzBARUZxskAGACBllzL7Q9Yq31dkV4SjFp5QhSJYyi+6Tmfbfns3B3UsrRdXjpJ6DZY6S+7xnez8jiKQAdqZVUWGG46COMjJNR1ImZumc+vAz9ZKBFxRAXzj29xCCHCkLviCTu5abHdkz+dWDvvJnYspbck30nKIWNSXOoXxQG7L/40SgHO37KQh46d7LR/IAMCPS1bRl1z6rhmy+//q1o5eZid7FQcHzExz8o2OtZGcMCUzi9sXJtKes46zkbsAjrUxyAAnOjEmitKyskVZP0zLxieww/z5nCX08z/nfv+i3SoxOl/eNIWDFlqgpFJCPH1w0+WiogHVDc9xMAPn1a83cc1m+opbF8yqCLQ2i+iIUjRy6nyavG6zBwpfe2JAA25beIfbM9AaoDe0GYyYOo8mrtnk+XHHOjXoVQ4YaO0S0i+1GqgQUAgoBAwIqACAeiUUAsUMgR07dginDA6kL5Mtw5e92tatW+n++++nDRs22E4JZOsBNgPbPaoP3GTvMR899P/5z3+oUqVKNG7cOHr++eel5PP0zj/WQab822+/pX//+9+eIAAqD4DLY489ZlqujzngI0A1BloSjI6+LZi6AZBbRADi0ksvJXASyFge95Tiebz++utiOBQAUMkAckUYKixATKipHmif//zzzx7uhUBWdMicWXaMkywxSujL9Hneki0fZdWZm6bRyR0LKS/9sMMya4lTs2OB/nH+f0V2PzQ6iTPQ7PBXaMjcBLX43/k90sEyUf4/jfXjj58rF7bby1F22gEBoFUW/VTKXiFReDo73e544nMtwx1RqbGEtGEIRdXuQAnt7/a8C04CSdhP309vPKDTAIsTAkA37P84n7H6xSwA0I377F++vJffTP6nuBd+CFcXLNy+2wPNi5xpT87Iok+4LN6XqJRWPm90rMvHx9IodrqRPYcZqwsaVa7Amfe+hAw8HGKjM68v3R+zaAXzCuRzwmgBgGN8LjjyCCzAECxA2T2CFnlcXv/qn9MIkocwfQZ/MvMKDGeOA82A363cs//cb1NM2w4wTnPOtxw6Rs+PneypUMCeg1h+sU/jfB6D73FO5iHQsDKrcsC4bcyvoD87fnZbh5Z0V6dWxtdS/VshoBBQCDhGQAUAHEOmJigEgouAjKb85ZdfLoj7AsX6jiw1sudz5syxvBwc4p9++kmwzgfK8IfQ77//LhxSGbk7/b7IpH/44YdC9g6GtVB6/+abb/pk+0e2H20H6MPXHGVtTY23AJl7lOmDdyAhoWB5Nqo0cOYxY8ZIBU2cYIW+fDj0dhwL4o/EbduEfOC6devEFk2aNKHPPvuMoHwA02f/K1asKDgAWrZsSYsWLaKrrrpKjAEZ4McffyxaKIqTOQoAlK/HAYDnHB0f5eRwRlEijr5y9Hc7Na003em8YIx3zHVgw3avP+PJnYsobel3BMxkzCrr7VQBQMtw5ybvte2PN5MydBoAsDq702oCK3JKLxz591YytxbkHPRW+ZDB2hj8MjrRWEMr04/h7LQ/Zszgg1TwcSbH+4yz7EeYiA8O+QNcDfAbEwCC9A6GPYdx2XpjdubRg/8m9/drZuQmMLYH6LkDsP6TP/1Fh9LOVaD8q3s7ur51M7Gcfq7mjKNaQQsKYEynujXpFQ6EhIeFioDCUO6vB+cATE+UiB5/EPdpdic73XDI53F1BbL513PbQgbzCuhbGTTn3MgdoG8twHpmKg33dmlDN7dr4dnPLNiBD9GCACwTzlYw+PMs1VyFgELgwkZABQAu7Oevbl8MEUAWGs6wlaEE/7nnnqMwzi4EwmR5B4wOZiD2xhrIpI8ePVpwC8gaghHvvPMOXX311QVY9Pft20fffPMNjR071lPqDocave7Islevbt5zabd3ZmamcPrBpK+V0Puao/EWGIMMGI+qBys5wn79+om+/fLly/s8EoIVyP6/9tprnjGQTURABM4+zgqWfwRsYHoeA33Lx4UaANBAc5qR1j8QrTTd7r0pjM+dlqfbsd1rZ849spUl9z6RDpDA6U3o+ohPJYOsbXMp/Z8fpCswkOFO6vEEpS3+mnIOnyurNmIaGpVAid0eKaAE4SSQhDV9BnX4+3Z0wkuiekTWhLwiWixirINruFfq3I8ccQtoZzCeF4734F8mip58zYyZdtnzG8eB2O6J//0lnH0YyuabVa0oeuJRlv40E/Z1qluDM+BTmIwwHyctAIBs/st//E2Ltudn3GFg93++f3fx31AtGMTl/3uTUz2f6wkAl+zYK3r5UYUA07cHoPQf5IPLdu0TWX701YM3QPsZxsNxf5mrFZDNh0ER4OU/plLa2TJ/jVzPGBjAvGuY3X8Cl+KDuLBXw7r0bN9u9N3ilfQdZ/M1QwDgxrbN6Gm+g0aQiM/MSAzf4CAI1AHMcMDP9jAGeIbHWEXBaJdwJcHTl3QVQQxlCgGFgELALQIqAOAWOTVPIRAEBIxOm68tPvroI7r22msDeoIPPvhAlL9bWTCdRfSwQ10Ad7OrBECGG84tsuWhZ+WjzM59mv9YTE9PF3/8xcfH+yW3hyoJ8B+gzcDMUIXQp08fQfSH88XGWrN+41mj2gMZ+6lTpxZYctCgQfT000/7DPJAOQGtCVrVhjEgsmnTJhHsQIsCDMGSO+64Q/z37Nmz6cYbbxT/jZ+h4sAsUBHQF8zJYg4I57BsKRcVANpx3MoEOinvdnJ1t2OdqCZgDxnnFNn6tMXfsvN/zimzO19U9daU0OVBn8OcyDuKZ8vtHbGN+lHqwi99VyCgmqElq2pc1Ntr39M5Gfms/Sny3A/gaRCs/ZH5ZekwtI+kLfqauQRAMionXaid3a41BeNQXZG1dbYdtKafGysWzDLM+P33TN+udGnj+q720CYZFQYqlY6jHG5DOs6l9lp2HX31j/84XrDga4b+9jD+Pa0PSuAzfeb77/VbmNxvrqc0Xl85gLFG7gFjVQMkB+HUV+agBOQAkzmg8DgHKw4ybwBMT+Q3bcNW+pSrFrQef0gVvnNdP9EGAMWA/+MAxlpeC4ZzIICy61gKlWWCv+HXD6DqPN7oxCPwgD20dgPMBbv/EFY4ADZ6M87VczSA+f8dJjmcsXGb6bPCPniWCEQoUwgoBBQCbhFQAQC3yKl5CgFGAA4c+s9hd999N3Xp0sUVkZsG5ooVKwis9FayeGC8/+KLLzyyeIF6EHqn0NeagW49MO6DrDYI7UaMGGGqDIAsPmQD0b9f2NJ1U6ZMEW0DeoOkH84DXJCtxx/aTg0kfqh+MAZf7HgeJkyYQPfee69nO7w36P/XSAD1lSSoCEDlAuQMYXrVB1STXHnllaKaAGoMaJHAu4z/KyyZQiNmToni/CnFd+qQameVLu92+kK4HO+01N2qTx8Ob8aaPwVnwpm8XOkT+crC6xdwKgEYUakJhZaKIgRqfFlEhQaUyFUCRilDd8R6IRRZtRmT9w0gYhLB7L3LKWvbfEdBEO2cMu8lCCqTZwynvBP5snqOzEcbh7GEHWsGog3ArL0Aa0eVCqe3uFe/WdVKpiXuvu706sDe1JUZ+zUFgS2Hj3mG6nvy8UN9j7/MfRAQ0AciEIBAmf9OrpDQyAKxDpx/nKN2ufwqDQQF0GoAh99oegk+M4yN4yG7CIK/RpW9K7mMAQB9bz8cfwRCcjmwAlwf7tGBfmI5Qr26glIDcPQtUYMVAgoBEwRUAEC9FgoBlwgYM7BYBoRrjz76qKtsKjLCcOC+++47yxMhc/vWW28F3DlDSTt4AJYuXepzfziZQ4YMocjISJeoyU/TGPWBCwxl+5UrVy5UCT39afUBALDt41mj5F6WsM/q5r7kEH1JPRrJ/YwtA6igQIXEL7/8Irbt1auXCFSVKVNGZNjee+89Gj58uPgM46ZPn16AhFFW+UD+icqPdBwAqNWREjreI7+BbqRTx1mbaic96OowfkxCptuqRN64tGnVBL8b2ftWUvrynwiOqSNjZzSu6eWCrd/yXXdAJoh1Iqs0o9zk3XQ6y7wKIYSDAwkd72On/VwPtbb/KZ6XPHOElHKBo7tKDpZpEcncOJXSV/5qrWzgYz8EPErze4+qC71tO3KMnvllkqe8HZ8hOHlnx5Z0K5eqOw9T5q9uRjCIn+t76/HvHxav8smWr51Tn+Efu3xdARJBY8Di41mLaSxzC2hmF9BAAOCBMb+zOsC5Vgg9Rtj/xrbNCQoFkTpZ1hW794sWhryzrQbaHH32Hz/bdPAIvcDjtBYCs0cEzIdwO4K+AgDyhfoWCczT2gSMaw5kssLH+3QWlQ2QFdRLHxq5BSRfSTVMIaAQUAgIBFQAQL0ICgGXCJhlhLEUsrJwqlCSLWtOeuCDpduem5srevCRCfZlcP6hUHAhGloU/vrrLypXrhyBsV9fMo+qhVGjRgnpRmTQoRyA9wBEgrIGhxtl+nrzFQCYO3euyNDD0UdVBEj8ICWomZEcUC/1pw8O4B198sknTbkXwEOBNoSisMIMADjtEdfw8KftIBiYOr2H/vwg98vcPEOUoedlHOfjyZe5a3eJqNyUkro/bqnEgLFuzpl7lPulz+T3fhstsnorSuzMLQcm1TdFGQCABCGkCKPrdvX5uIF78vThrNyw09UrYZQA1BbB0/tg2nwav3qj17qhjBHI5m7nIICTHnKUpYP5H2R/kOLTm7G3Hp9hPKT3fl22RjjIKFtvUqWiyPTvOIr361xPfhRnyYdNmlXAkdaXxZ9gp/nB7/7wlPNjfhJL/L1/A5fjlymornGaA1kg8ft87lIvZQI4+m1rVaX+TS+i1jWremEAzKYxl8FHMxcS9jMaSu5fGNDDK3iynIMF/5mxUPTswyolxLG6wBmv9gc9USHGGIMzIPRDWwHaDMBxsHrvQbGWvi3BTBJQm6dVLrh6gdQkhYBC4IJFQAUALthHry7uLwL6MmrjWiCmQ7+4DNkcnH/IsiH7b9f73rdvX5G9hRMaDAM7PJxFsxYEOIs//PCDl6MZjDOUtDXNeBvABQAuAzMFAbP7GbPy2hizAABaBtCzjzYQX0SIxuCUvv9fHxzo1KmTqFiBKoL+mWPdr776SvAZFIUVVgDA6T56LKL8qDoINKZQMBC97mn5zoOMhSfVoKgabSh7z3KRYfflYMusZca+72ue0wAAcWWBr7PZEQ7mZSbnl9c7IO6Tua/MGFGZ0Ol+rmDIb7sxs6ztC2yVDaz2suJxgLP9EpPuoW/faHAuwWwPwj599ls/Dr3wq/YeoCksibd05z6vsnn9uIrMAzDyRm6BYgfWyoy99caxUBBAaX72qTzxkcbkj3mvj58uJAKNBkK/p1liD733MDjKW7mN4H2W8NO3E2jzsMez/bpR+zo1PI48ggVr9x2iT2YtMp2DuWZBDrO7Yv+3Js7y6t+vmlhaMPeDmwCBBb2TjzWQyX++X3caNX2+IFOE6eUNtX2MJIgap4GxvcDyIagPFQIKAYXAWQRUAEC9CgoBlwhYBQCwJIjgQMJ23XXXCQI6o8Hp2717t3DoEQCwMzhlKONGuXewDM4l2gtAxme0gQMHirJxWac2WGcsbusas+04n1OVhqNHjwrCPzjumvniANixY4cI0qxevZqeeOIJeuaZZwpUGhgJHf/44w9RtQDTcwfgnNgX0omoYNiwYYMY9/DDDwtCQyuCxWA+B6eOudtsfO6xHZTC8muncwqybdvdL67FNdwn3t9uWKF87hSvQB6qVLm6lNjlIQqNLiiXadzHDSmf1VntCAfP5OVQ8rR3OMO+K5BXllorNDKeFQAGUXhiNdPx4mzI/vM76NaseBywJrL1KB3ffbxgP7u2JzLJEeHeajJpWdk+HX7jWc0y42b3AXv/kD+ni0oCM7uiRSOat3WXUAOAoVohKTaaTpzMsTwLqgsSY6LEnCwOFhiz92h3MNaz6O9sdlc4/Pj/nzWTDXJg/OIde+g1vid6+DVDkKV0dGSB88GJf/PqSykzO9ejcKCR/LWrXZ3enzpPSA/CILmIagrtXPj32xxYaMCEh8oUAgoBhYBTBFQAwCliarxC4CwCcMBAAGdF2IehcNxRnt2mTRtPvzgy/WBvX758uTSe99xzj6gSCDZbe0pKCg0bNkxoxmvnB8kdSsKrVKkifd4LZaBZKwgkCFGtIWO+SABRQfLII48UUAHQ1AigcADiQKNUoFHSEcR/aOuoXbs2GasHijLLb4WNU4fWbQDAqXSedmZfvdcyzzsYY5ziFZAzsJOECoLS7e6kkHA5TpBAnjOE5QYTWW0gomIjy+ukL/tRtDcUttlxRGRtnUM4GwgX3RrID6FYYGWQknt/2jxCBlnv1LrdE3J/mhQf1nikZwe6umUTqeV+4ZaAT2dDScHbanAZ/ysDe3ErwGyRwTczBAQgGziT5fP0zrXVxqh0QKn/n6s2SN8djnUVztZvOnSOlBFrvM5s/r6qJfRnQPvDe1PnerL5vs6n52RYzvKFL7EkIWwQVzT0Yam/L7l94X9M/ufL4PiDYBAKC8oUAgoBhYBTBFQAwCliarxC4CwCspJ9gQBMRhc+EPtoa+APRcjn5XEWIzo6OuhBh0CevTDXAk4jR46kt99+27Ot3uG2O8u+ffvEfDD0682f540AAcgcNXlAvXSjXhpQTwxod86i+NxJqbjbAIBT6TwNB7vsbmHjFejMut35cf+45ldSdL18DXdZEwGAaW+7Y7w3bBJRqTEl9XjSlnMAxIipcz9yVeUhey+zceGJVfPlBCMKlsafzj7BrQnvszzhHn+2INk2FOSyV3K/+sdc5r6DWfCdGkrSO3K7wMDmjeiL+f+ItWBO+9AhFwh9e31Fgl7Wzsj0r50TTjlK/Ttzufx8rhJ4l2Xy9IR4xvtgzUub1KcHurYVTjvWhYwgyv19GQIMHbg14InenWjGpm1egQonQQ6sjyqEdybPpgXbzKsdcKZ7Orema5iAUKtQOJCSJlj/y8TGiCMiGAK5QjND8ACBgv5NGzh9lGq8QkAhoBAQCKgAgHoRFAJ+IIDyb/RPL1lSMKvhx7JeU1GKjYw8yN6UFS8EjGz7ON31118v2ijMSCBBtIhyf1SPoCx/6tSpBXgfevToITL7derUcXXZrVu3ChJClPPD7rjjDsEZAOUGVAK89tpr4udDhw4VLSpupAtdHczhJCcBALtsq6+tUxd8wdruix2ejCi8dKV85y6qtOO5wZrgBC+3ZwCxXWTNthTf8gYCAZ1TQy/+sUlDWFqwIMmak7UEwV7b2ym6Tif7aez0pcwfLbgOCtOsglInVv5GGRvQ7uOcbFF/BxmVAf147AZHc9amHfTPrr2053gqpTBXgFYZgN8FidwSkMAl9Y0qlaeLq1eh5tUqUTnu79eUAzYcOEwvj5smHHCoCtzIpIJOVAUgrwed+82cYUd//OPscLeqkV9Zhn7/z5locPK6LaLKoALvCzLAG9o0E8EGzcBvMJ6z+lN43KG0E8Kxh9MPQrx+7BR3Z24A/XjMO8jjxq1Yz20GOz1z4PSjvL/L/7N3HvByVdX+X7f3lt4TQiCQkIQEkpBGCAm9F/GJIKCgKKKUgHkPfT7fU/8ICAKiKEpREOkqLUgKSUgP6b33Tm7vJf+19uTMPXPumZm9z8wt5+a334fPk8yu3z033LX2Wr81oB9dM3wQdeP/LU0M+J+d0B04h/f24ysvNH5plz1JST+piLCXRQLl3ztwSsNoDu2Xsn+ybqTmlkog/eWOruF0ibsnjjYScmzJ7z7WAgEQaPsE4ABo+3eEHbZxAlI+b9q0aTRjxoy471TK7sncoiyP1vYI2PPxrd1J6L7k1kuTX6zfeOMNZXRLakWkJg4DuW8R5XPet8wjhv1rr72mnAbieBKH0BVXXKH0AOypGeKMuvrqq4NLWWr+9rKVI0aMoOeff5769OlDEjEgDgtxSIho5eOPP67SVZzNbQ8yj5SllH/cUlMkSmb69On09ttvKyeZOExEWFDOKSkSkaokmJS1S8rqyPnWD1JSdmi97YjAmemxGY+SUpg3bDqh14ZTxty9cPZvqObgupjncZtADO7U7oOU4S/OFi9NXr2L5j7ribdzveS8HgEHjKYTQkoaitaDiUiilzPax4RzANQc2cIRCb/n0oShavpe1mtLOhRe9o8x4QmIs2bhtl30B3aI7C8qVU6Wvh3zWbzxHBo3oK+R0wWcQQAEQMBJAA4AfCdAIA4ExNCRMO6nnnoqqqGns9yZZ56pBN4k996klJzO3OgTPwJSNeHaa68NmdCe/+8Mx3dbWe5ahCJlnp49ezbpIuUHRZRRqgq4VYkQI1wE/E477TQ11ilOaZVulAoOVlk/u76A/c9lvKxzww03hOwj2h5+/OMf09133x3yXV2zZg098sgjYaNj3MbYFy02qBcvavD5HA6e0vEU7cutLzvCYdi/Nq93zytk9B9PuaNvYOmtJwAAIABJREFU016rJTqWLH6FKrd/HtelhGsa15jPHnKNlshfuMXFAC/+/HnP5e5C502grMGc+zz0OqOz1hXuUZEALVURwC0FIJ6OiISkFP4O3k7pfRvLfxoBQWcQAAEQAIGTlgAcACft1ePgzUFgz5499Mc//pHeeustT44AUWCX+vEXXXQR8u6b44LiPOdf/vIXJY5oNQnbl/J8gwYNUn/kFiFg34KE+9977700ejSHc3JeqLOJY0nC9y1BxnDbF8Ne1PyTOAxWwvx/+tOfBruKQW+V+5s/fz4NHjxYfUelSoUY9iIsKeewmr1igPyZ7EEcDPJPuCbOBzn3wIEDVZeFCxeqc0l0jO4YZz8T8TYvxlDN4U38Iv0cHa+tNPtWcFm6nBE3Uebpk83GNXPvis0zqXQ5VxM53hDTSiLoJ46UzIEXcQm7IVFz7KMtJi/eJQv/7MnR4jZ3YnoeFUy6L6y6fqT9SBRC2Yq3qGo314evr4229ROfJ3BkSScS4ce64n2aY1jFnqsiSFRKcm53NUbWLv789ySaBPFoXr7z8VgXc4AACIAACPifABwA/r9DnKANEhABvcWLF5PUcV+wYEFYQ0iMMAm3njhxoiq/1r179zabk90GMbfqliSf/+c//7kyuK12/vnnq9f6jh07qj+q47rWYlBL6T1R5xcHkYTvO5voBvzkJz+hLl26BD+SkHsJ+Z86dWrwzyRN4KyzzlL/vnbt2mBEgOhEiKEvJRqffPJJeuyxx4JjJNT/yJEjan5p9tx/MdBFMHDp0qXqM4lGeOGFF2jAgAHq32UP7733nnJy2KMPzjnnHEpJSQnZgxX5cODAAZXGIM4Gq8n3XNILnOcXdtdcc43rPZav/5jKVr2rfcem+dCV2+ZR6bK/Gauw69R31950HDt6dmhwMHFieg5JOb+MU8eTiOtJyH/Mjb87kudevu4DOl5XHfN01gS64n+RFhTRxKrtC6hq73KqLzkYEAi0HCecY52QkkHJnE6S2mMoR3uMI0kxMddY4CoJ/DqfO+pWVYaw9Iu/xyz6Zz+TpD8UTLqfkgv6xI0tJgIBEAABEDg5CMABcHLcM07ZygTKy8tVCTZ7g7p+K19KjMuXlJSokPoPPvggOJMluBeuVKMY1Lt371aijmJY29tNN91Ev/jFLygnJ0f9sRjLUgbQEpiUnH8x7EXVX6ozSN6+GP3SLKX/3NxcVZHgmWeeCU4tOf0SQbBu3ToaN24c/fa3v1WOJmlffPGFyt+3jHunA8PNmLdC98XJ9b3vfY9mz56t5hIHwMUXX6wiASxng/y55PvLGHFerF+/XgkPbt8eyLt3SzewNl61awmVLH5Z+6U2rddwyp/wPe1bLVvFQmzrp2v3tzo6X3aNJ2imAV5L7ImSf+7IW+K6q/qKY1Sy6GWqObSR541N6C5kY60YfWGiSWEKU1ItlBPCoMEBYAALXUEABEAABEL/c8q/kMbxv86gCwIgAAInB4FoAoCRKIjxLPnxb77JIdsnmhjIL730khLJk+bM5RdNiIceekilCshf27/+9a/piSeeUH2tygPymTOkv2vXriQCgDK/9LdrFsj6lmChzCPGumgGSMUAtz1cfvnlSudCIg3s0QNW6kO3bt3U6/+sWYG665IaIK/8VkqEs0KBCCRK9ItbqyvcTYWzn1Kh0zrNVJm/aN7vqHrvCp2pQ/pEKu9mPFmcB5joJlhLS8i/OADS+50X826kpn35mvdJ0hHi+epvbaw1nS9e2OoAlYgSSROo/XKHTvdgHzgAjHChMwiAAAiAgI0AIgDwdQABEAABDwScr+cyRaSQducSn3zyCd12W6iQnFVBwJleIMa7iPWNGhUQ/NqyZYsSiVy+PFDaTML+b775ZtecfmvdW265RekJZGYG6kw7nQjyZ5ZgoPxvtxQHiUCQKAdpUsrw1ltvVc4FSSP4z//8T9q4cWPwz6SPPSJC0iEkHUHSJqRJtMGzzz5L4qBwa6Yv2hK2nX/+PZTaJaBDEKlJCLi86NYV6ed0W/OldhusctDbYqveu5KKF/7J2PhOTMuh3PNu55z/oZ6OJYZ/5ZY5HFHxMTVUFXuaQ2dQa7JvLgeAVFVISGZ9ARYpNGlJOV1YY2AqJWUWmAxDXxAAARAAARAgOADwJQABEAABDwTcDHjRfLCM9GhTOsv1SX+rZF9xcbEK/7dKS1rCfX379lW59RL+v3LlSrWEvMpLmL/oDrgZ7dJHxovxbVUKkD9zEwC0v8g79yBj7Odr4DrdYvBL+oDoEohj4Z///KcqS2g16zz79u1TwoOWXoJbNIIbL7Owa311+LqSA6oCQEOlubGaNehSyh4WWiUh2l231OfH62vYsfGE8Wuy7E9E5TIGnM8K+1dql9cTfuUbP6GqHYviUtYuMqcEVv6/lvd3eUvhDFmnfO37VLbmX3FfO52rLNSz06T2yFajucVx0GHyVBYbRIlYI3DoDAIgAAIgAAcAvgMgAAIg4IWAU23frq6vM5+zgoCMsV7YCwsLQ/Lr5ZVc8vxFrM8uIijGv7zqiz6A1UTkz9IGkD8TY1vmve6660IEJsXAl5d7K1zfWcFA9iCff/bZZ8G5ozk4nGkLUn1AKhPMmzcvOEd+fr7a8/XXXx+1xKVpnr6o1xewUSSK7ZFa9f7VVLzgBa4AUKVzVcE+Io6Xc+7NLJYXSNNoi61y61wWnHvdWNzQOos4AkQQMK3X2RxNcQYl5fIL9QlRQInKqCveT9X7Vql/JNefQ0laBINJhEdzbMiraGSkvVhK/hVbZsMB0ByXhjlBAARAAARcCSACAF8MEAABEDAkICJ8TrE9p4BepCkPHz6sBAStF37LULfC/J0OAOdcotYvuftXXHEFpaY2GruSly9h+Rs2bAgOcYb+Wx9IZQDRA7AcCqLsL04Ny5kge5C0ghUrGvPkozkAXn/9dbr//vtdjy6OiCuvvFKVK5SKAJISIEKIlpaAm3CiqRCgrpHotWSe7vyGX6e4dpcogKLPno5bubm4bi6GyWLVXpBohYpNM6hqzzIV+REoA8gVEFJZ8Z+V9LPOvIRSuwcqbLg171UWwh86Oa8HO6weoqJ5z8EBEMN3A0NBAARAAATMCMABYMYLvUEABEDANXxejFvJxRcl/kht165dKtf+o48+Cul21VVXKZE+EdiTsHrJqX/rrbeCfaSU3tVXX02XXHKJCrkXwT+rST6/pAZIfr2VGmB9JiH5osIvZfusJsa3CA7+z//8j6ooIG38+PHKAWCVMPz000/prrvuUme1mlQvEN2CBC6V5mxffvmlckrMnDkz+JEY/RdddJHas8zfqVMn9Zm9vKBEHsi6p5xySpM568u/5FD9J6i+7Kj2ty693xjKG/PNiP295nNLOTip7Z7EJeLacpNw8iKuOd9QVdKWt2m0N517dZtQRCRLV7xJ1buWRo6K4O90atdBlHfeHRxWn9dkqlh0I1wPyhUNss+6krLOuspDiUEipAAYfX3QGQRAAARAwEYADgB8HUAABEDAkIDbC32kEoBicEvpu/fff59eeOEFKioqCllRXt1/97vfBfUDxEAWo1gMdKuNGDGCfvnLX9KwYcOCBrjk4W/evFmNtVcUkKgAq+ykU4m/oqJC6QFImoCUp7SalQIg0QWSajBt2jRVts/e3PYgDgIphSjVAezpCdY4CfeX6gJWpILs6+2331bVCsTRIWkCsn+pIODWTNX6paZ9/oR7VBi7q0EYgwBgSoe+VDDl4agpBoZfp2bprnLW13KJSqu+fbOsYj5pQgqLUNZX87YCjiet5rH8X82RLVSy8M8kjiTdJtUk8s+/lw3sLk2GlCx9lSq3ztGdKmI/uwF/bMavEAEQF6qYBARAAARAQIcAHAA6lNAHBEAABGwEDh48qHL0FyxYEPxTMeLFiE5MTAxhJSX/pGJAuCbjJEdfcvztL+ubNm2iO++8Uyn+25uE6ufk5Kg/2rNnTxOjW+YbPny4cjZYzdqb/Ls4IiTs3q1JlEHnzp1p7dq1yjiXJpEG4sBw24OIDq5bty7EoSGRBvLn9jZkyJBgZIFzz1YFAXsqg31s5fYFVLr0r0Y57Wm9R1D+uLs5wrtppEIsodzpfUdT3tg7/fGzwE6kkmWvkeSutwknwIkXdhFRLJ7/RyPRQCl5l3/BDymlQz9t9lW7l/H35lWSl3vTJmX5Ci58oInAnugeqCoLhtoRTdYXh8bwmyhz4GT1kZeIFEQAmN4q+oMACIAACFgE4ADAdwEEQAAEDAnIS/e3v/1tZfzG0iQ8/kc/+pEK6Xc2e5i8ZYxHW+vss88mEQEURf677767ifPAOV5C86WaQbgmGgMStv/KK69EW1p9LgJ/Ur1A0hvs2gHhBkvFhKeffto1/N8aY1oOUI2T8Ooh17gqxsfyips95GoVsu2b1kacAFJmMGvIVZQ54AL2RdRS4YzHqPbYLm2MuuKO1oSxp0AkUEb/sZQ7+vbQPTLPwjnPUM2Btdp7d+uY2vUMyp94bzCSxFTsUuZM6TyAOkz5UUz7wGAQAAEQAIGTkwAcACfnvePUIAACMRBYvXp1SL17k6kkL17U+0WcT0Lq7bn8znnk5f3dd99V4fLOtAF7XzG8JTdfXtPlf0dzHkhEwH/913/RmDFjlNbA9OnTmxxBwvYlDUBe5sVIl38iNTmTCACKM2P58uX0yCOPNNEjsI93q2AQbv7SZX+jii2f8cf6ivMJKemUO/IWklf7oGH45Q4qmvucp1r1SrF91G2U3q9xPpN7b82+FVyqr2zN+3S8rrpFtyHVA9L6jlSv3fKKbzWpUlCxeZbmXvTLO8qEEu5f9NlvqK7koOb87t0SUjMpf/zdrAtwZkiHWJ0LKsXggvtI9CSs5qXCgK+iUWK6CQwGARAAARCINwE4AOJNFPOBAAi0ewJLlixRgnzRmhjjUh7QCsuXUHjJsZcXepN29OhR+vjjj+nf//63ys8XZ4DMPXLkSLr44ovpsssuCwrsWfOKE0By+EVzQAx8GSMGv/SXEnxSWlDa/v37ld7Ahx9+qML+J0yYoHL2pa+VzmBpDfz9739XYoNr1qxRY6XPlClT1JySPmBPf5DUB0lDkH1bexYOkvN/ww03qLHhwv6dbOqK9lLh7N8YG+5itGeePplf7a9UQoIli16k2sLdJuiDfRPFIGTDTV6j/dhq2fkh0Q91hXt4+/qOFE9n5XD/lIK+qmSiG6+aw5upmJXvG2oqok4vde4LmLtUAYja+DtfNP95qt6zPGpXnQ7pvc+hPHYCOJtXfYXE9Fx2KnxXvd7bW13JARa7/LWqTqDVPGoiaM2NTiAAAiAAAu2eABwA7f6KcUAQAIF4E5Cc/q9+9avBPHmZX8LkJaQerXkIxBK6H48dxVqGLh57iHkONpArt82l8nUfUX3FsZinazIBG6apXQeq9ItwIozWmJLFL5PoO0R2RvDrP5fnyz77Bq29Vm6dSxJdcLwhVLNCa7BLp7BVH5hj2Zp/Uvn6j7X1FcSRIdUpnBEF1rImOgDJ+b0DGgW2qIpwZ5QqCGUr3uLyh19wBEiNqnCQM+KrlN7nXK9YWnWcOLIkIijgyDuuHE25o77BpRx7t+q+sDgIgAAI+IkAHAB+ui3sFQRAoE0QECV9Ee579dVX1Uv6HXfcoUL63WrZt4kNt4NN1BXto0IO7RZNgNZoXsvQtcZeo67JBmz1/jVUselTEoMqptQANvolrD297yjKOO0CSkzNirq8dJA1i+b+lmoObQrjBJCyfANZkf/7lJCcFnVO+V4UznqSQ/8PRO2r20FSGCSKIePUCa5DqnYuptLlb0QWNDwhfpg7+huUlNkh7NLy+i+lG2uPbou4PXEk5I/7TpMoArdB9aWHmfGzTdIhEtPzmCtXyvBZNEv5hulUvuZfdLw+VGTUxCGie/foBwIgAALtmQAcAO35dnE2EAABEGhHBMpW/8Po1TVeR49mCMZrnVaZh50B8poqCve1R7dSPefOi3HeIEr3jhKCYojLP1IiLzm/F6V1P4uN9DO0DHS3s8lLfcWmGVxaby7n7h/l9Y6zfmOymj/z9AvZ8D7ftZKD21xew/KjMZd95JzztbDdrDNU7VjIaSZHgsZpQkoGVy3oqyIYUpmTTgs7FzNJzMznV/uRlHnGxVov/3KHhTOfYLHFna5LZwyYqDQy/NKkqoNEjbg6q5AS4ZdrxD5BAATaCAE4ANrIRWAbIAACIOAkICXM6lgtvebIVs7d3q3CthvKj3HgK/9fbaUymJxNDKiAoZZKSdmdKSmvB6V2OlUZavJ66OcWzahprrMlZXfikOupIcJtzbUW5jUnIMJ/hbOeUDoP0VpKp/4cin8Xla39F1XtWMTdI+sheFHbF80KETmsObRB5fUHX6zZUBUdgLTugylr0GXs6AjocDRHK1v5DpVvkAofgfPJ3wlqHyecOn5KaZE0BhXdUST6FXKYRPX32/FaEbUMnK9dReg0xxcCc4IACICAjQAcAPg6gAAIgEAbISAGfxXnRVftXU71xftZJI2N/DgKtlmvkhmnjFXq7OIs8FuLVYXdy3nDicF5mctvY443NNDWBZ/SsndfoorCo5RZ0InG3voD6jt8bJs5iu7rvz30XV7rRXhPnAeRmhjpHSZP1XKeSXnA0pXvsqG6N+rPrfzsZbBAZY7oG3CaQDybM10mObe70gwo4dz56r0r1FISZaGcWpkF8Vy6WeYKvd8EyuRUk8wzLgq5Py+OmmbZLCYFARAAAR8QgAPAB5eELYIACLRfAvJCWLF1DlXtXBQMg26J08qLYFrvEZQ99NqIucktsRfTNUTETkTYnCHqpvPo9A9XDk5nrN/71NVU0/yXn6KtC2eEHCUtO5cueeD/UedTBrb6EdXr8MzHqY4dZtGaM+y9aN7vggZxuLEimldw4YOsc9A97PQSmVKy7DX+GV5s9p3kl+xsrlCRddZV0bZu9HnI67+Ex599ozKYlSHNOfTSRECwYNL9LJ7Xx2julu7svF9x4hRMkqoQvejYjF+ROASlwQHQ0jeD9UAABPxMAA4AP98e9g4CIOBbAvJaWLbuQ8673m5mNMT5xOFqtcd5mbhPp/vqG+vC4iTJH8el4OL8Sut1X2VfHqJl77xIO5fOVVOceeHVNPIrd1FicpyjOTi9ZMmbL9Ca6W+6bnXg+ZfT+Nvvb3UuUkmgdOlfoyr/SxnHvAn3UGqX04PnsRvEYR0AUQzlaOJ9Kh3nRKSNOAqcFQoS03Mon/cVrWqC7vfFmQ5hr2QgVQvKVr3rKwdAxcZPOari7eDfkWm9hjOv76kz2B0ASAHQ/YagHwiAAAjwf7q5VnQzFwQGZhAAARAAAYtA9b7VVMa/0Nax2Fo8w/tjJSwva7kjv07yC7YvGv+nq3TlWywiN7PZHChGNejt0Hhvu1YupCVv/IFKD+9nqQa9/8wmJCZSvxHjafwdD1BqZnaTazi8bQPNeOYnVFnSWAkhgR0T51x/Bw278ua4Xtv+DSvo06d/QnXVLAbITfbTUFdLEhUgLb97b7p82lOUkdu6uhI6r/iyX/VCPPnhEIeFvNiXLHmliaq8HaQ4DvIvuM9VMV9VMpjzLNUclkoGtibK/124HCJH19gNe3nNLmal/5rDm0O6Zw26lLKH6ZU6jHbJToeI3WAuW8W6AOunqylMUhuirdlsn/PPjVT+qDm4Xi1hF+OUqg/HWOSwvvSQ+ix7yNVxj6RotnNhYhAAARBoZQJwALTyBWB5EACBk4OAlFuTWvZ1hSJkpWcQtjQZ+QU7k8XJsiUkuY28eEdjULHxEw5rfj+2UnYui8jLraikp/c7L9oWmnxeuHcHffTYVKoqLTYeK06AKff+jPqcPSZkbOmRAzT9iWlUcnhfkzk79h1Alz30OKVl5Riv5zZAjPyZz/6U9q5dpj7O69aLLp36GO1fv5zmvfiE+rOsgs505SNPU3bHLnFZ08skkmtfOJtLQ1ZF45ygjPGswZeHLFO15wsqWfgiOwBqwi6fkJRCuaNvV2UOQxobp8WLX2oiJCjfm+xh13EVg8muc4oqf9FnT3PpwLLg5xKVUDD5IS8ImowJcYg41PGL+axVOxeqMVKhoGDKw5SQlBqXdZtjEicrezqGOF2K5j6nxFDD3hFvqnLb51S+7gNOrzqm/k4T1nKfEhmBBgIgAAInKwE4AE7Wm8e5QQAEWoSAhPxK7Wopd+asX90iGzBdhI2GzIEiTvYV3zgBlHNl0YtN6p2bHt3qL44QMRa95mYf2b5BGes1leXGWxDD+vJpT1Bul57BsQ11dTTrd/9Lu1YsUH+WlJxCyekZVF1Wov5dDP9Lp/6KOvVrDG83Xtg2wPn6P+qr36Ehl36FDm9dT9OfnEa1lRWUmpHFaz5KnfufGctSMY11hoeHm0zEL6XuvbzK25tU1iic/VSIMe6cI5xxKWX/SiT1wFaTXsdp5Hy5lvXilb/uFDaUPP/8C37Ixn4/VTHk2IxHAylH8p2xhdLHdAnNOFhpfXDpT8thanda2D8LV6VDSlsWL/wTOwkCUSxWO5lFPZvxujA1CICAjwjAAeCjy8JWQQAE/EWgvvQwFS94gWtx7wr+EuuLEzSTOFlznj3gaHmfKrbMDpRI9NgSUtL5Bfd6Vhqf5HEG4lD5Oto45wPas3oJSTSANPmzqtKikHSA5FQWYmRBPWliUHcbOJQGX3S9enG3tz2rF/OL/P9QPYfgJyYl04RvPqj6WE6GeBrjDfV1NPv3P6edX3yutpCZ34Gu4FD/3K49ye7YiOeankA7wsMjzRGu5J1XB0CTsnRq8YA6fc65kVMxmtMBULVrCZUsfjnolLCfO9Q54B4R4ekemnGQRHfUHFwXXMHK85eIjUIO/xfHn7RwBn3pF6+rcozOFi+HSzMeHVODAAiAQLMSgAOgWfFichAAgZOVgNQAl5Bb+YXfj03nNbMtnkvysiXaomLLZ6oGu3a6BTs9UrueyeHB32iWqgg7l82jmc/9LATZ8KtvoRHX3R4Ro4Tjf/qbH5O8ykvrceZwuui+n1NNeSm9/4sfUNmXh+P6Gi8pBh89OpXKC4+o9SQVYfL3f6ocDwc2rKRPfvMI1fOeJPT/qkeeUWUBW6O5hdKH20c4gTgdB4CbBoDoTpSuYHHE4w3BJXVz6t3WTO02WCnbx9qcBq/9ld/uHAgXERHr+vEc39RRkkA5w2/gagaXcOWGlYGXff5Zj1Slo2Iz39Py0HsSR03WYE5zGnpdPLeLuUAABEDAVwTgAPDVdWGzIAACfiBQtXsZK5O/Sg015iHgbel8Vv1wEcPzY5MccRF6qzmymcXCjqjIgEYV9gSS1/5kroee2mMoZQ6YyLXe85rtmKs+fJ2Wvf3nkPkn3f0I9R8dOdLg4OY19MmT/xkU47PC8e06A/HMx988b3owz182e97N93BUQsBYsjsxRHdgyr3/S2v//Q5tnvexSgvI6dydxnz9+9R72Ohm42hNrBv+z8pxlDPiJtecfC0HgKMKgPP1ObAffaPS+Uqv9neiTF+s0KQcol1g0C6MJ/ojlVxuVJof8v/tOf6KMP+s5o29i9K6D6Gi+c9T9Z7l6iyRqnSIg0CcIsJcUjXE8ZFxyljKHn5jsDJDrMwxHgRAAAT8SAAOAD/eGvYMAiDQZgm0F+PfMmx0wprb7GW0oY3Nf+Up2vjZh8EdpWRk0qUPPEpdBgyKuMvFf3+e1n7CZdC4pefk0eUPP0EFvU6hvZxe8Okz/00Sst/1tLPokvt/STJnLE3mmvnbn9FurmAgzRnmv/y9l2nFv15Vn0lkgKQH2M8kf+6mYRDLnsKNdYaHh+sXScVfzwGQQwUXPqDqzksTA7t43nPs3KsILmmvTR/trHVF+5SyvRUZFC8nW31FIRXOElX8w2oLIu6XO+abKjxepSywc6CueL984osXcOfrfWJa4B4aqkup6PPn6Tjz91ylI9ol4XMQAAEQaOcE4ABo5xeM44EACLQcgdojW/mX09+zKnlAnC1ujdWrxchIKehNyQV9lKhXUlYHNX1ieq562ZIcXwlJFrXrmsMbSfYixoaz7rjpnvBLtimxpv2dhrX00Hm1r+Yw/48ff4i+3LVVTdrl1DPpkgcfVYa53aEw9PL/oJFfuTPmjZYfO0If/PI+TisIlFazl/pznmHoZV9lR8ECKjogVS0aW0toA9SVHGBj99cnUjwiHzs5t5tS2JefE2fTqQLgDO13CtPJnKYh/OJ4qN6/hhKS07nKxGgSsb5Ym+TDF4lj4YRjQuYsmHS/+vvCXhowRBgw1kWbcbwznUHuQRwApcvfCLz+i07JkGuaVHZoxi1hahAAARBoNwTgAGg3V4mDgAAItCaB+vIv1S/gdSUH47MN/gU3hX95z+DQ9PS+I9lYSDOeV4z/ym3zqIJrf9dXcBksT80fL4aejtZCg6QawCe/nkaHt20Irmg35sNtw55zL30GjJlCE789jcqOHmTHwMNcEnC/EhGUEoAd+5wa82nsUQUymT3/3+4cSGLxwinf/x8VmbBv3Rch60olgsseeoxSM2M3asMdSL7Tpcv+puXcimScNwnHd1nQKSAYUmbvRP+sQZeycOQNMfOPZQJJdSlZ8kpQADDouGDHoUQc1Bxcr6ZP7X4WFUz8QZuv8OGM8BDhPklpCLz+V1L6KedR3ug72vw5YrlTjAUBEACB5iIAB0BzkcW8IAACJw+BMDXBvQCQEnSp3Qex4NVNJL/Ex6NJCLCUyavev5anO248pR9yho0P1YIDRKjvg1/8MCis5zSuw21l3afv0aK/PRf8WOXjT7mWlv/zr7Tin39Rf37GpKto3K3xMeicOgV2kUJJC5D0AIkEkPx/cTpUFh+juX96jI7u3KwMsZ6DRtAY3ktulx7NStdezz7aQpGM84qNn7CY3zsRfybsivEq/3/GYyeqegRWlp9XUf7POHVCtK1of2457ipZyFL624M/AAAgAElEQVRC+uXfZZ0kjmYQ8bq0nkObzFW+/mMqW/Vu8M+tfdtTFsSJmDfmTi4BeHawX33pIR73HkcNbeLw+oBmSWJalsqtl7XCRSeI0KZEQ0hIflJWRxVtYP19Vb1vNZfve5dTDg6o+WS9vDHfUmkJqvHfl5Xb5lL5hk84YumoOlvW4CvUP9JEO0WlLHAEk9XS+45S0Q01B/jvMImISs2ilI6n8B6vVVEObk2iIkQsUPQ/EljEMosdCFlnXup+D7wnicoo3/Ax1XHVFtEMSMrsQPnsLBEnEBoIgAAItCcCcAC0p9vEWUAABFqFgOT9q/JbLDoVS5Nw5dzzvql+sY13k70VzXlW/aJv2vygGm56ppbsf3jrepr+5DQllGe1sy65kUb/x93ht8EGyazf/R/tWDZX9ZFX90vu+wUlpqTQp0//hKrLStjQ7kmXTn1Uie/F3BzrJbCRNfnen1Hf4WOVwfb5y0/RprkfqWXilXLgZc9uxmG4eRKSUih31G0qzN6tla99n8rW/CviNuwVBNxK+Nlz7b2cxzmmrnAPFS96iY3f0NSKYD++FxGyk3OJIWw1p1PEinwo5hdzSXWQltrldMq/4IcBQ5zvtGzNP6li47+DUQPOvUj6T/6475A4E+zNqYOgHAAXPsiOgE5UuvIdqmT1fXvqkf3vj3DOSBHglDlEE8GpZyBrS9pTXTGnNLFhbm8B58HllHXWVU3w288uH4arBiHRUapc65Ft3MvuIGW+iYnskainpOzOlD/+7rDOhnjcPeYAARAAgZYiAAdAS5HGOiAAAu2SgBjWqib1sZ0xnC+BxbpGsPF/h6dQf92FnQJkuuMiKalrz3ESd9y+eDbNfv4XIQQmfHMqnT4hzGsk93Tm/4vg3rjbH6DFf/s9h/7vU6H/F/3w/6jrgMFxIetMU7Dn8ttLA7ZEjn+kA5mU/4skAChr6EQS2JX0papE4awn1au31ey59rFehHYakUv+uzNkXozdjP5jgoJ5yhky+nZOJxqltqmcH2s/CCll6LZ/N5HCslXvUDmnFVlNRRtMfpgjAj5wndNaO63nsLBOSDtHV3FGPrO97KJ9r24lS92cNfa7tMarKIH5f+BIhC+jXl/2sOspa9BlUfuhAwiAAAi0dQJwALT1G8L+QAAE2jQBu8CWt42y8d+C+az2cmAm+83oP54NCH51RDMmYFfPl8HWa373MxtDsZ2TlhzaRx8+ej9VFAW0G5KSUygpJZXEUBcj/PxvPUR9zxlvvJdwA5xpCtkdu9BVjzxDmQWdaM30t2jJG39QQ3udda6KDEjmiITWaO613d134hTwc/Y6NuNXSiwzXHNGELgZpnFzAPCLfOGcZwIh7ramtD9Y3NP58p2U3YlfzKeq8HtpzrNk9B9H9ZXFwfnsuf/V+1ap0PjjtVWNK7GBLWsdr+M/473YPmhSNcBZbjDz9As5SuC0sFFQlvBgxeZZVLVjEU/dNA0pictxqvNkFlC46gwqParHEBZZLabao9tDOCXn91YigVbKQvX+1epV3zqjWzRIWIcLR1aIQKOK6GL2qkUoJ9kaPwdYEwRAAARiIQAHQCz0MBYEQODkJiC/tNsEtrzASO0ykPNM723Wl3/7vpy/GOvuWcKHRU0dzZCAI7ReRstr/hXTnqLcrqG5xSISOOOZn1BlSZHRIhKuP/pr36XBF13fOI7XPbZ3B63+8O+0Z80Sqqkoo+5nDKOLfvB/ruUCj2zfQNOfmKYcDNKs0oLH2QASwUHJ80/kPOrJ3/+pEgcUI3Hdp+/SF/94heqqKqknOwYu/O5PwpYirK2qoG2LZqkxxQf3qjXOu/l7NGjytUZn1Xm1tya05+87F3F7IXb2cUYQuDoAUjM5rP6+mNN2qveuDBjlwTQidgz2G6Ve7UsW/4WqdgZKMwabzSB10yZI6zVcGf/iOEiQPXL4emrXM9W9Of/OkgoJeWPvVHn1hbOfUmUD7c0uhCjVRqQCg/ViLoZ1zoivUsWWOWHTFsQRk3XGRay38FbYNCm7zohbdQa1zjmitTC+ibND9uqMcHDqOzSJBmEORfOfD1QUsDURXpU0LHFS2KM94p3qYfSlR2cQAAEQiDMBOADiDBTTgQAInDwETMKR3ag4xbNagpxJCbWQX4wlzHfKj1pii+1qDcn7/+Sp/6JDWxpfdu3l9eyHtZf2M4VwxgVX0Ljb7lfDxIifzzn7O5bOYXuv8bU1OS1dpR3I5x16nsICgldSSnqmGrNz2Tya+dzPgsv2HHwOTfnB/6o55v35cTWP5RRIychUaQgfPTo1KGxojxgI2TuPEweEzOF0bCQmJ/MDa4OKbjj3xjvZgXFdxGO7GbqRBoTL+ZYx4V6Z7fM5Swg6jV/p6zQ8Te/N6u/MV7dHL4RzekhUTs7Ir1Mt63oUL/hTqOEeDJlnzYD+rBnAjgT13Ti8mYrnPRcsF6jK6Z11pcqhD8ckMS0n+LpeuX0+h/m/r/Lipcln6f3OI4nMkNfylE79KTmvB4v8fR5EkdKJK1Rwf5UmxeuJhoGkU9jTpsRhkT/he2qMW3WG1G6DqIAdLaJ74FaJQcaJ4GPW4CvV3CWL2THF5SKt5rxLtygIuzPWWVXBrlHg9Y4xDgRAAATaCgE4ANrKTWAfIAACviNgEo7c9HCtU15P5+XT7SIivab67uJacMMVhUfp/V/8gCTE3mqWce0Mo/fqAJCUgCkcli8pBbLOjGf/m77cFT603drH5Ht+Sv3ODajXOysO9B91ASv636uiAr7ctUW9/k+860fUf/Qk1V/ECWezSKHlYHAta8jG/xouFfjFOy9SfV2oeJvzCuzOhXDX45aDH+kq3XK+rf5OA89tHmcJwXAChJHW0fmqNVSVBFTvbSVEJaw+55yvqeGx/D2jQusnPRBMFWjyMm4T3zMRWLTOpVIQ2KgX54iIBoqRLlFGzooEdV/uVMKAkoqQf/496rz2MH47w6YOgASl9i9if4rHxk9ZbPDtqPoFdvbOu3Q6XMSRkTfhu5TKqQzSSr94nbnPCk7hdCDo3Cv6gAAIgEBbJQAHQFu9GewLBECgzRMI9xKls/GgcjarS7dkc1PY1lkfDgAdSk37OEPrpYf9td4+omj/Llr90Rt0aOs6EsdBXU1jVQlxFojwn9XE6O/Q51TK7tiVzph4OWV36qbC/D995r/p4KbVIRtJYCXzjNx8rhxQGjTExaC/iF/4ew0NiMKt4NKCyzmc32oDxkyhTqecTotf/70y8p25/05nxSnnnk8Xfu8nIcr0EvIvL/9O4z81M5vF1ZOoqqw4uF44p4j9IDpGu9U/WgUAp5Cd2+26lRB0+5mXqh0Fk6c2lrkz/Ko0dWwkcBnQGyjzjEvUTBKSL+HoYSsDhFlPMRh5K2uMcMrGiSYv45XbG1/nnYZtxaaZHKr/prZxLQr/xGkGx/mFP+vMSyj77BtCxRX5nmUfkoufmJ7Dr/z3UCKX1yuc9YQqcSjNGV4vlUqK5j7HYypPfB4qYChOTMXD9sIfDbn9Lt0iOdJ7n0N5nCZhNafOAVKgohHG5yAAAn4iAAeAn24LewUBEGgzBLy8ltk3bw95bclD6YQ+u+0HDgBvt+QMrZdZzr3xWzTsisDrbrg2+/c/p+1LPgt+POLa22j4NbeGH8BG+pI3X2DBPjbebK3XkJGcGnAfCwimccj+/VR0IFBeLj0njy5/+Akq6BUoObn478/TWn6tt9pp4y+hQ5vXcKj/fpLUAak40OPM4erj2upK+vdTj4Q4GoZffQuNuO724Pjig3voo19NZRHDRnV1cVqMu/1+EmfB6o/foGVv/znYXxwOE789LSITHaPdmiBa6Uqnar5z4XCh/ZXb5lHpsr+FlrlzKOybflOcP5Nua5uo1QfWdxcXdaYTNPm55u9RybLXOIR/nrYTQFazpzOFY5sxYCI7JG5RpUjtBr4zvF54HOPKKuEcAOo7yOKNRazeL86AaE3EA3POFf2AQLSLU2PA6SxydRBwVYW8MaINgAYCIAAC/icAB4D/7xAnAAEQaAUCbr8kmmyjtUpKeRUBhAPA5HYb+zpf1uUTe+h9uFlNHQDH9mzjcP0fheTZDxh3EU24/UGSXHtnJIJTh8C5nkQINNTXqe2dPv5SNtzvU2kA0pwVA0SEUCoD9B0+NnAcNiLn//UZ2jibc8VPtJCyhS7CiOfdfE9UDYBoRrudZaScbZ0omHDj1Wu8hOsX7w+5OnlJFzFAS5Xf5NvS1CkXGgFgzRVqvCcoxXypT5+Qkq5E+SSSwGrO0P/gHKyMLyH29n6i7SFCgFZzapuIgZyc11MJlYoCvz1VwRoT1FsQ8ckZjzZR6RcRvjx+/ZeXdKcTxS4yKPNV712hyhdaCvzhojlCojE4DSE5vxclSkQC/+/aL7cHBQeFT97Yuyitx1C13UAaRKOzSz7vwAKnySwAKM1NgyDWNA+T7wP6ggAIgEBzE4ADoLkJY34QAIF2ScDrS7rAiJdwmBewbi+YOvOk9x2tlMLRzAjM+eOjtHXhjOAgeQW/dOqj1Lk/K7JHaKYOgKVv/YnTB/4enDGnczde5zHK7dJD/dnmedNp3otPBD8XJX9R9LeMeud6VkfnPPLnh7eup+lPTiMROJTmjCZwCgRKn+HXfINGSAQDOwtEDNAejdDEgeDCxTTiJlIJQB0nmFXbXvbrbOHC5MUJkDf222xI9tb/krDBLIJ5pcs5quCEw0UxdYSkO7U7nBEO5SzMV7bmX8F1nUa1fCAVBo598vMQAz4wz/eVYW41NdfaD4IGuD1ayU2QUBwDeWPupLReZ6sXeXm9ry89FMLALuLnjOSwOxfDleazogesSWV+qVhgVSNITM9jrYP7lBPA+XezswJA4ewnqebghuD+hEEHTuFQDoAw1QFay2Gr/0VCTxAAARDQJwAHgD4r9AQBEACBIIGYHADql255DRvY4kRNwqjtm3PLh27xzftsQbdQ+ayCznTlI09z7n6XiKcxcQBUl5dyqb6HQoT/hl7+HzTyK40OG2fOvjNk302AUJwDE775IA0Ye1HIXp1pDR37DqDLHnqc0rJyVD+ns0HOfPm0J9gZESh7KCUFJVpB9i1Nxl069VfUqV+jEeqEYyoAGClipXzdR1S2+h+8RNN69Na6Eb/vbCQWc/h5lSohFzqHOPfEEM4adLkyRt2aGOI1hzaql/DaI1saFfltncWolnB5UdgX8bySxS9zKUB5uQ+s59QdaFL3XsLeWUQwY8D5qn99xTGuFPACr7etyZ7t6vc1hzYEKgqwMKE0FT7POgJSSUCamwNAVP+lRGhiWrbKy5cygQ2VjfoO8iKfM+Imyjx9suscUjmgw5RpSkiwiCsUOKMrZJBVqlBKGUoUhpRMrDmwLkhMxAULJv5AOZiapFRYKQBcNaF8/cdUvvZfSrPAanaHbNXORVSy9NWQcoXOFALXS8UfggAIgICPCMAB4KPLwlZBAATaDoFYHADyi3LBpPuDIacteSqTMOqQX5BH3cbGyOiW3Krv13K+dMuBnMZyuEM6DXJR5Z/03R+7dnca1FKm79IHHqUuAwap/m6lCCfd/UhQ0V/6uKUq2FMI7AuvfP9v9MW7Lwb/yBlN4Ix6cAoEOh0EYUsI2hZ1qw0f6QsSKWIl2s+AM2TcbR0x4ovm/pYN+U38sbsjQQxHMeTtTYx5GavV2HBO5PB0MVbtY9wiiFSJRH55F62AYDsxXv69gUX4rJB6t7Vlnwks2OfsJ5EB+Rf8MChwKAa0XeFf5rKXW3T7e9GZTtHEicBGuxITrKtp1FbgvSfwP8LLeZ7jIjrI/wT/fuL0gnwW8BPngDqrS1UFuQsWwlBihG73FbirVFdOrRmxpfU9QScQAAEQMCQAB4AhMHQHARAAASEQiwPAqXrdUkRNw6itfaEGtrcbKty7gz56bCpVlZqp3ctqqz58PUQkL1KZvF0rFtDMZ38aLMmXmdeBrvnp7yizoJPaeMmhffQhCwBWFB1T/+50EEjY86znf047lswJHtQt9F99yH0/evxhOrBhRbCvvaqBRD18wqUDpZKB1UIEDHn8Z3/4f7RtcWOJNdcSgg7kzvJ10W7EXkbP3ldHuyNS+oB9LjHKRRBQcsZDDNVomwv3ORu8kYz0wDB3cT/5pHLrXFW+LtpeRB+goaKIjeiaiDuVV/f88d8liaawmjOFyPk67pYCkNKhLxVMeTjoRIgahcQclGAfp0RU7lggX7rw++S+2WddSVlnXRXSx1nmr8kE7OxgkQvXeUVXQb4nVoMDwOsXGuNAAATaKgE4ANrqzWBfIAACbZqAaUiy/TCtFVIaLj83Gmh7/m60vvi8kcCBDSvpk988QvW2cn46avcyw97VS1RJP0uIT0T0JMy+I5f+c7alb/6RVfUb1f+dDoDNcz+mz19+MuggCMnZZ4NcNArmvchh27YcdKdIoFqT+26c8yEt/Ouz1GAznuzpBOXHDtO7P76LairLg9u0OwDcqgNEcm5YkzjL10X7noXL2XYTeHPOZVqhQ17dpXRe7VEOr2dGRk3E61g7QEL903oOo5JFL5GI8Lk2MYz7j1OK9upF29kkNWHxS1S1Y5FcVtPPebxE8eSe+3Wq2DKbylkzwP6Sbh8gYoa5Y75FqZ1PC5lH/b03+zdKDFCam3Mw1PhOoKzBl1H20OuC8wgnCfVvqAqkgNibRCJkDWaDnksKioMiUpSFMMjgtIIcLj3o1GpQVQI+/30wlcG+hvCWdISyNf9U6QTOc4vzoZw1ECxHik5EiNGdozMIgAAItDIBOABa+QKwPAiAgD8JuIWZmpzEHjZrMi6Wvp4cAJK/O5zzdwcG8nfR9AlsXzybZj//i5ABUcv5nehdfuwIffDL+1hxv1FMrdvpQ2gKq+2LM0BaHTsW1nA5PQnJtxvvIjR48f2/IDGsxeD+91M/5nJ++4L7sBwA+T36ctnAt2j5ey/zY2tjSLV0FGG+8bc/QKeff1lwrZX/elWV7zve0BByJisFQFINJPx/z5pGlXnpKE6PCd+aqmzSeS//mrbO/9R1vCVI6EbYWZc90i1EerGVF/KKzY3RB855YnHOiSBd5fb5LDC3TtW4b6hhkcTjjaxkXwnJ6apSQHLHfpTGeeupXc8ISRMQo7Ni0wz1mq8E7ni8UuHnV/TswVeQ5LpHbEpUcC6Vb/iExx9VDgkJr0/h9cSwtov9SRSTaCHUsLGsSu7xnYuYnqRPiAaCpCq5NREJFB0F6Z/Fe5J/7E2VLGS9gfqyo6yD0FOJDDqrI0j+fskXfwu8tPP3IjEti1J7DGFHwbVc3aBDcLpwPEQDIfvsG5UWQrgma5SufIs1BQ5wl+PqbBmnjlf7lXuuYf2F0mWv8+fys3GcUgr6Uu6ob5BESIjGQPW+1Wpq0XTIY2eIRG6hgQAIgEB7IAAHQHu4RZwBBECgVQiElKEy3EFSdicquHCqp7JhhksFu3txWiTn9+Z9PhDWGPC6l/Y2rqGujvat+4J2r1ygVO6lLF91eRnVVIS+MKZn51FSaipl5BZQh979qc+w86gPl89LSOTwb3tzKaUnHyclp7Dqfr5EglN1WYlyAri15NQ05SgI1yc1M5sSOQy6qqwxPSGrQ2cSx4PVZE+yT/n/kdYSZ4HsqbaqwnU/1ufiOLCvZ60TSd9A+ph+b8O92OqkwCDdpb39ZOI8IAACIAACTgJwAOA7AQIgAAIeCVRsnsnluzj02vbKpz1VmNxV7fEeO0bNjbXNa1ci97jcSTFMjHwJ1z+4KfBiaNLEOJ70vZ+QCOU5W+mRA6yWPy3k9T7c3CnpGWyA8yuuS5M1TptwKR3cuIrnCq1fb3UXwcCRX7mLpPpARRG/PEdoImRYWVwYtp84DOQfcYo4WwbrEySlpFLZ0YPBj6I5AFyV5SPsL5zIZs3hTRxS/lzgtTtMS+02WJWTQwMBEAABEACB9koADoD2erM4FwiAQLMTcObDmi7oJrJlOodpfynzVfT583RcwpMjNXZQSNh/ztlfaZJfa7pme+9/ZPsGZajb8951zxzJASBzHN62gWY88xMVVeDWZHyvoaPo7Ku+zuH3v2riLFDG/7hLaNxt99GG2f+ixa//PqgFIPPJ531GjKPzvzmVJCpg26JZNO/PjzdJCbD6iiPhvP+4m9Z++h6t+McrIXNJH4k8OO/me5Tw4JrpbzZZa+ytP6A9rG+we+XC4HHsIoJuZ9Qx3O3jJIRbRddkFoRMpyM+Zy9Xp3uH6AcCIAACIAACfiIAB4Cfbgt7BQEQaHMETF7U3TYvglT5F9zXoqkAVbuXKfXyhuqmIlzK0LMJcTnFtdrcBbSBDUkEwCx+Od/PKQDHDUTgxFg+Y9JVNPLGOykx2UXU7cTZxLGwjg3uLZ9/ojQBJJRexnZlTQAR4Os6YLBy0sjL/dK3/kQ7l81VofhSBeDc6++gAWMvCqQYnBD8W/LGH7kyQRHlde9NoknQ75wJISkIx/ZspyVv/EFFNIg2gDgGup95Ng1nJ0PHPqwIz2vJ6/66Ge/R2n+/QxWFR1Uf0QI45/rbKbtjV7VHcTis+vDv6nNJJRj11W8rPYCju7ZwJYBfsj7BXsrr1osm3f1jVR4xXKvauZhKlrCzwVb6LdK1y8+UqkvPKvZWU2XyZjzGAnu7wg6VPPWCCx8kUYFHAwEQAAEQAIH2SgAOgPZ6szgXCIBAixCIpGitu4HkvB6UP+EeJT7VUk1KmElJr+r9a1mIi41KrsEthlNKl4GUOWCiUvdGA4G2QMCt9nykfUnZug5TfhTSRSeKIL33OZTH9eTRQAAEQAAEQKA9E4ADoD3fLs4GAiDQIgTKVr6jVLcj1quOspPE1CxVyzrjtInuJb5a5CRYBATaHgHTEoBuefzRwv+V+v/IW7nM3ti2BwA7AgEQAAEQAIE4EoADII4wMRUIgMDJSUBe0ws/+w1J7elYW2JaDqWfcp6qU+0snRXr3BgPAn4kYFptw1liU0f9PymnK3WYPJUjX7jCAhoIgAAIgAAItGMCcAC048vF0UAABFqOgKp9Pf8PgdrdcWlckzs1g5IkLJ9rXSfn8P/v1D8wc0IS/3lXRArEhTMmaesEjs34lZFzLfP0CynnnK8Fj1W9d6Wq6y6OunAtg9Neckfe0tZRYH8gAAIgAAIgEDMBOABiRogJQAAEQCBAQCIAitgJ0FDprtjeHJwSkrgufN9RyuAR8T40EGhPBBqqSqhw5uNUV9JYNjDa+bKHXU9Zgy4Ldite+CJV7WysOuAcn5iaSXmswZHa5fRoU+NzEAABEAABEPA9ATgAfH+FOAAIgEBbIlBfelhFAtQW7m7BbSVQ5mkXUM65N7fgmlgKBJqXQH3ZUar9chuVLn+TxBGg1bh8pb2Un0TkFM56goUuj4YdLhE2BRz+n5CUqrUEOoEACIAACICAnwnAAeDn28PeQQAE2iSB4w11VL7mfarYPDNi2HE8N5+c3zNQ+ozFBNtiqyvaS5XbP6eaw5tVmsTx2kpVlk41NtrkFVbSHUSJPeNULksXp2gGqdJQsXUO1R7ayGUPyxpLyXEpu6SMAsoafDlJ+LeXJvNVbPw3Ve1eylEfxba5+Txcgi5zwPk8/5WqbF5LNOFatWsJ1RxcT3XF+xXjYOk8OW9WJ5LX8fQ+57bEdozXkLuS/VfvW0X1FYX8/WgwnkMiYnJH366iYqRVbPyUSle+HX4ucRicfSNlnnGR8VrOARKlUL13hTt/9TVPpgT+nkvVj9RugyjjlLEtVm1D/Rwwi9ovt7MzpZTR1gV/9kRrJGf4Vyit13BPDOpLD1HFltnq3hoqik7MzSlMaVkcVTGQskfcREmZHTzNjUEgAAIgAALxJwAHQPyZYkYQAAEQUATqK45R2ep/sFGwMmDwNmNriyJmYhSXb/yEqnYsYuO7VPv0YvyLCGLWkKs86xxIvrfUjq/avazR0eCyg4SUdMobcyel9RymvT/pWL1/NZUs/gsbU8Vhx7WEsrw4IcrXT1ch7mLYRatEkZieo0pOpnQ61ei8zdXZ63ck3H7kFT93zDeVI0kcTCLOKQ6RcC0puxMVXDjVs+CmfM+kTKGU1NThH7IPdsok5/emnGHXUWr3s5oFsfAtXvQS1RxiBpbDzWUlL39/VO9bTWWr3uX0jP1Rf8ZEXyG97+hmOSMmBQEQAAEQMCMAB4AZL/QGARAAAWMC8gpbsWE6G8OfNpsjwMsv8MYH0RwgRmnZ6vfYKF0cUwRESkEfyhv3HUrK6aK58olubOgUL35JOR6iGcQywikaF22xuqJ9yrDU0Xpw5qNHm1v3c8V4xVsq+iD4yq852PS8mtMadVPOMd6/co5Zr9FGM7h3TkzLpoJJ91Myf3ck2qR43nPUUFMRdmav4n9xjfJhR0Bq10EcufCNuL6US0RIEX9PdfQT7NyiXYPcXfGCP1HtUa56EsGpYJ9HqisUXHAfOzx6Rpsen4MACIAACDQzATgAmhkwpgcBEDg5CYiBUL1rKVXuWMBhtztiMoR1CLYVB4CEQJcsfS3iy7jOeaw+yZwWkM+Gg0lJRAkjL1n8srZhnNF/PBtft2lvK5qonH2iuDsA2OCq2PqZSjExiaqw7ymlQ18qmPKwMt7qy440hsdzOHxSdue4pV+4AY2r4eyygN2QLVn6KlVy+ke45lX8T16+S7/4WxwrfgR2KOk7OfJSHo8UDb7bovnPU/We5Vrfa3GyqUiIzIKI/SXUX179j9dWac1r79QWHE/Gm8YAEAABEGiHBOAAaIeXiiOBAAi0HgHJtS1f9yGH3G7UNkDjsduUzgO4jjkbdS2Ub+7csxh2pcv+xnn+8z3lbkdiIHnE+RPv1TJMj9fXsGr8E8rpotcSOP/5Bs4Bv0Sru2gZFM7m1/8Iof/WRCoFgIUZRdMgHi3w8voCV5vYxtOd0E/wMjEb+gmJSe7fT/7+pBT0VfsWcbx4NrmTkkUvar1Ie13XMpaRbjsAACAASURBVGRFPyCa+J/k4curtPbPDBvVpSvfoUrR9ohj1IL9rJL+IhU9MvqP84pAjdMpfWhfQEqMdpgyLTwLPnvJstdUqoMXbQZZy3I8QWwxpqvFYBAAARCImQAcADEjxAQgAAIgwL9wa+bDNg+rBBabu4yyh17XPNNHmVXC0aXyQc2hTbEZpuHWEaG24TdR5sDJUc9Xc3gTFc19TjvVQmkAjL2L0noMjTq3dBBhR1Gl1zGCTOeOtAEdzQGtA2h2infIdiwvx5pbVt2sSJgqjr6JJP5nqs+gNCU4l75KvajH4HzROIw4AVTOfL/zNHq7dzGJUpEZIkXBxOvsbSVKyTNUDAQBEACBdkIADoB2cpE4BgiAQOsQUK+aHGpcV7in2Q2DcCeMt7FmQlKMg6I5z3K+tRj/zddEOV1VOeAc70itbNU7ShRPt0lqQcGFD6rQd51WNO93SuldpyVm5Km5k3O763QP20ecDmWr3mv2NJLQDZhFRoTdfBxejk3gWSkjqhRnhCgQEd8ruPCBqN8nWVu+48Xz/8jCj2ta7Gdcqkjkj/8uSWSPaRNtimMcBSPq/FrNUTrRPkYiHSSdpmrnkpjPLmcqmPQAdAC0LgWdQAAEQKD5CMAB0HxsMTMIgEA7JiCv3qUr3lR5/s0VDqyDT16ZW0thu6WMf+HgLO/mxkaF/894jGqP7dJBp/qkdjldORZ0mqlhFY/SjOVr3+eUko9a5TsWq35BPI1HnfuRPmIwZ3E6R/HCP4V3mJiU/jMUlNTdp04/k9QX+3wSLSKpIrp5+qKFIDobTVI+4nx2RADo3Dr6gAAIgEDzE4ADoPkZYwUQAIF2RqDmyBYVDqwE1FqltYEa23E2DnQwRhMRqz22k1XPn2ZxvDKd6VSfrEGXUvawG7T6mxpWqd0G84sn55h7bK1p/MuWY3IAtML3w3IAJKXncaj+F2Gpm5T+kzsoW/uBVsqHx2sOP4wdFdlDruH0nsuNpjaNggnnqIr32ePhEDMCgc4gAAIgAAKuBOAAwBcDBEAABAwINF8uMxv1qRkcit6Fkjv2o+ScrqpWu4i1JXKYuiiEt6VWtXORSn2QKICWakrocMqPwi5XwWUWI+V9OwfqRBXYx5gaVibOBefeWoOvfQ8xCRi2kvEv+5dUjuM15RFK/7FexpmXUPbZ0Z0+4ugrnvd7z9UW4vFzoVJUuKyhvJ5rNWZ/bCZHwRzhEn2aLb3fGMob882Q3s3x/TOJttHcOrqBAAiAAAh4IAAHgAdoGAICIHByEoj3i6yIfaV0Po0yTjmP0nqeraVy3xbIS25x4eynPJRBS+B8+G6suH8xpfcdyXXPkpSiehmXtNNxJMhYpQPAucRuTdT5aw6u00ZklP9vaFgp58Ko21jIbbT2fqyOYrwVfc6GZ1WJ8VhrgKyfwtUTMnj91K5nUB3fmZE4YlIq5bJRmN77HOM9xOvlWJwQ0kxSbOTcx+trw+45kaMDJCojOb9XxHPJ91FVk+CoktZt+g4L2adEJRXO+rX2z6abo6euaB8VfsaVLlhLIJ4tWgRPPNfCXCAAAiAAAuEJwAGAbwcIgAAIaBCIm/HPZdaSc3uwETxFqXxbRo7GFtpMF1OFcbVxDmfOPH0Sv7ze2OTMuvNFyiE2zc+XLZm8SJqmF4TNq45yi3KOwllPcqm8A57uW75PaexckaoJdsFEKd8mZRp1jenEtBwlkhfNUHZuMh7OC9l3xoCJnMt/MRXOeZpqj273xMJtkMwrmhnRWsUmrvbAGh861R6cc8kdiPMl87QLFL/KbXOMhCmd85mkLEjqQ8nCF9kJUhPtiOpzYZ1/wQ+5RF8/9e/NpusRQWhQa6PoBAIgAAIgEDcCcADEDSUmAgEQaK8E4hMOy4Z/QW/KGfFVZXj6tVXvWxUQWKut0j8C//KfceoEyj336651xsvXf8wq9+9GnS+SA8A0P18WMwnRNyn/J3NHi1ZwPWyMofMS0ZA75luUylElzlb6xetcwnBWVMZWBy/7F+0F5bwokooY5s3pvPDi1Im0amJ6DuVPuEel1kRqsaybUtCH8sZ9h0P2uwSX0HVwhduTSTqGaZqKMy9fBCfL1vzTk+MjEtOElAzKP/8e/rtvoPkXAyNAAARAAATiSgAOgLjixGQgAALtjUA8wmElfz9r6DWUOeACVwPYN8zYQC2c8wzVHFhrtOVoaua6DoBIRqkKO1/zL+19mYbom6YXeBEArNq9TJVc00mHcB5UXnDzxt9N4gRwa4UzH+dSjZu1+ZhER1iTlq3kEowbPuF/Pa69jtVRfkZyzvlaSMpELIa42wbcct3d+nlNYQj3PTdl77antF7D2XnxvahcTb+n6X1HU97YO9W88fi7LtwGlXNq1DdIynlK2VI0EAABEACB1iMAB0DrscfKIAACbZyAhNGqGveHNnreqduLoOfJWnlgzaENnJv+PIusVWjvROfVtWTxK1S5/fOoc0YSATQ1fBIzOBf8wgf5pb571HVN86plQpPoAukfy+t5NOO/vqKQX+alLvzhqGe1OmT0H0+5o2/T7l97dBsVzXuOdQtKtcdYHUXTQYzQ1K5nhoyNpwNA53sYvAd2ltQV7zc6hzinpJSemwPm2IxfGYnyuS2so1chmhHibKgrOai59wROFbmB05EuYZ/NcSqa/zxV71muOdZ7N0mPyWBnaNaQq3yZAuX95BgJAiAAAm2DABwAbeMesAsQAIE2SKBy61yS0GndvGnnESTUOH/8d/nFK68Nns58S8Vs/Ecqr+Y2Y7Sca3GyFM5g1fJju6JuKJxRam74cL34Dn2pYMrDlMBid9Gaaf68aXSBrO/11TmS4Wmdq/bLHVwekUXdtB03NsMwGhz5PAbjMZzxr4xx1kM4xkJ8IjoZaxMxQ4mQiNaqdi0JRGFEEBJ0zpGQks4q+neykOcw1+njEQGg1hh7F6X1GBr2CHVFe1UKRkO1nhPGHpavm9ojwqWSyiTOpFhEKjkUih0+Azkt4Pu+ET+N9t3B5yAAAiDgFwJwAPjlprBPEACBFiUQy4usbFTHMGvRA8W4WH35l4FX5LKj2jPJS18e51xH0jzQNVpUHvTIWymj/9gm65sbuES6IdWyWHNGF8Ri6Ioxljv6dkrvc27EOzF3YJhVAPASGSIbVo4SvtP0U8a47j9eDgDd13/ZhJd8/WjOBS9zNgUS3Slj6rwQnYKCC6eyEGAWO4iejpoiIv3zx92tHACma7l/Qc0qHGj/xYOOIAACIAACEQnAAYAvCAiAAAi4EKjcvoBKl/7V0+t/tBdBPwI3NSLljKndBlEBh0UTVz4I16p2LqaSJa9EfXGNpISuO4d9D9lDrqass66KehWixi9l1Roqi6P2tTqYRBfIGG+v/wlKZT7n3Juj7stUANAkPUIZzR4iQ+QFOJ3LX+aNviPs9yNeDgDd3H8v6+mI25nqU4S70GjnEPG+8rUfRP0+BL+nnfpThynTqHLHwqh/10mkhkQzSRqOtJrDm4zKSobblEmFA+2DoSMIgAAIgEBEAnAA4AsCAiAAAk4CInbHIdM1B9d7YhPtRdDTpK08yPgVU7Psl54AYOSXQlPlc5MQ/YqNn1LpyreNVNHtwmrRrk1FmnjIOY9UEcG5pmkIuokDQ0VwzOb0gip9B4nsT70+T3ogrGih9PESdeI8u8nrv5dKEjqs4vNaHihbKVEwxGkzx+tqqObIFlUuUu5AQvJNxSPFoZA76hb+/j1BEkUTrrlFasTrTDqpDdF+hvA5CIAACICAGQE4AMx4oTcIgMBJQMCrUSNodMLe/YawoaY8YKQW7dPeurO+eLiBOpEFItQnNenDqYcXL/gThyQv1t8bpyaIYFtKx1Mij2FH0LGZrE9wZKv23PKyHRRW0xjlKdJEnCtn38jibRdFXcHLq7ZJekTZ6veofN3HvA995X+VzsGK/xkDzo+4fy97d04YTYPC3r9i4ydUuuIdo7Nknn6hOkuk5kVEMurFxqFD9rDrlQMmsuaBe6SGF1ZuW1bOBUlj6TsqDifCFCAAAiAAAjoE4ADQoYQ+IAACJxUB05rvdjhKqX7yw/4u9+e4bS859s764uG+QNGMPGfocZN5xEif8SjVHt2u/R3VfT2XsnnFomyvLZ7H164h1mbfaNG831H13hXae5eOUkqtYPJDnLudHXWcl7vTTY8wEXAM+Rlhx0vB5KlRBRijfTeiHV4cRpKCIt9FnWbqSDKJJDHVkdDZbyx9rFf9yp2LIkY6hYvU0Ivcib5DcZhqOeOiT4UeIAACIAACmgTgANAEhW4gAAInDwHdsnRuREzLv/mBqpcc+9RugznEm/P/NVpd4R4qZuV1+f/Bl2TWDUgp6BuoHc6iY+GaFyMxUjlB+zolS1+lyq1zNE7Q2EWnXJvV24u+gEQYZA2+jLKHXqe1L50IC/tEJkatlzxw3dd/2ZOXu208i6HAnAdHkjhgCibdz9/PPlHvwlOkR9RZvXcQ7YLsoddQ+Zp/hXdwSaTJ8Jsoc+DkJguZ6kqE26muo9D7STESBEAABEDASQAOAHwnQAAEQMBBwGvdbhPjyU/Qvbz2mdaRtww+q7RYIocmJ6ZmRcVUV7ibc9Cf4tJnZVH7Wh2iialJP6/55zo54dY+TI1zGZeYnqccK8n5vbTOa2qomRi15es+orLV/+B96If/m0QvxOIA0I3ysCB6WctkDcnPV7n2x3Zq3Vtzd5J7FkdY9d6VYZdK6dAvEKnB1SaczVgTxHUVM2dWczPB/CAAAiBwshCAA+BkuWmcEwRAQIuAF0PAmri95rN6+WVf8ouzBl2mxTyWTl5eoXVC3L2I/8k5TAQAvXDVqaxg52kqAGhi1HoJazfJyff8s8gv19lnXalV5cFipVuO0s7W9PU6XsJ5sfy8WGOl0gNx1IPlcHPOGe3vMi/fXecaKlqGIyjkO4cGAiAAAiDQcgTgAGg51lgJBEDABwS8hWUHDhbtl2YfHN91i14MvZZyAJgaVTpRGkqZf9aTLHooKQkmTV8A0Fv+fAKHbV/LKQCXa21KjDsl3lhyUKu/dNJNj/Ayt/HPh4ewfDlDcn7vgGikhkaCBcZLJIkuqyB8Pk/x4peoasci/iP9qAnty4tjR6k4kH/BD8PqNJhGljTZmjhphlyj/V2O49EwFQiAAAic9ATgADjpvwIAAAIgYCfgxRCwxusYl36k7SUloqUcAKZq5Dp12yu3ziUxcI431BldV0JSKuWO+SZJGchozcuLs87e7et6EQDUSY+QNbzMbaKPYJ3D9LvnVrIu2l3I555KAIrg55Qf6Uzf6APgVICiOc+SRK601aZ0GrjcYEb/sWG3GItQqkya2mUg5U+81zW9oK1ywb5AAARAoL0QgAOgvdwkzgECIBAXArE4AGQD7VEE0NQIEw4t5QAw1SdITMtRr8PhcuhjydWWsOqCCx8kKVsYrVXt+YJKFr5IEgmg25JzuwXU/9NztYZ40RjQvTfTyIuA0Xe62r9JM62SYJoiYe3Fy3mMIwBOLCb6EsWfP99m9ACc9xEp99/qK1oGRZ89baS9YY2V77Eo/4tDCA0EQAAEQKDlCcAB0PLMsSIIgEAbJhCrA8CrAdKGkXCZvV9R7ZGtRlvUNSSNJnXpXLbqHSpfP117mmg57l5f/2UDJjnhppELXgxo0zBtkxB9U8eL7F83usB+maYVObysIeu1pANA1pM0kxJOB6jev0bl4reZJsr/Z99ImWdcFHlLvOei+c9T9Z7lRlsXoz9v3HcohUtBooEACIAACLQOATgAWoc7VgUBEGijBOorCjn/+wmqLz3saYdS1zpvwj3qtbO9NC8OgJaKhChe+Geq4lrmui2Ske499z+wuknpQ1PHhRcD2lS7waQmu6lzQfbvxSlk6mgwuQP7d8ZTREZ+z0BEhka1Crfvp5fymrrfc6/9krI7cRTLVK3XeYlkKPrsN9oaE/Lynzf22xHLenrdN8aBAAiAAAjoE4ADQJ8VeoIACJwEBBpqygPCaUX7PJ82vd9oyjvvW6wKmOB5jrY00IsDwEQN3/NZ+RXy6AePUH3ZEe0pIoVtl63kaIINn/Bc3l5kM0+/kHLO+ZrWXryoqJsY0F5E+kxSGIz3Ly/LI7im/OlNa8pHAmZqJKd06s95+dOMf/a8RP4k5XQJGMuZBVp37uzkxQmk5uC/V0QPIiEhSRnqSXnd6XhtZcSSfrobNKnSIHPWFe6h4gV/jOgEEE2BtL4jKWf4TUbCjLp7Rj8QAAEQAAEzAnAAmPFCbxAAgZOAgGnesROJ1M3OHXkLhzyf1y5oeXEApHToSwVTHg6rIh4zGDb+S5a8QpXb5xtNFc4BUHNkCxXP+z2HZpcazdfYWb8CgIwp4rWq95qET5vN76U8YrT0CDsYUweASXqBfR1TsUGvRrmq/sGOv4Yq/fs3iZho8qWSCgczH9NOrYn282QaKeH2JfcavSRimRXrP1Y/ixJBxeqZ7KRIVFoVad0Hq3KgKPXn8a8VDAMBEACBZiAAB0AzQMWUIAAC/iYQq8K1nF7CgnPECdDnXH/D4N2bGnvq/FyCTcqIiaBYvJsI9ZUs4nJqKv/Y7LXeLQXANJTZ7TwmBq7s/+g/f0QSbaLbTOaXOcvXfURlq/9hxMdE1O7oBz/mNJlDutv3XCJTHBkimCfpGTrNq1EuDoBj039uJMooRq6XqAY5R83hzexweo6/AxU6x4qqnxAPB4C6/8kPG0dPaB0AnUAABEAABNoMATgA2sxVYCMgAAJthYAq0Tb7N/waWBzTlhJS0rnW9bUc9nyh/36p5hfKmqNbqXLLHPVSfby+1pBFAtf4vozr1l9nOC5y94bKYiU+Vntkm5Fxa83qDHMXYzweZdnE4VEw6X7Ob+4T+QDBWvALjbiYOACkskDhzCdUqT6TpusAEM2FYnbAqJdezWayf2tKVZGBc8xNBChVCbtzb6aMUydo7oyPEcN3wKvmQMnSV6ly6xytPeqU5YvZAaAr/qe1Y3QCARAAARBoywTgAGjLt4O9gQAItBoBeXUUYbCYG+frpnYdRLmjv8G5wh1inq45J2ioLGI19KVUtXspayDs9WD0h+5O1X1nozhe4b81B9Zx2P9fOMz4WAwYEii97yjKHXUrl2HbRaVf/J3PuieG+QJDtRwAkraw7DWS8nwmxrPMb2JA1xzaQEX8/T2u+bpsHV5HQb9q9zIqZePVJHrBmt9Ew0DGlC77G1Vs+Yz/l1mUh845rD2J8V88/48BNX7DddS9p+dQPot+pnQ6Vfs7pNIa5vLrv6aDUUeYL1YHQGI6l7CcdF/Y8pjah0NHEAABEACBNk8ADoA2f0XYIAiAQGsQqN63ikPf/8TiWlVxWV5e8VK7ncmv4lcYGQtxWdxtEjZG64r3s+GzWv0joociJBbfxsb2KedR3ug7YoqAkPDv0hVvUjU7JyTfuMUav4rqGupRHQDMu3TlW1Sxaab2nM5zahnQHsuzyVrRDOdYjH+ZP6P/eHaE3aZ1fRJlIK/kYqCbNh2DWeaM1fi39pXWewTlj7tb6zvuJdog2r3IPmJ1ALTH8qWm3xv0BwEQAIGThQAcACfLTeOcIAACZgRiMKSiLSR5yimdT1P6AKk9hnguIxZtHetzMZrr2diXvGMJp64t3EUNFUUtY0yzEZ05cDLXFv+KloEUcia+g4qtn1H5mvdjEOfTpRTaTxw2SdmdWd38gNYE6oV+1G1sRI9u2j+Gl3/7ZDqVFcRIL1n8sifDWUpXSlk7t1a5fQGVLn89JodYNCE7a135jhZ9zoKMVSVa7Jt04u9c9llXUtZZV4Udr1JJeI3ao5JKEmPTWE+tEEz/kLKVelENkkaUN+ZOSus5LOImY3MAJHCqzrXsnLw8RhAYDgIgAAIg4AcCcAD44ZawRxAAgVYhIK/ikoMsofHN2aRqgJQSk1D55PxelJSRz1EC/dWSCSmZbIh2Cm/IsJBcA9fjllZffoyN+93KWBaDX8rjiciYl1fU+J5X0iDO4MoIX9dKB5D9VmyexfoDn8UY7u/9FKIVkNr5dJUOodtSu59FBRN/EOLoEEOzeNGfqebgRm2jL9x60VIqYhUzdAtnF+eRlEeUu4g1+kK+58qY7XV2WKRSVk40HupLD+tid+0nCvT547/LjrYBTT6v3rea0wtei+t3SxxAWYPZ6cCK927lPyWKpWTRixxts9boe6D7Mh+LcGlzCnbGdIkYDAIgAAIg0CwE4ABoFqyYFARAoL0QiCUUub0wiNs5WA8hOaebes2Uf6SWuTg36suOqnzoas7xrz20kWpZf0A39D5ue3NMJOJuqV0HUtmqd/WX4JfgdK53njWIX1L5tbdy+zz+Z0EcUyvCp1SI8S+6FbXHdurv16Vncm43yh7xVUrO7kI1fBfl6z9ix1LAwRSPJvPnX3Cfql/vbFKKsWThn+O2nlTikOiTdE49EKdSDef5S6m6upL96n7i3/j7zefLHDiF030GsW5Dskqzke9A9b6Vxo443dd/OUfVriWByA9jsU7iSh3NXLIz/qAxIwiAAAiAQAwE4ACIAR6GggAInBwEyte+T2VrP2h1o/TkoN36p7SU5GUnIkQX68t3fE/ERmZBb8oZdj2lsIOCGupZVHAul/37uMXTJLyeS4x/eS0XZ4lEBYjgZPm6D7naBBvJLanx4PUALTTORFtAdDyKF7zgKUVDqpTknPO1FjoVlgEBEAABEGhtAnAAtPYNYH0QAIG2TyBOOdxt/6DYoRCwROTqivd5NqpAEgRiIRAt3cM5dx2n/hTOfoqdQGVGy0bUrjCaCZ1BAARAAAT8QgAOAL/cFPYJAiDQugTYCVDGkQAV6z/GK2Xr3kQzr57Ar9OXsSjadUoAsHDWr1kDoriZ18T0OgTEKBZhQC9h7jrzh/QxqABhPHeUARIVkTvyFhaUPE97atEpOTbzCdZOOKQ9RjqK1kXBhQ9y6kJ3o3HoDAIgAAIg4F8CcAD49+6wcxAAgVYgUL13BZcne027hncrbPGkW1IE39TL5/GGmM8e8vLKTp9jMx9TlROaryXw1M2Rjx7YsaQzZJw+iao4910EIf3aUjqdqgQESxa/pKpZNGcTA1wqCFRt/5ydQAebc6mmc+tWFHCOlO/qjEe5qsF2o/0i/98IFzqDAAiAQLsgAAdAu7hGHAIEQKAlCShFbzZEqllUrHnExFryNF7WYqM1MVHln7dqY1HB9N7nUCYrrxdzSTcRE4ypifE15JqQcmhlq99T+fXNYaRL+HVan5Gc+77cU+529LM2igYWz/8DVe35IvoQwx7JBX3pOFeiqC+PkX2Ede3CgTWHNnD5vud5zeZxZohwYI68vnOJTuGlhPVqqwypeO0eXuRRZ8aSxa+w4ODnOl2DfZD/b4QLnUEABECgXRCAA6BdXCMOAQIg0BoE5CWydPkbJKXLmsNAbI0zRVyTDWQpT5g9+ArOk+9CRXOfbfkX0hMbTEzLoawhV1HmgAtU2TUpVVe+4ZOY7iG1y0DKn3ivEqazmtxx8bzn4v56bjc0RWiwgsvsxfs7ZD9P7Zc7+L74HFxtIT4tgdJ6DKG8cd9mB4ZExbxqrHKvs4+knC6UP+5uJXxotXjctdvaEv2RN+47lNLxlODHLVcFhI3/fqMod/TtKmrDS6vcNs9ItFLl//N66X1HeVkOY0AABEAABHxKAA4An14ctg0CINB2CNQcWEulq95jNXN2BDRLebFWPOuJ0n3p/UZTxmkXkBiuVotX6TmT04lxlNp9MOdI36ryl60mOdCFs55UefteWqTydFJeL56v58n5vSnvvDuCRq2UqCua8yyHtm/ysnXXMSkd+lHe+LtDyu3FrZoFO4IyTp1Aued+PVjzPm5z207jZvzLx/HnlUApnU9Vjgb7d8raipTxK13+erNFAgTSNCZTztk3BHl6+SKYalYk5XSlDpOn8pnzvSyHMSAAAiAAAj4lAAeATy8O2wYBEGh7BESAq4zLmdXsWxX3F+OWPK28gMuLa3qvEVxDfWyI0e/chxhj8oItdcibtYQbOyIkDzxn+E0hL7T2/UiufhGnAohQnEkTDYH88d9lI3CA67B4vZ6LoSevrTnn3hwSZSCLxs+ZEsGYlWoWSzhMfMcCz44qFbnAJePEIRTSeO7SlW9RxaaZcdFicHNg2NeLFy95Bc8842KV+iGRJOFazZEtVLLoJU4zOWLy1YraVyJZckZ8tSnPqCPdO5g4qzIGTFRig2ggAAIgAAInFwE4AE6u+8ZpQQAEWoIAG0M1R7dyffZ5VHNgHRukpbxq8wm9xXQkNnoSU7MpuUMfSut2JqX2GMaK4N2MpxQjWRwBtYW7PBuXbouKgZba9QxW5b+WnRJ9ou7LNGRbwr5zx3yLUjufFnFu03lDJ0tQDhUxtuzh5c4FY9WWUC/JHKWRzS/JYcPIxQnwBTtstn1u5rDh70lq10EcMv4NSsrsEJZVxZbZVLbqXc+v5cpJcsqYgJMkSii84rXoRdbiWOvh50vvTuwHlfVKV7xJ1buWmrFzoSVnS+s7Ujm0EtOyo36vdTvoOqvk1b/ggvsoOb+n7tToBwIgAAIg0E4IwAHQTi4SxwABEGi7BBpYJK2GBQOrD65nRfktqqxci5QysyNhAy4hJUOFhCdz/r68dqd2OZ2S8npENbRMyNYe3aZy8WsObWQjsNJkaGNfDjFPzutOGf3Hq1Bze06+zoTidClZ+lf1qh62nTBoJRTfLezbbVzVzsVK86GhWhw6Gs2mmZDa/SyNAYEu1ftW8zp/PyFqqOE44nVSuw7kEPIbtZwkwTXYERCRkdoNG8rsEMrmudN6DtU6Q33FMXYGvcbOr/X6hrKHM6jNsEOjYutnVL7mfb17kZSW3B7sULqGz3O2p5B7Femz5p/qniQCxqTJd1k4SsSBhOA3R6vatTigyRBGvDAhJT1QZrCvI4qjOTaDOUEABEAABNocATgA2tyVA4uDTAAAEUhJREFUYEMgAAInAwFxCtSXHuayXduUgnpd0X5lMCuDTJWzO04N8gt8lNJ2YlBYL6UJqWzgZ3Zkhf5kSunQmw3+TPWyLa99SdmdWhYrG2a1hbvZSFrFZ9xK9VxOTc4TMEoajVrZe9Ax0bGfEpZL7TYoZqeEpCNUbJpBVTsWqrDtgMOFox3Sstj5cRplnXmJSikwbWLwVWyeRRIR0DhvwFAWw0rNz8r4ab2HKwPT1HkR3M+JKBIp3yfaACFOoxPOnOTszhyxMZSFECdqOzHs5xVGco7KrXOprpi/fyeMWbmTxMx8dhANVA4YL5xkHdlzxdY57PxaTXVyB+IQOqGREbz33K5aqSbR7knOIi/zkt5QV7SXU3DKG9fin5GkzAKlHZF52qS4Gd6yZg079ap2L6M6joCp59QT+xlDvhP8nZPKAvH4bkdjIZ/X8c9e2ep/qJKJgXuVSJ8MdZe60TQ666APCIAACICA/wjAAeC/O8OOQQAEQAAEQAAEQAAEQAAEQAAEQMCYABwAxsgwAARAAARAAARAAARAAARAAARAAAT8RwAOAP/dGXYMAiAAAiAAAiAAAiAAAiAAAiAAAsYE4AAwRoYBIAACIAACIAACIAACIAACIAACIOA/AnAA+O/OsGMQAAEQAAEQAAEQAAEQAAEQAAEQMCYAB4AxMgwAARAAARAAARAAARAAARAAARAAAf8RgAPAf3eGHYMACIAACIAACIAACIAACIAACICAMQE4AIyRYQAIgAAIgAAIgAAIgAAIgAAIgAAI+I8AHAD+uzPsGARAAARAAARAAARAAARAAARAAASMCcABYIwMA0AABEAABEAABEAABEAABEAABEDAfwTgAPDfnWHHIAACIAACIAACIAACIAACIAACIGBMAA4AY2QYAAIgAAIgAAIgAAIgAAIgAAIgAAL+IwAHgP/uDDsGARAAARAAARAAARAAARAAARAAAWMCcAAYI8MAEAABEAABEAABEAABEAABEAABEPAfATgA/Hdn2DEIgAAIgAAIgAAIgAAIgAAIgAAIGBOAA8AYGQaAAAiAAAiAAAiAAAiAAAiAAAiAgP8IwAHgvzvDjkEABEAABEAABEAABEAABEAABEDAmAAcAMbIMAAEQAAEQAAEQAAEQAAEQAAEQAAE/EcADgD/3Rl2DAIgAAIgAAIgAAIgAAIgAAIgAALGBOAAMEaGASAAAiAAAiAAAiAAAiAAAiAAAiDgPwJwAPjvzrBjEAABEAABEAABEAABEAABEAABEDAmAAeAMTIMAAEQAAEQAAEQAAEQAAEQAAEQAAH/EYADwH93hh2DAAiAAAiAAAiAAAiAAAiAAAiAgDEBOACMkWEACIAACIAACIAACIAACIAACIAACPiPABwA/rsz7BgEQAAEQAAEQAAEQAAEQAAEQAAEjAnAAWCMDANAAARAAARAAARAAARAAARAAARAwH8E4ADw351hxyAAAiAAAiAAAiAAAiAAAiAAAiBgTAAOAGNkGAACIAACIAACIAACIAACIAACIAAC/iMAB4D/7gw7BgEQAAEQAAEQAAEQAAEQAAEQAAFjAnAAGCPDABAAARAAARAAARAAARAAARAAARDwHwE4APx3Z9gxCIAACIAACIAACIAACIAACIAACBgTgAPAGBkGgAAIgAAIgAAIgAAIgAAIgAAIgID/CMAB4L87w45BAARAAARAAARAAARAAARAAARAwJgAHADGyDAABEAABEAABEAABEAABEAABEAABPxHAA4A/90ZdgwCIAACIAACIAACIAACIAACIAACxgTgADBGhgEgAAIgAAIgAAIgAAIgAAIgAAIg4D8CcAD4786wYxAAARAAARAAARAAARAAARAAARAwJgAHgDEyDAABEAABEAABEAABEAABEAABEAAB/xGAA8B/d4YdgwAIgAAIgAAIgAAIgAAIgAAIgIAxATgAjJFhAAiAAAiAAAiAAAiAAAiAAAiAAAj4jwAcAP67M+wYBEAABEAABEAABEAABEAABEAABIwJwAFgjAwDQAAEQAAEQAAEQAAEQAAEQAAEQMB/BOAA8N+dYccgAAIgAAIgAAIgAAIgAAIgAAIgYEwADgBjZBgAAiAAAiAAAiAAAiAAAiAAAiAAAv4jAAeA/+4MOwYBEAABEAABEAABEAABEAABEAABYwJwABgjwwAQAAEQAAEQAAEQAAEQAAEQAAEQ8B8BOAD8d2fYMQiAAAiAAAiAAAiAAAiAAAiAAAgYE4ADwBgZBoAACIAACIAACIAACIAACIAACICA/wjAAeC/O8OOQQAEQAAEQAAEQAAEQAAEQAAEQMCYABwAxsgwAARAAARAAARAAARAAARAAARAAAT8RwAOAP/dGXYMAiAAAiAAAiAAAiAAAiAAAiAAAsYE4AAwRoYBIAACIAACIAACIAACIAACIAACIOA/AnAA+O/OsGMQAAEQAAEQAAEQAAEQAAEQAAEQMCYAB4AxMgwAARAAARAAARAAARAAARAAARAAAf8RgAPAf3eGHYMACIAACIAACIAACIAACIAACICAMQE4AIyRYQAIgAAIgAAIgAAIgAAIgAAIgAAI+I8AHAD+uzPsGARAAARAAARAAARAAARAAARAAASMCcABYIwMA0AABEAABEAABEAABEAABEAABEDAfwTgAPDfnWHHIAACIAACIAACIAACIAACIAACIGBMAA4AY2QYAAIgAAIgAAIgAAIgAAIgAAIgAAL+IwAHgP/uDDsGARAAARAAARAAARAAARAAARAAAWMCcAAYI8MAEAABEAABEAABEAABEAABEAABEPAfATgA/Hdn2DEIgAAIgAAIgAAIgAAIgAAIgAAIGBOAA8AYGQaAAAiAAAiAAAiAAAiAAAiAAAiAgP8IwAHgvzvDjkEABEAABEAABEAABEAABEAABEDAmAAcAMbIMAAEQAAEQAAEQAAEQAAEQAAEQAAE/EcADgD/3Rl2DAIgAAIgAAIgAAIgAAIgAAIgAALGBOAAMEaGASAAAiAAAiAAAiAAAiAAAiAAAiDgPwJwAPjvzrBjEAABEAABEAABEAABEAABEAABEDAmAAeAMTIMAAEQAAEQAAEQAAEQAAEQAAEQAAH/EYADwH93hh2DAAiAAAiAAAiAAAiAAAiAAAiAgDEBOACMkWEACIAACIAACIAACIAACIAACIAACPiPABwA/rsz7BgEQAAEQAAEQAAEQAAEQAAEQAAEjAnAAWCMDANAAARAAARAAARAAARAAARAAARAwH8E4ADw351hxyAAAiAAAiAAAiAAAiAAAiAAAiBgTAAOAGNkGAACIAACIAACIAACIAACIAACIAAC/iMAB4D/7gw7BgEQAAEQAAEQAAEQAAEQAAEQAAFjAnAAGCPDABAAARAAARAAARAAARAAARAAARDwHwE4APx3Z9gxCIAACIAACIAACIAACIAACIAACBgTgAPAGBkGgAAIgAAIgAAIgAAIgAAIgAAIgID/CMAB4L87w45BAARAAARAAARAAARAAARAAARAwJgAHADGyDAABEAABEAABEAABEAABEAABEAABPxHAA4A/90ZdgwCIAACIAACIAACIAACIAACIAACxgTgADBGhgEgAAIgAAIgAAIgAAIgAAIgAAIg4D8CcAD4786wYxAAARAAARAAARAAARAAARAAARAwJgAHgDEyDAABEAABEAABEAABEAABEAABEAAB/xGAA8B/d4YdgwAIgAAIgAAIgAAIgAAIgAAIgIAxATgAjJFhAAiAAAiAAAiAAAiAAAiAAAiAAAj4jwAcAP67M+wYBEAABEAABEAABEAABEAABEAABIwJwAFgjAwDQAAEQAAEQAAEQAAEQAAEQAAEQMB/BOAA8N+dYccgAAIgAAIgAAIgAAIgAAIgAAIgYEwADgBjZBgAAiAAAiAAAiAAAiAAAiAAAiAAAv4jAAeA/+4MOwYBEAABEAABEAABEAABEAABEAABYwJwABgjwwAQAAEQAAEQAAEQAAEQAAEQAAEQ8B8BOAD8d2fYMQiAAAiAAAiAAAiAAAiAAAiAAAgYE4ADwBgZBoAACIAACIAACIAACIAACIAACICA/wjAAeC/O8OOQQAEQAAEQAAEQAAEQAAEQAAEQMCYABwAxsgwAARAAARAAARAAARAAARAAARAAAT8RwAOAP/dGXYMAiAAAiAAAiAAAiAAAiAAAiAAAsYE4AAwRoYBIAACIAACIAACIAACIAACIAACIOA/AnAA+O/OsGMQAAEQAAEQAAEQAAEQAAEQAAEQMCYAB4AxMgwAARAAARAAARAAARAAARAAARAAAf8RgAPAf3eGHYMACIAACIAACIAACIAACIAACICAMQE4AIyRYQAIgAAIgAAIgAAIgAAIgAAIgMD/b8eOSQAAABAI9m9tBseHCyDIuUmgJ+AA6G2mMQECBAgQIECAAAECBAgQuAUcADeZAAECBAgQIECAAAECBAgQ6Ak4AHqbaUyAAAECBAgQIECAAAECBG4BB8BNJkCAAAECBAgQIECAAAECBHoCDoDeZhoTIECAAAECBAgQIECAAIFbwAFwkwkQIECAAAECBAgQIECAAIGegAOgt5nGBAgQIECAAAECBAgQIEDgFnAA3GQCBAgQIECAAAECBAgQIECgJ+AA6G2mMQECBAgQIECAAAECBAgQuAUcADeZAAECBAgQIECAAAECBAgQ6Ak4AHqbaUyAAAECBAgQIECAAAECBG4BB8BNJkCAAAECBAgQIECAAAECBHoCDoDeZhoTIECAAAECBAgQIECAAIFbwAFwkwkQIECAAAECBAgQIECAAIGegAOgt5nGBAgQIECAAAECBAgQIEDgFnAA3GQCBAgQIECAAAECBAgQIECgJ+AA6G2mMQECBAgQIECAAAECBAgQuAUcADeZAAECBAgQIECAAAECBAgQ6Ak4AHqbaUyAAAECBAgQIECAAAECBG4BB8BNJkCAAAECBAgQIECAAAECBHoCDoDeZhoTIECAAAECBAgQIECAAIFbwAFwkwkQIECAAAECBAgQIECAAIGegAOgt5nGBAgQIECAAAECBAgQIEDgFnAA3GQCBAgQIECAAAECBAgQIECgJ+AA6G2mMQECBAgQIECAAAECBAgQuAUcADeZAAECBAgQIECAAAECBAgQ6Ak4AHqbaUyAAAECBAgQIECAAAECBG4BB8BNJkCAAAECBAgQIECAAAECBHoCDoDeZhoTIECAAAECBAgQIECAAIFbwAFwkwkQIECAAAECBAgQIECAAIGegAOgt5nGBAgQIECAAAECBAgQIEDgFnAA3GQCBAgQIECAAAECBAgQIECgJ+AA6G2mMQECBAgQIECAAAECBAgQuAUcADeZAAECBAgQIECAAAECBAgQ6Ak4AHqbaUyAAAECBAgQIECAAAECBG4BB8BNJkCAAAECBAgQIECAAAECBHoCDoDeZhoTIECAAAECBAgQIECAAIFbwAFwkwkQIECAAAECBAgQIECAAIGegAOgt5nGBAgQIECAAAECBAgQIEDgFnAA3GQCBAgQIECAAAECBAgQIECgJ+AA6G2mMQECBAgQIECAAAECBAgQuAUcADeZAAECBAgQIECAAAECBAgQ6Ak4AHqbaUyAAAECBAgQIECAAAECBG4BB8BNJkCAAAECBAgQIECAAAECBHoCDoDeZhoTIECAAAECBAgQIECAAIFbwAFwkwkQIECAAAECBAgQIECAAIGegAOgt5nGBAgQIECAAAECBAgQIEDgFnAA3GQCBAgQIECAAAECBAgQIECgJ+AA6G2mMQECBAgQIECAAAECBAgQuAUcADeZAAECBAgQIECAAAECBAgQ6Ak4AHqbaUyAAAECBAgQIECAAAECBG4BB8BNJkCAAAECBAgQIECAAAECBHoCA4BTzQBTP3tM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354" y="1992569"/>
            <a:ext cx="4075336" cy="365796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78AA12C-24B5-43F5-9BED-31A8C348D0F3}"/>
              </a:ext>
            </a:extLst>
          </p:cNvPr>
          <p:cNvSpPr txBox="1"/>
          <p:nvPr/>
        </p:nvSpPr>
        <p:spPr>
          <a:xfrm>
            <a:off x="1750176" y="5650536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USA: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2094049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ESTADOS UNIDOS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28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4425977" y="1302779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Experiencias que más buscan en Colombia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356042" y="2484400"/>
            <a:ext cx="40133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Promedio del viaje: entre </a:t>
            </a:r>
            <a:r>
              <a:rPr lang="es-CO" sz="1400" b="1" dirty="0">
                <a:latin typeface="Futura Std Book" panose="020B0502020204020303" pitchFamily="34" charset="0"/>
              </a:rPr>
              <a:t>1 semana y 10 días</a:t>
            </a:r>
          </a:p>
          <a:p>
            <a:endParaRPr lang="es-CO" sz="1400" b="1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Costo de paquete sin tiquete internacional:</a:t>
            </a:r>
          </a:p>
          <a:p>
            <a:r>
              <a:rPr lang="es-CO" sz="1400" b="1" dirty="0">
                <a:latin typeface="Futura Std Book" panose="020B0502020204020303" pitchFamily="34" charset="0"/>
              </a:rPr>
              <a:t>      Entre USD1.600 y USD2.000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b="1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>
                <a:latin typeface="Futura Std Book" panose="020B0502020204020303" pitchFamily="34" charset="0"/>
              </a:rPr>
              <a:t>El segmento de lujo tiene paquetes de más de US$3.000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b="1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Viajan en parejas y en familia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Los </a:t>
            </a:r>
            <a:r>
              <a:rPr lang="es-CO" sz="1400" dirty="0" err="1">
                <a:latin typeface="Futura Std Book" panose="020B0502020204020303" pitchFamily="34" charset="0"/>
              </a:rPr>
              <a:t>millennials</a:t>
            </a:r>
            <a:r>
              <a:rPr lang="es-CO" sz="1400" dirty="0">
                <a:latin typeface="Futura Std Book" panose="020B0502020204020303" pitchFamily="34" charset="0"/>
              </a:rPr>
              <a:t> quieren más aventura</a:t>
            </a:r>
          </a:p>
          <a:p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b="1" dirty="0">
              <a:latin typeface="Futura Std Book" panose="020B0502020204020303" pitchFamily="34" charset="0"/>
            </a:endParaRPr>
          </a:p>
          <a:p>
            <a:r>
              <a:rPr lang="es-CO" sz="1400" b="1" dirty="0">
                <a:latin typeface="Futura Std Book" panose="020B0502020204020303" pitchFamily="34" charset="0"/>
              </a:rPr>
              <a:t>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010" y="1992569"/>
            <a:ext cx="5599765" cy="348133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6A7E02-C761-466D-9869-EA552AB5F888}"/>
              </a:ext>
            </a:extLst>
          </p:cNvPr>
          <p:cNvSpPr txBox="1"/>
          <p:nvPr/>
        </p:nvSpPr>
        <p:spPr>
          <a:xfrm>
            <a:off x="1750176" y="5650536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USA: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931528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ESTADOS UNIDOS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29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4760664" y="1502441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Mejor manera de vender Colombia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777318" y="2634388"/>
            <a:ext cx="483692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1200" dirty="0">
                <a:latin typeface="Futura Std Book" panose="020B0502020204020303" pitchFamily="34" charset="0"/>
              </a:rPr>
              <a:t>“</a:t>
            </a:r>
            <a:r>
              <a:rPr lang="en-US" sz="1400" b="1" dirty="0">
                <a:latin typeface="Futura Std Book" panose="020B0502020204020303" pitchFamily="34" charset="0"/>
              </a:rPr>
              <a:t>Diversity, proximity, value for money</a:t>
            </a:r>
            <a:r>
              <a:rPr lang="en-US" sz="1400" dirty="0">
                <a:latin typeface="Futura Std Book" panose="020B0502020204020303" pitchFamily="34" charset="0"/>
              </a:rPr>
              <a:t>” </a:t>
            </a:r>
            <a:r>
              <a:rPr lang="en-US" sz="1200" dirty="0">
                <a:latin typeface="Futura Std Book" panose="020B0502020204020303" pitchFamily="34" charset="0"/>
              </a:rPr>
              <a:t>David Bruce </a:t>
            </a:r>
            <a:r>
              <a:rPr lang="en-US" sz="1200" dirty="0" err="1">
                <a:latin typeface="Futura Std Book" panose="020B0502020204020303" pitchFamily="34" charset="0"/>
              </a:rPr>
              <a:t>Bluter</a:t>
            </a:r>
            <a:r>
              <a:rPr lang="en-US" sz="1200" dirty="0">
                <a:latin typeface="Futura Std Book" panose="020B0502020204020303" pitchFamily="34" charset="0"/>
              </a:rPr>
              <a:t> – Departure Lounge LLC. Austin, TX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790554" y="4503588"/>
            <a:ext cx="453831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s-CO" sz="1200" dirty="0">
                <a:latin typeface="Futura Std Book" panose="020B0502020204020303" pitchFamily="34" charset="0"/>
              </a:rPr>
              <a:t>“</a:t>
            </a:r>
            <a:r>
              <a:rPr lang="es-CO" sz="1400" b="1" dirty="0">
                <a:latin typeface="Futura Std Book" panose="020B0502020204020303" pitchFamily="34" charset="0"/>
              </a:rPr>
              <a:t>Mostrar la otra cara</a:t>
            </a:r>
            <a:r>
              <a:rPr lang="es-CO" sz="1400" dirty="0">
                <a:latin typeface="Futura Std Book" panose="020B0502020204020303" pitchFamily="34" charset="0"/>
              </a:rPr>
              <a:t>, </a:t>
            </a:r>
            <a:r>
              <a:rPr lang="es-CO" sz="1200" dirty="0">
                <a:latin typeface="Futura Std Book" panose="020B0502020204020303" pitchFamily="34" charset="0"/>
              </a:rPr>
              <a:t>a través de series y documentales en </a:t>
            </a:r>
            <a:r>
              <a:rPr lang="es-CO" sz="1200" dirty="0" err="1">
                <a:latin typeface="Futura Std Book" panose="020B0502020204020303" pitchFamily="34" charset="0"/>
              </a:rPr>
              <a:t>Netflix</a:t>
            </a:r>
            <a:r>
              <a:rPr lang="es-CO" sz="1200" dirty="0">
                <a:latin typeface="Futura Std Book" panose="020B0502020204020303" pitchFamily="34" charset="0"/>
              </a:rPr>
              <a:t>, </a:t>
            </a:r>
            <a:r>
              <a:rPr lang="es-CO" sz="1200" dirty="0" err="1">
                <a:latin typeface="Futura Std Book" panose="020B0502020204020303" pitchFamily="34" charset="0"/>
              </a:rPr>
              <a:t>NatGeo</a:t>
            </a:r>
            <a:r>
              <a:rPr lang="es-CO" sz="1200" dirty="0">
                <a:latin typeface="Futura Std Book" panose="020B0502020204020303" pitchFamily="34" charset="0"/>
              </a:rPr>
              <a:t>, </a:t>
            </a:r>
            <a:r>
              <a:rPr lang="es-CO" sz="1200" dirty="0" err="1">
                <a:latin typeface="Futura Std Book" panose="020B0502020204020303" pitchFamily="34" charset="0"/>
              </a:rPr>
              <a:t>Discovery</a:t>
            </a:r>
            <a:r>
              <a:rPr lang="es-CO" sz="1200" dirty="0">
                <a:latin typeface="Futura Std Book" panose="020B0502020204020303" pitchFamily="34" charset="0"/>
              </a:rPr>
              <a:t>”   Arturo Velasquez – </a:t>
            </a:r>
            <a:r>
              <a:rPr lang="es-CO" sz="1200" dirty="0" err="1">
                <a:latin typeface="Futura Std Book" panose="020B0502020204020303" pitchFamily="34" charset="0"/>
              </a:rPr>
              <a:t>Invelj</a:t>
            </a:r>
            <a:r>
              <a:rPr lang="es-CO" sz="1200" dirty="0">
                <a:latin typeface="Futura Std Book" panose="020B0502020204020303" pitchFamily="34" charset="0"/>
              </a:rPr>
              <a:t> </a:t>
            </a:r>
            <a:r>
              <a:rPr lang="es-CO" sz="1200" dirty="0" err="1">
                <a:latin typeface="Futura Std Book" panose="020B0502020204020303" pitchFamily="34" charset="0"/>
              </a:rPr>
              <a:t>Travel</a:t>
            </a:r>
            <a:r>
              <a:rPr lang="es-CO" sz="1200" dirty="0">
                <a:latin typeface="Futura Std Book" panose="020B0502020204020303" pitchFamily="34" charset="0"/>
              </a:rPr>
              <a:t>. California</a:t>
            </a:r>
          </a:p>
          <a:p>
            <a:pPr fontAlgn="b"/>
            <a:endParaRPr lang="es-CO" sz="1200" dirty="0">
              <a:latin typeface="Futura Std Book" panose="020B0502020204020303" pitchFamily="34" charset="0"/>
            </a:endParaRPr>
          </a:p>
          <a:p>
            <a:pPr fontAlgn="b"/>
            <a:endParaRPr lang="es-CO" sz="1200" dirty="0">
              <a:latin typeface="Futura Std Book" panose="020B0502020204020303" pitchFamily="34" charset="0"/>
            </a:endParaRPr>
          </a:p>
        </p:txBody>
      </p:sp>
      <p:pic>
        <p:nvPicPr>
          <p:cNvPr id="1026" name="Picture 2" descr="Resultado de imagen para persona con bandera de colombi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677" y="2192231"/>
            <a:ext cx="4819174" cy="29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150174F-72CE-4F6A-9D03-61BC0D6F45CE}"/>
              </a:ext>
            </a:extLst>
          </p:cNvPr>
          <p:cNvSpPr/>
          <p:nvPr/>
        </p:nvSpPr>
        <p:spPr>
          <a:xfrm>
            <a:off x="6777319" y="3568988"/>
            <a:ext cx="483692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1200" dirty="0">
                <a:latin typeface="Futura Std Book" panose="020B0502020204020303" pitchFamily="34" charset="0"/>
              </a:rPr>
              <a:t>“</a:t>
            </a:r>
            <a:r>
              <a:rPr lang="en-US" sz="1400" b="1" dirty="0">
                <a:latin typeface="Futura Std Book" panose="020B0502020204020303" pitchFamily="34" charset="0"/>
              </a:rPr>
              <a:t>Show high end services, direct flights, easy to get</a:t>
            </a:r>
            <a:r>
              <a:rPr lang="en-US" sz="1400" dirty="0">
                <a:latin typeface="Futura Std Book" panose="020B0502020204020303" pitchFamily="34" charset="0"/>
              </a:rPr>
              <a:t>” </a:t>
            </a:r>
            <a:r>
              <a:rPr lang="en-US" sz="1200" dirty="0">
                <a:latin typeface="Futura Std Book" panose="020B0502020204020303" pitchFamily="34" charset="0"/>
              </a:rPr>
              <a:t>Valerie Wilson Travel –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B41C4FA-1007-465B-A867-E998D8DC2E67}"/>
              </a:ext>
            </a:extLst>
          </p:cNvPr>
          <p:cNvSpPr txBox="1"/>
          <p:nvPr/>
        </p:nvSpPr>
        <p:spPr>
          <a:xfrm>
            <a:off x="1750176" y="5650536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USA: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1216857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2070" y="2893095"/>
            <a:ext cx="3353644" cy="554319"/>
          </a:xfrm>
        </p:spPr>
        <p:txBody>
          <a:bodyPr/>
          <a:lstStyle/>
          <a:p>
            <a:r>
              <a:rPr lang="es-CO" sz="4000" dirty="0">
                <a:latin typeface="Futura Std Book" panose="020B0502020204020303" pitchFamily="34" charset="0"/>
              </a:rPr>
              <a:t>CONTENIDO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34818" y="2313096"/>
            <a:ext cx="4502624" cy="171431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CO" dirty="0"/>
              <a:t>Contexto general</a:t>
            </a:r>
          </a:p>
          <a:p>
            <a:pPr marL="342900" indent="-342900">
              <a:buFont typeface="+mj-lt"/>
              <a:buAutoNum type="arabicPeriod"/>
            </a:pPr>
            <a:r>
              <a:rPr lang="es-CO" dirty="0"/>
              <a:t>El turista internacional de naturaleza en Colombia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kern="0" dirty="0">
                <a:solidFill>
                  <a:schemeClr val="bg1">
                    <a:lumMod val="95000"/>
                  </a:schemeClr>
                </a:solidFill>
                <a:latin typeface="Futura Std Book" charset="0"/>
                <a:ea typeface="Futura Std Book" charset="0"/>
                <a:cs typeface="Futura Std Book" charset="0"/>
              </a:rPr>
              <a:t>Panorama Internacional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kern="0" dirty="0">
                <a:solidFill>
                  <a:schemeClr val="bg1">
                    <a:lumMod val="95000"/>
                  </a:schemeClr>
                </a:solidFill>
                <a:latin typeface="Futura Std Book" charset="0"/>
                <a:ea typeface="Futura Std Book" charset="0"/>
                <a:cs typeface="Futura Std Book" charset="0"/>
              </a:rPr>
              <a:t>Panorama Nacional</a:t>
            </a:r>
          </a:p>
          <a:p>
            <a:pPr marL="342900" indent="-342900">
              <a:buFont typeface="+mj-lt"/>
              <a:buAutoNum type="arabicPeriod"/>
            </a:pPr>
            <a:r>
              <a:rPr lang="es-CO" dirty="0"/>
              <a:t>Recomendaciones a los empresarios</a:t>
            </a:r>
          </a:p>
        </p:txBody>
      </p:sp>
    </p:spTree>
    <p:extLst>
      <p:ext uri="{BB962C8B-B14F-4D97-AF65-F5344CB8AC3E}">
        <p14:creationId xmlns:p14="http://schemas.microsoft.com/office/powerpoint/2010/main" val="3013170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ESTADOS UNIDOS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30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4760664" y="1502441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Mejor manera de vender Colombia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602564" y="2192231"/>
            <a:ext cx="51044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“Show up in </a:t>
            </a:r>
            <a:r>
              <a:rPr lang="es-CO" sz="1400" b="1" dirty="0">
                <a:latin typeface="Futura Std Book" panose="020B0502020204020303" pitchFamily="34" charset="0"/>
              </a:rPr>
              <a:t>social media </a:t>
            </a:r>
            <a:r>
              <a:rPr lang="es-CO" sz="1400" dirty="0">
                <a:latin typeface="Futura Std Book" panose="020B0502020204020303" pitchFamily="34" charset="0"/>
              </a:rPr>
              <a:t>as Instagram, </a:t>
            </a:r>
            <a:r>
              <a:rPr lang="es-CO" sz="1400" dirty="0" err="1">
                <a:latin typeface="Futura Std Book" panose="020B0502020204020303" pitchFamily="34" charset="0"/>
              </a:rPr>
              <a:t>landscapes</a:t>
            </a:r>
            <a:r>
              <a:rPr lang="es-CO" sz="1400" dirty="0">
                <a:latin typeface="Futura Std Book" panose="020B0502020204020303" pitchFamily="34" charset="0"/>
              </a:rPr>
              <a:t>, </a:t>
            </a:r>
            <a:r>
              <a:rPr lang="es-CO" sz="1400" dirty="0" err="1">
                <a:latin typeface="Futura Std Book" panose="020B0502020204020303" pitchFamily="34" charset="0"/>
              </a:rPr>
              <a:t>species</a:t>
            </a:r>
            <a:r>
              <a:rPr lang="es-CO" sz="1400" dirty="0">
                <a:latin typeface="Futura Std Book" panose="020B0502020204020303" pitchFamily="34" charset="0"/>
              </a:rPr>
              <a:t> of </a:t>
            </a:r>
            <a:r>
              <a:rPr lang="es-CO" sz="1400" dirty="0" err="1">
                <a:latin typeface="Futura Std Book" panose="020B0502020204020303" pitchFamily="34" charset="0"/>
              </a:rPr>
              <a:t>birds</a:t>
            </a:r>
            <a:r>
              <a:rPr lang="es-CO" sz="1400" dirty="0">
                <a:latin typeface="Futura Std Book" panose="020B0502020204020303" pitchFamily="34" charset="0"/>
              </a:rPr>
              <a:t> and </a:t>
            </a:r>
            <a:r>
              <a:rPr lang="es-CO" sz="1400" dirty="0" err="1">
                <a:latin typeface="Futura Std Book" panose="020B0502020204020303" pitchFamily="34" charset="0"/>
              </a:rPr>
              <a:t>orchids</a:t>
            </a:r>
            <a:r>
              <a:rPr lang="es-CO" sz="1400" dirty="0">
                <a:latin typeface="Futura Std Book" panose="020B0502020204020303" pitchFamily="34" charset="0"/>
              </a:rPr>
              <a:t>, </a:t>
            </a:r>
            <a:r>
              <a:rPr lang="es-CO" sz="1400" dirty="0" err="1">
                <a:latin typeface="Futura Std Book" panose="020B0502020204020303" pitchFamily="34" charset="0"/>
              </a:rPr>
              <a:t>monkeys</a:t>
            </a:r>
            <a:r>
              <a:rPr lang="es-CO" sz="1400" dirty="0">
                <a:latin typeface="Futura Std Book" panose="020B0502020204020303" pitchFamily="34" charset="0"/>
              </a:rPr>
              <a:t>…“</a:t>
            </a:r>
            <a:r>
              <a:rPr lang="es-CO" sz="1400" dirty="0" err="1">
                <a:latin typeface="Futura Std Book" panose="020B0502020204020303" pitchFamily="34" charset="0"/>
              </a:rPr>
              <a:t>Large</a:t>
            </a:r>
            <a:r>
              <a:rPr lang="es-CO" sz="1400" dirty="0">
                <a:latin typeface="Futura Std Book" panose="020B0502020204020303" pitchFamily="34" charset="0"/>
              </a:rPr>
              <a:t> </a:t>
            </a:r>
            <a:r>
              <a:rPr lang="es-CO" sz="1400" dirty="0" err="1">
                <a:latin typeface="Futura Std Book" panose="020B0502020204020303" pitchFamily="34" charset="0"/>
              </a:rPr>
              <a:t>travel</a:t>
            </a:r>
            <a:r>
              <a:rPr lang="es-CO" sz="1400" dirty="0">
                <a:latin typeface="Futura Std Book" panose="020B0502020204020303" pitchFamily="34" charset="0"/>
              </a:rPr>
              <a:t> agencies </a:t>
            </a:r>
            <a:r>
              <a:rPr lang="es-CO" sz="1400" dirty="0" err="1">
                <a:latin typeface="Futura Std Book" panose="020B0502020204020303" pitchFamily="34" charset="0"/>
              </a:rPr>
              <a:t>should</a:t>
            </a:r>
            <a:r>
              <a:rPr lang="es-CO" sz="1400" dirty="0">
                <a:latin typeface="Futura Std Book" panose="020B0502020204020303" pitchFamily="34" charset="0"/>
              </a:rPr>
              <a:t> </a:t>
            </a:r>
            <a:r>
              <a:rPr lang="es-CO" sz="1400" dirty="0" err="1">
                <a:latin typeface="Futura Std Book" panose="020B0502020204020303" pitchFamily="34" charset="0"/>
              </a:rPr>
              <a:t>have</a:t>
            </a:r>
            <a:r>
              <a:rPr lang="es-CO" sz="1400" dirty="0">
                <a:latin typeface="Futura Std Book" panose="020B0502020204020303" pitchFamily="34" charset="0"/>
              </a:rPr>
              <a:t> a </a:t>
            </a:r>
            <a:r>
              <a:rPr lang="es-CO" sz="1400" dirty="0" err="1">
                <a:latin typeface="Futura Std Book" panose="020B0502020204020303" pitchFamily="34" charset="0"/>
              </a:rPr>
              <a:t>deep</a:t>
            </a:r>
            <a:r>
              <a:rPr lang="es-CO" sz="1400" dirty="0">
                <a:latin typeface="Futura Std Book" panose="020B0502020204020303" pitchFamily="34" charset="0"/>
              </a:rPr>
              <a:t> </a:t>
            </a:r>
            <a:r>
              <a:rPr lang="es-CO" sz="1400" dirty="0" err="1">
                <a:latin typeface="Futura Std Book" panose="020B0502020204020303" pitchFamily="34" charset="0"/>
              </a:rPr>
              <a:t>understanding</a:t>
            </a:r>
            <a:r>
              <a:rPr lang="es-CO" sz="1400" dirty="0">
                <a:latin typeface="Futura Std Book" panose="020B0502020204020303" pitchFamily="34" charset="0"/>
              </a:rPr>
              <a:t> of </a:t>
            </a:r>
            <a:r>
              <a:rPr lang="es-CO" sz="1400" dirty="0" err="1">
                <a:latin typeface="Futura Std Book" panose="020B0502020204020303" pitchFamily="34" charset="0"/>
              </a:rPr>
              <a:t>the</a:t>
            </a:r>
            <a:r>
              <a:rPr lang="es-CO" sz="1400" dirty="0">
                <a:latin typeface="Futura Std Book" panose="020B0502020204020303" pitchFamily="34" charset="0"/>
              </a:rPr>
              <a:t> </a:t>
            </a:r>
            <a:r>
              <a:rPr lang="es-CO" sz="1400" dirty="0" err="1">
                <a:latin typeface="Futura Std Book" panose="020B0502020204020303" pitchFamily="34" charset="0"/>
              </a:rPr>
              <a:t>destination</a:t>
            </a:r>
            <a:r>
              <a:rPr lang="es-CO" sz="1400" dirty="0">
                <a:latin typeface="Futura Std Book" panose="020B0502020204020303" pitchFamily="34" charset="0"/>
              </a:rPr>
              <a:t>” Caroline </a:t>
            </a:r>
            <a:r>
              <a:rPr lang="es-CO" sz="1400" dirty="0" err="1">
                <a:latin typeface="Futura Std Book" panose="020B0502020204020303" pitchFamily="34" charset="0"/>
              </a:rPr>
              <a:t>Fridley</a:t>
            </a:r>
            <a:r>
              <a:rPr lang="es-CO" sz="1400" dirty="0">
                <a:latin typeface="Futura Std Book" panose="020B0502020204020303" pitchFamily="34" charset="0"/>
              </a:rPr>
              <a:t> - </a:t>
            </a:r>
            <a:r>
              <a:rPr lang="es-CO" sz="1400" dirty="0" err="1">
                <a:latin typeface="Futura Std Book" panose="020B0502020204020303" pitchFamily="34" charset="0"/>
              </a:rPr>
              <a:t>Protravel</a:t>
            </a:r>
            <a:r>
              <a:rPr lang="es-CO" sz="1400" dirty="0">
                <a:latin typeface="Futura Std Book" panose="020B0502020204020303" pitchFamily="34" charset="0"/>
              </a:rPr>
              <a:t> International. New York</a:t>
            </a:r>
          </a:p>
          <a:p>
            <a:pPr fontAlgn="b"/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“</a:t>
            </a:r>
            <a:r>
              <a:rPr lang="es-CO" sz="1400" b="1" dirty="0" err="1">
                <a:latin typeface="Futura Std Book" panose="020B0502020204020303" pitchFamily="34" charset="0"/>
              </a:rPr>
              <a:t>Travel</a:t>
            </a:r>
            <a:r>
              <a:rPr lang="es-CO" sz="1400" b="1" dirty="0">
                <a:latin typeface="Futura Std Book" panose="020B0502020204020303" pitchFamily="34" charset="0"/>
              </a:rPr>
              <a:t> Commerce Network CCRA </a:t>
            </a:r>
            <a:r>
              <a:rPr lang="es-CO" sz="1400" dirty="0">
                <a:latin typeface="Futura Std Book" panose="020B0502020204020303" pitchFamily="34" charset="0"/>
              </a:rPr>
              <a:t>(30.000 agencies) social media,  </a:t>
            </a:r>
            <a:r>
              <a:rPr lang="es-CO" sz="1400" dirty="0" err="1">
                <a:latin typeface="Futura Std Book" panose="020B0502020204020303" pitchFamily="34" charset="0"/>
              </a:rPr>
              <a:t>Instagram</a:t>
            </a:r>
            <a:r>
              <a:rPr lang="es-CO" sz="1400" dirty="0">
                <a:latin typeface="Futura Std Book" panose="020B0502020204020303" pitchFamily="34" charset="0"/>
              </a:rPr>
              <a:t>” Pamela OTT – </a:t>
            </a:r>
            <a:r>
              <a:rPr lang="es-CO" sz="1400" dirty="0" err="1">
                <a:latin typeface="Futura Std Book" panose="020B0502020204020303" pitchFamily="34" charset="0"/>
              </a:rPr>
              <a:t>Wildside</a:t>
            </a:r>
            <a:r>
              <a:rPr lang="es-CO" sz="1400" dirty="0">
                <a:latin typeface="Futura Std Book" panose="020B0502020204020303" pitchFamily="34" charset="0"/>
              </a:rPr>
              <a:t> </a:t>
            </a:r>
            <a:r>
              <a:rPr lang="es-CO" sz="1400" dirty="0" err="1">
                <a:latin typeface="Futura Std Book" panose="020B0502020204020303" pitchFamily="34" charset="0"/>
              </a:rPr>
              <a:t>Destination</a:t>
            </a:r>
            <a:r>
              <a:rPr lang="es-CO" sz="1400" dirty="0">
                <a:latin typeface="Futura Std Book" panose="020B0502020204020303" pitchFamily="34" charset="0"/>
              </a:rPr>
              <a:t>. </a:t>
            </a:r>
            <a:r>
              <a:rPr lang="es-CO" sz="1400" dirty="0" err="1">
                <a:latin typeface="Futura Std Book" panose="020B0502020204020303" pitchFamily="34" charset="0"/>
              </a:rPr>
              <a:t>Oregon</a:t>
            </a:r>
            <a:endParaRPr lang="es-CO" sz="1400" dirty="0">
              <a:latin typeface="Futura Std Book" panose="020B0502020204020303" pitchFamily="34" charset="0"/>
            </a:endParaRPr>
          </a:p>
        </p:txBody>
      </p:sp>
      <p:pic>
        <p:nvPicPr>
          <p:cNvPr id="2050" name="Picture 2" descr="https://images.unsplash.com/photo-1495681165943-f0a1d07c0883?ixlib=rb-0.3.5&amp;ixid=eyJhcHBfaWQiOjEyMDd9&amp;s=be42b4cef4ea99b4e71d54ff37f2a647&amp;dpr=1&amp;auto=format&amp;fit=crop&amp;w=1000&amp;q=80&amp;cs=tinysrg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5728" y="2279187"/>
            <a:ext cx="4309609" cy="287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FD4C41E-EA21-49CE-A969-0C169DF819F3}"/>
              </a:ext>
            </a:extLst>
          </p:cNvPr>
          <p:cNvSpPr txBox="1"/>
          <p:nvPr/>
        </p:nvSpPr>
        <p:spPr>
          <a:xfrm>
            <a:off x="1750176" y="5650536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USA: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90084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2916" y="2764201"/>
            <a:ext cx="4114800" cy="1329595"/>
          </a:xfrm>
        </p:spPr>
        <p:txBody>
          <a:bodyPr/>
          <a:lstStyle/>
          <a:p>
            <a:r>
              <a:rPr lang="es-CO" sz="4800" dirty="0">
                <a:latin typeface="Futura Std Book" panose="020B0502020204020303" pitchFamily="34" charset="0"/>
              </a:rPr>
              <a:t>TENDENCIAS Y NICHOS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31</a:t>
            </a:fld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1256" y="470647"/>
            <a:ext cx="5040744" cy="10838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645377" y="1581923"/>
            <a:ext cx="5732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US" sz="1200" dirty="0">
                <a:latin typeface="Futura Std Book" panose="020B0502020204020303" pitchFamily="34" charset="0"/>
              </a:rPr>
              <a:t>“Gastronomy, educational experience, adventure, environmental awareness, swimming with manta rays (</a:t>
            </a:r>
            <a:r>
              <a:rPr lang="en-US" sz="1200" dirty="0" err="1">
                <a:latin typeface="Futura Std Book" panose="020B0502020204020303" pitchFamily="34" charset="0"/>
              </a:rPr>
              <a:t>Hawai</a:t>
            </a:r>
            <a:r>
              <a:rPr lang="en-US" sz="1200" dirty="0">
                <a:latin typeface="Futura Std Book" panose="020B0502020204020303" pitchFamily="34" charset="0"/>
              </a:rPr>
              <a:t>) ” David Bruce </a:t>
            </a:r>
            <a:r>
              <a:rPr lang="en-US" sz="1200" dirty="0" err="1">
                <a:latin typeface="Futura Std Book" panose="020B0502020204020303" pitchFamily="34" charset="0"/>
              </a:rPr>
              <a:t>Bluter</a:t>
            </a:r>
            <a:r>
              <a:rPr lang="en-US" sz="1200" dirty="0">
                <a:latin typeface="Futura Std Book" panose="020B0502020204020303" pitchFamily="34" charset="0"/>
              </a:rPr>
              <a:t> – Departure Lounge LLC. Austin, TX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645377" y="2296224"/>
            <a:ext cx="583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s-CO" sz="1200" dirty="0">
                <a:latin typeface="Futura Std Book" panose="020B0502020204020303" pitchFamily="34" charset="0"/>
              </a:rPr>
              <a:t>“Sitios únicos donde no hayan ido, buceo en el pacífico, quieren ayudar, trabajos con la comunidad, fincas cafeteras y de cacao, turismo científico”   Arturo Velasquez – </a:t>
            </a:r>
            <a:r>
              <a:rPr lang="es-CO" sz="1200" dirty="0" err="1">
                <a:latin typeface="Futura Std Book" panose="020B0502020204020303" pitchFamily="34" charset="0"/>
              </a:rPr>
              <a:t>Invelj</a:t>
            </a:r>
            <a:r>
              <a:rPr lang="es-CO" sz="1200" dirty="0">
                <a:latin typeface="Futura Std Book" panose="020B0502020204020303" pitchFamily="34" charset="0"/>
              </a:rPr>
              <a:t> </a:t>
            </a:r>
            <a:r>
              <a:rPr lang="es-CO" sz="1200" dirty="0" err="1">
                <a:latin typeface="Futura Std Book" panose="020B0502020204020303" pitchFamily="34" charset="0"/>
              </a:rPr>
              <a:t>Travel</a:t>
            </a:r>
            <a:r>
              <a:rPr lang="es-CO" sz="1200" dirty="0">
                <a:latin typeface="Futura Std Book" panose="020B0502020204020303" pitchFamily="34" charset="0"/>
              </a:rPr>
              <a:t>. California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s-CO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s-CO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s-CO" sz="1200" dirty="0">
              <a:latin typeface="Futura Std Book" panose="020B0502020204020303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645377" y="2896388"/>
            <a:ext cx="583687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">
              <a:buFont typeface="Arial" panose="020B0604020202020204" pitchFamily="34" charset="0"/>
              <a:buChar char="•"/>
            </a:pPr>
            <a:endParaRPr lang="es-CO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s-CO" sz="1200" dirty="0">
                <a:latin typeface="Futura Std Book" panose="020B0502020204020303" pitchFamily="34" charset="0"/>
              </a:rPr>
              <a:t>“</a:t>
            </a:r>
            <a:r>
              <a:rPr lang="en-US" sz="1200" dirty="0">
                <a:latin typeface="Futura Std Book" panose="020B0502020204020303" pitchFamily="34" charset="0"/>
              </a:rPr>
              <a:t>Ecotourism, food experience, cooking </a:t>
            </a:r>
            <a:r>
              <a:rPr lang="en-US" sz="1200" dirty="0" err="1">
                <a:latin typeface="Futura Std Book" panose="020B0502020204020303" pitchFamily="34" charset="0"/>
              </a:rPr>
              <a:t>clases</a:t>
            </a:r>
            <a:r>
              <a:rPr lang="en-US" sz="1200" dirty="0">
                <a:latin typeface="Futura Std Book" panose="020B0502020204020303" pitchFamily="34" charset="0"/>
              </a:rPr>
              <a:t>, dining at local people home, visit marketplace” Caroline Fridley - </a:t>
            </a:r>
            <a:r>
              <a:rPr lang="en-US" sz="1200" dirty="0" err="1">
                <a:latin typeface="Futura Std Book" panose="020B0502020204020303" pitchFamily="34" charset="0"/>
              </a:rPr>
              <a:t>Protravel</a:t>
            </a:r>
            <a:r>
              <a:rPr lang="en-US" sz="1200" dirty="0">
                <a:latin typeface="Futura Std Book" panose="020B0502020204020303" pitchFamily="34" charset="0"/>
              </a:rPr>
              <a:t> International. New York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US" sz="1200" dirty="0">
                <a:latin typeface="Futura Std Book" panose="020B0502020204020303" pitchFamily="34" charset="0"/>
              </a:rPr>
              <a:t>“They want small groups, design their own itinerary, new found areas, </a:t>
            </a:r>
            <a:r>
              <a:rPr lang="en-US" sz="1200" dirty="0" err="1">
                <a:latin typeface="Futura Std Book" panose="020B0502020204020303" pitchFamily="34" charset="0"/>
              </a:rPr>
              <a:t>nature+culture</a:t>
            </a:r>
            <a:r>
              <a:rPr lang="en-US" sz="1200" dirty="0">
                <a:latin typeface="Futura Std Book" panose="020B0502020204020303" pitchFamily="34" charset="0"/>
              </a:rPr>
              <a:t>, adventure all access, experiential like </a:t>
            </a:r>
            <a:r>
              <a:rPr lang="en-US" sz="1200" dirty="0" err="1">
                <a:latin typeface="Futura Std Book" panose="020B0502020204020303" pitchFamily="34" charset="0"/>
              </a:rPr>
              <a:t>Xoxomilco</a:t>
            </a:r>
            <a:r>
              <a:rPr lang="en-US" sz="1200" dirty="0">
                <a:latin typeface="Futura Std Book" panose="020B0502020204020303" pitchFamily="34" charset="0"/>
              </a:rPr>
              <a:t> or Six </a:t>
            </a:r>
            <a:r>
              <a:rPr lang="en-US" sz="1200" dirty="0" err="1">
                <a:latin typeface="Futura Std Book" panose="020B0502020204020303" pitchFamily="34" charset="0"/>
              </a:rPr>
              <a:t>Xenses</a:t>
            </a:r>
            <a:r>
              <a:rPr lang="en-US" sz="1200" dirty="0">
                <a:latin typeface="Futura Std Book" panose="020B0502020204020303" pitchFamily="34" charset="0"/>
              </a:rPr>
              <a:t>, ” Pamela OTT – </a:t>
            </a:r>
            <a:r>
              <a:rPr lang="en-US" sz="1200" dirty="0" err="1">
                <a:latin typeface="Futura Std Book" panose="020B0502020204020303" pitchFamily="34" charset="0"/>
              </a:rPr>
              <a:t>Wildside</a:t>
            </a:r>
            <a:r>
              <a:rPr lang="en-US" sz="1200" dirty="0">
                <a:latin typeface="Futura Std Book" panose="020B0502020204020303" pitchFamily="34" charset="0"/>
              </a:rPr>
              <a:t> Destination. Oregon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US" sz="1200" dirty="0">
                <a:latin typeface="Futura Std Book" panose="020B0502020204020303" pitchFamily="34" charset="0"/>
              </a:rPr>
              <a:t>comfortable conditions, share with indigenous, canyons, whale watching  - Sophia Kulich – Sophia’s Travel – Palm Harbor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US" sz="1200" dirty="0">
                <a:latin typeface="Futura Std Book" panose="020B0502020204020303" pitchFamily="34" charset="0"/>
              </a:rPr>
              <a:t>“Los millennials son mas </a:t>
            </a:r>
            <a:r>
              <a:rPr lang="en-US" sz="1200" dirty="0" err="1">
                <a:latin typeface="Futura Std Book" panose="020B0502020204020303" pitchFamily="34" charset="0"/>
              </a:rPr>
              <a:t>aventureros</a:t>
            </a:r>
            <a:r>
              <a:rPr lang="en-US" sz="1200" dirty="0">
                <a:latin typeface="Futura Std Book" panose="020B0502020204020303" pitchFamily="34" charset="0"/>
              </a:rPr>
              <a:t>, </a:t>
            </a:r>
            <a:r>
              <a:rPr lang="en-US" sz="1200" dirty="0" err="1">
                <a:latin typeface="Futura Std Book" panose="020B0502020204020303" pitchFamily="34" charset="0"/>
              </a:rPr>
              <a:t>quieren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aventura</a:t>
            </a:r>
            <a:r>
              <a:rPr lang="en-US" sz="1200" dirty="0">
                <a:latin typeface="Futura Std Book" panose="020B0502020204020303" pitchFamily="34" charset="0"/>
              </a:rPr>
              <a:t>, </a:t>
            </a:r>
            <a:r>
              <a:rPr lang="en-US" sz="1200" dirty="0" err="1">
                <a:latin typeface="Futura Std Book" panose="020B0502020204020303" pitchFamily="34" charset="0"/>
              </a:rPr>
              <a:t>naturaleza</a:t>
            </a:r>
            <a:r>
              <a:rPr lang="en-US" sz="1200" dirty="0">
                <a:latin typeface="Futura Std Book" panose="020B0502020204020303" pitchFamily="34" charset="0"/>
              </a:rPr>
              <a:t>, </a:t>
            </a:r>
            <a:r>
              <a:rPr lang="en-US" sz="1200" dirty="0" err="1">
                <a:latin typeface="Futura Std Book" panose="020B0502020204020303" pitchFamily="34" charset="0"/>
              </a:rPr>
              <a:t>experiencias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auténticas</a:t>
            </a:r>
            <a:r>
              <a:rPr lang="en-US" sz="1200" dirty="0">
                <a:latin typeface="Futura Std Book" panose="020B0502020204020303" pitchFamily="34" charset="0"/>
              </a:rPr>
              <a:t> y locales, </a:t>
            </a:r>
            <a:r>
              <a:rPr lang="en-US" sz="1200" dirty="0" err="1">
                <a:latin typeface="Futura Std Book" panose="020B0502020204020303" pitchFamily="34" charset="0"/>
              </a:rPr>
              <a:t>servicios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sociales</a:t>
            </a:r>
            <a:r>
              <a:rPr lang="en-US" sz="1200" dirty="0">
                <a:latin typeface="Futura Std Book" panose="020B0502020204020303" pitchFamily="34" charset="0"/>
              </a:rPr>
              <a:t>, </a:t>
            </a:r>
            <a:r>
              <a:rPr lang="en-US" sz="1200" dirty="0" err="1">
                <a:latin typeface="Futura Std Book" panose="020B0502020204020303" pitchFamily="34" charset="0"/>
              </a:rPr>
              <a:t>conservación,pintar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escuelas</a:t>
            </a:r>
            <a:r>
              <a:rPr lang="en-US" sz="1200" dirty="0">
                <a:latin typeface="Futura Std Book" panose="020B0502020204020303" pitchFamily="34" charset="0"/>
              </a:rPr>
              <a:t>” Brett Steele – Wren &amp; </a:t>
            </a:r>
            <a:r>
              <a:rPr lang="en-US" sz="1200" dirty="0" err="1">
                <a:latin typeface="Futura Std Book" panose="020B0502020204020303" pitchFamily="34" charset="0"/>
              </a:rPr>
              <a:t>Fida</a:t>
            </a:r>
            <a:r>
              <a:rPr lang="en-US" sz="1200" dirty="0">
                <a:latin typeface="Futura Std Book" panose="020B0502020204020303" pitchFamily="34" charset="0"/>
              </a:rPr>
              <a:t> International – Salt Lake City 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s-CO" sz="1200" dirty="0">
              <a:latin typeface="Futura Std Book" panose="020B05020202040203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2DAC16-90E4-4EB9-B958-B6A39EAEA308}"/>
              </a:ext>
            </a:extLst>
          </p:cNvPr>
          <p:cNvSpPr txBox="1"/>
          <p:nvPr/>
        </p:nvSpPr>
        <p:spPr>
          <a:xfrm>
            <a:off x="7846176" y="6322871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USA: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3981019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ESTADOS UNIDOS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32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1586390" y="1568976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Medios especializados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221" y="2524963"/>
            <a:ext cx="2604869" cy="3299951"/>
          </a:xfrm>
          <a:prstGeom prst="rect">
            <a:avLst/>
          </a:prstGeom>
        </p:spPr>
      </p:pic>
      <p:pic>
        <p:nvPicPr>
          <p:cNvPr id="10" name="Picture 10" descr="Resultado de imagen para PA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3397" y="2888219"/>
            <a:ext cx="36195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175689" y="3904308"/>
            <a:ext cx="296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utura Std Book" panose="020B0502020204020303"/>
              </a:rPr>
              <a:t>Professional Association of Diving Instructors</a:t>
            </a:r>
            <a:endParaRPr lang="es-CO" sz="1200" dirty="0">
              <a:latin typeface="Futura Std Book" panose="020B0502020204020303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259" y="2210287"/>
            <a:ext cx="4297338" cy="94132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259" y="3484942"/>
            <a:ext cx="4339952" cy="83873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23" b="14754"/>
          <a:stretch/>
        </p:blipFill>
        <p:spPr>
          <a:xfrm>
            <a:off x="1348847" y="4602846"/>
            <a:ext cx="3914775" cy="137376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C92510C-B62C-4979-8DC8-30CD4646375C}"/>
              </a:ext>
            </a:extLst>
          </p:cNvPr>
          <p:cNvSpPr txBox="1"/>
          <p:nvPr/>
        </p:nvSpPr>
        <p:spPr>
          <a:xfrm>
            <a:off x="5743447" y="6091111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USA: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3847141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ALEMANIA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33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4425977" y="1302779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Mercados más demandados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754920" y="2565351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Principalmente entre </a:t>
            </a:r>
            <a:r>
              <a:rPr lang="es-CO" sz="1400" b="1" dirty="0">
                <a:latin typeface="Futura Std Book" panose="020B0502020204020303" pitchFamily="34" charset="0"/>
              </a:rPr>
              <a:t>25 y 70 años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>
                <a:latin typeface="Futura Std Book" panose="020B0502020204020303" pitchFamily="34" charset="0"/>
              </a:rPr>
              <a:t>Requerimientos mínimos </a:t>
            </a:r>
            <a:r>
              <a:rPr lang="es-CO" sz="1400" dirty="0">
                <a:latin typeface="Futura Std Book" panose="020B0502020204020303" pitchFamily="34" charset="0"/>
              </a:rPr>
              <a:t>de alojamiento: habitación y baño privado, restaurante.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>
                <a:latin typeface="Futura Std Book" panose="020B0502020204020303" pitchFamily="34" charset="0"/>
              </a:rPr>
              <a:t>50%  de los viajeros tienen una </a:t>
            </a:r>
            <a:r>
              <a:rPr lang="es-CO" sz="1400" dirty="0">
                <a:latin typeface="Futura Std Book" panose="020B0502020204020303" pitchFamily="34" charset="0"/>
              </a:rPr>
              <a:t>disposición de hacer camping en zonas protegidas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Les gustan los </a:t>
            </a:r>
            <a:r>
              <a:rPr lang="es-CO" sz="1400" dirty="0" err="1">
                <a:latin typeface="Futura Std Book" panose="020B0502020204020303" pitchFamily="34" charset="0"/>
              </a:rPr>
              <a:t>ecolodges</a:t>
            </a:r>
            <a:r>
              <a:rPr lang="es-CO" sz="1400" dirty="0">
                <a:latin typeface="Futura Std Book" panose="020B0502020204020303" pitchFamily="34" charset="0"/>
              </a:rPr>
              <a:t> y los lugares auténticos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Alemania ya NO tiene a Colombia en su lista de países con </a:t>
            </a:r>
            <a:r>
              <a:rPr lang="es-CO" sz="1400" dirty="0" err="1">
                <a:latin typeface="Futura Std Book" panose="020B0502020204020303" pitchFamily="34" charset="0"/>
              </a:rPr>
              <a:t>Travel</a:t>
            </a:r>
            <a:r>
              <a:rPr lang="es-CO" sz="1400" dirty="0">
                <a:latin typeface="Futura Std Book" panose="020B0502020204020303" pitchFamily="34" charset="0"/>
              </a:rPr>
              <a:t> </a:t>
            </a:r>
            <a:r>
              <a:rPr lang="es-CO" sz="1400" dirty="0" err="1">
                <a:latin typeface="Futura Std Book" panose="020B0502020204020303" pitchFamily="34" charset="0"/>
              </a:rPr>
              <a:t>warnings</a:t>
            </a:r>
            <a:r>
              <a:rPr lang="es-CO" sz="1400" dirty="0">
                <a:latin typeface="Futura Std Book" panose="020B05020202040203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</p:txBody>
      </p:sp>
      <p:sp>
        <p:nvSpPr>
          <p:cNvPr id="4" name="AutoShape 2" descr="data:image/png;base64,iVBORw0KGgoAAAANSUhEUgAABAAAAAMACAYAAAC6uhUNAAAgAElEQVR4XuydB5xdVbX/9ySZySSZZGZCCb3X0EINvSkiPJGq74kigsoTKygPffr634JdH4ooKijKswCCDem9BEInIL2EXjI105KZ/PdvT87k3HP3OWffO3fq/e734SFz99ln7+/edz6z1l7rt2pW2WZoEIAABCAAAQhAAAIQgAAEIAABCExqAjU4ACb1/rI4CEAAAhCAAAQgAAEIQAACEICAI4ADgIMAAQhAAAIQgAAEIAABCEAAAhCoAgI4AKpgk1kiBCAAAQhAAAIQgAAEIAABCEAABwBnAAIQgAAEIAABCEAAAhCAAAQgUAUEcABUwSazRAhAAAIQgAAEIAABCEAAAhCAAA4AzgAEIAABCEAAAhCAAAQgAAEIQKAKCOAAqIJNZokQgAAEIAABCEAAAhCAAAQgAAEcAJwBCEAAAhCAAAQgAAEIQAACEIBAFRDAAVAFm8wSIQABCEAAAhCAAAQgAAEIQAACOAA4AxCAAAQgAAEIQAACEIAABCAAgSoggAOgCjaZJUIAAhCAAAQgAAEIQAACEIAABHAAcAYgAAEIQAACEIAABCAAAQhAAAJVQAAHQBVsMkuEAAQgAAEIQAACEIAABCAAAQjgAOAMQAACEIAABCAAAQhAAAIQgAAEqoAADoAq2GSWCAEIQAACEIAABCAAAQhAAAIQwAHAGYAABCAAAQhAAAIQgAAEIAABCFQBARwAVbDJLBECEIAABCAAAQhAAAIQgAAEIIADgDMAAQhAAAIQgAAEIAABCEAAAhCoAgI4AKpgk1kiBCAAAQhAAAIQgAAEIAABCEAABwBnAAIQgAAEIAABCEAAAhCAAAQgUAUEcABUwSazRAhAAAIQgAAEIAABCEAAAhCAAA4AzgAEIAABCEAAAhCAAAQgAAEIQKAKCOAAqIJNZokQgAAEIAABCEAAAhCAAAQgAAEcAJwBCEAAAhCAAAQgAAEIQAACEIBAFRDAAVAFm8wSIQABCEAAAhCAAAQgAAEIQAACOAA4AxCAAAQgAAEIQAACEIAABCAAgSoggAOgCjaZJUIAAhCAAAQgAAEIQAACEIAABHAAcAYgAAEIQAACEIAABCAAAQhAAAJVQAAHQBVsMkuEAAQgAAEIQAACEIAABCAAAQjgAOAMQAACEIAABCAAAQhAAAIQgAAEqoAADoAq2GSWCAEIQAACEIAABCAAAQhAAAIQwAHAGYAABCAAAQhAAAIQgAAEIAABCFQBARwAVbDJLBECEIAABCAAAQhAAAIQgAAEIIADgDMAAQhAAAIQgAAEIAABCEAAAhCoAgI4AKpgk1kiBCAAAQhAAAIQgAAEIAABCEAABwBnAAIQgAAEIAABCEAAAhCAAAQgUAUEcABUwSazRAhAAAIQgAAEIAABCEAAAhCAAA4AzgAEIAABCEAAAhCAAAQgAAEIQKAKCOAAqIJNZokQgAAEIAABCEAAAhCAAAQgAAEcAJwBCEAAAhCAAAQgAAEIQAACEIBAFRDAAVAFm8wSIQABCEAAAhCAAAQgAAEIQAACOAA4AxCAAAQgAAEIQAACEIAABCAAgSoggAOgCjaZJUIAAhCAAAQgAAEIQAACEIAABHAAcAYgAAEIQAACEIAABCAAAQhAAAJVQAAHQBVsMkuEAAQgAAEIQAACEIAABCAAAQjgAOAMQAACEIAABCAAAQhAAAIQgAAEqoAADoAq2GSWCAEIQAACEIAABCAAAQhAAAIQwAHAGYAABCAAAQhAAAIQgAAEIAABCFQBARwAVbDJLBECEIAABCAAAQhAAAIQgAAEIIADgDMAAQhAAAIQgAAEIAABCEAAAhCoAgI4AKpgk1kiBCAAAQhAAAIQgAAEIAABCEAABwBnAAIQgAAEIAABCEAAAhCAAAQgUAUEcABUwSazRAhAAAIQgAAEIAABCEAAAhCAAA4AzgAEIAABCEAAAhCAAAQgAAEIQKAKCOAAqIJNZokQgAAEIAABCEAAAhCAAAQgAAEcAJwBCEAAAhCAAAQgAAEIQAACEIBAFRDAAVAFm8wSIQABCEAAAhCAAAQgAAEIQAACOAA4AxCAAAQgAAEIQAACEIAABCAAgSoggAOgCjaZJUIAAhCAAAQgAAEIQAACEIAABHAAcAYgAAEIQAACEIAABCAAAQhAAAJVQAAHQBVsMkuEAAQgAAEIQAACEIAABCAAAQjgAOAMQAACEIAABCAAAQhAAAIQgAAEqoAADoAq2GSWCAEIQAACEIAABCAAAQhAAAIQwAHAGYAABCAAAQhAAAIQgAAEIAABCFQBARwAVbDJLBECEIAABCAAAQhAAAIQgAAEIIADgDMAAQhAAAIQgAAEIAABCEAAAhCoAgI4AKpgk1kiBCAAAQhAAAIQgAAEIAABCEAABwBnAAIQgAAEIAABCEAAAhCAAAQgUAUEcABUwSazRAhAAAIQgAAEIAABCEAAAhCAAA4AzgAEIAABCEAAAhCAAAQgAAEIQKAKCOAAqIJNZokQgAAEIAABCEAAAhCAAAQgAAEcAJwBCEAAAhCAAAQgAAEIQAACEIBAFRDAAVAFm8wSIQABCEAAAhCAAAQgAAEIQAACOAA4AxCAAAQgAAEIQAACEIAABCAAgSoggAOgCjaZJUIAAhCAAAQgAAEIQAACEIAABHAAcAYgAAEIQAACEIAABCAAAQhAAAJVQAAHQBVsMkuEAAQgAAEIQAACEIAABCAAAQjgAOAMQAACEIAABCAAAQhAAAIQgAAEqoAADoAq2GSWCAEIQAACEIAABCAAAQhAAAIQwAHAGYAABCAAAQhAAAIQgAAEIAABCFQBARwAVbDJLBECEIAABCAAAQhAAAIQgAAEIIADgDMAAQhAAAIQgAAEIAABCEAAAhCoAgI4AKpgk1kiBCAAAQhAAAIQgAAEIAABCEAABwBnAAIQgAAEIAABCEAAAhCAAAQgUAUEcABUwSazRAhAAAIQgAAEIAABCEAAAhCAAA4AzgAEIAABCEAAAhCAAAQgAAEIQKAKCOAAqIJNZokQgAAEIAABCEAAAhCAAAQgAAEcAJwBCEAAAhCAAAQgAAEIQAACEIBAFRDAAVAFm8wSIQABCEAAAhCAAAQgAAEIQAACOAA4AxCAAAQgAAEIQAACEIAABCAAgSoggAOgCjaZJUIAAhCAAAQgAAEIQAACEIAABHAAcAYgAAEIQAACEIAABCAAAQhAAAJVQAAHQBVsMkuEAAQgAAEIQAACEIAABCAAAQjgAOAMQAACEIAABCAAAQhAAAIQgAAEqoAADoAq2GSWCAEIQAACEIAABCAAAQhAAAIQwAHAGYAABCAAAQhAAAIQgAAEIAABCFQBARwAVbDJLBECEIAABCAAAQhAAAIQgAAEIIADgDMAAQhAAAIQgAAEIAABCEAAAhCoAgI4AKpgk1kiBCAAAQhAAAIQgAAEIAABCEAABwBnAAIQgAAEIAABCEAAAhCAAAQgUAUEcABUwSazRAhAAAIQgAAEIAABCEAAAhCAAA4AzgAEIAABCEAAAhCAAAQgAAEIQKAKCOAAqIJNZokQgAAEIAABCEAAAhCAAAQgAAEcAJwBCEAAAhCAAAQgAAEIQAACEIBAFRDAAVAFm8wSIQABCEAAAhCAAAQgAAEIQAACOAA4AxCAAAQgAAEIQAACEIAABCAAgSoggAOgCjaZJUIAAhCAwOgR6OvrM9dcc435xS9+YW699VZzwAEHmM985jNmv/32MzU1NaM3Ed40rgksXbrU/PSnPzV/+ctf3DxPOOEE87GPfcw0NTWN63kzOQhAAAIQmNgEcABM7P1j9hCAAAQgMI4IdHV1ma997WvmggsuKJhVQ0OD+da3vmWOOeaYcTRbpjJWBO666y7zuc99zjz99NMFUzjyyCPNN7/5TbPWWmuN1dR4LwQgAAEITHICOAAm+QazPAhAAAKThUD8xrSzs9OcfPLJ5vTTTx83N6YrV640559/vvnyl7/sRX7ggQeac88918ybN2+ybAnrKIPAk08+6SJC7rvvPu/T3/nOd8yJJ55Yxsg8AgEIQAACEMgngAMgnxE9IAABCEBgDAmsWrXK/PWvfzX/+Z//aV588cWCmZx66qnmP/7jP0x9ff0YznDw1Q8++KD58Ic/XDTH+MR++9vfmoMOOmjM58oExoaA0kMUIfKjH/0odQLvec97XB9FjdAgAAEIQAAClSaAA6DSRBkPAhCAwDgnMDAwYF5++WVz9913u390I7lkyRLT2to6NPPdd9/dbLzxxmbfffc1b3/72836668/JvnrMv6vvPJK84UvfKFgftFEZSRdeOGFLs9+LJsMu//5n/9xOd1Rk3NCjonzzjtv6Gff+MY3zAc/+MGxnGrF3q29kUPmj3/8o7ntttvM/fff7/Zoyy23NIcddph5//vfb7baaquyzo1SKcTtN7/5jVG0x9FHH23OPvvsCR8aL0Yf+tCHzGuvveb2YeuttzannHKKufTSS4ciAvSd09rXW2+9iu0VA0EAAhCAAAQiAjgAOAsQgAAEqoRAR0eHueyyy5w43WOPPVbSqpWb/NnPftbsuOOOJT033M5yTkgYTQ6KtPbFL37RfPrTnx7uq4b1/OOPP24+8pGPOGeK2m677ebSAeQY+OhHPzrEW0asOE70pnQM5ar/7ne/S12KxOzOOeccZ7yXKn4o8UQZxjL+o/Zf//Vf5p//+Z9LHmu8sO7v7zff/va3jUL842s67bTT3M+kEaG2ww47mJ/85CfOkUKDAAQgAAEIVJoADoBKE2U8CEAAAuOMgIzQP//5z874SIqOlTLVjTbayPz3f/+3kTOgVIOulPdEfXULrPD+X/3qV0OPR4b+//7v/w79TDfqun0fqzQA3YT/+Mc/NjJQoyYjXyJvuhGXTsEtt9ziPproDgDpHFx++eVuX+IRI2n7W44xK546q5FBHI090UPjX3jhBefMinL/dfuviJFtt93WOVKis10Os3K+XzwDAQhAAALVSQAHQHXuO6uGAASqhIBuUJVP/LOf/awiK5YTQOHJe+21V0XGyxrkb3/7m/nkJz85dAv83ve+13zlK19x4dPxW/WxdgC0tbWZM8880+kURC3K9W9paTEf//jHzY033jjhHQAy/nUzrdvq+M183kEoNe2hu7vb/Nu//Zv59a9/XTD0IYcc4s5ec3Nz3ivH5ecq9yeNCJ9DQ5E5n/jEJ9xHOADG5fYxKQhAAAKThgAOgEmzlSwEAhCAQCEB3aDrZvyiiy5KRbPPPvuYhQsXmp133nlITV83u4sXLzZXX321N2LgH//xH51TYebMmSOGXEb1WWedZf70pz+5d8Rz/V999VVnVN9xxx3us7F2ADz00EPmpJNOGsrrFktFBGy++eYm6QAo1RgeMcAlDpxW4WD77bd39euVGnLDDTe4dSebct4VOTJ9+vSgtyaZRQ9Ji+KHP/yhaWxsDBpnPHVasWKFqw4R5xNPXYk7ANAAGE87x1wgAAEITD4COAAm356yIghAAAJGYdQKL/73f/93Lw3dpitEfZNNNkkN59ctr4yWpANhiy22cGPPnz9/xEgnc8APPfRQ84Mf/MDMnTvXPPvssy4XXIa3mkKnP//5z5upU6eO2HyyBpZRpwoFUXvXu97lbsnnzJlTNFfpLxx++OFjMs/hvPSKK65wDpno5l8OGTlhFNIeOYKSIe7R+0p10ChNRXnxSd2HUscZznor/azEEpUKcs899wwNHT8LSmn56le/6j6Ln59Kz4PxIAABCEAAAjgAOAMQgAAEJiGBNGNMS1V4tQy3adOm5a48KW4XPTCShqzvtlQG/hlnnOGcFY8++qgT3HvmmWfcdMbyVr2np8flw//yl78cYhl3SMTnOm/ePHPxxRe7aIuJ1F555RWXinH77be7aUvcT8bqMcccY6ZMmTK0lLSb+1IN93vvvdcoyiSZZiAHhJxWo6E/oUVJO+Oaa65xoplySCn9RdEOSj9Za621StpCVds48cQTh9YUd6JJHPDrX/+6iXQt5NzSd7S2trakd9AZAhCAAAQgEEIAB0AIJfpAAAIQmGAEFL5/8sknF806yqOfPXt20IrSjDqFYh9//PFBY5Tayee8iHLqNVY8XFo30ZdccsmoaBL41uG72Y07JOL7MFFDu+NrEG+t79hjjy0yxCvlAFDZRxnByTaajp60lAfNqZwUmGSUSPwstLe3u8oQEupUG811lvrdpD8EIAABCEx8AjgAJv4esgIIQAACRQQUgi5DItl0yygnQGhLhttHz41kBEDSeRHPqdetrHQNlIKgduCBB5pzzz3X6HZ9LJrvtjrurIiHdpd6Ez4W6/G9M26QZ0WPpIXul5qikXZ241xHmk3audd7SxXp6+3tdSki8VSaeEWD+LvG2qE10lwZHwIQgAAExp4ADoCx3wNmAAEIQKDiBNKMKN2e77fffsHv8xm4I6kBkAyH1kTjxpJC6nU7/OSTT7o1jHVt+Hg0guYTD/NXCPu//uu/mt///vdurhP1Zvett95yJfnWWWedgpz/5CFKC92XAKDvRt93CNMqAIzkmfPNI82Zob6lRnL4IiPiYf4333yziyooZ+zgLzIdIQABCEAAAqsJ4ADgKEAAAhCYhASSIcfREks1QhWWrHz7eCsnBDoU8bJly1y+uRTloxblfss58M1vftN8//vfdx+pFKFSETbeeOPQ4SveL+loiUcrxI3IiZr/XwqweC37+HOlRIskKzxE45RqdJcyb1/fZBWKeB9pPsiADxWd9DkTogoAEuv83ve+5zQA1Mj/H+7O8TwEIAABCOQRwAGQR4jPIQABCExAAvfff79R+bXXXnutYPYqpSajdd111w1alYT2ZJDfd999rv9uu+3mDPCtt9466PlSOyUF/vR8pDdw2223uVrpWlNWLnqp7yy3v08AMF6rPh4dMNmV3X3CjeJa6s19sqRitDfxKJBy96vU515++WXz3e9+19x4441GWg8HHHCA+06pikOIgGb0PgkAvvvd7y54fXSmkw6vUpwlpa6H/hCAAAQgAAERwAHAOYAABCAwCQnIOFWu/M9//vOi1R188MHmS1/6kqvdHqKo3tHRYR577DE3juq+hwoIloPVJwD3xz/+0TQ3N5vPfOYzQ44IGWK6iY1K0JXzruE+4wvtjgxVGYjx6gClRl4Md26j/bxuzOWcue666wpeHS/fGDKnZEpF9MxoVwAImWtoH9+aIj2DeHWA0Y5yCJ0//SAAAQhAYHIRwAEwufaT1UAAAhAYIvDGG2+Yf/mXfzF/+9vfvFT22Wcfs3DhQleWTqXdZLTKKTCWRnVcNE+TluCa8vx/9rOfDa3jne98p0sFUE76WDafUFwk9Pf888+71AlpFShaQqKF22677VhOd0Tf/dRTT7nyeJGjKHpZKSHtaVEEGqtU8coRXWyJgyfPtB6XU2v33Xc33/72t11EjpoqAajMYWhqQYnToDsEIAABCEDAEcABwEGAAAQgMIkJtLa2mh/84AdOgTxZV9237FIMtkpj84XUK3de4f7Ko1aT8f+1r33NrL/++pV+fcnjLVmyxKVHxI3es88+25x55plGGgxyXKjJEaBogLq6upLfMVEeSCs7WUrkQ1r+vxhcccUVZu+9954oOIbmqXKCElBUnn/UoioCtbW1TlRR6TU65/qO7rrrrhNujUwYAhCAAAQmFgEcABNrv5gtBCAAgZIJ6GZVonpf/epXzeOPP575fKVK1b3++uvm/PPPdzedyp9Wbrxu7TfaaKOh90sATSH/X/jCF4wcFeU26RLIyaF882RT+sL1119v/vrXvzpDS+/RTetpp51WUh63xh0YGDBPPPGE+c1vfmOuvfbaIadE/J1yALz//e83n/rUp8wtt9zinBcXXnihyx9PNmkZXH755W5vpNkgB81OO+1kpNNw3HHHma222iooRSMaN4R5uYzznvPdcmvtCnXXTXdIi4fDx/sr7eSCCy5wPNKa2Cl//pJLLnH7olQMnfd4uopKSF5zzTWuj94l8UillUifIZnTL8NdApjSu5CDR/t3zjnnmC233DJ3KTpzOh+XXnqpe0/S8RY5ABYtWuTOolqasKbmoTHEcfHixW5titbRfP7hH/7BvOMd7ygpYkdnWGka4nnrrbe6sfT9O/nkk0s6a7kQ6AABCEAAAuOWAA6Acbs1TAwCEIDA8AjIwJSxevHFFzsjPKR9/vOfN2ecccawjAEZQNIYkCp81Hy101Ve7vTTT3eG8nCbHA2qChA1GXsy4BRiHUUPRJ/JYSDVdVUVkOGn0Hzdxma1Rx55xD0jwy6rSdytvr7efPjDH3bdjjzySCck19jYWDC3X//61268NMeHjGfl1IuPxstroczzxinn87TSfaXktMsZFI+aiM/jwAMPND/60Y/MWmut5Z2ejOR4dQh1khNFexFxV4qCyhEm9y8tPUP7LZ2J+PcmEu5LY6QIFjkhtN9ZDi05w77yla+YL3/5y84xpaYUFxn08ZY253gfnXmNJcdRSLvppptcRErcKVGJ73zIu+kDAQhAAALjgwAOgPGxD8wCAhCAQMUIhBoi8RfK4DzmmGNc3fo0Qyt0grpZPOWUUwqMDF8YfFat9dB3qV/SuSDHgsLvf//73wcNc/TRR7swbZ+4oYxL3dIrhD8kSkFGvSINdGOrljQau7q6XAqDbmBDmvLqtSd5ugyhzEPeWWofGclyVNxzzz0Fj5YSTeIr/xgNpogKGcszZszwTu2FF14YCqWPOsRTWXRzLiNXKRu+lnQeqY+vjGaWQr8Y6IxEBn0WQzkAdOMvYUMZ4qoqIEfV2muvPfTYXXfd5fQAks4r37iKStDzeSkSOns6S9HZ1FikHpR62ukPAQhAYOITwAEw8feQFUAAAhAYIiAjVcbSr371Ky8VhVMfddRRZv/993ch1XPmzCk5FD4Lt27eVX1AondRSzMydGstI0hpAOU2GT+KNjjiiCNc1EKe8KHvPfHSffHPZfz/8pe/dKHkIfoJelYGuwxKRV/o5vrcc891RpaaxlNahPYntMkxI+eEnDNpzcc8K/XAN46cRrrJf/PNNx1DnSOVgJRhrrBxpUxssMEG3ince++9zqBNMtKNuwzxkOZzYETPffrTn3YGfJo4nk9/IHK8SIQxXj3CN5ekA0DrkKEcdyBpDxVJI8HMZBOnL37xi0a36yHtsMMOc3oQf/nLX1x3iQCeeOKJQ4+GzDn5HkWaKAoiy3nnKw2alnoQsg76QAACEIDAxCSAA2Bi7huzhgAEIFBEQDd8Mr4lJpZsMpR1o6h855EUo5PGQKR+H80hK4Q7KjEo41gGyv/7f/+vYOof+MAHXD68rymHW2KAUf521vqlPXDCCSe4KgfnnXfeUDlBjZt2w6zqCRL5Sxq2Yqkcf61VoelpLWnYKZf74x//eEFYuQz19773ve4WWJUDdPOcvPX1pRHE31kqcz2rKAlxUPrFww8/nPttyrrNV6qHjPRki0rd5Q3uc2DEn8kSElQah6IupEEQNWlByAElo11VMLJu5aO+8+fPH3reV91hzz33dHsd17DQAyp/KCfWn/70p6Jlal+Vo6/b+WR1hPh3I+4kSivfuWDBAnPqqae6NamsYDy9JhrLl0YQfSZO8YoD0c8ncnWFvHPF5xCAAAQg4CeAA4CTAQEIQGASEFAOtfLKZYwkm/KhJWCWNF4qvWwZGbp51Y15vOl2Xiro8Tx437t99dJ1s+ozLpPPa/16XgZ7simXW4agbkcfffRR56DQrW3UfDXmly5d6nLwZbTHm6In5GSR40EGvoxTX0ve/qcZuf/2b//mwtcjJ4bmp1tz3QJHLes2vxzmYqX9kOEc2tKiJNJK9+mmXM6MzTffPPcVPgdG/KGs0Pv29nYnpCe9h6gdeuihLvJCqRv//u//nvl+n06Bwu+TERcSFVTqhvYiauIoR0PyHRLW03dAY8iZoOiJtPSDpJPId0svzQqJEUqvQM2neaCfZ93mp6XbZDkNcjeODhCAAAQgMCEJ4ACYkNvGpCEAAQgUElDIeaQ8H/9ERoMMsfgN50ix8+Vi611yPMjQ2GWXXTJf7XMA5AmvRQOmGewy/pWbHeXQZ4WLR2OlGdUqQagw63XWWcd1zXIAJOftM3J9ud++G229Ky2cPo151r77yi3mnYk041I34HKUSFk+3nwGs+8daayjvnmVBHy39XKgHHvsse77EDlS5OTZY489XDqAvitR80V/KO1D1Rzizeck8hnVmq+cQnq/UlKydC6S+592S+/7DvgcWWlRClkCi+Ih51iyCkLeeeBzCEAAAhCYuARwAEzcvWPmEIAABIYI3Hzzze4GMNny8qcrhTDLyNA7FA4ttXKf0F40h+E4AFTaLSqpFo2nyAcZ6euuu677ke/m22dg+oxqOTEUMh+vNJDmAFCUgPL24xEP0jlI5sOnqa/7OPj2Me0GOlq/0icUreATEPSJ3KWdBYnL6ZbbV85PSvXSPUiGuPsMZt/4cQNZ+5V0JPiqR8THeeihh8xJJ51UYNTL4aO0De2PWuQE0hyTWgXJeaY5YMRLYpFRSzvvCtPX+6PKDWkOAJ07la6UUylqPmdK2vpbWlpcOsmNN9449LwvnUEfpjnH9JlSCuRgkCYIDQIQgAAEqoMADoDq2GdWCQEITHICaQZd0nAZKQwhiv7JcPfkXHyGb0iOsi8MXGMnw5t94m6+W1OJs0Vl/KI5+qoY+BwAMuwUFn7wwQcXLM/XNy26QWkH7373uwue9+XgD4d5pAGg0HQZgYoYmDt3rtlss82cw0D6CiqNKIeNbrLTWprjKeTcxUPZ9X45AJKaCmmpB9F8fO9XRQI5EnT7HzegfX2T6QWhAoAy1s8888wCfQGf2GXaHvkcYr6+aetPi+JIChrmRViIYzLFYKR+RzAuBCAAAQiMDwI4AMbHPjALCEAAAsMikHYbHSrENpyXJ3OSZQTrBlSK8mP3MOkAACAASURBVPHmu/WMf+5zACgUO3mzn5yrLxzal9vtCxdPhqqn3QD78tB9Thefod7b22v+8z//s0ic0Vd+Tmvz5aAnIwBCmY/0Da8vXD4vbD/av9tuu82lDygkX0Z7c3NzkX5EXiqB78zstNNOQ8KGEpWU80ZOjOR++W7M5RjRXCSOGDXfWfKdOQls6nuoyhpR85VI1J5oLsmyfb5qCmnii6rYIIeadD+i5ltPUlNCpQblPEgKW2ZFiwzndwPPQgACEIDA+COAA2D87QkzggAEIFAygTQHQJaCeskvSXlA5c9kZEVGhcKsTznlFFca7b777it4SiH0uvnWDXOyXXHFFU4QL97i9dzT5uu72VXYt/Lmp0+fPvRYiGHtiyZQ6cQLLrjAlU2MN5/xqTUkDbvQ29po7BAxxGSFAt0on3zyyS5UP8l8v/32c+HmEi6sdPOdu7ywfc0hXupOBvGFF15obrjhBpc6EW9Z1QfUT6X6lOvva/Gz5nPC+KpT6BZeHJXaEDWfYe/TkvClPfhC9dOqToRGfmhevnGTwovJCgVyzKgM5d///ndvKUqx19yyIj4qfX4YDwIQgAAERp8ADoDRZ84bIQABCFScgO8mVi/xCc1V6uW6hVaJNanJR6Xr4rnyMoZlFCVvG3Wjr5KE8brud955p8uRV915jZtlfCXnrygHiZnFmy9ywHdjnxTXk2GlmuxSY4+aBBTlAFD5v3jzORR8oe9Syle+v3QK4s3XV7nlKteWNITjEQjJOvERc6Uz/OEPf3ACdknmcsbotj3OfLjnIM2xkecAeOWVV8y//uu/Gjkx1HTjfsYZZziNCJ3jeMtyAIiV9AfiFQDiz/7Xf/2XO1MyaH359T5D/Pbbb3eaASpPGTXfHC6++GInnpd35nw39Up1kBMsWRVDjpt/+qd/MnJCRS2tr097Ie6o0HdIxv6Xv/zlobEifQKtTXOP+Ecd8vZtuOeF5yEAAQhAYHwQwAEwPvaBWUAAAhAYFgGfGFo0oPLZZXDFS5iV+7KBgQEnKiajS7XIpW4fbzJ0dSMrVfE0AzGZd580aOPj+fKq45/rHTJslbefZYz5crbVP5mHL1E1GZVxA9rnAPAZWBrPJ+wng1dREU888UQRKxm+8RtXXzWHuGEm4+1LX/pSQR34cpiXu/9J9hK8Sxrt6iNnh8rxJdsjjzzijFJFjahpbTJUFRHiG8t3+67nZPzL+aQ8/LjBHL0vGQ7vy69P3ti/8cYbTljv1ltvLZh20gHQ1dXlnATxNAE94HM6+c62z9DW90oOIaUs6H9HLc0o94lexs9eMion4hyVEpTzSs6ReEUEvTOt2kQlzgtjQAACEIDA+CCAA2B87AOzgAAEIDAsAqozrzrlSRG1aFDlMX/yk580+nekUB7yQhkjr7/+ulEusUK0ZSBHt/3J55Nl8vS5r665fh7lvz/zzDMuVSAyCHUrKmM93nzj6nPNSwaTwsCTLS7al2as65nIASCDUlEIik547rnnisaLG7QaT86PSG0+3jkZcfH88887gz2pbq9nkkZZ2jyjtUyZMqXoVtfHRqHkimJIRgGkaQ6EnIO0PmmpJxKWUwWCBQsWGM1bTqNLL73URVK0trYODafUhOOPP94oRN/nAPCJKuqsX3755UY3/PGx4nNMli305dfHdRWUq/+FL3zBu09HHnmk+e53v+tu7MVU3zMJTCab1qHPIg2ArDHjjietR2yUvrF8+fKiceMOHn3ocyrEHWXJz5OlCTVGmnMuL+ViOGeFZyEAAQhAYHwQwAEwPvaBWUAAAhAYNgEZ0zLykzng8YFlDOy6666upNt6663nwtrjYeEyqDSOQvE1jm5sk4akb6LbbrutU7+PbhijPj5RNX0mY1RNkQlSoo+a1PPvueeeIkNIefgnnHCCUZ6zjEUZ6xJASzMAtU4ZMwcddJCRRoBuqX3r0PvUb/Hixal9NDcZ64oMkIiacvQVap/WlI9/zDHHmAceeMDdhMsQTGvRuMrPv+qqq4qEAhXeL2NT606G96ept2cxj5cxHPaBswP49ApCx43K86nqQJr4osZqampy7DX3V1991Rn/8fJ3vvcltS98+fViq1t7GcO6fU9zbOks6XslDQiduax3a01HHHGEy7PXmUsbU9873cCr8oJSWK699tpMbNG4iiaREyX+ndGDSqPQd0nOs2R4f1r1DTmx5ASJNxwAoaeXfhCAAAQmLgEcABN375g5BCAAgSICyRv10UCkm1EZqaolLqNXOewyaGRgbbLJJi56IGmoK0Rbc403GbRf/epXzc9//vOCEPeQNSjlIK4d4HtGhpxuzHXbWomm8aQ9oOgF5Y7nNTkxVIu+lBap2CvaQakVUdi52J577rlmn332CWKuG2LlrcuRUMn2wgsvOOHGLKeT731S99cN/lprrTX0sULvJR4Z4nCKHpoxY4ZRnn28+daalSKTnJ8cY3I05LVZs2Z5b+yTz+nM7bjjjkW6Dr7xNaa+M6Wck7jYYTI1IHKy6F0SWtQ/ckjJAajIg4cffrhgGiGim3lc+BwCEIAABMY3ARwA43t/mB0EIACBkgnIgNIf+gozTrshL3nQlAdUJ163rbrxlmGhfHzdtpbadBMuMcE99tjDG+KcNZ5uUxV6f95552W+VjehCtNWqLdU3NPaaaed5kLWdSOf1aKbVekh+MQO488eddRR7ob2Jz/5SdEtf9o7NKZunpWyIYNU+el33HGHuxE/55xzzNFHHx3MXPn4CrfXjXMlm1In0oQH094jo1R7oHXEm27ilTYgB1BI0/NyPugGXSUeo+Zbq09bwfcOhftLd8AnpBjvr/N67LHHmu9973uZDosoSkPcdTMv3YK0pvXIASYHhhxLWZEj0RgaX2chcuzExUB15jSeolYUnaMUg7yW1MTI68/nEIAABCAw8QjgAJh4e8aMIQABCAQRePPNN12ovW68S72h9b1ABsoBBxzgbtF1264bWympq+ydhOz037rZLbXpBlMK8KrfHjWpnEuQLC80WuH2MiZlYMnATarnR+MphFwGuMLNlT6g2/SkgaX16Vb6uOOOc5/FtQmSa4ob57pJ1bvlCEk2RQnIcJehqndLQE439wrjTrvp1u2+3v3ud7/biSmqydCWarvEDsthHkUSjESJN50FGZ4yNrNu7+WoUfUHGdh1dXXeYyKHlQzaiy66KPMYHXbYYc5IVySJWMkJELW4+n/0szxHhfZJYpk6F3K4JBX045OJzty6666bue6kca50Gs3Z913Ud0B7JENeeyTNAmlHKKImrckBIaN+gw02GOqi9A99B/Szk046yTlZdOZ09uOMfGNmlegs9TtNfwhAAAIQGL8EcACM371hZhCAAAQqQkDGjxTOZYAotFhhv/pv5REnIwRkMOh2U6HVCltWOLJyn2W8NTc3O0G3tFZKmLXGkKErI+UDH/hAQSh4NL4MaxnryvlWjn6UT63wZdVw1w34NttsMzQnCRaqv4xHOSNkmMphIRE9hcrH5y4OEkzUjaxuXKUvIMNuww03HFqeDCflSV955ZVuXLGR80PzlXEXH09zveaaa4zK9end4iUjVca6+MUNb+2HHBzKJ1fqgPZDBqgMMOWPy0AW65AWwly32t/85je9jEPeEdJHa5LTRM4mCR7KgFUTB0V16DZaApRyguQ17aMqJvzmN79xehDRWHIQLVy40DlGxD9yjuhcyAkkwUlFosjYjacWRO/TuLfddpsz7hWlImeFzoVK7WlMncdon5L7mbb3WrdSXJQCo/QMMdDcdJ5koCf3UZEluo2XI0ffPe25+upcJdno/MnpowgLcVB/8TzkkEPcOpNnMI2rylCq8oJ0DtKazp8cBxqXBgEIQAACk5sADoDJvb+sDgIQgMCoEchS29ckZLhIJ0CCgZtuuqnZbLPNTG1t7ajNbzK+KI+5jH+F1cu4pVUvgaxSm3Ju6Iwo8iVyqlQvKVYOAQhAYPITwAEw+feYFUIAAhAYNQLRzanEyCItAN1yqizdO97xjtTQ71Gb4CR8Ecwn4aaOwJIUfaBIBaXVKGoiilJR6sPGG288Am9kSAhAAAIQGI8EcACMx11hThCAAAQgAAEIQAACEIAABCAAgQoTwAFQYaAMBwEIQAACEIAABCAAAQhAAAIQGI8EcACMx11hThCAAAQgMGkIrFrZa7qfvcMMdC0zdevNN3Xztp80a2MhEIAABCAAAQhMLAI4ACbWfjFbCEAAAhCYQARWvPWsabv9x6Z/+VuDs66ZYhp2fJeZteNRE2gVTBUCEIAABCAAgclCAAfAZNlJ1gEBCEAAAuOKQM9zi0zHvf9nBvqWF8xr6ux5Zu7bzjJTZjSNq/kyGQhAAAIQgAAEJj8BHACTf49ZIQQgAAEIjCYBWxt++aNXmeVL/mxW9a8oevPU2eua5kPPMlNnNo/mrHgXBCAAAQhAAAIQMDgAOAQQgAAEIACBChFQvn/73b8wPS8sNsY6AopbjZmxxb5mzsIPVeiNDAMBCEAAAhCAAATCCeAACGdFTwhAAAIQgEAqgYHuNtN6+/lmxRtP2z7Fxn/N1FozY+uDTcMux1kpgGmQhAAEIAABCEAAAqNOAAfAqCPnhRCAAAQgMNkIFIn9xRYow3/6RgtMw4ITbNj/3Mm2dNYDAQhAAAIQgMAEIoADYAJtFlOFAAQgAIHxR2DFG0+Z1tt+ZAZ62gsmp1t+Z/jv+h4M//G3bcwIAhCAAAQgUJUEcABU5bazaAhAAAIQqBSBjvt+a7oev25oOAz/SpFlHAhAAAIQgAAEKk0AB0CliTIeBCAAAQhUFQEXAXD7j82q3k5Tt/58M3uP93PjX1UngMVCAAIQgAAEJg4BHAATZ6+YKQQgAAEIVAsBW0Gg++lbzPLHrjb9y9+0q64xtc2bmDl7fdBMa964WiiwTghAAAIQgAAEKkwAB0CFgTIcBCAAAQhAYDgEVEqw7fafmN6XH7bDFFYTmDZnPdN08Blm6qy1hvMKnoUABCAAAQhAoEoJ4ACo0o1n2RCAAAQgMP4IyPhvveUHpu+1x4uM/2i2M7Y6yMzZ8wPjb/LMCAIQgAAEIACBcU8AB8C43yImCAEIQAAC1UKg84HLXNh/8uY/vv5pTRua5rf9i5lSN6tasLBOCEAAAhCAAAQqRAAHQIVAMgwEIAABCEx+AgN9y03v8/fYG/q/m5VtL9nSfx1Gt/arBlYWLL5m2nRTM7XOhepPbVzfTF9vvqnbYKdMo73vtcdsOcHzzaq+rqGxps5e1woKruXeFzkFpkxvMM2HnGm1ADaZ/MBZIQQgAAEIQAACFSWAA6CiOBkMAhCAAAQmG4GB7jZX5q/n+btNf1fLkCFe8jprakzdvO1N0wEfN3IQFDQr+tdy0/dM36uPDv14yvTZpvGA040M/pYbvm00D7WaqbVmzsIPmfpN9yp5CjwAAQhAAAIQgEB1E8ABUN37z+ohAAEIQCCFQH/XMtOx+Nem75VHi274y4WWdnsv50L7oovMqv4VQ0NHuf4D3a1m2fXfMv0dr+EAKBc8z0EAAhCAAAQgMPh3xCrbYAEBCEAAAhCAwCABhfMvf/hPpuuJ6114fyXb1Ia1TfOhZxWq+Ptu/+tm2tv/T5i6dbexN/9JB0CdmbPPqaZ+490rOTXGggAEIAABCECgCgjgAKiCTWaJEIAABCAQRqC/43XTdscFZsWy5+UKSH2oZso0I2N+is3Pr527sTFTaiPvgVnZ+qJNFVhm+jvfNKtW9AyNo7B/qffXb7Z3wbi9Lz5g2u78aYGzoXadrczct51t3fQ1ZmX7KwUpAGgAhO0lvSAAAQhAAAIQKCaAA4BTAQEIQAACELAEJMLXdufP3Y27r8nor113WzNru8NMnRX1k3Ge1xRBsOLNZ6xT4AUzfcMFZurseUWPtFnhv56l9675ec0UM3vBCWamfY9a3+uP29KAP7TOhG733xIGdFEEM5vzXs/nEIAABCAAAQhAoIAADgAOBAQgAAEIVD2B3pcfMu13XWQGejuKWTjxvvlWeO+D1uiem87KhvKvaHnBCfnJOM9T/ddA/Z1vuNv9/uVvDY2rG/6mgz9jIws2cz9TKkLHfb9TboL7b6UFqAxgJZpLd1jyF9P91C2uooGxPo2pDeuY2bv+o3VY7FyJVzAGBCAAAQhAAALjiAAOgHG0GUwFAhCAAARGn8CKN56y5fd+ZA3g9qKX19TWm4adjjEztzk088ZfUQMtN37PlQaMWlrIf/wlSeNen8XD//XfrbeeZ3pfvH/osVnz32kadjl++KCsw6Jt0YWm59m77FiF6Q5TYhoEw38RI0AAAhCAAAQgMF4I4AAYLzvBPCAAAQhAYNQJ6Oa91ZbfW9n+atG7VYZvzt4fMtM3yL8J9xnyGjDvtl5Og75XlxS8O27ga34tN9gKAFZPQK2mdoZpOlDigNsOm5W0Clpu+I4/6sGO3rDLcWbW/COG/Z5JO4B1oPS8cI/pfvpWs9JGfgz0KUVjlSvTqFSPWdu9Y1DvISBVZNIyYmEQgAAEIDDuCOAAGHdbwoQgAAEIQGBUCOgG/K6fmZ7nFhUb/3WzzGwJ9m2yR9BUOu79Pxuqf0NR3+kb7WqaDvi4dwxf+L8iDhr3/eiQ00HGZcfiS4bKENautbkN/z/LGpl1QfPK6iSjteXG71oHQGdRN+kdzN7jRDNjywOG/Z7JOEDvSw+ZjnsvKUjdKF6nUke2NY37/bNRWgcNAhCAAAQgMB4I4AAYD7vAHCAAAQhAYNQJ9Lyw2LQvuqi41J8V4WvY8V1m1o5HBc+p5fpvWrG+Jwr7S8xvt/fa9IG3ecdJGvfqNHXWWlbg73MuD39Vf5+NTvj+mnET4oDBk0vpKMNfEQArW5cW9Zg2Z307j8+aKTOahvuaSfW8NBPkkOl+5vYhTYa8BSpao+mgTxmlhNAgAAEIQAACY00AB8BY7wDvhwAEIACBUScg47rl+m+ZFW89W/TuuvV3NM0HfTo4dLu/q2UwTN+WEIw35dE3HXyG0a29r7Uv+oU1JG8r+KhuvR1M8yFnuJ8lywNOa9zAif9V8jZ5ZctS037PxTaEfamLMpCRWrfe9mbOHh+wxn/jqO/LeH6hKjq03f4T0/vyw3aa6SUii9dQY2ZufbCLqKBBAAIQgAAExpoADoCx3gHeDwEIQAACo06g+5k7TIc1fGX0Jo32xgOUY79N8JxUQaDtjgtsmb6egmemNW04aLDbdIJkcw6I675hVix7vuCjKP/fe/u/q40m2NYfTRA8WTqWRyBDMDFkwCn1s20qyCdM7dpbhnSnDwQgAAEIQGDECOAAGDG0DAwBCEAAAuOSgDXmWqzwn8r1JVv9xrubxv0/VtK0u/5+tem4/zL7TOGtcFb+v0+AT+Jxc/Y62QrHLXRl+aQrEDkoVBLQ5f4TRl7S3lSq8/JH/mQ6H/lzcNi/770ztjrIzLG6EjQIQAACEIDAWBLAATCW9Hk3BCAAAQiMOoEVy55zufVJ8TsZ1437fMRM32hBSXNKlukbfLjGzN71eDNzu8O9Y0l4sP3uX9g8/xVDn6vqgPLupfTfcuN3hlIKnDCg5rXhLiXNi86VIZCqFVHi8CORwlHiFOgOAQhAAAIQMDgAOAQQgAAEIFAWAd1O97e/Zla88aTp73rLhrPbPPL+3kHDdaDf3ofb/1thS6PZG/fUZoXtplgDVwazwqSn1DeaqY3rm9rGDU3tvO3MNFtOrdJl1JYv+avpfOgK+87CeWWF7KfNf6BvudUS+KYV0nupoEtSzT/5fOeDl5nlj/6t4Mfu/Yee5XLye5fet/qz4vxx8VWfFW885SIEnHDgIWe60nNRk3Oj86E/uHEGepfbqgHTTP2me5nZu79vTRSB3ZfOh6901Qu0T4pAmLXDP7h/Upt9pvelB+zcr7JrfnHQgWHL3E2d0WxmbHOILX1nHR45Ze/6O15zz/e+ssQM9LS7W/Vpdr+lfTDeRAezhBJL/dLknYlSx6M/BCAAAQhAoBwCOADKocYzEIAABKqMwEB3q+l77e+m14bNr7TCeRK+kyjaiDc5COrnOCG9GVvubwXq5huVqBtOa7lR4f9Lioao32wfe9N+aklD973+uGm95YeDjo5Yi6v5+wb0zUEpA7XNGxeEmidD/8XciRfaKIaoRZED05o2cj9SdEHHfb+1hn9Hwatdab89TzIzttjX/bzvlUdMqxW1i8+9dp2tzNy3f97LQEKBbbZqgv7tF8GrMfWb720aF57idQLImO64/3em9/l7irQX5ACSA0IOBTkrZmyxn3VWWNG8HGdCSZtVRufOB6yj5rGrU9Zrf2zP50zr+GjY+VjT+eDlpuvJmzLSBLKjQsqYHo9AAAIQgAAESiaAA6BkZDwAAQhAYPITWNn+qlWhv9/9s7Lt5dEx9gOwyoidttZmZtb2R5jpG+xUsoGYpthfbt37tGiC2rW3sIb0F/yGcErUQJ2NeFBVgsixIsdH0/6nGxnlUUtWBtDP45ELyx/7m1n+8B8LUgviWBt2Oc7Mmn+E+5E0BnT7H2/xKgTxn0vosP2ui4qcCsktczoGCz/kog3iTetqu/3Hpn/5WwG7bFwFApVDVDnCsWqK6pBWhJxfaS1eMcJFCygaxH5f0lo5TqaxWj/vhQAEIACByUkAB8Dk3FdWBQEIQKAkAgollyiexOcU0j/Q11XS82PRWekCun2duf3hwVEBMkRbZdQl1pdXsi9tfeVEE6xsf8WWDfy2NSzbUrFJj0CCcfWb7V3Qx2e0R0Zlz3N32dSAX2U4a9bcQKdVIZi5zaEuTaDAeLepBq23/WgwXD+gzdhif+sEOHmop1IVSnleDyajGgJeW/EubXf+3EZT3Jk6rk/Zv+2On5qe5xelPqPqEqoMQYMABCAAAQiMFQEcAGNFnvdCAAIQGGsCNp+7782nTJfNx+57/Ylxc8tfKhaF2ytcfPqGO+c+2vP83abdhrHHxff00NTZ67r8+6kzm3PHiDr0d77hDHnfrXb8pj05YFrZwKF+Nqy8Ycd3mVk7HlXwqM9ojyIXFP6vVISBngynwtQ6M8emOKjSga8KgcLZZ+9mSw1us6bUoCtHePO5Lv2joNnQ/Nq1tnBl7XpfWGxTQpYNfRxPIxAbOVwUUVLU7PtqmzcxU+0tf+/SxQV7Ij2DubbqwVhpAqx482nTeqt4FqZRxNfgqxghbQOlAqS1rBSL4INHRwhAAAIQgMAwCOAAGAY8HoUABCAwEQkoVFkCdD3P3pEb0j1R1idDuH7zfczsPU7MjAZIK9lXjsHZ/fStpmPxJUX57Glh8BHLtOcGP0/Po/dFDkyZ3uDqy0vMr8hIT2xePKzeV4VA1QeaDvyEqVt326Enu5+5w3RYwcGoHGE0xxlb25J2q3P0kzflQ2kE1sHUdtfPnCZBsk2bs56Zs/epTtvBtydZKRSjcSYVSdH91M2pr1LESKPlrhv9eEs7X1Gfcs7ZaKyXd0AAAhCAQPUQwAFQPXvNSiEAgSonIPX1jvt/70L9kzfgkwONvZVeZ0vTtN/HXA65r6Xd0JZjcPrL/yl8vcGp8k+zt9veOaimvM3TL241Ttegcb/T1ij1xzr1LL3XtNuwdN3KR035/wq5l1hdZKTrVr3OjtNlxevihntcK8BXhaAoCsIa8MqB13mJtwJhQttn2fXfcBUJojZr/jtNwy7H22oBD5q2O39qRQZ7Cp6X8d908BmueoGaL2y+ftOFpnHfj4zJsXTREVYoMiuaQo6LZhuhUGOjKuItLcIk6oMDYEy2lJdCAAIQgECMAA4AjgMEIACBSU5A4dkdi39tVd+t4W9z/Sd7U0m5poM+NWRgxteb6gDIUL/38coyEvPSCfy55TWmbt629gb+k17jX3PoeuJ6q+7/uwKVeQkHysCOqgJExrVC2JOpDnEnx7Jrv2ZWvPlMwdKS+el+rYIaq3h/jC0VeKR7VgJ5y2xVAjmX1BSy32yNezkb2m4738hpEW/K7W884HRTt87W7sdpWgRZKRQjfX5VPnH5kqs0O/+rlCqx4AQzc7vDij7HATDSu8P4EIAABCAwXAI4AIZLkOchAAEIjFMCrha8vfHvecGWXVO99ipqCmOXE0BievGW5gCQ4SxxNinvh7QsIzF+0+4bS0rx0lyIN+WGy3AesBUCFDKf3C+V9Ot76aGCXHs9P61pY9NvRQXl2ImnHvhC0fW51Pn7ly9bnS5QaOAmBQB9EQdFaQI2AkCl/WT4Kix+9m7/ZOrW38Hm/PuFDmdsZVMHrLhh1Hz93Dr2OtkKIC4M2YqK9glR8pf4ZPMhcnIMll2MNxwAFd0OBoMABCAAgREggANgBKAyJAQgAIGxJtD3yhLTfvcviwzGis7L3oROmT7LCujNM1Mb1rE37msPirrNmmtT2adacbd5/nx8azSu1I2xDWVXybSVbS/ZG+zn7b9fGVSaXzVQgWnWuHr3KkkXb75bdH2ed2sfHyN5652cbJ7Q27Lrvl4QMq/nFcY/Y6sDc4X8ku+SsRw5C+Il6fJy0YvGsRoK0k+YseUBQx/5xghV5/fpHPg0BnwGc7kVGSpwaIxf86Bw5Lr15jtnjbFCiMmWKwI4d1PT/Pazi1IHKjF3xoAABCAAAQiEEMABEEKJPhCAAAQmEIG8WvBlLcUaO7r5VO7zdGsAydic2rB2WUNlPRSVI+x64kaz4vXHhxW5UFNbbxr3+YitDrDL0CvTFPhd330/anPw8ysJdD50hRVRtCHiKY6KLAeAcx5c87Uix0zDzseaFS3PWzX8+8pimlxrbqWBxFt86/cZs8rbbz70c87hk9V8GgO+KAtfWcO4WGFZMIbxUFpZxzVDFqZAlOwAKDHVZBhL4VEIQAACEICAlwAOAA4GBCAAgUlEIE14rZwl6ia21uZq12+6pzWiF6Tmppczdsgzq1b22lzsP9vc9xvLLlGYvK3NKt2XDE/3zTGkpn2WPTH08QAAIABJREFUoOCKt541Ldd9o0hVf+Z2b3dh9APd6WX8spgV3UpLgX/RhbbSw132sZRc9tiAPuHCzgdtLvyjfy14bejtfNudUv/Xu9e02rU2M3Pf8aWhH6Tl/4+VUF6I+J+runDwZ4yEEH3N59CI95u+0a62asPHQ44/fSAAAQhAAAIjQgAHwIhgZVAIQAACY0Mg/wYze14y8OrW38nWgj/E1XgfD00ihm13XGDD5p8OMmbjc/bdbPvE6fSM8v+b9j/dOj228i47s6Z97Im0W3L3/C0/MDI0C+Zow/glrLf879cMOQBq7D6orVrRbf+fNeAVbm5TLsxAf9HcVAJx9p4nuZSHeFM0xfIlf7Hl7G5ZXc9+lVEYvm7iV7a/Ojj26pZ0AMj5suzqr7hc/sLJpgvgRf2UR7/sqv82/TbaId4UPTL3HV8c+lFavnztGIXJL1/yV6PojiyHSd7cfBUN4gyU6jFn4cnj4WvFHCAAAQhAoEoJ4ACo0o1n2RCAwOQj0N/VYlpukCL766UtzhqWurWetf0RrgydL7e5tAEr31sGaftd9kbbhcjn32jHZ5AUt+t98YHB8nR2zGRzKvoH2goCs9ct+Eg39+13/dwZzlGT3oEzpGNl+dxnUonf9b1m5rZvG+q7smWpdWL8pOD56EPl8c+2wnjdT9zgtBDUkor8+lla2UGlYjQfepa36oFvJ1a2vGDL3H3XyFAfmoMVS3TpEhstcD9vu/3HVijwcS9rOUpUoq9u3vYFw8vh0P3kzc7pINHCIraNGwwKLdpb9CxnSp6GQnxcRUx0PX6dPReLzUBX61BkhcQfp9n3zdz6ECsmuHf+mfaUM/SxS56lQgC2JOJ15xRVV1jTp8aei+Nt9YDDK/8FYUQIQAACEIBAIAEcAIGg6AYBCEBgvBPwGXZZc5YhVr/5PmaWNUiUdz3emwz21pvPtQr6MkzDW9Gtrerb3/y/tiziI95BZJAr+kH/rFrZ48onruywhr9u4lc33fLrJrd90S+cMZtsGkPaAwpnV0k+/ZNWiSFS7++1Kv89zy9yQ/nC4P3lA4012ksLK09zFKl6gaonyEGiqIuspqiDafamvm5dW87PCj6qDKHKCsajCoqfr7EaEpu5tJJeWx7Qx03PBDkA7F4sf+xqlyLic+SseffgOxv3++dMB4nm33rT9wucIr49zapOkOeAq5laZ+bsc6qp33j38MNLTwhAAAIQgECFCeAAqDBQhoMABCAwVgRCHQBSctft9MztD/er9I/VAgLe2/faY6bV1pdf1dcV0Huwiy8kPzSc3/cS3S6rlJ1ultOM8uzJST1+jTMhcgAMdLfYknqXuc/8OfmX2Zz8vxUOrWiD3Wy0wTZrog1CwASnimSkHoS8J7OPnXuN/UeRA/GW6wCwxn/74l8bVRoIrRiRVhYyem9adYj4vPLECRUl0nrT92wpR//ZDK2gMGyuDAABCEAAAhDIIIADgOMBAQhAYJIQUA151Zhf2fqSd0UyXJXbP2uHd426oF8lEQcbr6tf6jOm9ZEMNoW6p91Epxn/DbscO2Rwl+pImGJz8FfZ6gHxW+vIAWCmTDXtd/7cpRT4bot9pfXyROnSuIeUu1Mqg8oCTrUh/502rD/U2HbvdFUj5mSKGkpIT2dWwozx5kt/iH/e8+ydpv2ei0urEGHXMmf395kZWx/sRRJyprLEHTWob3/iL1OEhUuBqJtVya8DY0EAAhCAAARKIoADoCRcdIYABCAwvgnoJrPz/ksLblVdOLrN7W5YcIKZOnNu0AJcbvVTN1vhvSetpsBr1mDtc89NqZ/tQuOVCz3N5sCPRSu5xn1G6LXW2Wa1Bfpee7QgxN+3Lhf2b8X26tbfoeBj50iwIoVJQ7ZwjBrLa2Ors/BO03HvJYX593Z/5iz8kMtZb7nhO4P5856bfTkbnMZD55tDQ2fVpM/cm5wqAbqtbtj5aKPKCM64tWeh86Ervbn9Reu0Ogo6azJ4lbKxsq3YIeV0BPb/mFn+yJ9N36uWfaxl5dm7ygHXf8s5b0pt9ZsudNoFyZZVGSLeN0/AjwoApe4I/SEAAQhAYCwI4AAYC+q8EwIQgMAIElCYfLe9JTXWaK9bb3sXqq7b/5CmcOyOxZfY8nF3FoVmx59XDvisHY40s3Y8KmTYivZJU49Pe0l0w16/6V6p85CTQ3Xve19ZYhXz21ffdtdY1fx6p5o/Y6sDBznadfuaK1loc9J7nrszJkZnb8HrrOq+dZToJr1+kz1tdMbSYgG+1Q4A3Xwvs8at5qLWsNO7i/hKI0D7M9DXbXUC1nHCfVLXL6cVVwkYdPDUb2Z1Iea/06UhxJvEAbusUKHL37e39pGmgZhMmdnkRAGdY6hpo6HH9EznQ38wvS9YkT4bGq++ukmfvds/OYfIkLiiW7Py9Te3RvpHU/P1Xam+yElS4qLTUgtCzpOrtLDHiW4f/QfACgBe/w3rMHvK/3mZqRolLpHuEIAABCAAgVwCOAByEdEBAhCAQPUQ6HzA5plbQzZEaV+GsQtptre5o9lCDLb4fEJr14/GGrwK/KsdAHJQLLvu60NGpAzxRisaR1tDoNS9j7NLcwB0PujRVkhAzztDKpfYcsO3U1MeVH6x6cBPOJFFGgQgAAEIQGAsCeAAGEv6vBsCEIDAOCLgCzHPmp5PqX40llOqETiexNd8hmI8QiGei16quv9osB/rd/TY6INIJ6HUuaSF8Es3o+/1JzKHy3N2jUb+v6JMFAGhua5a0WUrLyx1kSrTmjawkSozjcpSKvpCZSFpEIAABCAAgTQCOAA4GxCAAAQg4AjkGTFJTHmiaCOFdfkjfzKdD/8xePg84y14oAp0HOhuLQjz15Dx8PJ4VYFcNfwKzGeiDVFuCoBjbPUbZmyxb8GSQ/P/69bbwTQfckYqrrxqENJSUOWIUlthakpbrk5FdJ6mzl7XTN9gZ5uysL8rKUmDAAQgAAEIRARwAHAWIAABCEDAEVBN++5nbgumkSXWFjxIqR2teF2LLbWWFI7LGibPeCt1CsPp73MAaLyGXY6zefdHFJQVxAFQTLpcEUBVHGh+21lFWhi9Lz/kBBxXrejJ3FZpIjTscry3j3QOXPWNtpe9n4doUBQ8aM9470sPONHFle12TPvf5bcaq6cw14k56vsaqgVS/vt4EgIQgAAExjsBHADjfYeYHwQgAIFRIOAMq+usiNmy54PeJnE8ibXplnE0mwQOW28736xKqbVeNBeJr1lF+pnbHTaa00x/lzXmll13jlnx5jMFfSIHQDwfHQeAH2OPFRRsX3RRQSnFrM2VRkXT/qcb8Uy2kIoSeQKAvS8+YB03P02dTympMk4U8Z5fmZUtNrzfDMfwLybiqoFssoeZbR0ZU2Y0jo/vA7OAAAQgAIFRJ4ADYNSR80IIQAAC44/AimXPmdabvl9Qni5rlipZ5wQAE0rxI7ky5UCrrFzf648Hv2ZKfaML3Y4r0wc/PEIdfTnnkeK/KhF0Pni5ezMOgPQNkOHe+fCfcp0AUxvWMXP2PsXUrbO1d7C2O35qVFkh04FQN9M0HXxGarUFGewqk5jWgsQcrWOowwpwdtsynqrOMJJNUQAzt3mbmbXTUalVLUby/YwNAQhAAAJjSwAHwNjy5+0QgAAExgWBLmt4dNz3u9Xl7/KnFGTU5A8T3sMaSJ0PX+lK9Un4LLSN+jwDJubLF4/mSQRAAMDVXfq7lpnlVguisHSj1VSwBq4cVLmlGwOjXpRP33zoWWbqzOaiyeWG/9u5qFTj9I0WpC5MY7Tf9XPT+/Ijtk/Wrb8tK2nLNNauvaVzRsipUTOtzjpB+kzfG0+alTZ6R468/q6WgO9IjWnY+RhXypMGAQhAAALVRQAHQHXtN6uFAAQg4CWQJ2IWfygvJLriiMs0/qfMaDLN9uZ2WtOGFZ/ScAaM3/JH40SK//F9GE/aBcNZ73h9Nq90XzTvLLHL7mfuMB33XJx6a58XKTPQ3WZTWn5kU0KeTsXkQvetA6Fhp6ODBP0UKdPz/D2m6/HrMjUEsnQNxuueMS8IQAACEBg+ARwAw2fICBCAAAQmNIGBvuWDImatLwWtQ/nDzYd+zkybs35Q/+F00u1ox+JfG5V/K0kMzeb+N+z4LjNrx6OG8/oRedZXyi4yMltsGkbfq0vce9PK1o3IpKpw0FABwPpNF1q9i494CbVZPQp3NlNalpGdm9JSU2Pq5s03cxZ+0EYfzC1rh1a2vGBTCy41fa/ZtJlY5IxSY5oO/ERqWkNZL+MhCEAAAhCYEARwAEyIbWKSEIAABEaOQKn5/6NS/m+1EnrHfb81/cvfKnnxdetua5oO+tS4VD333TzLIJu9+z+Zjnv/zwz0tKs2oJm923tdrjZtZAiECADqzZE+Q3IWriThjd+z+2XL83naFKsd0HjAJ0zdutsUf2rPd9uiC03Ps3fZz4rD/nXrP2sH68CylSGMdQSENkUU9Lxwj9PmqNtgJzOlbpZ7dNARcJlLE1BKw+zd34fxHwqVfhCAAAQmGQEcAJNsQ1kOBCAAgVIJdD99q71lvyRYfGxEy/9Zw6jnubtcrv/K9le9xlHe+qbNWc+Jtk2dtVZe17H5PKCU4XgULxwbWCP31pCyl1npLp0P/cEsX2I1KVLy9uvWm+9SUHwG/PJH/mQ6H/mzN1dfRvvsPT9g6q1ifylNFQRab/nhGoeEdSJpDo0LP4Tqfykg6QsBCEBgkhPAATDJN5jlQQACEMgjEGIIRWO4muZ7nWzqN1uYN2z459Yg7nvzKdP95M1WCO0hW5O9O/zZRM9pjRu6m/9xa/yvnm/X41Z08f500cX6jXc3jft/rGwOPJhPwFeNIflUTe0MFyqviJJ4yxX/mzLNGvEn2TSOfYsmsuKNp1zev4v0SDQJGM6R8b/Z3vkLSPRIS0cYUYddybPkAQhAAAIQGGsCOADGegd4PwQgAIExJLAqUAk9muJw8v9V3qy//TVn4A+plrc8bwa6WoOjD9JR1diyeVuapv0+NiFuO5X/3XL9t5xqe7KNV/HCzGO6OnKj68kbzcq2l2Pl+axyfd0MdxM9e4/3j2rZyKz5yvh2uhcuyiS9TZk+2+pdfLaojGS54n/6vrlSlq/9vfilw9Ct6Hv9CdN2q7397+sqGhcHwBj+guXVEIAABMYhARwA43BTmBIEIACB0SIQqoQezad27qam+e1nm5qpdalTlKG/3NZo7376FjPQu9z2yyptNvyVKkx7xtYHm4YFxwfXNdccpZLe+8JiZwTKIHfNGmEqsda470eDowj0bNcTN7jUhf7ON8yq/hUayBq7s8z0jXez5daO9Rq+K1uWmrY7flJghCpyYc4+H06tW+/muDpioueZ2516fL/N+161omeQs+bfvImN0vigmda88fDhBozglOxvP9+seENK9ml7XWNm73q8mbnd4QEj5nfpe+UR07nkLza3fenQ3ukcTLXpH+I9fcOdMwcJPfdTZ88zc992lnUqNa0ZLy+FQ/oNC06waz2saA5ZjoPh6Fak3f5PSGdS/vbTAwIQgAAEhkEAB8Aw4PEoBCAAgYlOwKdIn7WmXGX6HHGzyvKqcUauQqZltIc2n+Fd+GyYsaow8M77f+9E1waNfn/L0iSQI6J36X3OCaB+chjIkPU1GdrLH7vKCsfd6b3pjT+TlX8eyimkX+aNdsEAYUxD3uk0K6xYYhrzmtp607jPR6wTYJfU4UIrAPgEL3tffMC03fnTWJRD4WumNqxtowbOKnIguWgbRX3YXP1kU6RB4wGnZzt+UlbT99pjNqXgfLOq6Pa/xsza/nDnGKNBAAIQgAAEIgI4ADgLEIAABKqYgBMje/iPYQQClOmzQpHDXhLSq8bIyGqwJf5crnRJKumtpuWG71iD+5XMFzXsctygAntK637qZtP50JU2wqEjZMJmODn9UURF1xPXpxqdxQZlgxVC/IypnbtZ0PzK7ZQXCh+Nm6mIX8LL+ztes8r7382tDJEX9t7z3CLTfvcvMh03mlbdejuY5kOskF/UrINL0Q5y2vhbutGd7jioMTNtBMvsPU4sgcTqropGuPl/jSIiks0bvVD6G3gCAhCAAAQmGQEcAJNsQ1kOBCAAgVIItN56nul98f6gR9IE0eIPl+RQCHprrJPC29fewt5qHmGm2xJnpRj+0Sh5yu3qlyl0aA2u9sW/tukNt3oV3NOWpND+5kM/Zx0X65S0amkltN91oUstKKlZVlPq5ziHwVB6QEBaQknvyAuFjw1WqYiEkP3Ta/McAKoy0fng5bnLrd9sHxtNcOpQv/Tb9sEuWSH3qWH6tgSknAzTmjbKnU+yQ+9LDw5GI7gUkMLvyuxdbRnJbSdRGcnVqS8rrN6BWq0tr1i39lZl/R4oGTQPQAACEJhEBHAATKLNZCkQgAAESiEw0Ld8UAit9aWgx1Q/3IU2z2xO7d92589tLvydQeOFdFI4vML86zfZ09RbRfWornnIs8k+oetNE37TTXz7oovs+u62Q5emaxDiPCmYrzV2ZKQuX/Ln3Fvqclgo1UCCieU4UaL3hUZ7OIeKLUVXv+le5Ux1zTOWybLrv2G1Bp7KHScvgiP0nM6a/07TsMvqEPqA2/+0m3w5cFpu+LY3cqHc6BCXfnHT9432IdmmNW3sxAunTG/IZTXuO1ju0hNZvuSvpr9rWWy6NaZu3ra2SsMnjaon0CAAAQhAIIwADoAwTvSCAAQgMOkIrGx90YXDh4ax19kbt+a3/Usmh5Ybv2f6Xl0ybFYyGus339caX1ZAz9ZFr0Tre/1xVyc9r8zgtKYN3ToL3jtMbYOSjOAyowxKYVSJ8PBQI1r6DM1WSC9LODJk7qHCfSGsQyNf4o6E4dz+O92CxZcUVbuQ4er0CjZaEIKgoE/3U7cMaiFYx1RBU6rOJLn9l85G+6ILbXnQh534ZXGzKRc7HOGEH2kQgAAEIBBGAAdAGCd6QQACEJh0BELzoKOF54VVq1+oURgKU8acKyG363uMjNbhtM4HL7O36n/LHaJ+04W2CsBHCvq51IZH/lxS2H98AOXANx18Rr5Y4TAdDbmLW91huA4A5zyyzp6BnrbsV2Yo4ofONeqXZkQnxwlhvey6r+dGEij6RHn5M7Y8wBmf5eb+Z30vpjVuMOhsKvGmfqC71UZDfMtIEyHZpPvgHC4T/Fa8f/lbRmkTvlKZ8TX7hBpLPVv0hwAEIFBNBHAAVNNus1YIQAACMQKhBrEeKTCGMigqTLfzoStsj9JC5PM2Ru+fvume7mazVGMpGlvpDr5w6YJ3e4QOVd6v/Z5fBQvw+dYyZYbN87YaANPmrJ++VN38W2G67mfvSLntzKMU/rk3yiH8cbvHf7Ah2Vfl7rP2qlJihKHOpbxUldBUkHgkQWqu/WpmTuPhkDP9TiqlLlx3ji3Z+EwRYZ+zKWQbFE3Q9eRNxfwnye2/Ky15249cmcuhZtdWb38HqPpDXIRxuM6sEN70gQAEIDCZCOAAmEy7yVogAAEIlEAgNAxaQ4bcqqqfROfa7vyZ6bMhu0WhySXMLa2rSuU17ntayTXus3Kw4+9KrlP55jJEBnrahzX7EIPbOU8evrK0KANbAaF2rS3cLfX09XdwodK+UPPk5EPSOdIWrJvZlhvs7XPnm7lMauduaprffvaww/9DjXZNqHadrczct38+dW5Zt+fxhyIHgMLz03LtXX9rmDbs+C4zy1al8LX095VXGjErFSE39986I3TGVMVC38+pM+daocDD7PnZP3cvR6uDfoe03nyuddY9vuaVMcZJAceQ79ZozZ33QAACEJgIBHAATIRdYo4QgAAEKkygFINKr867Vc2angyN/vbXXLi4buD1h/3KlqVl36hLab1pv392hl5o61l6r2m3AoUSTstqcWNChkjLTd/LDRUPmUNRObnEQ+U4GmTszdnrpIK0AuWEdz1xQ+6UZmyxvxXmOzm3n69D19+vNR0PXBrkqMgzxkMnoDBwGeHKCc9reWsL1RKInEE6q95c+9UTyTO6V7a84EoXJuceolWQXKs7kzb03xsWH5Bu4XMyDVaosOKetrTmeGiKIJKRbz0UQ9OpW39H03zQp51oZfsiGyXzzG1rPkuWahwPi2AOEIAABMYxARwA43hzmBoEIACBkSIQagRF76+UITe0HnsT2fvSA7YU2x/MyvZX7Y9LSxlQKL1TObfOgJAWWp5w+ka7mqYDPu6G9BkiIe/y9cnSTyjZ0WCNoPrN9rbG/wddaka8BaU52HKAs3c93szc7vCSlyMjVsKRK1uXBj1bqdvZ0Px/3cbP3s2Wv9smvfxdmkGeXJDSFxqto6njvt+lrtelxuz+PjNjqwNTeVTSAZAa+m/fLgPeGfLWoPe1FW8960Qwk7oNvooQctr1PHunVd1vsQ6mzZwOR/KsBR2AEjv5Ui3ipRXd+VPlkraXV49cYwUAj7FCgEeW+Ca6QwACEKheAjgAqnfvWTkEIFDFBEJvxCNEebeqZaMsu9xdjZlhywKqvFxIC0t3WGMYqzSibv8Vvj3clqefUJLAoDX+Z9jqCHP2srf39n/Hm9IUnHHkHCrpTWr8c2xte5WfK7WlKs+nDDQclfv4kKGRDSHlFktxANTZtIqsso9187YzTQd9KjPFIS39pNQIgGwtihw1/BQRwxqJU+7/MVtOb/sh3C4E/5YfmL7XFII/6JiTsGDTIWdUrCKH77h4nUsK/d/p6CEDv/uZO0zHPRcPpRdNqbfaGnZe05o2KvUo0x8CEIBA1RLAAVC1W8/CIQCBaibQ9ferTcf9lw39gZ/Novwb41DG3c/cPhhmbY2P0Dalfra9rf+EqV17y8xHQtMdamrrrb7AR20u/U45iu+hMxzsl2WUSsVd4eHKq89v9uZ/871N48JTiox/PetueOW06OvKHCpIkNAzgtInXPi5fU8pLcRIzhsvLLIhLFUllJOiCWqmTHWic77mM559/bLO36z577SlLo/PW75LQ8nSosgTW/SLGPqdaL40gUqVcsxaaOcDtkrHY1cX/E6KVzTwOQjqN9vHllE8NZcfHSAAAQhAYA0BHACcBghAAAJVSCCZR5uFYDg3xqWgzQpvThsnpDRhaLrDYC7056wx/qY1ts43q1IMaekhqHa7buBD8tKjcac2rFO0jFLWLAFElRJMC/EODZMvNyw/efsavLeJW9zg51Z3DI1sUPcQccOe5++2eeQXpRr2YfOrMTO3PtiVCQxpaRUMQsoASvSv7Y6fZgpRKkS/2Z6NZFSI5ibHjU/E0Fe5wOuQCtAWcAxslEHfm0+ZlW89Y2rX3c7UNm/inY+Ply/ipiC9wlMeM54aELIH9IEABCAAgUECOAA4CRCAAASqkEDojarQTJk+2+Xbj3SYbSnq8tGWhajM9778kDWgLjCrVvRk7rTqiasmu/rGy4zFH4ob4aFq8mkGt1uvarlbh0NeCwkXDw2Tj+sc5L03+rzc2//o+Sn1c2yo+eklCTdGz4aG7Kt/iEOoEg4AJ4p5yGdTnTFJrunvlJ7DXi6VpSjH3hq9EnTsfPiK7LObo3vQ++IDtjLHTxPRNTZlYPvDTcOCWPSBjOy7fmZTHhYVTD+kzJ5u51tv/WGBYKZEFOUgUanDvOZzkMSjDorSZIbpVMqbz2h+rqgnlT10DsJEWs9ozoN3QQAC1UMAB0D17DUrhQAEIOAIlHKjqv4yemUYy4gb6dZ+z69cibLQFhLOHnozLkNFYm5t1pDxhdHLEdJ4wOmmbp2t3fRCDVM5Fua+/QtFf9x3PvxHI8MmpMVV0NP6hzp1GnZ6d2rJurSxS839942TF8GQ9u5Qgz1PayEaP3S8tPk4Z8yeJ9l0jH1Cts71SbuFHxygxn3HVMqxbt627ifKv9e5DRHIzAv/b7PRLNL8iDff7blE/9qVXx9PecgpcTi4OOs4WHShFQ28S/+x5jUhz9reK9582jkPBno6hp4duv23TDrtd6TLVgVYU1Y0OxUmeFPGsqNl1v30La7aQf/yZYPcLC9FsOhsycFEgwAEIDBSBHAAjBRZxoUABCAwTgmsbH3RKbkP9K75gztrqiFh1ZVaaqixHr1Pxk/zIWeaaQo3TmnJuuFp/WQYKxQ5aSy5/vaP81nzj3CK41FTOUOpqq9a0Z25fF8KgN6z7NqvBWkehAjphUYjOOPVCgjWb5Z/KxstqlTl/ywYPsX5vLMTun9R2T7dHGe14ToAylmD5pOXx585aXszPHXmXK9WRJaDzn3Xb7S6ELYEZ7zN2Ooga2h+YOhHLhrlxu+Y/o7XC/qFpCikiVjWrbvtoEDitOlrxnSin381fa8+Zr+zG1khz/1N15M3FTn99F7pe3Tc/1vT+/LDzskQfQ/lKJmzx/sn7G25bvtbbz/fnoen7ZKKq5/klZXM+77wOQQgAIE8AjgA8gjxOQQgAIFJRqDUCgCjKbRVqnEWEhqfln9dsK0y8Ld7h+m2t6BJY0n94mJk0XPhc7U3lpvaMO+9TnK14Lsev9YaPLcE56C7EoxvOzvT4AkVtgtxmCSPeyXLIcqR0rDju0qKQAjVq3Bh+SqDN7M58xsbyso3iC9vvpRfD9lK/ikjra78sGqg34bn65a9sGWV6Oz6+7Wm44HfrzGg7aNylDRa41qOPTWn+n/zuUYOreR3YvautqTituklFdPWkxbtEfSdseuVE6e/440CJ6UcCbN2sGfHpi5M1FD5lS1LnfGfdLTEuYdGspRy7ugLAQhAoOD3zCrbQAIBCEAAAtVDoOuJ611tcxtTG7Tohl2Oc7ffo9GCDITYREJufSWg1vN8YV5zci1yJNRag6jvlUdlEhXaQaoOYEX/pm+4S8HPQ2+mh8UtUIAtNHKi1HSO3FvrHKV839pL1QPQDXbfq0tyMWYZwvGHQ1M3is7IlGlm9u7vc2kiw2nSpGhf9Euvo6nonTGjt/Ohy+3t+d+KXp0mMqlQ/rf+8h9FGhM6lmpdAAAgAElEQVR16+3gSue5lha+bz/Ku4lOOxsF4n2J2YY6cwq/gDU2NWK+1Un4oIuCmKhNURaq0lFYprPGVgmZbp0wfQW/j0es7OpEhce8IQCBihIgAqCiOBkMAhCAwPgnECoWp5WE3LBXcsWlOidCbrSXXff1AnEy33x1u6h/pI+QbGkh36WVUiyPUmid89A9LSWdI/VmOLYUCcTNXnCCyx33sUtbtYx1qdYXhId7Ojvxweu+YVYsez4XYGikSrkOgHJD/30TVySIjPmeZ+/wp+IoH3ze9gVGb7qTp8ZM33hXM2f3E400MbRvKqvZteSvpj8R+m9sWUOFzyuMXi0tfF+RGlm3/4qiaLv9x96UhKzvZMd9v7ERMDfI85C7n1EHGf2KoFHaykgLkQZPqsSO3u+SZazoitkL3mNabvp+gZMr9CyXOA26QwACEHAEcABwECAAAQhUGYHWW88zvS/eH7TqkBv2oIECOwWF6xcYoPlh3yEOgLTpZdV6LzVaIRBBQbeQKgd6IFQAsJSbxVTjMJphzEgsObTdo6ngNZS7W80yVUroeC0XX2ikSqheQvyFpar+50421qG/800befKINdYHnU/a87p52xU5R0KqZMhht6p/pR3Fb2APGedNG9vUgMtMt40GWiOut2ZSWbf/Cl9vveXcxE32mmdrameYpgOVYjAoaBhvelfX49eZ3hcWO70N37uz2Gls8VEagIQxJ0TzRlkUChkmfyfjAJgQO8skITBhCeAAmLBbx8QhAAEIlEHA/jG67LpzrPL2M0EPZ9WwDxqghE4hBk5yuDSF/ahfOcZe/B1Z6vsr21+xYorfdiW8RqqFGOz9XS12HjKSCwXcfHMKNZJ7X3rQ3fAWKMInBkzqIpSqFRBSxz1UsLKUSJWBvuUuqmBl28tB26YoBQnm1W+2d1D/kezUaY325Y9dbV8RfoNeMB/reJm+3nx3c59aYSAj7aTvjSdN+50/8978r3mPLTG4gwQzj81EUaqzLz7YoDjhWa5E6Xhvy20kRufDVxaE+BeUE9V5vP6bziEStXIqdYx3DswPAhAYPwRwAIyfvWAmEIAABEacQKkGcak548NZQDnGTV7d91LXG59/rvq+daa03Py/7vZ2pFqIwR5ajSDUSHaOGGuQ6N9prcajixCSMpAcL++mU+H6y6yxrrGzWkmRKnbf3rjirMCUhRqrVL+vDcX/0EhtcUnjikPb7T8ZVMYv1wlQcMhrVg+zxqGgtI65Mq5nNBXMrfNBq0Eg50NMO0RnSv8ky2bmVQ9I+17Wrr2lG08pH1nVNeo33t007v8xVz1ABrbST2psRZD6jRaYBpuSkpdaUhL0YXT26SQkHUorlj1ntQG+7wRC1Wqm1pk5+5xqtEYaBCAAgZEggANgJKgyJgQgAIFxSqDU/OdQYbXhLrfvtcdMq61XvqqvK3goZ4Tu+1EzfYOdU58ZjgNASuS6ZdQf5GmtnHmHLjDUYA/VTQgykuXUsCH3fW88kTHN9DrspfJQznrzoZ8z0+as732f8t6lLzBUBi5lViFaENGjLrXh4T8FGdAqLzn37WePG4PSrUGl9Jb82XQ9ccOQ0ZjEolB5GeHK1U8V+7Q3/bVrbWajgWyfmDMh6ZQZWNljWq61EROtSwteo/M5y5bOrKmZatMJLi10DEgw0dazl/PE1ySE2HbHBdbI7xn6OHneFaGgNJvepfea/s43BqNRVlcIaNz3NKvrYaMR7vlVgXNIKTvNB37K6PfWWDfpV7jqCq/9vWAqSS2Jzof+YPfzqqE9mNqw9mA1i1lrjfUSeD8EIDBJCeAAmKQby7IgAAEIhP7hnUWqftOF1sj+yIjCdLdkNtxcxnopLcRAL9sBEKi+r/nKoNQtZKn5zHlrDXUAhIZS5xnbmk/Hfb91OdpZLS8fPnQ+7h3ivJstNbdNcak5V67PRlhEN6PZc/LfWiefkTieBBPzIgqi50YzAibvPCQ/13nre/VRFw3Q3/aK+1iOEBmY+kfpE/Gb5cLnpay/rbvlT5YWnLHVQS7lQa3r8etN54OXFaWCyCnWsOA4t28yzpUKk4wYiW7pfevSmMmKBqWkG+lMtNzwnSKnhEQumw7+TIHTTo4ERekoSmHanHm2mseCUXHoiF3H/YXVVpJpL07k0jrcnKNmdcviVuoZoT8EIAABHwEcAJwLCEAAAlVEoOe5Rab97l8E16DPC7EfLrpSSqIVvCtHpTzqW64DoNRbOIUidz50pV/RPQnJ3mLm3WhHxlzzIWca3UKnNWcIKX84IJ89LbQ7GrvryZuccZxVHlIl3uYsPDkzH37Fm0+b1lt/aMOyO4KOh0/nIKReenxw55TQrenM5tR3lixUaEfKErQLWtwYd2pfdJGtCHCHnUVcM8BWDdhgJ9O432n2Bv3X1gFwZ+FXy97s68zJsPdVdpBjqnG/j1lDek3kja9UY+p3SDok19vKDtbxF28F5QlzuPkEKgvSUuw7up++xToZrrKOiWUF61c/p+lgnZsj1fy/d6w2ghUvbFhw/NBrk0KiuWlHIzVhxoUABKqKAA6AqtpuFgsBCFQ7gVJr14fkoJfDVIarbsd6n7+nrJvzpABdqoFcgop8fIy83HTf+1z5NRuyrj/qdes4GN48aHjpD3sZp3Xr72D/d70zTLIMbfdMhpp69H4Zdx02RD4k+iDLAdD3qk3BsLfteePUrbe9rSH/2ewtVxqBrXeu2+mQlowyySoxlzZeXgqAczTddVGYgybxkviNeMh6up++zebKX+VC4+fsfYoNs9885LER6aP9XG7THbqfuskMrOi2YeVrOyN0xpYHunD60PKR0eQUYj/XOlqmNW9cMF/fjX5ais6KludN2y0/NBKvjLdQ4bs0sdAotL6/u8WlF6x44+mh718SbinlMMvZGJ+eSdIh4lIEVP7v9TXpNiFRTeXMh2cgAAEIxAngAOA8QAACEKgiAu2LfmFvBG8LWrELQd9Lt72VuymTkSzjVzfmIaHdvolmleZL9i8nAiA09D4IoqdTaPnAPP5iKUM7eZOaNq80B8DKtpfMsmu+asPi+zKXJCfGWkf+d1Bu8mCe/R+DEMWNMUWoyCiVUn8pLWvPhmP8aw4h1QrUT8a2DL9uG0kROVKyyumVsr6R6uuqPdz504JcfO+7bMTNjK0OMHN2f7+Rgb38kT+76AA5tGZsvq/TI5BIYMEfmPr9YcUT6zfda/DH0i6wIoLLH/mjN6UgVPgumTPv9qh+tmk64BPu3LQv+qWdW3ZljrzqIcPhrZKVLTd+N5ESUVwZofupWwbTUey5UVN0TcOu77XRPC+6Moly2Eypb3SRCrPmv9Old9AgAAEIVIIADoBKUGQMCEAAAhOEQLLedNa0K6VGLSO8x97097xwj1Fod94tcyZKa4g07PguM2vHo4KIl+MAyAuVD3pxRqdQ1X4NkZWC4QuDzpqbjInmQ84w05o2GurW3/6aWXbt14IMbjHXLW1IC3VyaCxFW0gHQPoDei4vMiLt/b6behchcZ81smJicyHzT/aRk6Jx/9NTjTBFLUiQTuc7Hm4fIlRZznwq+UzX3692oog+XQRFodTN297M2eNE6whpdLnqrfb2Pm5gyzE0pW6WvdFXqP2aFhedTOMT9VY5v+ZDP1twNn1rTEt50RmavsEOg6KAAXud9b2SdoKcpCtbXrSOij6nJ6Db+xlbHmBUpSCvhdz+6/eS0zCwpUSjVrfO1k4TQ78fis/ftqbpoE+NinZB3vr4HAIQmPgEcABM/D1kBRCAAASCCSy77uvBN8b6w75h56NN3brbuvGn1M8pKg2mn8uglyFp/1p2+bYrbOm2fpuTvrLzdVebPlRwLX8R6erzWc+WsmaNU074f/7c1/RIE03zjeGE0awOgJwS8VZOPrued4asVVA3U6eZrkf/Zm9urw/Sg6hbf0fTfNCnXdi4mqpJdD50hVWQf9o6D7p1CpzxMsXmV0+xc9ZtZqizR/n7qv5QbkRIxMWd152OMjOsMN2ALWHYvvj/rAK7TUOwN8+VaDJSZ25ziDMEFRWg2+beFx9waR8r3nrG+x5xmG2NZz0znpu+o70vPeAMfH2H5SRSukfd2lZNf/Wea/6+UP+0dSn6QekGXTb9YMWb4jOQiiDU6eZLedHt/6zt3+lEBQd683UnomiBAmPenhF9pzpt5Ep/55uD5znRXEqO1U3QdyGt+dMTim//OxZfYqS5MZQiZFMrZm3/DrcGnwNjopyj8XzGmRsEILCGAA4ATgMEIACBKiGgkF0nGGfz0ydcs0aIQo2VkhA3SELWUYoDYFT+0E4RQUtby9SZc21o8HvMdFvj3KVQ2JJh3U/eEGS4h/DJ66MSfXMP/9LQ7eNIVT3Im8eIfD5lqjED/SMytAYdlfM0YrMvHrhUzQDv1DwimKEOAJ/YoEr+9XdIsHB12L91RCntYNb8I6wY5Xn2M+ucjLWkyr4iF/I0A6K9rN98b5sKcbCplTBnzDESDe+LykmmkBQ77wbFAaWrINFGV+4w2TKqZYzi9vMqCEBgkhDAATBJNpJlQAACEMgjUE44fN6Yo/G5qze+gw37t3/Ql2r8a36llKULKZVXiTWrbKBu0H03jZUYv1JjuDJ4b//8UOh7j81NdkaKdURM9CbjfMaW+5uepffn5oyXu9aJkAJQytokWNemCg82YqOcpiiNuvXmu7J8cUNX+e0q3ydxz7SmcPmWa79emK5ijfAptTOHfuaiQHY51pUnVHSG0zeInVWlJTRarQBFwqiVW4JU0SCK7KjfZI+h6aalJ8RTU1yEwI3fcZFRUZMDo/ngM8yKZVYcMYWtL32nHP48AwEIQEAEcABwDiAAAQhUCQGFbUucarih1qOJSyHwc/Y8yYmNldtKEaSrnbupNXjPLqgjXu57s55b2fqSE/CTU6ZSTZECCoH23iCW8RIpxje/zZbWs3vgWonq/mW8Mv0RewNarjaAb1AZ/7N2ONJpSSTDsSs571LLSVby3SM1VteTNzrBv5Bc+6E5WEO9bt58Kwr4QXvm26z6vT37BU6EGjNz64OdUe1r+p3Vesu5g6kEKS1u/KuLz/EXF/9zxv9tP/KWOpSjcdrs9ezvnfm2GsdM07v0PivO91LBm+vmbWd1Cz439DNvekLM4SBHROvN5xbk+CutqslqS8gJoObTY4if1ZHaU8aFAASqiwAOgOrab1YLAQhUMQEn4FX0h/f4BKI/eqdvuqeZbVWxh6t+LWX59rt/EWQYZ4mDVZpUJQ1PGRKN+37EGmZ/cHncw22DIdn/4oTfouZuYG/4tjPgRrPpVlh5270vP1yR17qIEitmqLxxNd3K6ntR+dSY4rrvFVnAOBhEZ6Dr8ets9MRiq99gNSCsg2Za04Y2jH0TI+fWQG+7WWWNdp0j7Z8iLSIdC2knuFQk2y/e9J2vt/0adjp66Dsvw3/5kr9YUb7brcNBWhMpLSEOmvYOzW+udfC5m/jrv+XVDJAjbfYe7zfTN9zZvcwf9ZDI609xjsmwn/u2s904bYsuND3P3mX/15rSoHP2/IDVHNm7YFFyFChNYMVbzzkOcXbjYOuZAgQgMAkI4ACYBJvIEiAAAQiEEChFmT1kvJHoIyNAt276A1x/iFeihRquI13+L7kWnxJ4OevVzWdkSAw/RF83tduZRit2lnS8jHoEib2Fnb7BTvbW+BRrLC61t7XnO7HA4TSF5M/e7X1mxhb7FgwzfG7Fs5J4Jsrt/t3KrGCxWkxSTw5I0T9DPDAaffrGu1mBvo8NpQiVm+6klJcmG44/FPUiw92eu56l9xYsJCnOuWLZc9aJ9P3C6Crl7S84wczc7jBb+tCWxbSlE4fWUmI1k+GceZ6FAAQgkCSAA4AzAQEIQKBKCIxnB4ByaiWwNWu7wwtunSuyNYGh69MaN7Ah7/bWexTrbWeGIQcsPnmbrTD95E1jwDCDXVTrfYv9XBi2HDHJVkr1guB3pnTUeZhlFf1nWsG1SPdB2gMKsy5XN2Fqwzpmzt6nGFduzdN0y+zqsg9b36DGhnRv6QzSeATFcJlMpud94fDlrs9ntOt7sOz6bwRXPNG7k2J9+lma5kGy5GTnQ39w4pzxsxnpiShtofBcFVczkRChIpWm2EoDEvvUXGgQgAAERooADoCRIsu4EIAABMYZgeWPXuVyd8dLkyBXrTXGZm59iBMGK0fgL3QtvvzcgmfH8Eau9+WHrLDeL0sWolPt9dm7v8+GEC8sWIqMq/a7bLixzVsONZadqNlu/1g0VpKv7zY0dA9C+g06gva1go/vLHLEOKPxlh/Y0n6qkx5e2q+UdJJy9yJam6IxJEAn54XPiRLCoFr6KAy/7fYfu1D3sP1UCcrCfXdRO1YjpH7zfYqwlRLV4ao12O/SjK0OLBjHd96LBPlSnA116+1gK5fsbdrv+VWBUykZGZJ0ApLzXy3fANYJgbEjgANg7NjzZghAAAKjSmBsHQBWrbtuhplqb9mnb7CzveXa1ejmbtRazs34WIdr6wZQToCguvUxQbXUNAm73s6Hr7SiYtdkah/IgKrfZE9XZjAk8mG4EQtJp8sUG5I/xYoMSpV9xhb7u/rzWW3VwEon2tfz7J02mnpl9vGxnFTrXToStWttHnzUlHfeef/vTc8L9wTpRmhgcZQTS9ETlUpdCZ7wBO6oPex67GrT9cSNKQ6wGhuOP9ftY++L9xftRzL0P4mi75UlpuO+367Wd0h3Gul8SPCyZmrd0BCht/9p4f+qECCHUlwsUeuQ6F8UGSKnlsRA9b2KN30fFI1EgwAEIDASBHAAjATV/8/eVUBJcWXRN+4KgzsDBIeQ4C5BAnF34iEbh3g2npBAQkKWuEDcFQIEl+DuMrjbuBv77h+qp7qmqruqusf/Oydnl+lfX27V9NSze+WcEgGJgESgAiKQvvEXytg2y/TO4NTghfhsQa5bRwiZTyXj6csv7L6B4ezM1RNM2sjy+0XWLveMKJwNQSiWsJidjTSBg29QGMGJCO9wuSkH2DR4NgdCsxyBmtzj28QeFScX9wJOQ1D9jqJiQiFUc7cMAguQG8w9uoVZ19MFkz/mQg9zUP1OFNpqsOUy9ZI65u52UfQ5+u/DO14h9u+p4VwIbuQc2ShICRXlA7s46e0HzlnWniWi/7sg9XgRa73Sj44+da5g8eMgFnTlQ5r3IfwOSLOPQH7yYUH0mM9yeDB/VuQABwSCQrgHqcs/F99FioEYMpol/eBUuzNwAuSe2CHmzzm8judRBY/Qq3/+NaJyQ2362f+Sa2bumsdBhh/dchWADDGq971O/AKZO/na9ZprVdwB7s4lP5cISAQkAnYQkAEAO6jJayQCEgGJQCVEwIocHo5Xloz4lRDOar1lZFZTV38l2NTdmpmKBbeTyAHVGYEShJk2W3b0qqCUXn3/yLoOiHNPbNclnUSwB068U6Bg2aeUfWCly9ujzfxjsBFRoVnpSCgd5BxYTQWQEj1bwAGoYArgyoHAmiwpyL9z0iQCEgGJgBECMgAgnw2JgERAIlBNEEA2E+XTbkunGQ9kM6N63CkIqaRJBPQQwHMEByRr3zJm6T/MGfIMUWEA82YmXqIvEQACqPrIYCb9gvTT3LaCqgvu17fo6OoFAIokL8c6iPeMCApRwSK+E7kKRzFUJCTNZbLBc1ULJe8UVDVasarGPSUqjPSVENxIR/LvV86RDVzV8we3NRx1/L6p14WKh1CfULUzyCdIIiARkAioEZABAPk8SAQkAhKBaoKA0L6eP1G8QLs0fqkOYSK2yK63Wn7BriZQymNKBCQClRAB3QqA4CiKGfCwaDVAUAtqE9n7V/HpnDkD9HgCoIyROOd1R0uRMyTM9s/tRVCe0LaHGGb/uTUnZsAjui0+BWknKWXZJ+eCDcZ8BlC7iOp5lyXei0p4K+WWJQISAQ8QkAEAD8CTl0oEJAISgcqGAJixUQVQmFPUA681MFyHtbvYSX6tsp2xMu0XjkB+ylHKZRKw/KSDop9dlNVzrzkykUbVGgrngo9/IOGFH0R6ATGNBJkeiBYlA31legrkXssKAZDywYlWE/NhbRBgQgY0n51s/E6WMJ2+fJBFQnIz98gmneH+FMKcAhGdrtQNombumENpG37W8AYYZ//F9zarCYgqG5Pmw5KCQtaTSTCtVkqYXEIOkwhIBCopAjIAUElvnNy2REAiIBGwiwCcSpDMFclvFRkIzQLrtitbZn67B6ik1wF3sH2DzRz4w9FXyOu8eiSu4EAgBxnLkOa9BTu9DAh4FWE5mZcQUH8XIeCFwFZAjSal9syKkv15E/m7b5+lEwi5Qa6IEpKbXIafmbCQMjb/pRtI9eHv0sjzr9OVJsSiRnsAMade9h/8AkJKMC9bZ8+skhAaI4KAZwvzmEDxoFPQULQtcDUAlFekSQQkAhIBBQEZAJDPgkRAIiARqCIIFBYW0sqVK+n777+nEydOUK9evejmm2+m6OjoKnLCyncMB5P8gVWc4T9kin/B26eE8+/PTlXYeRdRILOqy2CAtxGW81lGgJ3ojK3TWf5vPjvRrE6hMWSvoRYR1n6U159Xd1KW+P1A0AxEgOoAnW9INKua1OYWqlPMR5AEV1732FpOAe2gnMMbKGX5p6LCp9g4+992uFAjUZurvSJgENHlBuYkKHLu9TgFgGN03/u5MqiV5VskL5AISASqLgIyAFB17608mURAIlCNEMjMzKR3331X/Ke2YcOG0YQJEyguLq4aoVG+R1XI8TL3LKa803vdyoOV5W5R6hzctBeFtRlWIWQPy/Ls3l4r8dBeWvXjx3Ri12YqyMulqLoNqceN/6F6bc739lJVaj44vqkrvmBpv3WGTnTRgX1YQrQ5Rfe617JUpTvAEIxLW/e9aL0plnbk9WIaU8QFN4iS+eSF7+oGJ9zN7RdRi2IGjhWZeT1Lmv+WkCRUm172HzglLXxHVA1pDa0+Ub3vc/wOG3EK6PEWuNu//FwiIBGo+gjIAEDVv8fyhBIBiUAVR+AsZ9O++eYbGjt2rO5JH3roIRo3bhz5+/tXcSTK93jo38/YPpOy9i7jct2s8t2Mm9VRah3akjOsbUdK/Xqrd4p/3zbP/pnW/vI5FeTnOV0dFB5JQx56mWrHt7U6a7UZn77hF/49me3G+S+GA9lrwWrPz6y3DU42MvoIAvgGRzqUAFDmn7RoMuUe2+JyST+uCjjLEnyF2cWcKqJd4MKbS7QA4Pshde23lHNofYmzh8T342tuclorc+c8Slv/Y4kAon9kHYru/zAhaKCYLqeADm+Bt/GT80kEJAKVEwEZAKic903uWiIgEZAIOBA4dOgQ3X///bRqFZirS1rbtm3p448/pubNm0vUSgEByJOlM6EXSntLpae/FPasTOkbFMFlx5cSHBBp5hDYs2I+LflsQgnnX7m6XuvONOThV8g/0PsOq7kdVtxRKKtPXvohnc3NtLBJH24H6F+UmS9DA0dHMmfg81OPl1gVlTQhvKewNiMoacHbJbL0CFagNB+99+jdzz6ykfJO7tT9ftDr00dbRNK8CYIgVG34fY3qcx8FxrVw/NhorLtWhDKEUi4lEZAIVDAEZACggt0QuR2JgERAImAVgW+//ZYeffRRx2WvvvoqHT9+nN577z3Hzz766CO69NJLrU4tx7tAABk9MHnnMEO3EVt/pQCQy50Da7ehKJYr8w2JKvUtF+az1NqpY3R67w46kbCFko9xOTb/uyA3l7LTU0qsHxweRX6BgRTToCnVat6G6rftQjUbtyDfcqhoObVvJ81++ynKSU81xCkwJIyGjR1Pcc1alzqWlW2BFHb+sw+ttbxtPJcxAx9jktK6lq/15AI41+ith3rA2fxc8o9pSCGNu1FQ4wsd3AT6jP7mV9VrGchKWEypa74pkf3XrRQwUhTQ4RQwvys5UiIgEajKCMgAQFW+u/JsEgGJQJVHID09nZ566in66aefxFl79uxJ77//PqWkpNCdd95Ju3fvFj9He8Bjjz3Gra0+VR6T0j4gnH0wgGfumqch8irtlUt3fr/QWGY6v4XVILxbvn6WySmTjx6gXUtn0+HNqyjl+GEOmBR6dBg//wBqfH4v6nTJTRRTv4lHc5m9GIGL+e+/RAfWL3NcEhFXh1r0HkZb5/zqFBQYcO8z1KzbALNTV4tx+cmHOVv+DpfLlwzyuAMAxHyoAAhp3sfd0DL/XPTqQ1kgcb+ttZ0y9ecUBtLX/yzUAtSGqoPo/g9RQGzx827U+w/CwhhuE/CPrm9rT/IiiYBEoGojIAMAVfv+ytNJBCQCVRyBffv20T333EObNhVpUd9yyy300ksvUT47K+rAgPLz4ODgKo5I6R4vhzW/07iPF+XBVdFQuhze8XLmBxjk8fHSTx+nzbN+oj0rF7jMmHuyEAJaTS/sR71ue4SQeS9NO7RpJc177wVH6b9/ULDo90fJ/7/TJtGOhTMcy59/2a3U+dKbS3M7lW5uSNllJSyyve/wjldwyf1w29eX5oX4PkB1g+sgAOQ5I4qkA9nRdxj36gc3uoB7+mO5jWjjuZaDkgoDAXHxFDvocUFQqJgRn4JepUBpnl/OLRGQCFQuBGQAoHLdL7lbiYBEQCLghMCiRYvo2muvdfzs8ccfF+0ABQUF9MYbb9DkyZPFZyNHjqS3336bIiMjJYI2EEApcNq6Hyib5fwcrOE25qkMlyDbGtZ2BIW1G2V9u+zYnDmYQCu//5CO7+SyabWjY30201dE12tEFz38KkXElU6JeH5uDjv/z9PhLWsce2rcuScNHPNf0Yqw/o+vaN3v0xyfyQCA862Dg5w0fyIT7p02fU+1A0Oa9abIbrfavr60L0RlUPb+FRzkWEyodijiA2GnPzCEZTibUVjri/ifvpS8eIotktDgJj0oqsftjmPkntpNKUs+KAooqExK/5X2nZbzSwQqPwIyAFD576E8gURAIlCNEfjyyzKA7rEAACAASURBVC8JTr9ib775pqgCgMHhx79hAwYMEK0BMTH60lTVGEK3R8eLNmTLBFt4dTF2VMLbjbQUBMhMPkNLp75NhzetMuX4+/j6UkhkDMU2ak6hUbFUs0lLCgwNdyB8loNYpw/sopQTR5gvYKcuP4D6dtRp1YGGPPiS0xzeul3HWeoPvf/5OdliSlQeDBjzHDW9oK/4twwAuEba0z55zF6RKwDMPmco6xftAmf2mb3EMS6oQWeK7jNG/Lsg7SQHEt7TJSiU0n+WoZUXSASqHQIyAFDtbrk8sERAIlBVENBm+XGuKVOm0JVXXimOCOK/559/Xvx/GQCwcdc5e52xbSZlbJ1e6dj9bZy2xCVoB4A0WXCT7m6nA4nfrIlPUurJI4Zj0bcf1+w80RvfsGM3CouJ44Sor9u5lQFoKVj/x9e0e9k/hhwCHUZcRxdefafpOU0N5Odg6dRJtHPx347hUXUa0Ign3qbQ6FjxMxkAMEbSiKXeFPbnBvn4BVIkZ7+DG3axclmFHAvnP+XfjwzbiJDBhyRhQdoJp/1DXjC4cVdRRZBzeD1n/tN1zufDqh6XiQoeaRIBiYBEwAgBGQCQz4ZEQCIgEaikCGRlZdGzzz5L33zDbNHnTB0A+PHHH+nBBx8Un8gAgLWbDGKv1FXTKJsZ/p36da1NU+lHwxGJ7n0fof/YlaHkf8vsn0sMQaY8tlE8dbz4Onb6u3tFGg/Z+PlTXqSs1OQS62kdc2/cgIzEUzT9tYcp/UyxQ9a820Dqf89Tjn7sdb9NpfV/fu1YTpIAFiOftXcZpa3+yiOlDL/wmqwCMJb75Gt445aW+xz4fsncNV+0DEBNBE69X2RtCmnWSwTcsvevsoWZHlFguR9WbkAiIBGocAjIAECFuyVyQxIBiYBEwBwCSUlJNGbMGFqwYIHjgt9//526dy/K2KpbACQJoDlMMQov5MlLP6C803vMX2RzJLLsIAbzC61BvkwC5hdWs8RM6PEtSDlGhXmZImt4Ni+rTIMS/tEN2fl6lOBcGNmCD16hvasWOj5GZr8RO/xdr7uHImt5n4l8LxMLLvrkDSosyHfakl9gEA1lLoC6rTvZvCMlL9u3ZjEteP9lp7aGPrePpZZ9hhUN5gqB+fw5xsGUPQSFR9KqHz4SXAgF+XkUGlOTLrhiNMX3HGKp8sHKQRCkWPvrVNrPewFvAfbQ7qIrqd3Qq7wSfLGyFwENl7wnL3yXck/usnqparwPhbboL1QAqo3xM5W0aDLlHtuie2RIBxZmp/J3QVFLimJ6RIHVBjN5UImARMA0AjIAYBoqOVAiIBGQCFQsBLQKANjdn3/+SV27cpkomzoAcNttt9GLL75IQUFBFesQFWw3cLCTF3FvbYpxKbv9LRexgAfWbs2lvBfy/55HCABYNZCN5ScdYkLClVwKvIEKMhNLOSDg3gGDDN7K7z4QR0Evf+/Rj1Fsw2ZOR4NDemL3FspOSyG0A9SKb+soobeKQU5GGs2cMI7OHEgocemg+5+nJhd4SS6OHbGFH73OSgbzHesER0TRiMcnUkyDpuJn2r2gtaH7jfcLPoSc9FSn/aEios8d46hFLyaE87K5asMoldYIE/vH85my/FOP5DKR9Y8Z8AhBLq86GaoE0tZ8K4hH8TsvjJ+fwNptuBWisyAlLSIaLLawNsOYK6GoBUyaREAiIBEwQkAGAOSzIRGQCEgEKikCe/bsobvvvpu2bt3qOIESAMjJyRH9/1OnThWfKeoAlfSoZbJtV8RanmzANyiCgpt2F9J6pVHCjF7h9K0zKOfQOo8cLVdnxBmi+txHgXEt9Iexo5zNzi4y/0FhESXGnEjYSnPefc7JIQ6JjKZhY9/gQEFz6/Bqsu7qCbwZAECbwd/jH6HkY4ccS9Rq3pqGPjbeITuYdHgf/f3mWBHYgNVv20Vk3lGloGfNuvanAfc9a/3Mbq7YOOM7WvPzZ7qjardoR0MfeY0CQkK9vq6rCSGNl31orf01uTQ+ovM1FNrKc1lK+5so3ysLczMo9+hm0fMfWLcd+UfWoZyjmyhl2SdOFQA+AcEU1fMuCqrXoXw3LFeXCEgEKjwCMgBQ4W+R3KBEQCIgEdBHICEhge666y7avn27Y4ASAEhPT6ennnqKfvrpJ/GZmhugPPBMSUmhnTt3Uo0aNahp06bka4H8rSz2KzL/C9/RZdW2t76PeFEP73g5BdXncnSVdre9+dxfhdaFtA0/ccZwdalIFcL5iOnHnBIWz4Iy/Xn/e5EObljudAg4o8MeHc+VAG3cH04zIi8rk2ZPelpUFKjN189fKAE06FBUBeOpnUzYRrPefpKwnmLn9b+Yet36iOPfu5bMoiWfT3T8GxKAyUcPOLVEqPeBcvxu193r6dZKXK8lIlQPaNSpBw36z/MEfMrK0EKTvGQKl6o7y9SZX99HBM6iuo22/MyZX6OSjuQAWPrGXwSPgCI3KLGqpPdSblsiUA4IyABAOYAul5QISAScEcjOziY4s7t27aL9+/fT5s2bCQR3/qyv3a5dO+rcuTN16dKFatYs2R9dnbFctWoVXXLJJU4Q/PDDD9SvXz86c+YM3XfffbR4cVFfspoboDQwQ8WBn5+fuGdqQyAC8oOff/45JScnU3h4OD399NM0evRoIaVWEczbzj+y/BFdbmDHv3wycdn7V1La2u8ImUNvmsgw9riTz9XR0rR6JHqYILpuQxrx5CSWAoy2NB8Gnzm4R7QAaEvswcp/Mc8ZWds7vANb5/xGK76d4rQ/bf+/ukXAPyiYhj76Orcm7BYtEWfZUVMbKgPweVzTVpbP7O6CQ5tW0rz3XhB8A2pDu0U/JixUJAvdzeOtz1NXf01ZCYtsTxcQ24RiBo211SZje9FKdiFaAwpSmZzSl7970SJRQb5TKxmMcrsSgWqHgAwAVLtbLg8sEagYCMDpX7ZsGX311Ve0ZMkSgqPoyuA4oo8dTi2yyNKI9AIASqZfXR3QoUMHIQmIzLs3LT8/n6ZPn04ff/wxrVu3TtwfNc/AsWPHRBXCrFmznJbt2bOnCArUqVPHm9uxNRf6bNHzn3typ63r1Rehnx9l/mHtR3EpfNllWvU2Do6A5H8/FHrh3jTIsEX1tpa9PrxpFc2Z/N8ShH2t+o6g3rdxJt2i01LIz93iT9906stXztikS29RXu+tTPeij8dTwvK5Dgi1JIOQPfx7/FjKSDolxoD/YPi4N5lwL5g2z/qRts79nbJSEgXnQZ1WHaj7DWMoul5jb96S4rk42IC9ggQwI5HvO+Nas3ELuvCau6nuedaCNp5uEEG1pPkTqSD9tK2pzKpP2JpcXiQRkAhIBKo5AjIAUM0fAHl8iUBZI5CbmyucxrfeeovQw27VQHA3adIkat7cRt+w1cUq+HhXAYBFixbRtddeK04wcuRIQQgYGRnp1RN9++239OijjzrmvPrqq+n1118XWX6U/I8dO5b++uuvEmu2bdtWBA3K/R6yw5Sy8gvK3reC9+icqbUGlA8FxDYW/bdg564o5k5v3M4+fYOjmJDtYfKPbmD6cq1EHi5E9ceAMc9ZzkqDSHDZV5Mp4d9/Sj27rtdmAIK/kc+8S+E1iu7zbt7Hks8mOPbS9dp7qP2wq01jU1UHZmz5i9K3TLfVioJAWuSFNwk5PGkSAYmAREAi4H0EZADA+5jKGSUCEgEDBJCVRoZ4zpw5HmE0bNgwmjBhAsXFxXk0T2W/2FUAABl/kADCHnzwQXriiSdEib7Wjhw5ItoDZsyYIbL4sAYNGtDFF19Md955JzVs2FAXptTUVOH8I5ijmCI1GBAQICoOXnrpJd1rK0oAwBMnxXEwJimDdjckyso7668Hds6RjUUs7Bq5MPvPvg+Fd7iMwtqOMDUFHPa5nP0/stWZCM5qqf7ZwkI6vGU1Lf/6fwS2e60hww52/ebdB5ral5lB6WdO0vRXH3Jk93GNmgAQZ5vzzrN0dPt6MR2CAyOenFgqsodm9ltRxoCsLmneBFbSOGpjSz4U1noohXeSTPY2wJOXSAQkAhIBUwjIAIApmOQgiYBEwBME0Ae7fPlyGjdunNusP7LH6PuHbdmyxbA1YOLEiXTjjTdWmD5yT/Cxe61eAODNN98kZOKfffZZ+uabb8TU06ZNo6FDhzotgxYM/BzVFOjN1zMEAhCwGTFiRAmcDx8+LNoxVq9mwrlzhoz/Y489JkgJ77nnHtq9e7fuvBUhAJC9fwWhRxktAHYNmUqQ/KHsvyJb+qbfKWPbTFvZWL1zWdEaN+r/d8dKjzL/rNQkOs299AfW/SsIBLX9/sre4PxDdu+8fhdbbidwdd9O7d1OsyY+SblZxVwK6KMfyJULKK8/vmszzX77KcrPKdJit9vSUJGfHTt7y9q7jNJWf1UsXWdhksBarSi63wOy798EZoUcFNuxYwdFR0dT3bp1q/XfQhNwySESAYmACgEZAJCPg0RAIlDqCMD5f+CBBwhOo9bg8MPBvO666wiOIcrUFXI4tAuA1X78+PElri2tsvZSB8NLC6D/HgR/yO6fPl3cZwu5v2uuucbhnDdr1ow+/fRTatOmmGk9MzNTlOp/8sknbneD+4OgwuWXX+70gqmnQAByv3vvvVfM/cEHRZrwrgztHK+++iq1b9/e3VCvfg7ZvKQFkwh9ynbNNzCMIlCm3OgCu1OU2XUIciTNm0h5ifu9sqZvCLcBDHyMVQ7qup3v2PYNNPudZ6iAs+Vq0zLpI5v+77R3aM+Keew4FrqdVxmAfvr+dz9JNbjXXc8wF5QCNkz/lk7t3UG5meniOQ6JrkFNzu9FHS++nkJj9MlF969ZQvOmvOg0rcLgD2WDBR+8QvvXLhWfK+R/dVoWPctQAQBPwen9u0SwoGXvYdTz5gfJV0WSic8WfTKeUlhiEJwFnVk9oOMIbtvRcCIAmy2zf6Yt//wigiBRdRpQ/3ueFnwDastMPkPLvnyXDm7klhYOutZjOcKBzIcQGBruFs/008dp27w/xHnSzzCpHF/fss9w6nkL79mCcsDZgtyiZ+3MPrdragdANSO6/8OlIpVpeTMV/AJ8/3/44Yf0yiuviADAk08+STfddFMJEtYKfgy5PYmARKCcEJABgHICXi4rEaguCIAI7j//+Q/9+++/JY48ZMgQoU+PjL8RIzyqB5DJRnZZba1btxYObHx8fHWBUpwTzvuPP/4osvdq+T8FBODZu3dvuuGGG0T1hDZQon5xNAvc+eefT//73/8IwQTFjNoPcC/ROoDsP4IHuPdoFwDpn54pbQPBwcFmt+PRODgogvTvxA7b8/gGRVBk99sqld52VsJioQwA1nBPDa0OaHkIad7H7VR6LPq4aMC9z1CzbgMc1xsRBeotgO+K2Ebx1HnUjdSoc09uvfDV3Qec8IVM4gdGfiPzDwxiYr77OXs/vITjrSerB4m/zpfezMEE5+oANfkgHPb5U14isPIrBs6AUc9MdgQb9FojIuLq0MineQwrGSiGgAWCEEe3FbUZKKaQDaqd++VfvyeceMUCQ8Jo2NjxFNesteH5Ud2w6oePCFKG2sALcMUcORlprNQQQ72YsLEx4+3Kcg5vKGo5sVhZ4xMYStFMLhlY23ivbh+2ajRg48aNdMcddzgFxh966CHCf6GhodUICXlUiYBEwA4CMgBgBzV5jURAImAKATjv6AV/4YUXSoxHmTp+bobRXy/bjAkVzXtTm6nkg4DlmjVr6LnnnqMNGzYYngZM/GDXR9UEDCX8KMdXDI77mDFjnF4c4aijaqBJkyb03//+V3du9PujvF/hETAKAKAaQeEeQEYKPAAzZ86k+++/X3fesq7k8LTvvzI6/wDes77skrcutOVAljq83vVvFT+z899/mfatKZKiVCwoLIId0zecMtiuNOyV65Bl7zTqJmrR6yInJ1lvEwgoLOTsulHbgPoaI/6Af6dNoh0LZzhNP+j+5zno0IOJ/yY61AGwryEPvUz1WncWY5MO76O/3xxL2Wkpjmu1koeZSafpr1cf5Gx7sUqDNkiAi41w0WKYlZrMagSPUDJXEygWHBFFIx6fSDEN9NU/UIEw973nWTGgSMHAndXnioLBD77ECgdBhkNTln5I2Yec+R7czcsRHApvN5LC2o1yO7Q6D1CCtwjGgv9Gr8UKQQEor+A7XZpEQCIgETBCQAYA5LMhEZAIlBoCx48fF84m5P7UhlJ/lC+2aKFftqvdENQC7r77btq6davTR5UpAJCWlkYrV64UWISEhIjzREVFmcIezv/ff/8tHGu9Ngr1JCDvQ+sEiBbxEgimfpTaw/BzOORoCVAbyvBvvfVW2r9/P9111126lQUXXnihKOsHLwAY/sHiDyUHtU2dOpV+/vlnQQxYu3Ztwr87d+5MK1asoMsuu0z3rNrAgilAbA5CWXLy4ilUmF3smFmZyiN2cr6Huce3UebuBVwevZcdcu4rP3uu1J0dIN+gMAqo0YxCWw0qtSxo+sZfmAvAWZLRyvnVYwPrtBVqAK4M2eXZbz1JJ/dsdxqmdYbxoZZN3/ClhbPSjTp2Fz3/4TVY91zHTu3bKXrzzTj/yuWh3BIw4omJXF5fTHqJEv+9qxY6VkDlwaAHXqSA4BCa8+5zjt7/+B6DmYBwrKNUHtn0JZ9PdNqZ1nk2EwDITE6kv994lFKOl2yd0mb39Vot9HBWNnUiYas4gxWMIGN40SOvUkBQiC7uuSd3UcoS/v3KzbTwWPlQcNPuFNVttFf5GyxsoNIMxfcogrknTnCLhguzElyvNIeXG5UISAS8ioAMAHgVTjmZREAioEZAL0uMz/ESA5I6sMWbMb0AAJzbH374gbp06WJminIbg5L9r776qgTZHloawHcAfoRatWrRI488IjL3euaKQ0E7vmbNmgSCP5T/Dxw4UJTux8YWlRTr4Qj+BRABIhiRmJgoSvbnz5+vuw9k9I8ePUq4r5hfa6jo+PLLL2nv3r1CghBcAChHXbt2rfi39hoEEz777DPq2LEMNMrZAU9aNJlyj22x9yx4kKXMPbaVUtd8c04T3Z3coA+3FrSnqF53e50ILefoJkpZ9olXFAH8o+tTzKBxBC4EI0s9cYRmcFYajqza9DLJKD8/vnMTZaYkij59OKgndm0RevYIgGktKDxSZN1rx7d1+gil9fM4q314yxqnn6OcvSEHDmKYM2DLnF9LcBJgcIcR19GFV98prsvLyaJ/Jj0j9qQYnO7BHADY9Pf3jvlDIqNFNUNsw2JZ0kXcdpCwfK7T+lrOAzMBACP+BEysbRfYOOM7WvPzZ25xxgCoKIDcMPXkkRK4BoSEUpMufSiY8d3KOBUWFDjGNOvanwYwp4Dh/WZSzayERZZ+v/yjGzKfxKMcAJMZa1fA6QVvQeyKoLheUHjw4MGiCgzfsdIkAhIBiYAWARkAkM+EREAiUGoI/PLLL7ql3+hTV+vHu9uAnuPas2dP0Vdu5DS7m9PO53BEkCWHQ56VlSWy2q5aGPBihpJ6ZO/dGYj20A+vtUOHDgkM4XSrDaR8+Pk777zjJMWnHgPpv4cfftjBr7Bo0SLhiKsNxH0gEoQV8Ms+svpvv/22u+3qfo6sv5KdwhzgIYDhZyCBBGmh2hAEAmmgv4oYzdbCJi7yrAfefpYyY/ssytj8J50tyDOxy+IhwU26UVT3O7yaFS3ITKKk+ROpIK247NzSplSD/SJqseM2lvxCYwynMOrrV4j0zKydeGgv9/G/LsrqtRZZq77ocY+IKyYjhFrAvP+9yI5rMdeBusRfj9lfmbdG43gaPm4Cobw+LyuTZk96WhAIKoYAQJML+9Ju9MufC0q0H3YNdb3mLsd9Mqp66HP7WCbVG+aYS69kX5vV1yMhVCZo1KkHDfrP80VVBwatFno4Q10B5IR7VjoH+VDd0PTCfqLPH/vQCyh0vuQmOv/y23Rvmx1iTd/gSO77v4+gKiHNNQJa1RXwsqAiC38b8fdULwiASjsEYVG9ZcSxI3GXCEgEqicCMgBQPe+7PLVEoEwQ8FYAQM+BfPnllwXZnDdfbPLy8oSD78vZwqZNm4r/VQwv/L/99pt42VIy2eA3uPTSS3WxRBYczvXChQtNYa0XFIFDPmXKFHrttdec5kCfP5xnOM4IMCDrrjVt+T8+xzisozbMf+WVxZrb2DeqANatW2dq33qD9JQHUL4KDgG8sIK1GsEJyDgGBgbaXsfshYVZyZTIzORwUuyYXWkyT6QGfZkULarP/RRYy5np3c7+1dckzn2D8k4leDqNyNjGDHiE/GMaGc5lRACodYbdbcZVxlqdtdcy8yvznjdgFPViBn6w66PvfdbEJwSxndaUvvrYBs04O36UAwkvcE/9QcPtRddrJHrsQ6KKSfv0qh6QVR/26HiqFV+sxGEUYFCT9p1M2Eaz3n5SBCPUhu+8PneMEw47eAYgR7jyuw/4/zvLeWqJFjEHiAnnvfcCFeQ7B6Tiew2hPrc9VqRSYBBQ0JtP2Vf6pt8oYytLTZK7CpeiKzxqp3H3wFTBz7VVVCjzh3OP73n1d6v26GX9XVsFoZdHkghUSQRkAKBK3lZ5KIlAxUDAqPdbXXZudqdgvEfvekZGhnC6oSDgrcwxyJW+/vprUTKZnJws+tdRtt+hQwfH9tD3joz73LnFpb1a51kZjLEo8f/rr7+cjtepUyfxczi9IN1Tm14AYOfOnQ5GfWWslj8BmXZUD2hND2O9sXpncPVCqawTEREhAiQ4q9aMiP0QYEHwBBwIZcX6j72lb+De9+2zTTsn6vP4BkdRdN/7uT9fn0jN6PkVpHvz36b85GJSNrPPetE4H4rofCWFnjfU2mVuRqcs/5yy9y/3eE4zAQA9Ej0/JpAb+vCrVLd1J0t7MAomqPvS0Wow/bUHucT9uGNu7Xpw/GdOGMfKAJ4FQVBV0O+ep6jpBX2dzqFXtq/H7m8mAKBXJWAWND2iRaMACQITQx95zSEXqIeRK0UB6wSTPhTaor9QkpBmDgFtO506AIAZQBCLoKqWJ0eZHX9vIBVYr149cwvKURIBiUCVRkAGAKr07ZWHkwiULwLaskVlN8hawNm+4oornLLs3txtIfcUK/3q+F/0wffv35/q1q1bompgyZIlNHr0aEdmX49fQK8NQc95RqUAAhVg61fbsGHDRMYG6+txI+i1AOhl7NFnDw4FpfJBbwzW1bL/42dmAwAYe+TIEVFlAAZ/xSC9OGrUKCEziAAAJKc2bSrukVbGoaUAL6OKYoA376vVufKTj1DSwncIVQCWjfv+IzpfI4j5rFrW3mWUtvorj2T3gpv0oKget1td2uX41JXTKGtvkXa9J+YTEExRPe8ylELUk7nDepC4u/jJSRRZu76l5Y364Wu3aCecV2TZ9cr79Zj10duOjLket4DZTbXsPYzL5R92EP8p15khAMRYvQCAtlIgOz1F9Oq7kjE02q8eAaCeOgFaCNBKgJYCxfTGhcXE0chn3mXixVollrTaXmO3osbsvano49DWBe4TEMPefvvt1KZNG7eVbNq/GXotcO6CAM2bNxcKAQgOq6vbKjpecn8SAYmA9xGQAQDvYypnlAhIBM4h4KqnHE42StkhW4Q+fm+V8uOlfsuWLSIrDiZ8tWFNlOWj115dPTB58mSnMntk2cFyjxcmxeDo3nzzzU4MzL///jt1797daY2DBw+KvnZ1Cb02a6/Xi68NJoBjAA74N99845hfrzJBby6oKyAI0apVK6e9/fjjj45+f+UDVCSgNF+LPzL1eFn86aefHHOogxRJSUlC4WHBggUlnnfgqa1wKK9fCk8y3oF121FMv6LScauWvOR9yjnsrN1udY7SCABkbJtJ6Rt/tbqVEuN9/AIostttFNy4SGFCa0aZdnWfvZVNGPXDqwMAB9YvEwSAasde/bmyHkgG5015kY5us3d/ouo0YO6BN3Wd4XW/TaX1f37tdDTdXnzmKECLwcENK5zGQmawyQV9xM/MSCMaYejEEXBukF5wQu9+QLZxAcs3qnGs1bw1DX1svOAHUNvZglxK4vYaKGyYMf/IOhTd/2HyC6thZniVG6MldEWJPoLhqGpz9TdQ+/cHf8u++OIL6tOn6FlRzB1hLK6bOHGioSpLlQNcHkgiIBHQRUAGAOSDIRGQCJQqAqdOnaJx48bRrFnG8mNgKkbfOLISYLA/duyYyKCjlNyKoZT/119/FX3xKOXXM7wAgRkfGXlYTk6OkNeDZJ1iask75WezZ88WUnlq05MhBC8A5lOblq9AjxtBGwDQk1Ds27evIH5SEw8mJCSUkO5Db/0rr7wiSu3VpncGo3YMvUAGVBf69etniJuyVkWRZ8w7vYeSIUuWXbLf291zZbf0H/MW5mawUzSBy/9Lsqy7W1f9eUUOAICjAI6cUWsE9O2nv/oQZSQ5a8yb0ZIvgREH9ZZOnUQ7F5ck02zebSD151J8BGn0ggR6AQDML9QC2AE/vHm1lVtCKP0f9MAL1LBDN93r5rPjvG+1MxN+9xvup7ZDLncez2f69b93lyA3VAIAiYf2CK4CtAHYMa3qAOZY+f2HtGX2z07TQcKw391POv1Mr3XD6L7lHN5AKcs/pbP5OW63Kfr+ETRqdIHbsVVxgFFrGL7X33vvPdF6ZmR61XQIZEPWVd1OpcdVo51T77qqiLc8k0RAImCMgAwAyKdDIiARKHUErLDhK5vR9ji626SZFx9lDrVEnV5v/4ABA4TCQExMMcO51rHXy8anpqYKdYPp06c7tqtXTWAmAKDn2Ou9uOmtqZX/UzaDElEw8+MaxRAQQbUA2iMUA5aoPEB1gGJgnf7www+pUaNi0je9YAfaBD755BOKjy9/Zm/72X8fCms9lMI7FZMjunv+1J/nJx8W/f+FOdYDD+p5QlsOpIgu11tZ2u3Y9I3Mh7DNOBjndoJzA9xxABix7buTktNb/8DapbTwk/GUn5Pt9LFChtei10Xi53qqrkYlJAAAIABJREFUA3r99xir16IAUr/2w6+hkIgYlvVrRptn/SSk8NTWdsgV1P36+3SrQiBl+Buc+iP7na5RZ/XFB/z7tWPRDFr25WT+v4VOYxEsaM2khfPff4lQ0aCYwjlQr3VnQUyYfrqI0BIZ+WM7Noi9qu38y26lzpfe7PSzGeMfdZI1xIfacUaVG0b3LW3td5S5S1821Plm+VJ4u5EU1m6U2Uesyo1DGT++f7VyqHp/I7SHR2BcS/iqDWYr1yAQPmHCBHr33Xd1MdS2kVU5oOWBJAISAbcIyACAW4jkAImARMAbCEDHeOnSpfTdd98Reu6NMvTKWkZEckZ72bZtm+iN3717t2MIyiuvu+46QbqHygBFKgnkfnBewfR/5swZuu+++5wk6rQZdJDXIaOOaxTTe2nDHqBMACZ9xfQCGXqOszZrrscTYJTxgRTgG2+84VgTwQlUNHTu3NnxM7wUIsukHqd8COceSgMdO3YUZb/z588XhFFqaSlghJYANWu/ljsB8+lVT1h9fgozM1k2r4D8mGfArgknfAH3/meXJCl0N6dfRG2KHTSWfEOi3Q3V/Tz70FpKZbI9lEfbt8pNAmhUsq/nmBpixM9iwrK5tPyb/xHk9bSmZeHX6103Ih3UC1BoS/X3rlxACz581WlZdcWB+gM4/yj9X/9HSUUObQBgz4r5tOSzCSWY+DEf8AmLqckVD287leBj3b53Pl7E0q8xvVYBLc4nErbS32+MpUIN+792HM686JM3nGQUsZyRdKM5VQn7Mpr2f38q3pVGqjhmvzNnzJghWubUhu9uOPpo+1Kb8rfo5MmTokLg9OnT4uOuXbsKZZmGDRtWPIDkjiQCEoEyQ0AGAMoMarmQREAigL5xOOKff/65kINzZVZk/hBcQCkkMtmKwQmGw4seSWRP1P30auddj9xP62gnJiYKaTw4xoqpgwjKz/RK7PXY/fXI+LQBAGTrIc+HFgXF9Er7cXaQC6I1QG1qh91sdUSXLl0I823evNlpLrxcImgBsiq16ckzWg3cFLKqwxkOVpzlIEssl7Se5iqDYyzx6MPtC82ZfyBikHUCPuwxdfXXlJXgXIpt6jfQA+I/ZX5v9Nn7+AVSJBMABjfsYmrbZgfZr4pwXsFdkMSItV+3HF6zeWjVH9m6VjjTkO3TI+vTY+FHb//MCY+La9QGpYAhD77kYLnHuDmT/+uUDfcPCqahj75OdVq2d1yqF1AIja5BI56YSFF1ih0oBCf+5RYFlP7r7bXrtfdQ+2FXi8w/nH8496hA0LNGnXtyW8BeJyWDyFr1mXNgPEXE1dW9Ri8A0KrvCOp92yOiUgEygfOZ80CvnUA9zpXcolHgJmXZp5R9YKXLx88/si7FDHzUdkDN7LNd0cdppfyU/YJMFW1y7lRt9L5vMQeqtxDARRudYgpHy+rVq0XPP/6OIOgOElepBFDRnxS5P4lA6SMgAwClj7FcQSJQ7RGAU4my+LfeesvQ8Uc5IzLWcEJ79Ogh/jOrEa8nl4dMPEomMYeWUE+dcTETANDL7Ou1CeiR7OkR4pkJAMybN09kexC8UEyP+RlVFZAnxMuh2oAnghbAE0R9UAtQSk8DAgIIVQ1mDPOA/O/yyy/XJakCESJaBZS5rQRusphYcR+XxGZt3Sq2gox/ATNjKxYxcCA14yCAPys4WLGCjDNcgj+RCtKLsl5WzD+6YZGzwjr3ds2MU+Rubt+gCLEP/+gG7oZa+txcxtb9lP7R9Slm0DjyDXQmhVOuNCKwq3teR4KTGxJZ3F6Dao/TB3YReAPAeJ+RdJrVE5xL49U7gvPf5crbqf3Qq0qU4hutG9OgqSitRxvBtnm/i7XU1pj3NHDMf50y7EayeVAyaHfRVeIMR7n8fv/aJYLV38jCYuNEBv3knm2Cp8DV2bRz4Kx97hhHzbsPNJxfr1IBrQEdRlzL5zwhqiiMAg6YP77XEIpt0Iy2/PMLBx6O6a5jFABwp3bhGxxJ0b3vo4C48m8Jcv9UmxsBjhp8pyIwDGcaRLB66jLa2fBdjkA1AuCKgYsG5fpxcXGmFjeqIgBhLZRf0P4FLh11RZzs+TcFrRwkEahWCMgAQLW63fKwEoGyRwBZB7Acq0n2lF3AuQQJHTLbKD+3qw2vJ4U3bdo0Gjq0SENdy1ivDg6YCQDovXTpBQDMyOzpkQ5ij+r9gpcAUnqoKFCbtucTL6Ioy3dFsKh3x8H6j2u//fZblw8E1gOnwd13322YnYLcIlQX8B+qIlAlYEZiCk7/XpaBzN7lnK1Vb8iHAxXxf/5JkecIG80+vZk75lDaBiY70/RXu70e2f9OV1HoeUPcDjUcwFnexLnjKe90cRuIncnAli4cbHagvGXeIifEfgLrtKWYAQ8bbm3BB6/Q3lULvbV1xzzQt+89+jFqcn4v3T58OPazJj5OKccPm14bPAFg9Y+sVVIj/dCmlaws8IJuub7eAgqTuxmJwbhmrXifRwgVCUZmJDeoHq9XqWA0H/bnam/+gUFc/l9QogXAsHWDn/eUlV9Q9j6oGZx1WhZSkZEX3sRKEfqEiaZvUAUZCNz+/vtvQfKqbo/C9qB6giy+u9J6BMP/+ecfwt+Uxo0bi+9WJSOPv0WPPPIIRUVFCWdendFXIMjk9igEEfT+nmIMKt7at28vAhTbt28Xl+mRx1YQSOU2JAISgXJCQAYAygl4uaxEoDogAOcfvfNff+0si2XlhckdTnr9+VqCPsgRgpgOpZCoLFC/XLkLAOiRL2FPegEA9GKiHF9tWAvcBIrptRPgM0ViD+tBpQB71TMoJlzBjjOCJXiR3LBhgxiGMtAIzqD/9ddfLiGD9CIqI+CkI+gwadIkXT6GTp06CcnE3r17m3Lo3d0n9ef5nDnbd/31lMr7VwzOvl9kJOUzJ4PaanMAoj7zG/jo9D7rrWlVlkw9h39UvSKn24Psf0H6Ka4+eItQheCJBdZqKfbiTctPPSb2VphlnRdBuw+XBIXgkQAbPsvJect8+Hlt0fMi6nLFbRTKPfKu7ODGFbToo9d1eQO01wWFR9KQh16m2vFtdadEO8KSqW9Rwr/OkqJ6g7HHdhddyaR8G0u0IWjHowqix433sxLBi4Zjta0LRmc2qlTQjq/RqDkFR0SL9goja9VvBB3ZsqZEhcQFV91BHS82IKTk+52xdTpl7l4oFDd8fP0ooGYzJtG8ylAlwlvPRVnOc+jQIVFtBX4WPUMWHgFZBLXNBEHVc2gVAtDbj8A5gqpaM6Oso75G729VWeIm15IISAQqHgIyAFDx7onckUSgSiBgRDqHrDIcS5Qluut5NAOEWeZ9o7kQAEBFgJItwTh1yaReewHGaF+q4LiPHj1aZF7UBucf/AMou4fpEefh5+AlwIvjjh07nJx4Pz8/QgDDlSEoANWCmjVrCmwXLlyoO/yuu+4SL6ihoaGOz9O45B69qSgZRTY/lsvtu3XrJrJT3rg/ehs5xXs9yC/SisH5b8QcBiFcPbCbqzbUbQChHIiI5/aRgPr1zTwOZEWWzHlCZv5vO5zCO2jk2kytWjwo9+ROSl48hTkNsixe6Tw8pFlvlkxzlp30aEK+OOfoJkpZ9gnvzZlN3+q8Pr7+FHHBDRTS3FmDXJkH5fCzJz1NJ3ZvsTp1ifHoe2/Vdzi16n8xBYdHmZ7vMDuxi1k5wJWMXlSdBgSCPrQHuDJk6OdxD/3RbesNh2GfPW95iBq07UInuNR/zrvPUU56sdqGciEy7B1H3kAdhl8r2g2MCAFrxbcRewPngBlz1b+PwAQwBBdBdloK/fPOM5R89GCJaRFwGHDP04IE8Oj24rP6+vkLDoUGHbqa2UqVHWNUfq8+sJmqKT2A9PgB8DcBpK0XXFBSNhFEs0888YT4e+LOELQAqavyN8jdePm5REAiUPURkAGAqn+P5QklAuWCwMaNG0UPu7ZUEs7wvffe6zXnUlvej8OakVVSQEFWB7KAauZ+JQCAFyYwJoNgSWvqAIBCsodeeJRoqg3OOVj6e/XqRcePH7dUso+XSbz8GTn0WEfbo3/06FGROQIfgWKQ5kNLwcUXX2yaV6G0Hhpk//defTWlqQgV4zhI0pCrJwqzsmgvl9KmznHOtjZl5YhYVnMwY3ZJ7nyDo0RJu6c991l7llDamm+5+yDfzHYNxpSOAkDGlr8offOfHuyr6FJUSET3f4gCYpvozmUUAIAjiv+QVdcanHs/5uuAMx7L/9Vrcz7VataaAkKKg1VWN56XnUk7Fs6gXUtmUdrJo6KMHz3vsY3i2QG/hhp16qHLqq+3Dvr296ycTxunfyvaC/BvOPPR9RpT60GXULOuA8S/FUs8tJdW/fCRIBrEuqg0aN5tgMiiO1UwQOlg+Vwe+zEHK5LEuPieQ6jL5bdSQLC1s6Pff+2vU5lnYLHo+cd+GnfuRR1H3UAx9YvvFUgL1/02TayLIIV2TZAoLuLgScqxQ+QXEEjnMXfChVfdaRorq/epsoxXt3jhe7ddu3aCSwXOu9as/p3bxHwoN998cwkuF1QVgDsHPANag4INgtfLly83hNBIJaCyYC73KRGQCJQOAjIAUDq4ylklAtUaAWSskbkAAZ7a9LTkPQUKpZPIcMydO9dpKi2rvtE6YNuHNjMqCRRT9nnkyBF64IEHRBADbQVqoj2FGf+8884jyDOh1F8b7HB1NsgDoh0AZH96pmSSsDeQRH322WclhkHmEJmdm266ySmggoAE2i8Q1EB/KQimSiubr+ssMeN05vr1ImsfqJGbSlu0iHYPGSJY/2HI/rdghz+iXz/x7+McbDnyzDNO08YyBo25hcNXVbmgt64n5H9g24/qfa+njyOZ1kV3sRJ6p6N63kVB9UqW/9reID8TSQvfodzj22xPoVwYENuYYgY/TlAq0DM4n3OZZV9bag4ndMSTb1nK5Hu8WTmBRMBLCKgDAEoAGN/B4D959dVXnQK17shTtVtCxdyHrICCljmtuQoCrFy5UkjdguhWa5D8w77ACSBNIiARkAioEZABAPk8SAQkAl5HAJkJyNAtXuzcA1wabMRGPfpKT72rw6GXEiR3czQZZ71rbr31VtEzrza8/MG53r17tyUMleABKgwgAbVu3Tqn67VtEijNx5jvOBOOoASceXAZXHbZZVTfZGm8qw2e5ZfPAg6AIDvrxwRUkA6za4Xp6XTo4YfpNAcsglu2pGYs+xjCpayKaR18bYk/Age7mfQvn/WrFQvgIEaLmTMpRKcfVr1Pd4zkRmfy8Q+iqB53UlCDTnaP7bguaQGc7CJVA7vmG8LVCAMfI8inecvKrP//3IaR+YbcHbLlyLqjvLz7DWNExlyaRKAyIqAmm0VlF4KyIK+FQQUF/C/qQC3GQIoW39VmzBXBn7qSTCGaxJwIOuNvLeT+YCDUhXwsiARbtWpVpoFfM2eUYyQCEoGKgYAMAFSM+yB3IRGoUgjoEevhgChDR98i+tq9Zch2gzAPZZJqg94xMjYgxtMzvDghe66tHNAbC9lAsDMjm7L1nGSd0f6RjYfpER/i59rMEFoQsHfIJOIlcghnx8eMGSNKPtUvet7Cy2keDiyksNLAIb4vOQkJ4qNaHJCoz1l4d9l2vf0giIDe/kQV6WPN22+nRtzz7xMURGeZAfsgSxOe5my+YuHcGtGcmf4VqT/0/+/nUtjkP/5wWqIeZ8bqMr+Bq+BEytIPKfuQMcGZEYbeIP/D3IXZqZQ0bwLlpx736Ha5k9izM7ltZQTNYqVSnWDnQPIaiUAZI7Ceg5MgUVUqwRRCVYVTBQ48iGDxn2JWZf4QlAaPix6ZK4IAqDQDV4zyt0HbAoc9YUwQf99KkwhIBCQCRgjIAIB8NiQCEgGvI2AUAEDZO7IkcIK9YciMwyF/7rnnaMUKyFA5G8op8UKkLn+HDBOcbTjd2KcZQ58lAhdoa/j0008NL1FeCLEGmPwh1QSnXjH04oOBH4z9WucevaRonbArhWjmHE5jOHByhvd3gPvvlXJ8fG5Heg8VBKkIJHDmXwkkKGsF85njuUUiqGlTKuQX5ANMRJiokh+MvvRSavLVV+SnCtTotQGgmiCeJbiCuCdWzwqzkilx3kQmEDxhGQqXjPYWZstPPsws+29TYU6ahatKDnUnsWd1ck+UEbRrlUZwwup55HiJQHkggHYzBIIhBagYvueRcVe+z/Wy+C+//LLo1Tcb0HUVBMDfTgSIwaODwMPBgwfF/1eqyEqjyq48sJZrSgQkAqWLgAwAlC6+cnaJQLVEwCgAgD56OMWdO3f2CBe8iKF3HiWZeo6/enJk1PEfeuEhmYd+fTXjP8aGhYUR+ixBxKQ1vHB98cUXQl/ZiNgQrQB4MUSbgOLAozIBL3Low0egIpIl7lCSWVGYmHP27aMEJgXMPqcVrT53LeY9aMDVE+6k985yr38Kl+Yf5aBG1ubNuvc0krFvxoSEfoyRXgAgjBUHwPLvzwoGiqUvXUq7Bg50Ckzgs/ocPKrDgRi9KoDsA6sodeVUOltQxC1g1nwCQii67/0UWKuV2UsMx6H6IHX557yHXI/m8lZAQtmE3daIkofwjlKCR+DIiyUC5YiAVglAr8z/JLcvobVMqS6zw32zj7+fr7rqKtHypWf4e4W/a1CpUSvPyAqAcnw45NISgUqEgAwAVKKbJbcqEagsCBhp3WP/yH4jMx8fH2/6OAqpHdiW8QKGnn11Zt30RDoD4byDNb9WrVqiRUFL5AcSwHHjxjnY80H4hBJPaEFDo/miiy6i4cOHCwm+ymQg49vF90LParOaQYM33zQstwdbfzL39h994YUSGX/tfI25TxZtADC9AAAy+sjsI8OvWB6/9CaMHEmZHLBRG7gEmnNrgF4VgF3yPW9mtDO2zaT0jb969hj4+FLE+ddQaMtBns1z7uqz+TncljCR8hL3ezyfb0g0xfSHUoI5SUaPF5QTSAQqGAIIPkPtRV2iDwcff0Pw90CxpRzEBDmt0i5gtQoA8n5w5jMyMiwhgPYB/B2TJhGQCEgEXCEgAwDy+ZAISAS8jgBK2VFijx58PYPTDU16yNI1ZJZ4ZOAVA6kfXnrQG4/sORxtOP6bDTLMnmy+E2vM48VM0Vn+999/RXAClQLYI0ot77777rIry/fkMBav1SPbwxSuWgAK+b6cYqbqE8y5kMeShu6sxi23UCOWUfQ91/KBVoHDnBk7ycRYamv2008Uw9kuxbDOfpaQTPrhhxJL1GUZybrPP+9UnSBK3Oe+yU7uAXdbKvG5N7PtdiUI1Zvydo99+qbfCYEJ1q2zjI32gpD4fhR5YRHHhTcMUol5pxIo5/B6yju9l6DicDY/27mKgwkpUaXhFxxJ/jWaUkjjbhRYp41HRJVm9452kszdCyj32FYqYH6Hs3nMtM6VPcI4UOPLewqN70thbUd6ZT8I1qCKBNUs+UkHuZWEnb9z9w1Elf6RdSio0QUU2mowL+9v9hiG44A/VCGy9iylfA4QFeZmMv45jvFizZiGFN7+UgqsfZ7H62ECnCtj51zKO7GDz5fuuNc4jx+fL6zNMArme1yRTevcY69auT2w+oMAEG1jsL59+4p/owoOdvr0acI8+BsHedgmTZpQmzZtqEuXLqJ//6WXXnJqN0MbG+Z0Zd6qsKvI2Mu9SQQkAt5BQAYAvIOjnEUiIBHQIABmfPQmuiPN8xZwcNiRrceL0qRJk4QMnpGhbBMBCOguKwROyliU66cxER1ewsqsH99bIFiYB9l4EPaBB0Ax3+BgavDOO1STnW91+T8y/me43eIYZ/zNOP6YDxl9ZOuDWSZRbSe5egJcAWpTEwXi53qVAsp4PUUAu733Pn4BFNntNnY4ulpAznho4tw3hEPriXlTAQB7SV76gSAn9NR8g1mZYACy/w08mgpOZ86B1ZS5h7Xqz+xn/9a1U6O3GAICIc16seN9MfkGeYdPRL1OQdpJSl01jXJPsbqH4vAbnZoDAZFdrqeQFv1t4wKnGIGaXHaKzbSw4F5EdrvFI5nInCObWLLyWxF0cWc+gaEUzRKZgbVbuxtq+DkCCynLPqGco9xm5QpTxjO83UgKazfK9lqlfSEccUizqsn+sKY2CHDs2DH6D5OeIrAM+4EDmt245emDDz6gKRwY1atiw9+xnj17iqC3WnYWVQdoKUBw2shu50orcMxU5b9bpX1v5fwSgeqCgAwAVJc7Lc8pEShjBFC2/9tvv9Hjjz/utXJ9vSPAmYcjDy1kJbuCvsnff/9dZFjA3IwXtnbt2tF57IwOHjxYvIQZqQOUMUzluhxY+09ysCSFS/BDuBoCvf9Csk8jA3iKWfwRLDCyUM5ageFf4QFAFUHTb76hGCZ91FoG61bv5t5VsP0rBunBFrNmURgrH8CMlACU8eq2Avwsa88SSlvzrWVn0i+iFsvtjSW/0BiP70NBZhITAIKEsFi+0M6k3mpJgGOXvPAdjxUJis7gQ6Hs4EZccIOdI4lr4OhnbJ1BWbsXeUySqGzCNyiCwtqP4ix8f69k4DEvHNTUFVMt7TG4SQ+WkSxqc7FiBZmJzFvxJTv+2y1XaKD6ILr3fRQQZ76VStlb9v4VlLr6a6dsv7t92z2juPfs/Ccveo9yT+50t4z43C+8ZtHvZVgNU+PLYxD4XdAaNou/t9SGIAAq3/C3BobPEQSAs3/ttdcKIsDvv//e0paHDh0qKuqgngMp2MmTJ5cIcINg9wUO0NaoUXExs3RoOVgiIBEoVQRkAKBU4ZWTSwSqNwIIAsxkkjjI55ll3DeDGIj5QMoHxx/ZEpnxMIOa/TFHWWXhGLdGaC2gTh0hGchlF3SAqwYUNYEa3LsqSv+ZpVpr+YmJtJdZs9MWLnT6KKJfP2rKL7cBdetSGhM87uEXWj8mTkQwQa0sgH8340xa9OWXO65PXTmNsvYutXxAb7Lt553ZJxxulFF7Yt7Yk1WHy91+/SJqU+ygsQQOAMvG3wGZCQspY8sMrkRIsXy52wvYoQrmsvjIrrdy1Ypn0md2KyYsO8eMScb22RwQmW7JCS/x+8ctETF8X3z8At3CpAywe0YEGmIHMwGnDbPahoJ2AASbQpr3sbFa2V2yfPlyUXWm5Y1RcwKgpQ1ZeRDW2jVUC0BpQDEoDYCLBsFttNuhlQ1tbIGB5p8Du3uR10kEJAJVAwEZAKga91GeQiJQoRFARh5M+l+zPryr0nxXhwDrMTgDQCKIFx5t6X6FBqASbQ4l/lkbN1IwKxYEcl8qTDjk7HArWXs44TWZG6EuBwaQ+d/DUn7gFIChRD/+r78olDNhRnaCM2SHH3usxMcIKCAAAGWCQn5xhkIAqhIO8n8FSUkiGFD3mWeozpNPko+ic83OVOLc8aKH3Jr5UHiHy7iMfIS1ywxGZ+9fKcrGzZRwu1rQU04C9FWncNl/7sldXjmXcMZQ4s697latMCuFUlZ8wRnube5L6a1O7jTeh8vTW7Gaw3/sBwH4OUpaNJn7/bdY3gn61sM7FjtoriYowuQz7r3fwcPO8QlYXrHoAgQ8onrcSUENOpmaAVwZyQvftfVsBNZqycGGcabWUQ8Cj0LSgkmmWg3U14W3v6RCtwFgr66q3PD3CvwyAwYMEKoz97DcKtrirBqC3W8yIevl/P1rVkbQ6hpyvERAIlD9EJABgOp3z+WJJQLlhgAyF+hhXLZsmcheQMJImz1p3769KOVHyX6jRo0Es3JT1pBXEwWW2wGq8MIg6DvNjP2HuT8fznckqxsgI+8fG8tZynw6ydwAR5hhGmX6DbgcNYwzTrDjTHJ15KmnHMjUZpK/+vwzVxKCSUz6t5fLYd31VysSggg8oAoguHVrQpDAycFIP8Wl929ZdjC8TbaXseUvSt/8p2dPiIcKAPlJh7jP+mMvlf0XHSW4STeK6n6H5RJ7UUrP5e2lkvXXRZkrAZp2p6huoy3vFdPlHN5AKcs/tZyRt5KtLo37YyVgZPeMwMfKOurbk7H1b8FvYDXYYbmqwrPfPNtXo73sQyZGBXms1tDPDzK/yy67TIx5DdVS5wySsHl5eYIE0J3pSQ26u0Z+LhGQCEgEXCEgAwDy+ZAIeBGBQs4izd+xh75asZ6OJqdRSIA/XXdhR7rmgvbk7+frxZXkVBIB7yKg7c3XUwNAib9w7M9xBOTs2UMJI0ZQ9q6ibLMeQZ92l64I/rRj6/FLdV0OOmg5CdTj4GiCXOxsXrYlQLzZ/4+Fk5e8L9jsPTHbQQmlzH7TH9yCYE02zNV+wTofzbJ/VnuxM3fNYznE3yw7055gh2s9qVZIWfqhYOC3aiAkjO57PwXWauXyUlF6/+9HVJhlTE5qdW2Mt9IyYvuMdkvyUZ0zj9U5bBBjVpYAAO6BqyAAMviQAxzJsqaPcdUTVG1gKOtH2f6LL75IfzMHizsbNWoUTWT1lSjmS5EmEZAISAQ8RUAGADxFUF4vETiHQHpOLr05axEt23PQCROU7Y3u2YVu6NZRYiURcEIAmfUcdp7TFiygrK1bKZOZn8GaH9a1K0XxC2MgV0C4cn69CWfaokW0i9sr1Iby+wZcrq+bzeeX+2Oc0TrKsnyKRV9xBTWdNs0h+6e3P2T/9914o4MvAIEGhTtAPV7NCeDqnJk7ZlPa+l94iLVyarslzXp78USGUD0fHO2YgY8xCVqc6VsLBvm0dT+eK+u2hoGrReySzKESAllfO+z+pg/tYqAdvgI45YnzQOB4wvIWzKxnt+/ezGbM9uaDFFKQVKafNjOt0xhfqABwICiAOQesWH7qMVGdg7YHq2a34sDqOt4aj17///3vf8JJ17OrWOYUmfx3uJIK9ueff1JX/p6H6gz6+ZcsWUJr1qwR1W+9e/emRfx9/NVXXzlN9RlXaKENTppEQCIgEfAUARkA8BRBeb0hAsiG7zx+mhbt2ktrDhyh02kZBCcZBqc4OiSYzqsTRxe1bUE9mjWq1BlynOvFv+bR+oNHdfGIiwijiVdKGRz7AAAgAElEQVSPoPrRkZX+iclhp3XjoeO0Yu9B2nTkOCVlZFFKVnH2Vbm3OHPP5o2oV3wTalwjmnw1zPKVHggPDoA+e5Tbn+IXRleyemDRb8gvjMisl7ah73738OGUe+CAY6lQ5lqInz6dAurXL7G8IPPj/aXNn+/4rC4HA+px36uRIcixl4MESsUAxkFy8Cy/BCdxuwFaD/xiYqgOS17Veugh8g0Lc3tsuwSA3nQwCmy2IWgPFxDbmGIGP26K1A3Oatp6dvyPbfO6s43e8sgLb+Ly/yJVBrOWsX0WZXAbhKc8CGbX0x1nQ0Yu+8AqbleYamvf7jLwIIdM4cy/Gbk9O+c2GwDI2ruM0lZ/ZetZQSUI+v8RFLJidtU5sEZ4xysorM1wK8uV+1h3QYCaNWsSxkARQEvsp908pGifYb6TH3/80fHRLbfcIloKJOltud9quQGJQKVHQAYAKv0trHgHyGBn+Lf1W+mXdVspLTvH1AYjgoPosSG9qVeLJiw4VbkMObevlq+jL5cbl//CKX7xkkHsEDeuXIc7t1sEc7YcOSFaGzYeOkb4txWrFRFOt/fuQgPPa16tAwGFGRl08t136Rg7yXB2zZjZTLiZuc7msBwXyyOmM3s1nHV/fiFVrCA5mfZecw2lzpnjNBUCAFE6WSc9OT8EK+C461k28z3s5xfYjHMlsBjjRBjIQYACxsePS2atVD0kzn3Dcomxlb5tM7hC3ix58RSuZMgyM9xwTFCDzhTdZ4zh58iqQ8Itc8dc7vPnYKPF30NTm7PhQGNeO9JypvZjY5CVQAqmT1v7HWXuKg5kWVnSFQGgd6UY9XflLgChXJWy/HO+R8utHM0x1t1zaTSpJ2tWxgAAcMhlUtRPPvmEJrG8Khx9IzNT0o+qgNGjRzvmgeLN+yzJWkfDg2LrpsqLJAISgWqNgAwAVOvb793Dwymcsy2BPly00rTjr94BMsS3can89VwqX5mCAFuOnqBnfvuHEPgQTg1r9V7SqTX9m3CAjqcUa53f2vN8url7Z++CXgaz7T2VSBNmL6bdJ894vFqHBnXomREDqEZ4SXk4jyevyBPw70Y6v8zt52y3WtLO7JZrsOMsZPXgHNu0Qn4ZPci9qGfOyVGB4C/2uuuKZ+M9HuGM0/HXX3dawagNIOnnn0UFgNpq3n47NeIXVAdDPz5kxz6FtbAPjhnjVF2AjxCEqPv88y4JA10d127pttm+bbNQe5LpVK+h50yipx/ONQjc8k7vsZWlNnsObqKn0FaDKKIT31cLFTulWeJueu+qgVburyftG644G7wtxWiEg5leeTxDSfMmUH7yERtw2lPL8GRNH78Aiux2GwU37mpjv+V/CTgBkLmH/J+rIMCz/P137733sooq86ro2HGuFBvD35sgzYW1bduWPv74Y4LCgDSJgERAIuAJAjIA4Al68loHApm5efTO3H9pwc69QhrHrgUzad7Llw6hzo1Kv+TZ7h7V16Ec/vk/59Ga/YcdPwbh3119u9K0Zevoa86YK1bZAgA429crNtAPqzdZzvi7wrZRbDS9evlFVDcqwhu3oMLPoWbQ1+t1N3MA9Mk3/+033Uy8mesxRuuw6/Xrgwdg95AhTj35oUxUFf/HHyXaEE598IFw6tUmZPpYGrDmnXcKyb4s7m09wT2xKTNmlNimNyob0P8OiTFI31kxs732BZmJlLbmW9Ff78jus2PsGxjGxHg1BTmeX1Q9Kkg9TtkHV1vZQsmxvn4U3m6UmDMvcT+hdDw/5ZjHVQWmN2XT+Yejm7TwHctVGKb3ZWugeacVWEMaz+ozhG25eo7QUoCye6vcFFaPayZTbpcoE3uxEkxR792TqhjbZJhWwSvF8XgPWsDcLo8//ngJpRtlWRAEoqT/Gq680gsCyABAKd4gObVEoJojIAMA1fwB8Mbxz6Rniv73bcdO6k6H8vd60RGiz79l7ZpUUHiWNhw6Skt27ycEDrQG5/+Vy4ZQkEFU3Bt79tYcK/cdohc4AJBXUCCmVPf6z9qyiyb+s8SxVGUKALjjNECVQ9OaMdS2Xm1xT/18i2o29nC1wLajJ2nH8VMOTPSwHta2JT08pBf5+1ZtZQSU3B9jJnv8p2chLHkYx1n5yMGD2ZGMEo736U8/FS0C2mCBGYI9V8/16c8/pwNcgaCYHmN/3tGjlHDppZTJZFSK6akB4LNkDkjsuZK1z20E/IJbtqRmv/5KIZzR8sTA2p7Kpc3I4loxMyXiFS2rbeV8Vsci4xoG3fXWw6xeSukbfqGM7bP5OvuBX9/gKApp3os5B3oQ+s3R6pB7dDPLKv7FWWsEV63PHdyY5Qt73un2PJ5UbxiV35dVO4TIlHe9VUg1urL0jXyPts1yi4XeALv9/3bl/7AH36BwihnwCPnHMAlqJbfNmzeLXn6F/V/vOAgAjBs3jho2bOj08SyunPrPf/7jqCKAJO5HH30kZHGlSQQkAhIBTxCQAQBP0JPXClK///4xhzYdPl4CDTj+XZs2oDH9u+uS36UyP8Dzf8ylzUwkpzbwAbxx5TDhWFZky+fS5ldmLKClHMhQDD3uT43oL1oYvlu1kT5bWuxIjb2oDw1r17IiH0nszdU9hdN/S4/z3ZI2oh3iS+ZF+G39Nt3qAVR6vH7FUGpf31nTvcKDY2GDyPzDkT/GGR6tBcXHC3K/yKFDS5S/i+tYGkobNAjkl8P4mTPdO838XBZyH6pvcLDTsulLl9KugQOdAguNmYgQZfsOs9AGgKz+Hg4WnD0X/DILDZz+ZlweG9ymjdlLDMdBbg4M+OwxWprLXU8zWguS5r/NffbHLM1bGQejmiGiy/VunUi9s+We2k0pSz7g7Hlxq5MlDLjqIKRZL4q44AYh4ac1T8rozZLjedKnrteygTJ7VER4W+5PD1ez7Pwo/0cVix1z97tiNGfSgnco9/hWO0uSGWUFWxOX00XJzK8yfvx4mjp1quEOoqOj6WpuqRrMweAArp5ay4owIArEtYpde+219Dq3aIWGVrMWunK6b3JZiUBVRkAGAKry3S3ls+UXFNJbc5aIvn+thQUFClK/Pi2buuznX85M8i9yBh3OtNqeuXgADWjVrJRP4Nn0+04n0dif/nYw4CPg8Rzvuy+fGQYuhJ/XbhH/P8jfj8veh1KnhnU9W7SUrza6p7if9/XvRhe1aWGaxA85u2+4BWIakyPqtYW4q4hAC8IfG7bTr+u20GmuMkHVgRJQqh1pvxe+lCF0TC8c5MsvL5HJRz8/pPX8a9Qw3ErOnj2UMGKEE1s+BrdcuJBQOq9r53gGDnLGCJUHzblsH5KCiuUdOUIJLC2YuWGD42exN9xAjZmwylf1QpnO/aYJw4axJFqxU4eMfTxrVQepek+1FQVmcMXZ67/5JgWw1JU3DJJz6cw6b9XcKQBk7phDaRt+thxYsLqP8h7vH92QorqP5kyrc+bR1L74eUtaNJlVCIq+4yybSbJBuw61mcy1R/3/foEU2eN2Cm7YxXF0zJe86D3KPbHDMhx2LvCLqMWykWPJLzTG8HLPFCp8KKLzlRR63lBL2/NsTebRsaCGYWlj5TgYcn9/83coHPg9/P1u1dAuAJnBYfzdLE0iIBGQCHiKgAwAeIpgNb4ejv9bXOKudd4jOYP/wiWDCYRv7uxkWjo99P10OsUSgWpz5xy6m7csPv9p7Wb6aNEqx1KxYaE06ZqLqX5MpGhtePrX2QSCQBgc1neuHSlaBCqyfbtyI32xbK2Tw16He/XBy4Dsv2JwzhOYFPBEajr/PNZQ5g/jnv19jq48IlpCnmdlBL02AFfBJVSGvHnVcArnoERFNUj77eVsTfrixU5bFKR3/J8TSZ7OIVAFcOSJJ+gEBwoU869Vi1pwSWhoZ30iybR582gPZ5AKkpLEJdrsfmFmJh246y5K/PZbx5x6jj3IAvfdeislc4m+2urzi2sd3hPI4RBgQP8/ggDCQBjnohUgrFs3qseVEGh1IC+2fdjN3rrrm05e8j6T7hmrelTU587svpBtD27awzDzbmaenCMbKWX5pxzgMqdm4TynD6/fnaK6jTZFNmjnfpjJInuiU6/X/5+5kytSWJrRakWKGbz1xgTUbEaxg590iaEnEod2+/89aavAOc0qG9jFrTSuUzv49Vi29SFWQ+nVq5eQPFbbyZMnRRDgOyZhtWK33XabIBWU2X8rqMmxEgGJgBECMgAgnw1bCBxnx+/xn2fS0eRUp+vhzD3Gpe5D2sSbmheZ3Qe/+4sQCFBbRQ8AwLH9L7cvrD1QzKqMgAfI7UK4fG/PqTM07qeZhDYHWG+WN3yWqwMqcs87+vef+GUWJWcWS5nVj46kV/hMDWOiHLdnO3M9PMdnV8bhBWc0qzfcwOoNeqZthVDGtGP+gNe4DSA0MKDEZbtOnBZ70ZORRDXC+CuGUeu6caaesfIYdIqZ8MG4rzYw7otsu0km/6ytW2nvFVeIKgBBrseBgzpPP63LmA9JwYP33ONg+Me6etn946+9Jpj+1dbsp58o5qqrnH6W+M03tO+mm5x+5hcTQ815bMSgQZT+77+UMGqUI9gQNXw4IcCA6gGFuyCApaqiLrlEtBiEXXihVx1/ZWN2SpvNMIzbkRYsj+fMzpp+4XEUyVn/wLgWdi4vugbZfy5zzz2+zdYcAbFNWFd+LD/LQaauz9g2k9I3Ogek3F1oJgBgl0MCa2ud74K0E4KQEtJ/ZWVmeA486f83g6HeWVOWfkjA1q6FNOvNKgC32r28XK5bsWIF3cPfwSdOFAX9kbF/6qmn6Oabb6bAQOdgNSritjBBKhz65SzJ6s6Q9Z8wYQLFxVXcv3nuziA/lwhIBCoWAjIAULHuR6XZzadLVtP3zA6vNfTAPz60L/n7mSN3237sFD356yyHhJ4yX0Xvlz+SlEqP/DiDEjMyHRBc1aUd3duvm6Cr+mTxKvpxzWbxGZx+ZLqR8a6opsdngJL7p4b3c7Q0YO/aygblPK6ceZA9giRSa66uMXouMIe60qIi4qmXQfeLiKB4zt6Hs46zFcs/fZqymEQqqFkzCmzEz4+BNJtedj+0UyeKnz6dAurXdyypK93HVQGNuLTUR/WSmp2QQDu7d6f8M87ODHgF0FaQc+CAw/nH5I4gAr/YonUALQU+ZUDiacdRN5PVtDOvlftaHmPhbIe2HMRkf6N0++2t7An95ClLpjDXRPH3n9nrBcN7jzspqL5+wFBvntIKANhtIcEetW0kdqtRzOKmN85dJQuu8aQX304mHgGQpPkTqSD9tM2j2Ws7sLmYVy7LY/LWV5joFQR9Whs7dqwg8gvWcLJg3FEmXb2dA6QbVG1Z6uvBC3ArV2Pdd999hP8vTSIgEZAIeAsBGQDwFpLVaJ4jnPVH77u2bB+l/xOuHk7N44x7m7Uw6TmHlaFffvGuffQyEwCqe9sV3oJDSSkCH6gjwC5o0oBe5ABARVY1ABHjU9yykJ2X77hFg1vH09ihfZyqFrS8B8pg8B48N3KgLt/Db+u30pQFK0r8hmD+JznAoGeJGVkCw4OJxQRIyriKriCAjD3699HHrxik9FowJwDK+EvLjrL8npo4UI+9P2PlSiHz59Tf37o1xfPeglTM0jn79tHOPn0IvAHuLLxvX2r2ww+EjH9ZGkjWEuexo8GZVytmhmHcTmWBlT2U5VhUPAQ3upDCO18t2NW9Yamrv6ashEW2pgpqeD5F97rXVOm/soAdR91Mebyd1gLsCS0UIC4Mad5HbDH3xHZK5qz3WRsBEVsgYg86HATauQoyk4qc8TR9hR53a+uRHLq7BtKHaau/EkoOdsxMhY6deUvzmiRuuxrDLVGQ/dOzuzjIimoAbfm+NnDQo0cPUUUQGRkpZAFbtWpFUawOI00iIBGQCHgbARkA8Dai1WA+Vw6d1mF0B8dfG7fTu/OglVxslaHHW03wh50rZektatWgN2cvpvk7ipw/BEVeZklDyOVVVEPFwqQ5S+nvzTsdWzQK5izbc4CeZ9JGLanfTd070209zy9xRL25lUHuqjwOnEmmt3lfaAeAzGLN8FC6kqssLu/U1nSFSXlgrudkowce2Xj/mqWnbAHSQZD8qa0Ov3TWf/VVh7OlF5zA+Kbcj4oWBcX05tLDEkGGxixbCHK/sja7AQAzxGlpa7+jzF3zy/pIXl0PGX842+EdLmOSuFivze1Jhhd7Etn/Bp0s7Sdl2aeUfWClpWvcZa89IQB0Yt+3QYaIQAzY9fNTjxPkJu3IHPoGRTAB4KPkH93AEJfckzspefEUbsspbusyC6I2yGH2Ok/L/80E6MzupazGHeCKKGTp161bZ7ikURDgyy+/pMcff1xc14wrvT7l79M2XlBIKauzy3UkAhKByomADABUzvtWbrvW633HZuyWue9kvXhknpVe+crgMGdxud8zv/3jJH1YKyKc3r1uJM3eusvBeo/e+Ft7dKYb2Tl2pgEqt9unuzAqOR7+Ybog9FNsRPtW9AirOGj3PXXZOvqamf3VhnOiwqFn88Yl5tdWQygDQIY48eoRuvKQFQsd67vRk9tzR+BnfZWSV2Rv3067uRc/l19GFUPlQTyrAQQwKRUMLQUIEiBIoTb06Tdi3gJBTqiRAvQNCWFJM30Hoi73sNblyoOyKPfXnjg/6aDouS7MceYPcYelmb7mnMMbigju8os4PCqP+ZBfWCyFxPcTJepme+ytnM+TDG9AjaZFvf+cvTZruL+oyMhPOWr2EjHOndKDJ0z1aoUBa8+KDwXVa8ccDLeLagxv7cEIGLsymZjPrMSgem1PgkPKPGZ+Py09CGUw2F0FgLIFvSAAuAMuu+wyxy5///136s7tV9IkAhIBiUBpIiADAKWJbhWcW6/3HcdsGBvNDPgjKDo0xPKpQQS49RxbPjLlyPRWZEPf/4OsXHA8pVgmrU3dWjSodXOW/lslstUwECE+NoRL6E3yIZTXmbXtDEbBHGTzX54+nzBebVEhwcKZV6sE4HNXTP4VneTRk3uh54hjvlrMCt1g4sRSc5ZR1r+fCaeS2eFXTNsGkJ+YSHuYmA8kfmoDwV8LlqgK4xdPtC7sufRSAgkhDAR/AQ0b0pkvvnAQ/GE8HP9aXPbqTtHAEyxdXWs3AGBKYsxGVre0zul2Xg7AIcOPrHpoiwFCQ700zX6G10dUI4S1HWFpe3YCDmay155kxwNrteRAxjjLZIiBtVpRdL8HHIEZu1UsADAgLp4VAFiVw4V5UslixxH3lP1fnMuEsoGlB6gMBqemptKjjz5K07nKy52Bzf9ZJnQFSSBs1apVdAl/Jys2ZcoUuvLKK91NIz+XCEgEJAIeISADAB7BV/0uNioBdyXpVtVQ0iOoQ39/Aev8KpKI6G9/ZEivCt33r9yXSXP/pRmbinWrGzDj/9sczAHZntrAyD+OlR8g/6c2veAPKkUgkfgXz6ttF4BawkssK1iRZfw8eWYLkpNp7zXXUOqcOU7TwBlvOGkS1bzzTlNO89ncXCrgF0sYmPV9mJQRRH1+6Ak1IAM8+e67dOjhh53Wraki+dMjC1QGB8XHU8077qAUDgSkL1nimKMRv5DGcXlr7sGDlL17N/nxi2tIu3am1Qw8wdLVtXYdODOOk8Ccs/9pa77l0vNVtvuZS+XsPr7kGxxJATENucS/i3D8fQPLRl7UE4cVGe/o/g+xxnsT07DgHiQxz0Ne4n7T12Cgb0gUl8c/Rv6RdQ2vy96/klJXTaOzBXmW5sZgpbrASvYfVQPR/R/mCo1ijhxP8EQLQXSfMS737gmXhdnfE/UGPCEcVOYxo2xg+YaV8gUFHPR/4403aPLkyWKl2rVr0+jRo2kWE7/qEfxdzXKtz3EAFaz+v/zyiyAJVEwGAEr5ZsnpJQISAYGADADIB8ESAl9x+fc0LgPXmlEPuKXJ3Qwu5KzcOpbd+4HZ9XdzX3h6Tq7Q2K3F5eR9WzQV/eFWqgeQ0V7OPe0fMWP/0eSibD4CGc9c3N/Jccc6YLFff9BaCar2OB0b1qWX2fHVk72DrOIf67fR0oT9ohQfexveriU9OKhnqUoH6rUzGAVzjKo/1OOxbwQI3v5nCe3WBAqAB2QFx185jOpGRbi826gegIrC96s3CuUB3NfnRw1i6T9jEj2Mm7F5B83cvIsOMxEjnhcEGUBQeHuvLm6rUzB+y5ET9Ou6LbSZ/zclK1s8ByAq7MMyjqaN5znGcntHOcujZ8EtWwqJPmTbiZ16WN6hQ5Szfz9lsTRUDjvZ2Ts4cMJOv56BbK8Gv1zG3X03BTZx3lfWpk2iDSCP2aUVw3rx7NQHNW9ORsEJo7OprzV9/jIaaFff3Kpjg7LmrN0LKefIBirISjmne48nvXQM2WuldN+Xy/l9A8O5z7se+UfUoYDa5/H/cobfIABUOjsqntVu0AUz+EfXF1lzK8GK9A2/UMb22Xy1Nbzd9f9jP3aUBYqQOMdS3+oi01KICNhE975PZO3Vlp98mEn63uY2luJqMrP30N1zXJidSolz37RMkqmsb1WKT5xlwTtUmJ1i9gi64+wQD3q0oJcuXrRoEV177bVitg4dOghFAJD5vfDCC/QTy6dqDaz+57Giyg7+rk/moLFi06ZNo6FDh3ppV3IaiYBEQCKgj4AMAMgnwxICrzDz/cKde0tcozDgW5rMwuCjrDzw2t8LaQdzBhgZnLX7B3Sn4dy/bqbnHg79c3/McWK+15OmW8DnfZXP7amBJ2Dy9aOcghQZHFxAAGLWll3CYVWbL7/kg1wQmfcYbq1ARYFen70n+0L7xYPf/UUn04r7qLXBHOxxHWMFMr6f2ClXqhyUdbGnns0bCU6EdQePEObUM2T+nxkxgGqYaPFYy4GeZ3+f42inwHxGbQNAbe62BHp/4QqBlZ65CzzsPZVIE5i8US9ooag35HKWp3WdOHp25AAOOrlmUzdqA/DkXmmvRRl+o/feo9jrr+eUZ5Hs5tmcHDrIZfmnP//caXg9lqiq+/TTIjAADoBMlp0KZ5b/LP5ftSKAdo36r79OdZ7gMuNycjhd4WU3AGAmc+ryPvHvaT4rD+Sd2EGZHBjIT3GvlOBqPjOkhN58bjyZy5OecquZXayVvvE3yzwMovz/wpsppJlryU27sn0K+z5I+ExJIXLFRnj7S3VbH/LO7KPkhew021APcBdQyT22lZIWv0dUWNSSZs2sS/Glb/qNMrbOxLeQtaXUoxmriPOvEXKVFdVQ0TZz5kx6lclVI1jeFaX/gwcPplOnTtEDDzxAixcvFltXHPn09HQhETh16lS3R5IkgG4hkgMkAhIBLyEgAwBeArI6TGNEAIizIztrKUtqAbDtx06yoz6XkjPdMxnDab6tZxe6vltHl0EAPd17bOmefl3p6i7tnXZnVPVg4QhiqDa4AIf6+T/nlpBTNJq3S+P6XDo/2KttBdjDE7/McnKc1cGcY8xz8CR/DulHuwYH+vquHejqC9qb3ru2LQFrI7hzeee2TttApcDUZWtFVYi21UC7Xz1ZQ7yq/rx2M32+dK1TsMHVWfX2UWI8vyTCCT/A5f6laYKFnzNNNbivVHHSU7nsNIF7StUVBIGNG1MTzizl7NxJB7ncFJ/FsdyUX2wsHWcnX8/A7I/yf99zvaqleQ47c9sNAAQ36cFM9LfbWdLpGk9Y5NUTVaae59SV0yhr71Jb2IW3v4TC2o0ydW3G9lmUsflPW+X5/tENBTu+O8lDu+XqCkt9xta/KfvQWrfnCeSqDdH3r0N86EkbgqGiAn/3ZCYsLAqe2GD/x4HMSAyqD26XqFELnk9AMEX1vIuJEju4xbW8Bmzbtk1I9e3mSi3Fxo4dS/fff78o58f/h93C358vvfQSBQcHk9kgACoIXufvY61cYHmdVa4rEZAIVF0EZACg6t5br58MJdZPM2P/lnOEfcoCigRe67pxXl/TjgMKJYHXrxhKrThba2R7Tp2hcT/NdKgPYJxR77teNtrqQVHy/tzIgQSJQxhID5/jDLeifmBmPmTQX738Igphp0/PcH/w34nUNNFGkJSRRQl8TpSyFxaepfv6d6fGNaKdLt1w6BgrGsymnPyiLFGQvx+vMZQ6cbsCbA5n1t+YZU/vG2X7IzucJ5x2PCNmTY9rAMSE4A3o2rRY8grO+zdoSVm+3q3zj7Xr8D2YzEoNCreB1euV/d/R+wIOaHR0e5xCzvwceeYZOnmuL9TtBTYHoEy/ORP/BXM5KawgJYX2c0AgmdmkXRnaEMBJcIQrA05/9pnT0FocJKjHGS4/LmGtqGaXcMxbAQBPGNzVmHprP2Vxn+z2lAtt9663UnCTbi63iZ7/1DXfEBxjJl6wfCSR/e9yPasg9HV7beLcN85J8Lkd6jQAFRuRF9zIKhGfuy13R5VAVJ/7KDCuhe4i9tsQiqYD+WNEl+soqH4nKszLpOy9y7gqZQGrC5zmT+1n4s1IDKoPZIeoUQ8Qq+tau3PeGY3S/uf/z951gElRZd0LDJmBIeecBCQrGclZzOiadddddV0TgoKCCBgQMLHruq76rzmAmSw5SM4555wGZsjJ/57Shp6e6u5X71X1VA/3fp/fuvYL951X3VM3nTtgQLrFwPAPgj+09PuVSVbBA4CxAUb/kydP0jvM0YJ/7CR0vDvayiqCgCAgCNgjIA4AeTKUEYi1AwBR+rcn/UoTuLVesCCi3J4Z9hFRn7puMy3idPHQ6G+4NnaBdT6ctZDry1ekWRe14jDSQ8sH8Bq1g3vSw2kAnZAGv/VQcpq5tzSoRVfZOByyc403/nsR5ikIrBvJqQF+AGRS5OeowfdLV1vEggFpXb0S9evW5tL/R9r+O5PnWM4E8BREE7vyhlkbt1n8BgEJdeaEI32Mttc1nK3wSOvGVKFwwWhD031ul5Vg12kgtIVkYCGk599UvyYd5m4NPy9beymyH3o2PDvDJs6yjfzDYYOMAWCL8odgcZLtgpT8A//6l8UHcPH0abZypW4AACAASURBVMdYqE4ozmmopZmEKtCO79jYsbT55pvD8ghgXTgAyn/wgUUumPz993SI/x1lBWD2T2zDz9kfZQWqOsR6nK7x5JbBfWbPCjo254M/OAH0T5+v7i2Ut2YX/QViNBM15VY7Pu5d71RUIrtndq+g1MVfEjgXdCVStD14TRPyPaTe5yhek06un8xLRjKys3BXhtaUeM1dYY9zfDlzHKyZoHtcz+YFtzmMugk6ZnAZw9l9a6IOjTZAp/NAtDXd/Pw0/4a/yK1PP/30U9tl4QCoVasWDRw40Ir6d+/enYZz55cCIG5lOc/kuN/zby3WCK77x2foDPDII49QAr/fiAgCgoAg4DUC4gDwGuFMtH44B4BddNaNY9tF6WFQ9+7UktpeVdnaAq9fH3ANPQjjgiVSn3kQ7j3LbPbgFQiWzky616tjy4iq22EAIsKBN7RTqs9HyvpQrjWH8RksWKMVOyCebt/cipZ/tWA5fTR7UZoxwbX5OPdrzIkQuk4k5e04CKI5AKDviKlzbDkKot0xyjFgiP+tZSNHrRDtOBeqFCtMw27rQomc3WG9SLFjBHwUs9mBESwVihSkVzlLAmcN5TcIdiLg7p/l0obgVo5YB86lR7gMpBtnLqDk5YUffrG4DQICBw1IDNH20Ymc27ePjnz2GR3+/HMCUV+owPAGSV/umjUpV/XqlLtuXUooXJhyVqpkGeLn9rOTZ/ZsOsgp+adWpn3WsVauGjWoChv9OStWtJaOxPYf2NtK8ecIVVZ2NsWjZLQDwKQePoC301TrjLynCyeTmbBuOHNGHHCsRiBtPqFguXRzUQefunQknTvEv4khPChONsqaqwAlXfcYZS/8+3cgkpicBW0k0Tng/LHIpLBg+y/Y5umIbRl1eQiinc/082gEg8Hrnz2wQY0LQUEpJ/sqLOf6kGgOAGwIhn9E+8fy7zEEDoC7777bIiwOyO7du+lHztCaO3cuZeeMvttuu80i/hPj3/UrkwUFAUEgDALiAJBHQxmBcA4ALOAFCaBdlN6ujtuOnT6SU2IU13yjRV2olCuUZPWzL5Q3d1hM7DBwUgIxf+tOeunnKemizh04o+GZDi0tQxnG/eAxU2nmhq1p9AjGONJdhFMe5QdD2YgObr8XzQFw6YUlOYWeHjmWjnBUPVhaVClPdzepzzX0i2wzMfDSc3/T+tYYFWJGrP2fGfO5Ln9Vmn1CszPsnEO5sidYXRbqlytlzQ1t1xhwIuRjJ8IIbn2IFoXBEupcQobFk1+PScPRAMfSO1xGEI0EMNKX6jd2LFjt/diJkSVnTjYQIndECF4L83ZwrekRdiSEShXuQV2gW7dL//nU6tW05ZZb6PSGtBk0gQFWez+O9serZLQDwKTHegDzeEh5Duh6PnkHs7y/xYz1lwlDVZ+dUAfAbxfPc5r/PDq5bjJnFLAhbWD4QwfUw+e/9h4uMeDOGgpicpbs7MQACSTKFcIKiP+uvj4q54FfMwCcZMm46cRwShSpcNWuDlFxAGBDpPPvZ6ctpEyZMvQRl1jVZaeuiCAgCAgCfkFAHAB+uYk40SNcF4DbuAXfI60i13c6OaJdezoYk/05BR7GYLCEM4YRzUdUP1hgwPYcOc5qE2cntzNR3V+vaxTWWDVxAISLWiOa/CpzFgQMc7saeDsngx1RXjiMw3URUHUAhHIFBPYJ1MMjU+CNSbMszoBQCTXMIz0HwGggO0jmbtmRZlho3f0PXB7x7rR5acaEljgEnw3PzqP8fKJUA4SGvUaNS0e+eB87Ku5t2uDS3dud2a6Mwslz7cbYM5s306auXdMZ9mXffpuKPflkmi1Sp0yhrffcQ8hACJbcnKYK3gBkHcSrZLQDQJdELhhvR6nWGXxRJkYzHABJ1/3DMpxPb51rRfsRRXdFFI3t4L1MzkK8XzR+AtVUdt1n2BXcIiyiWpbiVuu/gCp5qrW1OBz8LCOY0+VVbvPqRDp37kzDhg2jokXd50lyooeMFQQEAUEggIA4AORZcISAXWo6FnDbMLJrTxcp0m7nmLBrGxeN0T80ChwKjp0DQDUtHLwBMDxByhcQZCoM4PKBppUup8bajbOLPAc4ALYcOmK1CQTBHwjuKhctRHlz5KCKRTmtnFPa8+fOFdahEeoACHcWO4M7tPThCJMO4nw7jlzuaRw45zUVylhlEoGWeuEeOlUCwCHjZ9DktWmdDaFOqAA+21mfrldXJzh3kGFhdxY7Aki7ceF4Ihx9iQwHg0tgB7NQHw6pQ0W7vtJDhqRb/cyWLbTrmWcukQKi/R/I//I0bGioScZO1zWenEQ3w53QpB4+eE2VfvUZi/Ll3Y2MZq8OwcY4+BPQZs9Jq0rdDhJKx3DgkPBUDyVl0w+yiBSZtyB35cjlcJiZspBLmjbpkcTa7EyJ9W+lPFd10tTcm2mo2z979uwlZv5Zs2bRgw8+aNX4Q+AM2LVrl8ULEPhvdpqAHwC1/8Lw7809yaqCgCDgDAFxADjD64ofvXL3PurLnQBOnzufBgsnUV4VEO2I4Oxq2LFWuJT50AyAnRz1h4F6+I8+9dnY+L7IqaehBIJJbEy/znXeMKRDJVy2gQox3IRVG2j4L7PSLBla244Pkfo/mOvbg/WqwVkCQzhLwAmbvgrOoWnymGN3FrtsA9TjA6dAZwPMRf3+62ycI5IfLKrPh13aPZwab93ejUoX/J2R3i47BP9dhZ0/XIZBqPMgHMdCMA+DCr6ejOFndhczTe/n2tJgKc9ppkX+HL693YXUVG4RcIGygZAqqB7VEx1jsGhGOgCsyOfUNzkdnjE1kHiIeAaO5zcHADoL5EVrwRqdHd+Al4Z3tnxFuA1hLwIHQDQ5n7KXn6M36OIp+4y0aPO9+FyVl8Lt6L/VKaLxA5SrfCMvjqW1Jgx/tOUbPXo0DR06lNowOeqBAwfo8ccfp5kzZ1prfvPNN9SSnaqo+Qf5H5wB4QSdAvr27StOAK3bkEmCgCDgJgLiAHATzStgLbDNg0APBnqooE0dWrUF15jrQmJnmIZzAKgQ8yFFfRDX1YPVPiB3XFuHW+ol2LaRCxexPsfr9P52HK3a/Xt9X0BUesPb1baD06BPl1Zp1rIzthsyq/6gG9tHjaA7xRslEU9wnXswGV6oMQwyvBd/mkxohxgsZZkz4a3buxIcJgHB2H7c3nBpCHM+Pm9WuTy9yF0WEIUPJ7h3PF8w8gMSuo+Tko/QfewyDOxIHI+ePMWcB+NoZ0g2g8o9O70Dp+MvHD1KW26/nVImTbo0NQsTSVXl/5/YKu2z5HTteBqv3QawfGPuNf6Q0VHR/z2F28D9diF6942wG3GkOLHB7ZSnWjsjXWI12U8OALS/y9/oPspRspbW8b1zAGRhhwSXc9W7VU0vFxn01TaMPioSYWPwbDdr/7Fu1hx5KKn1U0okjtFP4c6I4Gg/avn/+c9/Wm390N7vpZdesjZ56KGHrMh+Ds66W8kErS9w69cFC9JzDAU0wtiHOYMrGxMaiwgCgoAgkFEIiAMgo5CP433HcyT7zUmz00XOYUjdwWnWDzRr6Ij13Q4KuzR4u4gz5tpFjYMZ3+36vSPle+htndlZkZP6/zSJlu/cm0YNnAXdBjrWvNy/OVKdO1jjweAfSZ5nRvkFTAIYLKFlCnYGKsaHtgB06/GxM+5DyznCGcPhnBKo30cdf2gWAMorXuIygMYVy4ZVf/ambTRo9FQrMyMgofrAAdCbnQRoAxgsKtF5lJb848ufrA4BAcnJTqDht3WlGiUv12eG4zxQyfSIdjcBEsBs+fNfatsXbU7w53Yt/hLbtqVKo0ZRQqH0WStO1o6nsbpGnBtM47rZB8H4Zsme22Ktz1GselzA7gsHAP8u5yrbkFPU7yYYqroC51HKoi+YiPOC7hK289CJoGCbpyghqYzyuqc2zeT2h18xrUDarDrlBVwemDU3n6HtM5SQv2TYlc/uX0tHZ/+HfjublhTWRBWVfU3W15kbWu9fmTlT3njjDSpVqpTVsm/JkiVUtWpVyyFQkzu4QJABACN/3Lhxtlti/IcffkjVuduLiCAgCAgCGYWAOAAyCvk43hcGmJ3RjCPBcO5cqyo92roJoZ5cR2D8IYI84OfJaUoNwpEA/rJmo9XPPThlPthoXMW93NHO7QRnL0BQd/8MEwSCeR9il22A/x5s4No5EYLPZldDHvw5HBqPf/VzutKJUAdAuBR6t0kWg3ULrXUPTde3K8fA/HBOj0hZAKGEh8F67D2WSr1Hjad9KWnTqkMdAKl8jw/836g0XApYB+z/L9/UIWKWBJwTeK4uXrzsYMB5hwU5AOC4GM7PUyjHQM6EbPTKzZ2oXtnwL8bRnne08tvG9aNnNm0iEPFV4p7QuaqlJaqMtEY4Zv94Z/SPhpvd5xnpAHAj+mm1iWNDK1u++CAGc6vsQeeu+S+LZVQn1ruFo/5X6y0RNCuVa9dPula7fnlhOCcKtHjEkX7oJpA8ZTidO7LN0TyvBkcjMLT0nf42nTuYnvDVRKdo+5qsrTvXjvCvQYMGVt3/qlWrqFevXtbSf+bSKxj9uf5oqQougHfeecfKGAgVdAj4jFvC1qlTR1ctmScICAKCgDEC4gAwhvDKXADRV3ABpJy2b4UEUrp7mVUdKe4qjgAYjev3HaKJqzfQ3M07wq4bakDCaOzD/dzB7B4sD3Mv9x4Na5Pd58Et9zAHpuBbnNEwbuX6NGsESg4K58vDbelWcqu7xZfa94E/4EJInXvouoG1Z3FN/xu8fsABEbxJ19rV6ekOLSySvnBnwXg7QkO3njw7Vvzgcg477gLsHSkdPly7Q8xrxV0c4IAJfi7gIBk4eoptd4Zg5wqet0E8DhH6UIGD6N4m9QiZAFlDatxBvPgRtyrEWYKzC7AG7hKZCQEixqnrNlsOpXNcLx8sTto92t3N2W3baNONN9KpFSsufVy8Z08q/frrSpkAMP6384vmiZD00vwdO1LFr766oqL/APDMnhV0bM4H9Nu5y6SaKt8JY0ODHZRHJg9hJvstKtuFHZO9SCUq1L5P3PAxXDx1lI6woXqBmfxjJ1nYQVKEW+p1/73FnwvcFecOb6WjbMBedDF6DTzQirBA04coZ5l6juGBMX109nsEcsmMlmjfjxOrRtPxVWOidkJweg4/fh/WrFljpetv3LgxzXFqsfMWtfyo/wc/QL58+Wg4c7LcdNNNl8Zd5PcDZAGAQ2Azd24JSKizwClOMl4QEAQEATcQEAeAGyheoWss2LqLhoyfHtZYBywwxGDAVS1emKoVY3KkvL/Xi1/gCCwiy0jfhzPhMDPIh5LxhYO1HNee31S/phVNR7/40N70+Hx4j66UgyO2L3J6/4pdl1ugheMpQOT9FSbeCxY4AIbd1oW+W7LK6hkfrB/OZNdKsGSBRMvpUbZQAdrDTomp67bYsuIH9kFaPBwHlYoUsvaBE8BOvHQAYD+77ghVixWmNldVtljzD6aeSKNWtGi4HedCKLadOFOkeP58Vss/PEuhBndgPAz7NtUrEQgTf1y6xnpmIgnuv+1VlahUUn5K5ucKnQ7W7D2QzvAPXgNEg8iywLM0evk6gkMqVEwdAKkzZtCG1q3TLIvofxV+SYzUju+3M2foyJdf0u7nn0/Xzg/zkUWAbIIrTXRT0k0j7xdOJjNxGwzhA0aQ+73neejhwHeQPHkoR6ov86gYARBpMn/nE5LKWuz+OUvVdsXwx3ZIXUf2BpwZbkv2whWpYLteBBI9HTm9fb7Fqu/UoaWzV6Q52RKL/U5imKdgumFepP5f+ltYtAo7xJ5z+zhG6+Fv/k/cLrVPnz50lLlXggWcADfffDONHDmS9u/fT8gMQNQfKf7Bcpq7tqBUYNmyZVS4cGHq0qUL5efyLxFBQBAQBDISAXEAZCT6mWBvGFaDmVwv1EDMqKMF15mHsumXZoNwCLPWF82Xl4n/ltBPy9YQyhlAWogocHB7PugP50XWrFkIxmywwIlwG2cXvDpuWrqU/mjnRqT/cvJ5+tFok4fMgtD6ea8dACB3DHWWRDpLtJIHzA3tuhANm8DnORiDszYGeOh8uywM1T2ijcMzAUyCxdQBcHLpUtrI/aDPM4t0sJTlvtLF/vGP9EYOPwepzDS9h1NLj3PrqXTnL1iQKnPdf2K7+CCRi4a5088vHD9oMahfOHHY0VRTsjG3Isj5wGDPke14kqOz/k1ndi31TOWsORMpZ+k6Vms/RKLdlNPb5lu19hfPpnVmurNHFspX5ybKW6ur0XJn966mlAWf0oWTR4zWsTIlmGRSh+MgHAkgvmfInDifctmhbqZk2tlutOd0U5/AWnAC/PDDD/Qsd16J1OYP47t27UrDhg2zDH0RQUAQEAT8jIA4APx8O3GiG1Lb35+5wDa92uQIMObrli1B65gZPtQYs1sX45GWjtp0GNrBte1gqh/MLPpop/f9ktX03oz5yhkHwXshCg02/qKcHfDFvKW2HQTCnbk0Zw0U5XICu/T1wByUBCzatjtdlFulxZ0J1pgbqQQhdO0/cQeFh1peG3VLZFagnt4uom43Gfi25Wj/B5yuHykjBMb4422bcdnGujQZHlEV4gFFE/Oyg+FCOodPYC7W7np1dRrFZR/BEo6EUmVPjLFj78d/z8p1o6U5TbTQ3UxslicPnT98mFJ++YUOsGPgFLNK20mO8uWpIteR5uP2U1eq6KakW+3GGt3PKeWNtaCDIZmy4BPuAHC5U4XThfzY8kzlDMeXf0cn1kxQGao8Bg6ZHCVrU+6qrShHEeZlcSHNP83mbMClLvuOTm2Y4hnRng75XziALp45TidWj6VTW37lbIBTyjhiIMoQchSrZpVLWM4OXsuxoDtFvdsoz1UdLk1FtsvRmf/0zPjHRn51AEC38+yQRqQfdf7RnADPc6YWCALRFUBEEBAEBAG/IiAOAL/eTBzqhVryTzmyPnPDtrDp3NGOhQh4zVLF6Ho24ptUKmsRuqFUAFkG4dLjsSaMut6drqMGTAQXEDgN3p78Kx3nunGQEpYvnGSlgaPW/NdNztNYEfl/oWsbAicABGuhBOGTOUsiGrjIJOjChv3D1zWyjE4QEu4IaS+H9bD+87z+6xNmpGmjB9JCtFdsVFGdWToazuE+P8zs+G9Onm2l5IczwJ22e1y0jUtFJswkdBMIJ8EY5WBHzhuTZtGkNfYkUyhN6NOltXWfyOCA82k88zeE1vaH7gUD/s5GdenGejW4HeQOW8cEyg3uZ+6KxpXK0XPcaSCY48Ku7aFTnJM5Yr+VDf3fgtocOl0DjP/lmUU6Z8WKTqdmuvFHJr+uRUZmEn13wwhWbbXmtwvTJV4MPkeWrAkc3S/Gqf11LCeME8Z8p3ggkg6eiHMHUYMdKffK6cppx+coUcti/3dT0BXg7L41dHrLHDqXvJ2N+RN/lAf8cQ7+rUIniWy58lMClx/kKncN5ShRkwP/CaRbHhPQH2UycJJlL1bV2v/4yp+Zn+CYm8dLt5bJd9JTxf5YHDX9P/74I8HADy0HCN2/X79+lhMggd9fRAQBQUAQ8CMC4gDw463EuU5Imd944BDNZiMbbP6Hua4atdjBBhoM+/y5cxLIAqsWL0J1Spegq0sXtwz5UAI3wIEI8pS1m606+T1HUy0HAyL+FYsUpBvYoEONONZUkbfYKTCWa/pVBTr24PaGMBzt9kBLue/YEYAWdvtTjlvnxBlQ396iSgW6kfkKSvC/BwQZEyhBmMwGLgzM/GyYggfgfm6fCGI8ODyGjJ9hpdDDGO5e9yp6qMW1xq0VVc+L18vV3Dnh20UraeXu/ZbTAoZxMb4bZCjcXL+WErFj8H4480/L1tKUdZsu3V8kjHDfGP893zfwxVg8JzDgm1Uul+4ZAVajl6+1CCQDdwCdCzPnRG1+tuBQqlWqeBoMtxw8YjkPwBGBkotSSYls/DeweA8gyBRBlgfuqAg7fZ5o14z3Lq8Ko+24i8wOvf2vf6UjX3/teB1kCpTs35+KPf00Zc39O5fGlS7H5nxIqJ12KjnL1Kekln93Os0a70YafEL+Elwv3puzP+KrFli37CIAdMwyH/g3+OSm6XRi5Wg2nO15VbQu324SIuYNbqc81fxTimPqAHCKDbI4kBFjkhWTr+4tVulHRgqc3ku5VOvIkSN03XXXpYvi4/O5c+dS79690xD7heoMUsChQ4daHAH4OyQiCAgCgoDfEBAHgN9uRPTxHIFIqe74Y31ViaLWP+gLX42NTpDJ2TklPFdUNsiUCJxev5623XdfOjb/cIfNkj07FfnLX6jEc89RjgoVMiUmuoeyGMk5OulUEpJK/26A58jraKpbRHhI08b+8SjJ097myPRqbdXh/Ehq/RQhyuyFgKMBZHrnk3fy8t5F/QO6u9G/Hk7zdUyGi9ajS9hpDk6dAClqgdy5qFLRQuyArmnr/LTDMNYOAGR0oIOBCYGhHxwAMO4ff/xx2rVrFz3wwAMW+V9SUlI6iPE5OAGmTp0a9hEGSeC///1vatSokRePuawpCAgCgoARAuIAMIJPJscrAogSfzxnsRUxRqkAsgmqFCtEf25+DdXjMgLx2cfrzcaH3uf27KGdTz1FKAkIJ9mY5K/o3/5GRVFPKoa/LUy69fhInU667jGul67u6IE5n7LXIh68eMosHTp3pRaUv/H9jvb2y+BTnBKeuvAzo3p64J7U6nGrZt0tQbr/8aWjmKRwmZFuTvUxSf9HZtRIzrQCXw3KmaIJusz07dqa0A43ksTWAZDFan14du8q7QwAU16OaLipfH7s2DHq1auX1dYvIN27d6dXX32VihYtmm6J1NRUuo8duXAahBM4CXpyq1cRQUAQEAT8hoA4APx2I6KPICAIXBkIcNnBKe4zfYzbAB7nFoHnDx2iPA0bWi39Etu0oZzc4i+LYlnLlQFY+lPqM/Lrsbaf2bPCqik3iXSCnd1vKeNOnh+wwVttEI8fcjIt3djsBctRgeYPW3wAJnIhdT9ngfz0u+FvQMyopYMNYZ7KOigTA8fJf5iMNpVLjJwInNU9O7Sg9lw2Fs5RrUuQ6USPwFjwWeSp3oGJC8do4x+z0hCbAwai/omJibRz5850JH+duXPLa0zSWrJkyXSzv/vuO3rsscfCwvbmm2/SXXfdpQOrzBEEBAFBwFMExAHgKbyyuCAgCGQkAkgATmEOg0PHT9D2w0dpM9f9H2FOCmSABEglI3UEgO4o/yjIXAL43xwJ2ahqsSKUK3uCVR4Cfgh0LkDbQJAMisQWAaQdJ08ZpsVOrhO5PclM8qlLRnJmedrWoE5OnSV7LirQ7K8WCV68yvEVP7DBN57VN0uxRwZA7sotuX1eN4IhqSogyDuzfSGd3DyTzh3aYnQfqnvajYPOSa2fpOyFKigvA04RdEaZu2WHVicabAQnQO9OLantH3wloZu7VaqicqjsRatQnqqtKWW+fmcMXQfAuT/IVLNzmZSOHGKn6zPPPEMTJ06MOL19+/Y0ZMgQQlp/sKxhB+5DDz1EW7bwM8jSkB2467nEC50CbrzxRit7QFoC6tyMzBEEBAGvERAHgNcIy/qCgCAQEwRAHLiLyQCX7dhLi3fspo37uW81G/+R2gm6qRgcBEXy5WWywsIWqWW9ciWpDLd+VCWndFOXK2ktXVI+ndptGDmntsw2gldnX6MNPZiMqHvytLcI2QCuCEfSsyeVsVjsc5auS9nyFWGiy8u114honz+2h87sXU3nDqyn80d3xzTNP9wZsxcqTwXbP0tZsqm1fANZ6YCfJtt2gXGKY2nmphlya2dCWYCdmHI1KOnzRwYE98Sh1KXf8RQ9h5BTBwAY+cdx5hQi84e5bepzzI9yN3dXcdp6b+zYsfQX5lcJSOvWrS3SvmnTpqU7Pj6DQV+pUqVLn2HvRx99lGbOnGn9tyeeeIKefPJJq20gMgqycgcfEUFAEBAE/IiAOAD8eCuikyAgCERFINBtYtr6LVZbxwNMnBUrYz+qckEDCnH2QN0yJaltjcrW/6LTg4h7CJxcN1HP+NBI30a2wdkDG4yUd2o0Gm3m4eQTq7l0hVPvTbIhPFQvJkvnqdaWEhveqbQXursM+HmyRfDnlnTn7iZPtG9uWwrgRrvKaHrCUVOwbS/uxLGAji//PtrwsJ87cQDAuP70008tYxyR9oC8++67dOuttyrrgOyBl19+md5///1Lcz766CNq0qQJvfTSSzTKhp+lQYMGViZAnTq/Z+8kJyfT3//+90sOA3ACDBo0iHJxxxYRQUAQEAT8jIA4APx8O6KbICAIpEEARFkgbhy/aj23KjxwiSk7XmBCdAntBjvVrGa1lczLpQMiZgjAID826126ePak44Wyc//0gu16KUVwL5xM/r32PfWA432CJ5i0IDTa2OXJv50/Q0dn/JMdIutdXjk+lnNCXLf1UDL1/2kS7TvmbktCtJAd1qMLVS6avqPC6Z2LKWXu/3Fd/lnPAM1dpRXlv/Ye0iXjDCim6gAIZ/xjneeff96KwKsKSP9Qvz958mRrSvHixemzzz6zjHtE9sM5AVAGgL1uuOEG2sNkro8wSeuSJUusNdowdwuY/wsygauIICAICAJ+RkAcAH6+HdFNEBAECJH+xdt307dLVtHynXsJBFqZQZKYP2Dwje253aQZCVpmwMLkDCb1zqhBL9D0IYvFPJrA0D06810mADwVbWjEz/PW7Ez56qpHKo0283iyRcLImFw8bdYVwWM1wywPCj393xLVUo5IbWfdOPefrq1DD7W8Nt1SXhMBZs2VSEktH6PsRSpbGQAp8z/2lAQQ2V0//PCD1X4vOPKPgyMtH5H82rVrK0MaGr0PdgBgkaNHj1oZAp9//rntmtjr5MmTtHnz5kuf9+jRwypLyJdPnc9CWWEZKAgIAoKAiwiIA8BFMGUpQUAQcA+BY1y//8X8ZTRh1QalFlnu7Ry7lcoVSqLhPboSygREWzocjgAAIABJREFU9BEwSXdG3XlB7kvPxb8RFbBS3lf8aGQ0Ooka66MR25mnt82jlIWfEzIC4kWy5shLIK87s3u5tsoqpRxoMfsiR/5X7NqnvU+0iWX5N+St27sSHIqhgns5tWlGtCU0Ps9iEf8lXvM7w73XDoBIxn9AeaTvd+vWTfksoQ4ATPzmm2+oVatWl9aI5gQI3QwZCOAjyMYkjSKCgCAgCPgZAXEA+Pl2RDdB4ApEYNvhZPps7lKatXFbpon2h7tGlAQMvKEdNatc/gq8afeObFIGYBnl195LuSo2Da8QRx+Tp79NZ/etMVI6a448zBr/FKH0IDMJuiMcX/5DHDgBsrDhX9nqwnD+6C6jlo7R6v+RW/DBzAU0ctFKT686J3cmeeXmTlSvbPo2dWf3r6Wjs/9Dv2mUx0RSGq0bC7bpSdny/l56cD55h0UKefHM5Zp8J4eO9r0ItOrbtWtX2GW7d+9Ow4cPpwIFCihtnZKSQj179qQxY8ZcGo//j64AwQY8sg2QCfDxxx9HXBdR///973/UsmVLpf1lkCAgCAgCGYmAOAAyEn3ZWxAQBC4hsPtoCr0/YwHN4/ZYmSXNX+V672/WgO5tUl9lqIwJh4ChgZ6Qv4RlmAcMmtBtYCyCVd001T1bYnEqxJwDwQz3meVS/e4EyJozkfLW7k55qrS2sj0uHD/InA5vaHUyUGnlOHXdZhrG7f7OXbjg+RX/pcU1dGejuun34e/F0V//Q2d2/l6j7oagbAZ1/7kqNLm0nAmWWAR3U7BtT0rgThChsnPnTqtWf8GCBa4a4HYkgLVq1aL//ve/VLly5TR7wQkwYMAA+uKLL2x1gPEP58Hf/vY3SkhIcANmWUMQEAQEAU8REAeAp/DK4oKAIBANgROcJvs+R8qQ6n8lGf4BXMQBEO0JUfv81JY5lLrwM+32cDmKVaekVo8TDJxQSV30JZ3cOJ3/s37NONZE2nmh9s+pHSgOR53Zs4JrwT81dpS4enTu9pCjeA3K3/g+ypanUJqlj3F0HGR5TiUhqTSTR/YmlBLYidd1/6F7XletIvW/vq1tNwB3eRqycKZMEyrQ+MG0JTPsaDgyeQidO7TFKZTWeDjgLDxz5U8zHzX2YNWPFn0PTLrjjjusGvw8efIo6fHdd99ZzoVgQRu/3r17pzPkN27caBH+rV69mqpWrUrt2rUjZCTUr1+fOnbsSFWqVLFaCIoIAoKAIBAPCIgDIB5uSXQUBDIhAjD2v128ij6Zs4TOcGunK1Uea9OEbq5f60o9vmvnRvpx8tQ3ObV7p+aabNyUbUD5mzyYxglw7uAmTqN+j43aFM11L0/LXakFG6L3G6/j5wUunjpGx+b9j87u53KJDCXszEIJBcta0epwJRd6tetZKG+tLpSvzs221wDS0jcmzaJJazYpXxO6gTzaujF1qFGFFm7bRUMnzKSU0+qcCleXKk6v3tIpbItRd1o2ZmFHCjvJrvuHvZNs8Vd0csNU5TMHD8xVtiEVaPFImrmo+//www+pf//+6dZ8+OGH6cSJE+kI+kDkB2cBjHIV2bFjRxoWf8xBNH/o0KF08803pzHoL3Amx+uvv04jRoywOgY42UdFFxkjCAgCgkAsERAHQCzRlr0EAUHAQmDLwSOcHjuTNh44fEUjkit7Ar3GL+61S5e4onFw6/An102i1GXfGvWmR3Q3X51bKGep2mzErqOUBZ9opYmnOxNHohMb3E55qrVz67i+XufM7hWUuvhLd7BzclKOwiYklaXEujdTjpJXR5yJDhJHp7/DrQw3KO+AMpGCbZ4mlHPYycwNW+m18TOUU/+zM2Fc704tqe1Vl9POP5y1kL5euEJZpxIFEmnEn65nMtEwkW82plOXjaKT66dofjeyWN+HAs3/Zmv8Q1FdHo5wnTiQ8v/3v//dirIHywMPPEAvvvgiISL/l7/8Jd3nDz30kPV5jhzRW6zCqH/jjTfozTffTLMHWv0NHDiQunbtmsYJ8NVXX9HTTz9tjcXncESICAKCgCAQjwiIAyAeb010FgTiFAFE+r9ZuJK+WrBc+QU5To+qpHa14kVo6G0cTeQIoIg5AuZZAOY6hFshGtGZdztn4MpseKJLwIm1E+l8yh5PMwJgSOYoVo2dNzdx5L+c8qEdZXjAiVOfnTjV7Z046FzS57sJjhybnWtVo6c6NKeErFkv6bx270Hq8/0EQnmUihRLzEcj7uxORfJFSH23nADf0SkmbPztooOMKz5z7krNLcb/LFkj1Lfz+sfm/49Ob53HKquWytiXFBw+fNhKwx83blya43fu3JmGDRtGRYsWpbNnz1rlAcgSCBak5+O/Va9eXQU6q40faveR2h8suXLlssoD8A9KClCOAMdCoC0gjP9+/fpR9uzZlfaRQYKAICAI+AkBcQD46TZEF0EgEyOwh0n+Xh03ndbtO5iJT6l+NET++nZpRajfFXEPgVObZnLk+StnRo5724ddKVrdeAxUyNAtLqTuZx6FaXRm1zK6cPKIK84AOFWyF61KuatcR2jnGNFAjXB6Fe4CdIvIW+t6yluzS9iWkd8vWU3vzZjPlQ9qBnBhNtjRBrRswbTM9UdOnKQnvh5D+46lKt2ZkgPgj5XO7l1NKYu+YBLEQ1ENdWQ7JDa8i3KWrqOkB1pBImPm9I5F0e+XMzVylbuG8je6P01WQbjUf0Tl//3vf1OjRo0u6bJ06VJCRsD+/fvT6Pf8889bhrtKO75oLQYrVapEbdu2pVWrVtG8eXBu/C7S8k/pkZBBgoAg4FMExAHg04sRtQSBzIIAXoVncVrsG5NmK0e0MsvZI52jQ80q9EyHlpSQ7XLk70o4t9dntNK6Z/zTSt/3k+Su0sqqRxdh25ANRRDGndm7ymohB+fAb+fPWv89fXQ6C4F1H8Y9DNJsBUpSTjb2cxS/ytVuCsgeOb7yJ8tBYXV7gBHP0W8Q0+UsWcsy/MOl/eNO96Ucp2e/HU9wdKpKOALQk2fP0fPfT6RVe9IatuHWdeIAsNbgs6Gl5clNXKpweOvv/Ba/XeQPsjCxYW4rgyJ35ZZsoF8b1tkR6YznDm22sj7OHdrErQFPXCo7wB1mzZXInAyVKM9VHSh7kbRs+1hzzZo1Vmo9UvyD5V//+hfdeuutaVLyT58+bUXlP/300zRjGzRoQP/5z3+oXDm1TJDznJmG8Wj3pyrgCbjvvvtUh8s4QUAQEAR8hYA4AHx1HaKMIJC5EAAh1mfzllop/xnB8J+Vo0xF8uWlqsULU9VihalsoSSqWKQgk2XlIPTPTsyVnvEdNwBdj548bf3vSU413XoomQ6lnqANBw7RZuYv2Hs01Yi4sE6ZEjToxg6S+u/R4+4ordsjHYKXDVfnHIOtZYsYIeC0br9oYl4r+l86KS3zPdQ9f/EiDfx5Cs3llqgq4tgBoLJoBoxBWj9Y/N977700u99zzz1Wur8du/+sWbPowQcfJLTqCxbU9d91113Kp0CK/zvvvGP9E03CtQuMNk8+FwQEAUHALwiIA8AvNyF6CAKZDAGwWIPNep7iS6wbx8/JPZhrlipmEWo1KFeK8JINJ4AXgijd3mMptGzHXlq8Yzet33eIUAMcSdAmqk31SvRU++ZhGbu90PVKXNMd5nN3kAMLfcF2vShLNuF6cAdRf62ym6P+vUaNo4PsJFSVrrWr09MdWti27sMaL4+dRtPXq7XVyywOgOXLl6cj9kNN//vvv081a9a0hTY1NZVeeOEFGjlyZJrPQeD31ltvUYECacsrIt0PHBCfffYZvfTSS3Tu3DnboeG6BKjeu4wTBAQBQcAPCIgDwA+3IDoIApkMgQOpx+nFnybTphiw/OfJkZ1aVq1gtdKrVLSQZwa/yhWB5BBnXrpjD83ZvIO2Hz5qZQoUyJ2Lmf6L023X1KZa3LLLG5eEioZX0BgtUjIP8AFxXL3brJRnkcyJALKc0M5UVVS6f1xpDoBwjPyDBw8mMPvDeRpOxo4dazkOggWGOsgAW7durXot1rjk5GT685//THPnzk03r3LlytS3b1+rO0DWINJGRxvIYEFAEBAEfICAOAB8cAmigiCQmRBAunz/nyYpE1jpnB0vg1XY2L+rcT1qWqmc1NHrgHgFzEFNucUHcGB9hp0WdeOFOPqfNXdShukgG3uHAAj7eo4cR7uSmTdAUepzdtLLN3XgMiR7Vn3wpgweM5XQUlBFapQsRkO4nWjeOO4msm/fPqvt35w5cy4duXnz5oTa/5IlS0aEASSAjz/+OM2cOTPNuDvuuMMqKbArHQi34NatWy0OghUrLrdhfOWVV6hx48ZWZwFh/Vd5ImWMICAI+B0BcQD4/YZEP0EgjhBYu/cAG/+TuX7+lCdaI53/2opl6K8tr6UKhQt6socsmrkQuHDisOUEOH9sd+wPFqVtXOwVkh3dRuCXNRtp2MRZysz/2P/hVo2oR8PaYVVxSgIITpFXbu5IueO4Jd2MGTMIBnuwDB8+nO6+++6I0X+MB5P/F198Qb169Uozv3jx4vTxxx9T/fr1la994sSJdP/996cZP2rUKGrZsqXyGjJQEBAEBAG/IyAOAL/fkOgnCMQJAl4a/4j44yX3sdZNrDR/EUHACQJwAhyb/R86d2Sbk2nGY8FUn9Tqcan9N0bSnwugvKffj5Oskh9Vyc/Eo8N6dKHKRQuHnZLK/Cm9uaOAaglVa+YV6detjaoKvhsHA/7tt9+m119//ZJuqP1HCj+i7iqyY8cOeuSRR2jJkrSlGD179qRnnnlGqSVguK4CP//8c5r2gyr6yBhBQBAQBPyMgDgA/Hw7opsgECcIbNh/iAb8PNkRCZbq0UoWSKQn2zWjhhXKSO28KmgyLh0CaPOWMu//6MyeVfyZWp92ExgT8pegpNZPWa3rRDInAit376O+3K7v9LnzygeMlv6PhcCh8uTXY5R/T8O1E4ymFFoXTl27mWZv2kb7+d+DSUzBW1I8fz5qUaUCta1RmUrwv3slp06don79+llR/ID06NHDSt9HLb+KhOMQcNIScPbs2fTYY48RSgoCUqlSJcsREY6EUEU3GSMICAKCgN8QEAeA325E9BEE4gyBvcdSqc93EwhM2G4Kov6dalWlR1s1jmltK0zDrdzq7+fla2kJR/bA7H3uwoVLR0MZQsG8ualGiaLU5erq1LB8aeEgcPPivVyLI43oT35i9Rir57xXgt7xSS0epexFq3i1haybwQjgd+KtSbNp3Epn/BIqxvqynXvphR8mMoHo5d+dcMfF7+TAG9pRs8rllRHZwr9v706fRyt27VMqXQhkYD3RthmVL+w+lwWI91D/P23atEtnePbZZwnReyeydOlSeuCBB9IY8Jiv0hLw4MGD1Lt3b5owYUKaLdu2bWvxEBQqJJlnTu5CxgoCgoC/ERAHgL/vR7QTBHyNgFds/4mcJvsMt8hqzuz+sWTM38NOjFfHTad1+w4q414kXx7q1bElXcMZCiLxgcD55J10bP7HhP91OxsAZH8Fmv6ZchSvER9giJZaCOi0/gNJ35BbOlONkkUj7vnD0tX07rR5SnohUj+8R1eqWCQ6J8r5Cxfp64XL6Yv5y9M4NZU24kEgLezJv8vICHDzd9nOAYB6fqTuR2L/D9U7JSXFchqMGTMmzUfRyACPHz9OL7/8ssUXECpoCQhSQCd6qOIp4wQBQUAQyCgExAGQUcjLvoJAnCNw/MxZbvU3yYoiuSlVihWmF69vS6WS8ru5bNS1TDIZsmfLRn27tKLrqlWMuo8M8A8CZ3avoOPLvqXzKXiGDcsCOBKbo3hNKtDkQWb8V+897h80RBMnCOiQ/+G3bdhtXQgOznDiVQcAGP9vT/6VJjJpIWrudQW/db07taS2V1XWXSLdPDsHQKdOneiNN96gIkWKONrnyy+/TJc5EIkM8OjRo5bx//nnn6fbx0n5gCMlZbAgIAgIAhmMgDgAMvgCZHtBIB4RwOvjBzMX0MhFK11VvxUb0M9wND1PjuyurhttMd103uB1qxUvQkP55T5fHLfiioZTZv383KHNXBYwltsFbnBeGsCGf0L+UpSv7i2Us3SdzAqRnCsIgfMXL9LAn6fQ3C07HOHSvkYV6sOOwkiCDipPc1vBnUeOKq3drc5V9HT75hHH4vfti3lL6ZO5S42M/8Am5QolWVkHhbgUyg05c+YMDRgwIF0EHlkA//jHPyhXrlzK2zghAzx8+DAhwg+WfztR7UKgrJwMFAQEAUHAJwiIA8AnFyFqCALxhMDUdZut1lfBtfEm+iO98sa6NegRrvdPyJbVZCmtubuTU/ileyyhp7euIKr3+q2dCY4AkThFgCOj55J30Jkdi+jswQ10IfUgOwRO028Xzl0+ELf2y5ojD2VLLEY5StSi3JWaC9FfnF63rtq6vxcoFep8dbWI2y7YusvKrIKTIZrgd7M/s/9HyzxCl4L+vKYTssJIe2NfZAF0rFk1morKn48dO5b+8pe/pBvfoUMHqy1frVq1rGyA7FFaHYIMEN0ERowYkWata6+9lt577z0qU+b3Uq29e/dS375909X8ByaBS+DFF1+kPHnyKJ9BBgoCgoAgEC8IiAMgXm5K9BQEfILAeq6PB/N1CreqckPwMnlvk3p0T5P6BIK9jJAJqzbQ8F9mGW2dkDUrDbqxAzWqKFwARkDKZEHA5wjo/F6o1uq/xWn6Y1esU0IALP1v33E9FU3MG3Y8HAkvj51GszduU1pTdZBKNoPqWhiHaDxI+MaNGxd2WuXKlS0jvk6dyJk2s2bNogcffJBQ2x8sH330EXXr1o22bNlCzz//PE2fPt12r86dO9OwYcOoaNHIXA1OzidjBQFBQBDwEwLiAPDTbYgugoDPEXC77h/G//1N69PdbPxnjOn/O+BOXrrDXZEqwZfPr1jUEwQEgQgI6Kb/q9T/IwOpJ6f/70o+pnQHqMPv27V1xN9O3WyFaArUKVOCXrm5I+WOEpGPtk7w5xs3bqQnn3ySlixZEnbawIEDLVK+SHLkyBGrdGDq1Klpht13331077330gsvvEALFiywXaJ9+/Y0ZMiQS5kCTvSXsYKAICAIxAsC4gCIl5sSPQWBDEbA7TpSP0T+AemZ8+c55XYyLd6+2whhROHe+dP1VCxRrW+10WYyWRAQBDIEAV2DWiVi7oRYEBlHA7j9X9NK5SLi4KSkwAmgV5cqTq/e0sl1vpaVK1dGNNA/+eQTAkFgJAHJ4fvvv2/V9wdLvnz5LD6BQ4cO2U5H2n+fPn0oKcn9VodOsJWxgoAgIAh4jYA4ALxGWNYXBDIJAqv37Kf+P05yLfW/Q80q3OqvZYbU/AdfCaJuT3w9hvYdSzW6KS8iYkYKyWRBQBBwHYGZG7bSYE6pd8qk/1ibJnRz/Vph9YEjsh//vqJeX0VUSUdncer/wNFTVJZ0NMbL3zsw8//vf/+zjHj8e0DuvPNOGjRoECUmJkbVdenSpQSDfv/+/VHHghcAJQE33HADJXCrQxFBQBAQBDI7AuIAyOw3LOcTBFxA4OTZcxaJ1PKde11YjQgvj6iX9wNj/pq9B6jPdxMIZzSR2xpebZEYiggCgkDmRABZUK+Nm04gQXUi6GoyhAlCa5YsFnbayt37LG4VVaK+h1s1oh4Na0dVwysHQOvqlagfExB6KSdPnqQNGzYQ/rdAgQJUvXp1ZQM9JSXFagc4ZsyYiCqCZBAdCKpUqeLlUWRtQUAQEAR8hYA4AHx1HaKMIOBPBMYzSd6bk2Y7jnrZnaZ0Un7rZbhkgehRnFigoUPoFaqXEADG4qZkD0EgYxFw2qIvoG0J/q0bweVBhfLaM8o7Jeorxb+haDlagkkAo8mczdtpALcsdJqxEG3daBkN0ebH4nNkEMC4txOUAzzzzDMWWaCTNoOx0Fv2EAQEAUHAawTEAeA1wrK+IBDnCOxLOU7Pfjue9hxNMT5J9mzZqC/3wY7Wtsp4IwcL/GfGfPp28SoHM9IPlfp/I/hksiAQFwgs4wyoF36YyLwhFxzp27B8ac54ak85w6SXO43+39+sAXdOqa+kw9ZDydRr1Dg6duq00niVQfm55emwHl2octHCKsMzbMyKFSss0r/QMgC0FHzttdcIrQHBRSMiCAgCgsCVhoA4AK60G5fzCgIOEEDK6wczF9DIRSsdzAo/9PZratNfr2uUoYz/wdq5RQAY7QXfFfBkEUFAEMhQBH5YuprenTbPsQ6RyoPOX7hIg8ZMJUTqVaRcoSQa3qMrZxPkVhlulTY9z6UFq5jDxS0BoWGvTszfwkSEfha0+XvooYfStQNEF4F+/fpRdhc7GPgZB9FNEBAEBIFQBMQBIM+EICAIhEVg88Ej9BzXxyP11VSqFitspf6jH7ZfxC0CwHs4GvcAR+VEBAFBIHMioNv+D2j06tiSOl9dzRYYkAq+Nn4GnbsQPasA0eqeHVpQlzBrhUPezRKuwvnyWA6IsgUL+Pqi9+7da7UC/PXXX9PpiVZ/7777rsUrICIICAKCwJWIgDgArsRblzMLAgoIIPo/YvKvNHrFOoXRkYcg9f8lblnVuGJZ47XcXMANAkCp/3fzRmQtQcCfCOg6CyMRAB45ccpKz99x5DLTfaTTX1OhDA3k39FwpQTh5rpF4po3Zw7q3ek6alGlvD8v6Q+tLrAzBQb+q6++aqtnnTp1rA4DFStW9PU5RDlBQBAQBLxCQBwAXiEr6woCcY6Am9F/v6aMukEACGKvt27vRqUL5o/zGxf1BQFBIBwCuvX/xRLz0Yg7u1MRjpwHi9PyKtTdv3ZLJ6peoqjWJR0+ftJqBwinp46A56T/9W0jdjLQWdeLObt27aJHH32UFi5caLs8OAD++9//UuXKlb3YXtYUBAQBQcD3CIgDwPdXJAoKArFHwOnLaSQNk/Lkptc59b9y0UKxP0iUHYdw6u3ktZuM9PKyH7aRYjJZEBAEXENAt/7/6lLF6VU23JEJECxOU//vb1qf7uZSIxPKOnCefDp3Kf24dA0TGZ5XwgbZWx1rVaW/tbyWkAEQDzJjxgy64447wqoqDoB4uEXRURAQBLxEQBwAXqIrawsCcYrAbmb8R2rqwdQTxifwG/Ff4EAnzpylPkyOtVYzIhZYJxLBlzF4soAgIAj4AgFdZ2Hr6pWoX7c2ac6w91gq9WFuFfzOqohu6n+4tVESMHfzDpq+fgttOHCIkrkU4eJvcPsSZWWegYJMMFitWBGC7k0rl0vnvFDROSPHfPrpp/Tss8+GVUE4ADLydmRvQUAQ8AMC4gDwwy2IDoKAzxAYtXglvT9jgbFWSBsFYVRp7lvtN9mdnEJPjxxLqO3VFZBy9eeXez+1NdQ9i8wTBAQBewRMnIWhLfuOs+PxxZ8m0Ypd+5Tgxm8nyFNLFkhUGi+DyKrvHzBgQFgoXnrpJUInAGkBKE+LICAIXKkIiAPgSr15ObcgEAYBvKA+++142rD/kDFGfo3+42ALtu6yXsTB7q0r6GgAB0fFIgV1l5B5goAg4HMETJyFA7q3o5ZVK1gnRMu/NybNoklr1MqOUPc/+KYOVIvLCETUEZg4cSLdf//9thMaNWpkEQSWLesvQlr108lIQUAQEATMERAHgDmGsoIgkKkQmLtlBw38eYqRYQxA8PI6rEcXrv0v7Et8Pp6zhD6ft9RItyrc2nDYbV0okc8qIggIApkTAV1nIWrmh9zSmWqULGoZ/x/PWUzfLFpJv/2Rbh8JLdTe9+7UktpeJUR1Tp+qw4cPU+/evWncuHFpppYpU4b++c9/UtOmTZ0uKeMFAUFAEMhUCIgDIFNdpxxGEDBDANHwl8dOo9kbt5ktxLNbcNQLta9ok+c3MenpHXwWvJz37draiJjLb9iIPoKAIJAWga8WLKePZi9yDAtKoN750/XcASCv5Wz8bN4yJeMfqelukP45VjgTTdiyZYtVBjBp0iTrVPXq1aPBgwfTNddcI6n/meie5SiCgCCgh4A4APRwk1mCQKZEwC3yPxj9A7hfddNK5XyJk25P79DDPNamCd1cv5YvzyhKCQKCgDsI6BIA1ihZjF7mFP5RHPVXjfzD+L/jmtr0QLOGlJDNf85TdxCNzSrnudPBiRO/E9nmzZuXEhISYrOx7CIICAKCgM8REAeAzy9I1BMEYonAhFUbaPgvs4y3rFa8CA3l1Ph8Pm0bhV7YYOEGG7au5EzIRq/c3InqlS2pu4TMEwQEAZ8jcOrcOXrhh1+USfuCjwP2/uL589G4leuVI/831q1Bj7RqLMa/z58LUU8QEAQEgXhGQBwA8Xx7orsg4CIC6Av94k+TafH23carhjJfGy/o8gK6Pb2D1Qik9xZLzOeydrKcICAI+AUBt7KFop0HkX8x/qOhJJ8LAoKAICAIuIGAOADcQFHWEAQyAQJbDyVTr1Hj6Nip00an8Tv5H7pdvzZuOk1dt9nonHXKlOAMgI6UO3t2o3VksiAgCPgXAXRDeY6zhVJPn/FMyaxs/N/XtD7d1bge4d9FBAFBQBAQBAQBLxEQB4CX6MragkAcIeBW+n/9cqWsutecPq23xIt8b25zuOnAYaPb6VbnKnq6fXOjNVQng0EcmRmT126itfsOUvKJU4SMDQgih4Xz5qZW1SrS/Vw3nCeHuUMCTpK9R1No+vqtNHvTNtrD/472kBDca/nCSdZ+1zMGYDrPSAE2248cpbmbtxNKO+DISjl1Jg0+xZiM7cZ6NfmfGr59LkMxvMhM8cB94bZdtGznXtp88Agd52c3cA8YD2OxIN89esU34O9dy6oVqRzfTSxMSDgKZ2zYys/IFgJ3CJ5J6AwBg32ppES6mw3aNkyU6YY+uOd1/OzjO7Bkxx46mHqCzl24YO2Hdpw1ud6+09XVqFnlckpG9P6U4xYr/9zNO9JgmpHPss7eeAbwfXy0dRPrGYgkKHnCnU1as5G2Hz6axtmLcq1KRQtRx1pVqU31Sp58T/Yx5lPXbrZ+U3DX3xYLAAAgAElEQVR/R/kZCnREwO8K9n+oxTVU16WyKvxG4lnBnqv3HKBDx09Yz2jgN7N26RJ0Y/2aVptFN55RnfuLNAffsRW79nHL2p3W7/6xk6fTYVa7dHHr7vEMiAgCgoAgoIqAOABUkZJxgkAmRsCtqDgg8nv6/9q9B6nP9xPoxB8Gre619urYkjqzweGl4GX15+Vr6RNuWagSgYSR+3hb/RZXeGGewi/LYD3feyw16tHw0g4ixC61q8f0BRrGINpV/rRsjfViHzAEoyncnR0WT7DTxo8v+9Ad9w0nxs/L1tKvm7ZfcmJEO1fw5wXz5LaiyTDkvHDCpbAT4r3p86znJGDwh9MPjgA4AxuWL+3kCGnGHjp+0noeYbSqcHaUKViABnRvRxWLFAy75+o9+6n/j5MIZ8ksksT3/vqtnbntaiHbI81hB9mwibOUfkfQ3nTQje3JrfImOLLenvwrLWVHVrQWiIXYoQX+mAqFw99ftDvbdjiZuy4ss75DKr8NyOZ6oWsbKpwvT7SlPf8cTpKflq6haes3s8PipNJ+cAAO4bsvWSBRabwMEgQEAUFAHADyDAgCggAdPXmKnh45jnZyJNVE4oEYz41MB0TZ8cKFqKNXAmPnDSZkRMROVa7mSNart3RynAUAQ27Smk304ayFlMzPghOJZb9yOG1GMqM6OBxUjMHQc/i1PAX4oyQFjh4Vx4vK/cAYeLJdM2rIRHRuOTyQXdH/p0m0T8E5FNBR1yGIu35/5gLC9zWaoyEUj0gG0RHOVECp0w7D3zqVO4j1mHBdSXQcHl3Zqfd0hxbGz86CrbtoyPjpjpwtcOC05DayTgVZHSOmzuGI+a6ojobQteEEGHRjhwwhroUDHnf03vT5hJKTaE4SO1z+dG0deqjltU4hk/GCgCBwhSIgDoAr9OLl2IJAMAJIMX7hh4kccfw9pVZXyhZKordu70qIRvlR3Mp08JoAEBHuNybNsoxyJ6LjAEB07lXmREB6ta4Aj+E9ulqp6F4IMhO+XbyKvlm4QsvwD9ZJ1yD14lx4Hhdziv+/ps2jXcnHXN8C6eF3NqpL9zapb8wqD8cEOmcg3d+JOMUbmEzm5/7fnGWgkvUSTpcWbED269aG0JI0WH7hTAJEwnWMLCfnzoixdlgjjRz3ttFhyZMbv+U6jgfg5tQBgN/LbxatoC/nL9fKmgncVUYY0Vu4tOeNSbO1Df+A7n7vvJMR3wfZUxAQBMIjIA4AeToEAUHASrH9aPYiYyTacr1v366tjaNGxoqEWcCt+n+vCQDnc83nSz9PUUpfDT5q00rlaMAN7dIZPXZwBAytf02ba1wOgfUfbtWIejSs7erVBQzkd6bMcS0yjnT0vl1aWRFJRLQvXLzI//xm/W8Obu2YN0cOuqpkUauu3EtBBgMi3OO5RZzTCLcTvVDv3KlmVXqKSx90+8rjHkZwCvfoFeucbG2NdVIqA0yQKj6NeQVMDfRw2R5Dxs+weAQyo9g5AHQdHkj/H3FndyqimRYPp90A/g1bxA4uJ+I0i+wwp8m/Mm6aVpvGUL1QPvImO7AL5fW+FMAkw8UOz8RcOa0SEDgCRAQBQUAQiIaAOACiISSfCwKZHIHzbPgM5Bc11FSbipOXfdO9dOa7Vf/fvkYV6sNGpBeCF+d+XJ+8lMmrnMptDa+2eohHE0TMPpu31HL8uGV8wrBG3bBbdefA4QMuSUA9vFs6RsMl8DmM5uZMJter03WepATD8TBw9BRPov52Z8R57mdegLs5E0CnHGDzwcPUe9R4R2nc0MOJMQdDDpiAA8EtCU2JP3XuHGc6/eKKseiWjm6uE+oAMGntWoJLSEb86XptYxh/T/B3BX9fnAiM77du70alC0bPJtIpSYmkC7JFUAbQqGIZJyo7HotnHJ1o3Cr3CSjQmskbT549m44IFZlAxfPno+uYuPUuzgjKaOJWx4DJBEFAEHAdAXEAuA6pLCgIxBcCbtX/x6Iu3hRZ1I6/y+nWphKu1tZ0XcxfuXsf9f1+Ip0+9zvLvxNRccDA+EeUdSKnQptGWYN1cyNlOLAeyhIGjZlq3KnBCXZ2Y70gDdSpiTY9B+bnyp5Ag9m4QZcOpwJuiK+5/MKpqBpzO7n8oR8b5k7LC6LpE9qpAxkGz/N3axXXW2c2gZNnIGf/NKtc/tLRTFq76pQTBTaG0f/y2Gk0e+M2xzCDgHAYkwAioh1JwI7/0s+THTuloink5W87HJmjmMPkY+b6UCEnjKarzucozxvQvS2hA4KIICAIXLkIiAPgyr17ObkgYCHgVp9r04iR19fhVqaD11EiROZBBudUENUZcktnqsHp6+FEl1tARRfTlOHAHnCADBw91SKmzGhx06mBsyC1fTjXnwdaOMb6fDpGnYnRrLKfLreACnaIiIIHICAmZ1HZLyPH2KWvmxCeIlrc//q2WhkjaPH31DdjCKR8TkWljEyXW0BFF6ecFSprYgy+8yO4lOkX5rdw0/Gqun/wuFLM1YJOCyU4K0BEEBAErkwExAFwZd67nFoQuIQAjJJXOFpjKm6ngJvqEzrf5KU0eC3VqKaO/iYGSjRjFcb/f2bMp5+4raAXL6BuOABmc9uuYRNnusJJoIN/6Bw3zhRY0w9ng/PqOS5dQZ93VTEpmwmNwIfu6aXxj71CHQCZtQQA0f9HufTnlga1LkFsSniqWk5k9xzN5M4lg/lvis7vTLQIvJfGP87ihQPgOHe0GDphBs3ZbF5mp/q9jTbOC86WaHvK54KAIOAfBMQB4J+7EE0EgQxBAOmIn3PU2VRMXhhN91aZj9TrF7mFmdOa1NC1VVNUVXQKHWOSshuJABDGwBfILJi7VOulXOUs0RwQ0dZAGzyws2dUaqydfm45ALw2WqJhG/y5E6JIzDMpm3mBo+/hnA0wivB9RCq3VxLqAMA+b3H5y1gNMkOvdHRj3Q41q9AzHVqmIXk0Le2KZohH0lsX42hlZF47jHAmtx0AsXjOdZ4hkwwPnf1kjiAgCPgLAXEA+Os+RBtBIKYIwDAczLXWiNiYikr9uekeJvMR/UYrOVPx8sXJJGU30gt7LIxrlXTvcNjHQj+de3fDARALo8XJ2ZxksJiUzaCLAlpDVixSMJ16XpaiBG9m55TU7bDhBONYjQXh5l2N69Id19RJ1+HBpLWrSZmTSaeVSE7EWBnSbv4di5XOOs+bye+1zn4yRxAQBPyFgDgA/HUfoo0gEFMETFLOgxU1eWGMxYHdOid0vYeZ1B9o1sB1tU1SdiOxra/fd9AiFUTbOy/FLtqqsp+fouOh+ppme8DQHcolDXBw+EWQLt6fI/NwZEUTk7KZGiWLMSdFp3SM47HIRgmcyy6a6xUJZjQs3fwchn+7GpXpvqYNwrbpM8nciOS8iXYOk5KRcM7VWDmMcLYB3dtRy6oVoh0z6uex1DmqMjYDxAGgg5rMEQQyDwLiAMg8dyknEQQcI3CIW2898dVoOpDqnKwpeDO/9yDWbWNmB2iktGbHFxA0wYvIWSwjUDqOES+i4yW5fRnaNLaoWp5KFshPZ5l86+mR42jnkaOOr8eU12L8qg305qTZRmUXIHdDlLdxxbIEwwxM4lsOHqGPZi+iRdt3a62telcmUeRw9f9ob9mfU/91ulw4vcBwxhwwRD32T8vWWFgeO3Xa6dIxG487z5GQzcqkqMlOlabM8l++UFK6iH+wQiaZG1jHxPHlRRaTG98jlQtTIVJVWccLJ1f2bNms9oT4bYNzrVDe3Nbzq9vVRtdhq3J+GSMICAL+R0AcAP6/I9FQEPAMAbc6ALiRKu3ZIXlhk2hYsF7RalRNzmASObOr68ZL6Aiudx4do3pnp44Rt50TVbl9WM+OLS3jJbjXvckzjpftPkyapyNoZfjsdxNo37FUnemEF35kmvS4pjahj3eomEQYVV/+dTtSQFe758ELh084cCNlxahcCFjbX/xpMi1mJ4uOOP0+6OwRbo5p/b9TnoiAHiZZTOF+W2OZIeSkPCbSfblZ0oRsjzuurUMoZwFGwTJk/AyavHaT1qNj8tumtaFMEgQEAV8hIA4AX12HKCMIxBYBkwhfsKbh0n1jexr73Uxf5INXLZqYl9750/UEh4fbYhI5+0uLa+jORnXTqAReh9f4BTEWpHpOHSMwFD6bu4Q+ZVJCU0HU7tHWjaljzaq2hvKczdtpwM9TtCLldriq6GvqfIHx37tTS0JLtEhy5MQp6jVqHO1wmN1Qp0wJeuXmjpQ7e1qDIngvkyiyXQq5icNCBfPQMSZp7FjLtGzIrVRynbOv2XuA+rDzCWfQEdUMkdC13c5icttJGA0LUyJTrG/q+AvW8doKZeip9s2puE27PtOOFm6THUbDVj4XBAQBfyEgDgB/3YdoIwjEFIFZG7dxz/Upxnv6uZ5wd3IKp4CPpSMnThqf00tHhy5ztl2kU9cw1AXIqWPErTTwcpwKPfDG9lSW0+TDiUkUW9eI28xp5c+xAYZIrFNBjf79TevT3cw1kT7un341HXJLle+rSRTZLoU8lg4poGRqzMWzA8DEmQjsdJ97t7uYfDl/Of1vzmIt553T7x3Gm5b8wMk1iEl14XQ0EWT83Me/AXc1rmfr1MTaKNt78usxBJ4OHcnIDBUdfWWOICAIuIuAOADcxVNWEwTiCgG3UuNVU4ozAhzTl+FgnXVTY6Od2ySaE2p8I/r8wcwFNHLRymjbuva5E8cI6q0Rndx44LDR/qiHhqFSOF+esOuYdLnQrQfGnm9x3f+4leu1zteMa7xfvL5txBrv4IV1nHgqDgA3Sydi7ZACPipZDpEuyCSajXV1jWithyZkkq4zEcuY8Lm4mW1j4kTTxdA0Ld4NrgJk/6CjCzg0IjkATbI8nGZs6eIp8wQBQcC/CIgDwL93I5oJAp4jYBIdDVbOrw4AkzRmO/Dt2oq5cUkm0ZzQqJUJl4DuWZzcvxtRvdqlS1iR//y5ckZU2cSI0+W12M21/0jL14nMJeXJTa/f2pkqFy2kfBVeOQCmrd9Cr4ydpqxH8MDglpQZ4ZCCLuFICFUPZEKQiiyOgTe0IzhzYi0mzkToapI58fGcJfT5POdlPaFdZNyKpDvFPlIr1Whr4Tf82W8n0K7kY9GGhv0cxn/PDi2ofc0qUbN/TBzbbnEdaB9UJgoCgkCGIyAOgAy/AlFAEMg4BHRf2EI1No2ceIWAm+n/0NHkBTHSGU24GIKdEhn14qxaK7+TX45hHB/m7hO6UjopPw1hIxls/9HE5P5VouR2+49avJLen7Egmmq2n9/OhH9/va5R1Jf/4Mk6hnq4dmvB6+qUFmB+aElKRkRy3fiumjgAdLNHtB6akEkmzkQspZvlZOJsDTVI52/dSS8xb0cs+EsC8Jm0snXDyeW09Mcky8Oky4Mbz6isIQgIAhmPgDgAMv4ORANBIMMQeJkjfNM50mcqfiUUcqvEAfh4GdUzieYE13I6fXEGwzSiTcWZ1PCbRSvoxJmzjh8FVVxMifGgGAwrkNfBOFeRBVt3MZP7JIJx4lScZDUE1gZp2bPfjiekzzsVZDMM69GFo/+FHU3VceJFi46bGHPBJSlYZ/jEWcpM5XiWmlcpT0245eEY7l6xbt9BR1i4YcwF1ohXB4CJMxFnzwgCwOASIqfcC4iad+DfsKtKFKUvFyzX7rphQhrphpMLhJ/PdrpOqfTHlNhW18mj9WWUSYKAIOBLBMQB4MtrEaUEgdggkJkdAHhJ6vfjJALhnBviZVRPN9oaXK/r9LyIAqHWvBRH1CFu6BAJZzdekkGMdW/TBsoR8q/YIPho9iKt69cxhFbu3kd9v5+o1eO+RdUK1K9bG0IkUlWc3nlg3WiZLCalE8G1907wCK19NnHeuJHiHK8OABNnoqozz+75NMm2Cc4g+2XNRhrGTqPffoPLMLLAadanS2tqVLGMNdDE4asbFXfDsVmCs5mGclZT4Lc42rlBaPsEEwDqthj1qpQtmt7yuSAgCPgHAXEA+OcuRBNBIOYIZGYHwOaDh6n3qPGUcvqMK7jq1oRH29wk2ooXxxHclhAGz9wtO2ggp82qRLvt0uh1+SBUcHEjRbYqOyyQ+o9InaqY9MnWYcn+cNZC+nrhClX1Lo2D4dWfjX+k5jsRJwZ2YF27rhGhe5oYc4HsAjyH+H2ZzZ1Goold+rMJl4UTUspwusWrA0DXkQccTKLgJpkHAYeUkwwau1aZOnwYgftXKYuxe1ZMy5rw7KPuv8vV1aJ9TS59bkLQiUV0ftuUlZOBgoAgEBcIiAMgLq5JlBQEvEEgMzsAdI2xcEjrRoii3RzS7vtw1Hgt9+52KgECQMxTzXZA1GzwTR2oVkgava4DQAUXE2I8nA0v+y8xqVpjTg1XFaepxMHr6rBkm+yHPt9v33E9IX1eVXT5HlRI3kwYxgPGnBPnBFK4n+nQMk36s4kOusZcMPbx6AAwcSbi7Crf5XDPpw4XBdYKrr1Xjf6Hq5fX1QF66GT8YJ7p35lrKpSxCCNRjqUqJufU+W1T1UvGCQKCQPwgIA6A+Lkr0VQQcB2BzOoAQIpkz5HjjBiZQ8HWJYWLdmkmhkYgdVY1+m8XNQvopxstV8kAMCHGg346L8kmZGihrRWj3SE+N4ma6/Qf1205Fq3+H2fRjaQGjLkG5Usp1/6XKViAht7WmfAcBYuuDlhDlZQy0r2afC+9LBeKpLNJ6QbWNXGc6DoQA1kHcII9z47QVXv2R/261S1bkgbf2IFgzAaLrg66pQ+mf2d0HJs4rw7vRwAnnd+2qBciAwQBQSDuEBAHQNxdmSgsCLiHgFsOABWjwj2to6+kGkmKvtLlETqkcCrrm6Q6w9DpwczxqqnWnWtVo6c6NE9XZ44U/cFjptLMDVtVVE4zJlraMNqSPfzZj7SH2+PpiO5LsklKsk4KuUnNutPoI/YaMn664/KWXNkT6LVbOhHaKEYSXUMqwEmRLWsWpfKbSHery99gwuYejEk8OgBMnFA4u9PnMBgv3b8lgTKm9UycqVLCFKlVpq4TM9pvWLjviqrjNdx8HcemaZaHzm+bzu+2zBEEBAF/IyAOAH/fj2gnCHiKgO5LW6hSXhnHOofXJUaLtpdXrQ5NDMcB3dtRUp5cSsRz4SKtOLdJGQLmP9yqEfVoWDsdhPtTjtOrbKiu3h09qhcO//rlStHLXLLgJEUWa5mQoelEQnUNVujqpCZ39qbtTJI2U6tjg6rBodtiLJAN8uPS1UpcCOEcUsBEVwc3CACxfzw6AEycXrpRcGBlwkqPzCqUJL0xaXZUvgjo+GCzhnRX47rpfi5MdNApfYDT9LVx02nqus3R/nTYfg5H1QBO/QcjvxM5evIUPc3ZbTuPHHUy7dJYnd82rY1kkiAgCPgaAXEA+Pp6RDlBwFsE3HIA+KmtkJPaYyfoetXqUDfVGemvr3I095fVG2ncyvURj4KXzWc6trTaZdmJibGD9ZDy/EirxtShRhXKytHf7YeP0qhFKwm1qqa9vHux3p0dEGQFzqdrQGK+TiRUN/qoWpOLmv+vFy6nL+Yv18IU0X+kTcOhEk10fxdgzD3Rrhm9NHpK1IyPwvny0PAeXakslwCEikmU060Ip8l3wq0shGj3FPq5SW14cEcRp/ua8F/AeXxrg6uZB2VCVKdWJCJQk/IHHaP4YOoJeuqbMQQnp47oOB2wz9ZDydRr1Dg6duq0zrYkHQC0YJNJgkCmQ0AcAJnuSuVAgoA6AiaM0cG7eFUfr36S30c6YR53urZXDgDddGukrT7N7NHvTptLeBmNJNEiv6apw06xVB2PelUYieha4ERQdvDCD7/Qil37nEy7NNZJRB6TTPZTST/ecvCIFfXfeOCw1nkwKVK0PXhRE2MOjsDGlcrS25N/jagnIrmPssPolga1bMeZGHNuZeqYOABwKGTntOTWjrEU3d8S6KhCDhnuLCZYwSCFfLt4VUSoopUCmfyG6XBGmGRu4aB/urYOPdTyWsePx5zN22kAd3tRaZNot7iuQ9WxojJBEBAEfI2AOAB8fT2inCDgLQImL4zBmqkQwXl7kt9XN6mnj6afU6Mw2nqBz3UJnYB5y6rl6bslqyNupRL59RI3VRzsxrVgA6oft8dDRNWJmPTJVo3IB+tjUkIR6buD6OJHsxfRdM6kuKjQFz0cRpHKP0LnmJwFDoDT58/T0h17Il5XtJaOJsZcoAuBk+fFbqyJUYv1MsIBoJu5AX11iCgDuJkQbl5f5ypC6cKu5GMRr6xZ5fL04vVt03SKCJ6gW/6gm61h4jxX5eKwA0T37wXW0j2r6XdJ5gsCgoD/EBAHgP/uRDQSBGKGgEmddLCSOkaT24dE9H/4xFk0ee0mt5e21vPqhV73pb1CkYKUnQ3jaFFhRER7deIWaxGMaBODyxOw/1hUN1pl4tDQYck2MRZDHQAw9FcxZwKcc8vZMDIx/AFjuLaP4e7N5CwoL0A7y9Pnzod9LFT6nutGV3MmZKNXbu5E9Zgl3lRMHCHYWyeqbKKzSQ089jUhcjX5viFjBPcdKaKt4sT8gXkn3p02zzGEOpwRJhk/UFA3/d/0jk3KPBwDKxMEAUHA1wiIA8DX1yPKCQLeImCaThisna6x5tYJTV5CVXTwmwMgGxv0MA4jvTirtiMzMfpUsNMZY/KyalILrVNDboIfHABv3t7VIp0bv2q91YIPafhuSKS2j144AFR0rla8CLf960L5mDcinOgSKuo4b8LpgDt49rvxtG7vQZVjpRvjVclQOGVMHRYmmRNe//aqZALpcnDofN9NMh5wf7plKiaZTdjXL5l6Wl8omSQICAKuIiAOAFfhlMUEgfhCYAO3XnruuwmEmltTMYkgme4NgrRB3MYODg2vxAsHgEm9tco5VaL/WMdrPVR0DR2jGyXDOibpuTqEYCYOAB1sVObA+O/JHBHtmfgxi8qEP8Z4acypRP+hhq4x5xYXyfEzZ2nYhBn06+YdDpBLOzTWnVFMnkGTDgA4tS6RqQq4KtF/k4i8zj2t4SyXPvx3U9dRp+ss1y1zCODs1vdD5d5kjCAgCPgbAXEA+Pt+RDtBwFMETCMKwcqZGGymh0TE9/XxMywSQK8k3hwATutMTVjzvcBcxxCHHiYM8piv0wHAxPjyAjtkfvTudB21qFLe8fJeOgCi1f5DWZNItm5kNRgkGP8v/jRJm0AysFadMiW4HKEj5c6e3fEd6EwwKeNRzRQKp5eXDoBotf/QySQir1OqYZJhZFIuZ8rZ46duPTrPuMwRBAQB9xAQB4B7WMpKgkDcIWBaUxh8YDfrb50AeeTEKast0g7Nvsiqe3lBAuhl5F3lxTn47HO37KCBzC7tpRNFFWtdQxzzTPtk69zzxv2H6clvRtPZ8xecHNGTsRWZG6Jft7ZUvnCS1vpeOgAebtWIejSsHVGvWBtzwcogk+iNSbNo0hpzHhETVn2dizO5N9PUcK8cAOAtGXBDO4LhGkl0I/K6mQ8mhrhumYobf6vdcJDpPJsyRxAQBPyHgDgA/HcnopEgEFMETNKlQxXtWru61ZrOScqxyWF/48kjuOXY6BXrTJZRmutFTS9KLx7/anRUBmwlBYMGqb44B6+LvtJIa41GKuhUF93xummyJmUtTqNzeP4ms7GIVoyIHGekZOXWendwa7F7mtSjnAkJ2qogzfj57yfS2QvuOjNUWzrqpjnrGnMBoHCXXzDx4idzl2q3WAsG3YTDQufyTBwAOnXwwTq6RSYbem4VvgjM0d1f9450S1Sgq26mnEmGRwBXL/6G6TyrMkcQEAQyHgFxAGT8HYgGgkCGIjBzw1YaPHaaKy+9hfPlsfq2ly1YICZnmrpuM/dHn0XnXDZW7JT3guMAkaunvxlLF1wuXVB9cQ495/hVG+jNSbNdeRZMHwDdkgtdYwD6OonOpbDzBl0nkDmh25PbFCPMh+F7TfnShOh6hcIFjZf8eflaGjFljvE6oQuo9j3XvT9dYy6gpxe/JTrZJLrAz2TyyEGjp2hNN60N//f0+fT9klVae4ebhOe6N3cv6VizatR1dZ3YJQok0og/XU/oBOBEdDu3YA9drH9Zs9H6W2fyWxPL59EJnjJWEBAEYo+AOABij7nsKAj4CgE3IgvBB+rOfZ2faN/c8yyA1Xv2U/8fJxEMsViI2/WTSHV+/odfaNuhZNfVV0m1ttvUzRRok0M5jcQH9kIU97Vx0wnGnI6oREKxx4KtO62XcZQbZJTAQIKj59HWjalWqeKufN/wTPYcOY72HUt19VhoRTisRxeqXLRw1HV1jTmTNHavfku8cBraAYhnElkoPy5dExVfuwE6RHiBdZD58vBnP9D+lONae4ebVIadyOiOEc04N+H80DHGTQgHcVYdbhOcEU6H2ezkMRFdp6rJnjJXEBAE/ImAOAD8eS+ilSAQMwTcqC0MVhaEUiC/wsuVV7KXDRSkq+8+muLVFunWdbOmF06LAT9NppW797muv2qqdbiN8UI/kCOJS3fscV031QV1SclAagkDdlfyMdWt0oyL5uQBZ8N70+fRhNUbjSJxWsr9MQmp/tdWLEN/aX4NVSxayBXDH0vvZMzwTHrBpREN1wAesTbmAufux444L35LdNO9nT4fcHi9PmGmdiaRrgPAS4fhbQ2vpkdaNY4KBcqoen87njYdOBx1bOgAnXPjN+DJr0fTVk3Hrc6eeDbBc3Mw9YTjMwYm6P6mam8oEwUBQcDXCIgDwNfXI8oJArFB4IelqzmCNM+1zWqWLEav3tIpYq9v3c28NJ4j6eQWyaHX+re9qjL17drayDDMaENX92XVlMgwktEBboRXOAqn61zQfd4D80pyunKXq6tTtzrVqUDuXKbLpZmPUpTB3EbTxMAIp5CTVG4TY04nsuq1I1GHi8PJxQY4KFC2Y1IGpWOUwvh/m/lXJnJquklaut15nXQwMclg0+n4sXj7bitzS7dsSwfrUYtX0vszFjh5NNKN1f1NNUCVQDcAACAASURBVNpUJgsCgoBvERAHgG+vRhQTBGKHgBsRhlBtO3D/8Wc6tKSEbFldOwhSlF/kKKWTaA/qorcddifN/pYGtTjluom2ca2jvxPw3DQ4YFwgNfo9ru8FsZ6Tl3z0oC9bqABtOXjEifqXxuq8rMIgGcRG7JzN27X2xCQ74sGLv/1G3y5eRZ/MWULIlomlFGFODRj9+C6VTMqv/dyF0xl3PH7lesv559XZVFO5oaOJMefUsPLaERfAvEXVCtyVoQ3hu+mm4O7GMvkp7s7E+IdOqhkaAf3dJkwMxaV+uVL08k0dlMgsdUkjsadTUjxkybzABJl7DEpknD6nyMh6ljMc8BtsIiYlMib7ylxBQBDwJwLiAPDnvYhWgkBMEcAL3VscRRrHxoBbgshfJyZweor5ANxwAizhlPRhE2c6ilKWYqPp/qYN6J0pvxKi2qZiQnKIlNH+3F/c7frq4DO5WaYQvC5S62dv2k7zmPAO5zh68nQaowMR6YJ5c1Od0iWoCbfsqlu2BNfJ77JKCXTFab0qShaA7+lzeka6XYbH4eMnafgvs2jhtl26x3A0D+z9NUsVI2RxNOY0/2j1z44WDxl8gg2LtziCO4NJQJ04d5zu6aQziAmTvRPDCkbVi/ysrNjlfglOKD6IZg++sQPBqHVL8Hv9LUeF/2/2YmPjHzo5qYXH3l/NX04fz1lMcI55IU44TExaEDpxALiVLVKnTAmrRC539uxK0LlB/oeNxAGgBLcMEgSuGATEAXDFXLUcVBCIjADq0ftydEPXgAq3+rUVyliRVRjPOgJD5f2ZC6xWT05fOPGC16lWVa7ZHOPIcRBJTxhnz3a6TtmpAZ3xEodIOs7ipcSKdEzlDCbGHNZ38nKO6PWAn6fQIgNDHU4MdLCoWOR3Jn2sNYTrqmNF9KeT9aByD6FjYLIt5rO9w0z/MGq8FES9B7Hx24idGSpiYsypOgBiFfkPPm/VYoVpyK2dXSndwLOOdHC0PnXLcaPa/cJtx4PdMxH6PYz23HyG1o2cnaMjqr8xiPy7xRPhpPPAkROnrNp/N3g5nOyrg6XMEQQEgfhCQBwA8XVfoq0g4BkCbhhR4ZRDi64/N29IHdkYV+1Rjr70o7kl2XdLVhNqg51KuUJJlkGXN2d2q2wAtZtuSatqFekZdmqArT6SIAX+XSaNQ6TRrZf1cPs5NbbcwiLcOsgUwMsr7lFHVNOA3UpHDmRP5MuZk2BUfLVguWOHk845g+cgOgiDOR8TaXohYGofMXWOlZ3h9fMI/Z1mpJhwkTTkVoiDbmwf8fcFGR3ISgHnQaxF9Tcjkl7Q/5Vx01zPXFDhN4mF8Y+zq9xjMEbIYkEphI6oOEzdztxSLdMC3iP4bHD0uCFOsjzc2E/WEAQEAX8jIA4Af9+PaCcIxBQB0zTqaMrCYG7JNbGtqlWi6iWKUH6Oumb5YxJS9A8dP2EZ6hOZZR3Gs9OIf2B/lB/07NCC66erWf9Jt7VYpPMUzJObbqxXg+uzq1r948HOjjp0nGEBR1jhvNh2+GhMDC0dYyvaXZl+jrKBJzjzQrfkATwCL93QjlPhy0ZUxa3+7TA8nmzXzEr5j0VqeLhDecGdgcyTrxeu4F7tqz2r9bc7j4qBFTzPJJobrfsFSBxh/Os8j+BiSDl1hs5euGD0tYCD57nOrah4/nyO1sHv4KQ1m6zfMR1nqMpmkUo14Bz+dO5SGrlopee/Z4+1aUI316+lorI1Bu3xpq/fojw+eCDaaA69rYutww0G+HwueRrKWUBut5ptVrk8vXh927BZZG6ROwafVRwAWo+ITBIEMi0C4gDItFcrBxMEnCMAA3Yo19nr9lF3vqM3M+qWLWnV3QYi9CZEUd5o6P6qTmqt3d89/YputJdE2iruMZCWH7wLXpKnrt1MYEB3g8CuNPNFwMDzggnfKd7gUXi283WUnzNnTATZFzD6EVl3gwPDiS6qkU63HABYx855gmdjFBuuXy1YofWc4A6e564a//frYmMiNuiI3yQYuCAUjdbNAVwFMG6/5Jp7EIh6KXC49e7U0uKfCBY4YsG9AgeK1wKsh/XoQpWLFlbeysQBAEfx/U3r091N6qch2DQpO1NRPNy+mOsmuWOwLuIAULkZGSMIXDkIiAPgyrlrOakgoITAZn7he+67CTGrfVZSysEgvEQOZgbpWqWKX5pl0l7MwdYZNhQvlP2ZaRyt0PwkbmReoGQExtINdWtQEc60QOo6jJKPZi+iRZwtEotUdlVMkQWCevf5LqTY65TNQE9Ei5Hi/uPSNfQrEzeaMsSrnj10HKLcb99xvZUdoyomGQCBPeAs6s7PCkjWlu3cQ+AV0HV+BBvFbrRiC8YBzwo6JNRi0kf8VuVIyGZ9DKMf3TdW7d7PRv+JmD7f0KlJpbKECDWcYXA+QA/dTCzVew+M0zFSTRwA2Be/ncjM6FCjiqUGWomiRMbr7w32bV+jMt3Lzgd0+LjAzvdNBw/TB7MWelIypoOt0/uT8YKAIBA/CIgDIH7uSjQVBGKGAKKG73G6qZ+MK5XDR4qsfMgvVkiDzowCtvi3bu9GpQvm99Xx8CINtvXzFy/6Si8vlCnJ2Qp9OVKMTII+7EBzK2IKIxTlCc2rlKd6nNmCqHEw90SgdGYl80zM27KT0C3DjYwIU4yctpbDfm44AEz1DswP/S1BSUvPkeNoFxPCiXiDwG0Nr6ZHWjV2tLipA8DRZnE8WOf7GMfHFdUFAUEgCgLiAJBHRBAQBNIh4EZP9YyANTT1P1iHeM9siISnU+KsWN3NlWA0IWp6A3NB/LXltZcI6GZya73Xxs/wPIoYq3vU2cdpLTf2mMYR51e4pjujJVwL03h1jGY0nir765KYfswdAD5n0k6RyAiodskQHAUBQeDKQEAcAFfGPcspBQHHCLjV99jxxpoTEHlFqy1EYu3EbVZlTTU9mXYPp5E+wC0P/SbA/C2u0R+3cr3fVHNFHzxrTzPZZIOQHu9woL0xaZZF3HYlCjIU8F2sWbKYo+P7gasjnPGPg4BTwc3sDkfgZPLBqq0IQ2FAe1gQd2ZmQVlbYu6ctDs5RfuY4gDQhk4mCgKZEgFxAGTKa5VDCQLuIIBa1P4/TnKdBdkd7S6vYlf3b7cH+jmjNR3aaflJ0AkBxrKO6EbOdPbSmbN270Hq8/0EArFWZhFE/bvUrk4PX9cobCtIkLY9++2EuEwZx/lM6r6dtv8LPBcwcJ4eOZaQOZIREsn4D+gzf+tOeunnKb7N7jD5LckIzAN76mYx+cFp5DVucKThO7mK/x7rijgAdJGTeYJA5kRAHACZ817lVIKAawigJdpLP0/2rRMgL/dM793pOmrBNdIqAkbt/81Z7Bt+A/R8z5Y1qxVd1BG/1v8HzoL6/+ETZ9HktZkjGo5I5TMc9W9YoUwa5nC7u4sXB1qw7jgfWlt+OX+ZzuNozQEZZX9ucxZo8am6EPgMnv9+opGho7pX6DgY/3dcU5szaRqGbc+GOXDUfTZ3idUWz28Cvojb+QxoQep267poZwVppUmLQt0sJnTteOqbMbQ/xdsuCXbnh/MVz8MFDzlOsMfjbZta2UTiAIj2FMrngoAgoIqAOABUkZJxgsAVjIBfnQBOjX9cIQjSBnAEb9G2XRl+o0l5cnOLsVb0zcKVtJgZ7XVEN3Kms5funMzAv2BFh2tVpUeZpAzPnaqACHHI+OkxN8hU9QuMw/laseH+dPvmFvs8MmV0nVI69f8BPTKCCBCG859bNKTbGtZWclqAqR/klvhd9Ivgt6QPt46sx+UosXa4VSlW2OrU8eYvs7UIP02ymGCAvzZuesxb1+I3oCc7AqdwK9I5m7d79hiAvR9dbYZOmGl1KNAVyQDQRU7mCQKZEwFxAGTOe5VTCQKuI7D1UDINHD3FNynNeOEd0L0t1S5dwvFZ/cBvUK5QEg28sT2V5VZgJu3yTIwtx8AZTPCaQA0GbPPK5SwmfLe7DuBZQ4/0RhXLKhmIoTD53QkALoMn2zW7lNVg0jYTXQqG9+hKaMenI7F2Fuk4EXEuPzkBYIC/yBkXpZgHBRJLDJtUKkfPsuMh9dQZ7fIN3ZKRwPMV67IMZMkMvKE9VStehLwsK4Nj6qUb2lFj/t0ZwqSiJllUOh0WdL6/MkcQEATiAwFxAMTHPYmWgoAvEEBaKaJLiERkZIvA0BdeHXDw4tbvh19o91F9YiWdfWGooiVTLzYowV0AWbl7H/Xl1OfT5847WtLU2HK0meFgr4nxOtSswkZnIfrvzAWGml6ejrtqVLEM9Wzfggrny2O0rt8caDgMDIyOnNXwN+5gEJrVoNs20zQjJZZknaa/I/g9HMROUdShZ4Tg+eyMrJTWTdJwUQDDL5gZ/xMuU/Dqdxo16Xc2qmv1sU/IltVyuqEl3+yN2xxD0a3OVVbmia7EMqsr4PAI/HZD56nrNtMw/rt47sIF3SPYzuvOuDzBuKCU5oelq+ndafO01+/VsSV1vrqa9nyZKAgIApkLAXEAZK77lNMIAp4jAHIw1CMiam1S86mjqF3LNZ11AnP2sPE/aMxU2nTgsMkyynNzJiTQ/czWj2gMzhIQ3drnFlUrUL9ubQgptPEgOOcbzNg9g9vkuSn1Oe15QPd2VjuwbxevcmVp1DSjJzkcC8F3ZbI4zv8+OyjGc1cEE5I9Ex0wN+DYeKJtMyqeP5/tcjrkjVgXmRIdmUPARLwmUHTzdwTG5/szFtDoFes8M7btsIyWlYJnrT+XKSz3wDkRbm+0cXydI9VOMnByZU+g127ppJXJFYzL+n0HLSeqV9wH4X67oQMcLl8xt8zHzC3j1ve6TpkSNOjGDgSOGIjO9zGAD5x7Q27pTDVKFjX5WspcQUAQyEQIiAMgE12mHEUQiCUCYHX/76yF9Mvqja5HPuzOUZXTXEH2V6loIVePiRfltyf/avUg9ypaBsOoRomi1KdLq0tpuqGHcPryjBfnwfyCCOM3ngQG04gpc+gXdiKZ4g1c21SvRE9xlCzH/7P3HeBVVFvbixoIEEoglFCTACK9K1VApCg2sOtnv9aLYEUUERBFBMTeFa6KvQPSBOkdlCoQSgiQEAgJgSS04LfeDXOYM2fPzD4lkLLX//zP/cjZ9Z05MWutd72reDEawdoOwdTJqjrHweK948AhzhguoG3nKfBknBeOb1tmNNzPGf+6kc4U/UDEG0GJHjugj8dpCQan3BJQtGvdGMxZ4QCu4O4AyAKnZ2UHs5TrXDxDZHLRgcJNiwJlCijbWrt7n+u6KgPc9g4kkBnKIGZuZeLx354hfS6jOpEVbGHCO/D96vX06aLVQf/3EKr/CGiaWUdgUCFYHYjeQBsWLB3BpQQIYmjTCGgENALibx3+AyzQ7lMaQY2ARkAjIITCvmTFcPRjxh+AoTbUEuOP3VZ1okOWibWeEb8EV7Mo4NtMsdzDpQGhNJz/YaboQpzLSRXdX4q8mR4ayvOej7VCwSKxZugPZWbTMz/8TqDaB2q5kfW3OwveOTi5k5esEVnaUGUOZfuBrtztolhB2a7sRymDP1oZ5nrlQPG3zgtl2URUubJC6K874xAqRof1vAhugYHyzcp1If9diDNDyA0Mouiztf4qOIeCdYJAG4I76H7hFoD1J3ADJsGr/XtTbAiDuhB3HcOCeaEIxKj+7jY/hzUcbEFwD90J/DVZeZh5DX++j8Y81Ra5/p5Vj9cIaATyNwI6AJC/n58+vUYgzyAABxZK9j9yrSLUsYOph8QfLVAkv7ZlY6rNWRd/24kFCgqcsA179xOUyINxygI9vwobAX8kwvl/oGu7fJ/RAYtkMrdU8yd4hCxWn6YN6G5u12ZkQIN1FFUo8YG+UyrzEERDWcR0Lg0AOyAUwQA4+mjH16dJQ5G5DNTpVcEWzwHOYWfeL9TfVXwn4FCjBtrfACOCEqBS39a+BTWJrhowBirP0DwGvwvBRPmaz71t/8GAnyfeyxoVytG1LS4WgQtofgRiCDahzAlMp618HtW8D96Z5rWq0384AAu9BNVnq+KEQ0gPrSKR7Q61wfn/ZNEqFs3b7vd/h/D7pSO3lL25bTOqx4EJ1Tub74Dfa9+uWu/XO6saoFL5PhpnAcZgzbXKZyyxUL8Pej2NgEbAFwEdANBvhUZAIxByBODAoL4eTvTGfSm0NeWg0AtI4yyt2bnBH5gVy5QmZF5BkW9Rq4b4g70y/+ESyB9eobwIsnl/JybTSs4oIauVmpl1Xs6PP9b/4izSlBV/0ybGDueAIxDJOEFgrX+rJgH/YRpKfEK5Fhymf7iGFxTedSyIeJCzZ6Avw3D3Cuz4NK4RRb2Y+ow/Zg0qK7BayI7z+NmLCH90B2LnM+uvcj5gkXQ4QwTRjO8O7pbBKut4F8xmYBPG5SDIooKqjJIQiCGGlyyhsp3SGOw79e9/aBoHKMCQwXcYzjWc0x4XxdGVzRoG7JwqHYAH4QzIrs5lp25zUgp/H7O9nDu8ExGlw0T3ATiVl8bWoTrcaQMCdRfScG4436Dho+QDCv3ZHNSwtlg0zo8ShUZ8frzn+N9QPkfgcIh/jy2KT+BuGbvFWcy/k/FM8XsG+3ZvFOv1XfMXQ7yz+B32J5dWoa0kgg64I4JR/Zo3EgHeUN/Nekb8DlnOXUFwBvw3yPrfH9TXl+X/9uC704IDHW2ZKo9OCoEGy6z7G0FxBPc28H9DwAowAuPAGg46nvPlrDOCd1Z1X3z/Vu3aywHDf8TviHQOIBpBHQSJwNLow78rEcjQtH9/31w9XiNQOBDQAYDC8Zz1LTUCGgGNQIFCIBTiaxWZgoya9UBb1hUoQPVlNAIaAY2ARkAjoBEoFAjoAECheMz6khoBjYBGoOAgkHo0i0ZPnyey5MEYaM2vcQAALABtGgGNgEZAI6AR0AhoBAoDAjoAUBiesr6jRkAjoBEoIAhsYvr3KFbDDkRkywoBauRRh3yhy00KyKPR19AIaAQ0AhoBjYBGIB8goAMA+eAh6SNqBDQCGoHCjkAo6v2tGEJR/Y5LWhZ2aPX9NQIaAY2ARkAjoBEoRAjoAEAhetj6qhoBjYBGID8iADEtdGb4ikXFQqGQDwwgoIfe2B1YLE6bRkAjoBHQCGgENAIagcKCgA4AFJYnre+pEbhACMBhg7r7lOV/CwXxYkWLUrt6NWlg9w4U6UdP8gt0fL3tBUZApTViIEeEWva4G/pqAUAb8P5l9fqjixfTof/9j44uWULH/vlHjCzdrBlVvP56irzzTipZt24g0OfpOaczMylj1ixK/eILyuR7n0xOpqKlSlF427ZU+e67qeKNN1LRMmVCeofTp0/T4cOHKSEhgXbs2EGJiYm0efNmSk9Pp5MnT9LGjRvF/+1krVu3pnLlyokhFSpUoEaNGlGJEiWoQYMGVLlyZfG/4eHhIT23XkwjoBHQCGgE8icCOgCQP5+bPrVGIF8ggDZMY2fMpyXbd/ucF+3+Rl7Tk9CKSZtGQIZAqMT+ZGtrAUCbdw7O6MyZlDhwIB2Pj7d9MeEU15w4kSrfey8V4fZu+d3+PX6cDk2ZQnuHDhVOv52VbtyY6vE4BEKCMTj8K1eupF9//ZWWcKBhz549wSznOrdmzZr0ySefUPPmzV3H6gEaAY2ARkAjULAR0AGAgv189e00AhcMAdC2x89eSLM32TsRD3RtRze0bnrBzqg3zrsI7DyYRiN++0OwRnLDtACgL6qnjx6lfS+8QClvv03/cubZzYpwhjn65ZcpatCgfB0EOLlvH+1++GFK/+UXtyuLz0txNj3mxx8JwQB/DL3a4zmo8s4779DUqVPpKON9Pg379u/f/3xuqffSCGgENAIagTyIgA4A5MGHoo+kESgICIDy/9mS1YQ/eu2sSY2q9PL1vSi8ZImCcGV9hxAhsH5vMjv/cyk9KztEK/ouc2+nNnRLO50NNZA5lZpKiY8+Soe+/tovzItVrEix331H5Xr08GteXhl8bMsW2vV//0eZK1b4daSIK66gel99RcUrVVKad+zYMXrvvfeE83++HX8csGzZsvTZZ59R586dlc6rB2kENAIaAY1AwUVABwAK7rPVN9MIKCFwKDOL1u5Oor8S99Hm5AN05NhxSsvM9hJbK8qCaRXLlBb90htEVabGNaKoea3qVKNCBOEzqyVy1vbJ76YTKNyGXRpTmypxzf/09Vs8QYEq5crQGzdfRVHlyiqdVQ8q+Agsik+g12YuoEwuH8ktCytejEZf14ta8DusjQiZ/92PPEKpXO8fiJXt0oVivvmGSlSrFsj0CzbnZFIS7bzlFjoyf35AZ6jDlPrK99zjOjcrK4tGjhxJkyZNsh3btGlTio2NFbX727Zto++//95rbExMDD3xxBNUvbrzO4u9tm7dShkZGbR+/XrBOMC6t912G/Xq1YuKF4ByDVfA9QCNgEZAI6ARcERABwD0C6IRKIQIJGccpV/WbqI5m+MpLYgsKzL3T1zRmbpyP3XDkO9/c85i+m3dGdEwWP2oSBrTv7dw/Ad/O50SD50RtCrD9f9jru9NjapXKYRPQV/ZjADem7mbt9OE2YvoOAvQ5abpwNM5dCH2lzRqFCWxgxqMIRte6eabg1nivM4NNuiBw5br3p1imP3gxALA77yPP/6Yhg0b5nU/ZOT79u0rHHPU5ZdiTQXDJkyYQGPHjvUa35jLDT788EPhzGvTCGgENAIaAY1AMAjoAEAw6Om5GoF8hsCOA4fonT+X0bo9yY7UfH+udVnDGHr+ym6eKdt5j2d+mOGhb6Pd2uM9O1GfJg0Iiu5Df5xJG/btF+N1AMAfpAvuWDj/0zhg9M68ZXQyJyfXL9q6TjQLUF5OYTobSoenTaPt112nVPPv9GAq3Xor1fnoIyqaD5TmEfRIZu2CfcOHB/WuFWPV/bgZM6hshw6260Dc76GHHhKCf4ZBkG8iCyh27NhRtKM0GwIG48ePp3Hjxnn9vAuzLFBCEBkZGdSZ9WRfBNB1AUGaafxdwPNCmcR///tf6tSpExXlrjXaNAIaAY1AQUNABwAK2hPV99EISBAAnfqDBStoxoatIeujbmxzc9tmdF/ntp5dP164kr5euc7z76oRZWniTVcRsq46AKBfTysCcP6/X72ePl20+rw4/9h/QOsm9GDX9rn+ME4zHfvYpk2UuXw5ZXMrt6zVq+nUgQN0fOdOr71BnS9ZuzaFcyu3Mtxurkz79hTGQnO5ra5/gh2f7ddcQ1lr1waNRSmmrsexAxVW7xwbKOhFc2mBzGXLaBtn33PS0oLeIXr0aKrGnQPsbD6XF9x0001eH7/44ov0wAMP+Dj/GAStgBdYiPF/lnKMbt260bvvvksVWXNBW+gQQLnFY489RmvWrPFaVGsmhA5jvZJGQCOQ9xDQAYC890z0iTQCIUVgU1IKvTL9T0o6fMRx3Upc49+oehTVrFieYqucE7ZCK7+t+w8S2AP70jMI/zbM2soPegKPM8XfrNzet2lDGswMAOS5dAAgpI823y8G5/8rFoucxGKRpx3EImUXRfb+lnbNuIxlu1+dApBxHXF1D+oQWyf0+PEdTuzeTWmsEH/oyy+Fwx+oQVyv4oABVO2ppygsLo7YWwx0Kek8Qf0fMYKSXnrJdl2o3dfluvXSLVtSMju6TmPREaDB3LlUlrOmedlyuP3errvuovSff7Y9JkoZ0OIQJroD8PO0s0gWEKz9wQeEtogy++GHH+gR1lcw28+89yWXXCIdj9r9xx9/XHQJMNv/8T7QETCXCuRlnPPL2d588016mdkgMnv66afFs9CmEdAIaAQKGgI6AFDQnqi+j0bgLAIqNdUQ37uhTRPqflEslS8t/wPWCiic+J0HD9GJUznUNLoaFS92jiK5YOtOGjVtnqe8AM7WMC4PQMs1GJgIQ7gEYDMHJWC6Frvwvq7BZP4jWIxySJ/LhCjlkB9n+CUYWKlMOL1+45UUXTEiZOCfzs6mjFmzaD9Tt48uXBiydbEQHOsKV19N0VwTHsZCcKGyLM54xvfrR2iBJzPsW4+DGBVvuEF8jHHxYAusWmV7hLqctY68445QHTFX1knjmv2dXHdv1+YQrf1iuR1g2Nla+6NLllB8796Uc0QeQAVbI46d9eKVK0vPKwsAfMOCiV27dpWOT2NWwsMcdJg3b57X53dx0GIEB2zCwsJyBZfCuqhMb8HAAjoMCLxo0whoBDQCBQ0BHQAoaE9U30cjwAi41VTDcQIFuufFcVIVfwPEUzmnKYEF+5DRByvATvUf47EnmAZz/9nueQZWZyvlyFF67OupdOBIphgTx+KArw3oIxw5baFHAFl1PI/Pl61l9sYRwcK4qFoVGnR5R4oxsTxCv7PzinhX5myKF4J//tb8VytfjkZd05PqVa4oSlrGzfLP4Q5l/f+/x7ljBmeH9zFl+zirreemoUygJgcYhNBekHXJyP7vefJJSnnjDdsjW2v6xRzOhqa89ZbtHFVV/NzEyWntk8nJtIPp+EcXLFC+w6mUFNp25ZW2gQ8ECuKmTyewJWT2CwcTQPc3G7LKUPQvVqyYz5Tt27fTf/7zH9rIJSNm09no3HlrZrCGw6Pc/tLamrFVq1b09ttvE7ovaNMIaAQ0AgUNAR0AKGhPVN9HI8AIwOl7beZCqXMF2v4zvbsSavOdDLT/oT/N8urFbqX8m+fDqR/0zVTazx0GDLM6W38lJtFzP81klfczQm9gBgy7qrtwTLWFFgE42V+y4z956VofwUcwL8bd0JeiuY3jhTCn99PpPAgYQbwPzBVZwEnlLiGp/+fASiZnwvewExfqjL/THZCVj2a6ctSgQUHpA7hl/yFuF/vTT1SuRw+v4xxkkb8Edk7tLK8HAA5++ikl3Huv7fnD27ShOHbYS9So4RkDHYeE+++nQ1OmSOeVrFOH6v/+O0EDQWZbtmyh++67T7T2M8xJ0X8Ta0Zg/I4dO7yWQ/bfGkhQed/1GGcETnFgC+UWnCLAZwAAIABJREFUkydPpqVLlxIEGq/kgA+wrmF6DzSOGgGNgEagICGgAwAF6Wnqu2gEGIGNrLA/7OfZlHHsuA8eaNeHtn1o3+dmr3MrPyizm82pfnrFzj30wi+z6dTp054pt1/Sku7q0Mrz75/WbhRK74Y90u0Suq5lY7ej6M8DQAB6DAOZbZFso/0wvF8P6ly/bgArBzfF6f10Wvli1qfAmSPLhothR/j9fur73yk+JVX5QMU5cz6S2QPt6tVUnmMdmMM12sj4H2BBNjsaecCLK0xEEKAO15xHMiU8EF0AZPL3PvMM7edWc3ZW4frrqR47REW5VZ3Z3BzovBwAOHXoEO3gcoYjrFNgZ7XfeYeqMP3ebKdZlG83O4OpFlE+85gGf/5J5Wwo/SdOnKBXXnlFKPgb5iQwt2LFCrqaSz6s9g6frX///gpviB6iEdAIaAQ0AhoBZwR0AEC/IRqBAoQABPrQZg/Cf1brEFubnubMf9mwkq43Rh/2F36ZQ6sT9nqNDStejEZf14ta1Krus8akJWvoC844G2Z1thAYGPHrH7R0x24xRLcAdH0MQQ04eJQDAF/9Rii7sJrTcwxqU5fJEKIcwi0i97KYpD8GrYkRnPlH7b9hm5MO+F3/b+5I4c/+xliI+kEULpOdtAtpEAiM5Vp2a4Ze5UzZ69bRtj59bGv/sYadI5+fAwCHvv6adt5yiy1EyPojk1+6WTOfMXuHDKHkV1+1nesUAMCkFC4jQGs/lAOAUg6K/1VXXUXFJW0oZSUDWMNJOFDluesxGgGNgEZAI6ARMBDQAQD9LmgEChACU1hR/TNWVEcvabOB6j2mf2+qzvXTKmaXPa5VqQILqPWlCuGlvZaRBQys9f/WEoEGVSvTWK7/VwlIqJxZj/FGAM9kOAdcVu3a4wNNcw7goI5ehQkSKlwRnAJDZN2eZL+WtCs7sbJJVBa9NKY2DecOAAhO+WX8fUr/9VfadffdIWkd59feNoPLde9OMV99RcWjotSX43skcQnBvueft52DWnbUtBsieOaBbgGAGA5KoHNBXrPTR4/SzjvvdFTzr3zPPVSbWR1FJCJ7wQYA/MED7f9Q72+2qlWr0ueff07NJMEJf9bWYzUCGgGNgEZAIwAEdABAvwcagQKCALKqT3433SOwZ1yrBAtNvchOT/t6tZRvCgYBMrVQ/DebXc2+LGBgFfibtWmb0CUwghM3t21G93Vuq3wmPdB/BFKZBfDWvKW0ksszEBBABh3Cj3d2aH1enX+ISY6fvZBms/CfP2bn/Ada/x9IyQko8wc//JASue7+QlD+nfCSUdadxqso+VfmevfaLH5WpKQvU8hNA8AtE+7Psw/lWDclf+xVj4MpQmBRYrkVAED9+RTWFkAruj17fAN1/mAA0boXuDTFaC8IUTvUtWN9CAvewOUPaHdXjvUdDEN5wizuXoExKD2oVasWPfbYY7bsBGPeEe6I8Mcff9B0DhSt4W4S6enpol0emA0yVoP5HtgTnREQ0MDczp070xssRmmutz/NbDHU40/iFpQLuasGSiZQk38Hd5hwaoMIPHGPr5ntsYS7NwDTWBZpBNvibg7eVWMhTavt4+4WUPuHDgDOPoi/59BgcLsH9sL5f+XA4PLly2n9+vXUrl07cZd69c50vdGmEdAIaATyKgI6AJBXn4w+l0bATwQ+XriSvl65zmdWJ67zfp5b8fmT9bTLrto5UDI6tjlYAPr/S9wecNG2XeJ8cERfu6EPdxaI9POWenh+RODHNRvpvfnLfZgpTncxC/5Zx6VnZdPgb6dTIneoULVASk5C4fyjP3xEr15UiennEJlDxh4ie8L4e4Ha9Ky1a4WmwOFp0/wKMggWAGfdi1eqpARD2vffizp4J3PK4js5wm5ieEoHzIVBKpoHTqwHNxFAPM/6rCQf3rKl36eHs3rrrbf6KND7vdDZCWhZN3LkSOG8vvbaa8IZNezyyy8n6AiUL19e/Cieu1ZAWHD27Nle29WvX58+/vhjatiwoc8x4LzDUUY5A4IKZkMA4lUuk8jJyRH7Y34J1qswG4K/X3JrySe5A4VhYDV8wJoWhtOMcgloJnzFARmzOekmYNyGDRvE/tb7GGvgfMAD9zPs5MmTNGbMGIGLYd26daN3+btYkctsZIY7YC8EDWR7NWIxSARIEIBBIAEtHcPDz+iWaNMIaAQ0AnkFAR0AyCtPQp9DIxAEAsjAP84OEdr1ma1UieL0yvW9CDXU/tiY3+fTnM3e2VqnuvF5W3bQaHbwzWYWANx+IJWe+u53jzBhIEEJf86vx+YdBLYkH6BnWZdCJkppd0q3khVrNwmV2zapUZVe5u+CctkD/6GfyhnIBM48BpL5D4uLo+pDhxIE9Yqddbocz4nOApxJTGCnIdvSAs5uHgQB4zgDGcF96t0MLQuhXwAav50F4wiX7diRYvksqsEIt/OG6vPjO3dSPKu6H9u82XZJa8tD80C3AEAwgQ9kwh955JFQXVVkyZ/n8o6kpCR68MEHRYbaMOMzOOWruIPFMywEaW01aIxFVhvZbLOlpqbSiy++SN9xwEnFrrnmGho3bpwX4+Dw4cM0ePBgwRwwDNn5CSxIGRERITofDOXvzJ8sqigzmRAiHPJ58+aJsgk3FoURIDFYBBj/0EMP0cqVK6XnsZ4BWX+UaIBJYW0bKDuvLt1QeVP0GI2ARuBCIKADABcCdb2nRiDECCzYupNGsQNurf1vWbsGvXRtTwqTiE3ZHcFOXR3919+8+SpCbb/V0Gd+MosAmu05Zh10a3imh7KZnQAmAuqwUY+trWAjgBKSYVz3/ze3f1Q1sENG8TvbmB12O3uf2QTfr96guqQY52/JyRGmOG/nbHlOWppf+0CgL3r0aIrkbGzRMmX8movBcP53cNDg2NatSnOrPfus2M+tIwAcYIj/nUhIsF3XyRE+xZnZbexIZ7HzKDOn0gGli+TSIDfxP2zr1L0ADI3trMp/dPFi6QnDW7SgOM6Kl4iO9vsGcHjRg97sqPu9yNkJaC2IzHwLPs/MmTPpTtY8MJvhPKMdIWj+dnsi0/7NN99Q69atPdMPHDhATz31FM1gpoOqyTLp61iAEjT+/fv3e5ZBIAK0+4MHD7ruIQsAoFTgv//9r6vzjw2tbIP58+fTTTfd5HUlc6DE/AGc//fff59eeuklVQhE6YIVS+XJeqBGQCOgEchFBHQAIBfB1UtrBM4HAk710IHUPO88mCa0BA5nH/M6fus60aIHuyyYAHr/n8wCMMzMFrBqE9iJ/6FGHUyCX//aTAmp6aJmvWiRIhRTpRLd2KYpXcbBBPzbasgsf8AO4Z9bdoo5oI6/yoKH5UuX8gzdn3GUJrE44oKtu8SYmhXL09C+lxHOYrbTnE1asn03fbXib9q2/yAV42AFuicM7tlJSawQmE1bt4X++Cee9qUfES0Re11cnwZd3pGKF3MWnsO5Pl/2F03n1ou4U2Vud/dq/z5UJ7KC54g439x/thPEHsH2wPl6N65P93dp55PZxnsxh2vuP1ywgtKYMo/MN1pAohWkm1nvcZJpva04mPTi1ZerZ9B5E3+p/9CreKpXZ+p+UaztERFUQKeLDdzuUtX87XrgrxNunAOU/DrsJISZaMaqZzSPQznAbsXMcAXOtNblempPWYHNhm4CfphWa+JEimLnUGZgJ2zr2ZNymN4sszqsk4AgQF4yt+w9zupG4XcLfATLfABdfDMHZ+Bg7t27V2TNEyxBmru45aOsNaCBNSjmF110kaiPBwUfVHjoChiGzgOg9SMjDUfenIG3Pi+rk5yVlSXKClCPb7WaNWvSABZ9bNKkiaDNm4MKt912m3CWS5c+JxgrEziEg9y+fXuxx6cO7BTsjbFdTe0WwUqQ3QdBkHtY1LEk61i89dZbXkwHM7sBGCGbbzaURSAIYDYE1n/66SfBMrBm/uHk9+TvRd++fQWuGGcYgjIf8vcCOgTaNAIaAY1AXkJABwDy0tPQZ9EIBICAXT10IDXP2H7Ghq00btZCn5MMaN2EHuza3ufnMofMvLeZHVCEHXg4eFewU2wYHNUVOxOFQCDuIjPMkznSEJcbOXUuO+3nsppmpgLW/pEzxZ8uXi0cf7NZAxoQzMO9V0pU8x/o2o5uaN3U9ulg7e9WrefAwTqffZDRHspsiBw+K4IATaKr+gRRcM6P2FH/ltcwrBzPQyDDCFLsY5HHl6f/Sf8wpd5sMkzx+a7UNHr6+9/pUOY5TBFEgR6EnTndA/ugYwPU/EtzaQmEBK9v1Zh8QzJnVk/kAAUCScBV1fo1u4gGcrDEbk2sE0j7P6sgpdN5TjJ9Gu3ijnB20B+ryo5VDXYeipocHn/mm8ce5/rqeHYoVFgAKhloFUcYAYT6XA9ehp0xmaVw/TSEEGXmNtcvHNjZAm3/EAc10n/7jdC2ECUYYFaUYVo6WAoV+/dXYleosB4i2HmL+fZbKlbhXKDNfF4Eg+LBnEhMlF4DTI/aXMMOrYdgDZoAMkdflvm22ysjI0MI8qFW37DuHJhC/Tvo+3C0ncxMyYfjizIFsBSshqAEnO/IyEjatGmTqHcHo8Ew1Pk/8cQTTEw5821GvT0CAqj3N8xwkMFKwB5OtHojiHHxxRd75kO8EHc1G0QQJ3Igq27dunTs2DEhjIjAA8xMyc/OzhblEtAkMJs1yIDPcD6UVFhLJlAmMWrUKMEsAO4o55gzZ45nuS5dutB7770nMNKmEdAIaATyEgI6AJCXnoY+i0YgAATsFPv9cXqMbZ3YBGZKv/mYsgBEVLmy9OYt/UQGHE4onFdYfc7Oox2hkZ3Hft+vXk+fLlpNyDI7Gf6QfIgDEHA6DbNqC+DnhmNfkssevkRpwtK1UvE5c004+tM/99Ms2m0jKufkOKccOcrt7eZQfEqq0tOrG1mRxnMrRTNDQabhYG65uJXZCMN/nePT4cHY8M4OreiOS7xFyGRCjleygz2YHWyZ+XsPu5aQWBvP9c05i+k3ZjOo2sXVo0SNvltbyO/4fflg/grVZcU4u+CVdREIxiXxH/RJLk6SeR7q8KuzI1GNa5eL+FFq43SB05mZtOveeymNM55uplKDruIIOwUS3AIIbk602x2Mz3PYidrHDhsYEE66C9BXqPvZZ1S2UyfHpVVYD1XZUa3Jgm52JRQoBdnKAnp2hmdfg9+ZUJiMuo91ZTX5dvvt5OAJMtig2xuGf1933XWCKg9nFob/Gw4qKPhmx91MgU/koAf+bS0XgPMPx9oQt3MqOTDOgPp/q4OMYAOCCKj7X3y2xOL222+nG2+8UegNmPe1OtMyPQFk48F0uOyyy8S2h7h8A4GFuXPnin936NBBMBXQDSA5OVkI9KFbgGEQ8Pvoo48ojt8vwyB8CFFCOPJms4oKQlTxfmbAgM1hmIwFEYr3RK+hEdAIaASCRUAHAIJFUM/XCFxgBGQCfDiSXcs+p+MGwiY4yBnegV/9RnAgDUMWfuJNVzEFfIMnq43a/2f6dPXoAmAs6OzI/Ls5/8a6aAs3+rorOAN9Rl1a5uQazrDb2kYAAHR3tDxEqYKd2TnOCBy4zbWuaQRHQPE3bAW36XuBa+URMDEMNPhnuUwhWWEPawAA64z49Q9aumO31/Z2JSGB3MNJE8LfLD0YI3iueCZOBobC8z/PprW79yl/6/yh/wdS91+dHaHqw4aFzPnHxRCI2MOZzRSmL6uYW/s9FfV/pxp+ZOGhH4A2gjKDBgECIMEYqPYJ3EYu/ZdflJaBYGHMjz9SaaZZy+xfdtx2s/OH1oVO5tT1APPcWh/W5exyJNe1h8JkFHmZU+q0l6zOfhi/n8hQG10BDAceYoFo3WfObJsz92AeIMNtNnQTgGhfFHc/EO8qswSQcUfZgWGy2neZ4B6CC1D/HzJkiJjam8Us0b0ATABrEMPqTMvuCabD29zCstLZrhjoVGC+H+4CpgKCyTLWgrVTAs60ZcsWMccInOBnYBIAm06mAJRMTwAlA1aGQijeE72GRkAjoBEIFgEdAAgWQT1fI3CBEZAJ8OFIZhV+1SPaqavLnFZjTWSnn2EHGuKBhsGRu69zW3rxtz88tP42dWvSCBb/MzQEwAp4mufBwTUb9rq25cWUw04sKPHmdc3nkDm5hrMHirqb8jwCJEN6d6XX5yxy7U9/b6c2dEu75l7nBBUeTvu6Pck+8KKWvV29mkLI7mvWEzAr4DfiTPcYznTD6TVMJmr3JNfriyCOgogexvZu0sCzHhgFA7+e6oUtAjAjr+kpzmU2lXuATYISB5R7mJ+xTFXf2vJR5d2DxgN0DJyo/1hHxvhwW99Oc8I6D2JvoP5ncF90VRP0b3YEinLmMdTm1nvevJ9TAEA1mOBU/++kSVCiRg2q//vvVJpp0IEazojMfzJnWv2xKpzBrfX661SEa72tpqL+X5L73sfh7HZBBJdATChLH2S1+7iTvzRymSMKpXtQ0+HEmuvSV69eLUTwzNR7fA52AHQIUD9vpeV/8skndCWLQRqGz59lIUpzd4C2bduKjDk0AgyTOdxogYjAwIIFC4RTjfIAUPhlY621+b9woMhaqz9w4EDBaCjGv39h0C+AdgHWh3MPdoHRAUBVABBnGj58uNfrhYAAGBDQGDBMNg4aA2AzaNMIaAQ0AnkNAR0AyGtPRJ9HI+AnArKWfVhCRgt3W9pOXd2phZos2wunC6JzCCjA0I5wFDuf6EpgmLkzgPEzZPjhpBo0cCvd2xwAkLEVqkaUFSUG78xbRqsktfzm+yNAgnZz47nu35x5t2KEbBECFx1i63g+AsX986Vr6H9cXmA13OEZDizgLLKAipWZgaw2SghWJ+z1LGVoKGxOSqH3WODQ2t3BvKcswy0rC0H3htdvvJKiK0b4fQ9oLAxnRoH5HHYME3+z/zX4GYwd0IeqMV5uJntn3OYoqf9zFjOFM4eJ7ECoGvq+x7ITAicy5Mbn2cPZw/0sCKdiTgGAU6zgHs9CgZmslm5nKGNowDRpGaUegZEd3A3hyFkatXUNtDmsN3lyUEEQN4aB3bnD27Sh+tOmCSE/qx3mn8czxdzJ3EoXctLTaQc7cBmsjSAzp/1Vnpt5jKx2H58jWw/nNywsTGlJWWvBpk2b0vr1Z/RFzFlwWQDAaZNLL71UOPag0BsmKzm4gd8X0ObBBDBMpm9gPheCFAgkwKmWlRRYa/NlAn4oJUAQQMW+Zd0H69ixXAqCVoGGyYIb+Mx6FqvWgDH/559/FgENbRoBjYBGIK8hoAMAee2J6PNoBPxEwKrAb0y3q9m3W96u/R/GO9XAqzh8VnE3Wc27TLTQSvE3ByJkzAPU/3e7KIYmzl4snHpk4v/TpS3X9h+m3/4+V5sJp35gjw7005qNnrp/ZLkRFHiDa9ehmm8YavXH3dCX6lWu6PnZ9gOHBOvBKlpoDWA4lSgYi8my9aivf7xnR8KzNUT0UCOPWvaJfD4zo6BKuTL0BrdnRHDEMJmQo4x5oHqPSdzi8QvWUzCbjGGCwMjrsxfR9PVblN9iN4FFzx/jzLiAngSeu6pBgPG1G/pQbBVnES4IvG1nJzlrrW9AR7YXHOZYVvsub8qEqp5JZZxbzb15Dbcstpt6P9YqxbXPcewwhzEd22oZ3PotntvgyWrygUMc94yPYOp2MJbKgn+7TI6X6lq2+gccQNn73HOujIIoznTXZDq7nXaDmwCgXdnEPi6VmMVMkh49elAtxQDRWn734OybW+QBB6tT6oaNLABgzIFoHajrxplktHyn9WXBiGXLltG1117rNc2aiceHdgKH+AxMATALmjc/w7KyOveyMgiUIQAbs/mDFUoWXmf2iNkmcyCrV69enh/JdAKsXRIwWIajWXDQ7ZnpzzUCGgGNwPlGQAcAzjfiej+NQIgRsAsADO/XgzrXr6u8G+rFUTcuy4Y7lRO4BQDQcm/sgN5eDqqs5v3SmNo0nDPtoKrDQE1Huzdksw0zZ3Nla1zeKI5Smf5u1Ij/36Ut6Y5LWwnndTI7sYYhG94xrg5NZZE6ZLVRzz6WmQMQDrTqGcjE7mSZaGMNZLRhMkFFGZtA1nYRgYzaHARAAAEGpgKYDQjSWMstVEsKgM0Q1mAwm8o97PQEZO+XteWj28uHd2MCCyLiebiZ0/tpN9epdaVnDj//ZHYG9nL2UdWqcO1yLVZVL6KYlVVd1xjn1nvevJ6bCKCTer+xjl0rwdNM797J/eTTudZeZmh7iBr64mdrrv29pzHen3IHlbujVeEurst30xNwa13opp0gmw/aOTLZyBJbheLs8EELQNS+GzX6xrhAnEiZY2ysB2E90OYNZX6n9nays8pq2mXUd1krPZnDbexhptQfP35cUO7NbQdlZRBo32dudYi1rJ0H7PDGM4KmwFILK8YqtghhP4wzt2XEWXDnityVwjBZOYFuARjobwM9TyOgETgfCOgAwPlAWe+hEchFBOwCALK6dds/QDlbjnUWbdslHWInHofBTgEAZOCfZacTdHGzyXQLzCUL+zOO0qsz5nvV1xtOcHV21mGyLDd0BjbsTaZjJ08JBxqZ+0plSou7/bnlXIsqZMtz/j0tsuv4Y/jxnp2oD9fQy+5ipbrbCSVaM9kyRoWMTSArE2hUvQpBXPHAkUwREDHEE2VjrQKFqgKAqveQjUN5BwISYCWYbdambULU0alkwTxeiZ7PEwLRFbBrj2h9wf3N/rs53KH4qqP9H9oAoh2gmzn1oVcVwrNTwheiiKweD4faasj+1+MWahWZ7h2s7WORuiRuEeev2d1dBT+nsgecw007wa7+3yo8B2E70OGrV69uez04oqi7RybZbKjPx1xDbV8FH7sAQP369YVCfsOGDb2WOc2/+7E/Plu4cKGo+QfVH+f90RL4sQYAZEr8WNzatnDVqlWijZ71fsZBzJT6tLQ0oc4/b948zzmtAoBw4O/kwBTOa7a+/J1BVr98+fK2UKWw2CTKIMyaBcZgawDg+++/p8GDB4sWhoZ17dqV3n//fU8AwI7+b+44oPLc9BiNgEZAI3A+EdABgPOJtt5LI5ALCLzOlPBpknZr/ogAumXxndgETnN7N25Ag5jKbmT1jevLdAuGsuI9su3frFxHi+MTvDoDgMo96tqeQlTPMFkQwehTb3bqZTX2xdipPs2ZXziq5rICWUcFayBF5oTL6utlJQqy1owLOegygsUSzWbcAz8ziyfKSgqsAoCZzJwYwswJ6AcYJtMJUL2H7PnKyg78ddJV6fm4QyDif6rsAieBO9nXFW3fqnOGMlQt/2R7HJk/n7aebWXm9ivDSb0fyvrbuEwhix0wJ5Mp2buVIURccQXV++qroLP/OFegJQBVuVNCNLM3rM9Cpf7fqewBZ3LTTrDTD7AGALAW2tI9xyUJTZo08WTf8XP8/oGjC5V+zPP6HcD181C0RwDBH5N1EsB8f4MJslICc6YerAU4wi9JAjdGAAD3Q3ABrf6s9zPuhIw6xAbBdoC5aQqksy4D9vziiy+ksEAHAMEGs0AfBsJRnzp1qggQ2J3FEDg0zj1o0CDavdu7kwpYHbh37dq1xfP7iUuBEBixiiV269ZNtBw0MwX8eY56rEZAI6ARyE0EdAAgN9HVa2sEzgMCMqcQ2yrRn/GHbs5pGjtzgWjJZ2dOAQC0/3vwi58pI/tcFwCsY87AW9e1Yy3I9ocjBz2D+lyjb7ZPFq2ir1hh326OQS130jawtia0iiDKKPsy5oG1PSHOJAsmWMscME4WADDuBAbFi1wW0b7eGaE5a+BElokHc+CRKb94tAMwT8Y8UL2H7P2SlUWArTDom6kE9oaKOQlLmucHoiuA+SrsAjeBO+s9QqF4r4KNPw5xHa6drnzPPdJloWmwjR1IBALszC6TDSca2X+72v9QaiAEIgKIZxH3228Uzg6Z1ZKZHg4NACezK3sw5hzl/vDxjJ2M/YAxNdgJrY7Wh8wgMpu5BMD8cwji9ezZU/x/ow/979yB4De+g8ygHj+a2yuWK3eG8aRqdhoA/tTHYy+ZQCDuAJE8ZMFBe0ewwer4Yi4CHhiHzL/dGOM+Vr0AWQAF+yKIANwgQvjXX385wgHnuw+3rYyLixOdAJYvXy4cdTsGgrGYce7NmzfTR9w+EsEGmfXr108EVDAOwQ7ZOB0AUH1j9TiNgEbgQiCgAwAXAnW9p0YghAjYte5TzbDC8Qdt+2ROju2pnAQFV7La/vM/z+K2fXDVzhgyziNYzb8N17LLbOyMBQS6uJOB6v9/XL/frWEMFS92RhfAMFD37//8R5+gg/G52fmDQ2yt6zfGmVvEyajzMsdZFniQiSTKmBlWuj7OMXLqXFqwdacUCnRNeImZD2idmM001Od+muVVFiHLxG/bn8otAH/zep6yNo6fLl5NU5Z7/yFtvYddOYHMeZdpMjg9XwgaPti1ves3IZDsv+q7j0z7NnbIZE6u7GB2GWfXS/g54OCnn1LCvfe6zirVoAHFTZ9OYbGx0rFuNeyYJMuEu7VEjGSxOtH+MNxdu8H1EjwAdHs47fss7dbs5oK+X4frsHEOqwN+mjO9u7nOPZWdUydzFADkzG4SzsNsD5lh//rcGaAcO8IyQ7u9xx57jNasOac7ooKDMUZVO0C2pqwePRAtAYgRoiwBLfScDM45WAqgy7tZREQEoduB2azCe/4IEyIggDKE7Oxzoq1uZzA+R2ClKDPBMD9YM3czMNbSAYBgUdXzNQIagdxEQAcAchNdvbZG4DwgALE8O3X0nhfH0RM9O/s40MaxNu7bT8N+nu2lKi87sp2zBpr78F/niFp1syFzPoyz9tbaf4yBgv2jX/5K+w57/yFYlOcg29+dVfy7XxRL1Vn4ztoXHiGGFTsTRcDCqsBv7G/tJuBUomCu25cxBayOc9aJkyKYsCs1zeu+VsdZ1uUAE6ytGRdxqcPL0+fRiVPy4IuZ3i8LZFgFAPEuPPvjDKFlYDbrPcDghzfcAAAgAElEQVT6AEsAXQDMZr2HHXYyJgPYGAiOqJpKlwoEIMbxs56zOV51WTEOgodP9uL3/qygpGwynM693DN8P6uJq5ib06eyhuoYFccda0VzfXg1voPVCTb2Uamtl2XCnQIQTpl31fvJxkFwcB/3Vkc7RqeATAl2+mqOH0+Vbr6Z2IPzWUq17MFJANCNGaIifrhlyxaRtYb6vT8G53/MmDEEtflAbNOmTQSq/o4d5zRPurNYI8oJKvkh1gh6O9gEjz76qOMxnucgSf/+/WnIkCGifZ+d3cMslY0bN4psvGEyoTw7BoV1XXQ0GDlyJC1atEhahuB06BYtWoiSDAQtoD/gZNAfwJkhCCgzdA3AWaArYLbLL79csAOc9AgCeb56jkZAI6ARCAUCOgAQChT1GhqBC4zAd6vX0wfzff/QhCN+xyUtRHs7ONiGyRxpOM7NuYf9ku3eNY+YI6Pzr+LM/xjO5Ns54h1i69ALV3X3Cj5sS0ml0SzItyfNN+tid1bsj/PG81y0wEPQwUlkzpqdtnNirVlimYNtzrAjcAHmwjLulmA1c6YezvX42Qtp9ibfPxiNAADuM3fzdprALfOgUSAz7A0RQ4gfwtw0BcCKgJaAuWuCsa75rtjvzT+W0KyN8YzrOdYGxprvgWDCC7/M9mIcGOvJGA8yXQe7r4WstEI2djkHe17kzhRO7BTrvFIlitMr1/eiptHnepXL1nar8bbOUXH6QvVrAOJ/aEuINnR2huwzavBL2IjLudXwG+taM+Fue7sFHYLCgJ1O3DmVGRCHmR5/7J9/xHLFWHG9DDtZlW69lRCwKOYg8qZS9oA1G8yZQ+W4TZ/M3JghdvR/61pwZj/nFoeoO7ejkxtzkElHm72HHnqIIiOd21Y6YSxzoK3q/6rPCHXzCByMGzdOOuX+++8XHQ8gUmgnZFihQgXC/tfwc0OtP0QKDTNrCpg3sFvLGHPLLbeIfaOioghaBCijwBntavuNebHMlMGeoO/jzE5MDYxFV4GrrrqKpnE5DAIc1meI9oW4U6lSpXxaOKLbAoIjJZgtok0joBHQCOQ1BHQAIK89EX0ejUAACBzKzKYnv5vu6WlvXQJ0emRFa1UqT4mHDouMatJhb2XvG9s0pbasog86/3FJRhpBgGtbXiyWhqL+hr37hZCeYahXtzpqcMJ6Na5PJ7i8QDZHdlWcFS36QM9HZnzdnmRCmUFalhrN08pWWLI9gVkKf/gEDczOLs6RkJpOTzCG5oAGHFWUIEC87+e1mwh6BzLDOJQ7dOVuB/OZzr8qYa80SAGnfkCrJuJzuzHG+tYsuyyQgX37Nm1I1SLK0rer1os2gXYGTYhLYmrR9PVbCK0H7e4B7NvyWLRIRMBGZtYAgKw8wek1tusiYJ5zOPsYDflhhu0Z7NbvxK0vn2f2iVP2H3PdnDzr+qpOXwBfX+kUKPDvvP12Opmc7PM5ghF1WLU9rJ53dw3zQNVMeK2JEymK6eowoXzPTg9aB8oslMJ/ocLJuo4Ke6JkrVoUxwGG0o0b+xzDjRlip5ngdJ8j3EXhD36eM2bMoPXr13scVTiZoI9DCO8KFlWsXLlySGCBIwyHdS1rQFx77bXCWQ40qGB0CUBbPqjuw+Hu3LmzcKTRLQA0esNQE48a/elcloKygwEDBhC0DKKjz5SCHThwQAQDwCyAYj8c5JiYGN9nwP9d2bBhgxDRg0giHG/ghKw6AgkNuPTFvC8WQPcAjAXGKL0w6v1bt25NHTt2pB4c7AG7wuqQJyYmig4IcPIxB2Nw7utY/8IQ8EPAGcwK6AJgfRjKHuDkN2rUSGAyZcoU0R4QpROg/wNz2d1C8oD1IhoBjYBGIEgEdAAgSAD1dI1AXkFAlc4vOy9E7EZyzT5YAkNZQX4Dlwb4Y2gHF10xQpr1tlsHAQMEEHKY5h2IwcEDRdxs+Bnu0a5ezXN/lDIdfgjT4qGObzYrHd9JK8B6PnApvHPnvjeAcx5TuZJQsHcz4G4OpmC8tfUinHYEeeAYuxm6HASKqxVPrGVlKVgDACiN8Pe9cRKWBLYfLVghghr+GLL/o/j5I7jjZipCccYa55P+bz73qYMH6TA7U5nLlhGE8sqww1WeM5Jof+fWhQCZ9HgWQkObQyeL+e47qsgOD8xJ+A9Z+Pp8ljKXXOIG7QX9XOW5hrdpQ/XZ4SvOGWSrndy7l+IZ4ywbobkK119P9SZPpqKcsdemEdAIaAQ0AhqB/IiADgDkx6emz6wRsEEANeWvsaK/1dl1AgzOO5yxyLJnBL38DSRcElObnu7dReyJjO3edO/aftneFcJL0zM8B7X0ny5a7RfFG+tBK+AGZiy8O2+pF1uhKmfCJ950FSHTbtjetAwa/O00Ql2+YbJAgaxdoOzsKJVAth+ZfieD/sKt7bnWlIX79jlg0qJWDWYfpHkxHKw6BtjHSevBfA5gexNjM3npGjp2Ul5egPEIwFxcI4r+TkyyvUaH2NqMWzb9k+ytKQA2yZA+5wTQAgkAOIkAqghTyg4tKzuRjTudmUm7WGQvzaX+15gbzjXDcdxCrMTZTGZ++AUEBsFWzpg6mTmb7Ub9r/XmmxSFenCL6n1ewkJVALAiU8DrcveEomXO/Z4w7nHo669pJ1PM7QxlF0J/QJtGQCOgEdAIaATyKQI6AJBPH5w+tkbADgFQ2cf8/qcrdRpZ5z5MH3+gSzsCJdtsoM1DaM+JUg5l+lvbN2dns5mnzh+954f9MsdWFwBZcWTnB3bvQHDWDS2C17kWHhl4NytXKozu6diaruCygpNca28VPwQdfnDPTl7igbL+9Gb1f/OebjXnaEU4pM9lIsAwftZC2yAAMtAIqpTlYIGdMwv8b2rbjG5u10xgvWjbLs9RrOUJxgdujvFF1arQ0L6XCQHFL5et5SDAWmkpAsosgBNwgG7A2t37fKCH9gBq6b9euU6UDZjNyk4QwR9mjuD5q5pdm0i0T4Twn502gt36sqCJ3djjO3dS/JVX0jGmLKuYk8OoMv9CjDnIdOWE//zHcWt0D0AXgZLcUm/3I4/YKudHcks3ofqfx7PeEO/bfvXVdHTxYsd7V+Uyh5pjx/p2EGAhwp133knpP/4onQ/mQNwvvxCEELVpBDQCGgGNgEYgvyKgAwD59cnpc2sEHBCAY72TFd5/WLOBVnO9eSpncVHHiKwvnNeOLNB3Ddfzo3bczkA1BwUbLerQ2x0UdcyvUaGcqIvv3aQhVT7LGjCvAWcQ2WfU/CN7DEM7vabRXBPKmenGNar6qPtDOG8pi+vN2rhNZJvTeW+cFwGDyDKlhaAbss6oYze3BITDCQcW92vEzu/zV3UjKN5bDbX7L02dR5t57Si+/+DLO1Ib1juQGTLiHy5cSdtYbBB3hhNfnx3la1pcTMiIG2KK+AwO+ZTlfwtRQ2AObO5gwUV0MTCLLmLN9+ezkjQ/k5KMIersETypG1lRHAF6DC9yNwWo8oPdACcezrnVsMdq1kP4gOnxCPQY52tRqzpdz9oCTRhj6/k+50DAvvQzeg84HwI2PRrFitaCMDjav/y1mX7kdwVBGPy8S4O6dF+ntoIVAuxenv4nbdqXQigHAAYIHgAXwwJhAGAuNCce7naJuHMGP3N0EZixYatPOYTKl71fs4toID9Xa+cI2dyjrBy+levoVdv/Veda5RoWlW+VM12wMfxu7nn6adpvI95mnKtM+/YUxwJqBzkbvpdrlmWGVoMx7BDL6uUv2P1sNj62dSvFc2052AxOZtY9MI87umQJxXNtdw7X7MvsfOtA5DV89Xk0AhoBjYBGoGAgoAMABeM56ltoBDQCGoELhgBYFiNYaBFBnAthCCCMHdBbGvyRncepzZ1sfF3uKR95xx0X4moB7ala4gBV/Yos0rbr7rsph0XUrIYSAWgERHCrs/xgqoEd2fN0E/9D1r8+hAMDbM+XH/DTZ9QIaAQ0AhqBwoGADgAUjuesb6kR0AhoBHIVATAcvl+9IVf3kC0OVspTvToL1oWq7WWF9ORXX1UaDgHABnPnUtlOnZTG54VBEA+EkF2mqee67FylWMH8NNPe7YQCq7/wAlUfNsxHcBDjobaf/tNPlLVyJaH2vkS1alSe6fdVuaNAqYvPdAvxx/49fpwyZs2iFC41yFyxQgQkgD1o92hVWJHF94qEhTkuqdIBAAs0+PNPQhtFs6EcZBtEExMSpHtU5j72tVmV3u0M1smns7PFfTJYPf4oq+iDnWB0dijK7eNKN29O5XnfCv37U2ngZlLV9wc/PVYjoBHQCGgENAKqCOgAgCpSepxGQCOgEdAI2CKAUpFR0+ZJNQdyEzaILT7Rs7NXaYjTfqe5N3sC9y8/xG27VKxknToi8wtnOb+YmzOrcg9Z3f/xHTtoL5cWpP/6q235BLoF1Hn/fcEsUDU4//s42JCMunwbi37lFar2zDOOIoQqHQCkLQC5ZCLp5ZdpH5d6yAxMiDh24Mt26KB6JTqxaxclcwlGKpdXIECiYmW5vV7N8eOpDAc9ckNsERoJmUuX0hEOgOB/zcEInA9BHOhC4BwVuN0egi9u3SZU7qXHaAQ0AhoBjUDeQkAHAPLW89Cn0QhoBDQC+RIBdFl4/NvpQg/hfJmdkKDT/qpCccYaTi3jztc9/d1HlQpvty6y41C7L1G9uhiCLHbK669TEusgqDiz/orlObUfNM4Y0bMnxXz7LRWrUEF+bEXdAwRy4rgFYFi9ep513Dog+NP6LycjQwQzDjBbQFVjwnwhsALANIhkMcJQsAFQ2oCOEEmjRwsGgj+GYAl0D1AqogMB/iCnx2oENAIagbyNgA4A5O3no0+nEdAIaATyDQIfs3giugacD4vgjhCjru0pRCX9Mbc+79a1hFAetwAsXtlXlNGffc/nWDjUKAEIxKyifyf37aPdDz9M6ax+749BO6DigAGuU1CC4KS8rxoAUGV2+DxPDhykvP02JQ4cKD0ryhDimPEQweKAbpbJ5RAJrKeQvXGj21DHz7FnnQ8+oMi77gqcCcD3yly1ivY88YTfjr/1cFGMTTQHEPJ6F4igQNeTNQIaAY1AIUJABwAK0cPWV9UIaAQ0ArmJwL70DHr6hxmUzF0NctPg/L949eXUrGY1v7fxlx6P7GcdbqlXNDzc770u1AR/RQ6Nc4K+H8uOe7kePcSPjm3ZQru4BSBq2P01O6V96zqqz8PtOajqHoDaXvfzzwm0fhj0DLbzz7LWrpVeUSn7z842yiLsxBT9xQ7jITqIDg3hrVr5P51FOVMnTxaBGxXGhsoGNUaMoGpDh2omgApYeoxGQCOgEcjjCOgAQB5/QPp4GgGNwIVB4F/+I3r78rn099QpdDh5D7Nxi1HNZu2owx0DKbxC5IU51Hna1Xp3bBt9cSu6lO8eEeXcAx2tEV+buZBO5uTkymnLcPvBp3p1oU7cSjEQQ3Y2HmJv7PipmJvjqbLG+R7jj8ihcTZr1hn47OLOB0fmzw/o+KjXjx4zxnWuqnCf23qqzA6v5xmK7D+vceibb4SzLeuk4AqAw4CAhAf5PKmTJlHCAw/YliCg1j/iiiuoTLt2FNawoTgBdBjAYDjMbJes1at9TqW7IDBGXE4B7ZBkZkMc37mTynXrJkok7DQbBKbMwgA7BfoRRcuUCeZ10HM1AhoBjUDIENABgJBBqRfSCGgECgoCJ7KO0vyPx9LutUt8rlStYTPqOXAklQwvW1Cu63UPp7tHREVT7yfHULkqZ2rDZfYv//DLZWtp8tK1IRcErBBemob3605No/3P/BtnhUO79bLLlJ9dfgsAwEnZ8/jjlPLWW8p3xECz4v/JpCTaecstATv/WA+UcWSMncyfs9b58EOqzOKNdqbKJEBHgZoTJohMdihq/1Ffv/2GG0Lu/OOegTjdmcuW0ba+faXnCYuLIzAz0NbRtqafA58HP/uMdj/0kE8AQZXV4deLl08G412FyGQSO/xmbQdoNqBTRtTgwVS0dGnPbeD8J3JHjANcygGrwgGiWqyjUaRkyXxyY31MjYBGoCAjoAMABfnp6rtpBDQCfiNwmv/QWzhpPMUvnm07t91ND1DT3jf4vXZenwDnf/abrMa+xb6O/6Ju/agjMwGcVMpP5ZymSUtW0zer1ocsCAC6/zO9u1LViOACLwU9AKBaC29+F82K/6jJ3/3II5T6v/8F9brWYfV7ZLCd7NSBAxTP9Hso0rtZgzlzPKUJsrFoebiNhQJzjjiXn3iYBJwpRyvIvc8+K90aJQKx3ObQKIeQDTr2zz+ifODY1q1uxw/487r8HCKZiaFicDrBREAJiNWswo5O69npMiAAU5v1EgqjE5vGpTE7b7vNllVRrnt30f0irH59Aa11fH4LJKq8b3qMRkAjkH8R0AGA/Pvs9Mk1AhqBXEAAlP/VP37m6LhWrd+Eeg1+mUqUzj914a5QsUO05pfPae0vzo5fheq1qO+Q16l0hI0a+9mNwARYvG0XjZ+9iI4cO+66vd2Aclzv/2DX9oR2f0WLFAl4HWNiQQ8A+NvlwMsxVKCPqz4AN4cd66g67SqtGFWfqxEAcGMMVGEKfa033qAiYWHSK1szvE64IEtcjQMNle+7T3RWQAY5Y+ZM2s1shBMJCY6QupU+mCeDlh5/5ZWEu5ktED0BWRlJYXVi3ZgiBtbQ0KjJrR/LtG5NO7gNpjkwpBIQU/1u6XEaAY2ARiBYBHQAIFgE9XyNgEbALwSOHT1Mu9csoQSm1x/ctZWyM9IINeew4iXDBL28VvP21IgzzWUrB0719utQZwcfTk6k6a8+SVnpqZ7ptVtcyjX/lWjL/OmeoECZilXoqufeoLKRUYFskyfnHNixmWaMG0InsjMd716ydBlRBlAlppHSPTKPn+BygDU0Y8NWyjpxUmkOBlVkuv+A1k2oX/NGFF6yhPI8t4GqjqKxTn5zelTF8HA/a1bYiT7uhqv58+JRUVR/xgwKb9nScZqqWGHZjh0plkX2ileqZLueqpYASgkiWal/z5NPUgo7+DJTcZhVWhdibTiFMdxSETX3VtaMyhr+vH9273bFm26iuszIUK1Bh3Dgbg6AWFkghZIBwEGxJKb+73v+ec+rgu9NLS6xAb3/IL9P1naPYI+YmSgVrr2W6rIuQ7Hy5f35GumxGgGNgEYg1xDQAYBcg1YvrBHQCHgQ4D+i9sdvFJl10Mv/5X+7WRHO9sL57nzPkxRWNsJtePCf85kWf/4m/TPvN89akXXqC2f339P/0vQxgyk96YxwnL9OcPCHy90VUPYw992RIihjWKjvjrKAvxL30aL4BFrL/3vwSBYd530NK1+6lKD3d4itTR3j6lKdyAohyfhbkSvoAQBkHeO5BhxZSyeztvvLOXyYdnHbufSffw76ZQtv0UK0TiwRHW27lj/1/yqOp2owAZnYsNhY2n7ddbZ1+9XZ2as+fLhtnTxYFtBIyJg1yxErCCvW+/JLqsgaATJTES4MRQCgKtenIzPNSqZKz9aORVIYNQCsWIhOGSgN4SAA/4dMvAO7H32UjsfHS7HF+PrTp1OZSy5Rwl4P0ghoBDQC5wMBHQA4HyjrPTQChRiBo6n7aQk71nvWrVBy/K1QVahRm64YNNpReC4U8B5K3M4Z8GeYkZAulkMAotNdj1ODLn3oZHYWzXx9KO3ftkF8VtACAMlb19PMCc/SqePHPHfvfO9TVL/jFQXu7v4GAHz6xofiZcvFNdyo7cbWou6fM5igp8OREQ40U9RDYdZWe7I1c9LTBU06Y7a91oYxT8XxVA0AwBE+umiRbaCjdOPGFPvLLyJIYGcZzG6Iv/pq23pwY55bGYEKW8OfAIBdSYXK8zDfFc6sKCUwaRsEIkgYinfpQq+BwNiOm28mPHNY9CuvEMoyzGyOk/v3U9KLL9IB1gAwG75b+I4JDYcQlC9daCz0/hoBjUDBQUAHAArOs9Q30QjkOQT2bFhFCz4a43GqAz1gnZYdqPvDL1BRVu7OLVv53ce0bvrXnuXLRlalq4ZOpDKVqhQ4J9iM4ekcFj38ZBzFL53j+XH5ajWp7zMTROlDQQt+qNadG2CUatSI4qZNo7B69XLr1QvpuqptDs215W41zmgbV7ZzZzrMfelV+sqblfbtLqfKVMB8FT2Bgx99RAn/+Y8rlniOqJW3M7dabSehPfOaKg6zSgBABUtjX2SrdzDb4MjcuV7XAyU9hkXsoP6vYhCSFEKQTFuHWVtEqqxRkMbgOaE1YvHISApv1UrOpOAytgwWqkSXgKMLF4rvSzSXDqB8RTv/Belt0HfRCBQMBHQAoGA8R30LjUDeQoAziv/Mn0bLvnyHck7J675R71+De8vXbNpWtNSDFsDWhTMofe8uH6ZA0WLFqcejw0VJQG5YVvohrv1/nA4n7/Es37BLX2YADBZ/vBU0J9iMYcb+vTSNyxuAgWHmu0MTYOb4IZSy/YywGHQP+j33JoVXrJwbjyLX11TNkBsHgfNUn7PUYALkB1NlOJjV8K01zuZ7gupc9/PPqWTNmrTn6adpP6jkLubWsg/TkYXfysrp1vpp69LIxMcxhRolC04mE61zO6f1c5VabdX3Bx0Qar/7rq2IIPbOWruWtvXuTadSUmyPqsJ+ME9G3T6YHD516WcF6iJZyd5O2NC8Dko0stetIwQVSrGyfcnatbUj6+8LpcdrBDQCGoE8ioAOAOTRB6OPpRHIzwhsXzaXs8qvSZ3/sDLlCG304i693Dejz4EDZKIXfTbBZy7Gd/3PkFyBZeeqBTTv3VGewAPo/90eHkb12nQR+1md4IIkArh+xne04pszvaph1rtbAwTVGjajKwaPphJh53pe58pDyaVF4WxtY3pz1qpVyjv404pNedFcGuhvAADZf2gGyFrZWXUCVJ1spYw9Sg7uvdcVhQhu7Rfz7bdUrIJz1wnVs9lt6FXb7XAq1VIDaCCU5/fMzuBgJ40YITLGdobMO4JPot5c0cS6o0ZR0siR0hlgc0CQsEy7dhTWsKEYU4r/t2StWoo76GEaAY2ARkAjkN8R0AGA/P4E9fk1AnkMAYj9zX5jGB0/muFzstrNL6Eu9z3tKOp36sRxmj3xedq3ea3X/KjYRtTriTGi/j6kxkGHPz94hbYvP0ebBfX9Sm51F1H1jIjZ0dQUmjr6McpMOyD+HVknjvo89RohmJGfTYa19e7W4EiTXgOo/c0PSq+Nbg7AcS23EzySsk9kDKvEXEQd/28QVaoVkyeggjr3Lq7JTec6b1Xzh4atumZujfMrAMD1zHbZfx/aOH9PVBgAoc7Yq2IfbAAAbfpqsNNcxKHM6N8TJ4TgG8oNnEylbOTIH3/Qdqbr56Sl2S4V3qYNxfF7inICfwxBgENffEF7+U4nk5Ndp6qc13URPUAjoBHQCGgE8g0COgCQbx6VPqhGIO8jcCLrqBDLS4nf5HNYZPA7MqUe1H83W/PTJFr76xdew3KLep556ABNfXkQO/n7PftFN25Nlw8c6Tlr0ua/aObE5yiHgxMwMAO6M0Mgv9d2pu3ZSdPHPknHjhz23N0rw89O36JJr9OWBdPF58XDSlGvx1kEq0FT30fIY9f+9iWt/XmyTwkHGBN9h4yjiCh7VXi3dyJUn/ujPm/sGagjFqoz+7OOPwEAqOtvv+Yagm6A1awOMerCE3j8oSlTHI+jkrFXXQsbqZQTYFwwAQDUaYNl4OZo26njWwFxE90DtR61+jLWhXmtGswOqD50aGC/ZzgYl715MyU+9hgh2OBkJevUofq//04IBARjORkZlPL660IMD4EHsApifviByrRta7ts1l9/UTLfEy0RwfKow8GV8lddJYQpUSKR/OqrQijy9NGjVLZTJ6o2ZAhFXH65ckcDbAwhPwT88O5mrlgh1kKnh2qMrVPAR8y13Ek828mTvVr6QRci7ccfKYVbA4JZBJYFnh0EHN3Wxx7AKo3fP7SyzFq5kv7NyRFdKFCmozI/mGem52oENAKFEwEdACicz13fWiOQKwgg87uGHUCrRcVdTL0Gvyxq/VVMtk5uBQDQnWD2my8QxPAMa3n17dTqurs8/944+ydaNuUdz78vufURatzzOpWr5Okx0FxY+Kl3Tbc5w5+RspfbHz7pYT5UrtuAmQ9jpc8RGgJTXx5IRw7IM449HhlOddt0zhN4qNK4zYd1o3TniYvxIVTvBrG7f9HvncXerBbesqVQwjfTwlUE67COSsZe1ZHGeirlBBinKgJovSto9mjr5kTXN+aoChfaYsBOefqvv9Luhx5yzcyrdCOQvXOns7MpnZ1ROM7Z69crvZZlLr1UMA2KV6miNF42SATWnnySUt54w/OxWwmDTE8BTi+c55SJE2kvO+hWLQOsqeq8wzGH0491rEwIlLfUZZYEsbMNJ7t0s2ZUpGRJr6vJ7oRgUSw/w+KVKomxCJ7heUL4z2wqIpCnMzMFXijZsIprooMA2miiRKd006ZCTwIBEG0aAY2ARiAUCOgAQChQ1GtoBDQCZHUWDUhA2UfNeNX6TZRRmvfeS7RjxZ9e43OLdm9lG0BwsCdn/2s2ayf2R2Dgj7dH0O6/lop/F6QWgPM/HOOl/o/7dXvwOYpp303c1awPAG0AozWg7EFmpR2k30YPFOUSVivGrI9e3MqxeqMWyu9Abg5UEV+z7u9PO7bcPLvb2qoBACiUQ7XcqhiP9WVK+KrdBVQy9lDhF23mOEPtZP5kplXvbd0vijPkaA2okmlVFS40d1gw9juxa5dwyg8i8HJSLoxqjBWq+x9/TGjVqGwKPella4XKuQSrYVsfbpm6j0t/zlo5FnlE9wHDWbbuL2OrVH3iCSp18cW0+8EHbXFS6WoArQ90hVAt9YlgMcaYr7/2yuzL9DHAmqn99tsiWACnfyeXE51ISJA+pgZ//mmr33Bsyxbaxc8XjAQVM++rMl6P0QhoBDQCTgjoAIB+PzQCGoGQIGBto2csalaUV9nIqrhvzM6BT7cAACAASURBVEEHAHQCgIMeKkMN/BzO/u/duNqzpLUG3loi4JQFD9W5zsc6VmFD7FmidDj1fnwMgbGRfZg7I3B5QPq+3eI4kXXqU+8nx1CpsuWlxwOWf7w1nND60WrVL2rOQZVRYv28YP70oDfOC6cDmeJyPXrkhSvYnkHVES7boQNlgm5scUbLdulCMd98I2jMZgONfCuo1w4Gx7UBt6Bzy1SqBmDQeQHMi+KV3TtOqN7bfHxV6r8xR7W8wlDuF0r6GzaILO+hL790dfyNfaq/8AJVHzZMKSiBOdjn4IcfUuKgQdI9kE2ucP31VOG664T4H/AsGh7C7yIHH2RaEvW++ooq3Xyz7RsjwxPnwjvpFiTBfeoxFb9oWV9W2cmkJNp5yy2E9VVN9q6Bko9SDbMZwTEExHbwGZzKOOwCACpzredGMKj2Bx8QnqU2jYBGQCMQLAI6ABAsgnq+RkAjwC380pkqPpjSkxK90AgkW37s6GFe6wlK43aAhrllnwN9BDLaupVpsG3xLNHR4F/+IxfWrO/N1PaG+wLdMs/Mk7X/M5dZbF3wO9f/TxD3Lla8BPX474tUq5lzK7ys9FRa+sVbtGf9SkJAIKxsBMV16Emtr7uTSpQKocMRLIo2DovbslBPh1Njl9F0m38+Pg/EETafy85pgxMLB9PJVMXkVB1pf1gXqmsa5xeq/5yd9iegI3MIZXhU5jZ8RUuXpjReX0WEz7yGcPTeeUfq2Eqx53c5ddIkSnjgASldvjJnwRFMKFG1aq69fsj6x3NtvLmzBspH4lhXAKUMdub0zODoRg0cSGWYcp/62WeU/vPPXsvYiU2ivh9lLWiHaDU888g77xRBkKQXX/Ry3ivedBPVZXZG0TJnRGZlWiHFo6Ko/owZVJKp+TsQYOBgl50ZY1FOYzan4AQwq8ydMXBOCDhCK8MwGask1x6oXlgjoBEo8AjoAECBf8T6ghqB3EdAVkePXWs0akk9B72kJPxnnBKU+8WTJtLWRTM8B4/r2JM63/WEb9vAIK92YMdmmjFuiGjzZ5hZ4A9nQTnCrtWLxMdwaKH+H1k7NsidL/x02TNDmQa0Gk6dOOaV/W/QqTcLOA4KKfviQiMgoyyrnCmalfPxx3heFYAMJgBgJ3aoqn7vJn5n4Jv6+eeC/uxm/jg9mcuX01ZmZ6CuWsX8zbJjzWCwVTkTHN7o0aPVnX9eNGvNGorv18+Leo+94ETWZce5wtVX5/q7KsMFNfZx06cTHHU7swsA4OwxHGhDwA3fM1mAAWv6ZNg5GCLOwgEYqyGwEj12rAiEyBgoVVm/oCZ/bnyvZSwhoZXAgQjsAQfdycJbtBDsFdTxG4agwj5mdyTz7xCzgTlT9fHHRaAGAQjZ90OltEblHdNjNAIaAY0AENABAP0eaAQ0AkEjsPzr92nDzO991glULA/t5JK3rKMspqGHl69EUKYvUrRo0Oe0LrBj+Tya9/5orx+bBQBTd2+n3197ytPSsG7rTtTtoecLhCP897SvaNX3n3jd3Qh+bJzzEy3/6j2R/Xej/of8oZynBSEQtvvhh8Uf8/5YIJljf9YPdmwwTioyz1UYE6uplkyoCABibdUz+uP0HF28mLb17EkQwXMzUZsOJgdndP0xlTIIf9YzxqLcoub48Wfo8pLfc8gEQySuWESEV1kAHMq9HIzaP2GCz7a13nyTorhlYW4HqiDoCJq8NRsOp7Yelz1UtFDozQeVBQCE/gFT3SPvustzdruuEdYAAGr2ZV0trKwKJ2q/cT6Z4CPq8Cvfcw9t79/fE3BB4KDcZZeJkgO0GDXMyijAzzOXLaNtffv6tH70CkbZtNtUFcMM5P3TczQCGoHCh4AOABS+Z65vrBEIKQInj2fTrNefEw672fKa8Jvs0rJuA2YRPLOuAbQHoEEALYKCYDIBQHQAaHz5tRz0eJpFHfcJxkPPx0ZR1Th7Gm9+xiKD6bzxnCF1qze23jEvBwEOsBOPXvX+mlPGVlX93qh9d9t734gRgoLtZjIxQtkc0L6R9T3E2gVuBmFBZGZLN1EXJTXW9LfMwO0soLlXZuo+Wi7aUfQRdNh5++2ilABCdah7NwIXJ/fupXhumYdWemaTZZ/dzhLo54dYOA/Or8xk3STM42R4yhxn1QDAAVbKt3a18NF5YAd773P83ytTFl6mXQFGCQJKZqe+Br+3aCloBFyMwALw38pBJfPvESujwC5Yg6APWh8aWgbYbxcLC5rFC/0Rwwz0Oep5GgGNQOFCQAcACtfz1rfVCIQcATv1d/R+v+q5Nwh15blp0AzYPPc32rZoJivQ7yewB4qz6nylWjHUrM9NVLtlB1v2gLXbgDloodoC7+SxLNq+bC6hVeARdppzTp0UNfPlompQkyv6U+ylPZxLIPgP0gTuMLDimw/EfGTsOtz+X7qoWz8PbLjT9uVzCQELjEEwolH3q1mL4H6fsgg8D2T3tzO74fjRDAqvWJk63DGQ6jAOhsnED/FZm/738PlP8T7n6mch+hfduDU173crVYyua/8o+R7xS+fwPT5kTYg0IfiHso167bq6Pv7TvCe6LGye+ysdTNhGJ7KOUumICtw94mWC6GJumT/96K1nQBCgNvf9rgTnJxfYKX7dGT3fueUb+pCj9tnfgAb2AgU5mlXqZWr4qur3UHyvOGCA49HRAWArCw2e2LPH9YpOKurGZDA5krhtHP6/iqnUptutk8ksAwghWlu2qexrHoN3J4qZFmBboF2cncnE4swYy5xUrHW+BOMQlNjBtfNHFyywvYOTpoEsACDTfZC1jbQ+RzuWilXTQuZgy7QrDk+bJoIrZqvCwZr0334T2X+zUy4ba/0uyDpfQFg0joOQEOQ0TDYOpTn1+Tz+Mlb8fS/1eI2ARqDwIKADAIXnWeubagRyBQFZHT02ioptRL2eGCPa5uWGwWlc9/s39PfUKUJwzs5QPoCsfniFSK8hsm4DZtFCMztAKkJ41uFdNuVdOp55jvppPUf5ajWpxyPDqWLNetIj7tu8lma/MYxOHT/m+bzNgHup+ZVnsmpoqzf33ZF0YMc/XvOt7QqZr0/xS+bQ0i/f9tI0wCScoe8zExiDM72rZR0A8PMW/W6jLfOnCVFHq6EEo+U1/0ctrrpVGlCBaCOYA+geYFhMu8tEyYStge7KHRiW/O8NOnIgyWcYgginWRH89OkcqtuqE3W6+3EqGe6r+h3M+2VHy1VZE5lDiKwhM1g80vv9Upkf7Bg4YGnffksHuWWcas932Z5u/dpVa/bdHHZ/1dndaM/IqqKHetLIkX5BqRKosC4IlsEuFpBL+/FHv/YyBgNjdEdA20HUtkMk0MnssDLrItgxElRLMQK6iDGJv7sp3A4vkXULDINDa86YGz+3082QnV+m+4B2kWgxaG63J+rxf/mFilepIraR1fXLmBAyNotMu0JWphJWrx7BQYeZ75TMLTXBKjBMJgAoCxLI9gUmYB6Yg3gyVkRQz05P1ghoBAo9AjoAUOhfAQ2ARiA4BOwEAA1Budxo/Yas+8JPx9POlWptnhAE6DlwpJfzKOtcYKjgQ/zPoMEDHWsdPIIPq3+aROs5AGF0B3BCMSIqWrTQK1eluvcw/iN60aTXacuC6Z6fmx17OMUQKQQbQWYILNRt05klq/8VWX+cCWwBq1m7MchYG0WLFWPKf3kvB966DgIhLa+9k1pyoMBaWwwGxLIp73hNueiyK6njnYOlZweG0I7YPPcXJQx9Ah7BvbbnZjN26M/uJurltB1quGuweBvYAG6OXVDH5rPCMcyYOZMOssAb+pCHwtz6tVsdHNmebpl1nHsX13VnzJqlfGSnEgC31ndOm6COuzbTxYuEhSmdJScjQ1DLD33xhdJ4YxAy/eWvvJIqcrs4YFysvLyFpnVRJyV7lQCAqhijX5exDLaKDyJLDUz3PvWUT/s94FCfBQHLXHKJ1yoyTQVZAEBG7bcyVmQOtowJIdtTFjBx0qlAZ4NYDj5A4BBskN3MDDB3HZBl7GVdNKo//zzV4ACW2WTfNWgP1OZgS5GSJYN5ZHquRkAjoBHwIKADAPpl0AhoBIJCYNeqhfTHOyN81nDN/ga4q6xLgMpSTXvfSO1uvN/juMqc4HJVqtFVz06kDbN+pPUzvhXLwvHsev8zFNO+m2cbsA5W//iZkuNqTAIFv/vDL3hR9uVBiKp01dCJ3DavNM1+kxWjLdoK5ruKAAALE6797Uta+/Nk2/OUKlee+j49zsNCkLUAtGIYVqacYApYAwrQBej1+CtUpV5DzxQ8kz/eHiFo/GazE4GE879w0niKXzxb5dGJMQg+9PjvCK9SBuXJLgNR1wvn1NpqzN/14ehUYUYA2sCFxcSEpDQA1Oasv/8m6BWkc/bZqe+4v+c1xtdg+nz1oUPlgnE2omTWvWR11MaYQJx/zEVtPFTxrcGmYJx/rAvafRxTucNbtXKFDHRviEWaa7JdJ/EA0LpjuI98ieqWoJ/LZDj/yCansIifzMwOsizrjTnIxMf+9JNfLQ5V7iTG8PuAdn87WVX/2D9nWElCuI9ZKHC4kcHeft11PkJ3FTgIAv0Co9Yd5Tc7b7vN5ztnDQDIygywX9yvvwpNBMNSJk6kxMHewUZZMEHmYOMdq4b332TQNYC+gczM3xdZeYIsY7/7oYfowPvvey1nDXDJyhPE94CFHqPHjFF+RHqgRkAjoBFwQ0AHANwQ0p9rBDQCjgic7wBA4rrl9MdbL4pae7Mhe1+/Uy/ay5TylPhNPmeGJkHfIeMI2XjYwV1bObv+jBd9H6yFtjfcx87six4afM0mbYTjCV0B2KHE7WKelSYPhxk97xFY2LnKtya2eFgp4ThXa9DUc7akzX/RzInPUY6phAEig6DNL/38La9WiNYLgVnR+/Ex9C//P5QQoN7fzkRgY+ibnhIAu7INzEe5AEomSpQKp2ljBlNW+jlKv7F+wy59qdNd/Mc2O+UwjJn68kCm8Sd7jmCbsWcHwi5gASe/AusMxF16udATSNtzhm4Ls7IYQv21lNVbB7MHggFQB4/g1nSlWHAOIntgB4gs8FncjPXRZg9ZZgQijsfHE84CVfvstWs9lONgzuI0V1aHbB7vj06CLGOPuyRwxj1zxQq/ryBjJqDmP5mdoSR22gLROjAOAYcUXQZsSzeYSXOYmRaguOOZBGL+thrEO5A4aJDoe29n5s4ITt0ZkKWuN2UKlW7WLJCj+8yBo3uYxRMPsmAdNCHMZhayE2UZEHm0aDLgPas/ezaVad9eTBVlJVxSgYCC2czOLtaCw75v+HCvMdZgwqnUVIpndX3rO2Z1nO06FljfWzBrUP+P52E1K71fVp5gFQBEAOwfvveJxESv5az7gp0ggiembgKYoCquGZIHrRfRCGgECgUCOgBQKB6zvqRGIPcQsAsAQDjucqbdG45zKE6AWv/ZE58n1M17/dFoovhbhf3M4zrf8yQ16HwmayRzgiE4B8cajjkMTjtU8Gs0anlmGQllHz82U/xlnQWMM0Blv/3ND3qOJKPNt2KKfeV6DaRBDvNdENC4YvBLtJjr52UBDys+VwweTSXCztQd2wUAoJPQ95lxHASoZTsG860BBew/Y8IQgq6CYdAbuHLI6xRR9VwfbHy2f9sG0TUC7AKzQfSv871PUa2m7bj9Y5pPQOF8iEriD/+drMBtrjUOxXubl9ew1lJbz+pPAABBjrqTJgmq96m0NErlFotJ7MDl8P8dqMGZAlUaDiQcvD1PPx2y0oeynTtTDXYugUHR8HCCwwlnLXPJEkrhbgrBllhY+7s7YXB82zZKePBBn3Z65jlWJxqfpbHwIjLpsmAIglDVGC+01EOZij+G4EL2hg0EpxS6B9nrvLu8GGuF1a8v2AYIOBiGdnxwyK1sFcPhPb51K/3D2J9KSfE5ksdp59+1CBKAXm8WXRQdOMBu6HpGXBQ1+egAYW1DiM/MpR5OehEeR5z3zJgzh3YxkwHMA5lZgw8ygUxzSQHOB1V/BPSsZmYSOOljqHbD8Of56rEaAY1A4UZABwAK9/PXt9cIBI2AXQAgN0QAk7eup5kTnvUSzIPj2PvJV1n1P1bcRdbezrgkMstd/zNEZP0T/17O9fcTKOfkCVsMoMTfkRX0jYyttTMAJkLxv8d/X6Razc5ktlCLv+r7T6RrQosAjjid/pcymSmw4JPXhKNtmCg34PNtmvOzcJRhUXEXC0HARZ9NEOr6hmEtBFnWoO6f/3DFOVpe+3+UyaKBm+f95rW/tRbfLgDQrO/NggEBg/jg1NGP8TkP+NzFYB8gYIIz4c5Q8Deb7PkjgPPHW8Npz4ZVXmOt7QZlAYXceJ9kD6mwBQHsaPYGNv4EAIL+ZRKiBUDxB3U/r1hYXJygcYOyXhKq/+gawd9ZBEkg3pjKQZNDX37pymiwOp+4H54P9AmwhpNBwA4BD5wFLRCLckDFMLAqsrnMBBnvo0uXijOpBG3AaAEVvxx3RjDb6cxM2nXvvZRmacsIRxYMgO39+tkyW4AT3kmUQEDg0RrYQKCh2pAhhEAA9CQOMovDriuDEOnkc5TnbL5gL/D+skBJmXbtRBeMI3/+aTvGuJ81Gy8TMsTZajJL5XR2tmCr2AUTRICGA1xhDRsSNALsAk46AJBXvsn6HBqBgoOADgAUnGepb6IRuCAI2GeT5RngYA4pc65Bme/x6HBRqw/bunAGCwSOC2YbMRdU+N5PjvVqY5iwdolwYM3Cf5F14qjPU68RSgBgMlq/6mFQq9+45/Wi3R/q6pFpxxmKlyhJv40eKJxyw2Lbd6fUxHhK37db/AgK/a2uuYPW/voFrWE9ALNZa/Flz8xw6hFwgNm1ClS9ixFsMY+XBXDw3Drf84QonzBM9gxzS1NCdp/MlSsp4e67BRW/oJubIj4yp3vYOUKLwfxgcPjgJCbymQuSWTPf5ru56QbkCg5cxlJzwgSqyl0NUCIBZgaE+IqwmGipiy6i4wkJPkEElFsgyOBUuoESGQQkAmm1CJE8lNM4GYICCMQcZg0If03GwLBrxShbGy028X2yM7A0EDyxlgDoAIC/T0qP1whoBNwQ0AEAN4T05xoBjYAjArL6b0xAPXe3h4dRvTZdQoagjN4PynxLdnwNQxu66WOf9DjGgWyObHrXB571ObuM3m91TO2y3CrnAM09vGJlwQoAfu1veUgEBGQOe5WYi+jgzi0iGGHuUmDFyOrY4xyy9YwOCNjfsB3L59H8j14VwQh/TSYAuHjy6/TPn9O8lkJ5Rc9BL3mVisjGtbz6dmp13V3+HiPg8YGKvwW84QWYaO5l7rS9TME82OMWr1yZTh08GOwyXvPh/CNDi8z69muuEa3hcssq9u9P6Zz9DkaHwJ+zueoJsGZBGlPj93J2PFDNAtXzwMmHaB7OBIcegnn+dHfw7AMtDIsGgOoZrOOQxUemfx+fyclwZoh07rz9djq6wFerxZhb6aabKGPuXDp14BwDSlYug98T8XjXWBjRycp160Yl69Z11HeAGCHeKQQVzFb3f/+jSC4j0KYR0AhoBEKFgA4AhApJvY5GoJAiAOcQTueu1d7CUIBDpnwfKEwnj2eL2nGrKr6nFZ5pYTiuYAHAGQ/EGnTqTR3vGuRhFRhryMoLrAEIjE3ZvpnmvDnMRyjQ7SzQSzidkyMcbrNTb221iOBAEaYRY6y5SwHq6meOHyL2N8xar4+fywQQZQGAQNT6sX4xvkevQaOpeqMWnnOg7OL3156i1ARvQTWzLgMGQ0dg5utDPSUQxgIQJjR3YnDDMhSfIxOJXuf7uAY9kIxkKM7g7xpwzv7l90LFVNvFyXqTq6xvNwYZ+uixY4W4m5vjpLpPFIv1wYEyVObRlg214aF20JFBjmZdgyqPPkrJr7xCSSNHqh4x4HGinR1rEhh3c1oItHM444JSzmJ9obg/hATRyrAklxGksTJ+JT5PxQEDCBltaANs69PH/5IL/h2GFomg5jsZShZQNpD27bfSuwiaP3feqMHCg9BxwDu1/7XXpEsaASLgKAT3brjBh6VQtFQpwWyodOONtIvXRecNw6TdMqBVwOUXCaxVIMMa56vCXSRq8HsiSiNsWmHiGdccP572cgkEWhAaJmMdBPwi6YkaAY2ARuAsAjoAoF8FjYBGIGgEti2eRQu5nt1MjceiyKRD2C32ku5B72HnGMoCANhMdAt4Z6SXwr7PISQZqAo1aouWeaXLV/IZrsJAMCZBwf731572qtv3BQEq+t4q2MaYdjc9QE173yD+6VTWgM4FvQa/LMQLZe39DN0BQwAQ62UdOkA/DLufTmQd9RxJFgDAhwgCLPniTdoyf7ryM7S2HcREnG3qK4MomwX+DEPZBPQboCVgxg0MjmNHDnt+ZttRQPlEwQ08vmMH7XniiaDbBAZ3CufZRgvC4lWq0B6uK1YxOJVwTtzMTj3dbZ7scyj7o2VcGGdDEVyByn4wBgerOrfNQ114kbAznTpgCN4kMj39wAcfBLO811xgXJtLISpxxht1/KDeQ7UfteW5ZWan1d89cL6sv/4S4omo8UfbvhO7d0tr0kHbLxYRIej7pbgmvXTz5uL/LlmrlmP/eYjcxbMjDzV8fyyiVy8qz1R8a+s+rGF00MDd8b4U5ecKcT7U0xtBDZytPAceIrnDhBAgNDprMBMCY/ezM40MP4JhZTt1Eu9HBLQKoL9w1oANOhagdAHlCZFc9oM2nsjUw45t2iTaHSLIAcZHLQ6qoAuAj53tGAHNAgS0EAgwgiaVOHMP/QXjfAgCHGDdgoPcEhAiiRDOrMItAitzAAGaCse2bBHfiSPz5okz4dxVWOMBwRZtGgGNgEYgVAjoAECokNTraAQKMQLHjh7m1nhDOLu7zQcFZKB7Dhzl6UEfKEx2NeltBtwrRPKsJsuaN76iv3A2K9Sow23lwjlAMMIrI43MdU9u+RfNrf9ktuDjsYRgh9lkte74HAEAqyOLDDY0C8pWrkonj2XTvHdH+ajhY661ZaFdZwEwARBgqd/xCnEkmf6AVQAQ47Ys+J0WswCiOWBjp9oPNsIfb4+g3X8t9Vwbyv7NWTCwZHhZbi0YSXPfG0WZHFQwTBZMwNlmMDvBXE4gGycLduR2C0CldxL9z5lSjj/y4TCEIrOqtK/DIGQrkUWF8wAnBw6ETJVctkTZLl0ohkXaVNXhg82omzOhcDRhUIHfwc60TMFdBRucHVlTtKEzO3bGXLSHS+RMvV0/d5U9PO80C+jVfu89L7V7fIaMO96J/ePGhfSdAF7IOKPG3hzY8OfM52WsSwYcGXw4z6UaNaLUyZOFYwur99VXQsAwgZ18s+l69/Py1PQmGgGNQCFHQAcACvkLoK+vEQgVAjtXLaD5H7xCOadO+ixZplIV6sKOao2LWwW8HbLV6HcPITmzWUUAxR/l7LQu/GSc6CVvmI+Dy3+4zmUHHOc2zEm34PjRDPp11KOUkeKtLm4VATTWsjrtVlq8nXgi5kPg7zLWIDCyRnatDSFU2PeZCeyEn2EryJxna4kCAiN/fjSGcB+zWYMJxmeHErdzcOcZr3IGc1Ahi7sZWAUKrY49WASz33qBsLfZrOPsWB52wYmAX6ZgJvJ7g6znQc5io1+7ncJ3MFs4zYXTW55brFVkp7cs2tcxndlsJ/fuFT3Mkd20MyEox+3jyvXooXxMOGt7ue4b1HJ/DU5gLVZ1L89ZX6ujjizrDqZb+yu4WOHaa4XzHxYT43gc1KgjS49nFYghyFJ92DCKYke8aJky8iXOZoCRuQ1F/T3U+nG3Mm04EGlktgM5/PmaY8m6o1wGGXC0H0RGHbgd5daK8Zzxh8Adst5x06cTSkusAYAGrMRvtPg7X8fX+2gENAIagcKGgA4AFLYnru+rEcglBOB0L540kbYumiHdATXrNZu2pTb976VKNc9RIm2Pw45WZvpB2r12KWesp9OhxB30L/+haTVZmcH2ZXNFSYI5GFG3dSfq9tDzXnX9G2f/RMumvOO1pEy3AMyGee+PpsPJe3z2h+PcEkKE/W7z/LG+P36jCFaYnWwwD/o8NVZkzWEyuj5+LgtC2AUAGnbpS53uGuzZV8YU8IjnMZ47Vy+kRZ+Ol7IOsHdEVDRT8sdw94Hq4oz/3959QMlRXG0fv8o5gxISQgEwOQhjcs5RgEXOIopgE0zGmGCBiAZh2QSZnDEgcg4CgQkCGxAY5QDKWUI5vPXUy6xnZ3tmamZ6V73af33H5/PLdldX/3rwOXWr6l4fdLnrj+XyLtRt0ND2vfBGa7/BZv6aqACAyvqpMkKbdbv7PAwfP3KXjXI7JzKPiKRfp2RgX730mH3lKhhkXpfteEIl/ZSDu1VGb2191jnm2f/8py0cNiz43pALtQqsrc7NdtvNl1prvPXW/ysjl6UDX+/cbWue7FaPo5om4+u5LeuaZBY6udRq97Q77vAr3iE5EbR9vL3bnt/GJVzLOnl2g1QiNU3SVdM+X9N5cJ2nztzOnfO+IiboqSMVa591VtmW8Hxj0/ZunVWf6oxUSq/Qpm+i4wwKzKxJW771m9TZ9qnubL3aWqefbusqt4ZLyDelf/8yJv3eN3CJ97SbhYYAAgggUHkCBAAqz5aeEahxAssWL3TJ926zsZ9/kPPdNQlWubkWbiv5Wl028KWj1FRTfuYEV9rup/Eui//44CR+Sp7XY4e9rF2PTW3C1/+ycV98WC5YoEnr3r+73pRxPr3Nm/aTvXrTxRVq3Wtyu/5O+9qKZUttzGfv+4R0UcGHVF8Kbqy3jdsivPl2NnXUtzbq47fLjV2T+p1OvtA22GX/ssdHTZz1x8zV7mzJD3UuXuUPtQMi1T55dIB9987gcu+o3Reb7vtblxjwuwouCp5k7tjQZHvjPXv5Pr5754VypQf1zzIDJFGJB3XdOpv0tM5bbOeDNzoOka0p54Kep8SFo//1TqRzUgMAme+kEmRLJ07008eo4AAAIABJREFUZ4YXffutX4Vf9uOPPlO6zl9nttQEX1v363Xq5OuzN9p4Y1N2/gbdu/uz0MVMBP1E3a24T3MZ8bVDQf0oS3rrY4/127FzTcZD/kdL7zj72Wdtjss6v9CVTEwFA3TWWVu9m+66qz+frf8ePH4XAJKRJtBzX3vNn1lXv1qB13l09dfSjV0+Udv9Q8atiajOaM8ZPNhvRU89Q/dqZ4Ufuzsa0Xyfffzqu8rKFdVcwEFl8Ba41WzVllcwQIGi9KCJrOp17GjKLK8Aj/7/uq0r5h0p6vkJuykzU36q9KQqFqQHAEKrUiTs9RgOAgggUO0ECABUu0/GgBFItoBWfD976h7773svVVjJXV0j3+rQE21rlQrM3E7rJh1D3eq0xhraNGletWqlz8Af2rSlf5fTLrHaaYmcsmXF18R5r/OvK1cWL2oHQNM27eygK/5imuCnWrZcAVHjVACmdefuBb17o+YtfdI+3Zfeosr2RdoElP1ScCg9OaH6qS4BgNDfA9chUJMElDNDx1LUFGTp4f7v+uusYxNcfoYZ991XRtHYBV3WV0K+qER7NQmMd0UAAQQqWYAAQCUD0z0CNVLATax/HD7MPn74Tps/fXKsBE3Xcit1TZu5UnYVEw5GPajHjnvbzidfVG7ynX6dxqcEhtoNkK9pAqykez99O8y+e/v5oACHsvDv7Sb0qa3/qWdEJdfT36LKCn765N/t2zeeLTe8qEBBZuLDbO+zrluZV0Bilft/b95xlSkfQb6m7fq7nX6Zddp82wqXKi/DG7dfbsuXLM7ajQIn2lWhvAzZrmvetqO1c7svRn70Rrl+okoZ5hsvf0cAgdUvkLn9X7tQuvwy6R/vjgLMevzxskE233tv6+Z2gNRp2XL1D5wRIIAAAmuwAAGANfjj8moIrG4BJX8b8+l79uXgh4sOBGj7fJPWba3rr3exX+1+sDV359O1LV75BsZ89l7WSbi25as6wFaHnJB18p/y0fbzt++6ulyiu3Q7jUET3x1OON+tRrfzpfG+evER+88rT2Q9GqB7um27u+148u+tXsPGkZ8is3xiuTPxaXdkTrCzJezT7ot3BlxjP377ReTzdFRii4OOtc33P6rMZMHMafa2S9A3c/yorD8X5QTY7YzL/bGNyJbj/L6u1/3KVaAjGDIb9vyDFdxSuRzqNWzkqw6kVwuICnas7t82z0cAgfwCKiE5+pBDbMHQof7izu5YihIqZv5z/S2VG6Dooxf5h8MVCCCAAAJOgAAAPwMEEKgSgYVzZrks8J/aj998bjPGj7AlPy8ot9Vbk9qGzVpaXVfzWVvM23RZ31UN2Mpar+POyrqSfRWayk+5fAFKHDf1B3fG1pUiVGvUorV1defxN9uvtyu31z743XSW/cvnH/Jn/hfNneXva9i0hbXbcDPbzJ2hb9cjrdb0L71q18B/XnnSv9OiOTN9MEIr/Z0329Y2P/DovMkOFUhQgjwlTlSegp4umeAmex8eeVRh+FvP2TCXIG+lqzHdddvdXDDivMjAgvIwDHPvMerjt3wSQgVCFLRQEsRNXRnExq3WqmCicajM3zevP+2TLSqQoPtUZWDTfX5r3bffs9yRhChU5UgY/em7pmMI83+plNDMregr2FDufmc0yZUE/OLZ+93v4P93cazlvvWvjzzDOvxqCx9c+dz9TccylIOhRYfOtqvbeaAkijQEsgnMd9nl33nnHXvVZZf/8ssv7UeXe6GTy6uwizvT38eVmtvY5Q7Q/8bQqlZApTNHuuz/KvmYnuRP//dIV8JSORlSbZ0//9nau0oTNAQQQACByhUgAFC5vvSOAAIIIIAAApUksNQlXnzZVWG4zZXNGz16dORTmrpSiRdccIGd7rac1y82sV8ljX9N71bJIsf07u1fM3X+XwkQlRRxpEvsuNQlS0y1Hu47tnBBARoCCCCAQOUKEACoXF96RwABBBBYjQI/u9Jsk1yZufFuojFixAibMGGCjRs3zpa5nRTDhw+3OXPmVBidVo67ufrytd0uCK0ct2vXzn7lyvF1dFnb9Z8m2erBr8b3rImPnuZWka93JQmfCSgfKJ8/urJzZ555ptX5pepITTSr6needPXVZSUpm+64o3V/8UVf7WD+Bx/YCFf9INVUMrKHq/7QaBO304qGAAIIIFCpAgQAKpWXzhFAAAEEqkpgpTuGoMn+Z599Zh+4CcYXbntxtlXhUsakAMEOO+xgu7kJzLauvJ6CAgoW0KpOQN9Vq/r61qFN323QoEG2hSsrSKt8AZXFTM/0n0oAWLtxY5v5yCM27sQTywZBAsDK/x48AQEEEEgJEADgt4AAAgggUG0FlrucASNHjrQX3cqi/lMZE/58ON27d7dDXKKzY12G885uJZNWuQLFTP5TIzrttNP8TgCOAlTuN1LvKxcutPRM/+kBgPSdAbq2/eWXm3IAVCjVWvnD5AkIIIBAjRMgAFDjPjkvjAACCFR/gRkzZvgJ/yNuJfF7d544CU0rzAMHDvS7AmiVIzB9+nT7wx/+YK+//npRD1h//fXt/vvvtw033LCo+7kpXGCFO14z5sgjbd5bb/mbUgGAVStW2LgTTrA5gweXdcb5/3BXrkQAAQRKFSAAUKog9yOAAAIIVJnAxIkT7d577/XnvqPO71fZQLI8SGfMr7rqKqtXr97qHsoa93zt9rjlllvszjvvLOnd/vrXv9oRRxxRUh/cnF9ghavMkD7RT23zX+rycCgB4DJ3XEet8ZZbmgIA9dZZJ3+nXIEAAgggULIAAYCSCekAAQQQQKCyBWbOnGl/+9vf7MEHH7QFCxZU9uOK7n/33Xf3uwBatWpVdB/cGC2gVf9zzz235O9//vnn26WXXkoywEr+oWUeAVAZwA4uKeCib76x2WmJG9tdeKGt07+/1apbt5JHRPcIIIAAAhIgAMDvAAEEEEAgsQIhZd6SNPiDDjrIbr/9dmvevHmShlXtx6KdH+ecc07WpH86fnHTTTfZTjvt5HeI9OvXL+s793Zl6W688UZTeUBa5QpknvXPfFo9l0Czx0svWeOtt67cgdA7AggggECZAAEAfgwIIIAAAokUGDVqlF177bX21i9niBM5yIxBsboc/1cK2fp/66232nHHHedyyNXyiSDPOOMMX+YxqrFLI/5vlK3HBR9/bKP22890HCCqdXT/fre/4gpW/6vuk/AkBBBAgB0A/AYQQAABBJIloAnfc88957O1J/Gcfzatdu3a2T333GPbbbddskCr+Wj+85//WJ8+fezHH3+MfJMDDjjA7rjjDmvRooX/+9y5c/1ugbfffpsAwGr+9quWLLGJv/udTXf/XmS2tdw37fyXv1htdmKs5q/E4xFAoKYJsAOgpn1x3hcBBBBIsIAm/NrKrbP+1a39zk10lKG+LmeZY/t0OgJy3XXX+cz92dqgQYPswAMPLPvz4sWLffDo4YcfJgAQ25covqOVixbZDBcAmO5yeCweMcIabrCBL/vX+phjrFaDBsV3zJ0IIIAAAkUJEAAoio2bEEAAAQTiFtAK72WXXZZ15baY52222WbWs2dPX5qvW7du1rlzZ5+hv1mzZn67eHpbuXKlzXdblbUDQWfOJ7ks5V9//bVpBfqrr77KuRvh+OOP99n/W7ZsWcwwuSeLgNxPPvlkmzp1auQVu+yyiw0YMMC0+yLVCADwc0IAAQQQQCC7AAEAfh0IIIAAAqtdQBNtTf6//PLLksaixG577723L/P261//umxbeEmdupsVHJg9e7Z94zKYf/HFFzZ06FD75JNPbOedd7aTTjrJ9tlnH6tfv36pj+H+NIGQ1X9l8//9739fLphDAICfEQIIIIAAAgQA+A0ggAACCCRUQBNqTeSyJW0LGfZGG21kZ599tu3v6otrdZ9W/QV++OEHO+2002zkyJGRL6NVfx0V2Wqrrcr9PV8A4MQTT/THCho2bFj9kXgDBBBAAAEEChRgB0CBYFyOAAIIIBCfQKmT/+7du9sFF1xgKr/HhC6+77K6e1q1apVPqPinP/0p61Ayk/+lLtROjb59+9p7770XeW91rdSgXSgj3Bn6wYMH25AhQ2zYsGH+/fTvwDbbbGOHH364bb/99uxEWd0/Xp6PAAIIJFyAAEDCPxDDQwABBNZUAa3sKnFeMdv+tdVfZ8O16t+mTZtYiJYtW2aTJ08uyzZfu3Zt69Kli6299tok9otFOLwTnfk/77zz/EQ3W4va/q9rx44da2eeeabP3xDVbr75ZtMugOrUpk2bZjfeeKM98cQTOYet4y8qnal8FzQEEEAAAQSiBAgA8LtAAAEEEKhygenTp/uM+a+//nrBz95kk038yvBOO+1UIZFfwZ25G1R54G8uQ/lDDz0UmehPK6wqK/fb3/6W1dVigIu458MPP7RTTjnFFixYkPXup556ynbdddcKf//Xv/5lvXr1ynrfCy+8UK1KNY4ZM8auuOIKe//994Mk99tvP7vlllt84IqGAAIIIIBApgABAH4TCCCAAAJVKrBw4UJ/BruYUn8HH3ywv7dDhw6xjLmQsVx//fX+THpm9YBYBkInZQLaiXHDDTf4IwDZmhI8KmjTqVOnCpfovmuuuSby1lz3JfET6PepkoaPPvpoQcPr16+fnXrqqQXdw8UIIIAAAjVDgABAzfjOvCUCCCCQCIEVK1b4iZ0m8YW2Pn362OWufri2/8fVQlaaU89SyTlNOuM6chDXO6xp/agcpI52fP7551lfrXfv3n5LfOZvQTsG9Bt55plnIu+tbgkAC/l9pr/wcccd54MojRo1WtN+HrwPAggggECJAgQASgTkdgQQQACBcAGVztPZbk3yCmkXX3yxnXvuubEm+lOiudtuu81uvfXWoKHo6MG9997rk67RKk/ggw8+sKOOOirnA3TOXef8M5vO/Z9wwgmmHAJR7fbbb7djjz228gYfc8933XWXaTW/0Lb77rvbwIEDrVWrVoXeyvUIIIAAAmu4AAGANfwD83oIIIBAUgSKPfevRIH6T+PGjWN9lXyrxZkP22uvveyvf/2rtWjRItZx0Nn/BLRDpH///qaJb64Wdf4/X+WA6hbAyVfOMJcPAQD+rUIAAQQQyCZAAIDfBgIIIIBApQsUu/Vfmf51Bjruyb9eOGSreTqMVpyvuuoqq1evXqV71dQHzJo1y+/0ePfdd7MSbLTRRnbfffdZjx49yl2Tr3KA8jfot1S/fv1qwbtkyRKfy6CYXBn690a7JBo0aFAt3pVBIoAAAghUnQABgKqz5kkIIIBAjRX47rvv/JZtlf4LbZWdzTzfdvHMcWr1/4gjjggdPtcVIRDyTbLtxPjnP//pqzVEtXbt2vmJ9FZbbVXEqFbfLcUeAahuRx1WnzBPRgABBGqeAAGAmvfNeWMEEECgSgWWLl3qE7YpgV5oU3Z3nWHedtttQ28p+LrBgwdHniOP6kh11e+//37beOONC34ON4QLPPzww3bJJZfkvCFqJ8aMGTPsoosusjfeeCPy3uqW/C/1EsUkAdxxxx3t7rvvjq1SRvjX40oEEEAAgeogQACgOnwlxogAAghUYwHVZdekLVtitqhXq+ySe4UmANxjjz38pKp169bV+Eske+ihW95vvvlm04Q+1fQtH3vsMVOiyKimYNKgQYNsiy22SDZAxOiUB0AVM/7xj38EjV3vOmDAANt+++2DruciBBBAAIGaJ0AAoOZ9c94YAQQQqDKBYhKZHXzwwT4zf2Um2ys0AeD5559vl156qdWpU6fK7Grag6ZMmWJ9+/a1jz/+OOerZyYA1LESJYn88ssvI+/TuX8FoKrrt5s5c6Yv6ffEE0/kdNlyyy1NgbNtttnGatWqVdN+PrwvAggggECgAAGAQCguQwABBBAoXOCrr74yJSQLXf1XXXdttd9tt90Kf1gBdxSaAJDz/wXgFnlpyPn/zKMYCxcu9Cvk2RLlVXYeiSJfteDbVq5c6QMcL7zwgn366af2zTff+D5UklIT/sMOO8y22267WMtkFjxIbkAAAQQQqBYCBACqxWdikAgggED1E1Dm/9tuu82UkCy0VdVZbR1L6NWrV9CwlEDukUcesc033zzoei4qTiAkJ8MOO+zgc0O0b9/etPVfwaKrr7468oFshy/uO3AXAggggMCaLUAAYM3+vrwdAgggsNoEJkyYYGeddVbWrdmZA9NE+5577vErmZXdQpLNpcawyy67+ASGbdq0qexh1dj+Q3My9O7d2yeU1E6RTz75xM477zxfzjGz6e/KFaCVcbbD19ifFS+OAAIIIBAhQACAnwUCCCCAQKUIPP7443bhhRcG933UUUf5yV3jxo2D7ynmwmXLlvkz1Qo2hDRqqocolXZNaE6GVC6Gzz77LOvkXyO56qqrfPCpbt26pQ2MuxFAAAEEEFjDBAgArGEflNdBAAEEkiAQOqFLH6sytR944IGVPnwlVTv77LNtyJAhQc+69tprg8sFBnXIRRUEQhMA6lv07NnTJ2QcPnx4pKQCNkr8V9mBJD4jAggggAAC1VGAAEB1/GqMGQEEEEi4wHfffWennXaajRkzJmik6We7g24o4aKQZHPp3WdmnS/h0dyaRSD093LooYfat99+a6NHj846+dfqv44A0BBAAAEEEECgogABAH4VCCCAAAKxCxRyxl4P11GBiy66qEpKtf3zn/+0c845J+idlfhPRwW6du0adP2adtHs2bPt5ZdftjfffNM+//xzmzNnjn/FzTbbzJQbQeX12rZtW/Jrf/DBB6YjIKU0rfwz+S9FkHsRQAABBGqCAAGAmvCVeUcEEECgCgVUmu3yyy83rZyHtqpaZVdlgv79+9tdd90VNLS99trLVAKwRYsWQddnu0gmmkS//vrrvoRbagV755139pPoPffcMzhZnSblzz//vL322mumMos6btGyZUtTybsLLrjAunTpUtJYdbOS8r333ns+w3621XZdd8UVV5jO5Yc0rdzfeeedvl+NeXU1JZnUe+koQWaTrVzff/99n7wylWBQ3+myyy6LvCfbe8yYMcP3lR48Udm+vffe2/r06WOdO3cOItBvR78bffNUEEbfW2NS0GP77be32rVrB/VVyEXLly/3O3g+/PBD/1z9DtLLDx5xxBE+zwJHLQpR5VoEEEBg9QsQAFj934ARIIAAAmuUwNixY/2kVlvtQ1pVbv+fNWuWnXvuufbuu++GDM2/h1aV69WrF3R91EWaOGlirsR1Ua2QXQb5+kolyatTp07R49WNGmvfvn0jM+yndxwaANBEUu6aVCehpVcT0HhCAh6hySAnTpzoy19q50S2QEdoicL58+f7fAZPPPFEJJuOOtx9990++BNXU+Di2Wef9aUvcwV/9DwFxxQIoCGAAAIIVB8BAgDV51sxUgQQQKBaCBS6nTuOSXYoTOhZ81R/KiV34oknhnZf4TolHPzDH/5gr776atY+NInTDoioFen0m0J2Vmis1113nTVs2LDoMYc8R51r3A888IBfic7XdIzimmuuyXdZlf199913t4EDB1qrVq38M0MCHvlsFy9ebA899JDdcccdZUclcr2QjlAMGDDAVP4yqiko8dhjj9nFF1+c0yWuf3/03TXpDx2/BrXtttv6nQzjxo2zYcOG+XFuvfXWduSRR/r/sDugyn7SPAgBBBAIFiAAEEzFhQgggAACIQKFTvZKnWSHjCl1TSHn/3XPCy+8YNoyXmwLKYX461//2v72t7+ZVoVzNW3FPuWUU3Jun7/kkksKKr0Y9TwdK9Bq99SpU3OO54ADDvCTxXzHIzQx1iq28kIkpaUHAEIDHpqIK09FrVq1KryGAj1/+tOf7JlnninoFXMdfZH/eeedl7daRakBAAUavvjiC38s4t///ndB48918amnnuq/eynBqNgGQ0cIIIAAAmUCBAD4MSCAAAIIxCZQ6GQvdPU7jgEuW7bMbrjhBp/UL6RttNFGdt9991mPHj1CLq9wzbx58/xkXFvBc7XM7ehR12qS9pe//MXnL8jVSg2mKEeCtq/ffvvted85dPt3qEPeB8Z4QfpqfmhVCP1uVIUgs02ePNnnvNA5/UJbru+lXQnHHnts3nwJpQR9li5d6lf9b7zxxrzPKfTdtLNBfeuICw0BBBBAIDkCBACS8y0YCQIIIFDtBbQSevbZZ+ddtUy9aOjqdxwwobXmU8/K3CZe6BhCjxvkWllOPTN0El1qMkWd+T7jjDNs+PDhOV833/b19JsXLVrk8yhoO3tSWnrwIqRiRbbJ7PTp0/0Rj2Im/7LINXkP3UkTGojJtNfOByVl1H8qq2ULmlTW8+gXAQQQQCC/AAGA/EZcgQACCCAQKDBq1Cg7/fTT7fvvvw+646CDDvKrzc2bNw+6vpSLQldUU88ITfqWbUwhE0vdq3Pj++67b85XCwkmlLpjQbsMNGHTVvZ8Tddo63nUdvjMewvdeZHv2aX+Xd9VW9N1Pl1J+rR6n2/rvgIeOqbRpk2bssdrAq18Cw8++GDRQ1I1Cp2Vz2yh49J9xRxTiWPsIS9dbHAipG+uQQABBBAoToAAQHFu3IUAAgggECGgSfYhhxwSbFPq+eXgB7kLQ1dUU32GZriPGkPoUYjQSXtI7oKoSWohPqFnznVsQ7kNlAAutGmFXFUAVmf5P5XOUzWGk046qexcemjFiszfqUrk/f3vf/dHSkpp2YI/oTsxQn8/6WPU5F9b/nW8pbLbiy++WNDvpLLHQ/8IIIAAAmYEAPgVIIAAAgjEJhAyUU1/WCnnlwsZdOgW+vQ+S9m+rPrxOgqh+um5WsgOCJ3T1krz/fffn7OvUncshCQs1ACKKduoCfMbb7zhjwEoSFQVgQBN+DfZZBNbf/31ba+99rLf/OY31qxZs3KGoRUr0lfqtVPi+eef99v3S3mPXGfkZaVARb5W6DEV5XjQ71q/p0KaEmEed9xxvuLD2muv7ZM/3nrrrTm7IAdAIcJciwACCFSdAAGAqrPmSQgggMAaL1DoKntVbREO2UKf/nFKTU4YOrEMOf8fGky49tpr/bb8YtrcuXP96niucoWpfguddOYbT2jQqJT3yzYGTez79etX0ER25MiRdtZZZ+XNk5DvvbPlvwhN+Kj+Cw36fPLJJ76ygH5TIa179+6+8oECVfXr1/e3hB5PUPI//e9B165dQx7FNQgggAACVSRAAKCKoHkMAgggUBMEdJ5fmc1DW8j599C+cl0Xeh4/1Ucpk5dCJnAh7x+6GlxKAsBCtujHnbgxNAAQd7AoNDlh+o4HbZ9X/oBHH3205J9ltt0foRNsDaCQoMi0adN8VYq33347aOy77babP+KQWQUjNJlm3IGioEFzEQIIIIBAXgECAHmJuAABBBBAIESgmGRvVXFGuJAJVeo9S5m8hD6vW7duflv/xhtvnJU31LSYs+Cph86fP9+uvPJKe/rpp0M+s79m0KBBduCBBwZfn+vC0KBR3AGA0Ils+ip7IYGSfDjnn3++XXrppVanTp1yl4bu+NBNoUEfbf2XX77dDqmBaPKva/UbzWyhZRPTSy3ms+DvCCCAAAJVJ0AAoOqseRICCCCwRguEJr5LR6iKAECh2/81vlImL6ETuJCkfaF96Yy7JngtWrQo+Df24Ycf2imnnFLQefYDDjjAbrnllnJZ8Qt+8C83rK4AQOhENrXKPnnyZJ/IcOjQocW+arn7tFNGv7PMNmzYMDvqqKPyfo9Cgj76d0DHQ3R8IV/beuutfWlA5U6IaoMHDw46alJV+T3yvQ9/RwABBBAoL0AAgF8EAggggEAsAkkNABSal0AYIWfzs6GFTuBCggyvvPKK9enTJ+/3ybaanO9GbWlXGTytJBfatBVek8rMFexC+1ldAYBCjlYoWKMEhvpdRLVOnTrZTTfdZHvssYdPEHjOOefkZci2eh86wQ4N+iiJpLL+q4xhvqbcF0ru16tXr6yXhuRN0M1x79jIN3b+jgACCCAQJkAAIMyJqxBAAAEE8ggkMQBQSHK79Ncr5Gx1Jou20mtCnq/lKzMYmv1fz8lWTz7fGIpZ/U/1qUnvgAEDbPvtt8/3mJx/X10BgJDAUGqVvUmTJllX/zMdQkph5sqQH+oRWkLzhx9+sNNOOy1o9T9fUCo0b4I+eFXs7inph8fNCCCAQA0VIABQQz88r40AAgjELZDEAECxE9xSVi9DJ3D5ygyGTtyKrVhQzNn/zN9Mvu3iIb+xUK9SvknmOHQmvn///j5wkquljmlot4AS6EW1u+++24444girVauW/3NIUsNs2/f175Ce89xzz+Wly3aEIP3GQhJSKpCh3A5bbLFF1mfPnDnTl7ccMmRIzvGp/OK9995rqiJAQwABBBBIlgABgGR9D0aDAAIIVFuBpAUACllBz0R/4YUXTLXPC22hBvkm7Zq4KUDwpz/9Ke8Qis3KH1dCuyOPPNL+/Oc/W7NmzfKONeqC1REACP1Oxx13nC+bp/PsUZPe448/3q677jpr3Lhx2auFVpzIPAKgb/7ee+/5YxUKzuRrIb/RqVOn+vHnm7DrWdoloGMdqXJ/Uc8PzadRShLNfO/N3xFAAAEEShMgAFCaH3cjgAACCPwiEDqpSgfLtwpeCm4hic8yn1Ps9uXZs2db3759/UQuV8tXZrCQiVvv3r39GW8FFUJboSXh8vV71VVX2VlnnWV169bNd2mFv6+OAEDod9JkfMstt/Sr3plNSfL0+82s4hD6Pvvtt58PnHTo0MEmTpxoKgn54IMPmvIy5GuhCQA/+OADn1AwX9Nv5/HHH7dtt90256Wh/SlwohKCjRo1yvdo/o4AAgggUMUCBACqGJzHIYAAAmuqQOi26vT3D9nGXIyXxnLbbbeZJmOFttDJVVS/cWXtD03+pzEUmrBw+fLl9ve//91P0LK1nj17mo4gqKRhSCslH0DohDnOIwChW9kV1FCwICpJ4vXXX+9XzVNb/+VUTBAsxDdFmafDAAAgAElEQVTzmpAV9kK2/6uqwx133JG3ikRI3oRifpPFGHAPAggggEBxAgQAinPjLgQQQACBCIHQyVzq1mKz1+fDL2X1v5Tzy6NHj7YzzjjDhg8fnnOIuZKtFXo2v9BdFJ988onfFq5gRVTT+w8cONDeeuutnEGCzHuVlV7fv23btvk+T7m/h/5m4iwrF/qddLxBq97akZHedtxxR9PZf63ep7clS5bYNddc41fyK7PlS9anZ8+bN8/nE3j55ZfzDkVHTbTbIT2YkXlTIe9WShLNvIPlAgQQQACBkgQIAJTEx80IIIAAAukCIQnQ0q8/6KCD/KSxefPmsUEWUvYs2wS42ARmIRng9cxck9lCEhfmyyWQ+X7a+q+ygp9//nlW79TKtjK+63x7IZPZSy+91AcXQo8CTJo0yZfMU1AiXyt0p0Ou/kIDANn6UKk8bXOPmjCHBjTyvW+uv4cEQ8aOHesn9V9//XXeR2UrSZh+45QpU/zxlo8//jhvf4UGpfJ2yAUIIIAAArEJEACIjZKOEEAAAQRCJ8ApqW7dutn9999f4Rx1KZIfffSRn1RmrtqG9lnKDoDQ989Wtq/Q1f9CEgAqMKLJuerMZ2uZK9uF5goIySSfevb06dPtD3/4gykZYUiL81x56HeKGpfOyes4QufOnSOHrYoBJ510UsgrFX1NyHGIYcOG+fP/+Y5x5MtHkRqkAgknnHBC0L9XxebQKBqEGxFAAAEEggUIAARTcSECCCCAQD6BQlYdU32FbD/O99xiJ5VR/ZYSlHj33Xft2GOPzTvcbBO4QjPzh+6g0Hnwv/3tbz7pnPIjRDXtJtC2diWnS2/5jgxk9hWyPV2J7grdXZAqydemTZu8vvkuKCUAkO/3qoR+CkDpGZXVQioAKNCjHQD5Wkg+AfURWt2glH9/8o2VvyOAAAIIlC5AAKB0Q3pAAAEEEPhFQKuNl19+uT3zzDPBJtnOUwd38MuFIcntQvssZgVTk2y9e8iW+aj+J0+ebOeee64NHTo0dJh+gqcM/PXq1ct5z5tvvulzEyhJXbZ28skn+zJw6SXtdK1cb7nlFrvzzjuDxtWuXTt75JFHTCvLUa3Y7xTnxFIeClQU2pT5XztWNtxww6y36nfw2GOP+eSMldVCfp+hx3FCAjaFJDcsZQdNZXnRLwIIIIDA/wQIAPBrQAABBBCIVSA0U3j6Q6MyqhcyKE26nn/+eX+2Pt+W55B+s23Rz3avnq8VVyVdCynjlnnmutBJdmocV1xxhSmRYq723//+15TMTtv5szVN2lQZQBPcqFbomflsSeD0nlpJ7tevX1HfSefrQ3ZY5PJQBQAFWvKVaozqQ1n/FSSpX79+TnP9BlSa8b777gv5uRV0TegEe8CAAX7HR74WEgAo5PvHuVMj39j5OwIIIIBA4QIEAAo34w4EEECg2gqschOwFS47uK1c6d+hjku+VyvPZKbQly3krHCq71LKyGny/eqrr/rs69ky2xf6DqETPfWbmvxfdtllNmfOnKBHpQcYVrpv8dxzz5nuLzR4ke8s+IwZM+y3v/2tKQiQralWu0omHnbYYVmzwOvYgJ6liXtI024CBQEaNGhQdrkm/08//bSfQBf6nqlOdKZdE+vMXQohY9I1yjugoMlLL70UekvZdToi8cADD9jOO+8cdK9WzR966CFfXi/kd6HcAnqGjpHkaiFlKhWAOOKII+yrr77KO9aQhIKPP/64D26FtNAjBSF9cQ0CCCCAQPwCBADiN6VHBBBAIFECK10293luy/M0t4V7gUuQt2rZsrLx1XJbx1sceKB1uPpqa7zVVuZmgCWPXZMPbYWPqp2eq/Ott97aVwT41a9+FTwGJbbTdnNNCrNNKrUiuZV7t9At7Hq4VsK1k2HjjTfOOZZiJ7U6Z68xt2jRwh8Z0HsXMynOFQBQQkElzst3Fv3oo4+2m266yRo2bJjzXTWZ1MQ+JLliZsK+Ulf+UwPTBFlb8Hfbbbfg30jqQgWHFGR5++23C75XN+yxxx4+R0Lr1q0Lul9BmCFDhpiOHXzzzTem1XQ1Bb20mq8jMJo0r7feev6ohYJD+VquIwAKPGicqlQQ0vKV4pw7d65dcMEFPsgW0kLzUoT0xTUIIIAAAvELEACI35QeEUAAgUQIrHI1yWc98YRNciuuS11islxNgYAubsLbxk3w4ggCvPLKK77cXKGte/fufuVYk63atWtnvV2r7qNGjTJtc9aqcq6mybXOj/fq1aug4Wiyq/P1mnRGNW0l1wR84MCBBfUbcrHO0eu5qclitnuyBQAUhNEuhnyryfLWWfH27dvnHZbe9+yzz/aT2Xxtr7328jYKcCiwoeCLvlWupjwGy9KCU9muVd/6pm3bts03DP93/VZU9lBBqeHDhwfdE3WRShz+/ve/z7pLouiO024MLSGY7bsXOvnXo/NVVyg0MWXIkYI4rOgDAQQQQKA4AQIAxblxFwIIIJBogaXjx9sEl4l8rpuIh7ZGLmlbD3eOvb5biSy1adVQSdCK2WqtZ++99952/PHHm7ZFt2zZ0k+6tIo8e/Zs+/LLL+3RRx+1t956K+8w9913X7+9XRMjTV41ESykaRzK6N6zZ0+faE9jULI+rcBqO3hcRw4yx5QKVijbe66msWliW7du3bLLdNZf5fVUji5Xa9KkiT+jrmBLSCskEZwmgcqWrwCGzqG///77eR+h3Rbfffdd3ut0gYIA6rdLly45r1cgRDtEQrfhZ+tMwRhtg9fvsTJbaKb9qCMqCrRoV8mgQYMKGuIOO+zgg1hRQaBCy0DqwQQACuLnYgQQQKDKBQgAVDk5D0QAAQQqV2DBhx/aWFevW0GAQtsGbqLWbNddC70t8npN+jRRKWZrexwDSN8uXsjkNY5nl9qHJqw6t69jCLmatpHrTP0BBxxgOg7xzjvv+O3f//nPf3LeV6dOHb/TQt8n1XT/R+6IyJNPPumDLApuyHDTTTf1E+0ePXrYxx9/HJQ8T1vaO3To4AMlId9fuy109ENb9EObAkOnn366HeiOsGj7fOoIw88//2wqxact65q0xxGkKXb7f+i7pK5T0Oakk07Ke5u+iwIsyu+g4I8qR2jy/+9//zvvvVEX6LiAdgIo0JZqxZRq1L0EAIr6BNyEAAIIVJkAAYAqo+ZBCCCAQOULLHJbnMccfrgtHjGi3MMabrCBtXb16Ztst52tcCuFU2++2X6OqFOeLQCwwq3oz3fJyea4FenFvySU07GBJttvb8332cea7rST1XbJ5NKbJpSalKj+/Opov/vd7/xKeGp1vNhjCVU99lSWd1UVuNl9p7ibJnmnnHKK3XDDDWXHLEpJjlfq+JQPQWffF7lcFWeddZYPPiSt5TsnH9d4tQNCQZkxY8bE1WVQPwokKfii8/uqcDDC/e+Hjm2oskahjQBAoWJcjwACCFStAAGAqvXmaQgggEClCkxyyfwmu4ldqjVwq7adXVKxFm4rvJvtlf3zGf/4h43POKNfp1kzW99tq2/ym9+UXbds6lSfPHCaW5FemaOGfP3Ona2je66CDLXStqMXU9s+DqDUpHLttdcu607J684777ygM+xxjKHYPnRUQdv6dXxCW/zjbJr8a6VXgRkdaVDT7ojrrrvO/uF+E1XdlPhRE00lXdRZfSX4u9r9hpPWlM1fx0kqu81zFTqUbf/ll1+u7EdVWv8EACqNlo4RQACBWAQIAMTCSCcIIIBAAgTcBOrHSy6xqW47r1bn27mJhLL713ZnvTObJvUTXUKz9NZ4yy2th5t41FtnHWVOs7nuv48/4wxbNmVK8Mt1cNvR9cz0IMAnn3ziJ95xbMUOGUj6pDL9ek0wH3vsMZ+boDJbq1atfK6CYppWYnWGe4sttrBhw4aZyt6FbKEPeZYm/7179/bZ4dPr2BeS3T/kOaHXRH2nYs6chz4v87rQpINKIKnARL6KEMWOI/M3qmMf2t4fV9N312+/lLa92+mjAFrIzgQCAKVIcy8CCCBQ+QIEACrfmCcggAACVSaw+IcfbIpb3W3jcgA0U3K3iLJ+K90RgLHunPEcV3s+va3lzlOv686Pa6fAtL/8xX5y9dLTSwaGvIQCD13dJLuVm2imt6oKAiirvZL+beeOOkS1UpMT5jPQ9n1VP+jfv39QubzM/tKPLcS5Y0EVFXS2XOf+0yf/er4mnNdcc02+V4v17yrj169fP1+dIbNVxW9FgRaVhgxJUlnVZe1+cP8O6xjAyJEjSzZXrgAFLvKVgsz1IFmp+oF+JyFjusQFIbWLgYYAAgggkEwBAgDJ/C6MCgEEEKg0gUVff20j99/flk2aVO4Z3Z55xloefLA/QpB+jCB1UW1XJ76B26q9xE1Mch0HaOlyEHR1W6ZrZ5TP++KLL0yl1EopxZYLRZNvTby32WabnHaaxGiiHfdZc01qda4+lZhPGd0Lacowr/Jund1xCrUVK1b4YIZKw5XSlN1dK8qHHnpoZAm70NJzpYwh/d5jjjnGH3HIVsZPq9U6e66JZFy7H9Kfr9+JjkDMmjXLlHwwX6uK8n/pY1ClCeVE0NGIUpqSJCrIsuGGG/rcCiGT96jn6d+Vw92/03379g36d5cAQClfjXsRQACByhcgAFD5xjwBAQQQSJTAFDcp+OnKK8uNqbGbNHd/9llTboDJ7jx4qmnS3/b88027AxpotVZ5BFau9AkEJ7qJQVQiwYYbbWQ9XPnBBl27VnjvSS7ocNNNN9nTTz8dq4my4OscuybfIS3uYIQmkkqipkmXmiZbmnSFBjs07gEDBpi2Wqc3JYU788wzi568qYyhVveVwT9bCy09F+Ka6xrtzrjooovKEs3lulZBAGXx19jjPDqSHnyYMGFC3qSD7dq1swcffNDvFqjKpq325557btFBqi3dcZ7rr7++LBhWbEBlxx139FUltGtEuSmGDBmSl0E7BRRsoiGAAAIIJFOAAEAyvwujQgABBCpFYLlb9Rzjtucro3966+gmzzr7P8FNWlPb/lv26mWd3Aq0n/hHtAWuJNwol8F9xfz55f5a35WMW/+110yBgKim6gBvvvmmn1gUW7Ys1a8m3BdccIHf3p4qAxcKN2rUKL8l/i2X+LDYpkmtcgoc7HZOpKoNqC9NYJXFX0GBOXPm5Oxek39l+1fpvPQybKl+ikmMl3I5wR0Fady4cc7nx7nlPOpBG7nfgcZx2GGHmfIjFNK+/fZbv6ujlG+k50V9p5AdFqvzPPu//vUvHzAZPXp0MJm2/CsYpcl6mzZtyu7TrgIF3VQyMnRXhXI0aHeIyjOGWOlhqQoW8qYhgAACCCRTgABAMr8Lo0IAAQQqRWDe66/bqEMOKXe2v17HjtbWZZuf4pLDrXDJ63SOv4PbIdDeTV5rNWiQdRzLp02zka4G+0K3tT+95QsApK5V9nnVlX/ggQcKnuCVMqlMH6uCESoPeJerlPD9998Hm4c8X0GA9957z2e1zzaJ07b/P//5z7bZZptlfbbGeN9999kdrhJDvsmbJv6nu90aRx99tK2jZI4BTZPDv//97/74QqlNE9BNN93Uurgg0G9cNYlddtnFOrrfl3IQFNv0/lp5VsBIk+JCmiaxmhDrHH9UIETlD1Uq8nX370Vmy5ZMspDnl3ptIUEqBVi0a0Bn/jMDSRqHfo/a+aLfY77Am/rSdfp2qZbLStfo2yuQpXujnl+qBfcjgAACCMQjQAAgHkd6QQABBBIvsGrJEpvgzvFqm396U9m/VW6StfCrr/zkv7NLALiWy/6fnsk/6uUWDR9uo1wugaUTJ5b7c1O3bbj7iy9a3datg0w0MdHkQtnoP/30U9Oqr7ZAp2/97tmzpz8bv8MOO5i2JWuCmb7iHvSgHBdpEqznDh061CdM09b9uJ6vigDagq2Ec0pwp0n6zjvvbL3cDos999wzaOeCjDQZVBUDjfGbb77xb6PdAzrjLZ+ddtrJNt9886D+MikWLlzoj1Bou3shTe+i+3RGPM7vETWG1O9EQSMFAnTMQt8ptcOi2ODDzJkz7fHHH7cnn3zSB2q0eq2jE0rmmMrHUIhJ3NeudEdu9Nt8ze2q0e9H/12BIH17rbhr58g+++xjHTp0CJp4K6CiQICOWOjft9RvSUEoBW30u1TwIypoo9/JCy+84MsU6t8TjUNeSrqp8pI6KsHkP+5fAP0hgAAC8QoQAIjXk94QQACBxApkS/6XPuCoMn7ZXkiBhPFukpTZ2rqSf53c1uF8AYTEQtXQgWlHhurda6dBvmMLIjryyCP96nkSJsk19JPx2ggggAACCBQsQACgYDJuQAABBKqhgFtBnuyS/0266qqsg29z4om2rstCn5m9P+qGFXPn2ji3tXqOWw1Mb9pB0MOt/jd3uQFo1VNgxowZfsu98jRodTh1fKHYFefqqcCoEUAAAQQQWDMFCACsmd+Vt0IAAQTKCSxxW5tHu8zc2rYf1Zrtuqt1feIJq+e2EYe0ue7c/Gh31jeVMDB1T7M99jCVEwzd/h/yLK5BAAEEEEAAAQQQiEeAAEA8jvSCAAIIJFpg+sCBNsEl+otqDTfYwLo995w1cueJQ1q21X/d22XQIFvr1FNDuuEaBBBAAAEEEEAAgSoWIABQxeA8DgEEEKhqgWyl/zQObdnv4up2t3Hb+V32rqChzXYr/GNdwq/M1f+mLuN7t6eesnrt2wf1w0UIIIAAAggggAACVStAAKBqvXkaAgggUOUCs1x287HHHBP5XE38/bn/PLXiUzcvmzLFxhx1lC1wZ8QzG6v/Vf5peSACCCCAAAIIIFCQAAGAgri4GAEEEKheArm269d3pfR6uHJejVzd9tCWLfM/Z/9DBbkOAQQQQAABBBBYfQIEAFafPU9GAAEEKl1g3uuv26hDDqmwXV8P7nzXXdb23HODt/4vmzTJRrlEggtdDfH0pmMEXV19+la9e1f6+/AABBBAAAEEEEAAgeIFCAAUb8edCCCAQKIFVi1ZYhP69jWt2me2gs/ruzKC0+6+2yaef36Fvprvs4+vIEDm/0T/HBgcAggggAACCCBgBAD4ESCAAAJrqMCCjz+2UfvtZyvmzy/3hsWs2GcrI6i+uj//vLU48MA1VLGSXssFVHQ8Y9Xy5VarQQOr06xZJT2IbhFAAAEEEEAAgf8JEADg14AAAgisgQKaWP548cU27c47K7xdy169bL0HH7Q6LVqEvbmbrE7p399+uvzy0vsKe+Kae9XKlTb3jTfsp0svtUXffFP2nsqhsK4r1dhwww3X3HfnzRBAAAEEEEBgtQsQAFjtn4ABIIAAAvELLPr6axu5//6mc/vprZgVe63+jzrgAFs8YkSFvnq8+KI1d7sMaPkFls+caT9eeKHNfPjhyIt9IkUdpWjbNn9nXIEAAggggAACCBQhQACgCDRuQQABBJIsoNX/yddea5NvuKHCMItZ/Z/cr59NuuqqCn21PvZY63LffcElBFcuWmQLPvrI5r70kv386ae+v9pNmljzvfe21iecYPU7dUoya0ljWzpxoo1z7zj/gw9y9tPtmWes1W9/W9KzuBkBBBBAAAEEEMgmQACA3wYCCCCwhgnkWrEvNFt/tr50Zl1n/5vtuWdevZU//+yPIky59VZbMXt25PVtTjzR1r3nHqvdsGHe/qrbBcsmT7axxxxTbvKv92x11FG2YOhQWzJqVNkrtXdHA9a56abq9oqMFwEEEEAAAQSqiQABgGryoRgmAgggECow3Z0ln3DOORUu91vM3QpzIdn6s/W11qmn+jPrSmCXtbncAQs+/NDG9elTbpIbdX2T3/zGOlx9tTXaYgur37Gj2xpQO/R1E33dygUL/LdI3/Zfp1Ur6+6+g4InM9wOivFnnEEAINFfkcEhgAACCCCw5ggQAFhzviVvggACCNiKOXNszJFH2ry33qqg0WXQINPEPbQtnzXLxvTubfPffbfcLVr97/H669Z0hx1yTv5nPfWUL0OYbdU/280qK6gkhfU6dAgdatVd55L4Lf7hB1s0fLgPpDTacsusARV/FOP6623yddeVjU85GLq4nQ5tTj7ZrFYtX6JxvAuQpFoHd9Sio7uHhgACCCCAAAIIVIYAAYDKUKVPBBBAYDUJ6Gz9SHemPrP0X+NttrEegwdbPa2uB7Z5bpI/6pBDbNWyZeXuaHn44db1oYesdtOm0T25lf+ZjzxiE84801YuXlzhmqY772xtzz/fmu64ox/n+FNOMZUsTDVNkjdwQYemO+1U7t5VS5bYLJckb8b99/t/rtwBbdzkuapyByiQMfGCC2yme/dU01b+ji7XQttzz62wG2K2W+Ufe9xx5fw08V/3r3/1eRN8pQaXFHDagAFl/ZEDIPDHyWUIIIAAAgggUJQAAYCi2LgJAQQQSKZA5opyapSapHa44gq/6hzU3CT+pyuvtCk33ljh8q5uEt766KOzdrPwyy9t1MEHV6hAoK3v67rJbmt3Hj61xT9qkhx5VCFLKcKqXDHPdhxCEJkmi//7Xxt96KHlKifU79LF1n/tNWu40UbeThUaRrlrFn7xhf+/M/8e9J24CAEEEEAAAQQQKECAAEABWFyKAAIIJF3gp8susyn9+5cbplb9NfFstPnmwcNX4j6d3Z/ttvGnt3yT1BVz59o4t8o954UXyt2Xfu499QcdMVByvHlvvlnuWq2Qr+2ODqS3qKCC3quHqyjQeOutyy5duXChLf7uO1vujkJoJ0Fjt0W/TosWwe+d7UL1O/70023W449HXpKevE87FSb+7nc23W31T2+d77rL7xRIBWFmPfmkf/9UC8qrUPKb0AECCCCAAAII1GQBAgA1+evz7gggsMYJzHGZ+ce47PLp2/Y7upKA7d3qf626dYPfd/mMGTbqoIPKyvWlblSyvh4vv2x111orsq/MSa0uyjz3nroxavW/8VZbWXd3VKF+587lJvVRk2+t/ne45hr/XsumTvW7FWa4SXf6sYN67dtb10cfDapWkAtn1dKlNsFN3pW0L6ql51eY+8orNvqww8p9g6a77GLdXDBF41HLDH7IqMeLL1rz/fYL/kZciAACCCCAAAIIFCpAAKBQMa5HAAEEkiygzPvuPP00t9q8YMgQa+kmop1uvjn7ef0s75ItAKAVdQUA6q2zToU7lfF+rKt1n7n6v7bLBdDZlQFMrxiQbfV/HTeJ12p6+lGF+e+84yfU6XkNGm2yiQ8UNOja1RR0+PGii2zZlCmRbxNXiUE/DpcUMTOpYXrQItt7lUvA6L7RtLvvtokuD0Kq5c2rkOTfHGNDAAEEEEAAgWojQACg2nwqBooAAghUnUC2IwAaQYc//tGX7Cu3o8Blx9eW94nnnWerVqwoG2htVzFg/YiKAVGr/2WT+u7dy+7PtvVe2+nXclvyp7rjDpP//OcKiQrTpXTdum7CXat+/bJ/rGDBgo8+skXffOPfQyv0SkqYb5fEkjFjbLrrS8kIVXGhZa9ets5NN/nz+2pRORgycxos+vZbv7ti6fjx/h4dj1j/1VetyXbbVd0H5kkIIIAAAgggUCMFCADUyM/OSyOAAAL5Bab06+cTAUY1lerTmfU6bdr4SfTMBx7w/39mi1rZzrZKHpWoULsZRrlt8emr/6po0M1NwKffe69NveWWvC+SnqBPE/ifLrnE5rjt9pnVDXQ+v9Ott1bI5p/3Ab9ckJnUL3Vf+vOXTZ7sz/3P/+CDsm6LOaIROiauQwABBBBAAAEE0gUIAPB7QAABBBCIFIjKZF8oVee//MXauoR46S1q9b/hBhtYD7cK3iBt9V9l8n5yxwGm3n57ufs733GHLXcl+SZfd13ZP1eiPyXfyyw7mCp/WNcFKrTtfpLLGxBVmlAd6dkag8ZSTIuqEpBeflFHJCacc47NfPjhsu798QSVBcxWUtFduXLRIls4bJg/4tBgvfV8Msf03QzFjJV7EEAAAQQQQKBmChAAqJnfnbdGAAEE8gu4s+ozH3nEJrgz/Nkmzfk6KXf23V28ZPRoXx5v0fDh5W5td+GFto7bzp++BX/ZTz/5rfIL//3vsms1SW/hSgxOd5NmreAreZ52DrR15+knuWMJU90KfnrTUYE2Li/BRNe/dinkairP18Ml8FNegfSmowLjTjnFlv34o7U48EBr74IIyoWQ3jQ5V/JF5V1Ib6mKBgpmTL7++nJBi2a77urLB9br0CHrsFT9YJwLEqR7NejRw9YbNMia7rxzeFnHfB+KvyOAAAIIIIBAjRAgAFAjPjMviQACCBQp4IIAKtM33gUBUmfWs/VUp3VrW+FK+6W3ti4nQCe3TV8JAJeMHWvj3GR8wdCh5a6p4/IE9IjIE6Bkgkr+l960Oq8Sf8unTStXXcAnLXSBhZ8/+aTsciXnUwBiqkuCqESB+VpUGb6lEyf6gMXCr74qu125Arq7IwR13fumWlT1g7JdDd262cwHH/SGqWMHmvyv54Ir6dUOMsfnkyqedJLNee65CkOP2jGR7/34OwIIIIAAAgggQACA3wACCCCAQF4BJQWc/fTTNs2tvGs7eqrVbtjQr4qv7Sb6mrBmlr/TdY179jRtwdfqeNROguZ7723dXN91WrYs63fxyJE20uUZWDpuXOTYtPKv4wVrnXGG3zUwzwUQRh1ySPnyh27FffEPP9gsVwYw1VKr+wpGpLeoMnx+1d6VUJzsdhikt8y8Btkm6qldDQvcef/06gEtXUChi8tfULdt25zui7//3kbuv3/WwMsG779vCiTQEEAAAQQQQACBUAECAKFSXIcAAggg4AU0MV4xb57Vql3bdPY+VbIvW3K/fGyt3NZ5bWmv3aSJrZg712/v1/n+le5Mf7bW5uST///sfOPG/uz/hL59fQb+VNN2/sZbbFG28q9ARScFDPr08f1P/P3vy3WtpIbajp++qq/t96PccQMl90tv6Un99M+jEhWmdjWscuf3xx5/vD+/ryBDu4sv9hUUajdqlI/F7+soObwAABYjSURBVJgY5YIrCgRkNlUdWP+110zvSUMAAQQQQAABBEIFCACESnEdAggggEBeAZ1VH3P44bZ4xIjIa5Vpv16nTvbTZZeV/V0TY03AVQ5vrjuDv8Il+MvVMs/OL/r6a79Snj5R94EBlyNA/1G/67nz/y3dDgElDxzTu7fNf/fdcs/v+thj1sr981RTUGGiS16o0obpLbOkX7ZEhVrlb3fRRTb+tNPKLNq7d+7g8gco0BHSovIGpO5TYkVfscDtfqAhgAACCCCAAAKhAgQAQqW4DgEEEEAgSGDZ1Kl+lX3GffeVrXw32313a3/55dZsl11swb/+VaG0X1DH7iJN5rs/84w123PP/7/F5SiY7MoVKrt/VNP16w4caK3dLgPtVFCAIfOYQtTq/89ujCMPOKBCMCIzqWFUokKNo/Wxx9rCL76oEAhptMkm1sUFI5r8+tdhr7xypc1/7z2bNmCAzXvjDX9Moq3bvaCkhyG7CMIewlUIIIAAAgggUFMECADUlC/NeyKAAAIJEciV3C41RG2hXzF/foURK4jQ0R0PSK18a9Vfyf802c5s2lnQxa3g67iAJv86XjDO/XclF0w1XdP9+ed9HoNU08r7j26r/rQ77yzXZVMXvOj21FNWr337sn+ugIIqFRTSlMCvm0vsp2AADQEEEEAAAQQQqEoBAgBVqc2zEEAAAQS8gJLzqbzdz599Vk5EK/bt3eR72fTpNs2d2U9vmjB3HzzYVAow1aKS/6X+1sb17/MENG3q/1HUtS179bL1XIZ+n8vglxZ1pEB/yjz77wMFrrygVucLbVHPLbQPrkcAAQQQQAABBAoVIABQqBjXI4AAAgjEIrDSJcjTWXwFAWq7MoFNd9vNmmyzjdWqX98muUR5mdn3M7ffaxBR1+mfqwSgggWpMntRuw6iVv+zHSnIPPuvZyx3QYrM0oMpmKY772wdr7nGGrlEhLOffdYmnH12ObOoqgOpCxRYUFBh0hVX+C3/a51+uunMvyop0BBAAAEEEEAAgVIECACUose9CCCAAAKVIjBfpfMOO6zsDH7mar4eunLhQhvvJsezHn+8wuQ6c1t/VKb+rJN6lyxQOQDSW+bqv/7286ef2khXwjDzqEJ6mb9sY9T9SgjY0ZUqzGxReQqyXVsp+HSKAAIIIIAAAmusAAGANfbT8mIIIIBANRZwyf1UUWDuiy/6rPmtXSm9zBXwbJNrJeDr4hIQqhKAb66vn6680qbceGM5kM7uiIFW1tPbLFcKUGX7zCXfS7XGbldCD7eboF7HjuWuVZLD8WecUe6fqTxfj5dftkabbur/ea5SfhXG6a5XucAxLmHhgiFDyvWrowxru1KHNAQQQAABBBBAoBQBAgCl6HEvAggggMBqE1i1dKlNcGUFNRFPNU3Se7z0kjXeeuuyf7by559tXJ8+Ntsl8Etv6UcKdM3Mhx+2ny69tMKKfscbbrAObju+EgmmWrbz/5nXLv7+e1+icOn48RWcogIV0+6+2ya6DP/pTUkDe7z6arncB6sNnQcjgAACCCCAQLUWIABQrT8fg0cAAQRqtoCOCow9+uiycoPpWf9TMstnzPCZ+rVlP7013nJLa+uS+C0dM8ZmDBpkSydOrICps/obuDwFTXfaqdzfVsyaZSP22ccWDhtW9s9VuWD9t96yJr/5Tdk/K2QHwJLRo220q2ignQ/pLSoAkTlQVThQPgVVOFj83//6P9dday1r4UoZtj7uOJ9LgIYAAggggAACCBAA4DeAAAIIIFCtBZTgb9G331qd1q2t4frrl1up14vpjP64E06wOW4bf6FNW/rXf+01a7jRRv+b1I8c6XcULPjww3LdNd1xR+vujizUdeNItVwlDxUoUFlDHReo07y5TbvrrgqJD6Oen/7QZVOn+qMNM1y5w5WLF0e+HvkDCv3qXI8AAggggMCaK0AAYM39trwZAggggMAvAjP+8Q8b7ybt+VqtunVN2/tTTav63Z55xprvu68tmzTJtEV/2h13RE62o870q5/Z7v6xbhV+1bJl+R5f4e+avHdw1QQ0rnLN5SiY9eST9uNFF/ndD7makhKu7Y5KNNp4Y6vXoUOFAEnBg+IGBBBAAAEEEKi2AgQAqu2nY+AIIIAAAqECq5Ys8ZP3SW5CHbVSXqdVK1vbVRRYPGqUzXnuudBuy13X9rzzrNPtt1eYrGt7/liXmHCuO8dfSMt29t+XCXQJDH9yeQkKCSroOIOCCe1dnoMKAYVCBsa1CCCAAAIIIFBtBQgAVNtPx8ARQAABBAoVWO7O7i9weQMW/vvf/tbaDRpYE7d1v8m221rtRo1s+sCBNuGcc4K61bn6FXPmlF2rlfb1HnnEtGsgvc1/5x0b3bt3WUnDoM7dRdmSD07p188fFcic/GuC3+LAA31lAx0rUC4AVRTQzoVU07EDVSlQfgAaAggggAACCNQ8AQIANe+b88YIIIAAAlkElk2ebGOPOcaUXDBbq9+5s3W4+mp/zazHHiu7LP24QOofLv7hBxt34on282ef/e86t9uglQsIaIK+6JtvIgMD2Vb/577yio0+7LAKk3/lCljvoYes2S67+C3+2iUw+dprK+QUyHZMgR8EAggggAACCNQMAQIANeM785YIIIAAAoEC2RLrNe7Z09q63QGtjjzSajdpErlboF779tb+ssus4Sab2EI36Z82YECFM/od/vhHH0Dw2/BXrbKfrrzSJ/JLb+1cdYJ1+vcvt1VfVQpUJWDhV1+Vu1bBgm7u2EIj98xUU0WBUa4CwOIRI8pd2/WJJ6y1q5pAQwABBBBAAIGaKUAAoGZ+d94aAQQQQCCPwKqlS23FvHn+qlruqEDm1v5sZftyddt8v/2sq1upr9u2rb9MRwjGuIDCPFc+MNX0nB6vv25Nd9jhf125QMFkt/VfOQzSm3IXdHdJBpvtuWfea5u63QHdnnrKFKSgIYAAAggggEDNFCAAUDO/O2+NAAIIIBCDwOynn7bxZ50VdL6/+T772HoPPvj/mfh/aYu//95G7r+/LR0/vuyfRZUT1Dn+kW5Ff9F//lNu1Ou4nQNK6qdt/6mWbfV/3b/+1dbu2zeGt6YLBBBAAAEEEKiuAgQAquuXY9wIIIAAAqtfwK3Mz3vzTZvgyuwtcRUEolrthg39ln8l59PRgfS24KOPbMQee5Q701/hnL4r+fejO1Yw9ZZbyt0bmScgy06BxttsYz0GD7Z6HTuufjNGgAACCCCAAAKrTYAAwGqj58EIIIAAAmuKwMqff7a5r71mM+67zxYMGWKrVqywRptvbq1dFv7WJ5yQddu9EgmO2G23cgzaAdDN7SzQVv2fhw3zyfyU/C+zReUJiNpRoPuiKgqsKfa8BwIIIIAAAgiECxAACLfiSgQQQAABBGIVyDZhD3mIyvmp7F+qrVqyxCa6XQbT77mn3O1a9V/fBScUkKAhgAACCCCAQM0WIABQs78/b48AAgggsBoFVi5YYGNPOsnmuCz+hbYN3n/fmu266//f5rb+z3T5BcafeWaFEoFrnXqqrTtwoE9kSEMAAQQQQACBmi1AAKBmf3/eHgEEEEBgNQvMf+cdG927d85EgvXatTOVJ0xvne+6y9q63AOa/M9x5/vH9elToY9a9epZjxdfNFUfoCGAAAIIIIAAAgQA+A0ggAACCCCwOgXcBP7nL76wn1yiv/nvvls2EiUP1BZ/JQ9UXoGfMkoAanLf8Fe/8iv+i//738g3IPnf6vywPBsBBBBAAIHkCRAASN43YUQIIIAAAjVUYMX8+aaz/Gp1mje3WvXr+/+eL1eAEgYqEaHuT29RiQJrKC2vjQACCCCAAAJOgAAAPwMEEEAAAQSSLqAz/o88YhPcGf+VixeXG63KAa59zjn248UXVzj/n5koMOmvyfgQQAABBBBAoHIFCABUri+9I4AAAgggEI+ACwIsGj7cprmz/7Offdb32cYlEGzvjg4s+uorG7n//uUDAxttZD1c+cAGXbvG83x6QQABBBBAAIFqL0AAoNp/Ql4AAQQQQKCmCygHwOhDD7XFI0aUUaztdgt0vvNOsv/X9B8H748AAggggECaAAEAfg4IIIAAAgisAQJLxoyx6XffbQuGDrWGbvW/0803W922bdeAN+MVEEAAAQQQQCAuAQIAcUnSDwIIIIAAAggggAACCCCAAAIJFiAAkOCPw9AQQAABBBBAAAEEEEAAAQQQiEuAAEBckvSDAAIIIIAAAggggAACCCCAQIIFCAAk+OMwNAQQQAABBBBAAAEEEEAAAQTiEiAAEJck/SCAAAIIIIAAAggggAACCCCQYAECAAn+OAwNAQQQQAABBBBAAAEEEEAAgbgECADEJUk/CCCAAAIIIIAAAggggAACCCRYgABAgj8OQ0MAAQQQQAABBBBAAAEEEEAgLgECAHFJ0g8CCCCAAAIIIIAAAggggAACCRYgAJDgj8PQEEAAAQQQQAABBBBAAAEEEIhLgABAXJL0gwACCCCAAAIIIIAAAggggECCBQgAJPjjMDQEEEAAAQQQQAABBBBAAAEE4hIgABCXJP0ggAACCCCAAAIIIIAAAgggkGABAgAJ/jgMDQEEEEAAAQQQQAABBBBAAIG4BAgAxCVJPwgggAACCCCAAAIIIIAAAggkWIAAQII/DkNDAAEEEEAAAQQQQAABBBBAIC4BAgBxSdIPAggggAACCCCAAAIIIIAAAgkWIACQ4I/D0BBAAAEEEEAAAQQQQAABBBCIS4AAQFyS9IMAAggggAACCCCAAAIIIIBAggUIACT44zA0BBBAAAEEEEAAAQQQQAABBOISIAAQlyT9IIAAAggggAACCCCAAAIIIJBgAQIACf44DA0BBBBAAAEEEEAAAQQQQACBuAQIAMQlST8IIIAAAggggAACCCCAAAIIJFiAAECCPw5DQwABBBBAAAEEEEAAAQQQQCAuAQIAcUnSDwIIIIAAAggggAACCCCAAAIJFiAAkOCPw9AQQAABBBBAAAEEEEAAAQQQiEuAAEBckvSDAAIIIIAAAggggAACCCCAQIIFCAAk+OMwNAQQQAABBBBAAAEEEEAAAQTiEiAAEJck/SCAAAIIIIAAAggggAACCCCQYAECAAn+OAwNAQQQQAABBBBAAAEEEEAAgbgECADEJUk/CCCAAAIIIIAAAggggAACCCRYgABAgj8OQ0MAAQQQQAABBBBAAAEEEEAgLgECAHFJ0g8CCCCAAAIIIIAAAggggAACCRYgAJDgj8PQEEAAAQQQQAABBBBAAAEEEIhLgABAXJL0gwACCCCAAAIIIIAAAggggECCBQgAJPjjMDQEEEAAAQQQQAABBBBAAAEE4hIgABCXJP0ggAACCCCAAAIIIIAAAgggkGABAgAJ/jgMDQEEEEAAAQQQQAABBBBAAIG4BAgAxCVJPwgggAACCCCAAAIIIIAAAggkWIAAQII/DkNDAAEEEEAAAQQQQAABBBBAIC4BAgBxSdIPAggggAACCCCAAAIIIIAAAgkWIACQ4I/D0BBAAAEEEEAAAQQQQAABBBCIS4AAQFyS9IMAAggggAACCCCAAAIIIIBAggUIACT44zA0BBBAAAEEEEAAAQQQQAABBOISIAAQlyT9IIAAAggggAACCCCAAAIIIJBgAQIACf44DA0BBBBAAAEEEEAAAQQQQACBuAQIAMQlST8IIIAAAggggAACCCCAAAIIJFiAAECCPw5DQwABBBBAAAEEEEAAAQQQQCAuAQIAcUnSDwIIIIAAAggggAACCCCAAAIJFiAAkOCPw9AQQAABBBBAAAEEEEAAAQQQiEuAAEBckvSDAAIIIIAAAggggAACCCCAQIIFCAAk+OMwNAQQQAABBBBAAAEEEEAAAQTiEiAAEJck/SCAAAIIIIAAAggggAACCCCQYAECAAn+OAwNAQQQQAABBBBAAAEEEEAAgbgECADEJUk/CCCAAAIIIIAAAggggAACCCRYgABAgj8OQ0MAAQQQQAABBBBAAAEEEEAgLgECAHFJ0g8CCCCAAAIIIIAAAggggAACCRYgAJDgj8PQEEAAAQQQQAABBBBAAAEEEIhLgABAXJL0gwACCCCAAAIIIIAAAggggECCBQgAJPjjMDQEEEAAAQQQQAABBBBAAAEE4hIgABCXJP0ggAACCCCAAAIIIIAAAgggkGABAgAJ/jgMDQEEEEAAAQQQQAABBBBAAIG4BAgAxCVJPwgggAACCCCAAAIIIIAAAggkWIAAQII/DkNDAAEEEEAAAQQQQAABBBBAIC4BAgBxSdIPAggggAACCCCAAAIIIIAAAgkWIACQ4I/D0BBAAAEEEEAAAQQQQAABBBCIS4AAQFyS9IMAAggggAACCCCAAAIIIIBAggUIACT44zA0BBBAAAEEEEAAAQQQQAABBOISIAAQlyT9IIAAAggggAACCCCAAAIIIJBgAQIACf44DA0BBBBAAAEEEEAAAQQQQACBuAQIAMQlST8IIIAAAggggAACCCCAAAIIJFiAAECCPw5DQwABBBBAAAEEEEAAAQQQQCAuAQIAcUnSDwIIIIAAAggggAACCCCAAAIJFiAAkOCPw9AQQAABBBBAAAEEEEAAAQQQiEuAAEBckvSDAAIIIIAAAggggAACCCCAQIIFCAAk+OMwNAQQQAABBBBAAAEEEEAAAQTiEiAAEJck/SCAAAIIIIAAAggggAACCCCQYAECAAn+OAwNAQQQQAABBBBAAAEEEEAAgbgECADEJUk/CCCAAAIIIIAAAggggAACCCRYgABAgj8OQ0MAAQQQQAABBBBAAAEEEEAgLgECAHFJ0g8CCCCAAAIIIIAAAggggAACCRYgAJDgj8PQEEAAAQQQQAABBBBAAAEEEIhLgABAXJL0gwACCCCAAAIIIIAAAggggECCBQgAJPjjMDQEEEAAAQQQQAABBBBAAAEE4hIgABCXJP0ggAACCCCAAAIIIIAAAgggkGABAgAJ/jgMDQEEEEAAAQQQQAABBBBAAIG4BAgAxCVJPwgggAACCCCAAAIIIIAAAggkWIAAQII/DkNDAAEEEEAAAQQQQAABBBBAIC4BAgBxSdIPAggggAACCCCAAAIIIIAAAgkWIACQ4I/D0BBAAAEEEEAAAQQQQAABBBCIS4AAQFyS9IMAAggggAACCCCAAAIIIIBAggUIACT44zA0BBBAAAEEEEAAAQQQQAABBOISIAAQlyT9IIAAAggggAACCCCAAAIIIJBgAQIACf44DA0BBBBAAAEEEEAAAQQQQACBuAQIAMQlST8IIIAAAggggAACCCCAAAIIJFiAAECCPw5DQwABBBBAAAEEEEAAAQQQQCAuAQIAcUnSDwIIIIAAAggggAACCCCAAAIJFiAAkOCPw9AQQAABBBBAAAEEEEAAAQQQiEuAAEBckvSDAAIIIIAAAggggAACCCCAQIIFCAAk+OMwNAQQQAABBBBAAAEEEEAAAQTiEiAAEJck/SCAAAIIIIAAAggggAACCCCQYAECAAn+OAwNAQQQQAABBBBAAAEEEEAAgbgECADEJUk/CCCAAAIIIIAAAggggAACCCRY4P8At5OMTBbwT9Q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0617" y="1802674"/>
            <a:ext cx="4928809" cy="425849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93F82DC-45B5-4654-8C9B-80942BBBA51D}"/>
              </a:ext>
            </a:extLst>
          </p:cNvPr>
          <p:cNvSpPr txBox="1"/>
          <p:nvPr/>
        </p:nvSpPr>
        <p:spPr>
          <a:xfrm>
            <a:off x="5772606" y="6053229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Alemania: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1679685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408148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ALEMANIA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34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4504354" y="1645544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Experiencias que más buscan en Colombia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166930" y="2915823"/>
            <a:ext cx="40133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Promedio del viaje: entre </a:t>
            </a:r>
            <a:r>
              <a:rPr lang="es-CO" sz="1400" b="1" dirty="0">
                <a:latin typeface="Futura Std Book" panose="020B0502020204020303" pitchFamily="34" charset="0"/>
              </a:rPr>
              <a:t>1 semana y 3 semanas</a:t>
            </a:r>
          </a:p>
          <a:p>
            <a:endParaRPr lang="es-CO" sz="1400" b="1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Costo de paquete sin tiquete internacional:</a:t>
            </a:r>
          </a:p>
          <a:p>
            <a:r>
              <a:rPr lang="es-CO" sz="1400" b="1" dirty="0">
                <a:latin typeface="Futura Std Book" panose="020B0502020204020303" pitchFamily="34" charset="0"/>
              </a:rPr>
              <a:t>     Más de USD 2.000</a:t>
            </a:r>
          </a:p>
          <a:p>
            <a:endParaRPr lang="es-CO" sz="1400" b="1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Viajan en </a:t>
            </a:r>
            <a:r>
              <a:rPr lang="es-CO" sz="1400" b="1" dirty="0">
                <a:latin typeface="Futura Std Book" panose="020B0502020204020303" pitchFamily="34" charset="0"/>
              </a:rPr>
              <a:t>pareja o solos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b="1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b="1" dirty="0">
              <a:latin typeface="Futura Std Book" panose="020B05020202040203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688" y="2411516"/>
            <a:ext cx="6103854" cy="282449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2CCA5D8-A774-4D8D-AAD1-12194F66F574}"/>
              </a:ext>
            </a:extLst>
          </p:cNvPr>
          <p:cNvSpPr txBox="1"/>
          <p:nvPr/>
        </p:nvSpPr>
        <p:spPr>
          <a:xfrm>
            <a:off x="5772606" y="6053229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Alemania: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2226652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ALEMANIA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35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1474909" y="1609863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Mejor manera de vender Colombia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226715" y="3037436"/>
            <a:ext cx="48948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1400" dirty="0">
                <a:latin typeface="Futura Std Book" panose="020B0502020204020303" pitchFamily="34" charset="0"/>
              </a:rPr>
              <a:t>“Ferias de </a:t>
            </a:r>
            <a:r>
              <a:rPr lang="en-US" sz="1400" dirty="0" err="1">
                <a:latin typeface="Futura Std Book" panose="020B0502020204020303" pitchFamily="34" charset="0"/>
              </a:rPr>
              <a:t>turismo</a:t>
            </a:r>
            <a:r>
              <a:rPr lang="en-US" sz="1400" dirty="0">
                <a:latin typeface="Futura Std Book" panose="020B0502020204020303" pitchFamily="34" charset="0"/>
              </a:rPr>
              <a:t>, en el stand de Colombia </a:t>
            </a:r>
            <a:r>
              <a:rPr lang="en-US" sz="1400" dirty="0" err="1">
                <a:latin typeface="Futura Std Book" panose="020B0502020204020303" pitchFamily="34" charset="0"/>
              </a:rPr>
              <a:t>siempre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pasa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algo</a:t>
            </a:r>
            <a:r>
              <a:rPr lang="en-US" sz="1400" dirty="0">
                <a:latin typeface="Futura Std Book" panose="020B0502020204020303" pitchFamily="34" charset="0"/>
              </a:rPr>
              <a:t>, </a:t>
            </a:r>
            <a:r>
              <a:rPr lang="en-US" sz="1400" dirty="0" err="1">
                <a:latin typeface="Futura Std Book" panose="020B0502020204020303" pitchFamily="34" charset="0"/>
              </a:rPr>
              <a:t>redes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sociales</a:t>
            </a:r>
            <a:r>
              <a:rPr lang="en-US" sz="1400" dirty="0">
                <a:latin typeface="Futura Std Book" panose="020B0502020204020303" pitchFamily="34" charset="0"/>
              </a:rPr>
              <a:t>, internet, reviews”. </a:t>
            </a:r>
            <a:r>
              <a:rPr lang="en-US" sz="1400" dirty="0" err="1">
                <a:latin typeface="Futura Std Book" panose="020B0502020204020303" pitchFamily="34" charset="0"/>
              </a:rPr>
              <a:t>Sina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Pihaule</a:t>
            </a:r>
            <a:r>
              <a:rPr lang="en-US" sz="1400" dirty="0">
                <a:latin typeface="Futura Std Book" panose="020B0502020204020303" pitchFamily="34" charset="0"/>
              </a:rPr>
              <a:t> – Latin Travel. Munich </a:t>
            </a:r>
            <a:r>
              <a:rPr lang="en-US" sz="1400" dirty="0" err="1">
                <a:latin typeface="Futura Std Book" panose="020B0502020204020303" pitchFamily="34" charset="0"/>
              </a:rPr>
              <a:t>Alemania</a:t>
            </a:r>
            <a:endParaRPr lang="en-US" sz="1400" dirty="0">
              <a:latin typeface="Futura Std Book" panose="020B0502020204020303" pitchFamily="34" charset="0"/>
            </a:endParaRPr>
          </a:p>
          <a:p>
            <a:pPr fontAlgn="b"/>
            <a:endParaRPr lang="en-US" sz="1400" dirty="0">
              <a:latin typeface="Futura Std Book" panose="020B0502020204020303" pitchFamily="34" charset="0"/>
            </a:endParaRPr>
          </a:p>
          <a:p>
            <a:pPr fontAlgn="b"/>
            <a:r>
              <a:rPr lang="en-US" sz="1400" dirty="0">
                <a:latin typeface="Futura Std Book" panose="020B0502020204020303" pitchFamily="34" charset="0"/>
              </a:rPr>
              <a:t>“Reviews, mouth to mouth” David De </a:t>
            </a:r>
            <a:r>
              <a:rPr lang="en-US" sz="1400" dirty="0" err="1">
                <a:latin typeface="Futura Std Book" panose="020B0502020204020303" pitchFamily="34" charset="0"/>
              </a:rPr>
              <a:t>Bjaouix</a:t>
            </a:r>
            <a:r>
              <a:rPr lang="en-US" sz="1400" dirty="0">
                <a:latin typeface="Futura Std Book" panose="020B0502020204020303" pitchFamily="34" charset="0"/>
              </a:rPr>
              <a:t> – Discovery International – Berlin</a:t>
            </a:r>
          </a:p>
          <a:p>
            <a:pPr fontAlgn="b"/>
            <a:endParaRPr lang="en-US" sz="1400" dirty="0">
              <a:latin typeface="Futura Std Book" panose="020B0502020204020303" pitchFamily="34" charset="0"/>
            </a:endParaRPr>
          </a:p>
          <a:p>
            <a:pPr fontAlgn="b"/>
            <a:r>
              <a:rPr lang="en-US" sz="1400" dirty="0">
                <a:latin typeface="Futura Std Book" panose="020B0502020204020303" pitchFamily="34" charset="0"/>
              </a:rPr>
              <a:t>“</a:t>
            </a:r>
            <a:r>
              <a:rPr lang="en-US" sz="1400" dirty="0" err="1">
                <a:latin typeface="Futura Std Book" panose="020B0502020204020303" pitchFamily="34" charset="0"/>
              </a:rPr>
              <a:t>Imágenes</a:t>
            </a:r>
            <a:r>
              <a:rPr lang="en-US" sz="1400" dirty="0">
                <a:latin typeface="Futura Std Book" panose="020B0502020204020303" pitchFamily="34" charset="0"/>
              </a:rPr>
              <a:t>, videos que </a:t>
            </a:r>
            <a:r>
              <a:rPr lang="en-US" sz="1400" dirty="0" err="1">
                <a:latin typeface="Futura Std Book" panose="020B0502020204020303" pitchFamily="34" charset="0"/>
              </a:rPr>
              <a:t>transmitan</a:t>
            </a:r>
            <a:r>
              <a:rPr lang="en-US" sz="1400" dirty="0">
                <a:latin typeface="Futura Std Book" panose="020B0502020204020303" pitchFamily="34" charset="0"/>
              </a:rPr>
              <a:t> la </a:t>
            </a:r>
            <a:r>
              <a:rPr lang="en-US" sz="1400" dirty="0" err="1">
                <a:latin typeface="Futura Std Book" panose="020B0502020204020303" pitchFamily="34" charset="0"/>
              </a:rPr>
              <a:t>emoción</a:t>
            </a:r>
            <a:r>
              <a:rPr lang="en-US" sz="1400" dirty="0">
                <a:latin typeface="Futura Std Book" panose="020B0502020204020303" pitchFamily="34" charset="0"/>
              </a:rPr>
              <a:t> del </a:t>
            </a:r>
            <a:r>
              <a:rPr lang="en-US" sz="1400" dirty="0" err="1">
                <a:latin typeface="Futura Std Book" panose="020B0502020204020303" pitchFamily="34" charset="0"/>
              </a:rPr>
              <a:t>país</a:t>
            </a:r>
            <a:r>
              <a:rPr lang="en-US" sz="1400" dirty="0">
                <a:latin typeface="Futura Std Book" panose="020B0502020204020303" pitchFamily="34" charset="0"/>
              </a:rPr>
              <a:t>, </a:t>
            </a:r>
            <a:r>
              <a:rPr lang="en-US" sz="1400" dirty="0" err="1">
                <a:latin typeface="Futura Std Book" panose="020B0502020204020303" pitchFamily="34" charset="0"/>
              </a:rPr>
              <a:t>televisión</a:t>
            </a:r>
            <a:r>
              <a:rPr lang="en-US" sz="1400" dirty="0">
                <a:latin typeface="Futura Std Book" panose="020B0502020204020303" pitchFamily="34" charset="0"/>
              </a:rPr>
              <a:t>, </a:t>
            </a:r>
            <a:r>
              <a:rPr lang="en-US" sz="1400" dirty="0" err="1">
                <a:latin typeface="Futura Std Book" panose="020B0502020204020303" pitchFamily="34" charset="0"/>
              </a:rPr>
              <a:t>documentales</a:t>
            </a:r>
            <a:r>
              <a:rPr lang="en-US" sz="1400" dirty="0">
                <a:latin typeface="Futura Std Book" panose="020B0502020204020303" pitchFamily="34" charset="0"/>
              </a:rPr>
              <a:t>, </a:t>
            </a:r>
            <a:r>
              <a:rPr lang="en-US" sz="1400" dirty="0" err="1">
                <a:latin typeface="Futura Std Book" panose="020B0502020204020303" pitchFamily="34" charset="0"/>
              </a:rPr>
              <a:t>redes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sociales</a:t>
            </a:r>
            <a:r>
              <a:rPr lang="en-US" sz="1400" dirty="0">
                <a:latin typeface="Futura Std Book" panose="020B0502020204020303" pitchFamily="34" charset="0"/>
              </a:rPr>
              <a:t>”. Christine Hofmann – </a:t>
            </a:r>
            <a:r>
              <a:rPr lang="en-US" sz="1400" dirty="0" err="1">
                <a:latin typeface="Futura Std Book" panose="020B0502020204020303" pitchFamily="34" charset="0"/>
              </a:rPr>
              <a:t>Volcanes</a:t>
            </a:r>
            <a:r>
              <a:rPr lang="en-US" sz="1400" dirty="0">
                <a:latin typeface="Futura Std Book" panose="020B0502020204020303" pitchFamily="34" charset="0"/>
              </a:rPr>
              <a:t> - </a:t>
            </a:r>
            <a:r>
              <a:rPr lang="en-US" sz="1400" dirty="0" err="1">
                <a:latin typeface="Futura Std Book" panose="020B0502020204020303" pitchFamily="34" charset="0"/>
              </a:rPr>
              <a:t>Eckental</a:t>
            </a:r>
            <a:r>
              <a:rPr lang="en-US" sz="1400" dirty="0">
                <a:latin typeface="Futura Std Book" panose="020B0502020204020303" pitchFamily="34" charset="0"/>
              </a:rPr>
              <a:t>, </a:t>
            </a:r>
            <a:r>
              <a:rPr lang="en-US" sz="1400" dirty="0" err="1">
                <a:latin typeface="Futura Std Book" panose="020B0502020204020303" pitchFamily="34" charset="0"/>
              </a:rPr>
              <a:t>Alemania</a:t>
            </a:r>
            <a:endParaRPr lang="en-US" sz="1400" dirty="0">
              <a:latin typeface="Futura Std Book" panose="020B0502020204020303" pitchFamily="34" charset="0"/>
            </a:endParaRPr>
          </a:p>
          <a:p>
            <a:pPr fontAlgn="b"/>
            <a:endParaRPr lang="en-US" sz="1400" dirty="0">
              <a:latin typeface="Futura Std Book" panose="020B0502020204020303" pitchFamily="34" charset="0"/>
            </a:endParaRPr>
          </a:p>
          <a:p>
            <a:pPr fontAlgn="b"/>
            <a:endParaRPr lang="en-US" sz="1400" dirty="0">
              <a:latin typeface="Futura Std Book" panose="020B0502020204020303" pitchFamily="34" charset="0"/>
            </a:endParaRPr>
          </a:p>
        </p:txBody>
      </p:sp>
      <p:pic>
        <p:nvPicPr>
          <p:cNvPr id="6146" name="Picture 2" descr="Resultado de imagen para colombia en fit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574" y="2449982"/>
            <a:ext cx="4806058" cy="32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3880470-B1FE-439E-8CE6-D7E0FAB50C5C}"/>
              </a:ext>
            </a:extLst>
          </p:cNvPr>
          <p:cNvSpPr txBox="1"/>
          <p:nvPr/>
        </p:nvSpPr>
        <p:spPr>
          <a:xfrm>
            <a:off x="5772606" y="6053229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Alemania: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4201401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ALEMANIA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36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1474909" y="1348253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Mejor manera de vender Colombia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344087" y="2083517"/>
            <a:ext cx="9577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sz="1400" dirty="0">
                <a:latin typeface="Futura Std Book" panose="020B0502020204020303" pitchFamily="34" charset="0"/>
              </a:rPr>
              <a:t>“</a:t>
            </a:r>
            <a:r>
              <a:rPr lang="en-US" sz="1400" dirty="0" err="1">
                <a:latin typeface="Futura Std Book" panose="020B0502020204020303" pitchFamily="34" charset="0"/>
              </a:rPr>
              <a:t>Imagenes</a:t>
            </a:r>
            <a:r>
              <a:rPr lang="en-US" sz="1400" dirty="0">
                <a:latin typeface="Futura Std Book" panose="020B0502020204020303" pitchFamily="34" charset="0"/>
              </a:rPr>
              <a:t> de </a:t>
            </a:r>
            <a:r>
              <a:rPr lang="en-US" sz="1400" dirty="0" err="1">
                <a:latin typeface="Futura Std Book" panose="020B0502020204020303" pitchFamily="34" charset="0"/>
              </a:rPr>
              <a:t>paisajes</a:t>
            </a:r>
            <a:r>
              <a:rPr lang="en-US" sz="1400" dirty="0">
                <a:latin typeface="Futura Std Book" panose="020B0502020204020303" pitchFamily="34" charset="0"/>
              </a:rPr>
              <a:t> y de los </a:t>
            </a:r>
            <a:r>
              <a:rPr lang="en-US" sz="1400" dirty="0" err="1">
                <a:latin typeface="Futura Std Book" panose="020B0502020204020303" pitchFamily="34" charset="0"/>
              </a:rPr>
              <a:t>parques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naturales</a:t>
            </a:r>
            <a:r>
              <a:rPr lang="en-US" sz="1400" dirty="0">
                <a:latin typeface="Futura Std Book" panose="020B0502020204020303" pitchFamily="34" charset="0"/>
              </a:rPr>
              <a:t> en </a:t>
            </a:r>
            <a:r>
              <a:rPr lang="en-US" sz="1400" dirty="0" err="1">
                <a:latin typeface="Futura Std Book" panose="020B0502020204020303" pitchFamily="34" charset="0"/>
              </a:rPr>
              <a:t>los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b="1" u="sng" dirty="0" err="1">
                <a:latin typeface="Futura Std Book" panose="020B0502020204020303" pitchFamily="34" charset="0"/>
              </a:rPr>
              <a:t>litfasssäule</a:t>
            </a:r>
            <a:r>
              <a:rPr lang="en-US" sz="1400" b="1" u="sng" dirty="0">
                <a:latin typeface="Futura Std Book" panose="020B0502020204020303" pitchFamily="34" charset="0"/>
              </a:rPr>
              <a:t> y en el metro</a:t>
            </a:r>
            <a:r>
              <a:rPr lang="en-US" sz="1400" u="sng" dirty="0">
                <a:latin typeface="Futura Std Book" panose="020B0502020204020303" pitchFamily="34" charset="0"/>
              </a:rPr>
              <a:t>, </a:t>
            </a:r>
            <a:r>
              <a:rPr lang="en-US" sz="1400" dirty="0" err="1">
                <a:latin typeface="Futura Std Book" panose="020B0502020204020303" pitchFamily="34" charset="0"/>
              </a:rPr>
              <a:t>mostrar</a:t>
            </a:r>
            <a:r>
              <a:rPr lang="en-US" sz="1400" dirty="0">
                <a:latin typeface="Futura Std Book" panose="020B0502020204020303" pitchFamily="34" charset="0"/>
              </a:rPr>
              <a:t> que </a:t>
            </a:r>
            <a:r>
              <a:rPr lang="en-US" sz="1400" dirty="0" err="1">
                <a:latin typeface="Futura Std Book" panose="020B0502020204020303" pitchFamily="34" charset="0"/>
              </a:rPr>
              <a:t>es</a:t>
            </a:r>
            <a:r>
              <a:rPr lang="en-US" sz="1400" dirty="0">
                <a:latin typeface="Futura Std Book" panose="020B0502020204020303" pitchFamily="34" charset="0"/>
              </a:rPr>
              <a:t> un </a:t>
            </a:r>
            <a:r>
              <a:rPr lang="en-US" sz="1400" dirty="0" err="1">
                <a:latin typeface="Futura Std Book" panose="020B0502020204020303" pitchFamily="34" charset="0"/>
              </a:rPr>
              <a:t>destino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b="1" dirty="0" err="1">
                <a:latin typeface="Futura Std Book" panose="020B0502020204020303" pitchFamily="34" charset="0"/>
              </a:rPr>
              <a:t>seguro</a:t>
            </a:r>
            <a:r>
              <a:rPr lang="en-US" sz="1400" dirty="0">
                <a:latin typeface="Futura Std Book" panose="020B0502020204020303" pitchFamily="34" charset="0"/>
              </a:rPr>
              <a:t>,” </a:t>
            </a:r>
            <a:r>
              <a:rPr lang="en-US" sz="1400" dirty="0" err="1">
                <a:latin typeface="Futura Std Book" panose="020B0502020204020303" pitchFamily="34" charset="0"/>
              </a:rPr>
              <a:t>Janika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Genth</a:t>
            </a:r>
            <a:r>
              <a:rPr lang="en-US" sz="1400" dirty="0">
                <a:latin typeface="Futura Std Book" panose="020B0502020204020303" pitchFamily="34" charset="0"/>
              </a:rPr>
              <a:t>–Boomerang Reisen. Nuremberg- </a:t>
            </a:r>
            <a:r>
              <a:rPr lang="en-US" sz="1400" dirty="0" err="1">
                <a:latin typeface="Futura Std Book" panose="020B0502020204020303" pitchFamily="34" charset="0"/>
              </a:rPr>
              <a:t>Alemania</a:t>
            </a:r>
            <a:endParaRPr lang="en-US" sz="1400" dirty="0">
              <a:latin typeface="Futura Std Book" panose="020B0502020204020303" pitchFamily="34" charset="0"/>
            </a:endParaRPr>
          </a:p>
        </p:txBody>
      </p:sp>
      <p:pic>
        <p:nvPicPr>
          <p:cNvPr id="12" name="Picture 2" descr="Resultado de imagen para litfasssä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809" y="2875431"/>
            <a:ext cx="2297507" cy="303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sultado de imagen para travel litfasssäu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123" y="2875431"/>
            <a:ext cx="2374992" cy="301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esultado de imagen para travel litfasssäu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8545" y="2836213"/>
            <a:ext cx="2444454" cy="307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D31324B-8828-4A7F-85A8-01CC9033C1C9}"/>
              </a:ext>
            </a:extLst>
          </p:cNvPr>
          <p:cNvSpPr txBox="1"/>
          <p:nvPr/>
        </p:nvSpPr>
        <p:spPr>
          <a:xfrm>
            <a:off x="5772606" y="6053229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Alemania: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3121044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2916" y="2764201"/>
            <a:ext cx="4114800" cy="1329595"/>
          </a:xfrm>
        </p:spPr>
        <p:txBody>
          <a:bodyPr/>
          <a:lstStyle/>
          <a:p>
            <a:r>
              <a:rPr lang="es-CO" sz="4800" dirty="0">
                <a:latin typeface="Futura Std Book" panose="020B0502020204020303" pitchFamily="34" charset="0"/>
              </a:rPr>
              <a:t>TENDENCIAS Y NICHOS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37</a:t>
            </a:fld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995" y="473137"/>
            <a:ext cx="4911634" cy="98232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685268" y="1657401"/>
            <a:ext cx="5864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US" sz="1200" dirty="0">
                <a:latin typeface="Futura Std Book" panose="020B0502020204020303" pitchFamily="34" charset="0"/>
              </a:rPr>
              <a:t>“Unexplored places, atypical and unusual experiences, jungle, to live the culture” </a:t>
            </a:r>
            <a:r>
              <a:rPr lang="en-US" sz="1200" dirty="0" err="1">
                <a:latin typeface="Futura Std Book" panose="020B0502020204020303" pitchFamily="34" charset="0"/>
              </a:rPr>
              <a:t>Janika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Genth</a:t>
            </a:r>
            <a:r>
              <a:rPr lang="en-US" sz="1200" dirty="0">
                <a:latin typeface="Futura Std Book" panose="020B0502020204020303" pitchFamily="34" charset="0"/>
              </a:rPr>
              <a:t>–Boomerang Reisen - Nuremberg- </a:t>
            </a:r>
            <a:r>
              <a:rPr lang="en-US" sz="1200" dirty="0" err="1">
                <a:latin typeface="Futura Std Book" panose="020B0502020204020303" pitchFamily="34" charset="0"/>
              </a:rPr>
              <a:t>Alemania</a:t>
            </a:r>
            <a:endParaRPr lang="en-US" sz="1200" dirty="0">
              <a:latin typeface="Futura Std Book" panose="020B0502020204020303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685268" y="2266200"/>
            <a:ext cx="5864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US" sz="1200" dirty="0">
                <a:latin typeface="Futura Std Book" panose="020B0502020204020303" pitchFamily="34" charset="0"/>
              </a:rPr>
              <a:t>“</a:t>
            </a:r>
            <a:r>
              <a:rPr lang="en-US" sz="1200" dirty="0" err="1">
                <a:latin typeface="Futura Std Book" panose="020B0502020204020303" pitchFamily="34" charset="0"/>
              </a:rPr>
              <a:t>Preguntan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más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por</a:t>
            </a:r>
            <a:r>
              <a:rPr lang="en-US" sz="1200" dirty="0">
                <a:latin typeface="Futura Std Book" panose="020B0502020204020303" pitchFamily="34" charset="0"/>
              </a:rPr>
              <a:t> Colombia, </a:t>
            </a:r>
            <a:r>
              <a:rPr lang="en-US" sz="1200" dirty="0" err="1">
                <a:latin typeface="Futura Std Book" panose="020B0502020204020303" pitchFamily="34" charset="0"/>
              </a:rPr>
              <a:t>más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turismo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comunitario</a:t>
            </a:r>
            <a:r>
              <a:rPr lang="en-US" sz="1200" dirty="0">
                <a:latin typeface="Futura Std Book" panose="020B0502020204020303" pitchFamily="34" charset="0"/>
              </a:rPr>
              <a:t>, trekking suave de dos </a:t>
            </a:r>
            <a:r>
              <a:rPr lang="en-US" sz="1200" dirty="0" err="1">
                <a:latin typeface="Futura Std Book" panose="020B0502020204020303" pitchFamily="34" charset="0"/>
              </a:rPr>
              <a:t>días</a:t>
            </a:r>
            <a:r>
              <a:rPr lang="en-US" sz="1200" dirty="0">
                <a:latin typeface="Futura Std Book" panose="020B0502020204020303" pitchFamily="34" charset="0"/>
              </a:rPr>
              <a:t>, </a:t>
            </a:r>
            <a:r>
              <a:rPr lang="en-US" sz="1200" dirty="0" err="1">
                <a:latin typeface="Futura Std Book" panose="020B0502020204020303" pitchFamily="34" charset="0"/>
              </a:rPr>
              <a:t>cabalgatas</a:t>
            </a:r>
            <a:r>
              <a:rPr lang="en-US" sz="1200" dirty="0">
                <a:latin typeface="Futura Std Book" panose="020B0502020204020303" pitchFamily="34" charset="0"/>
              </a:rPr>
              <a:t>, </a:t>
            </a:r>
            <a:r>
              <a:rPr lang="en-US" sz="1200" dirty="0" err="1">
                <a:latin typeface="Futura Std Book" panose="020B0502020204020303" pitchFamily="34" charset="0"/>
              </a:rPr>
              <a:t>ver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animales</a:t>
            </a:r>
            <a:r>
              <a:rPr lang="en-US" sz="1200" dirty="0">
                <a:latin typeface="Futura Std Book" panose="020B0502020204020303" pitchFamily="34" charset="0"/>
              </a:rPr>
              <a:t> . </a:t>
            </a:r>
            <a:r>
              <a:rPr lang="en-US" sz="1200" dirty="0" err="1">
                <a:latin typeface="Futura Std Book" panose="020B0502020204020303" pitchFamily="34" charset="0"/>
              </a:rPr>
              <a:t>Sina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Pihaule</a:t>
            </a:r>
            <a:r>
              <a:rPr lang="en-US" sz="1200" dirty="0">
                <a:latin typeface="Futura Std Book" panose="020B0502020204020303" pitchFamily="34" charset="0"/>
              </a:rPr>
              <a:t> – Latin Travel - Munich </a:t>
            </a:r>
            <a:r>
              <a:rPr lang="en-US" sz="1200" dirty="0" err="1">
                <a:latin typeface="Futura Std Book" panose="020B0502020204020303" pitchFamily="34" charset="0"/>
              </a:rPr>
              <a:t>Alemania</a:t>
            </a: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n-US" sz="1200" dirty="0">
              <a:latin typeface="Futura Std Book" panose="020B05020202040203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685268" y="2797219"/>
            <a:ext cx="59562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">
              <a:buFont typeface="Arial" panose="020B0604020202020204" pitchFamily="34" charset="0"/>
              <a:buChar char="•"/>
            </a:pP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US" sz="1200" dirty="0">
                <a:latin typeface="Futura Std Book" panose="020B0502020204020303" pitchFamily="34" charset="0"/>
              </a:rPr>
              <a:t>“Stay with local, home stay, Airbnb is more than saving money, more active tourist, bike tours, cooking classes, art and music experience, orchestra experience (</a:t>
            </a:r>
            <a:r>
              <a:rPr lang="en-US" sz="1200" dirty="0" err="1">
                <a:latin typeface="Futura Std Book" panose="020B0502020204020303" pitchFamily="34" charset="0"/>
              </a:rPr>
              <a:t>rehersal</a:t>
            </a:r>
            <a:r>
              <a:rPr lang="en-US" sz="1200" dirty="0">
                <a:latin typeface="Futura Std Book" panose="020B0502020204020303" pitchFamily="34" charset="0"/>
              </a:rPr>
              <a:t>), go to the market to see how the chef select the vegetables,” David De </a:t>
            </a:r>
            <a:r>
              <a:rPr lang="en-US" sz="1200" dirty="0" err="1">
                <a:latin typeface="Futura Std Book" panose="020B0502020204020303" pitchFamily="34" charset="0"/>
              </a:rPr>
              <a:t>Bjaouix</a:t>
            </a:r>
            <a:r>
              <a:rPr lang="en-US" sz="1200" dirty="0">
                <a:latin typeface="Futura Std Book" panose="020B0502020204020303" pitchFamily="34" charset="0"/>
              </a:rPr>
              <a:t> – Discovery International – Berlin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US" sz="1200" dirty="0">
                <a:latin typeface="Futura Std Book" panose="020B0502020204020303" pitchFamily="34" charset="0"/>
              </a:rPr>
              <a:t>“Individual and private tours, home maid, close to the native, how they live” Franziska </a:t>
            </a:r>
            <a:r>
              <a:rPr lang="en-US" sz="1200" dirty="0" err="1">
                <a:latin typeface="Futura Std Book" panose="020B0502020204020303" pitchFamily="34" charset="0"/>
              </a:rPr>
              <a:t>Raab</a:t>
            </a:r>
            <a:r>
              <a:rPr lang="en-US" sz="1200" dirty="0">
                <a:latin typeface="Futura Std Book" panose="020B0502020204020303" pitchFamily="34" charset="0"/>
              </a:rPr>
              <a:t> – Miller Reisen, </a:t>
            </a:r>
            <a:r>
              <a:rPr lang="en-US" sz="1200" dirty="0" err="1">
                <a:latin typeface="Futura Std Book" panose="020B0502020204020303" pitchFamily="34" charset="0"/>
              </a:rPr>
              <a:t>Schlier</a:t>
            </a:r>
            <a:r>
              <a:rPr lang="en-US" sz="1200" dirty="0">
                <a:latin typeface="Futura Std Book" panose="020B0502020204020303" pitchFamily="34" charset="0"/>
              </a:rPr>
              <a:t>, </a:t>
            </a:r>
            <a:r>
              <a:rPr lang="en-US" sz="1200" dirty="0" err="1">
                <a:latin typeface="Futura Std Book" panose="020B0502020204020303" pitchFamily="34" charset="0"/>
              </a:rPr>
              <a:t>Alemania</a:t>
            </a: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US" sz="1200" dirty="0">
                <a:latin typeface="Futura Std Book" panose="020B0502020204020303" pitchFamily="34" charset="0"/>
              </a:rPr>
              <a:t>“</a:t>
            </a:r>
            <a:r>
              <a:rPr lang="en-US" sz="1200" dirty="0" err="1">
                <a:latin typeface="Futura Std Book" panose="020B0502020204020303" pitchFamily="34" charset="0"/>
              </a:rPr>
              <a:t>Tures</a:t>
            </a:r>
            <a:r>
              <a:rPr lang="en-US" sz="1200" dirty="0">
                <a:latin typeface="Futura Std Book" panose="020B0502020204020303" pitchFamily="34" charset="0"/>
              </a:rPr>
              <a:t> en </a:t>
            </a:r>
            <a:r>
              <a:rPr lang="en-US" sz="1200" dirty="0" err="1">
                <a:latin typeface="Futura Std Book" panose="020B0502020204020303" pitchFamily="34" charset="0"/>
              </a:rPr>
              <a:t>bicicleta</a:t>
            </a:r>
            <a:r>
              <a:rPr lang="en-US" sz="1200" dirty="0">
                <a:latin typeface="Futura Std Book" panose="020B0502020204020303" pitchFamily="34" charset="0"/>
              </a:rPr>
              <a:t>, ecolodges, </a:t>
            </a:r>
            <a:r>
              <a:rPr lang="en-US" sz="1200" dirty="0" err="1">
                <a:latin typeface="Futura Std Book" panose="020B0502020204020303" pitchFamily="34" charset="0"/>
              </a:rPr>
              <a:t>cascadas</a:t>
            </a:r>
            <a:r>
              <a:rPr lang="en-US" sz="1200" dirty="0">
                <a:latin typeface="Futura Std Book" panose="020B0502020204020303" pitchFamily="34" charset="0"/>
              </a:rPr>
              <a:t>, </a:t>
            </a:r>
            <a:r>
              <a:rPr lang="en-US" sz="1200" dirty="0" err="1">
                <a:latin typeface="Futura Std Book" panose="020B0502020204020303" pitchFamily="34" charset="0"/>
              </a:rPr>
              <a:t>ríos</a:t>
            </a:r>
            <a:r>
              <a:rPr lang="en-US" sz="1200" dirty="0">
                <a:latin typeface="Futura Std Book" panose="020B0502020204020303" pitchFamily="34" charset="0"/>
              </a:rPr>
              <a:t>” Tania Moreno - Frankfurt, </a:t>
            </a:r>
            <a:r>
              <a:rPr lang="en-US" sz="1200" dirty="0" err="1">
                <a:latin typeface="Futura Std Book" panose="020B0502020204020303" pitchFamily="34" charset="0"/>
              </a:rPr>
              <a:t>Alemania</a:t>
            </a:r>
            <a:r>
              <a:rPr lang="en-US" sz="1200" dirty="0">
                <a:latin typeface="Futura Std Book" panose="020B0502020204020303" pitchFamily="34" charset="0"/>
              </a:rPr>
              <a:t> - </a:t>
            </a:r>
            <a:r>
              <a:rPr lang="en-US" sz="1200" dirty="0" err="1">
                <a:latin typeface="Futura Std Book" panose="020B0502020204020303" pitchFamily="34" charset="0"/>
              </a:rPr>
              <a:t>Sudamerika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Internacional</a:t>
            </a: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US" sz="1200" dirty="0">
                <a:latin typeface="Futura Std Book" panose="020B0502020204020303" pitchFamily="34" charset="0"/>
              </a:rPr>
              <a:t>“Independent tours, touch </a:t>
            </a:r>
            <a:r>
              <a:rPr lang="en-US" sz="1200" dirty="0" err="1">
                <a:latin typeface="Futura Std Book" panose="020B0502020204020303" pitchFamily="34" charset="0"/>
              </a:rPr>
              <a:t>authentical</a:t>
            </a:r>
            <a:r>
              <a:rPr lang="en-US" sz="1200" dirty="0">
                <a:latin typeface="Futura Std Book" panose="020B0502020204020303" pitchFamily="34" charset="0"/>
              </a:rPr>
              <a:t> </a:t>
            </a:r>
            <a:r>
              <a:rPr lang="en-US" sz="1200" dirty="0" err="1">
                <a:latin typeface="Futura Std Book" panose="020B0502020204020303" pitchFamily="34" charset="0"/>
              </a:rPr>
              <a:t>expriencies</a:t>
            </a:r>
            <a:r>
              <a:rPr lang="en-US" sz="1200" dirty="0">
                <a:latin typeface="Futura Std Book" panose="020B0502020204020303" pitchFamily="34" charset="0"/>
              </a:rPr>
              <a:t>, trekking” Christine Hofmann – </a:t>
            </a:r>
            <a:r>
              <a:rPr lang="en-US" sz="1200" dirty="0" err="1">
                <a:latin typeface="Futura Std Book" panose="020B0502020204020303" pitchFamily="34" charset="0"/>
              </a:rPr>
              <a:t>Volcanes</a:t>
            </a:r>
            <a:r>
              <a:rPr lang="en-US" sz="1200" dirty="0">
                <a:latin typeface="Futura Std Book" panose="020B0502020204020303" pitchFamily="34" charset="0"/>
              </a:rPr>
              <a:t> - </a:t>
            </a:r>
            <a:r>
              <a:rPr lang="en-US" sz="1200" dirty="0" err="1">
                <a:latin typeface="Futura Std Book" panose="020B0502020204020303" pitchFamily="34" charset="0"/>
              </a:rPr>
              <a:t>Eckental</a:t>
            </a:r>
            <a:r>
              <a:rPr lang="en-US" sz="1200" dirty="0">
                <a:latin typeface="Futura Std Book" panose="020B0502020204020303" pitchFamily="34" charset="0"/>
              </a:rPr>
              <a:t>, </a:t>
            </a:r>
            <a:r>
              <a:rPr lang="en-US" sz="1200" dirty="0" err="1">
                <a:latin typeface="Futura Std Book" panose="020B0502020204020303" pitchFamily="34" charset="0"/>
              </a:rPr>
              <a:t>Alemania</a:t>
            </a: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n-US" sz="1200" dirty="0">
              <a:latin typeface="Futura Std Book" panose="020B0502020204020303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endParaRPr lang="en-US" sz="1200" dirty="0">
              <a:latin typeface="Futura Std Book" panose="020B0502020204020303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DAFBD48-45AF-4E67-BE31-7254B3068131}"/>
              </a:ext>
            </a:extLst>
          </p:cNvPr>
          <p:cNvSpPr txBox="1"/>
          <p:nvPr/>
        </p:nvSpPr>
        <p:spPr>
          <a:xfrm>
            <a:off x="7932711" y="6140308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Alemania: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2436689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ALEMANIA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38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1586390" y="1568976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Medios especializados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546" y="2776482"/>
            <a:ext cx="2939410" cy="247803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881" y="2258766"/>
            <a:ext cx="2777586" cy="351346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C40DC74-3A6A-44DB-A239-ABD748302027}"/>
              </a:ext>
            </a:extLst>
          </p:cNvPr>
          <p:cNvSpPr txBox="1"/>
          <p:nvPr/>
        </p:nvSpPr>
        <p:spPr>
          <a:xfrm>
            <a:off x="5613580" y="5954191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Alemania: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3752810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ESPAÑA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39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4425977" y="1302779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Mercados más demandados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467327" y="2622226"/>
            <a:ext cx="41764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Futura Std Book" panose="020B0502020204020303" pitchFamily="34" charset="0"/>
              </a:rPr>
              <a:t>Principalmente entre </a:t>
            </a:r>
            <a:r>
              <a:rPr lang="es-CO" sz="1400" b="1" dirty="0">
                <a:latin typeface="Futura Std Book" panose="020B0502020204020303" pitchFamily="34" charset="0"/>
              </a:rPr>
              <a:t>30 y 80 años</a:t>
            </a:r>
          </a:p>
          <a:p>
            <a:endParaRPr lang="es-CO" sz="1400" dirty="0">
              <a:latin typeface="Futura Std Book" panose="020B0502020204020303" pitchFamily="34" charset="0"/>
            </a:endParaRPr>
          </a:p>
          <a:p>
            <a:endParaRPr lang="es-CO" sz="1400" dirty="0">
              <a:latin typeface="Futura Std Book" panose="020B0502020204020303" pitchFamily="34" charset="0"/>
            </a:endParaRPr>
          </a:p>
          <a:p>
            <a:r>
              <a:rPr lang="es-CO" sz="1400" b="1" dirty="0">
                <a:latin typeface="Futura Std Book" panose="020B0502020204020303" pitchFamily="34" charset="0"/>
              </a:rPr>
              <a:t>Requerimientos</a:t>
            </a:r>
            <a:r>
              <a:rPr lang="es-CO" sz="1400" dirty="0">
                <a:latin typeface="Futura Std Book" panose="020B0502020204020303" pitchFamily="34" charset="0"/>
              </a:rPr>
              <a:t> mínimos de alojamiento: limpieza y agua,</a:t>
            </a:r>
          </a:p>
          <a:p>
            <a:r>
              <a:rPr lang="es-CO" sz="1400" dirty="0">
                <a:latin typeface="Futura Std Book" panose="020B0502020204020303" pitchFamily="34" charset="0"/>
              </a:rPr>
              <a:t>habitación y baño privado o compartido, restaurante, buen desayuno. </a:t>
            </a:r>
          </a:p>
          <a:p>
            <a:endParaRPr lang="es-CO" sz="1400" dirty="0">
              <a:latin typeface="Futura Std Book" panose="020B0502020204020303" pitchFamily="34" charset="0"/>
            </a:endParaRPr>
          </a:p>
          <a:p>
            <a:r>
              <a:rPr lang="es-CO" sz="1400" b="1" dirty="0">
                <a:latin typeface="Futura Std Book" panose="020B0502020204020303" pitchFamily="34" charset="0"/>
              </a:rPr>
              <a:t>Los viajeros jóvenes tienen una mayor </a:t>
            </a:r>
            <a:r>
              <a:rPr lang="es-CO" sz="1400" dirty="0">
                <a:latin typeface="Futura Std Book" panose="020B0502020204020303" pitchFamily="34" charset="0"/>
              </a:rPr>
              <a:t>disposición de hacer camping en zonas protegidas</a:t>
            </a:r>
          </a:p>
          <a:p>
            <a:endParaRPr lang="es-CO" sz="1400" dirty="0">
              <a:latin typeface="Futura Std Book" panose="020B0502020204020303" pitchFamily="34" charset="0"/>
            </a:endParaRPr>
          </a:p>
          <a:p>
            <a:r>
              <a:rPr lang="es-CO" sz="1400" dirty="0">
                <a:latin typeface="Futura Std Book" panose="020B0502020204020303" pitchFamily="34" charset="0"/>
              </a:rPr>
              <a:t> </a:t>
            </a:r>
          </a:p>
          <a:p>
            <a:endParaRPr lang="es-CO" sz="1400" dirty="0">
              <a:latin typeface="Futura Std Book" panose="020B0502020204020303" pitchFamily="34" charset="0"/>
            </a:endParaRPr>
          </a:p>
          <a:p>
            <a:endParaRPr lang="es-CO" sz="1400" dirty="0">
              <a:latin typeface="Futura Std Book" panose="020B0502020204020303" pitchFamily="34" charset="0"/>
            </a:endParaRPr>
          </a:p>
          <a:p>
            <a:endParaRPr lang="es-CO" sz="1400" dirty="0">
              <a:latin typeface="Futura Std Book" panose="020B0502020204020303" pitchFamily="34" charset="0"/>
            </a:endParaRPr>
          </a:p>
        </p:txBody>
      </p:sp>
      <p:sp>
        <p:nvSpPr>
          <p:cNvPr id="4" name="AutoShape 2" descr="data:image/png;base64,iVBORw0KGgoAAAANSUhEUgAABAAAAAMACAYAAAC6uhUNAAAgAElEQVR4XuydB3RV1baGJyQhEBJIgNA7offeO0gXUcEueLFTFAQBERABpYNivYqCXhuoiHRCD72FDkJCDTUE0iAJBHhrbt8Jp+y91z4lyck5/xrjjXufZ9Vv7TjunGvOf+Z6IBqhgQAIgAAIgAAIgAAIgAAIgAAIgAAIeDSBXHAAePT94nAgAAIgAAIgAAIgAAIgAAIgAAIgoBCAAwAfAg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gAAIgAAIgAAIeAEBOAC84JJxRBAAARAAARAAARAAARAAARAAARCAAwDfAAiAAAiAAAiAAAiAAAiAAAiAAAh4AQE4ALzgknFEEAABEAABEAABEAABEAABEAABEIADAN8ACIAACIAACIAACIAACIAACIAACHgBATgAvOCScUQQAAEQAAEQAAEQAAEQAAEQAAEQgAMA3wAIgAAIgAAIgAAI5FQCDx7QjZgzdGjFr3Tx6D5KTU6gXLlzU8HipanWI09SpeYdyTePf049HfYNAiAAAiDgYgJwALgYKKYDARAAARAAARAAgawgcDs+jrYumE0xh3bTA+EIUGslqtejjm+OJ//AAlmxJawBAiAAAiDg5gTgAHDzC8L2QAAEQAAEQAAEQMCawE3x6h/+6ThKir0ihVOufgvqIJwAuX19pX3RAQRAAARAwLMJwAHg2feL04EACIAACIAACHgYgaTYy7R65mhKvHbR0Mly5cpFrQYMpyptuhnqj04gAAIgAAKeSwAOAM+9W5wMBEAABEAABEDAwwjcuZ0sXv7H05V/Dtl1siLlq1C3kdMpT0CgXePQGQRAAARAwLMIwAHgWfeJ04AACIAACIAACHgqAZHnv+3HT+nExmV2nzBPvvzUdcRUCq1Y3e6xGAACIAACIOA5BOAA8Jy7xElAAARAwC0IpCYl0NWoo3T5eCTFnY8WOcqXKS05kdLvpFnsj5XJWZgspHQFKiT+r6zIUy5cNgyK5W5xi/JN8H3GnY+i85Hb6Vr0cUq6dplSk+LpXvrdjMHmd1y2bjMq16AVBQQXkk+OHqoELom/qfBPxlF6WqpDhJo9O4hqdu7j0FgMAgEQAAEQ8AwCcAB4xj3iFCAAAiCQrQSSr1+hY+uXUvSujXT75nWH98Lly4qUq0x1uj9NZes1h2iZwyQzZ+D99HQ6f2AHHVr5K10/d4oe3L9v90Jcnq7h4y9R+YatlXJ1aMYIsMNl/bwJFHNkr+oAdrA0enIgRS79kc7s3aLap1aXJ6np068bWxC9QAAEQAAEPJIAHAAeea04FAiAAAhkAQERjswv/bt++ZKunz2pWYbM0Z345w+iuj2foeodeiMqwFGILhrHxueRNb/ToVW/0d2U2y6ZtbBw9LR7dTQFlyznkvk8fRJ2vKz/bCLdv5duc9TgkmWp+7szKV/BQpR49SKtmDqMbsffsOlXsUk7av/G+56OCucDARAAARDQIQAHAD4PEAABEAABuwkkx12l7SIXWa/+uN2TagzgFIEOwmiBoegqonbMI5w8Fw7vpoj5MyglMd6Ogca6cgpIu1dGU+k6TYwN8NJe7IAJn/s+cQqAdWOF/9YDR1Lllo8oP7GDZs2c9+jqqSNwAHjp94JjgwAIgIAeATgA8H2AAAiAAAjYReCcyPlmgzDtVpJd45zpDEPRGXqOjb2bept2iuiOUxGrXR7dYb4jvtvOb02iYmE1HduoF4zSy/1XU/ff+OVkOr17ExwAXvBt4IggAAIgYC8BOADsJYb+IAACIOCtBMRr8InNK2jnT59bCL1lFQ4YillFmkT4eByt/3wiXYs6liWLsi5A1xHTKbBw0SxZLyctwiH/bNCf3bdVddtNnnqNanfta/GblgOg/qPPU4M+A3LS8bFXEAABEAABFxOAA8DFQDEdCIAACHgqgeidG5SXf3OV96w+KwzFzCeeHHeN1s0bT3HnojJ/MbMVqrXvRS1fGEokQtrRHhK4GXOGVk4fISosJNhgYadYt5EzRPWMSg9/E466DV9MUhUCRBUAfFkgAAIgAAJwAOAbAAEQAAEQkBKIPfMPrZk9RinnZ6Sxujsb6yWq1aNilWsp5f3y5AvIGHpfqMezYcOhzSxulnTtkuEwc64Q0Ljvy0a2gT52ErhzO5nCPx1PV/45ZHhkQEgRYgV6zuPne879/8r+KcJgPbd/K0VtX6eUgpS1fAWCRRTANCpUxsyYlQ3ygt8Pr15Mu3/7WvWkpWo2pE5DP7QQydTSAMjt40udRV/oLXjBR4MjggAIgIAOATgA8HmAAAiAAAjoEpCVHzMf7CeM/Jqd+lDNRx6nvIEFDZNNTU6gvb/Pp5Ocby4pLRdYuBj1fG8u5S8Uanh+dJQT4BJ/EQtmUdS2cHln0YNV/Fu/NFwx+vVe7fk+2Yjdv2SBNHpELZzd0GY8tJOeoB8fWe1Fn8twLpsylDiSw7wFBBeiHqPnUIFipTyUFo4FAiAAAiBghAAcAEYooQ8IgAAIeDGB07s20uZvpqmWHzPHUrxqHWr7yiiRx13MYVr88rzusw90Iw1Y9bz9m+OoQqM2Dq+DgbYEoraHU8R3s6T37OPrp+SRc945R3oYaiIsffeib4QjYJFud7UXbUPze2inKycPK5E36WmpNifMky+/iJiYSqEVq1v8xroNq2ePtinXyJE4XYZ9ROykQwMBEAABEPBeAnAAeO/d4+QgAAIgICWgV37M2vjn8OI8AYHSOWUdTm5ZRVsXzNZNCajV5Ulq+vTrsqmy5febF8/SwWU/08Wj+4gjG7hxffYydZsSi7A54yDJrAMlX79Cq2a8S4kiFUOvsfHf7LlBVK1tD7tz9ROvXaSVU0fQrZuxmksEhRYX0R2fEr9WoxFFLv2R9v+1UBVF4XJhSv6/f/4gi9+Phi+hnT9/bjPGnf9mcNcgAAIgAAJZRwAOgKxjjZVAAARAIMcR0BMgMx3G1bnbt+Nv0MppwynhSowmr4pN2lH7N953K54c6n5g+c/CaPtBM42BX23biJrt5Rq2cp+9G3yd5w07I9THavbrP5uoaD5otbxBBan7uzMppHQF9+GTTTuRhf9Xa9eDWvYfZrE7dtitExoO7Hwybz55/KnL21OoRPV62XQaLAsCIAACIOAuBOAAcJebwD5AAARAwA0JcE5+xHczdXdWqWkHavfaGLtfhLUmlRk+PM4dHQAHhfG/78/vpWKGBYqWFC+3ouRdkeJuceNGXuZ5o8ElyyrGOUczONp2/foVHVnzu+ZwrbB2R9fLyeP0nG9aaTBx56NFJMdImxSaIuWrKN+cKyJ0cjJT7B0EQAAEQED8z7UHogEECIAACIAACKgR2LZwDp3YtEIXTuv/jKAqrbu6DGBOdAAYiVowAWLjreOQiVSufguXMXNmIj2VefM9txownKq06ebMUooQYOTf/4MDwABFPeebVqTEnsXf0qGVv9rMDnFFA8DRBQRAAAS8hAAcAF5y0TgmCIAACNhNQKeeuPlcHQdNoPKNWts9vdaAtFtJyiumXh16d4sAiDm0Wymfx2HuRpqrmRlZU60Pl/3j3P/rZ0/qTsElHbuPmu10bv7GLyfT6d2bNNfifHYuBcgv1l7dxN/epq8/puhdG1QxFK1Unbq8M1WU1syf8buWEyp/SCh1Hz2TChSF+r9Xf1M4PAiAAAj8PwE4APApgAAIgAAIqBIw8hLPA11tzHL5suVT3tIVi3M3QbOzeyNo/ecTDX1J7hQBEHv6OK2eOZrupNzS3Xud7k9T474vGzqfVqe7aSm0ds5Y4koPWi2wcFHqNVaIAIYUcWqtnD5Y5gQLa96J2r462uKYR8P/pF2/fGmTguKKu8vpPLF/EAABEACBhwTgAMDXAAIgAAIg4JQDwNUpAEaMUlev6ewnoFV6TW1ed3qR1VKMN9+3qwTk+IV6+UdDKSn2iiZuLiX5yLAp5Oefz9krydHjOSJj9cxRxI4Atdbs2UFUs3OfjJ9SEoRw5vQRFH/pvEV3d/rWcvSFYPMgAAIg4EEE4ADwoMvEUUAABEDApQQMpgCUF4r2rMif28fXJcvLHAD+gQWU8meFy1ZyyXqumMRoKD2vVbtrP2rS7xWXiSY6s//N/51KUTvW6U4RXKKMCCGfQ1ztwZkmM2p5bneL7HDmvM6MPb1rI238aorqFGoOGa3X/waP9af6vV9wZisYCwIgAAIg4GEE4ADwsAvFcUAABEDAlQSMiAD6+uelzm9NopLV67tkaZkqvasdDi7ZtJjkatRRCv9knI0Cu2l+Dv0Pa/kItXhhKPmKsmzZ3Tjsf82s0XQt+rjuVsrWa04dB09w2sEjc+zwd9Rl+MdUvErt7EaT7evrVUvgV/2eYz8hTpfglnjtkogWeNcmsqJwucpCT2Eq5Q0smO3nwQZAAARAAATchwAcAO5zF9gJCIAACLgdASNlAHnTLDDGxkZQaAnnzyAiDyKX/USRfy20yWfm1382EkMrVHV+nUyY4fbN63RwxS90RmgCcFg2Ny69FlqxGtV/9HkqFlbTLV7+eV+812VThhJrLug1V70i65W14/WrtOpKLQe87bSjIROuNUunTL+TRuuEoOTFo/tU1zUXAGTRyW0L5tLJrast+vr4+lFbUZqzQqM2Wbp3LAYCIAACIOD+BOAAcP87wg5BAARAINsIaNUVV9tQUGhx6jx0EoWUruD0fh/cv09R28Np75/fK4Zqrty5FSO69UvviHr05ZyeHxMQyV7kTYxcJfKoZazyOpz733noh6hTL1ikJMbTyqnDKP7yBdXPlI36Dm+OUxxJFw7tovXzPqB76Xct+sKZgr9wEAABEAABLQJwAODbAAEQAAEQ0CTARhuXbju7b6shShzaXr/3i1TrkScot69rNAEMLYxOdhMwUrqQy8xxZEdoxep2z682gB07XAbwyJrfhaF7UyljV6VNN6rWrqdbpEW45JBOTiLTSuBIkgZ9BiiRGxz6n3AlxmJFl0bjOHkWDAcBEAABEHA/AnAAuN+dYEcgAAIg4FYELh2PVHLb09NSDe+LUwEaP/kylWvQEo4Aw9SytqOR0oUBwYWohxAALFAMNeSz6nbORW4Xr/oTbNJfTOu3f30slW/YmiIWzKKobeEW20Lof1bdEtYBARAAgZxLAA6AnHt32DkIgAAIZA0BkZO/7cdP6cTGZXavl69AiKLsXr1DL/LLG2D3eAzIPAJG9B1YaK7X2E8pIKRI5m0EM1sQYA2Jvb/PV6Xily+Aug6fSrFnTtCuX760cRJw9E0DVv0X6QFoIAACIAACIKBGAA4AfBcgAAIgAAJSAlzmLlwIk13555C0r1oHfpnkaIC6PZ+lQqwRAAPFIY6uHBS59EfaL4QW9VqxyrWoy7CPiA1PtKwhoFeakSMyGj0xkHb99rVNtQnoKGTN/WAVEAABEMjpBOAAyOk3iP2DAAiAQBYRuB0fR+s/n0jXoo45tSKnBzQQL5UVm7bPlPQA8zxzVp5ngTQWEazUrCO17P+2bq753dTbdGb3Zjouoh1MY7nyQFjzTiLvur+Ss67VkuOuUuTf/6OYw3soRbB6ICInOAKiyVOvKuPdzelhxAFQqmZD6iTE+dyhbKE19/vp6YpSftSOdeKbPEq3hFgk3z07m2p06kONnvyPUxUFuEziweU/0+ldm+jWjWvKfbIjpNkzb1KV1l11/waSr1+hY+uX0pk9W5Sx3IKKlhT6GC9QpaYdlO9RrckqAPDZfPzyEO/NvNnk/Yu93hDf/pG1f/z7PYqKFFyGMn+holShcRtFo8NVUR38N3M+coei7RB7+gSlJsVnsGr4WH+q2flxt/v2nfoXGAaDAAiAQA4nAAdADr9AbB8EQAAEspJAWnIirf/iQ7p8/IDTy7IxxWrl9R59zmW1yjlSYfO304VBst1mfwHBhanHGJHPLgwx68aGFwvTHVr1G91Nua16thLV6ipVDtRew68KA5R1EpiPdcsbVJC6vzvTJdURnIZuNoHeS7OpW8Um7aj9G++7clmn52Lj9/CqRXR03RLNu3JWvJCF+NaJPPxbN2Jt9luufgvqMHgC5c7tY/MbO8m2//AJnT+4U3FGWDc2whs+/pISCaPW0m4l0aoZIynuXJRhTr7+eanzW5OoZPX6yhh2RG0XKTss8shOC7XGfFr95x2qILQEHHVMcXWOfSKCJHr7OpsqBKY184eEUvfRM5UyoWggAAIgAALuQQAOAPe4B+wCBEAABHIMAX55PbjyVzq47CfN/+Fvz2H4VbO8eJVs8NiLThsKR8P/VM2N5v1wmcKe74l8dhFGbd7YaNv41RRpekNuH1+lVF3pOk0sxrPzgEXbYo7s1Ty2q0rp2cNV1perO/CrrV4zKc7L5sqS34Uxy6/9O3/+gthQlrUydZuSn38+un7uFN27e4cKlw2jqqLiQNl6zXWNXtl9ajlF+P63fDNVKeOn14JLlBFG8RwRHRJs042N6mVThioK/0YaOxTqi1f2+r2eU7pHCWN8x0+f2UQIqM3Ff3etB44UkTEdjCyV0Yf//tlRxtERzEqv8f7yBgUr/55g5xxHPhQpV5mavzCUQitUtWtddAYBEAABEHANATgAXMMRs4AACICA1xG4efEs7Ra5yBeF4aP10mgPFDYOKjZuR436DqTAwsXsGar0lb2eco70I8OmKEahqXGYf/in4ygp9oqh9RqwscUia2aN51g5fYQIfU5QncPZ12hDG3OgkxEHgNp5HVjK6SEcZr5twVzhsNjo1LfGTpy2r4xS0k+0Gke3rJk7lu5pGLeNnhxIdXs883D4/zsmtn4/25BDTO97iD19XJT2G23IgOcNhLXsTK0HvKPsZd+SBSIy4je7+HA0TLeR0ymwSHFDd2TUWSabzN51ZfPhdxAAARAAAeME4AAwzgo9QQAEQAAErAkI4yfufBTt+vUr5QXdFY4Azjdnw5OrB2jlSqtdhMxw4/maPv16xtCk2MuKsZV47aLhe1UziE/v2qhEEGg1DoPuOfYT4dQoanidzO7IaQ5r5rxHV08d0V3KHSIXXJl2woeVOTX4W+Z0ELXmI77NLm9PoRLV62X8HL1zA0XMn2HI+OdBeg4ADttnsc3799Kln0DJGvWJ78c3T17l7+/4hqUO/f3V6f40Ne77snS9hCsXlLSI+EvnpX1lHTgyoOOQicTpFGggAAIgAAJZSwAOgKzljdVAAARAwGMJsCG9/68f6KwQPuOQX2dbhcZtqbXIUzZaPlBP1I4NjvZvjqMKjdoo23K0qkGzZwcJUbM+FkfbtnAOndi0QvO4apEHzrJxdrwRB4BWyoOza9sz3tF70ltDzwEg48KRKT3fmyvE9EKVJfS0H7T2oOcAOLs3QhHalLUMxX+Ryx8pUnEiRS6+o843I5UeHHGWyc7gDs4l2R7xOwiAAAh4IgE4ADzxVnEmEAABEMhGAhyuzbnIB0SOMOc0O9NMr5x5AgJ1p5Gpp3Pefw+Rd12gWCniHOaIBbMoalu4XVtTM4jvpqXQ2jljdfUDqrXrIaoPDLNrLWHNUaoQFLwvHCk3L51T0gtuXIim20LNPf7iOZFnflMRHPQTBmDNTo9R7a797KqoIEuX4M1md+qC0Xti5w4bxPUefZ5Cy1elY+IlfO/v8zV5t399rGYKgCydg/UDOrIAoEglcNQo1osIMVKZwVzx/8KhXUJ/4gOnHG4cmdJrrNDGCCmiysyoE4Y1BTi1olaXJ5SUgg2ff6hUaVBrapEU9v2BoDcIgAAIgICjBOAAcJQcxoEACIAACOgT+P9SZHv/mK+UIlNTRTeC0JTnnNvXV7M7q7Uv/+htRQFdrZm/wusJBertR03Nn8Xalk95S5Sgs1WLN83V+j8j1MvGCT7xl8/TqWelzAsAACAASURBVG1rlRJ2N85Hi8iEW0oZNXsiKNgAbjVgOFURAndGmxGxuWxNXRBsjLxs80t8q5feodKiXKGiZi/GbfhiEp3Zu8Uhw5PHbRTjtV7TTdED7JzYIKphnFOpNiG7g8LlwkTe/Qzyzx9k01XmAGDhwE6iEkXRStUVocDVM9+lhCsxsiV1f9dz9Bh1wvCZOrw5PqPCBgshrpw6THzfF1TX5rN3HTGNipSv4tTeMRgEQAAEQMB+AnAA2M8MI0AABEAABOwkkJqcIHKUl9FRUZfciIK7+fSy0mnc12j+P7+ir545SqrUrnY8NfV22bpcMrDr8KlUNKyGxZRsWG1bOFcY/2scDt02n7CUMIA7iQoFrJ9gpBlxAGhVTTAyv7N9WJuAIyus692bzxtcsiw9IvLxg0JLZPxj7r9m1mi6Fn1cdQvmkSBqHfTy/80jQE5uWUVbF8x26O7Mowis96AnzMiv5p1F3nypWo0UR8c2UervxMZlNsfgb6BO96cUDQ3+zjhv/8rJw5pXolemMmp7OEV8N0tXk6CsyONv+/K7ZB6lw2UU+e9M629dFnXg7PeD8SAAAiAAAtoE4ADA1wECIAACIJBlBNggYdG8fUu+N1zqjDcXEFyYuo+aSQWLl1Hd69HwJaI83Oea5+Cw7/KNWguxtplKKTlHmprhJltX6xWdDbI1s8dQelqqI1uxGWMkj9t8kMxA4772zumSg4hJZGX4eB3zMHjzdROvXqQV4uX5dvwN1e3wy3mXd6Yq6Q3WTZZGYrpLEcpCq2a8K8QjLzl0ZGsxSvNJ9BwA5i/1WtUC/AMLUKfBHygpEaYmi2rQMsZTRLoJV7fQE/3L0CKwStGRaRlk17fl0IVhEAiAAAh4GAE4ADzsQnEcEAABEHCWAIfqc314VkLnXPN8BUKoesdHqWKT9oZfmGV7YGPr8OrFdGjFL9Ja4qa59NTK9YT4TOHG/Doc/sk4G6Obw8jZQZCScFNR89dSYFcz3Db/d6quQ0FLAPBkxGrxsjpThsnw7/YaVEbKzem9VBvemAMd2UG0+ZtpmvfAueYdh3xAZeo0tZldpqLPIpAdhBikki5g1WRh68pdvjWZIv/+n/h2F9mM57mbPPUqbfz6I7oWdUzz5FopIfzdrf9sIp0/sEN1rMkBULhcZWJHwdl9Wy36MZfWA0dSpWYdLP657K61vlEj6Qgcxl+oTCWb/e4XJQmZk1YLa96J2r462oGvA0NAAARAAAScJQAHgLMEMR4EQAAEPIiAXs4vl+xq+8poITwX4LITs6G04ctJxDn8sqZl5Mpebjl0/5FhH9P2H+ZSzJG9Fsvwi2nntyZRsbCaJDOUrNXjFQHA2e/phldrGTqudgDU6Nibmj8/RIYw43fZWbljxSbtqP0b7xue0xUd+S7D575Pl45H6hqPrQeOUIT4rNtB4VDSEwDUqwAgEwBkMUd2Aq2cNkJEGMRZLG3+Eq73iq+VEsKTySoQmBxZzMg6eoTTZOqL0pn1ez1n49yQvcarObY4gmLltOG6+gJaLGWODD5roycHUt0ez7jik8EcIAACIAACdhKAA8BOYOgOAiAAAp5MQE8gz7qUnqs4GC2lppW/LVO05/z4mp0fVxwN5iH31i+mLOi2XuRLywTgTOeOF+r8Sye+qRvBoGXoyF6q7WGrlgsvGy8zCnl8faGq36DPANlULv1dlhrBDhsW0Ctc1vbVWSYAKKs9L9Nz4LtkkcZDK3+1ODNrJXQdMV0RwJMZ8Xq6CrKxHKrfY/RsYp0C69f/EtXqUmchDmjjnBNaAVsXzKF/tqxUvSdf/7zUZfjHVLxKbYvfWZgyYv4Mzb+FgsVLi5Sc2SI1p5DNvLK/R9k9uPSDwmQgAAIgAAI2BOAAwEcBAiAAAiCgEOByX5zbzPnhWk3vBdUZjEZE1bReT2WCduUbtlK2Zm00VWragdoI8TJTdQFZPn9IqfKK0F5goaJ0bv822vnrl7plDvUMHTb2wj8dR5dPHDSMjefLGxRMvv7+Stg1K8KXrdeC2MGhVyFBbQEjDoBmzw4SjpM+hvfnio56qRw8P98lRyWovf7LDE+Z8ryMSfPnBtOx9X9ZvIpbV2CQpRHoiTUacQA0f2Eobfl2ulIC0tT0VPxlzrXSQlCwoxAWNBePlEXU8Lp66TiySIrsLi/piu8Uc4AACIBATiYAB0BOvj3sHQRAAARcSMCIMFxmhe7KyviZjtlx0ARFzM+8ycLZyzVoqYTpmxtNbDxb5y/Lcp7tRS0zODmMfMf/5hEr3uf28SOfPHmoiMjvzhOQn0IrVic//3wUUrqCoq6eV7x822vk6+1XloKQHa+0MgNeFoEiMzzVqjiYM9K7fzZaucb9P5tXWLyKW6elyPagJwBoxAFQTLzUR+9Yb3G11dr3opbCMWCta8B7YSdTUuwV1U+BX/85/aVk9foWv8uEFGUGvCySBhUA7P03CfqDAAiAgGsJwAHgWp6YDQRAAARyLAHZCygfTM0Ad8WBlXx6Ufbtyj+HdKdzxAHAr8XWwn61u/ajJv1esTCaXO0AyM4yerI7kZ1VZuTJ5nfkd5kjR1bCT2Z4ykol6jHhbyi3j49FuoeaGKFsDyw2yY4EtSZzAKjtQa06hhGBTT3NAFnVgMLlwpQ0DHZwqTWZAKBeJQZHvhuMAQEQAAEQsI8AHAD28UJvEAABEPBYAqy+zir4Wi1TjUKRq7zhi0nExodW4zroXUTd9xLV61l0MeK4MB+gVVJQZrzZe/H2KvPbO78z/WUOgOxwXsi+Py21ehMHmeHJIn4t+w/TxKYn3qc2SC18Xk+EUPb3I3MAqO3B3JHFhj/n7kf+9YNSvUOrsfFfuWUXweJt1agSGUc9BX8j6QPZVV3Cmb8XjAUBEAABTyIAB4An3SbOAgIgAAJOEJAZhTIDxomlpeJpPLdWSL29DoCqbbpTqwHCELQqBZd47SKtnDqCbt2UVyQwctbsUNE33xdXdIg9c4Kid25QIitu3byu6DwYabLXciNz2NtH9v3p8XSF8vz6zz6w0YnQOgO/xnccPEFoMDR/2EXixJI5VdgBsPyjt+lGzGlD6MwFEZNiL9PauWMp/tJ53bG5cudW1PfrP/qCZkqJzBGipwMiSx/gzaEEoKHrRScQAAEQyDQCcABkGlpMDAIgAAI5i4AsLzwzHQCy3GkmqWVA2eMA0FWRF2scXP4z7fvze031c3tuNLMEE2V74FfY4xuWirP8QpxX72jjEPcgoWzPCvNl6zaj0ErVNcO+HV3DfNzaOe/RhUO7NafS4ykT3+NJ9dJX2FmyeMwASr6uni9vvaki5auIMPjpij6Dqd1JuUVrZo2ma9HHVc8gi2C4ceE0/T1pMN27e8cQTpMg4v1795TqFdYlLq0nyV8olFq99A6VFqKR1s4vU192QqyePYauRR3V3IMeR1n1AJ40u/4uDEFFJxAAARDwAgJwAHjBJeOIIAACIGCEgMyQVn31NDKxrI94Od296Bs6vHqRbk+t0GHZvs0nlYUfsyHIZdbYgNYqB2iaL1eu3KLPfc096+V7y5A4+nvitUsileJDijsX5egUuuPY4OWSceXqi+oDtRtR/uAimsak4Q2I+79weDfxC/y9u3c1h+kZjucP7BDjJ9poPZgm06ogofwu1o9c9hNx6LvR1uSp16h2174W3ZPjrtHyKW9pRpDoRTBwZAa/4F89pW14my9m/rcoE+9kR07Vtj2o4RMvETvx9NpdUebwz/GvEJ9Fq2k5ADgKg6MHrKttWM+THdUljN4r+oEACICANxCAA8AbbhlnBAEQAAEDBGSGBE+hlvdsYGrdLhyizjXH76VrG3+ct9x64EiRu/yIzVxGHQB6c1hMKgzCS8cP0N7fv6Xr507Rg/sPjXwOoeYa6OUatBJOgr81Q+rZQOssSgaWrtPEWTyGx3MY+OqZo4lTGbKqcfm4kjUaOOwQ4L3u/PkLihEv/zKHi5YDwIjhqRm98v/Gf+RfC6Xrm5jmDwml7qNnUoGipSwwX4s6Jl7PRyvpLGqt/qPPU4M+A2x+YuN/syjtdz5yu+FrMxfik4knyqJeMhYVLPYL/YDIv3/U3YeWAyDufLQoIzrSotqG2kSZJSRqGB46ggAIgICXE4ADwMs/ABwfBEAABEwEjIRRsxFdsUl7ajngbfLLG+AUPDasT4iyarvFizuHres1Nrq7j5pNrARv3Yw6AAILF6Oe780lDoU23IRRlCpqrt8Xzonc4iWVy/Fx+PRl4SBYI15s72nsOzPTJdT2zvyMhIEbPreDHdkhUKRCVeEgaSlSB+oRl3wzV4vnlAR+XT63f6uiTZAkIhZkhr9pK5WadqB2r42xiTi4dDySwj8ZR+lpqZq7DggpQj3HzFXSSMwNXv7+dv70ua7zyXpSU+g9O3nMm+w7VHNg3E29TRHfzaIzezbbRdy8nKDMAcATq1W9sFhQfOeH1/xO+/74TspC7RwcObNFODGid22QngMOACkidAABEACBTCUAB0Cm4sXkIAACIJCzCGxbOIdObFoh3TQbdnV7PkuVmnWw2xHAxgKHbO9f+gNx7r+ssdOh4eMvKeupNZnhJTMgZes7smZW1zrnF/TwT8drhsA7ckZ3G6NWvcFo1IN1BQl2Ph1evVgJ+9eLPLFmoBdFolcBgOep0KgNdXhzXIYDI004lthoPn9wp12orc8iSz3gyTkNoNVLwxUBPuv8f3Ye7f7tazqxcZkhZ0zRsBrUZdhHD/UP7Iii0E3FsIsCOoMACIAACDhKAA4AR8lhHAiAAAh4IIEbF6JFGPkoUUYs3tDpTCHx/NpbtGJ1CilTkfIFFbQYe18YW2zoczj9pWP76fqZf6Qv/uYTsHgah9ObC66Z/260fF/r/4ygKq27GjqXrJPM2JPVSpfNb+/vrFtwRLzgenoLCi1BjZ74j6JDcOXkYaEd8V+6dcNY1QY2XFuJMoDpd1Jpz+JvlcoIRqMPTFw5AqXH6DlUoJhl+D//LqtiwEZ4436vKtERF4TRz2KTjog0BpcoI1IQ5lC+AsHKtu6mpdDaOWOV8+g1dl7w3xJHDxQpV1lxfJw/sFN8N4t1c/7V5ixduzE1EWfJlduHDq9aRKe2r7VIldHaR1ZHxnj63wPOBwIgAAKOEIADwBFqGAMCIAACnkqA84CX/iiMmR/c4oScZ911xFQRul1Ccz9GQqDzCqdE93dnUkjpCi45l8zYK1a5lvJKyi+eWdFkpduM7oH3m56aYrdhbHT+nN5PrzyizCnkqrOrpULIvkdXre3sPHAAOEsQ40EABEDAeQJwADjPEDOAAAiAgEcRYFEyDieXvShm9qE5V7/TkInEJdf0mpHa4642yGUGt3W4d2azku3HyPqss9B1xHTy9fen6B0b6Gj4n8Qh9jmplRXVCWJFGb6UxJuZsm29SgRGU1H0Nsav9LKoBLVIloQrF2jltBF0Oz4uU85tZFLWRGAHW5yI9NFqcAAYIYk+IAACIJC5BOAAyFy+mB0EQAAEciQBR5TJXXnQ0IrVhODbe0JpvaR0Wg6jZvVxvdJ31dr1oJYi/NtVTWZw65V8c9UezOc5Gr5EqOl/7vDUHJ7OVRZY0yGjiWiQGyJ14+Dyn4Vo3za7cuUd3UhwqXKUeCVGaBncs3uKwiKs/ZG3p9AekRYQtWOd3eMLla5ICVdjRCnCO6pjZZUdOM1l5fQRlJqUYPfaPIDTafi7YXFErcaCil1HTFN1ivE9cVqBzIFgZHMsmnj75nUjXTP6MP9ilWvSsXV/aY6DA8AupOgMAiAAAplCAA6ATMGKSUEABEAg5xNgsb5Dq35TDECZSr+rTssq8nV6PKPUWOf/bqgJQ3XT1x9rKpCb10w3NJ+kE5d5WzPnPVGz/YhmT1c7HGT7Tr5+RThB3hUlAC/Jutr8zq/O9R/rT/V7PWcjEGfqzGr1xzcsU3QGMuN13VRdovnzg2nnr19S1LZwu87Bpe46vzWJioXVJHt1LHghjhxgbQHOpU+Ou6q6tl4lCh7gTCUGNoxb/ecdCi5WmlYKZ5aWE0EvkoX/XiMWzLKbnfVhFRZCdHP95xMpQThjjDS+v1YDhgs9glRdR5SrU3GM7A19QAAEQAAELAnAAYAvAgRAAARAQJcAG0R7F8+n03s2GRL6cgQn555XadWV6j36nCi1ZykiaGQ+riqw/rOJqir4wSXLKvn/+QralhA0MrdaH1kEgCsFB43u8fSujaKk3Ey7nDX86ly/94tUT1RY4P8ua6yez44PrhV/+cRBl3wP/Krd7Nk3MxTq7U1BYTG8DoMmKMKApsav6BHzZ0ijFvjMdYXDqf6jL1BuHx/aumAO/bNlpSqGau17UcsXhmo6SXgQs2Enwp2UWzKUGb9z2HyHN96n4JLllLsLn/s+cWlDtdbkqdcU55hWs1fR33weCxa+vnQ16qhSXpGrFchaWMvO1HrAO3Tt9HFaM3uMZknGrBbHlO0bv4MACICANxKAA8Abbx1nBgEQAAEHCKQmJyi54cfW/2VX/XatpTjsvKgIGa7RoTeVrdeccgujw9Gm9fpqepms0qabo1Orjju+4W/a8b95quHWplx6LgUoa+ni1TY2NpbOnDlDJ0+epOTkZIshJUuWpNq1a1P58uXJz89PNp1SZYGNWCO5+7zPFsKgLVmjgXRetQ4cFXBm92Y6IrQC4i+etTv0PF+BEKresTfV7NyH+AXcvLHRyc4MduzohbRrpoqIqJB/tqxSXqO1oldYWLLVgGEW59eKHlArQagFzagjhh0fdXs+Q9XF928e7XJm7xbaLCJarMsTGv6uxNljju6j7T98Yug74HNw+H4bkQJSSFTxMG/Xz56kDV9M0pzHFLnRcsDbSjlQvSgE7tv0mTfEfT/u0PeGQSAAAiAAAq4hAAeAazhiFhAAARDwKgJsVMWdjxIGZ6Qi+sWGU3pamghdjrcx2Ni44RBtNvJY0K+oCNMuUa2ukt9v5NXZKFg2GrkcHhtgbDxxHjOHMoe16OzSdXg/bOgcXr2Ijop855SEG8oWOcKgTN2m4jX5eQosXExz2wkJCbRx40ZasWIFRUREUHy8vORicHAw9e3bl1588UUKCwsTpdxzac7Pe2PD+dS2tXQt6hix44Ybs84vmJSoXp+qCodI0Uo1XMaFX+35W7hwePe/InwJNzPWVdYW+80bFEws7Mgh5uVFKTx+8da9///XIDiy9g+6KAzaFCFwx84ALgfJhj9HLXBIvN4cN4Vj4uAyoWEQuU1xBPC3yOeuIRwPvA+1sbGiTOW2hXPphvi+xcaVtVq++LaNcaz3XXL+PFcFOCu0E0z7NvHn7z+seSfiigKqTi9xRtYw2PP7fCUPnx1lJarXo+bPDzGkiWHaF0drXIs+RlHb1ymOIS6XaHIqMAd2gJSq1Uj5FoJLlNWMbGBup3dvpOPr/1bKefIcJo51xR2UFHtjTqbGjqFDK39THDD8t8F3HyT+1uv3foG4goEr/+aN/rsB/UAABEAABB4SgAMAXwMIgAAIgAAIZDIBNlyjoqLo888/p+XLl9u89BtdPjAwkAYOHEhDhgwh/u9oIAACIAACIAACIGAPATgA7KGFviAAAiAAAiBgJ4ELFy7QjBkzaNGiRXaO1O7eqVMnmjp1KpUuXdplc2IiEAABEAABEAABzycAB4Dn3zFOCAIgAAIgkA0E7ty5Qz/99BNNmzbNUJi/vVvs2rWr4lgIDQ21dyj6g4DbEbiefJt+2X2QIk6doRu3Uii3SB2oXKwIvdyqEdUrK9KF3G7H2BAIgAAI5EwCcADkzHvDrkEABEAABNyYQFxcHH3wwQe0ePHiTN3lgAEDaPz48RQQEJCp62ByEMgsAvdFeszv+47Qwu37KU3oV1g31hDoXbc6vd62Kfn6yCtVZNY+MS8IgAAIeAoBOAA85SZxDhAAARAAAbcgEBMTQ6NHj6Z169Zl+n5YB2DmzJn02GOPZfpaWAAEXE3ggZjwp52RtHBHpG61B3YC9G9en55rVh+RAK6+BMwHAiDgdQTgAPC6K8eBQQAEQAAEMosAl/QbOXIkrV692u4lGjZsSEFBQXRfqLefPn2a2JFgpHXv3p3mzJlDBQsWNNIdfUDAbQiEH4uiWWsjKF1887IWHJCPpj3RlSqFFpJ1xe8gAAIgAAI6BOAAwOcBAiAAAiAAAi4gcPv2bfrwww9pwYIFhmarV68ePf3009SxY0cqUaIE+fr6ZoxjJ8Dhw4eV1/3w8HDd+TgK4Pvvv6fWrVsbWhedQMAdCETH3qBRf6ym+NsphrfzdOM69HLrxob7oyMIgAAIgIAtATgA8FWAAAiAAAiAgJME0kXu8ldffUWTJ0+WzlSzZk0aM2YMtWnThvLkyaPbPz4+niZMmEC//fabbr+hQ4fSqFGjyMfHR7o+OoBAdhNIv3efPly+gbZHn7NrK7VKFqOPHu9CAXn87BqHziAAAiAAAg8JwAGArwEEQAAEQAAEnCSwY8cOGjJkiDRsv1evXkqUAL/4G23Hjh2j1157jU6dOqU5pGfPnjR79mwqUKCA0WnRzwECLFi3Pfo8rTlyko5dvkYJKakOzKI/hNXvyxUOpv4tGlLLsHIemfO+68wF+uDv9XT33j27+BXKH0Bz+vWgUiH4zu0Ch84gAAIgYEYADgB8DiAAAiAAAiDgBIGEhAQaMWIELVu2THcWR8v2cTlBdhp8++23mvPXqVOHvv76a6pQoYITJ8FQPQLJaXdo+urNigMgK5qnCt9xvv/kFRtp66mzNhj9RATLyC6tKUTk+49bGk6pdy2rAvDL/1ShA1CjRNGsuAKsAQIgAAIeSQAOAI+8VhwKBEAABEAgqwisWLGCBg4cqLsch/1zikDlypUd2taiRYuIw/y1WsWKFRUHQY0aNRya3xsGsUbDkSNHKDIyku7evUt+fn7EERklS5Y0dPwfWa1elKrLyhZWtDDNeLIbBeX1z8plM3Wt6Ng4Grl4FSWmptms06l6GI0QDoA76ffovT/X0JFLV236TOjVkVpXLp+pe8TkIAACIODJBOAA8OTbxdlAAARAAAQylYDR1/9JkybRyy+/TPyq60jbvHkzPfXUU7pD//77b2rSpIkj03v0mNTUVFq4cKFSKYE1Fczbu+++S8OHD5eeP0U4DMYuWUuHYq5I+7qygyfmvH8bsYd+3XPIBpO/rw9N6dOF6pX5Nz1mzrpttOLQCTgAXPlBYS4QAAEQEATgAMBnAAIgAAIgAAIOEuDX5AEDBtDVq7YvlaYpGzRooLz+ly1b1sFViHbv3k2PPvooHAB2EuT0iRkzZtC8efNUR06cOFHRV5C123fuar5Iy8Y683vvejVoSIfmzkzhVmOTxKv/yN9XUdS1OJt9WUc7aEVcIALAra4UmwEBEMiBBOAAyIGXhi2DAAiAAAhkP4EHQhBu7ty5NG3aNN3NuEKhX+YAKFasGP3444/EWgBoDwnIHDRcXaFt27ZSZHp569LBDnYoFVxAyXcvUTDIwRncb9juMzE0XuT2M0/r1qNONRrWqWXGP4YDwP3uDzsCARDwDAJwAHjGPeIUIAACIAACWUwgMTFRCR9fvny57socft6lSxendrd06VLdl+rGjRvTl19+SaVLl3ZqHU8bzMKIXEZRrbVo0YK++OILKl68uKFjX0tKpsnLN9LxK7HEzp/MaiyE16RCaXqzXTMqViAws5bJlnm/2ryLft93xGZtTo0Z16M9tanyUMQSDoBsuSIsCgIg4AUE4ADwgkvGEUEABEAABFxPICoqil555RU6fvy45uTVq1enb775hsLCwpzawJo1a6h///6ac7A+wMcff0wBAQFOrZPZg1l8j4X4tm/fTnv37qWUlBTiMP08efJQ+fLlqVOnTtS0aVMKCnL+1Ts5OZnGjBlDixcvVj0Wh/6///77ihigPY1r2CcKXYH7Kj6A3aK83ezwrbrTscL9B492FMa97Rm5BGBwQF7i//S0phf+XzBfXprZtztVKBKScWw1B4C1ToCnMcJ5QAAEQCArCMABkBWUsQYIgAAIgIDHETAizNe+fXvllTkk5KFh4wgIWQrA/PnzqUePHo5MnSVjWIGfw+25UkF0dLTumsHBwTRs2DB64YUXnHJo8DqvvvoqHT16VHW96dOn04svvujS8y+JPEqfb9ypO6cnKvsbgXj8ciyN/nM13RLlFK1bdVHWb+rjXSi/fx5dBwBXQ5gm0iKqFCtiZEn0AQEQAAEQUCEABwA+CxAAARAAARBwgMAff/xBgwYN0h353HPP0eTJkylfvnwOrPBwCIsMDhkyhLZs2WIzD4sQjh8/3ilj2anN6QzmUHl+6R83bhwdOHDArmW4osGUKVOodu3ado0zdZbdz+eff05PPPGEQ3NrDVogygT+T5QL1GvNK5alCSICwDd3bpeu7e6T6TlH2lWtSO+LFADzNnnFRtr0z2mLf1Y0KJA+faYXFQl070gXd78L7A8EQMC7CcAB4N33j9ODAAiAAAg4SGD27NnEr8h6zdEwc7U59+3bR2PHjs0wpAMDA5UKBIMHDyZ+NXe3dl8Ivf3111/03nvv2ZTfM7rXSpUq0axZs6hZs2ZGhyj9ONWAHS+sAaDVMsMBoGa0Wq//ZMNa9HrbpnadJ6d3ZtG/iX+vpx2nz6seZWCrRvRMk7oZv6WlpwuxwHW079xFi/7mZRE5A4OrCfwkHC4HLlymZBFZwFoCRYPyEzsUnhXzmUcU5HSG2D8IgAAIuIoAHACuIol5QAAEQAAEvIqAEQeA0TrzRsGlC8Po1q1bxMY1RxXkzZvX6FDVfvxCf/nyZVq3bp2Sl3/48GElH5/1BOw1us0X4HmXLFlCfH7OxXemcRnFTz75hCpXrmx4mitXrtCbb76pnEmrvfzyy0rkBJ/XFc1oqcARj7SmrrWquGLJHDNH/O0UGrZoJV24EW+zZzbaJ4qIiBaVymX8pqUX0Kl6GI3uWhBqNgAAIABJREFU1pZYh4EFBZcePK4pyBgstBYm9e5EnF6ABgIgAAIg8JAAHAD4GkAABEAABEDATgJs4PLL9MyZM3VHutoBYOc2Nbvz/o8dO0afffaZYqhbtzZt2tC8efOoYMGCdOHCBYqNjVW6sFBfiRIllJdWvcaaBWyAx8TEuGTL/fr1U9IBjIoD8vrPPvusrvOBSydyFECrVq1csscbt27T0F+X05WEJM35OOz/w96dFZV/b2rHLl+j0X+sJnaSWDe1vP4z12/SiMUrKSEl1aL7oPbN6LH6NembLbtp0d7DUoSsFTD9yW4UaKYtIB2EDiAAAiDg4QTgAPDwC8bxQAAEQAAEXE8gLS1NKS+3YMEC3cnd0QEQHx+vGP68d73Xea5gwMa/eR8uM8iihpyfr9USEhJoxIgRtGzZMpeCNxqyz84NDv3/4IMPpOtzdMHUqVOpTp060r6yDlpGq/k4NbV72bye8PvqIydp5toI1aMULxhEnz7dkwrlf5jXv/tMjEgBCCdOHTA1UwWAoLx5aOTiVaISQ5oUTUAeP5oqRANrIApAygodQAAEvIcAHADec9c4KQiAAAiAgAsJZEcKgLPbP336tJKTv2nTJoenkjk1ZOJ7vHCfPn2ob9++VKRIETpx4gR99913UpHA7t2705w5c5SoBL2WmJhIw4cPp+XLlxs6o6ucAJyHPnbJGkpLv6e5bplCwTSnX3dR6s85UUhDB3OjTnPWbaMVh06o7sg8r9/UQU1MsViBQJr7VE9FF0DLmaC2wIReHal15fJuRANbAQEQAIHsJQAHQPbyx+ogAAIgAAI5lEBOcwCwoc2G8f79+50izq/777zzjmoaAL/+cwm/lStXqq7BwoX84v74449TbjMVfNYhGDNmDK1evVpzbzz2+++/p9atW+vuPzIyUhFH5MoJRlvNmjVp2rRp1KhRI6NDbPptFIr1U4RyvV5rWK6USAHoRP6+vg6vk9MGpghBxrFL1tKhmCuqW7euAKAlAGiqnvDL7oO0UFRbMNIQAWCEEvqAAAh4GwE4ALztxnFeEAABEAABlxDISQ6AU6dO0VtvveW08c/g2LieOHEi+fv723CMiIigl156STO1gPcwcuRI8lUxgI3scejQoTRq1Cjy8fFRvUN7wv+tJ3A2EuBHoUYvM0x71KlGwzq1dMn3l1MmuZ4stBF+WUbXktTFIJ9vVp8GtGiQcZzYpFv09m/L6WqiZX/O/+8j8v+3R5+jCaKiAN+1rHlrxIWMC34HARDwbgJwAHj3/eP0IAACIAACDhJYtGgRsUGq11xZBtDBbSoCfmx0672u89zt27enV155hapUqaL037hR/TVbKwXg3r17ijAiO0bUGqv4f/vtt1S1alWHjfcOHToo+gWFChVSnYNf/YcMGUJbtmxxCJcjFQdMCxkpAWgyYh3aXA4ddPxyLI3+czXdEmX61Jo1Ey4VyCUDzfP/uZzf1Me7CkX/ULoiHAPv/r6KLsUn6hJhoco3RLnFxxvUzKHksG0QAAEQyBwCcABkDlfMCgIgAAIg4OEEjOS6v/jii/Thhx86Xa7PUZRcNvCrr76iyZMna07BofUcfv/CCy8oJfFu3rypKPjb6wDg8P9BgwYpJQXVGuf8c3lBXk+rcWUCLs/HWgVqjYUJv/nmGwoLC1P9fcWKFTRw4ECb37iqQVxcHB09elSKsmvXrjRjxgwKDQ2V9jV1MFIC0FsrAEScOksTl63XZGmdo6+mF2CtE8DpFjPXRAi9hXTVeXML4/+ZJnXpBRFd4OuT2/A9oiMIgAAIeAMBOAC84ZZxRhAAARAAAZcT2Lx5Mz311FO682a3A0BWjk8tJz86OppeffVVTWNZKwJANk5PO8AE0YiA399//61ahUCr+oBJO4ANeqMaCJzmMH78eAoIeKhMr3fRRkoAemsFAM7Zn791ryo+85d97pAklP1Hitf9qGtxFv2fblyHXm7d2OKfnY27ST/vOqiIAprKBXK5v3plStCLzRtQxVD1KBGX/4sAE4IACIBADiMAB0AOuzBsFwRAAARAwD0IsHH96KOPuq0D4Pbt28rL/m+//aa5x/fff59ef/11i5x8mSGv5QCQ8ZBVD+BN3hWCcRytwGX8tJpWOUBOcRg8eLCN/oB59QAjOgO8LjsNZs6cSY899pihj+3k1es0StS5ZwNWq6mVuzM0eQ7vNHXVZlp3PEr1FNZOEbVKCtZOghyOA9sHARAAgWwnAAdAtl8BNgACIAACIJATCcjC1flMzz33nGLQ5suX9WXfZIJ8nTp1UvL1ixYtaoE/KipK0QI4fvy46rVMnz6dOLLBuskiIj799FPq16+f9Kq530cffWSXA0Cv+gCf8dlnn82Yz6gToGfPngqfAgUKSPdsRJiuTuniNKXPI5TPz086n6d04Dx+zufnvH61VjQokD59phcVCfw30sJI+L+nsME5QAAEQCC7CMABkF3ksS4IgAAIgECOJiB7KefDsbDeF198QSEhIVl61jt37ijaAyy6p9Xmz59PPXr0sPlZ9pKv9QIv00QwEgHAm5HNo7a+1pgmTZoQ9y9TpozFObWiBcw7FStWjH788UeqU6eO9O70wtxNgztVD6PR3dpK5/KkDjJthOoligpxvy7Er/ycRjF80UqKuZlggeC1tk2ob8PanoQFZwEBEACBbCUAB0C24sfiIAACIAACOZVATEwMvfHGG7Rnzx7NI2SXA0DmnGBRvHnz5hEbudYtpzkALl++rIT+b9u2zeYsH3zwAXElBlaEN2/sIGFBwi+//FL381u4cCF16dJF+onqhbmbBg9s1UgRpvOmJisBaC7up6b+Xyh/AM3p14NKhcijMLyJK84KAiAAAs4QgAPAGXoYCwIgAAIg4LUEZGr5DCa7HACyV/RRo0bR22+/bWMY857XrFlD/fv317xXrQiAnTt36ubMGxVElO2d9QF69+6t7I9LD/J+1FIGtF7/TQc7fPiw4hzQqjjA/bTOag4nRegWjF2ylg7FXNH9W7BWu/f0P5z0e/fp5LXrNGHpOrp5O0X1uG2qVKBxPTvQPZEqwGUUt4qKAeatVeXy9H6P9sQVFNBAAARAAARcQwAOANdwxCwgAAIgAAJeRkBW9i67HABGhPT++usvatasmeqNyQxwrbGyyAHWHGCDumDBgrpfyg8//ECcLqDVzKsAsA4DG/Gc12/dWMSPNRisX/9N/ZKTkxWRxMWLF2uuZcQBEC+M22EidP3CjXjNeVwlZHcr7Q79LFT1N4kyeNeSbtGDBw8oII8fvdmuGXWtVUWX65XEZFoaeYy2nDqjjOVWMjhIKZXXoVol4tJ5zrQHYvDl+ERadvBExhq8P73WrmpFxcA/c/0mjVi8MkPNn8ew0T/h0Y7UvGJZmymuirMs2L6PdkSfp2TBhPdernAwvSE4NChb0pljKGOZ1Ybj0bQ16ixdEmfiNbiVDilI73VvR1WKFXF6DUwAAiAAAtlFAA6A7CKPdUEABEAABHI0gdTUVKVUHBusWq1mzZr03//+lypVqpRlZ5U5Jho3bqyEvpcuXVp1TzIHgFYZPlnaQcWKFRVNgho1amiy4Bf9adOmEQsBqjXOx+cIgAoVKpAe/169eikq/iZnw33xwnzp0iU6dOiQxYv/jh07aP167Rr15tEGWptWM16t+1qL3TnyMXClgQl/r6PY/zfezedoUakcTejVgXxUXsrjkm/TJ+u3004hxHdfxSBnB8lLLRrSs00dS09gE//A+Uv0xaadiiFvT3teOB8GtGhAi/cdpq8377YYykb29Ce7EZf2M2/XkpLp3d9X22gFcJ/QoPw0s293KhVsf8oAn+Popav05aZdxKy1nBeISrDnhtEXBEDAHQnAAeCOt4I9gQAIgAAIuD0Bd3UAyAxx2Uu8TIVfywHAjgfWRNiwYYPm3Vkr8lt3vHHjhpLPrzVH3759ldx9LtOnJeTHjg0WXuQUAG5c1WDixIkUHh5u1zdlVARw95kYGr80nFjxXquZ57rbtYn/75yWni6M//W092yM6nDTS7r1j9x/6uotxFEKeq1MoWCRa9+dggPsq1bBL/HTVm+Wpj9ord1fGP996tcUBv0qxeg2b1rif2rOAtM4RyMt2Ekye91W4ruURS34+fhQwXz+Ilohje4Kh5W/ry+1q1qBXmvblArk9XfkejEGBEAABLKUABwAWYobi4EACIAACHgSATZouSyeVsuOCIB9+/bRU089RRzirtZkufiyM2k5APj1ftCgQcQpAlqNBfVmzZpFRYqoh1DL1PnZkOeQf73w/ffff59ef/118hWG2YULF5Q9cXqCva1Dhw702WefUaFChXSHLok8Sp9v3Knbx5Tr7miQ/YELl4XOwBpKS7+nuo61wCC/Zq87FkWzw7cqRqqs2Ws4m+b/bOMO4rQER9ug9s0Up8O0VZstHCglxQs+v/4XLxBoMbWsqoAjooFGnSSyM3KVhxFdWkOvQAYKv4MACGQ7ATgAsv0KsAEQAAEQAIGcSkBmLGeHA0CWi6/nAODXTzbQOXxeq2k5ANjYfvbZZ1Xz8c3nMjfQzf+5npo/96tcubKSQlC1alXSEmDs3r07zZgxgwoXLqxMLdMT0PvutCoIWI9Rq11v3ccU6u7od/7V5l30+74jqsP9fX1oSp8uVK9MiYzfN5yIphlrIgwZ/zzIHgcApxH8vOsA/bAjUjWlwJ4zjuraltYeO0WRIoXAvD3duA693LqxzVSydAt7IhnYicF5/uwk4QgLZ1vxgkH06dM9iZ0QaCAAAiDgzgTgAHDn28HeQAAEQAAE3JrAokWLaOjQoZp7NBpG7spDOuMAMJLWoCaMd/v2bfrwww9pwYIF0qNw+P6AAQPolVdeUcoQcn4+K/JzaP+mTZs0x3N6AYv25cmThxITE2n48OG0fPnyjP4NGjSgTz75RHEUcEtLS6MJEyYY2pP1orIKAqb+bDiOFyr3+85d1D33iEdaS0X6tCaQvXoXE6/kc5/qqeS/c+M89nF/hVNiapr0LkwdjDoA2Gj+aWckLRTGvyxU3sjij9WvQauPnKTUuw8NcCUi4ImuVCnUNvKC+85cG6E5dcNypejD3p2UsHxZs9dJIpvPFToPsjXwOwiAAAi4ggAcAK6giDlAAARAAAS8koBMMI+haL2YZxYwZxwAcXFxSh7/li1bNLfHGgH9+vXL+D1dGMFfffUVTZ48ObOOpBj1LMhnLiDIOgFcLSAmJkYRWeTIBfPKBkaiGdQ2zA4KjoB47LHHpOdJEkb2SJG/HnUtTrOv2gu9dGKzDrJXb1bJZ7V8Vs2/nJBEo/9YTReFcr09jZ0Hn4jXazZi9Zo9RjOLC7I6P5f4U2ssWMi59DduWeoTdK9dlYZ1bkXW6RLsfPh45SbiPWi1HnWq0bBOLaVHN+okCRHOiKdENEJbUa6QHSqsVZCQkqo6f1jRwjRDpC0EQQdAyh8dQAAEspcAHADZyx+rgwAIgAAI5GACO3fulBqKWe0A+PPPP+nNN9/UpKonAhgZGam8zl+9elVzvHkKARv/HAXB1RC0NAdccb2TJk2il19+2aak3/Xr1xV1/7CwMAoIsA29joiIoJdeesnw3tj458iCV199VdEQkLWLNxNFCcAVwoi9rdnVkbx088m2nDxDk1Zs1HxxZyE9LuWXfu8+fbh8A22PPifbts3vRoxXo0YzG/1ckpB1CeZt2KGULDTaWERvRt9u4vX/3xQO82bE2WIk0sKIk4SdF72EM4GFCE3RBDKxxzqli4tUjEcon5+f0eOiHwiAAAhkCwE4ALIFOxYFARAAARDwBAKy1/asTgH4559/aMiQIUq5O62mpUvAIn78is66BnqNjWSOAGjVqhUtW7aMlixZotqdDWh2EDjb2CHBDgY1A182tz3RCcHBwUoaw+OPP27I+Oe1ZeJ83MeevHS18+jl//Or/4e9O1OTCqVplQiP53x2R0LzzaMI1PaQLIT+3vtzDR27fE0XOefBT+jVkSqL13Buk4Xjwh4HgJ6QniwSIiCPH00VqQM1ShTV3CM7Saav2aIbRcAq//9p1ZCebFjbIgrhl90Haf7WvZpza1VikH2j+B0EQAAEspoAHABZTRzrgQAIgAAIeAyBY8eOKS/Tp0+rv3JmlQgg59GvXLlSyaPnMoCyppbHz2dhhf1Tp07Jhkt/ZycBh9BzRQBnIgO47B+L8ZlE/aQLq3S4c+eOsg+u1sDpAtaNDX9eh1/9y5QpY9cSspx0nsyZl2GZxoApdP++iI/n8PRLdob+mw77ZMNa9LooY6fV/tx/lL4UQoR6zoWyopQgv4CXEE4AU7PHASDTIeDIBi6FqLUHIyJ8u85coA/EHFqVEfjlv3/z+vSciKiwTkGQncUUiWHXB4TOIAACIJANBOAAyAboWBIEQAAEQMAzCLCxzYbj0aNHVQ9UsWJFeuedd6hEiRKUW7zWlitXjvLmzUs+4pUxKCjIJqTdXir8wr13717673//qzgAjDZ2TLCzoHHjf5XWjxw5QlOmTNEV4TM6N/djpX92jHA6gqPpARzJ8NZbbxE7E1zRWKjw5MmTxI6OGzduEN9N2bJllfQBvhNH2oLt++l/QhRPrznzMhx/O0WkGKykCzfiVZdg58Lkxx5R9rBo72GbPlx+8NU2Tegj8RKv93qvFzrP6Q3DxR5ibiZoHrOUKNvHr+/mxn+6cEpNFMb2jtPnDaGVldGTsZYJAMrEFHmTjcqXpolCT8FaRJBLHY4WERDHNSIg2HHA41pUKmforOgEAiAAAtlJAA6A7KSPtUEABEAABHIUgYSEBNqzZw+tW7dOUa7ft2+fU/tn47ZWrVqKkcv/GRISQtWqVSN/f/8MZwGr3ufPn19Ry09KSiLeAxuyGzdupDVr1qi+ahvdFIvncWg9n8W6dejQgeLj42n//v1Gp1P6mYfs82stOyjGjRtHBw4cMDRPvXr16L333lNSDNhp4q6NRekmiZx7ztHXa868DMvC3ln0jl/vRyxeSXHJljoE7Bzg9IBA/zy6ofiy0PnF+w7T15t3ax6RQ+ZHdmlNHapVsuhjxOA2DdBT/uc+RljLohjYEcEOCXZMqDW9CASZ1gML/3HlgirFirjr54p9gQAIgEAGATgA8DGAAAiAAAiAgA4BNmL51ZhV6PmV3ZmQ9pwCmrULuKQfiwEOHjzY8Jl79epFH330EYWGhloclcsLrl+/nn799VcKDw+3wcBh+J07d6YnnnhCUfJ39EU+K/kaNXA5J7515fIObU2mMcBCe/w6/eseS80HDoefLgzSkuJlXrZPvdB5zv3n1IKTV69r7p9fvcf37EC+PpbOGtm65hOy4N5Qod5vHXZv6iN7ged+Y3u0p/ZVK6ruk41+DuHfeuqs5jm0qg/wANk9GEk/cOgDwCAQAAEQyAQCcABkAlRMCQIgAAIg4BkE+AX8s88+U4xhbzD8TbfGofcjR45U/l9OL2BhQNn5jebrszMgJeVh6Td+5ed0CHd+7Vf7mq+LF/ehvyyja0nJmh+77HVd9lcSIQzWicvWa3Yb3L45/XXgmEV4PoejDxdl9LoJJX5usjQCvdD5wxev0BgR+p56V13MMa+fL338eBeqXaq4zR6NvNrzoMKBATSzb3cqE1JQ85wy1jL9AFkkhd45eFNLIo/S5xt3au6vVsli9JHgwPeNBgIgAALuTgAOAHe/IewPBEAABEAgWwjExsYqoeisdJ8TW/ny5Ylf8nft2mXX9rt27UozZszIeMVnnQEuZcgv+1oiesOGDaP+/fvniJd7u2DodD5+OVbkha9WXuC1mrMlAH8Uuf0Lhc6AWmOjl1+8Vxz+x0IYz9oYlRm/eqHzeuvznuqXLSk0CDrb5Myb9isTzuN+RlIkZKxlL/AysUaZAT911WZadzxK856d0Xlw1feIeUAABEDAKAE4AIySQj8QAAEQAAGvIcCCcVwSjl/+c2IrXbo0zZs3j4oUKaII6RnN42/SpAnNmTOHWBvAunE6AIv6bdmyhc6fP6+I53Xq1Im6deumrONtTaZKzzycLQGoZ4BzCUAf8X9cKcDUOB//AyFG17TCw2oGsn1qhc4bEfGTGe8yBwBXDuDX/0L58+l+PrIz6FVa4EiEj1du0i39p+cEMZJ+8LyoGjCgRQNv+xPAeUEABHIoATgAcujFYdsgAAIgAAKZR+Dnn3+m4cOHZ94CmTgzG+/8gt+8eXOlygC/2rMSv6xKwDPPPENjxoyhokW166hn4rZz3NSyuvB8IGdKAPJ4mQFtDU1NxV5vn3qh80mpaTRS5P9HXYtTvRt/Xx9R9q8L1StTQvPu9JT7rVMV9D6Ajf+cpikih1+r6b3Aywx4mYK/LIKC96RXRSHHfdjYMAiAgMcTgAPA468YBwQBEAAB7yJw7/YNSj70F925dITu3xH52eIJMLd/fspboTkF1u5NuXz9dYEkJiYqxv/y5cudAsdq+G3atFFU8DkM39mKAUY2w0J6EyZMUF7nzdudO3do69at9Msvv1BERISi7s+NnQU85umnn6YqVarkuDx8I0wyq8+cddtoxaETutM7GxpujwOAIwImiNf/5hXLZuxJloevFzrP2gZv/bqcYpNuqZ6xYL68yut9hSIhmgwcdT5YTyhLRdCLRHBWP0CWPiBzIGTW94d5QQAEQMBRAnAAOEoO40AABEAABNyKwIP76ZR84A9KObWJ+L+rtTxFq1Jw2yG6ToAzZ87Qa6+9RocOWSqr23NYk4p+/fr1M4bdvXuXzp49S9u2baO1a9fS7t27pcJ6RtdkQ/6dd96hnj17EpcNRMtcAkbC43kHshB52S7tcQBwCbrpT3ZTyv6Zmuz1Wy9CgfPuR/2xSqkioNaKBgXSp8/0oiJCxE+ryUQMjVZImBUeQasOn9RcR+8F3plzGKkeIBMglN0xfgcBEACBrCYAB0BWE8d6IAACHk/gfko8pV7YR3euHKf0hIviFfo2PbgrVM9FOTlTy5Xbl3L55SOfoFDKE1qF8lVqJf57MY9nk1kHvJ+WTAnbvqY7V/8RSzzkbLteLspXsQUVaDpAcyvR0dH06quv0tGjRx3e7htvvKGE0+sZ46yGf/LkSdq5c6fyKr9nz56Ml3kjC7tD6bz0xCsi0uIg3bl2iu4lXaX7qUn0ID3N1gGTKzfl9surOF58ChQnvyJh5F+qLvmFiNdqkaaQ05rMsDadx9nQcHscAK+1bUJ9G9a2QCl7xdeLUNh//pKoALCa7t1X/3sy4gA4dvkajf5jtaYTgcsYPtOkru71X7iZQIN/+ptuiSgWrabnSHDmHBfjE2nE4pWaURC8HyOREDnt+8Z+QQAEPJsAHACefb84HQiAQBYRuJ+SQLdOiHJZZ3cpRpC+Eaq2qVzkE1iEAmv1orzlm+VIoyiLUNsswwZn/OZ5wghl41/ecucJoIKtB1Geov+WSbNuN27coMGDB9OGDRvkk6n0aNCggVI6sGJF9ZrkWpOy2v7Nmzfp1KlTdPjwYeJIBI4YMDWOKqhcubIyL/8nq/z7+WVt2TGOrEg7t4dSzmynu3FnFGPfmcYOAb6H/DV7CKeArfCgM3Nn5liZYc1rc0j+h707U5MKpR3eilEHQGhQfiUcv1RwAYu1ZAa4lnhdsqhsMO6vcOIygFqN1/zk6Z7EjgC1xnOMXxpOh2K05+hQrRKN6d6OtFxAlxOSFAcCG+J6TcsBwHt4V0QxnLxyXXO4niNj8b7D9PXm3bprG3GEOPwBYCAIgAAIZAIBOAAyASqmBAEQ8B4C6TfPU9KB3/99eX5w3wUHz0V+hcpRwRaviIgAiLFJgYqoioRd31PqGa7RrffybzlTQJUOFNTwGdXp7927R7NmzaLZs2dLl7fuwKH4PLZZM+HE8aBm0lVIiznwbzSLy1su8g0uTUH1Hqc8JWq5fHZXTygrS8frBeX1p2lPdCUOzXe0GXUAtKpcnt7v0V5xOpg3WQi+WooCh/zPWhtBm0+e0d22nghg+r37xGH74ce0S+fx5KVDCtLsflwFwDaNgI3/sUvW0vkb/+pV6DW1SAKj59AK4b8knA7vCufDFbEPvQYHgOx28DsIgIC7EYADwN1uBPsBARDIEQQ45DwpcpHyGqqVb+7MQXLnC6bglq+RX6ilmJszc3ri2Nv/rFfuwV7nCztZQjq9S7l81PPlY2NjaeTIkbR69WrD2LiE3pQpU6h2bcswbMMTuGFHjmxhB1fa+b2Z8p1bH5lTY/KWa0JBjZ6VijVmJy6ZYc17c4VhaMQBwCJ0I7u0pkdqVLZBIqtU0KZKBRrXs0PGC3yiUP6fvnoL7Tx93hBefsF/t0sb8vV56Hhgw3uuEEhk5f4HZmlPahPy3vs3r0/PiTJ65lEAHLkwafkG3dB78/m47OHERztl7MPec7wo9vBC8wYZezASvWBav3qJojT18S7EjgQ0EAABEMgJBOAAyAm3hD2CAAi4FYG0mEhK3POTCPVPyNR9+Ypc6eB2b5NP/sKZuk5OnTw9/iLd3DSXWHPBsuUSaRRNRDrFoxS/ZR5xnrp1Y6YhHd4RaRehmse/dOkSTZ06lRYtEg4Gnca5+EOHDqXnn3+eChSwDMHOqWxZr+J21Ca6dWip0LBQV4HPzLP5FSpPBVu97rbfvsywZjaVixZWwtsDrEQZA/L4iX9mLHVj6qrNtO64/is6v57P6deDSoXYfnsy9Xw/Hx96tU1jahlWThj9F+j7bfuIy/8ZbWzAt69akZ5qXFuJeDhw4TL9uCOS+PXeaOM9vNSyIbWrWoHib6fSb3sOETtY7kucB+bz8xzPNKlDXWtVoaOXrtF3W/favQfT+Is3E+m/W3bTKY3yh9bnqlWyGH0kHABG79QoF/QDARAAgcwiAAdAZpHFvCAAAp5HQPwP0iRWmT+5PkteQxmgEdV6zwNt4ETiLuK3fUVpF/bbdPYNLiOM++Gi9F8gJR/8g24ds33F598gaRr8AAAgAElEQVRC2g8jXxah02n379+nI0eO0KpVqxTVfhYGLFOmDHE+fr169ahFixbKfwYEaCuhGziNW3XhV/+EnfOFiCWXuDOeVuHqQ2SnE4Bfsfedu0i7z1yg41diiUX/zFuK+J1fiR1tbLCyAv+b7ZpRucLBmtPIDHge2LBcKaE10In8fX1t5jHiqHD0DPaM49QEVtT3xAYHgCfeKs4EAp5NAA4Az75fnA4EQMBFBFjsLHGnyDVXDM4sNIqEenpQ/X4UULWji07iGdOkXTxICTu+FfnoqRYH4hByzu3PF9ZG+ecsypi4eyE9uGdZysyoA8AzaBk/xZ3YU5S4Yz7duxVnfFAm9sxbvikVbDYwy0Qx04QQ43zxerzs4Am6K7QgMrsVFiX0WLyvjMiFV2uyGvQ8Rq/UoJFUhcw+IwsTDmrfXNEEiEu+7fByuUW0gT1RAQ4vZDawUP58lEc4a64kJmtOBweAK0hjDhAAgawkAAdAVtLGWiAAAjmSgKIyv+UzAyXmLI/HZf78ilQk/+LVRS5/FcqV20fpcPf6aUoVBuxdoVpvbZiqAfIrXIFCOo7QzFfPkVCd2bR4/efQ/ztXjtnM4luwpGA1Unn955Z6bjcl7loAB4AB3qkizz9pz//sCvnnb9y3YAnib9Q3iMv7WVY+SE+4RHdvnKW7sVHEKRv26mVYO3QMHMPhLmz8T1q+0XD+u8MLWQ0c1L4Z9alfU3U6Dqkfu2QNpaWrOyNklQbOXL+plLFLSLF0lBndOxvdFYoUouhYxxxCBURawKTHOlMNESb/jQirX7T3sNGlLfrxPKxXsOKw+HemHakBpkn4HGzMX7fTAdGjTjU6E3uDWJNAq8EB4NCVYhAIgEA2EoADIBvhY2kQAAH3J2D/y79QMxe5+4F1+4g65/V0Xy5ZWZ1r17NDQK/lEvXTuSqAf8k67g8sC3bISvTK679KCTprdX84AIxdiD3GPxv9/qXrUf5qjyjK/UYbG/8ppzbTraMr6H6aHTniWeQA2yJU7yet2OiQgWmUgVo/vRf82KRb9PZvy+mqxgu0noo+r8VOjQl/r6e9Z2Ps3iKL2r3TuRWFiSoGYwyU4rNegNMcWJyQhQK53biVojgjjKj6m8/F5QZZ4K9IYH6HxvM+2MnCGgWsqWA0soOjMz7q84jQA9ijpINoNb0UDLuhYwAIgAAIZAEBOACyADKWAAEQyLkE+PU45fR2cQB52H/uPPkpf53eFBDWznDIModa39w4m+4lab8wMb3A2o9S/lq9ci5IF+48YetXIhVjn82MbJgGtxmk6CaYWkp0BCXt/dnm5dmICKALt+zWU/HrfPzWL4WopX6t9Vy+/hRQpT3lr9nTKYV+rqCRuPM7Srt0xNDfFa9bsPnLitMhM9tXm3fR7/t4T1nX2DidLF7I2YhUa/xvnTnhW2mlePlWa73EC/XQTi0tFPSt+x25dFUpp2etY6B3ygpFQkRZwQ4Z+gTHxQv4uKXrhEifsRKQrEcwXDgPOlSvZLG3o2Iv4/4KJ1bpN9KaVSxL73ZtQxwBwI2dNB/bYcSXKBikCDHWEEr9zPKnnZG0UIgUyqIIzJ0X30bsoV+FMKFWe7JhLXq9bVMjx0EfEAABEHALAnAAuMU1YBMgAALuSCD17E6h9v8/1Zdm6/36CTG5gqJsn09QUbuPknxoiXgVXSXGaTsZ/EvXp+DWb9o9t6cNSI+PEQ4TofyvUoHBN7jUv+H/whFjareOLKPkw3/bYFDr62msjJyHHVDxIp1CrVLCw/G5KE+xalSg2QDyCShkZFppHyWtZvM8uiPSYIy0vOWbCyfAf4x0tehz59pJ8be1nO7GnRV6Ef8ar0pqTuHyFFinj5K6YGpZ7QBgBf3edasrxqN5GT3rQ0aLEPRR4gXe2viW6QeYz8Ml+WauiVAiAvQav5I/06Qu9a5X3UZU8FxcvHhB3yRVx2eje5gw/huULam61Mmr15USf3qVAkIC8tHLrRtT5xphxOH75m179DmaIc6iV62AHRDdalehl1o0tCjPx/+G/VM4eb4T1Q60WPBYjhjoVruq4rzgfY7WiIAIFvuc9kRXqhTqmr8Luz9wDAABEAABBwjAAeAANAwBARDwfALaJeZsz+6sUn/apUOUsP0bG0E785X8QsOoUKdRng9eckI9Z4makRgf8QVx2Ubrlqd4TVEF4G2v5vng3p1/jfCrrPav3jgHP6BGN1FSUUSfWBlizsK7l3T1/9i7DjCrqnP7T+8VGHqdARQUAZEiIl2xazTmaWxRE7sRxZLYaywo1mgUFYMxxl4RRIoUBQEBAWlD7216b7x/neHinXPPLufeO33/3+fL9+bus8va5w7zt7U4mDNJi3AwIrUzpYy5S58Hg/vE85b+h1ABwuUfjlvF2eJ6n3m0smYxM/4/xOXyuiXi/p4f2eWMtFR2tPvSkPRO0uy9Z431rETw/HcLKZODAXBKj2nTim7jzH83F44n+t+hCrAwcysd4nJ8ZMHhXKO0vne7NBpzbIZViSALRoCEb/WuffTe4hW0jvfkUUKI53aB7twqcC4HNIZw1l42B84E5/srJlpET//O7FyL3M/NHKhm+HzFWksi0fM8cG2XnEBnc1UE2g6SYqKFVwQsPuZAwLyNW2g/t1kAC3AEDOrakS4b3I9aJ1ZziHgMa0AacNm23dbePSoO15060NUd+PvOmOcMAgYBg0AwETABgGCiaeYyCBgEmgYCEok5H0eSy82Th98SUEl0RfZ2yxFCabTITMaa/Th2WLO/e5pJ5bb5wGSRxQ24lGLShx39rKo4h7JmTeT2in0+4+N6jWOehgubxvvq5ykK10zj6ojPxQ4yl96DyyK2h1iBAhgjgFDBLSxh0YlWmX5ojFjWzr5VneoXPOO2ZaOA5ToL187gJ+WtO6GRsZQ0DG0jPayRy7hX/p9zF9MOdvjgaKewU9giLtZy8nqwg4vMdEZaC8sBjAoPs/rKjRkEDAIGAYOAQaAxIWACAI3ptsxeDQIGgTpBQEQcZ18c5f4pI2+3nJNAzAQA9NBDuXjOvFeOlnJ7PxUalUApo26vQUonqqwwpIpkMfJDSQEOvKOx/GT8cWcLeSfAWQF5RcgGcvr0tyk4oxzT9WRKHHilVsWA7E5r3m88f9fGUzi32qhM1ibi9Kzh11Ahaj43CBgEDAIGgaaEgAkANKXbNGcxCBgEAkYAvcnZnDWGdJnMQEyWeNJlFN1lcMBrlh/aYvVhV5WJNbJNCwBRwUrO6v463RFvpxJx8DcUZ37vM95UUxCrKLxFJVt/FLy7IRTddTAlDfqToxOv4g2wqjFOupxiup2s/G5UFmVT9mxUachJMCHrqBsAEBE/ijbjL7+A8nBmgEHAIGAQMAgYBBogAiYA0AAvxWzJIGAQqD8EijPnUf6y/yr1yqM69qfkoddrZTlVpynZutjKph6uLBcObfY965xlzprF5f/MWO9k0Z0HsVTitUc/stQV4FgWHLQND+G+b+5pZwK45mpl+9Yy6/9rdFgQcEKwKWXEbcK2Fp2yfd0WC1mbhvf9uAkAFP76DQeLPtG+XlMBoA2VGWgQMAgYBAwCTQABEwBoApdojmAQMAgEBwGrxxzZf87Iyyw0OoEZ+W+iiJbV+taBmoip3nteu759oGs2tudRkZEz9wUBT0IIJfS7kGKPOf3osYrWzaT8FR/59LeHRidZ5H9u9OsbG1aq/YpkFPFcCPfEJ59yPbP+H+s4jYyHwfuB4AcAfFs8ROeERGQeVzhgryoz7SAqhGp+XsUEeDl7ttHutSvowKa1dHDbRiovLqKS/Jwa0nph4REUnZBMCWltKS39WGrXqz+17n4chUcazgR3iJvRBgGDgEEg+AiYAEDwMTUzGgQMAo0UgdKdK7g0erJS9i8mY7hV/h8sk5djs1MWFkGJg66i6M4Dg7Vko5tHVtYdEhZJiSwRF93xROtcIFPMnvUMVeTu9jlnsO+usQEJWbzc+a8I201U5fAVeXu4suJZ5g7IFR+d+QMS+l8sJQ/0PKxbARCe2KZa4pGJBlWmOyfmiWx7HKUMvzUolTyqfTXWzyvKSmnHykW0ds6XtH/jGqqsEFcqyc4YEhpKLTt3pz5n/h916juEQlluz1iQEOAKqZ1rltHi//6TcvfsoPDoGOpxyjjqf8GVFBnzmyxqkFYz0xgEDAKNHAETAGjkF2i2bxAwCAQPAVlm1LOKN2t4sFbO+u4pYWk71ghPalft/HAfdHM1WZAkNIaz+qPuoPDEthY8Bb98xlwB3/hm/5mdHqXt4ABoribiRQAeOtUROtl1N1l1Hf4Ly1F3KdtYso3bapgD4nB5ieCqQyiiVbrVxoP3x5gvAkXZB2nFV+/RxgUzCEGAYFp8izQ68cKrKX3QKEJgwFhgCGxaNJvmv/mMT3CmTc8+NPbWRygytvn+2xEYsuZpg0DTRMAEAJrmvZpTGQQMAi4RqCw4YGU20Tsus8g2vSwnMpia6HmL36HizQuclwUb+/HnWXrlzdVUZefepH7gCMhZ8CpVleTVhMvgKK2MAFiooEji8n+Z6fTXu5HsK9owi/J//kAoRWjtBRUFfS/iFo+xrr4CUNdAMKj84CaueCjmZw/zVOEE9Q601MSknxrU77GrzTXgwXD8l30yhTb+8C1zoVTV6k47HH8SDbt6AsUmB6akUqubbOCTF+dm0bSnJ1DO7u2OO0XFxUm//40fpYEfx2zPIGAQqAMETACgDkA2SxgEDAINHwEt5nAXpc1uTix0WlmJPJrJBhMH/0lIyOZmncY6VlV27skOWwoOrKbgRBQY2foYSh5+C7dTRDZWGALet0zeEqoWSUOupagOfaXr5P4wmZBdl5mTIoPjeC5bxn2V7f1VOp9OZULA4JgJLGd/9YyP6OfP3gl6xl8Gb1xqKxp1w/2UltHL3IIfCGxc+K2V/T/sLcfpNQ+qAE4b/zhFRMX4Mbt5xCBgEGiKCJgAQFO8VXMmg4BBwDUCWuX/tlJz14tIHjiarTy01cqGoizZZCmrAVOVncd0O4V156+g3MVvU8mWRfyEly49/3/oH0/mqg1kppuzydootJx2KDF89yRn1DdLYbQrMogGl+5aWc25ISzTr35SpzKhOd9rMM5ecGgfff/GU7R3/S/BmM71HFHxiTT2r49S64zerp9tzg+gNWPm8/cxKeNyIQwgXzx9/BMUERPbnKEyZzcIGAS8EDABAPM6GAQMAs0egaqywmrSuJxdUiwgj5Y6+i5TNlzHb4yq7BySflVlBVS0fpYD638is9rfwP3eGXW864a1nOod12HtryzKrpZWzN8vPZyOrJ5F1Dj7Of7O7ZDOFWzFjYZ1Kw1jNztXL6V5bzxJxXk59bqhxLT2NG7Ck5TQqprLw5gage0rfqRZLz9MVZUVwsHgWRhx3d/Mv1tqOM0Ig0CzQcAEAJrNVZuDGgQMAiIEdInImrsUX329QbLMNRQSIMcIdntUTnhbaGQcJbBaQ3SnAfW19Qazbtn+9ZQz7xXOtqMXvqbpkvbpfE8sxYqBV1J0l0His3Mlgahaw7Yziu0+ghIGXNpgcGxSG+F7AHncgikciNEk+YOMX8uuPalz/6GU0r4LpbTrXAOS7N3bKHvXVtrFjPR7163UntczSYfjBtDoWx42coEaLxqc/jmvPkZblwn4Y3iO0LBwGn3zg5bqgjGDgEHAIOBBwAQAzLtgEDAINHsEdPr/QR4GRyQmfVizx0sKADsVZQczqZwd8sMVzMAeEmapF0R3OslvtnWVSoLTfozzXxMVGdkeSPFSRk2gsNgU6dXqfE9w1ykjx1N4SifHuQ5XVVDe4ilUsvUn/rxmq4b9AVRtgHAT/ATGgowAf08zf/yOFrz9nFLWLyQkhNBH3u+8K6wSfV35vqqKCtr280Ja8tFkyj+wR+sAWOuUq26nHqeeoTW+OQ86tH0TffPMnVRaYCM89QIF2f9Tr71L+86aM57m7AaB5oSACQA0p9s2ZzUIGAQcEShY+THLxk2XohMSEUPJp95EkWk9GzSKIMKDo4a++cq8vVwaX8h+VrWjBUcKTl5U+74U23OM3w65CICyAxspb9HbBEUFu4XFt6x2MiV9+MWZ31PBqi+ZwV+iMR8k9JGpjut9lvWfliGwwWR1RbzHiqytvMd8LjhA2W0Is8q3sgj0Ilp01ZqqPgbJlCYi03pYMpMq0/megG/BkqyMTvSZDq0DuT+8QeVZ2/gzufOPoAQk+sJTOqq25fh5ZVEW5S99z6oMqa56COFAVBzFZAy3VDX8UfEQfrfYaQ2NjKfIdsdRPL9PYQmt/drz0Yfq4F0TycbZN96ic3ca9qfbqUUnbqHhc/pj5SVFtHDK87T5pzlCojrveVt26UFn3Pm0ka6Tgc3vyIIpk2j9vGnCUaalwp+31TxjEGgeCJgAQPO4Z3NKg4BBQIJAzvx/UulOMYkSHg2NSmAH9nbWkO/QILFET3XBL59yZnUxZ97Vmt2oaIhqf4JVIo+sbaAG/gQwulcVO/cRg9QwZdQdTMjn3N8Lqbac+a9YjnVdmcxZ9ewBTn7R2hlUtGGONDDR0InqZFUUuq0tOt8Tp2BCZf4+Dux8zt+xFXS4slx5vaExyez8X+c3bwPeQYtfIM8362xV8px0OcV0O1m5D88AfLcK13zNUp0LHVsovCfC/DE9RrNs4YWuHea6etf2Za6hmS/cL80ch4VH0Ann/JFOYAk53Yy/DFBUA8yf8ixlLpypxN2UrSshorz9u2jakxOoMNs32IqnDamiGkMzwiDQnBEwAYDmfPvm7AYBg4CFgE6JObJ6qaMncNY8ucGhJsu8qzaL8yQNuZoiWx+rGir9PG/Ju4QMvshUBIpF62ZQ/vKP+XF5ZjigTdoeVt1p2Z41lLdkKlUWHlIuC8ePG5erHUTOzqHaIqrd8dw28segBFiUG5AMgEOcNQvkfft8RymkLRFMQkUHHPe8n6YqSfugABB37GmWUkDZoc1WKwiy8Z4qFNU5EJRJOvkvfmf+MX/RupmUv+IjH04Iz9rxJ/yO4nrplZhb78BP/64+g64xpvHHnU1xx52j+wTV1buGUvzpE++xHEiRwXkc8ed7qEOfgdr71xlYUpBrrX1o20blcENcJ4do1fQP6af//ctxENooBl1yA/Ue+zslzmaAQcAg0DwRMAGA5nnv5tQGAYPAEQSqSvKqFQC4XF5m4cntq0ubmViuIVnx5h8o/+f/KqXUZHtGdUPi4KvYYe3j19HgIFvs8AUHnZ+Hk9n3Ioo9Zqxw/vxl/+Us+2y/1vf3IaH0HTvw+Ss+puINs46U+fu7AkvYdRliBVjq0ypydloZ8apS3+qKkLBISuT9oYKhhjEGKPnHnehk7QM+HzstCJgkDvpTYAETSBXOeprKD2Q6O0cuuDwK106nwlVf+HX+kMhYVp+4Xh1Yq8N3DVn4eZOfpk2Lxd+zmMRkGnPro5SWHlhAUPQ+bF48x5IblLHW49nkth3pzHsmEfZjrCYCxblZNO3pCZSze7sjNBlDx9Kwq+4ISuWGwd4gYBBomgiYAEDTvFdzKoOAQUATAWl21GsOK4M95m7NWetmWMnWRZyhfler5F+1I1QCgHANgQ63psq4hie1qw6eSFoNdPrL3e5LOl6QpbVI6jjjC2x1s9aydXTaDIJ6LofJZAoAItI+SCrmL/9AmEUP5p7BC5Fw4qXckuJfAMp7Lyj7z579LLeiOPNI6CoeFK7+ksv+pwUUAFK1hdT1u7Zh3jcW4//hI5wg9jtUlY1n7dhMP33wOu3bsMpi90ebAPr1T77ir5TasZvWK1FamG8R1x3a5hyg8UwSFZfAkoBPWfMbq4nAxoXf0vw3n3G8R5A1jr31EcOfYF4ag4BBQP4nEP9DUHf1luYyDAIGAYNAA0NA5TB4ttvQAgDIcOYseJX70sUM0G6hjmx7HKUMv9VV7zJKxLO5vLycifFEpqMxb1UycLl9NbFeLRtnmyENCLm6Ggzz2vJ0+vtTtRnoz+T/yJJtP1nM+06ZfBE3A6piLGnFWrTQ6CSK7TGSYo89nawWiiCYSqlAxUWBLQQrsCYN/tTxu1ZwcC873ndx6f9uR5ThzA+75k5KHzzK93Pe68qv/0vLPuV3qKqm1CYGI0sPZz21Y7rWDS58ZxKtm/u1/I9T/o5CDrBzP32uBq3FG/kgBF5mPn8f7V7ry1mjCuA08qOb7RsEDAJBRMBUAAQRTDOVQcAg0PgQqMjeTtlzJnF5dIF08w0pAHC4soxyvn+JyvatCyrgcIbBZh/Voa/2vCrHXVc9AYEEMMSX7v4lKJl3pwOA+T88tbPF1I5gh92Q9S1Y/ZUy6w3HNSZ9qFXeX7Z3DbdgiDPlwjYDBcJQb6ji1gq8l+WHtljl+xU5uy2OAbRcIFCC9wDZ80TOnke27S2cUS4B6MttgUBB9ndcRi8J6mi/ILaBeMciWnWnOFahiGzTy1WwSWfN3B/fYgf+R+FQVSuP1c4yh6XxWLEgUJNJItbpu8YO/MKpL9K6OV8Kj3T8uItp4MV/dryPrB2buHf/birOcyb4xKSDL72Je84v0IIMwYSlH72pHDv6pgepywAju+oNFBx/EDhWlLLEqpdJAzhKpM0Ag4BBoLkhYAIAze3GzXkNAgaBGgg0xgBAceY8Qs+8LFtukdB17E+x6ada54V8XSlLA6r6uSPb9GYd99v03hJ2LMD8D3k8kelqzHue95DO8eGsHxUw+3rpjp+F8+OMcOilxn3u4ZBmk8iYaWV9uW0gpttQJva79GjGWsVdIJPYQ5k67gXVHFVlBezwZ1U79hoqDjX++OcgQMrI8UL5ucJfv+F+/k8cIRJVKGTPwb2u0XsPdEcxfhEtuzFJ4BlWv7+/snKi5RAQqQ5cQGbQ2aI69KPkYTcKP1cFEPAgODPiep/BQaBTrVaDnHkvOXKIiAIAdf2uqfTiIfU3bsKTFB2f5IjL8s+n0s+fvSO95f7nX0n9zrtc603YunQ+zXrlYeXYARddQyecdYlyXHMZAN6EOa8+RluXLfA5siyA01zwMec0CBgE9BEwAQB9rMxIg4BBoAkioB0A4Mxxypi7CKRp9WmWk4OSe84Kiwwa7EknX+tDQKbjeOiUSHvWLd21knJ/nCwlIHQbALCfSaXQEH/8ua7Y1p0w08n6onogDmsdO67GFKpSeREJYMm2xdX8DeU1M3l+vVsKJn9/AgCytgG/9ljjoRCL5T+RJSgjWnQNfLojM+i088jel7J9a7mt5jU6XFYk3BPe5+Sh19dQKRAFDZwCAHX9rsFpnP/mRMr88TvHMyFzPPqWh6hjn0HOZ+Yg3+x/Pkpbls6r8wDAyOvvpW6DRgbt/WjsE4kCOabvv7HfrNm/QaDuETABgLrH3KxoEDAINCAEZAzp3ttsCL3c2A+01C2nW5AltnTOT7yEYjKqM/92K2B2+0LWtRfJ7VnPc4Y7Jl1depvLzlIJVxXIzJ+2Au/5lAEAF5Juon3mL32PijbOFWLC6X5HWTcdAkknyTmdII7br4hM2s6fAAAIEIsy51pEeNWEesGnCwIhH4IAkA4MhuFdzOMWAODrZELFgyODVe8z3uXEQVdZ/BHeJgwAxCRRyqg7KDyx7dHhdf2uqbL/6LEfdeMDQsb4suJCmvHsPbR/01rpFbkp14cSwJzXHldeuZs5lZM1gQFOlROJae2t6o2EVr+9Y03gqOYIBgGDQC0jYAIAtQywmd4gYBBo2AjoOHE4gayfty5PqCpRRkY1ZfQEYaWCFfDg8u6qEmeWdJwlptsp7OhcKT0WCOJy57/CpevibKlnAn/IBT3P1nYAoPzgJsrBOUp8JfJU+0cVRg63QIgwEDmclQUHLKZ6ZIODZUEPAHhtTCdIBq6HhP5/sM5UsnkhVRZlaR0N1SrJp9zAvAAZWuNlg6y+epbtE5msukXnTtBuguy/d+sCuBosGdGcXT7L2vkf6vxd4yDOTx+8QaumM0eFg0XGxFnOY6tuYsm/vH276Osnx1NRjvg+debxXl6npSAsMopOv+1xanusPh9JwC9QA59g15plFgFgZUW5tVNUbwy/7m/UdYBzsLeBH8dszyBgEKhHBEwAoB7BN0sbBAwC9Y+ATt8wdokScLDGR3cJTrbSn5OD8d9yNvL2Ch4Pofg+53N/8pni6aGT/t2TVH5ws3CMrG/d85AqEOE9uaoqQYZFbQcAUIZfzH34QqcxOoF7xm/i3nVfhnMl4zz3iqeMup2lFTvUmF7H2XTzflhEi0P/4khsiHn8qgDw2oBOOwDICJHtDotvZVWn5C16m6tDwN2grhwIT+5o4SSTidTBI/eHyYTWCpHJCBlVdymqZBEHR0IsnoD4Pr8R49X1uwanfdpTt1Pu3p2OkHQ58RQaecN9FBomVmDYs3YFzXj+Xqpk9nmRxaW0orPvfYHiW6TpXBN9//qTwpYEzwTRCUl05l0TKaVD8FpEtDbXkAfx7+7VMz+hZR+/RWERkUy8eCNlDBkTdC6NhgyB2ZtBwCAQHARMACA4OJpZDAIGgUaMgC7hWWyPUVZ5fX2ZTM8de9Jl3Fc57yrFA51Mph0jfzO9tRkAsPqxZ0+kyoKDwiuNyRhulak7WcFKbqf4dbrwWZEMnCxr7PrdYmLDmK4nW8EpEaleoAEAVWYde7Y71wgCWEoV+9drHImdZZYCjO97ocZYwRCNwBZaDcCN4WSq70R4UjuurLnTJ0gh4hBB2b8V1IhJtparj3dNphcPp3/0zQ9Sp75DpJhvmD+d5r81UTomLf1YOv2OJwmVACorLy6iGZP+Tvs2rpYObdE5g8648xmKiktQTWk+NwgYBAwCBgGXCJgAgEvAzHCDgEGg6SGgcuQ8JxY5AXWFiCpLqUu4p3J2VHwHql5pER6RaT0pefgthGyqrtVmAEAmj4f9hUbGUhJn/1ER4WSqwJEskILe+oJVnyslB73XRSUFsO46mhgAACAASURBVAuJjKGw2BacbW9pcTU4VSd4P1e0bgblL/+Yf+SbjdchfVRl1rGWk3Ndmb/PktjUaXWAo5wy4jaulmiv+2rUGKfTyiNsk9AIHojUAyxJznmvsGICeuSr8UU1RNLQ62oQHNb1uwbyv1kvP0zbVzhLIrbs0oMd7KcpMjZeivfCdybRurlfS8egBH3UjfdrZaJVnASehY4ZcRYNvXK8X++CecggYBAwCBgE5AiYAIB5QwwCBoFmj4BOiTNAskrZT7qce+RPrhfMZJlcbEilce7ZtCoAIMpc43kd5n8xOJytZuxApKZrtRkAyJn/TyZVXC7ciuXAj77L0bFRt2OwU9xlCCUNudp5fnY6EQCApCOk/0KYaDCU2w1Co5MoNC6VnciWFMb98ZDNC4mItZx9f032fquqRnRbZETs+kXrZ3HwgXvQj8g6ys4gq7ZQnV2l5iEjAKwsyq6uBMnfL1xGqjbBd1l2MJPKmRcDLRDgCsDvCm+r63dN1buvI9tXwWX/3734AKH3XGb9zr2M+l+g953W6f/XrU5QvRPmc4OAQcAgYBBwRsAEAMybYRAwCDR7BNz0ZCMbnDzir/UiB6hy3FWl+7oBANE8KOu2JAiztvq8M6GRXP7LPAnIxMpMxKQuekYVAJA62ZKN6GSM43qNo/gTnMvSVQSAWDoYEoXB+HLK9qpSfdD5bsj4MWTvjP1sCH6kjEQVQE3OBB0MVAoAoQI+BsytCh5YdxmA2kR9vGuQ7ZvD8n2HOThhN13SvuK8HJrGBIA5e3ZIr0BXrq/g4F765pm7KG//bul8Ke270Jn3PEvR8Uk6V2/GGAQMAgYBg4BLBEwAwCVgZrhBwCDQNBHQLmuH5nq/iym25+g6B6KuAgAiEkCxhGAIxXYfwSR0vaslChXa9vb+aBGQVaUFVsChIteXYd3zjKg0W3U5KgdeJRmnKulWOdaq/QXzc5UTL1N9KN39C+X+8Ib0TtEqkczl+1CgcDLdChsutbDeI8hQurWSrYsp76d3WAKwmiHdbrK2ltoOANTHuyYr3W/d/Tg6ffwTFBETK4U5e+cWmvb0BCrJFyuGYI5xtz9JaRm95FemUCTwfnjgH66j48f9Xjrf4aoqlib8lTJ/+I52//ozFWYdOMqOj7aGlp2707GjzrU4DkLDxSSH9kUKDu2j5V+8SztWLqbi3Grlg5jEFIssse0xJ4j3hDYSxmv1tx/TzlVLrGdDQkOtfQy46FpqBzUD5utwNH52X+Yaa90Dm9dRWVEBDw2hVsytMPL6++TkivzsbiZqXMrEgFnbMy0MsN9Bl9xA6YNHuf0amfEGAYNAM0HABACayUWbYxoEDAJyBPSdFO4ND6J0mZt7CVYAAEoCkPETmZNDWLJ9KeUtnmIxvPs4V2CAHzme4GRZhHGrv1KUfKsdPV0SOZTIp465R6v/2HvfqvtWyT6qSrpVAQQ39x7wWEWPu4wdXxXowN5U3BNWn/zcF6TvnOeM/lYBqNpjZNUxtR0AqOt3rbQwnzPtd9KhbZmOr85xp19Eg/6P5QwVtvOXn2gmtwCAT0BkugoAmxbNpvlvPnPUSRfNl9yuk8X+H5OU6uwrs+Of+cNMWvLhZCrOy1YdgRJataVTrhpP7Xr1V47dtmwBzeM9lhUX+oztc+Yf6KTf/9lxjqwdm2nB28/Swa0bHCsuVHJ9MmwGXHQNnXCWmHhW9Czu5cx7JlJimn+cGkqwzACDgEGgUSNgAgCN+vrM5g0CBoFgIWD1OqO8nbXddQx98smn3mI5P3VlqgCArHffs0d173oIVzhcSLHHnH70WCBxg969o/ygrSJC13GXOnrssOYuZhm5LYt4D3IZOW/5OTf3oHIYZRljHUZ3VQDBzV6DMTZ/2X+paMNsx6lkPAB5i9+h4s0LpFvQCcKonGDvBdBDnzyUHVRRxtRhN/ks51gkkXOUVYogAJA1+1k6XFYkdnQl7SCq+6nrd02WuUd//dhbH6EOfQaqtk1rZn5Ki957RTpOqQDA32U4qQumPEfgFJAZ9jbs6jso4+SxjsPQOjD3X09YWXI3Bgd82DV3SjPiyNij2iFn93bHqR0dcT7b+nnfWBipzta+94k0hnEPj6xJgJq3fxe3WUygwuwDjuvKuBpQKYCWCgQe7BbG65x+2+PUFpUHxgwCBgGDgA0BEwAwr4RBwCBgEDiCAAjZ4CiBlE3H4HwmDrmGIlt11xke0BjsCaXYpZa2urPpMLqrSrp9nEH+Izf7+xepbI+zbBcyq2Bv92b2L9u3lnIWvCZ1qHACUY+9XhVBNQZW/zmTCkZ3Vjs03qipHEZZAKB48w+Uv2Sq9D3RuYuAXgiXD5fuXFHdnuFQwYGpRFwKqmoR61mJvJ5nm26qAKw7ZbLN6K5yiTrP3AjaZc95TtqmIOOKgKxlFlfFcKpbiGpkm94WP4E/VrDyU5aLnCZ8NNjv2rblP9Cslx50zEbHJqfSWfdMosTW6sxwoAoAcIpXcFn7L9/8j78rVUroMoaOpWFX3eFYsr93wyqa/crDnPWXc4yIFolJTKZxE56i1I7pjkNkcocoxx99y8PUud9v5K9VFRW07NMptApnc+BZsC8S3yKNzrn3RYpNqUnmuWr6h/TT//7luCesO5LVFaCy4GSyCg2nPSsvwAwwCBgEmg0CJgDQbK7aHNQgYBBQIqBwdp2eh7MS23MMxR1/rg/zt3I91QCwi+/9lQrXf8cM4+uF/c2eaXRUCvI4U1osyZTalQRkzrisFUKHU8Epc1yydRFhjyJH1QkytxljK0DB0m2yNYROGd4RrobAvchMJaWouvpgf17Np/AM8yk4E7CBJC9p2A01glkq7gDPHnXJDt1UAei22cD5z134L6XUoCgAYJEUznmeypnFX2b+tiaUHdhIufNepipJdUGw3zUZ074yY38EhEAUAOAcb148hx3kt6ngkFhZwRtvOObj7viHY+k/+uNnvnA/lRbkBfS16HnqmVY7gL2yRCWZ6BM04d8By7/8Dy3/jDknNJx/bNopAACMZz5/H/fwOyuRRCckWe0QKR2cuTUWv/8arZ7xkSMmukSPAQFqHjYIGAQaLQImANBor85s3CBgEKgNBCzCLnYOq0rExFdO66LkGxnLOC6dR/bXX6sqK2RpuhUERxh7ceMIY83INr2sjLxT+bTljMx/lapK8wXbC6G43mdQfJ8LrM+lzjiX/scfdzbFHXeO41yqSgM8ZHd8/HH+MY+lLHDSZZzFHqyEHWRxqPIAzjLDfULtISK1S41hJVt+5AAFZ/8FZHOewQ0tAIB9qYI/kWk9KXn4LUerOXQqHWQKAHZ83VQBVL8faVYrQHhKR8erQiAL2XXVXVrfC1bvSBl9Z4158N3KW8StJlZVjbzVBASF0V0HU9KgP2m1JqBip3DVl9x2MUv5HQ72uzbn1cdo809zHTHrNnCERWinMrcKAHBmD25ZTxsWzKCty+ZTebG4ncK+NvrUx0140urXt1v+gT00feI9rBwgJgJVncXzeXyL1nT235+nuNRWNR4BgeBXT9zGwYp9jlPZSRN1+Qy8J0tu25F78icxQV/y0R+rSBZlwRrgO2PS32nfRufKLBMA0H0rzDiDQPNEwAQAmue9m1MbBAwCEgT8dUStKblsE9lCMKLD6YhomU5hsSkcFPjtDz8Mg9NSxb31yMhCVg/OfmXeXv55sYYzItk8O+ZxvdiJP/68Go6KtI//yHTeWU55IETtDOF8VsY5R/yHO7K8KSNvZ9m39pajBGfObcDDgwQy2ImDr6Kodn0cwUEGHHr0pduW6LV4eHDsc/7R+coPZHJrAwdQStSZSJ2++Lr+Elbk7LSy3eLgVghFtEpnJ/cqvMgcCHvJmffBa+MqBQD7Gd1UAVhfJw7uxKSfQjEZIwgcF3g/yvasocJ13/J3ZjP77SrHvXoHYbGplMxElZjD+v7x+5C36C0q3Q0HSm8OLvGh2B4jKb7vRcJqHzj+xZvmU9Gv06myqJpFXmlBfNdUjqFPTzn62Od/Q8gm41mUjkcnJFN4VDQVZR+UkvaFhoVZTntpQT6VFLgLmHowgfN/2vjHKKmNb5AHQQW0MuxcvVQJoc4AUV+8iuzQmzTR32oEJw4AWdsBznPMiLNo6JVcseBgquCBqOVAByczxiBgEGj6CJgAQNO/Y3NCg4BBwA8E3PSh+zF97T7Cf8Qjm4tAALKLpbtWsoM9R5L5x3Z+Y+a3MrXfv0Rl+5zJtuyZYtFh4GyW7V0jPCuy5MnDbuT+6G8IjiF75o5jwbWAEurD5QiOSIwdKTjeUDGIOJI1RoAFCgZQPVA+b5sa2e2Y7qMopstATQx/m0DGOl+7ly+fPX/pe1S0cS4P0nR6FZtVKQD4PO5Hm01w8OLvROtjODB2rhV0Q08+gmL+GIJNUZ1OpOgO/azvF6z84GYqZZ4Mf94z69sXpHetKCeLs9m3Uv6BvY5HG33Tg9RlwLCjn6G3fsZzf6OK0hJ/oAjomTY9+7DM3b0Um9zCcZ4NTLAH8kBZmT0ca7Dzp3bsxkR8JbT883e5LP5D4TP282NhWcuEdy+9iihQBoaPM8/fg7n/+gdtWiwg5lT0/6uCB7qtHgFdoHnYIGAQaLQImABAo706s3GDgEGgVhHgP9AKWNKuiJ1TXVLAWt1PLU9uOXKcjYezLSvft9QPuMUA42AIEhSs+pwqsrYdKYsPoZCIaHaM4jjNWiXNglrEgey0yxxzqxecy8ALN3wnJUCsZXhcT99QAwCWggET5lXm6/Vmqw7uDzmev202qr0018+937W8fbvo6yfHEwIBdouIiaVxtz9JaRm9jn4kc35rC8+Q0FDqc8YfqO+5l/mw4nvW1HG2nUgDVX319gCAdv9/WjtaOPVFWjfnS79gGXzpTdR7bHVrFUwl1Sjr/1ftGfN36juERt/8IEFZwZhBwCBgELAjYAIA5p0wCBgEDAISBIo2zuHS9E+kDOONHUB7D72oTNtOzBZQq4QGaAgkWL39zDKv5i/QmDBIQ4ADStFl7QoNNQAACIJ2b5CA5HL42GOcZdtkcBeumWYFjkRVH0G6KtfTgEizIQX83L5rBzavtXrmnbTsnZzKug4AtOjcnU5lST5k7GW2ceG3NP/NZ4SZfAQxTh//BEXGVldgeJuMA8EeAFBxHXgy6bl7tgtxVb1kTq0HkO6bPvFuKxDgZLIMvizI45lL1j6g2q/53CBgEGj6CJgAQNO/Y3NCg4BBIEAEkLHM+2kq97PvCHCmID0OnoGIWC3yM+WKDmR+KGPOnc9EiF7M5XBEkk6+lsuoj7WmtDLJsydSZcFB5RL+DPB2/j3PB7stIyQ0rLoCQUHoV3P/3CPNLQHoQ0cfucgacgAAew4GlmHxLSll1ISj1SCu7pkrbHIXMwHflkX8WDDaEUIoPKltNWeBoJVEvj+0CPS03u/aCUyEVHNyuNqb+3dNJgHo1BeuKiV3daeSwWCyH/iH66h9r/78lQuVTqtSIEBWG9ltZLl9jN+r2f98lLYsnefzUVRcgiUF2LJLj6OfqXrpM4aMoWFXT+A5HyFg621oD+g54mzqx5UMc//1BO1Zt9LxXE7Si1BJmPPa40IcZGSNa2Z+Sovee0WK4YCLrqETzrokWNdn5jEIGASaGAImANDELtQcxyBgEKgdBCxW7zVfUzH3T8scv9pZvXrWkIgYiurQl+J7n0Uslk05LEdnOTx+GrKdsSAMBJM/nBOP8R/Recveo5JNC9hfqWQ29laUyMRwka26Hx1SsmMZ5f34FjvPZX6uLn4MZISJg67wJfQLotMYGhlHCSdewi0Mawls97pOKFofUJWQu3gKVRWLic/8KY0POpCyCRnL/BUfUtH6WS6dUs+krBhx7OlMiHeh39tGBYXFNcESlwEZB3Fiug2luD7nUc6cF/wI1LGj3bE/k0j+ySIdDEZwxPs8mBNSoVVFOVS8pXbfta1L59OsVx52hDOhVRtmwWct+uTUo59Dpm/6xLsod+/OgK7A6eGo+ETqetJw6j3mfEpu20lLPQHzqJxyOPBn3Pm0Y/YfagHTnpxAhdkHfLbUonMGP/cMIRDgMRUBIEr3E1u3YzLCh3wIEb1bEGRVB06BF5mEH/YmcuBVLQ7WvxP8u3z0LQ9T534nB/1OzYQGAYNA00DABACaxj2aUxgEDAJ1hACcFpDWFWfOU5DqBWdDcNLDW3Sh2PRTKarzSTXYx5GFz13A7N2sIuDWQGSW0P8PnM0eJHzUU+aO7L/d3LK56+2PWehTO3OlwZ8tCTgnQyAGRHbFmxf67bh6r+HGCfW0SkSxs5g9a6Kl3CCyuF7jKP4E/51jPbwCH+Vvi4suEaRqh8A/94c3LN4JXUZ/7znt7zEIH/M4OKOrJoE7jevNcpYczPAOgrmRGBSekQMTqChAMAsqBHXxrskCAHY5O8++0S6wdtbnBHk7yO7ByXRj4ZFRBGc/JjGFWnfvTW2P7UetM3qzmoB/cqjI3s/hLL6I/M+bld97n1UVFTR/yrOUuXCm4/b7nPl/TBh4bY3PZBUQqDQYddMDtHH+dJ/sPwgMx976iBWEKC8tpm8n3Ut71/M77GA+AQDmRvmSZQf3b/rVcbzMgdchbTQSgG7eXjPWINA8ETABgOZ57+bUBgGDQKAIcAa1bO+vzKg+h8oPbKxRLh/I1HD4Q2OTWY6tO0V3GkCRbXoJJcewjhu9cYzH/FYVQb/fW06JvxbUFgDOWIUntrOcsOgug7UyhaW7fqGCFR8dqYDQKyHHeeN6n8mycqfWWEPHCUVLQvwJv6PY7iMtyGR99JB8TGGiRMgbNgaDXF3e4n9b1RDqEnUulW9zDCUNvoalLf1z8Hww4e9SUeZczrx/LZEorPkUWPOjO51kvcceJn7PCAQBECSqKnXur7bG8TsHic6Efhdbkp1OBlzwjpXuXOGqTcS7UgdKF95W2++arKdfFACwn33HysX03UsPUFVlpfD1daomCNa7/vOnU2j5F+86TidyjstLimjhlOdp809zHAMHiUzih6qB+JbVMpAek+EFR/qEsy/lvXD7l5dKAn5+2vjHOdhxnDWNikcAez7p4j/TcaddRIVZ+2nZJ1Mo88fvhHAJCQD5e7JgyiRaP2+aFGojARisN9HMYxBougiYAEDTvVtzMoOAQaAOEUAvfBlkwJgVv6JgP1UVZlnOuVMmEs5LSFgkhUTGsBPegsK4dzmSnZGIlhmEvmp/DOsUbZjNTPnLqIIZ3g+XQ9YLjnE1K384Z9Qj2/Wh2IzhQXPcXJdK8x/CcI74/1JoXKoVgIhsc6zl9KMk3x8rP7jJ0l1HGXlVSX4NvIEznFRkq6O5RDyS8a3R6mBbEPdXuHYGV1SwooElOcj7ZDUDPB/f/2KfgEnJtsXcL/5FNQ8C93YjuAIZQujEi5xKf85YV8+gpaFoPast7FrB6g3Zv2EJzgm+n/DkDlaQJrJtteMTbMP3pWz3Kg4GfE8V2dvZgS/8LSDB2XTcRXhSe4pqfwIHcYZZ5foiQ5tO0bpvLXlJnMUKbFjniLeCarE9RloBAB3Ddwul+5DTrMjeYb0b3rwR2EdYbIo1n857hjVr610LRgBAp8fcSddeB0udMbJyep/sNjvFO9csox/+/YJVveBkYeERNIyJB9MHj/L5WLZWXEorSmnfmXauXlrjuWNGnkNDL7/16O+SouyD9OXjtxLaKYJhouCKrL3Be13dQE8w9mrmMAgYBBonAiYA0DjvzezaIGAQMAjUPwIupBJRqh3PPdoxHIAwZhAwCNQOAsEIACx8ZxKtm/u1dIO1xTJfXlxEMyb9nfZtXO24vicAkNSmI2f759Iv0/4ndPwxAbLv/c6/kvqd80fH4J8sAIBnQVjoXQkRm9yCzrx7ImF9jwU7AID2AlQYRETF1MBgyYeT+bzvK18cIwGohMgMMAg0ewRMAKDZvwIGAIOAQcAgEBgClfn7LF6EUjDjl+QdzdoiMxqe1M7iGYDjjwy5MYOAQaD2EAg0AKBi4Pfs3K5rH6wTqQIAcMrDo2MI41QG573feVdQXy7jd1IeUK3lNP/x4y6mgVzO711JpOIAUO3T/rmTAkDu3h007akJVJRzSDldbQVnlAubAQYBg0CjQcAEABrNVZmNGgQMAgaBRooAk15V5OQQ8f+GRHG5dMJvLNyN9ERB2XZVYSFlf/ABHXz7bSpasoTLyispdsAAanP33ZR01llc4m4CJkEBuhlNEmgAoCgni7564lbOqovVRZx07YMFsT9OudPaCa3a0ilXjad2LDsoMqz19VN30KFtG7W2D6JDqAi06OTbOqKbnddZCLKC/S+46rehXGm1cOqLtG7OlzqPU39UPJx3udZYM8ggYBBongiYAEDzvHdzaoOAQcAgUKsIVBw8SFnvvUdZ779PRUuXct90+dH1Itq0odRLLqFWN99MUd261eo+GuTkHAjJ+eIL2n7DDVS+19nRavvAA9T2/vtNEKBBXmDD3dTKr/9LSz9603GDOr3hB7duYFnAu6m0UEyg6KRrHyxEAg0AQImg3/lXUPehpxHUCWQGFn5k1SvL9aRMe556phVUcOIRCaacot2B3712Oc184f4aRISyc42+6UHqMmBYsK7EzGMQMAg0QQRMAKAJXqo5kkHAIGAQcEQAbOvLl9Pep56ivJkzqTI7m8JSUihx7Fgr6xzbr58WA78MXWS197/wAu159FFuBwARodhCo6Op3WOPURoHAlAZ0BzscGkp7X3ySdrz+OM1giL2s4dERFDnyZOpxRVXNAdYzBmDhIBMBlCHuX/b8h9Y8/5BoQQfttmic4aVCY+Kq51KHllfvhNMKO9HcKP3mAsI/e+hqsoZ/j24/ZfFNO+Np6SBDu+1dKoeEDz5jrErzDogvU20MYgkDvGgdwUAiA2nT7yHQACoY5AuhDxhhz4DdYabMQYBg0AzRcAEAJrpxZtjGwQMAs0PgfxZs2jT739vOf52QyAg/cMPKWH0aL+BKd2yhbZdey3lz57tao7mku0+zDrlCIzseeQRLXzQDpDx+ecU0a6d1ngzyCAgCwDoZO5lFQQedGubZE4mA+jZA7L77Y8/iTIGj6b2x51IEdGxWpcPjoMlH75Ba2d/wcIQrAyhaS279LBkBCNj46VPlBUX0s+fvmPJ/JUWMB+Kl+HZjscPpJZde9Di918TzpOWfiyddtvjrCqwj+a89jjl7t2puUsiH5UE7SfNQIOAQaA5IWACAM3pts1ZDQIGgWaLQFVBAW258krK+eQTIQYt//xn6vTyyyxPGOkap/I9e2gLl/Xnf/+962etbPe//kUtrroq4AoE14vX1QOcdTw0ZQptu+46aebfvp1uHJRJueiiutqlWaeRI3Bg81orYwxH1G46WWyd7LtPj3qQMdv5y08088UHmH2/wnFmFbO/00Nw9neuXkI/vvuyVDVAdBR/+uoRbCg70koRydUSnpYEWZBGBiXOHcMqBFAdEBmqMsZNeIoQsDBmEDAIGARECJgAgHk3DAIGAYNAM0CgcPFi2sil/pX54t7e1Esvpc5vvEGhsXrZNA9sCC5sv+kmOvTvf/uNZEzv3pTO2e6odD1tdr8XqqcHCxctoo1nnulYfSHbUtott1CH554zXAD1dG+NbVn0on/1+F+pMNu5DH3Y1ROox7BxjsfS7b8fef291G3QyFqDBiX0Xz1xm5UBF1lYeIRFlHf8uN87Mvwf/d3EVTfbfl5Iyz5921Um3XvdYGfV/Q0AoIIjJimVSQszhbjEt0ijc+59kWJTWtba/ZiJDQIGgcaPgAkANP47NCcwCBgEDAJKBA6yY7/tL3+RjvM3AHDwrbdo2zXXKPegGtDplVeo1Y03qoY1us8rsrKs6oi8b7+tsXdUPnR69VVK4baMHezoOwVQks87j7pMnWqUExrdrdfPhpH5n/HsPbR/01rHDaQPGkUjrvubY6WNjp59REwsjbv9SUrL6FV7B+RqmQVTJtH6edOUa4D0D8GIrgOHU0KL1tb4Mmb337thFe1YuYh2//ozIRMfiAWb82DP2hU04/l7qdLlvtr3PpFQxbGdeRpEZgIAgdy0edYg0HwQMAGA5nPX5qQGAYNAM0UAvec7b7+d9r/0khQBEAG2Z4I6N1a+ezdlspMKpv9ArUk6u+zM7Oe2ih233uoDTytuB+jIhIkgQMz9+mvKPPtsnzFxgwZRxldfUXhLk9EL9P1qFs/z+zb3X/+gTYudeTiS23akM++ZRDGJyT5w7M/8laY/dw+hEqC+HcysHZssNYLiPJYPrWc7ZsRZNPRKZv8PkmXv3ELTnp5AJfm52jOi/H/YNXcS2iM2/zS33u9He+NmoEHAINAgETABgAZ5LWZTBoHmi0A+l6jPZIb6Tz/9lJawNnoO68cPGTKEzmMn8+KLL6ZYl+Xp9YFkNpPsfcVO2zfffEM//fQTFXCJ/LBhw+gSzgKPGzeuzs+Asv+tl19OOVxiL7POb75JLa++2hVkkPlDdtvJUNbfiXv74/n+yg8coJ233WbJAoos+thjKYMd4aiuXV3toSEPLt20iTbxu1u8Zk2NbYLYL+PLLym2f7VOOT7PPOMMKtuxo8Y4EwBoyLfbMPe2ZuantOi9Vxw3B5b40Tc/aLHl223z4jkW6ZzMdKQEg4IKBzKWf/kfWv7ZO1LG/EDXgoKAjAwQjvfIG++nrgNODXSpo89DYvGbZ+6UlvLbF0tq04HOvPs5Wvzff5oAQNBuwkxkEGi+CJgAQPO9e3Nyg0CDQqCCs9RfskM0ceJE2sROk5MNHDiQJk2aROkNtE9c5wznnHMOPfHEE9SqVas6w7981y4ru1y0YoV0zR7ffedKBaCqqIi2MXFg1nvv+cxrd3AxoGTtWtoIJ3fbNsd9oCS+BysIxJ9ySp1hU6sLsROzh+969333+SyDQEunf/7zqPyhCBsTAKjVG2qSkx/avslyMO0s9J7DdjnxZxlJ6gAAIABJREFUFBp5w32EYIC3gZl+9YyPpJhkDBlDw/9yT53gVsX/Jsyf8ixlLpxZK+uhCiKdzyM7c3RCEp1510RK6RDcoOSSDyfTL9PEwVDvAyMIMeiSG6j32N/R968/aSkMiMy0ANTKq2ImNQg0OQRMAKDJXak5kEGg8SFQwnrxL3OZNJx/lQ0dOtQa27ZtW9XQOv28iJ3hF7icG/+p7Cpmu3/ggQfqrBKgaPly2siVBxX79wu3FtmxI2VwxQKy9roG2b/Ms86yHHu7teaWg/ZPPVWDvE4WMPA87zYIobvX+hiH7H8mE/+VbNjgs7yd3d8EAOrjhprmmuh5n/n8fbR77XLHA4ZHRdPYvz5K7Y7td/RzXQLAARddQyec5VzxUxtolhUV0PeTn5b2vbtdFw5115OG09CrxlPunu1C1QTMC4zG3vbYUQZ/t2uJxrtpcWjTsw+NvfURS4JQJdMYbL6CYJ3XzGMQMAg0LARMAKBh3YfZjUGg2SGArPlrr71Gjz32mPbZb2fn8o477qCwsDDtZ2pzIJz/f/zjH/QGE+3pWHx8vBXEQDtAXVj+rFm0YcwY6VKxfftaveYR7dtrb0k0LzL53bmNI2H4cJ+5dt1zD+3lwIDI/GlD0N5wHQ88wBl+qCPYzQlrUZCmSfIi1PE9NMflNi78lua/+YywfB4kfqePf+Korj2CBTNfuJ8qSkuEcMFxHn3Lw9S538l1CikqAVZytnwltwRUVpQHtHaLzt1pyB9votYZHOjk88iCJd6Z94AWFTy88qv3aNknb0tbHOJSW9EYxtwj66eSSBRVd9TG/s2cBgGDQONFwAQAGu/dmZ0bBBo9Aoe5RBq9/nfddZfVJ69r3bt3p8mTJ1PPnj11H6m1cTgD9nL//fe7WuMPf/iDFTSoC04DHZb+RJYI7PbBBxSW7EsOJjqYSFlAFkxQqRHIAgAgHMRZsj/8kIp/+cXaVkyfPhaLfktuRYhoXc0C3hAMzP+beV/53NJgN+y1EweAQiIjj34kCqY4jW0I5zN7aNgIFOdmWURzObu3CzeKIMDwP99NUbEJ9N1LD1rM+TKrrXJ4XSTz9u+inz/7N21dMs9VIAB9/m2POYH6nXs5gcMA/7+37fhlMc166SGfOREsGDfhSYqOT9LdoqtxCGws/2KqldV34iGwO/+YHJUaM1+8n/asW+mzFqQRR9/yEHXsM8jVPsxgg4BBoPkhYAIAze/OzYkNAg0GgZUrV9I1LB+3c+dO13t6hSXjLrzwQtfPBfsBkPzdyNJ1bs/QrVs3K3DQq1ctymkdOexuDk7sUVRY+CMBKMrmy7LWqmCEvTTeOgIHWbL+9z/azjhXMsGik0W0aUNd333XFYdBsN8F7/nypk+nzHPPpcPlvhlLpyDHfm4d2cEkiXZr//jj1Obvf6/NrZq5mygCa2Z+wqRxrwaNRK+hlJcjaw95v61L59O+zDUWmz5aBTwWzlJ5sSktrSw/yA7b9ep3tNLB8ar598u2FT9aWOUf2ENwpDv0GUiDL72R4o9IC9baK8Jr4wzLv3iX9nEABmeLik8kcC30v+BKioyJ81ka3A6L//cv2vbzQuvc2G9qpwwacOHV3LLQ11Hisdb2byY2CBgEGiUCJgDQKK/NbNogEDgC5eyYbN261WLa/4WzqZs3b7b+83ZkO3ToQHBUjzvuOBrEcmQnnngitQySHBnY/u+99176gLPO/th1LKF2H5OrRXC5eX1Zbm4uTZgwwSIv9Mf+xQz5UDeoTastCcAq5m3YznfgpF0vCybsZVK8XXzvIusxd65P6wAk8jZdcIGjM+09T+yAAZTBSgcgIKxPk2EenpZG3Tk4ENvvt/5rGTcC2jKSmGfBmEHALQJwDmdM+jtB3i8YFmw5vGDsycxhEDAIGAQMAu4RMAEA95iZJwwCjRYB9Nv//PPP9B6ztk9nJwQSe27tTCY1g/N90kknUaitlNLNXFj/5ptvdiz9HzFihEWSt4Ml0RAkcMqu/57Lq1FCj376+rKPP/6YbnLo8cZ+xnDP/YMPPkirV6+mhx56iPbt2+ezTbQ+gM+gNk2HeA/rd3z+eUr761+1tyKbVxYAkHEAOKkAyErpnTbbEEgEZaoL8Uximf7FFxSemnp0+yIyxaYoi6j9gpmBQUEA2WX09osUAXQXAXHg6bf/g9r0OF73ETPOIGAQMAgYBBooAiYA0EAvxmzLIBBMBEBSB136V199ldY6MLb7sxY07f/2t79RGmc03Roy5+PHj6dp06b5PIqqgzdZj/6EE06gyspKeooJ41588UWfcSNHjqR/MslaSkqK2+WDMv7gwYMWEeGMGTN85uvP2u5QAwBXARQOEMz497//7TPuiiuuoEceeYSio6ODsienSeBAb+JS9IKFC6VruCXf8ycAIKsawOYiO3em7qxEAMfXYzoKBt4Hc3uO2gAeFQuQXXSytFtuoQ7PPVdDHSHr/fdpC3+f7Gb6/2vjdprfnJsWzbYIAQMh0Otw3ACLABDl9cYMAgYBg4BBoHEjYAIAjfv+zO4NAlIEqqqqaMGCBZbu/AqFBrw/UA4cOJAmTZpE6enprh7/mh0k9P47mZ3hX5Rlr+8AgCz7/+ijj9K1117LJNMh1hFR6o9qALvVSQCAAxVwRgsXL5bekVPpvewBfwIAlVxxsvniiymPFQKcDCX83fndQJm8x/K//542cEWIrtV7BQD39KLFYS9XpzhZ59dftwgLPVbF5JdbrryScj75pMZwVENkcKVAYh0pRejia8Y1QgT4nVw14yNa9vFbfgUB0JMO2UCLOb+xGmNQkb+PKvP2Unl2TWLE8IQ0Ck/uSGGJrZkgMLyxntDs2yBgEDAIaCNgAgDaUJmBBoHGhcChQ4fomWeeoSlTptTqxiFlh3VatWqltY6s99+J3R8ke+dyBttu9RkAkFUwIPsPWcNOnTod3bIoWIA2AZAZJiXVDss0NiAqL/fG06n0XnWZsmy+U5k75ivZsIEyuYWkdNMmx+lTWBmhC1d/hMb9RnylesZ7ooZQMl9x4ABlMq9D4Y8/+pzRCeeCH36gTP4OVTInhrcljBpFIET0bhVQ3Yn53CAgQ2Dn6qU0740nqThPv/ULBHPDrrmT0gePalzgssNfdjCTijfNp7K9a6mqJI/JRKsUZwih0Kg4/s51pujOAym644lcqWMqHhrXxZvdGgQMAjoImACADkpmjEGgkSGwatUqq3ceznNd2FVXXWWVuetI2s2fP5/+9Kc/Ofb+I2uOeSK95NFEAYD65ABwU8EA/OuziqGEWz42nnEGlW3bJnwVnErvdd4bUT+/aD6R1J1nrdZMqNjh6adrsFjrchhgjvacdW9z9931yoIta1mI4kqZDG57ie7Rwzry4dJSS9kAygh26/rf/1Lq//2fzjWYMQYBbQTKigtpyQev08YF3yqrAaLiEuiUP91BXfoPrdfvlPbheGBVcS4VrptBJVsWUVVpzaCam3kwFtUAES27Udzx51FkWvV31phBwCBgEGgKCJgAQFO4RXMGg8ARBKBJP2fOHAK5nFtZukBABBHfy6xrjmoAmUF54DGWo0NJvJOh9/8sG+P5okWL6Pzzz/cZjqDDww8/TFFRdZuhAZ8CuA/+x7J0dgMOb7/9Ng0bNqzGR6IAwNlcmv8c94MnJiYGAr/0WZ0AgN0x1d3MwTfeoG1/+YvjcCc5P5UCQBfmSWhx+eU+85X8+qvVOlC8Zo3jWsisI3jQluUOQ2NidLdfK+NkMoeJY8dSN1a9CEtOttbOY/6IzUxmac/+J552GiEAYLL/tXJFZlJGoLykiLYv/5E2zJ9OWTs2U0lBroULMv4Jae2o99gLrKx/RHRso8ALjn/+yo+pdPtSOlzpK70Z0CG4lSsipTMlDLiUIlp0DWgq87BBwCBgEGgICJgAQEO4BbMHg0AQEIDz/zlLoN1zzz2u2P2PZcK1c845hwYPHmyR1oWHV/dAguRu+fLllmIAnHCV/YHLt8HKL6sC2L59O11//fWWEoHdoCoAkkKQAHqbyHn+O2uj33rrraptBf3zX9kZRaUCJBPtNorLthEISfVieMcY0RnqggNAp4c+jiUeITcX7lLiEXNvZKfWSeu+5dVXUycmaQw5EqCpKiykrcz7kO0QOLEcj4QE6s7cANiLk1Xw+3iIgytZ/Hwxy1ZizYg2bSiJWwpasRKDJat3hHMh6JeuOaFKctGb1K98zx6L+A8YelsYk1qmf/qpjxSi5hbMMINA80KA/90rWPU5Fa3/jg5XlNbq2dEOENf7bIo79vRa+11TwRwFZXtWU1VZkXWWCG5HiGx9jGlFqNWbNZMbBJofAiYA0Pzu3Jy4CSLgT+b/AtZVv5HLj3v37i2V8ysrK6OPPvrIKs0vYMIykbVu3ZqmTp1Kffr0EY6REedBWvC+++6jCM7mehsy5E+jLNxm77zzDp1+Ov8hVocGnFG9AFk/J7MTGHrGiM5dF1UMtRkAkPELwKHPYKnH+JNPtmBQVSLEDRlCGRzACtfkkqjDa9deSkVy2P7xx6kNB64QKNjN3ycnosB2XNWCMSFHAnHai5uBBoFmhkBl/n7K/eENKs9Ce9Phujl9SCjFpA+jxAF/DFoQ4HBVBRWtnUFFG+YwV0F1JYa3hYRFWJwECSdeYgIBdXPLZhWDQJNHwAQAmvwVmwM2BwTQJw9nXqfsHw4/nHmUqYeGhmrBU8EOy0svvWRJ8skMcn0Xc6m2k8lK5zEeZHgXXnhhjUeLi4utoMB//vOfGj/HGV5nNnW36gNah5UMkpH/4TG0BQwfPtxnBuACJQa7oVUDQYPaNJ0AgL00XXc/hzk4tP3mmwmtAE6WwFiglD2ibVvK5iASyt1F5iSPp7uPhjJORVhotThcdhkdYmLObRzwsldOtGBZyE78PQjlVhJjBgGDgBiBEi71z1/6XsB9/n5hzEGA+OO4EuC4c/x63PuhsgMbKW/R21RZcEA5V2RaT0oefosJAiiRMgMMAgYBFQImAKBCyHxuEGjgCBxg1vE777yTpnO2VWUgzruf+6TTvGTWVM94Pl+/fr1V+r5x40bhIyjJv5tJ2MLCwnzGbGLm979wv/gahz7ubt260eTJk6lXr141nkNA44YbbqAlS5bU+HkgBIAlJSU0a9Ys+uyzzwiEhDksTYdAAlQFLuGSbOzBI99nPwRaIpC137dvn8/5RC0MlZWVVuAEQQC7OQU9dO9Dd5xOACD10kupMzvxobHu+33z+L3LZJUGpzYA7BFObQeWigRhoChQgHFOnAG6Z2wo41RYQ2oRVQJbmQSzMju7xra9gyUN5TxmHwaBhohA4drpVLjqi+D3+rs4bEhkLCWfcj2X5x/r4imvoVxNVvjrN1S45isX5wix2g/i+9YMlPu3AfOUQcAg0JwRMAGA5nz75uyNHgGU56PvHr3zKnPD1O80V15enpWt/op7xUUm62mXlf+LyPBmMEnalayRbje0BGAtt4a+fXAHzGVHzMlA4oczIlDh4ULwHofy/wcffNDxWdHZ0TYB0sAPWdLNbl+wzvvAgQPdHsPVeJVTiskCCQBUZGVZvex5334r3Bf688s5aFK+e7fjGLDigx0fZISN2WQEgJEdO1IL5kXYz4Egu/Mfx+8AqgOie/ZszMc3e68FBBAwKlm3zmoJiebgpD9BulrYVr1NWbj6S3aap7GiX4XLPYRQWGwKRbTuSVFtelF4UjuWG21Bh8uKrSqCsn3rqHT3L1TB7QS6JIKRPE/KiNvctwKw85+/4kPmLZilIU1Y85hh8S0pZdQECuO9GzMIGAQMAv4iYAIA/iJnnjMINAAE4MgiKy/rzcc2A3X+MQcy52gd+Dc7KiITOfIq9n9UDdx22201Mu8IbjzyyCNWZYC3gagQP+vp0lnaw6RrN3O5+sKFC6U3J2LyVwVAREGJvXv3Wu0ZP7Deu7eBKwEBha5da5dVWuaUevYTSAAAc+R+/TVtYk4JURWA6qtiJwxUjW+on4tkEWX7Nc5/Q73NetwXO4iQkwRPBL5bHgPpZYdnn62Wh9Rs3wroFFVVVMC/L3M4UBnBVWOpHHSNYK6X+jI4/wWrOQB9uEp7C5Dyi+rQl+L7nM9Eo+q9g0iwkNco2jBLGQgI5SqApGE3uZMI5LvNW/ofKt4039U5PAfGeaBGAB4CYwYBg4BBwF8ETADAX+TMcwaBekYALP133HEHIUsuszFjxlhSc/6U/XvPG0gAQOQEe+Z3IvQTtRwg4IFARGRkpPYNqMj77BNNYEk5YOvdCiBj/0fQAGoJTtn8X5ix/nKWtrO3DdSFBCDOVRcBAOjZ7/jrX+mAQN5RdVEqzXsoCBxgzgf0zkMBALJ/sQMGUDuuxoBknj/s/yDiK1q6lHKYeDCfpTOLV65kAq4Sa6vRxxxDSWecQS24+iTm+ON9nK2iZctoJ/M35M+erTpawJ+jcqALE14mcIvKUWPHDHvez3wB+Wgr4HaC0Ohoas2tQG3vvfeo8oLT4lXMq4F9H2TJTc+zqMBoyeocrbjyJTQuLuA9Y42CBQso98svrTWQwUZwCGdBO0iKjevD1YJHnOMDfPZcrhop5wAb3odUrkLpyNUVYUlJwunKtm6lQ4xl9iefWO8RMEsYPZra8nsUx++T8j3itSFFeeittyiHW4hAggnVhiSWP23H8qZR3MoUqOG93P/887QLZJGMmd1wVqhEJNnkUgNZF9U5wDOLf4dBUSONA5Zlu3bRTv4diHN6rD7bVEq2LqK8Je/qM/2zIkhk616UOOgKzvynuoanZPuS6vWOsPGLJojrNY7iT9AvyVcGMXjfoVEJXJXAhLuCQIfbNV0f3jxgEDAINHkETACgyV+xOWBTRAAOLYjx4KjKDJJ6IO8bwgzrgZqIkM97XlEZPEgKL+U+c6dKBcgQvsH95xkZGUenEjnsouy86myyMnynZ53OAYlFKBU4maj/H2NFrQ9OVQ+qc/jzeV0EALAvkaydas9waJJ/9zuK5YqImBNOsEqc0QrgKXWGM7mLK0SymEzQbhHt2lH3b76hGInyhP0ZBCswF7KrZTt2qLZHyeefTx3ZIYvs3NkaC4dzM0teFsybp3w2WAMsckAOrsBhreKWkl3s5KOVwG5otYCcI3DxOTc7lnDwdjOppujcLZjfwiIh9IMLAutBqvHAa6/RPg442tscPPsJRO1B5hzL3oVKbl/CfR9gWUonpxpOfHcOJsSxFKrISrl9yO4Qe49FEKUbBxZimKDUb+Pf6yKCSO85EfRC0CzcJjfqel1ko7l1B4SUZdvApF9tcPRLmPMF77rd2nPLWRv+PiqDJa43I36g/EAm5Sx4lQN0eVqzhkREU/zx51Nsj1EB7bNgxcdUyOz8MoWByLQelDL6Tq19qYIYoZFxFtN/dJdBVPDLp9zq8I3j2tFdhlDSkKu11jSDDAIGAYOAEwImAGDeC4NAI0RAt5z9r5yVBUGgUz+722MfOnTIIuSbJ3F8RFJ+aBsA472ToUIBZHhJXpm7HeyY3cSZKAQOvO2cc86hiRMn1hirc45szpCiDH8OZ011zF4BICPyw3x//OMf6THOAMbExNSYXtb6IFIM0NmfmzF1FQDAnkp+/ZU2swoEsqR1ZSDWg8OiY9jXdn6HC5j80Y15O3fIbG8YNcrvdgc363rGerdoZDOXxBZ+35wc2bhBg6wAQHjLljWWqeDv7k7mtjgkad/BA5Bu7D5zJmEeNwbHPOvdd2kXc104OY3ec2GNVnwHVdziU3SE3DOeFUlacJUMetxlVrhoEW0880zH4AICNAgGRXNA0dtw59uYe6HQ9rvEvk4b3jtkGn0cW662QMBo+y23CIManrlaM8btmfDTXwlHVCVs5MoTEVeGZx1/78n7zLizg1xVs4Nbr9y07qDyBnKdTkEmN++M7tjKwkOUM/d5qsjzDUY4zYHseeLgqyiqnViOVnft8qytvPYL1dl4gaGtIHX0BAqNSZZOqwpihIRHUeJJl7HzXx2EKtn2E+UtnuLYhmACALo3aMYZBAwCIgRMAMC8GwaBRogAys1V8nHBlsrLzMykP//5z7R27VohYg+zhrk9S17KGVcQ503h8m0nswcNkP1Hjz/UCrwN2X/8fMSIEa5vTLUH+4T2lgTI/yEg8d133zmuDWJBKCDYDWX/t7DjYA+ayCoGXB9O8YBKfg+PB8oB4L0FZA63csZa5XAF45zh3JfcnVUIkPmWGjKdfHfYl8pBFc3jybqifF4mZxiMc9nn8EgkohpiKzvKaFtwMu9KAc/nyPbjGZBB6lhnbg0AJ4Ou6QYXVPOJHHjPc3BYEcTYzxVNThY/dCilc6+6d1YcgZ4tfHbv7LZoH07fAVU5vn2u5PPOoy5Tp1qBFH9sL0uForpDxyxJST6bX6ZZaSCaW9Wy49eenB7ifeYuepNKti7WmhJOePLQ6yii1W/VZFoPCgZVFedQ1qyJVJnvq/rieUQnAKAMYjjICsoCAPHHnxsUCcJAsDHPGgQMAo0bARMAaNz3Z3bfDBFQadF7IHnooYcsZ1wkaecWOmTjz2W5N5GJ+uBVlQN28jxR9v9iziw/zhm6BD//uJapEHifyanKQBX8cOIwwJyi1geZWoLbe1GNr20VAKf14RTu5qAPMoxusouqs9g/R7Y3g0nSohREivks+7iJJTBFZem668LxgXOXefbZuo8EPA7roecbveoghtvI/eYV+/c7zotWhTSu+vGYP20ZbgIACC5sY04OmQKEGwBk1Rzl3JMO3ItWrHCc0hMk8WTfkfnfzK0lJRs2aG3BHgDwJ0MuqsDQ2QD4J7bz72tVlYZnLlR6+MsDEOj3AS07XZlLIZSDsrVpJVt+5D78qUoyPuwhNDqRZfluCJrzjzkri7IpezYCAM7fN4xRBgA4iJGz8DUq3fGzECqU/CcNvqZG9YnFFcBSh3YzJIC1+caZuQ0CzQcBEwBoPndtTtpEEIB2/Z9YR1zG/O8vU74MIpUDfSaX5k5igi/vUn7MJyPPw+efMcnU4CO9txWc5QNnwVNcRutt4DJ4kzOTJ3CPuL9WVFRkSSaCb0BkOAOUB7Cet33P2dM/cN+3k7VmVuypnPUDq7+3oZLheXbI7GfBGLQ8XBgIEZoLEOojAIDtoR98E5+xNnvlE8eOpW4ffEBhyeLyW7eOoAxaOIlwsKF4oCrTdnFFwqHo+e/A71DLa66xyspl7RzgUkD5vqcdAlwB27lqRdeh9GxCNwDgT3BBhYksAID3eCPftyig5L1vf/ZWIwDgZ4Y8hX9HdOHfU/4QKboJAAQim4n3Fm06YPd3MrxH4Gko5mBTZX6+4xh/uDdUd2//HNn37NnPcen/HuWj9vJ55QOaA8oPbbHaD6okRIDhiW0sDgAEIJwMkoUFq7hiR0DoF5aQRikjb/eR9cue8zyV7fVtpUKLQ8qo2yk8uea/UZpHMsMMAgYBg4CFgAkAmBfBINCIEFD1onuO4g9TvgqGZcx8DifYKfCA7D96889nwjS7QaXgSmZTdzI7ASAy5ujV37lzZ43hIMxDKX2gXAaQFlzAPdzvv/8+/fzzz9Y6yew8DuMe5AvYqQMfgZO6AOT60MbgZCeffDL9k8nF2rBEl7dlZWVZsoOzbUzx/fv3p9eYKK1Tp04qyIPyuU4AINDSZaeNBioNqHP4ltyS0unllylEoAhRwXewhdnhg5Whju3bl9I5YAUW+d3c9uFRDdDZq5sxqGhIYak3sPJHduliPXqY393t/D4dFASwsDeLALB9e2ZKr6A9jz5KeziY5dZ6cKsEqg1kphtcQAAjjVtjWnAAI4rPYe2JuTKcDAoBGSB0FJDoycrjvXviqzjQZwU+BC1HonO1ZkLVDk8/bWVhi1evtqoNdFoHvOcLtJUGJIXYu8racatVG37/XHMNcGBjLwdXwdXgZCBD7MR7QLvLFn7/8jigJDJ7tYlqz24/1yHgq54zhOKOPZ3i++oz8evupWjdTMpf8ZFUrk9GAmgFEOa9wr8nch2XDAmL4L5/5r7oWpOkF0GP7NnPUlWx73Nob0gdzXw6/J4aMwgYBAwC/iJgAgD+ImeeMwjUAwIqOT3PlkQl6YFsGRl0ZMedevlBmgdnN5r/4LebzHk+9dRT6dVXX6UWLVoQWhswz5csHeZtwZIx9PfsKv6A33NpOSoLEATxNlGlRm0EZ2RnK1y82MqcirJ5eDaQ0mWntSv5Lrcyo7y3hJi/+Muekzoh7Ozs5+DADgduBs+cyHaC/K0Vl15HtG1LYIuHg7qPg1lO5t2nDicb44lJ4mAgipOtBYk6SNXJDA6dJWPn8Md9xYEDlMk95oU//ug4hbfz6W/wRYdTQTe4gPJ0nNkjjQcpx60cCMj+3/8c9+8dwLAPgFO/jYM9UDFwMm9lAVQ8oC3BbeuJ510KJGgEdvz2Tz7p96teumkTbeI7lpFoWjwPUGrwo/xeNT/uK41/j+P92//CCxZBoMh0qm/8BQI999lzJhF651UWkdqFM/ATOBgSpRrq6vPDlWWUzf3/cOJlBqUBMPf7GP/+yf7+RSrbs1r4eFTH/sxZcL3P910ceAih+D7nU1zvM12dxQw2CBgEDAJ2BEwAwLwTBoFGhIBO+X9tEswhCDCdSdfgpEMWEOXv/8eZokHMGh4aGuqDpMp59rDnI+uOQAECDN6G+VEuf8opp9TbLakIAEH+hwqFsLCwo3tEpcazzz5Lz7Ecmt3qiv3fs24JkzaCWVyWzQx2AEDlgCJj2+3jjy0m8RLOthavWmX1t6NtAI4u9NV1TJatVjk7cP478zsH6TtvhxsOIEj+QPZnNxlR3a577rGyqyLTyazLzqzq/weDPbLC6MuHE4nxbk3mhHvmyuOKHuAjCyihZQEOtbeTCt6CjRwUKFq61HFbsioUVf+/pxLEc3Z/VCisnnpuAZJlyFV4dmbOC+wlEBP156Oaoi0To6aNH8+M8zXVRnTXk1XYwtL6AAAgAElEQVQYJLCyRTdWmPCQKKreN3yHM/jfgniugAq2ySTwvNeC3F/SkGspqr3/rWGivctI+DzPWBn8QVdRdOeBPtMUZ86j/GX/5cr/CsclQqOTKPnUmyiiRdcan0NxwGp9yPGVKMUzKSNvM+X/wX7hzHwGgWaIgAkANMNLN0duvAjIsumeU9UlwZwKSZXz7JHbW8TyXijxt5f+38ea5ddff33Apf+qfco+38RZub9wKfYagbSdncQQc23fvt3aN9oMvA0VD+A4QGCjrgwkaJns2MAhFpmKgd3NXnUyqGCZR6lxSJQ4a6fad1R6OmWwdjv6oZ1MVU6NzH87DjjZy6hl2eaAAgAu5AqdzqNSc0CAIZ7lEPdwebiozF51j6pWEJ27FWWoVQ6ldwm+fZ+qKhYEG1px6by/Z/e0HxBnbf0p/ffsNxBiPu8zQ05zDysC5LNsKSpTUrn1KpUZ/yNsbUaq+/T+HG0bW7gVK4fbV5wMVQWtuP3KYwjwyBQnMC5Q2UOnfSDrbxHvFRxUHk+UQVc+qBqA7D33/pft/VU6UkQAqFYPELctFK2fRfnLP3BsOzDyf6qLM58bBAwCugiYAIAuUmacQaCeEUDGHQ7xf/7zH+lOnKT46mvrWziTCyWCX1jf2sle5JLTIUw4BYk99P972zhmO3/mmWeoVatW9bV9a12V+oFTRl8k0xhsZQYdYJBVh1MDJ0pkOqXfOmthjIyoDp/rZg6RCd3AnAwik5UgV+bkWERnoh5mGYmarFTdSWrOsz9lBUCAAQBZD7wnGAInL/Occ3wICrHvzm+9RZDFQ3m8yOxM+vZxqrtF/346SxRiP3ZTBTBk2XPZs6jk6MHVGmGJiVali52cEYGFNnfdRTv5PxEvAPDp9tFHtJfL91H67m3oi+/IP0OVzOaLLrKqVZzMm4dA97tSl+NklUCiwJYqiKZTMeL2jDp995gzNDKWkobdROjBD7aV7d9AufO5d19C/oc1YzKGcw//ZT7L5y99j4o2zuWfHxa8K625j38CV3LUJC+1gh9znnNUHQiNTqBkPm9ES9/vVrDPb+YzCBgEmj4CJgDQ9O/YnLCJIKDb/1/XJeYyeGXEgXgOzP5oa7DzCvRmRwJEeVAzqG+TqR84KQCIZBprQ5lBBxudTB7mkTGw66yDMaqye4xBvz0cKln2H+NAdreNKy9EJnNWVRljWeaymINVTo4k9iFbszYDACoCQARDunJgcA+3AdgdWAQ7unHWF865ihBS5oTLWiM8dyRTENjN5euyygTZ+6cMfnzxBR3k3yX7bC033tUIsvtB2X7qH/9oqTt4S0V6t4lA2lIWSNOVpNT9LgV7nCyIIgqmyb4Lnv1BGjOV28CCYpx5z5r1NJUfyFROF93xREo6hfvna8GK1s3gLPzHPLOzA48lRQ55+cFNlIPgQYmzggKFhFJCv4sptqeNaJPPnrv4bSrZsshh3RCK7T6CEgZcWgunNVMaBAwCzREBEwBojrduztwoEVDJ6eFQ3bp1o8mTJ1OvXr0axBllCgDYIPgKlixZUmOvINNDWT1Y+UOOkKGBe+Dbb7+lr1nzHQGDHM7wonIA7Q5ncV+xE3O/HYAqJmv7kQnUEGzwzHH88cdbygaXXXaZI4Eh5kCVwhNcjutkCFS8zn2/6V4Zz7mc6QXRn10t4fbbb6c77rijBleA6JIOctYeagVzuAQY977qSNYR8oRQEYBc4Whmak/gPlyV6cqL6cq/idYDOdxOzrbaHVDv8ej5z2D+iFg+g9T4j2FkbEVkfHhW5qyqMtWiUm0Zuz2cwQx2NBO5MsXJajMAoAriwNFtdcMNluyidwbc4lrgvu7E00+3tqySEUQmPV7At5HH/d6Z554rJNez95B7Y6QiAJS1c1jvFX939nPrjJMhe9+BSRu3cnk72kY85l2NoJqjA1calbEiiP3dheQj5kabiIrDoDZJ8bzPjbPAMQfRZgz//gpv2VL1K8D6XBZEEakXqNoGMG/y735HXd95xy9SQvvGdTPvIPyzev879NU6u9tB6gCAuIQ/d8FrVLJjmXBJEWlhyZYfKW/JVDpcWe7zLKQGk0fc5iMV6PZcZrxBwCBgEPAgYAIA5l0wCDQSBGRa9J4jQIsePAFdWUasIdi/mZH7Lnbk3Jh33z9k+75ici4Q6qEX38l0eQI+Y/k2cA44yRiCrO9S1ni3m4rEcOTIkZYEYAqXCcMQqPgb95ajCsPbUCmAwEO/fv2kUOxgAjecFWd22qf3wwg64DzncMm3Sh5RlX3FvIEymOuQw+nKl6lY37FfYcZYETwQOZvI8MLRBIu8k6kk3mozAKBq40CJeyiXwO/mFiFv83Zg8XOZEyjLYKsqEDC3vYfcex8qEj9Za4XqXcC9xPDvPeDvbd4BLdUc7VnFAwEG7+CJvZ1BRaZpVRvw716Q9dWK8XsNOUtIQZZmVmfIE5jzARl48ATITHV/su++qg1AFRhzg4Uu+R+I8yzm/7BIN9Nrj7VUCOa+wDwEBxyeCaHI1j2ZwO9mH+WBsn1rKYcDAIcFrQMhoeGWYkBMxqk15kXFQ86CV7lqgFVFbIZgB9oMorsM1t6/GWgQMAgYBFQImACACiHzuUGggSAgK0X3bNHukNb31uFYI5uva1cxI/sDDzxAsbGxtHv3bnqUdcM//fRT6eNOWXj7A6KyfM84BCmQobcbnHA49B9yFtXJ7BKA/kr/IdABboenmEUe1Q1uTCcAcmjqVNrKDorMUrgSoguXUYfGxblZ3hoLxwk99wULFwqfjeXgB/rDQbimMpXDK8sYq5w9H8UDrgzJZWZ7SPh5HCv7/rzL6EV7r80AgMr5BDt87jff1GDYt/d1q5zAQFj4VSSSqpYMD4t/CKuB2E31LkBasXzvXoswz2P2agQZJwT2HnPccQTlCm+zV8QUcEXOBmbKF8kLBhpAk30nkPXfz0SHu1jlwb6+LPDimVP1nZDtXUXeiDV0SD1V33ld2T2W7GAZvDNYDu8C1ZQBfV6RvYNL8qcQ/tfTCgAHHoz/KMX3kR3kAE3OwteodEdN4lfvTThl/9H3n8OEgxV5ex32G0Ix3U62lAaMGQQMAgaBYCJgAgDBRNPMZRCoRQRkpeieZc9msjc43YmcDaxvKykpsZx5VAHomDfpH7L941nuyk4MKJoH2f3Bg8UZEsyDDL8oq+7E5I+1srOz6UZmxkYpvpN5Ky6IzqvK/mNP/+AMJPgQ/DG0TLzMevfAT2Qq5wXP+dvDfLi0lHZwqfQBzn6KDFlC9KinsHycjqkUAGQZY5XD6AkAsG4l5XJAYt+kSUJiN+wVJHDpHABK4JYLmakCAIG0WKgCAFFc8WOXTkRWG46dR+IQPfybuIRfFKSRsfCDO2Aj8wyInF+VeoAqAOWRMHTCV3WfYMZHi4G3LKG9L11Wvo93E//BSfaYUzsDAgTgABBZIPer+k5AOnHDaafV4CeQ7dU+nyoAIAvAqAg1re9IECQBy7O2siP8AkEGT2a1Sf7ntC4Y/Ut3rrA+QsuBnbjP84w/2f/DFaWU8/1LVLZ/veORI9O40mD4Lb7BBtULYz43CBgEDAIKBEwAwLwiBoFGgoBONr0hSQDm5eVZWXWUs6sMfe0vMDEciPLcOv+YG20P57H2uchU8onvcA/r6Uf6pL3nUEkAelcOQMoQigf79u2rsQ3wASAQ4sRTgJaBR1iKzk6CqMLL/jk4ASaxI5uUlOT4KJzDTOZKgCMpM9cyZpz1ArP6Nj63yDnEerrEf569Qcc9kxndoevuZLJyfJXDiBLtsNRUH7Z4p3XgXHbhAFYi1AiO8FE4jUOABQRyWFtkkKpDSb4/piLvs8/pxMavCqrIHFgVIWNbbj1ox9U6jqbB5wCeghRm2HcyVfDD/kzsgAGUwYEd8E14zO0cTsR2Kgxcf3dcvAgy7gYd51sVAJBW//D97br3XtrLASWZuf2O2+cq2sDydz87y995j41I7UwpY+6qtfJ/F9dSY6jb3n/L+Z/3MpXtg/PvSzYYlL5/vrsKbmegyjJrr6FxLVg9wX2Fl7+YmOcMAgaBhouACQA03LsxOzMIHEWgvLycHnvsMcvRlVlDCgCosueec4DY7iXuvwWp34EDB+jOO++k6Uw45sa+YHK2gQMHOj6iKuN3YvL3TKQiXvQEAPJZM/te/iP5gw/4D1gvk2X/K7isF0oHuNdADVUAkB4UYaAikfOs71bXG1J9mzir782cbj+LTBpOdG6VwysrWVYFAHSxTj7/fILTjhJxmYGQbTNj4E1A5zRelmFX7UmFh/35dvxOteVyce+ghUxW0SOlJyIADKS6QfXuqda2nHfOfoOkT8eczq5TAeOZ2ymAQIogRm1LAKoqKNpwmxKqKERBKlUAAGfuzhUOkAN1MlX1A57RCUTI7i9v8TtUvHmB8opje4yy+ugbkinJC8H83/ciij1mrLVtOP+5C1+n0t2QlPR1/sMS0ih56PUUnqJul3LC4XBVBRWu+ZqKWYqwZkVFCBMJplJcrzMoJp15CCRBzYaEr9mLQcAgEHwETAAg+JiaGQ0CQUdAt5y+IQUAVNlzgOTN+A/CPWTD32K9cjcmc+Axj2ofUCJ49dVXCYEIu6F14FwumxYZ2jIu5t53BCxuZnIue4vBDczMDg4Bp+y/6Bk3Z/ceK2pj8IyREcB5xqDXPWPaNEcdd/u+oCm/5fLLqWzbNuGWdcvn7ROoHF5ZNt0KAHD1QCGXTftjKP9GT33CqfwHMrcJyAy97eBWUDn/mENVJi9bJ4dl/MDwr2PIfHdnPgAQ43mbLIOt5FTgKpYsJpsTmUzCT1V9ouIPKFq2jNYz2R3K/FUmOrtMAs8+Z0f+Tqfxd9nbOVI50KozqPat+lwVwIjj4CmqHsJbtXKcSqUEogpgqCpyPIuqiDKF54T833dPUvnBzVIoQsIiKHHglUyIN0gFWZ1+nrfkXSrO/F64ZnhSOyYtvJNCo+It51+W+Q/jLH3S0OsIRIf+mCq4UD2nmMjQnzXNMwYBg0DjQ8AEABrfnZkdN0MEmmIAAM4/HH440GFhYRbZHzLqKvZ7+/WrlA9U6gl2Ij/v+VHWfz5ngkX2yiuv0HB2TiDvB8lDb0M7Ayo2nCQZ9+zZYwUMFkpI80aMGEG33XYbnXjiiRY+y5cvp/vZMf35Z2eSKRGRoWdPqj5uzzhkE9vxvUD6zNH4j/X8efMs2TWZ849n23LrA5xp4VwCYFUOm6xcvZJbT9azNFzx6tXavykQqGjB52nJJJSQVlM5/sTEgTnscG295hpp9YP3Bvx1Esv5XUFAo2jlSq3zOBKyKTLYPsSIXivB8d7ALRCF/F0QmSwAkPX++7SFifpEJss+g/zO4pdgpQ0dEzmgqvJ9z9yiO1JVlagy6Dp7l41RqSigiqL7zJmWKoDIVFUc0qDa/v20kVuIwEUgM+wjnX+PJ/FYN4Y++6xZE5nHoWb7lH0OONApI8dzZryTm+lrdWxFzk7KnvM8M/jnCtb5jbQQhH9oFQDfgZMFmvnHnEXruZViubqVAkEAQzBYq6+Gmdwg0KARMAGABn09ZnMGgWoEdAMAMme2rrFUZc/vZoKyW265xZKw27x5s+UQi5xb2d7HsHMCR1zU/67q/4eUHhz4EIdySJXyAsj3cDeYw25/5xLsm266yXLeve0wO2OTJ0+2nHmReRMieo/5mst0r2Gn08lUAQAw9WcyT4Lqj3g4w90425vIZdf2ElEQ/qEfGXJ5yCrKzJJF43sJ5UCPW1NVAIgCAHAY93Ip9G4OYMBJlxmqHeAwJjJ/AhQKdIMUCDDs5sAGnFIZ74HT2k7ZZdkewYGwlassgIeOiSTZ4MQjWJFtk6f0zCnsAQfHA3MgbPvLX1jarLqP2MlEAQAdHXlR8AF3uYd5BfbgLjXNqXcfj6qcX8/0IjZ7FX+CLICiuXXpMFUGHw+r2gBUbQSyChVVAMR78/i9gXsIZ54NXavI3s5O9CQlAWBYQmtKZfk/ERGf7nrBHKeSLgyNTuKgxW1UVV5MeT++SQgCOBmqBJKH8b8XXP7vt6GSYtbTBFlBHUO1QcqoOygs3rlyRGcOM8YgYBBonAiYAEDjvDez62aGgEqP3gNHQ5IBVAUA4LRfyGXNkMADCz7K8P0xSAc+/PDDFBUV5fO4Dm4yAkFVAABBix9++MEncDGUM9AIDrR10OcGSSACH/M4i+5kkDUENwAqCOwmw1QVAIBDtYuDLvtYJUJlIMoDi3wqO/H4Qx6OXB73+4MIDGXvKtPVJxfNowoAOJHO4XwHX3+ddnDVhMox96c1AfPnQS6Q5xfJBapw0ZET9MyBsuttV19NhdyGomuO/ev8sMqBc8ycQ9aMuTW28vcLTPAyEwVk0DsOckTZfaTw74AuTCTpHShyc5eefYnaVzAXAlb7mWdEZSIyQpWMYSDtHao9eT7fzySpePdE5qRc4D1WdQa0ASB776R2oXp/vNcRBaFk59QNAES07EapY+5pML3r6K/PnvUMVeTuFh4vuuOJFNGqOxWs+oy/B05B0+pyfJT9o8IhEKssyqbs2aik2K81TUOsqNDauBlkEDAIBIyACQAEDKGZwCBQNwjoqADAeXydnaD09PS62ZRkFVXpvScAgNJ2OPF29vzLLrvMysx/w/3MyKaLDM4/2Ped7NChQ4Q+fJGzreIPUAUAnNZEa8PEiROFrQNoFbiSy81F9tBDD1nncapIkLUkqJQQsF4BBysyWS7QWzIt2C+KGydXtLaq5zmJ5di6Tp1KYcnJ1hSoTNjHDtJuZqNXOf+eNVHu3YXVH6xefwkZVlUxZ+6Y42H3gw9K5QIxb2T79lS2a5cUUkgYduG9Q7rPyXCWLCZ0hOY79O3dmIjEUZXB9ilh5+oJ9Pxv50CVjODRszcQJsKJD/NSoUAAY/PvfqfkR4jt25fAoB/B2Pl7l3hOVP6v6t/3nEEmgykjUJSt7ZkbDvSht9+22kZacVVQqqQlQnTfOg58Br+n8Sef7DhFBROsogKo8Mcfha+UCENVC4J9QhlJp9Pi5Ye2sAQgl9GX/SbF6DQuolUGBwBY2rKBWPHmHyh/yVQC6Z6ThYSGc3a9ZTUTPwfUfIzJAWP+n73vALOqutpeTC9Mo/deBEFFEBUpoqKAYtdYEzX6R2Niiy2xxY7dmC8xxphojCX2RhNFkKKgCNLL0HubGabPMMC/3oOX3Llzyj57n3unrfU8efLlm7Pbu8+93NXet9tJlDHoMsKzpra/eBcHAJ5xrDKInF8qAEwRl/GCQP1FQAIA9ffuZOeNDIF/cykusrxe9tFHH9EJJ5zg9VjU/+7lPCMAMG7cOIsHACXx4RZeAu81j5OEH+bLzc2l6667jpY7yN8N4R/Lf+VS7jYs92ZnXmvbjQGnwaNchp7BGbVI81JzQNYfWPTu3bvGWKgGPPXUU5ZcYqR169bNGmfHNxD+rEpJtsmLEYTzj/W9HFZkGcEt0ILJ6dAjj1LxAn7vdazpsGGEdoWMkSMPO7D79+61WiUK2DFFFlvFCUZVQWeu3NjOd6TSZtGSy+rhcIXk6vZxZUjh559bjmLZYrCD+zcnKToVGTyoFCCAoIsnggC4kyQm0yxigsjNHLzz4ogInTC0Np7fxgoGwNyvOfWwqwYAWvD3RCeu2mmSlFRjaTcZPjzs5Dij+iDvP/+hLcyrEQrm6FYLoApjLX+3FHKvv5NBCaCNU7CUHdBtjz1mBcmcDJ+rrm+8QTmsahFuCIDlMhmqanDNbwBAuQKgLgUAGM98DlpUbl/m91W1nm+SmEJNjz6f0nqO1BpvN+ggy/3lM5cCAioqltTmSKs9QUwQEAQaHwISAGh8dy4nrqcIeGWOQ8dyy4jH8uhezjOk+xL5B2dk9j+SPM8t8OHl+HqR+F1++eWWDF9qaqotNF5niBwEJYFXXnmFjj76aNv58vLyLK6DadOm2f7djcPhG87coXVgs40c2s9+9jOrjSItLc3zivNZc30dn1v1x7znhD89AOe/Cwep0A9tairOjukaQY6H89+FHfdsDmjt5MDWpptuCnJ6pbncMtheARWlBerwQ24s9qoBADdiSa/ye7sAgBOHgds9uUKs4MBnjhpF3ViKNFQZEzkfKoBWn3GG1dLjZJGVMQgIgcQxxEOBQFlcejrt5eCYnTkFEdzOphwAqEMtAJ7Sfy4HTshsQ5knXKPN9O+GZfn6bwmqBFADcDMEILJOvJaS29v/W1WHP+6yNUFAEAgAAQkABACiTCEIxAIBL0360B7GMqnZc88950iKF4u9Yg0v5xmVCijNR2tDuKF8Ho45SuBBmPfMM89YJfV2NpzLt8Ed0Lx5c9u/e+3Bq2/ea3zkog9zJvpazkrble/jWa+KBLQ63BThPAKDr776yiINhKRhpKGNAeX/qlUfyG6jr1s3Y24HdCq3nnTlsvVI6Tntd03B2VGZuym/H8UOXAsq41WeqeEwMdkiMrXFLgoPKvNGPtOEySQP7t/vONRNgs1PD7fO3rzGwClEln83B8eqmFE+aHOTwQN54UYOukEJwMkSWrWinpzlBhmknXmRCNphb5En8ndBZKBNVw0C+/Jq4UEgxK0NAO0l65lXAi0mbob7ajp0qCUHmv/++9UqYBDgAz/Ixuuvr9HegXHtucqgFXMVqJJqYh9Vhdus0vUDZU5M+od2C4K8nFNup/i0nKBfId/zFc1/i0pX2QdyHSfjf9PACZAx6PIa/f5QQjhQXkhxKZnGJIelq7+i4h8/cOAc4OoDbjdIP3Ispfcb5/vcMkAQEAQaBgISAGgY9yinaAQIeGWPQxCgB/1fnI0cxqXNtWlezvMLrLf9KvcNhzP/n8HZKTj8LVq0sLYOScDfc/nsu5y1tjM3AkA878Wb4NU373WG8D0h8IISfadgBJ5VJUYMzbuF+8lRUYAqCCd5xHu5pPd6/jEONQVVK2UpwVzOVkMZwNRAPtaZ2w+cetp154fs3GrGVKX8PnINq0XgnnssPfdNXNYOZywa5nR29Iyv4TJqnb3b7TORgzxJ7IyVcAbXydzKv1WcYC980CpRzKX9OtaKpfzaMVfHxl//2tP5tJs//bjjqOS77xyXdivfx6Dt7JRu4ffBydwCCBjjNwAAjg2oN6DnP9LcqhW8sFWpjGnHFU1t0QbgwGuxk9scrAoVu550rw3w38Fh0Z2rt8qXLaP1V199mBATn4X248dT+qBBvkn6DlSWHCLTK3Dnz2iSmErZw2+kpFY1W6QUth7YIyrkf5GLxSVnUNOjzqHUHoekGpGhRwABGXuQ9oXzCDRJSObM/FHU9JgLOdihrqYQvib2iPkrNs0ncAMc3L+PmsQnWlUHmBf/LSYICAKNFwEJADTeu5eT1zME9nP274knniA4zl72c+5pRm99CrO515Z5Oc+Q7/viiy+qbQ/O7plhGtLbmQTt1+w0gGnfztzaHbwUABAo+S/Log0cONARoo/5B7wTwWD4IJT+g0tg8ODBrnB7YQJehDGs+b5w4UJ6m/XTJ06c6Oj4YyEEQO5nSTqV0v9qG4O8GwdfNjDZoG4rgJXVZecafd8oCQ7akK20NOC5usGPYV/oB2/BPfbIQiLjDBk7O2fMz7zhz0IloQNXrkA2romN+gScK1N8Q+ul8zuF8nRkbaHCYGdemV+M0W39AJ5wKluyjKBOMCVcEcJvUCeUUUZJ+wbu0XcyJ/m/0PMoX1/N5fFO77oTeWJo/FZ+x8FN4GSobujw5JOHHV+vigsnrgaV99GrHcFJCSI0924O1rlh6bUHS96TP5P4DKDNAbKYuCe8gyaW/xX66Zd6TNGEnehzrex1bVr5hnlUOPdVy6n2tiasAtCdsoZcZznzcMyLF7xL5Ru/8xwPeb6ck29mbFt7LyNPCAKCgCDgAwEJAPgASx4VBGobgZmcgbuasy5O2eDQ/uDcQoYOZHq1ZV7ObuS+7FoXFi1aRFdyJi1SISA0Fg78iBGHMiqRVsbs7ciOv8GkVnamopjglbEPzetV+h96zguTzsxMD+UCr/vFfL9khwzVEbhrLWOm9z3Mgo+sLHTG/RiywR24UkMn2+dnnfIVK2gNM5ejh13Fknv0oC7sLGN/4RlQMPnv4P1CU1434IH14ei0YNxBcpbUpYv7lnwy6UdOhrVa8t204z3HZ2a6ln+raK+j7xuOXx4HllQN5eqd2dnD/MAzsh/cax6MQ3VIUseOhx71ERhJZGLOzqxoAsWHirVrKZerQezeA7SfdOdAHcrVnayKuTfWckVGkQ33hopsXf5771njnSySP8ArAOCVpXfDtYy/E1dzkNCtescpIOJHEtFpD504SIn3MmgrWcrBzkUg8rRhyw9bDJnrnFNv52x2TbLGoPfkNN/eb/7JmXtnNYXQOIvor/+5lNbrFOvzU5Y7g8/4MQcBipS3ioqBzOOuUH5eHhQEBAFBQAUBCQCooCTPCAJ1BIHdLCcFaTwQAnrZscceazHG2+nJe40N4u+qqgWhtUKygOFru2Xg+/TpQy9zX28PdvrsLD8/38reO0kAjmQyK2Ttc5jAzckWMxs7CPbQfuFkbqz/kWO8AgAquEPi8XbOOEJBIbzsH1wBRVx6nMQs5sqVHzymhNnuwdiuUt6d2r+/5ZBmsQNim/lWOYDPZ8pXrrQcV7f9IRvZ6tZbCaXmKJe3NT5rBatCbOcqmjwOCvkJeoDkD6z9qCqwWh1cZAMj14bzCpUCrKkafMjiKhjgbPWk/7SWU0UEHFjot2OMl8GBB/8D1AbczA1POJ7Qo0dFgZNFBi/Cn4MTCi6AzTyH0x1AUQBVHAhAWMZ3h3sDm36kdeSKKLR6eN2JUwVEc8YDTm2cC4EmqkjWggjPJoCAO0IA4nCQgzfoRTwIbopuHLxEkMOv4T1A0A7KBE5mJ8uIZ/3K+UXOb3dWv/t3el6VVA/l8RZ5XYdjglra1zz7S/YwX8HTXFa/23kcf2aTWpuGYpQAACAASURBVPelzON/fjjrX/T9G1TO5fh+Wy/qmvShL7DkYUFAEKizCEgAoM5ejWxMELBH4E0uBb6NS69VDBUAYIdv27atyuOBPvMkl8RGEvw5LQAyvz//+c8EQrtwQ7vDY9y/a2deBIDb2Nk577zzaP369bbj3Rj3MQAONVoSHmD9d7Rf2JnfIItJAABtBsj6X3LJJTWCFpAI/DtnS4F3L2bj9xv4gVMG0ro87pUvYsLBinWHZKTgoKRxIAmZ3CyWAUuGQxYXF+h7ojIZnJ5C7qtH+XLR9OlWbz2c1DTuDUdJMrLEfpwpZMOLWVUBjjB00SuYXDEk04b9wMkHW3tTri5BCTscHzt5OJW9h57B/FgPrQjon0Z1Q8iwXiqvAYm4TG6NScTn1SbIgHLrHXzHO/lzAQzSuH2lHQcXspg7Q/VeLCx5H1ArKJk37zBPQcoRRxDaDeA8op87PivL+Xhc3QCpQlSQ7J006fBZMEc2f+Ygz+gaKOHPVtnSpdY5kF3HWfA81m7ObRXI6keeH/uG04s2iMpNmwiqE204INCMHXOlYBSviXODC6B0/nzrfQF3AIJGCQ4kouEAQKZxB3+noRUDd4nx+Eyg3/5woOKnASqZ9rZcnYT/KO094ia8ZPmCkvMLXxZBsO4c9Mk49VQ/r73ys34k7OAU55wMosFk5fmDerBs7Rwq+u71aj374XOjzx5tCmm9R1nvMPr7C2b+har26vGtqEj1gT+gZOkEKl87m/e1nxKy2lns/qndh9UKRkFhLfMIAoJA9BCQAED0sJWZBYGoIADHFlJysxVZxk8++WRL6s4pUx7kJuE0Q6YOpH1/Y030QnZYVOyPf/yjla0PZ8/36uF3k/CDQwy+BAQVnMyLJwGye8AZRHxOdgo7Smi1aNZMjajpQ87U3nDDDSqQHH5mFPcuo+1jyJAhtpl9YI55oWgQah2wUxPwtag8LAgIAkYIeBEHYnIE1sCoH17pobKo1dJw/vmHpfnsxiBA0u2DDw4FU9jc1D+wfumCBY5LY47OTCwLMsZoWumKqVS08D2Ovh5wX6ZJHKX3HWM52rE2r/L/hOz23KJwB8UlpdO+Peto7+yXCFUDupbedzQ1PfoCx+EgE9w7++9UsXUxP1O9fSIuJYurJa6hpDZ9dZeXcYKAINBAEZAAQAO9WDlWw0ZgMktWwTlV6RUHEsge33333XQ2Z6xQIh60oTUBUnXot/+W2dv9GLL+UAMYECHBtZfl6m688cYaRIGhuZ0UAEIO8R133EElJSWOW3ELAOAMaLWwk90LnxB7f/311+moo47yPPJaLgWHxN/3XHLvZrgrOPu4q+P4B3eWSyYWZwVRIKoUEHjxwsZzk/KAICAIBIIAZAdBPqliqLhANQC4K1Tl83ZzxQ9IPN0MjjvIKsFXsY2DrHlvvVXjcQQKQEqIqobd7ORDHhQVGSEpQLS9oDIlLjVV5ShGz1js+tOeZTWATZ7zIPvf9OjzuL8+OhUJdhuAVF/el1z+X7TDcX/o988YeCnt25VLBez8Y4yuxSWlUdYwqB70cpyiZMmnVLzkM8egCcYiICEmCAgCgkA4AhIAkPdBEKiHCJQzaRtY/v/p0gdqd6xjjjmG/h//oENWOcOAtRkZdlQifMll2RMmTCCQE+qaUyk+HFpky79zkP+CM30Xk7HFsz56yOyy4U77ggoBeAciHWwQDyJYEi5P6HY2u+qFyOdXch87AhIgFfQynOm3v/2tp6yfk/OP+e2w8VpX/h4MAlX7D9CK7bto2oo1tGjLdtpWUEQV/HmBJfK72jIjnU7q3pnOGdCX2mRqEjgGs9WozgLpwfLVq6l8yRIq45aHcEts1YqgJ5/KgTPT1oqoHoJbHdBugDJ9Py0m2BPaFTZwy44fA49AG25RaMZtPq4tGDwpWmFWc+sHcDYxKFl0Yi4UnVYEp3W3FxbTtOVraFbuetpaUEjFFYf2mMyqHG2zM+jkXl1pdL/e1KJpWo0pynK/pqL5bzmW2IcPQLl9+pFnWdUAXhwQJhiFxlZsXUR757zMXB72pKkhfgKU4Bd8/WeqKtxutCwy92h1cDobZBPzpz/vGmSQAIDRFchgQaDBIiABgAZ7tXKwho7Arl27LKcS1QB+DczxkKxDewCy1yCWg5RceoScGxx9ZNGRjV/HfeFL+Mc8suNwygsK9DMb4ft1kvJD9h3BiqXcK2xnkYGDSv4h/B73E0MWT6Uyolu3bvQSM5z3Z2I7GBxqnAvM+k5r2u0DagJoAwApYaQdYAdiGhOHIUPvVU0QGou7wR6gfuBUrVFaWmpVTaDn3+6sbvKIft8VeV4NgRJ2cl775geavGQVlVZ6y4Oh3WVw1w500ylDqHUDCQSgzLxw6lTaxQ5l8axZnqSH4HFoDlUFJrX0VFVQu4Zgnoogx1RRGohcuIiDo6s4yKhjCDZAWrDl9dc7SmzqBBgi9wLpPhBIBtXXv3ZXHj0zdRat2rHb+j51szh+/0f360W/Gj6Y0pPDqtJ4XP6MF6hy2xI16HielI4DKWPQ5RSXHN2AWvGP71PJMud/byHXl3XiL6nw23/aO/8gB2zZkxJyOhK4BA7uK3M8Y5O4BMo47kpK7TbE/hnGqWD236hi0w/OOHGrRMYxF1LaEcxH4GFoJdhfvMuqJIhLb261MIgJAoJAw0VAAgAN927lZI0AgdWcYbuZSaxUs9V1DRK3EnqvAAAcZWTfxzAjPWQCwTnwzjvv+DoiSALBqI/gB/roQTqoE9hAAAVZ+1OZIAvM/GDjnzt3Ln3APbhojdAxqBQgyHHiiSce7v0HHwG4CUAEuXz5cttpgQv+jgCPWPQRQMb/v98vojfn/ng40+9nVTg/d5wxnIb2+Inx3s/gOvJsJRNt7nrxRYvUz4+6Qmj7CAS0ve8+S8khFqXmbrBZKgVcXg+lg3DVBr/SfUUzZtAqDrCaGCoCOjKPSTYrfoSTPCLrv5FbwNBmYGLNLruMOvMcbgoIKvMj4PXS1/No0uKVdMDD8Y+cDxUxD559GvVq3eLwn9AzX8CZbT8Z9LjkDK4GOJNSe44gOM+BG58r78snrdJ+J0tudxTBka7cubLGI3Co0RqQ0uV4Ptc2bnV4hjP3ex3nQhWBxSXgENSo2PIj7f3mH47VCJg4vmkLyjnldopnh97JsN+i79+k8g3zwqoumjDJagaldj2R0vuNEyLBwF8mmVAQqH0EJABQ+3cgOxAEjBDwU15utFAUBruR6HkFAKKwHccp4YSjNcCNUyCW+3Fby48sYV3Zc33dB8qbH5s43Sr5NzG0BtxxxjA65QhnLXuT+aM1Fsz4YOXfzZU0Oo5/5L7Qa96Zne8EbhGoLUPmfg0HBvdzEC/c0KffjclNExQJP0Gqt5pVWCAhaGLoxQc/QBtWGwjxA0ClI5dlH8sdgoAq6yW2a0c9Pv3UUvkwsU35e+mBj7+gjXn6FWGZKcn08Lmj6Mh2/1OBsXroZ73I75UakWzoDAgEgP0+rc/pgWax9+Wt56DEnwg8BbbG2fYkVieoRIAggsQQDnjWSb+ixOYsIcrmSXbolblHlQQHSCq3V2+tqb6vJpTW82SujLjM+XpRRcCtChVbUW1hV7HRhDIGXMAVBKwyIiYICAINCgEJADSo65TDNFYE0C+P0ncQwtUnc+tV9+IAUDlnKhNXgSNApSXAaT5IKaKE/7nnnvNdYeA0Zxcm5UIZ/05D5yByfhAIQrrw6KOPVoFHnjFAYDH39z/46TQqKHUu4/UzvZ0T5Gd8LJ+FJN9OLvPfxhKEIIwL0iC72JXJ6iwpxFqwrVyJsI1VUyINjnhPbm/A/lQMzvlqrk6q3LBB5XHXZ7B2Zw6yNL/qKqsfPO/tt2kdyx/qWuR8uvOg1P+BT76gXUXOZKuqc7fPzqTxF4ymtlkZh4eUb5hLhd/9xzXL7Tg/O9GJOZ0opfNg/s9xXFmSrboV2+dKV31JRT9whZmXQkHE6ITMNpQ9/LcUn3EoqKUid+iV/Ue2vnDuqzyXc6sRzgv+AKgSOFnpSj7TAuczgWMh8/irLAzFBAFBoGEhIAGAhnWfcppGjIBXX3isoUH/Ovry3QzO6pmcybIzOO3ohYekoI6FeulRMv8Zs1zr2DguvQXZYlt2RmZxTzNUCdBuYGIozcecmA/yjEEZzvsk65SjrSFcTjGo+WWe/yEwK3cDPTXla0Lff5DWs1VzywnKSk0JctpA5yqdP582cal+sQHxp9eGmv/859SJCTrj+J2OtbnJ97Xh76P2jz6qRDgXZAAAGIQy9uBKgPNf+PnnNaCJz8yk/R7Sq3D+2z/2GLXiFgdVxQG7O9i2t4jufn8ybeEqmKDs6I5t6eFzRlFaUuLhKUG8V/jtq5x5r16R4XfNJomplMA9+gnNu1BiVntKbNGNa+STrP9fJMleeD981d6tVFW0k8rXzqb9pXm+loUTno3MP1cGhKxi88JDpftcem9rHtl/BBBQiVC5c5XrXlJ7jKDM465wfAZKBvlfPecqUZjYrAu3Idzu2gJwoLKEDoRkDpvEU3xm6+i0YPhCXh4WBAQBLwQkAOCFkPxdEKhHCIB4aRkzboOUDj3ttWEgwwOBHQx69E4GRxgs/B25z9XJ0Mt+2223+T4GevIf5uwk+uinTJniSzIxtNgVV1xB93LpbXb2ocwRCBHBM2DitI8dO9Zy/pGpR8DmT3/6k/UfU8Mex48fT+dwCbU4/6Zouo+ft24zjZ80nQrLHX7AGyyPu7t6yEC67Pi6V8Fh9cZzwG4zO45BlPt7wdSR+QRacZ97LNjdw/eykz+P6P+3s3RuBerx8ceU0LKl1/at8ny7CgCL3I/l+9C/75czAU47ZPs2/vrXNdZHgKATf+/v4Eolp+BMco8e1jOZp59uhCtY/e//eCot2mzGch95CLz/N4w4ns4/9shqf6rK38Ts+3/3xQngeUFRfiAuJZOyh95QzflnZkTP0v2E7I7ct3+bc++/VwCBzxWXkkU5I5H97+B4yr3f/JPK13/j+HeLhJA5C1J7DK/xDIIHxUsnUOXWxRyYQfVHWPsAWiFa9+HKgZ9TfFqzKKMs0wsCgoAuAhIA0EVOxgkCdRgBsM+Dyf5l/pGJtgCTEniVY8KhRSYf2ed+/fpZRHgzmATrZz/7meNwBCkuuOACV4d1z549ltKBn9YGSByiZL8H/9iF+ZVMhDMNKb7LL7+8Bgu/rtOO7Pzvfvc7uvrqqw8T+mFvqJB444036IknntAiH8QckHZEsGPQoEHi/Ku8rAbPLN26g+77aGpUnP/QttpxKfSTF46pUxKByCpvZXm6nfyZjZUlde5MPSdNohQbdY1o7gHqBau43z+cADC0np82AKcAQBv+bmnPwToYVBN2/+MftOPpp2nfdjNnOvv886nra68R9ljIPAYI1pTMmWORKqYOGEAtWG0hk0lKTeX+QHr5zNSZNHWZMxmeyf10yMmiZy8eS83Sq0sEove+6Ps3qHzTfEi2mCwR9bGQA0T2PaXLCdXW8iTuQ/Z/wMWU1vtU+z0qBBA4suPZ+1+5YznzK/yNJSRLHbGAfGD2yTdTE66SCFlV/kZuGXj3EMmhl8oDByGyh994mPcg6qDLAoKAIOALAQkA+IJLHhYE6h8Cu3fvpq+//po+ZcKnmVy2G0QwAA7/sUweNXToUDrppJOoM/9Yh9MfbptYPxsl8/Pmzav2/4czjP//DTfcUM0ZdkJ27dq1ViXBdNa9djNk/eFkn3XWWbaO+5+ZTRsBEbfzI4DxG8469u3b19GZhtOOloJnnnnGU9oPZ8V+cF4EJOyy86jayM3NtaohMK/q/eC81157rRVkgYqBWHQRiEbJs9OOfzViMF008JA8ZW0bSOw2sBxnAWe+Y21+mfed9neApUx3MbngTs6Oo0y+G6uFpPBn3M72sdJGLn9mSxcutP276p5UAgChBfZt3WpVHeRrtjvB6e/xySeUyXwl0bZJLHP5LEv9ecn86e4D35EgxDy9b0/bKSq2LKKi+W+6lq7rrh3MOAcHXEHe0Cv7j7L/vTP/QgdcHHfP3n8F+cAmiSksZ3gtJbc/VIl08ADLAS/+lMCD4Ni6YANeWq9TrCoCMUFAEKh7CEgAoO7diexIEIgaAsiGwzFfvHgxrVq1ipYsWWI5nKH/Dl8YDibK85ERR1k//u9eXH7aqVMnymD9aK9Sc/xA/P777+lR7pn99ttvrbL34cOH02UsPYXgQVxcnPI5kXn/nHteJ0yYYAUxINUH5xrVBmglOJnltjBnCsuJOVnI0YY03xdffGFhABs4cCCdxnrdcNRxZtV9QervS860oToBMowgLYT179/fCiCg/WDIkCHUksuFvbAK7RnBGnADQDpwA5OHhd8L9gb8kenHvDh7Iv/wF4s+AtHOekaeoB+zoT92/hnVeqGjf8qaK+zbto3WM/GcXb+53X4gW4dMczYH0lBuHpKXO8CfXzjUO599lgrYUbXLrtvNl8bvOkruUd6ua+UrV9KG666rVhbv1suP9oaNXKK/59//tl0ykyuMEECI/6k1yGlffgIAmAPEiiAftCMg9Do7yAEtzoQoBwKhenEn9/1v5/7/aNrAzu3poXNOo+SIoPLhNfnflrI1zMGxdKLvvvxo7htzJ7XqTdkjflujb94z6+6V/ee5QYhYljvD5QjBZP+TOx7L3AXXW20i+5n/YO+cl2lfHsgs/VVegPug2Wl3RRtymV8QEAQ0EJAAgAZoMkQQEAQEAUGg8SAQ7axnJJLpyUk0/vzR1Ketd695tG4BZf8buXIl7z//8VwilYNe7ZjbIotZ711LzNlxK+JqpPW/+IUyO34ProrJciAK9dpY+YoVtIZ5Mco52BluXr3825kkbwu3PNhZPAc/oQaQfvzxrstbrQQcmDy4f3+15yDp145bduwMPAubmSMAPASqlnrkkdSdgyTJHCCMplVxW9nzU2fT5KXu5HNB7AHl/89dfCa1z8l0n47fp4otC6l48cdUtXebb4b+IPYaPodt3/9PD+zlknurfcHBvJj/9zPRXv60p2l/8W7HOTyz/zzSax9xKRmUPYxL91t0Z3lAJmCc+2/m/NirBVVyhwE8V02+Cq3JZJAgIAgEioAEAAKFUyYTBAQBQUAQaEgIQOf89ncn0p5i537ZaJz3xpEn0HkDqpOhRWMdE0c0sU0bi1G+GVf1+OktL2N+krXcsx7pmNvtBaR5HVjdwjcZIDuHcOK3P/54jWm9evmLuLJnFVcFOVnH55+nVjff7HodBUzCuobPGGmduTe/xTXX1BzLDnYZVyVtZz4AlaALJgAhYDeuaEIQINq2YONWuo+J/8r3VUV7Kati6r4zR9LwXl2V1zpQtpdKOTtewU52VSHzKfiU61NeyOlBzuA37XcWpfcbV+OJqoLNzLj/vLMj7cH8jwlLV0ylooXvuZzLO/u/b/caKkALQblzBUdIPaB84/dUxBUHYPnXsybU9KhzKf3IsXrDZZQgIAhEFQEJAEQVXplcEBAEYo1AaeU+wn/2ceYtd+ce67/BWg3N6v38Ixu2o7CY0NMdbgfQo1lSRvjvumCJ8fGUnXaopSEpIZ56tmpBKYkJ1Kt1C2qd0ZS6tWxGOWksbRWv3kpRF85Vn/aA0v+HPptGc9aYa7n7PTecn/vOOoUpvWJs/P7vefVV2sBl8G6l+hlMlNeZVTGSe9r3anvtupDVOdZedBGXGLuXk2dzBr/L66+zjvr/9OG95sbf0XaA0v88VhKxM8j5tXFQKfGS8FPZ004OEkAuMdK6vf025YSTo/J3UiG3JG29/34qmTtX5WjWM3D6u/LZUo86SnmM7oO18Tm4cGA/up4VAXQMPev7duVSxeYFVLlrtVXG7qd3XWdNlLvnnAxpxeQaw4sXfcjtCpP4/2//b0t80xbM/H87xac3t1+aP5N5Xz5pncnJVJj/vVoIQhUEVXs3W+0GB/eV60BhjVHZj9PkqHYo3zCPKrcv48qOrfxh/l8VDSoUUJ2Q2n2Y9d9igoAgoIeABAD0cJNRgoAgUAsI4IdoIffortudb+lPw6lHXyqc+TJ2+uHoNzaDZnzn5tl0cu9uNIKdxrqsIV/f7ubrVevo8UkzrCCSHwOT+T2cwezOQZpv126kp6fM9K0c0LFZNpdBj+UgUKqfpY2fLWU+i9xx4wjEdE7WmpU52j34oMUwr2voed/EWfRdL73kOgVK7dEGkNCiha+lvAIAbk58VV4erTn7bCqePdt2TXASQKHAzflez4ofCKRUM85sd/vvfymHAx8wtFmA/G/Pv/7l62wYjyoEE24EPwvqZP+Rxb94UH+68oQBNHP1eos40M/nyJMHwM8B+FkEBfYX7qCqgk1UxQGB/exYQlnAyeLSm7FD3oIqOBNeVcjtBS4WSZoX/igy6PlfPsXrbnGcIaXLiUy6Z1MV8tMIlOIXzPxrNUc4crKUjgMpayj37TvYgbICDiJwCwFL+DkZsv8pnQZyz/8/uEqg0CfC1R/32k/k5Lif8vXfUsmySdzmsMtTZQBqByldT6Cs46/2Xx1kdDIZLAg0DAQkANAw7lFOIQg0KASQhc/jbPyqHbtowcZtBPk1ZO33lulnJBoUQA6HieMf3Ud3bGtpaaNCQEwfAbxrdzPh2WquIvFj7VnGb/wFo6lt1v8y1jocAgjkPH3RWOraIsfP8kbPHmBCUCtrzllqO0PpPHrYkTlv4kTQ5mMHxSxTl8vM9W5VAOht78FEmyh392NWP/1tt9FOVv+wMzeZQS8iQMwH0r2Wv7bvb8Z4nKuIpVCrGROfWhUA7MCrBkDCx8fn5FBHVh9pduWVgeCvgid6/x+Z8BXNYifej51yRHe684zhVoWSzhw9WjWnp1gOMyOlZkbdzz5MnlVxmjF/OGle5Hr79qyjgulc/u/E3I/y/2NZ+q+XjfQf/ztYmjudihe8x1wSzsHtJomplD30Bkpq08fxuGVr53BJ/+tWIMTO4pLSKP2o86hkyae2zn+TuARK7nAMJbI8YPGPH3J1QJnjWqiCsFQE+HlPMyB0jM9odahyIi1235Ge55EHBIF6goAEAOrJRck2BYGGjEAF/1hfsmUHfbd+M81bt5k2c991XSnFr4+4o33gqiHH0kWcgUNQQMw/AjpOO3D/49mn0vFdO1ZbsKC0jG59ZyJtyitQ3kgCO4sPnTOKBnftoDzG9EHI0K27/HLH0v+2XKbe9r77AnM+EXBYx4SABdzH7mRujrrXeXez7CckDJ2sG58358ILbf+8lc/pxsifzf39XV97jeJYjSTSqvbsoeXHHEOVPymDhP7eJCnJIhDMYDUUlPuvZkUBrxaI8Llbc0Cj/RNPBIa/F374+/Jtu+juDyZTiY/qKlStPMFBMFTAhOwbroR58JMvrWCAirXiNqcXLh1HLZrWnsQpsuBW9h6cAg6WkNmGsrn036l8v3z9XCqc9xo78PvsZ3AIAFRuW8I9/x9w5QDUZdzb0hKbd6WcU2+nJvFJjvtEBQFaIhw/Z+zYo03iENt/dcPZMk/8JSW17EmeAQ0eqrIfrADehr3f/osqdyxTyPjX3DmCFpkn/JKS27Fkqvw7p/KxkmcEgcMISABAXgZBQBCIOQJw7jfsKaApzCiNH4ZbC4qipisd88PVkQVRgvuLEwfQ5VyCKyEAf5eC6hMQ/2304bBjhdP69KDbWcMcznukPffFbJqwaIWvjaCNYCS3dsTCUPaOnvyiadNsl2v+858fkpqzcXhN9gfGe5TBO1kKS5D2YPnP5K7qhHChubyc7BZc7dDp//6P4JhH2u5//pM2sKShk7m1AZSxvOpKluqMdO4TmjenPiyNmtSlC+1hXoP1jKmqIRCCVohUlv+MlcHtfI5L9ycuXulrybH9e9Oto4ZW+97ZWVRMN7/9Ge0qUiOVqwtKGDh00fdvUunq6fx/1XTC0TOffdKvCP3/ToaS9uIfnQNcGIdMdsbASyk+NYdA1Fe6ahoHHbgFR5GPJr3vaGp69AWOe0BJff60Zwi99XaG7D72YCkpRJwT6gRQBcDfYV58Bpgr47grKbXbENd3BtwMhd+84rgnXy8cB1FQBZDa7SRK68tKJLwHMUFAEHBHQAIA8oYIAoJATBCA0792Vx59uGCp1RMKoj6x6CIA0sCHOYs8oJO+jnp0d1g3Z//gh6X04oy5voJSmVyq/NRFYzjraU/kNXnJKnr685m+DvwLruJAD3UsDGX/6y691HYpN6k5ZLm3jx9Pe5jdHpJ3rX7zG0sSUDVQsJed+9yzznI8oi4HACbct2WLNXfpwoW287sFF7yUADChUxtAPvf5r2VlBIrIdqcddxz1/uoriktPJ5X5Q5tG60Vn5kpoftVVMc10wlm/5b+fWe1XqobvnMfPP4P6t29TbUjZvn10z4ef06LNztn08AF1JQAAJ7x05VQqWzvb6k1HCX1cUlMu+x/ALPfnUVxyzQqQ8HOoBABUsbV7Dln/TOYPQM+9k5UsncCO+8f8Z38EtwlZ7Sl7xG8PVzeAM8GqiAAxn4OpZP/NFQacEUtqfYS1Z7dqCBO8Zawg0FAQkABAQ7lJOYcgUEcRQC/1pz8up48XLqd8LoUWiy0CQ3t2oXs5k2yXlY7tTurHanklpXQbl+ujDcWPuWX/Mc/CTdvYAZpCFVXqhIImTOh+9u5Vim8rXceO0V7OSKPEft/26k4dCAJVeQLQJ7/q5JMdtwuJwc5cyh+X5r8U/GBlJW3kgARaAZys61tvUbNLLqnxZ6/qAQyAEgLaCBKaVefb2MjcALtefLHGnC2vv546/fT/B8liLisclHJFgJvFpaRQp7/+lZpzqwTZVJb4uWe/z36+bDU9xQSWBxUz0Zi/X7vW9BgHANKSEmssBy6B6SvXKm2jNlpglDbm86FyliUs/Oafrj38Pqes9jgCEDkjb6WEnE41p+F7K178MRPrTWbfX/17BxPZtTaU5X5N3fP1hAAAIABJREFURfPfcuQRUMn+l2/glgg/CgNcyRafxoSMGW2sLH9V0Xaqyt/kqOpgETIOuY7bAqKvjmFybzJWEKhtBCQAUNs3IOsLAg0UAbD0//ubH+jrVet9sT83UDhq7VgtM9LpT5ecReipFfNGQCf775T1DF9Np5cayg4I3kTbShcsoNVMWle1c2eNpTJPP53gJEc6uchgr4GMX35+jTEqLPmhQV4BADe5PhVcvEr5W1xzjeVgN0muTjbnJQWItZGZ7/HJJ5TJ2IUMwZSVI0YQ1BSqGTsy3T/8kKA+cPjsLhjimabDhlEHJv1LHzQoppl/rA1elns/msokrM7ZXjv83apWXv92Ab02JwIXl0t8YNypNIwDmPXZVLLmJudDHzw4CJB5D7fKnauo6If/Ws6y38x/XEqmRSoY3toAEsJ8VhEAB4CTeWX/IWNYMOtFJYUBi3Sw0yDKOOZCVhvJOrxk6YqpzI3wHmQdbLehUhFhgreMFQQaCgISAGgoNynnEATqCAIoF/3LV99a8mdC5Ff7l1JnSmlrHwrPHegy/6PF4pFzR1GyCzO+3x5obDZWAQC3Pny7DLlXxQD27saSH34R+e+9Z3EP2BkcbIs0jx1qXXMLbmBOJ5JBlQAAxmcykZ8VIOH+fpSLQ/oPVRFQIQi3hNatqc+8eZTUqXqmtmLtWtr+2GOU98Yb7BiVs346ZzDPPJNa/va31PSkk2JK+Be+3zW79tAd707yJV/p9V3TGAMAwLR05ZdUtOAdR6fV890GwZ1jFQbL4XUZTJnHX2X1voNDoHjRR1S5k3kbfFRuhPYABv/M467gOU+oti0vFYEm8YnWHlI6D7Y9DhQV8qc96ympiMGoPsg84ZoaQQ0rmII5WMrRyeKbtjikDMDEhWKCgCDgjIAEAOTtEAQEgUAQQMbo3e8X01vzFlnZI7G6gYDXj/K6scu6sQudkmfs/PbTh9Hofu4ydbuLS+mmtz4lBAJULRYBgAOlpYek/958s8a20pjJHsRzie3bV/tb+apVlDt2LFWsWeN4FGS6uzDRXXzG/+QQ7R6G87vlnnts50k/8UTq8fHHlNCypSpkNZ4DEd96ls0r4HmczC5YoRoAwJyokkB5f+WGDbSV+Q/sqiIgGQjCwfrCVu7XWQcOXtJ94H558NMvle+yIVQAWIdlRxxcACVLP3NWA6iBCpe+szMLYjsEEA5UFLniZhHfcaDAUW1ABXUm02va7yxK7zeu2tMq2f8kVhHIPvlmx977wrmvMo/CHIDhspMmlNS6N2UxsaIdt4JKIAVcCFlDr1c5rTwjCDRqBCQA0KivXw4vCASDwLJtO+nxidNp2173HynBrCaz+EFAWgDU0NIteQa+T180ltpnZ7ouVFcDABXr1lEuZ5zh8EaaE0u+inOc0KoV9Zw8mdIGOJMYejnn7R55hNr+4Q/GTvMuLvHfeOONjvdj18uvcka1N4tZ3lk5oceUKdSUlQHqg4Gg9Q8fTKElW3f42u6ZRx1Bt552kuOYRhsA+AmRqvyNP2XnVzn3sHMmPbFFd0rvcwYlte1HBypLDhHvFWzxdRc6D2O9nBE31fi8mWb/K7b8SHu/+QfLi5a7biupVe9DBH5chRBpKtl/jMs68VpK7nCMzvFljCDQqBCQAECjum45rCAQLAIo8UfW/1Xu69zHDOBidQ8Br6xc3dtx7exo8Zbt9Ht2esr3+ateOeWI7vT7sSd7Si3W1QBA8axZtIrJ7A4yS3uk2ZL/8UOQDFxz9tlUPHu262V59e8Xz5lDudw/HymXh0lTevWiHhMnUnL37sYvRNmiRbR6zBgC8Z6d2fXyBxkAcOIZMD5YlCbQ4auA7Oh9zFcxvJezXKOfAEBDr1zaX7ybKrctof3lhdYtopc/qXUfguxeZJVI0Q9vcxUA5Dn9sfj7eT0g85cz8raapfP8b3z+9Oepcvsyx+lce/8VxmNiO9LB8AW9CAjxbFKbvpTDfAj1pcrGz/3Is4JA0AhIACBoRGU+QaCRIIAs0fOsbf4Vszr7YYluJPDUmWN6ZeXqzEZrcSO6eucqTk/oWHU1AOBEkofSffTfQ4avhvGPepTtb3/8cddbc2LJxyD0yG++/XYC/4Cdtee529x1VyA/5g9WVBCY+XFWJ4t00iMDI+AK2F9YaFve7wZCfE4O9eRARvoJ1Xuqa/F191xap/w/KzXFqoTp2iLHcX4JAHhCb/vA/qIdlP/Vc7S/ZI/eBB6jLPb+gZdSao/hNZ70yt57Mf9XbF54KPtfVeG4iyYgMuSyfQRA7AxjLQLCvPXOc+AMx13JLRP1o8omKhcpkwoCPhCQAIAPsORRQUAQOIRAcUUlPTl5Bs1Zs1EgqcMINPQsWlDQQ7Hi9ncnEnTP/VjrzKb0/M/OIrQBeFldDQBsve8+2sal9pGGzDsy8MjE2xnY+1czAZ5d5UDoeQQRenAbgF3pu5uKAMjvur3zDkFNICgr5H3kctWC036xV7D0Z5x6qrVkJDEimP6Bxc4XXvC1JT+SiL4mjtLDuuX/bvJ/oa1KAED/0so3fk9FLJ+HlgBVAyO+xQvg4nxjLqfSf/wNkn1luTMcl0TFQs6pd9j27GPQ3ll/I0ghOlsTSut5MmUMuszxEa8WBAz0UiBQxUyeEwQaCwISAGgsNy3nFAQCQgA/EJ/5fCbNWOUsBxTQUjKNAQLITv/ixAF0+QkDPMvTDZZpEEPfnb+YXpoxz/dZVMv/MfGqHbvprvcnU1G5cyYscgOxqN7YcvfdtP2JJ2qcHZl/EAAmtGhhi0vVrl2Wjn3JN9+44mbXx79v2zZad+mlhCBCpCFj3v3ddw874r4vxWHA/r17af1VV1HBRx85TonAQ5d//cuqaFr/859Tydy5h59N6dOHurzyCm25914qmoZybG9rznOAYDCOOQDqi+mw/+NsKu+qn8oCyJa+cOk4atE0rb5AF/V9QtKvcN6/aV/+BleG/7jkDErpOoSS2/WnvbP/xgSCzsSjcSkZlD3sRot3INLA3J/HmXdUIDhZWq9TrOoBO0PFQt7U8YR5nCwuNdsq20/Irk40GnpeJfvP8geUMeBiSut9KHgnJggIAt4ISADAGyN5QhAQBH5CAKXSL3DZ/6eLVggmdRgByNFBj/vCgf0oDhJSYo4I6GY8/ZT/Y3Gdvmo3TfUgrtRNAcArAABm823M4L+VHWI3i2Tyr9qzhzb95jeU9/bbtsOCLP2PXCCfAwsIPBzU4CtJ6tiRekyaxAnVJrT24oupbOlS13M3v/pq6vj88xSf6U4OGcQ9BjnHhwuWWjKufk1FCcNPAKBNVga9cMlZ1CxdAgCRdwGHvHT1V7Rv15pDbQH8TqKHPrF5N5bvO56d6Q7WkKrCbSyb9ww74HsdrtM9+16xdRHtnfOyI3mfJf03+BfWmpGGoEPBzL/yHle7vkqpPUZYsoNOptL771WF4PddlucFgcaAgAQAGsMtyxkFgYAQmLZiDT01ZWZMCf/gwOakp1os6yi5xn+34/8kxsdbslP4b1hifBxlch9qpLs7eckqeporFkwtLSmRxl8wmvq2bWU6VY3xcELxn5CBUDF3557DOK/ZlUd5JaXWnzfsYT3l0jICAWN+yaH/hqEHF/hAjm4EE3Hhf4t5I6BL/gfH5LmLz6T2OWoO3sJN2+ieD6ewRKY6WeaNI0+g8wYc6X0IzSeMAgC8phuJX2hL4QR7VTt30ob/9/8cJfla3XQTgTgwWhnzfVu20PLjjiNUIOhYr+nTKWPECCpfudKSTiyeWfN7JS4lhTo8+yyBU6BJck02c511YzWm6sABevCTL+mbtf5au1S/G/82Yy69N3+J0nFUWgqUJmrED1nyfV88yb3zXDFgY47Efz89W7piChUteJ//lwP5IDLvx3LmvVdY5p3/PSrNnU4liz/1li5MTKXs4TcS2P/tTIX5n6MflH7kGGp61HmN+Kbl6IKAfwQkAOAfMxkhCDRKBLZyn/SdXMK8PYpSf3DmQSI1pHsnGtCpHXVqlk0ZKWY/op/jioUJAVQsSEaqYb72fpyScARO7NaJHjj7VEqIi1MCxk//c2jCaOugmwYA9hcUWNnwQiYLdLPWt91GOfzcJnbwS+bZt1o0u+wyQvYfigBVu3dTSu/eVvtBE65mCcoQAFg5dChVrF+vNWUoAIDBB0pKaNff/067/8Y9zqtWEVoXWnJwo+X1TGbWpYvW/LU9CBwYt/z3M9pR6FwybrdH1e/GRyZ8RdOZNFbFoCZw31mnSPuSClguz5QsnUjFiz9mH/5AtacgmYfMe0oXZ3LKkmWTqPjHD1x3EJ/WjB3wMy31gvJN31P5xvmuJf/hk6Hs3+IPSLLnUCle9BFhD5F7D58jLiWL1QvQQnCo6kFMEBAE1BCQAIAaTvKUINCoEYhm6X9OWiqNPKIbjenXmzo3zw60ZL2Mpc3u+fBzWrR5u/H9Dezcnh465zRCeb1Yw0CggCspbn1nIm3Kc+5RdTqp3+z8W/N+pFdmfa8MnGpWVXlCmwdNAwCYMpIsz24/cWlpFvmeG2Gg3Tg41c2vuIIQQAjCqVYhLnTC01UVweQS6tDYees20/0fTyVUAvgxle9Gv9/FaF+6foSNAoWfjcmzFlcAAgClq6bx56/MQqRJYgo1Pfp8Jt8b6YqQSgDABOKUzsdT1pBrbafYtyuXCma9SAd+kkl0Wiel40DKYgUBMUFAEPCHgAQA/OElTwsCjRIBXWIoJ7BQ1n9c1w70y5MGUdeWzaKW5dlZVEw3v/2Zb3Z3u32rkFw1ypejHh9a1+HRUVfwW2mgIqtmDD07B5vvvJN2PP10jam8VABCA8oWLaLVY8bQvq1bjbfjNAHaCFpwdr0tKxYktm6tt46idKGjo8EkgD0mTKDkrs4693obqzuj/L6joZ2rOOsgv7zjvUlWa5OK+Q2wqczZ2J/ZX7zbUgSIz2zNvHnegezyDfOocO6rzJnxv/a0IDFEECK975gaU2KPBTP+TJU7V7ouhyqGrBOvpeQOxwS5LZlLEGgUCEgAoFFcsxxSENBHIMjsPwi0BrPj/+uTT7B6+aNtOn3XTntSIbmK9nlk/mAR0G0PAffEUxeOUW5PwWfo4c+m0dc+lDM6cvvLcxePpWyukImmOakAqGa8DxQX07pf/IIKPnAvFQ7iDIlt2lhtAs24KsBvawACFFAtKP1evQojfM9oUej88suEaoaGaH4z9OEYqHw3+gnGoq3moXNGWf9WiNUeAioqACa7S+lyIjvw11Sb4uCBKivoUL4erUIO3AM/jRDpPxP0ZWxjR0ACAI39DZDzCwIeCIB87jYuk96c78QkrAYhsqa/GzWUhnFvZ6x46XUZrSNPFItybDUU5amgEDAp//dbDaKjNKBSVh0EFrvZqQUxn511Y9b8nAsv9FwGjP5g14+VQV6v/ZNP+qoG2P3Pf9KGX/5Se4td33qLml1yifb4uj5wS34ht8NMOEw2qrrf5IR4evS8M+iYjm1dhyzbtpPuZg6ZcLJTpwExqX5RPWAjf65szUwqmv9WVKoA4tObU/aImyz+ABhI/wq//SdVbAVRpLvzL+R/jfzFlOMbIyABAGMIZQJBoGEjgKzlw0zeBG1sXctkIr+Hzx1FR7bTLN/VXHj8pBn0xfJczdH/Gyaa1MYQek4ANQMoHExZuoq+37CFdjMhWXFF5eFxIZWDoT260Cl9ulMbVjwwMd3yf6ypkvEM39vu4lK66a1PCVlQVfMbZFCdN/K5vVzWnnvWWbbD27LEX7uHH/acuvSHHyh33LiotgFEbgLVAJ1efJGyzz6byIOIEZJ9a88/3yLri7SkTp2ocqM76332uedSl1dfpfisLE8s6usDc9ZsoAdYAcDv93zLjHT6E8v14TvSzb5i8r9H+d8RFVOpfqmoqqIfNm6lacvXsMTmTtrDiihQT4GFlGN6tWpBJ/fuRicyqSyCuGJ6CEANoJhZ/VGar2ZNKL5pC/5PS6rcvsx1SFxyU0ps0Z15/qpo3+61h3kKvNbBuOyTb6bEZl28HpW/CwKCgA0CEgCQ10IQEARcEdAtkw5NCmZ/sDmD2T+WVsLO490fTLF+HJraUR3acJbrdErlXmSxYBGA4z91WS79Y+Z3lryhiqGVpFfrFlZFSTfmkNAx3X5nneykn+xn6Cyx6oEuXbCAVo8eTZDoi7RsLpnv8vrrhHYAOztYUUF5b75JW/7wB9q33ZxoU+cemw4bRh24GiB98GDbQEDJd9/RhquvJgQBIg3cAt24eqHo669p11//aktSmHHKKdT5H/9o0L3/wEX389CHZVHHn38GocLLzV6d8wP959sFSlfsprCB7/W/83fF50tXK8vR4t+g04/sSf9v2HGe+1TaYCN8aH9pHkv7fcLZ+cVMzFfECNRMCKAnP6lVL0sVAE59xdZFtHfOy/y5Kg8cscSWPajZqXdyIUCs6gkDP4JMKAjUKgISAKhV+GVxQaBuI+CXuMnuNBcP6k/XDR8cs7L/0B50S1rtzhCrbGzdfhuC3x2kJR+bOJ1WbN+lNTl+2F815Fi6iN8xZP1UDZUFdzIh2aodu1WHHH7Ob/8/BvrJfuJ51bJq35u3GQDHf/WZZ9r2xid17kw9J02iFCbAq2EcuNn+xBO05fe/97WNVjffTC2uuYYS27UjqBAUffkl7XrpJSqZO9fXPJEPp/bvT83Z0c/ggEBi+/ZUtmSJFZzIe+MNR/WBtEGDqMfHH1Ni27ZUsW4d7WZHP58DApWbNxP+1vK66yz5wrh0e5kyow3XocHIpt//8Rc0nytv/JqKHKZfDowrThhgfa7DDXPMXr2enpk6i/Dvko6hWgHB6L4ctBDTR+BAZQnLde7kjP0aqyoAvfgo449Lza4+KX9H5M94gSq3oaRf1fh7HF/lrhWHTajpUedyoGGs6qTynCAgCEQgIAEAeSUEAUHAEYF1u/Pp9ncn0t4yvQg+fnA9fdHYmBD+RR7CpMQ7ci6/Jd/ySnkjgMqM+9jpQC++iaEa4BcnDqDL2WlQDQEs37aLq0MmE7KJfu20Pj3o7jEjfA3zm11VLav2tQmHhw9WVtLG3/yGwAVgZ06973CYczlwUL58ua9tdH7lFSsAUM1Ydm7vlCm06aabqCLXvGVHdUMgFGxz112NPou4i9ttbvnvZ7SjUL1FJYRx0AoA+Dw/ePapXDHW+fA1wvl/a+6P9Ooc1pg3aEXDhLXVjqb6Tja051Tl/A6duwlXEPSkfQWb6WBlqSMUcUlplDXsRqvaQEwQEAT0EJAAgB5uMkoQaBQImDrRY/v3plu5TFvVMQsSVL+6605rxzIbG+T56/JcKznj/3tuzyjUzORFns2vLJ8JOaTfYJBOdjXWLSduBHlw1jtxeXyT5ORqsMPxh/xf5YYNvl61bO7F7/raaxTXtGbP+IGSEtr5pz/RNuYdOFCuF3RU3UzqkUdSd87+Q+6wsZuJWorK58FPINmuxeZNdv7/xc6/X34Cp3vtx1w0j3HbgvACxObNRytA4dx/82fajUi4CSW3609JrXtR0UJWFDl4wHFzic06U85pd1KTePe2k9icTlYRBOonAhIAqJ/3JrsWBGKCgN/S5chN3XPmSBrJJEyxNr8lp277i2U2NtY41cZ6YAG/7+Op9OOmbYEurxpsquJs84NMdvbNWnfiN7vN+Q00YA4/8mehNVWyqkGC58YDgFJ9tAGkHnVUtSWr8vJo7UUXUdG0ab624jRf+CQVq1fThuuv9z23n410fOEFasWVD9JDTKQbEFOV6/NDJBvJKRB0sBDvCPb9AFcZoH1BLDYIgEOgeOF7VLF5YQ1FARD6pfcdTWm9T6eS5ZOp+Ed3SdG0XqdQxsDYqY7EBiFZRRCILQISAIgt3rKaIFCvEHidSZteY/ImHdNxlnTWsRsTBHdBaF7JFgV1K4fm+XzZanpqyszAsnmh3bXJyqAXmI28Wbq7TrtJubMKO3kkWn6raFACfR8HzoazXGasbH9REa2/8koq4Iy4nbV75BFqy0R/kc5y/vvv0/orrvCdre/4/PMELgA3A8EgKhM233ab7/m9cIOMYKe//MW2CsFrbEP8u65aSgaruzxxwWiLkNPN/LTAhPOtIFj3CCsHzOLe/6BNp5Un6D00xvkstv9duRZ/AAxkgSD0axKXYP3vsrVzqOi71y1VADsD0WDWiddScodjGiN8cmZBIDAEJAAQGJQykSDQ8BAwCQDUpnSen5JTr1uTH4peCKn/XaccXnV21YCTX4c8fH0VwrPI/fr9DCGA8dzFZ1L7nEzVowfyHErvN91yi+1ch8nyuBqgmnE/NioAdjz7LB0oK6OcCy6g/YWFliqAm2WOGkXd3nmH4rMjSMNsBoG9f+MNN1DxzJmBnDPz9NMtST8Q/4kRoSLnD9yOs2TrDt9wqHzH+/3Mh7cUBPk9Hnk4Cez6vu6YDACpYMGMP1PlzpW264FwMOfU26X8Pya3IYs0ZAQkANCQb1fOJggYIuDXeQlfTuXHoeH2HIebOHmRk8ZKji1aWNSleXXK4VX3rxoAMHmn7djJ3fbn1/nBXLXlmJQtWmT19O/butX2SE5kgJEPe82D5yEr2GPyZGo6ZIjS9aIaYOf//R9tvfdeo2oAZP47cLAioXlzpXUbw0Mmn0mVd9WPGktk/79pC5rb/ansvTHcf10844GKYipe8C6Vb/yuWrsAVAayT/qVVTEgJggIAmYISADADD8ZLQg0aARMnKXaDAAERQCo2uPaoF+CAA9nwr7vtQ2VAICOQx5a146d3GtPfpyf0Fyx7v8PrQsne+Ovf22V3dtZximnULd336WEZs1cjw1pvw0snwcJPjdzaitwG1Oxdi1tufNOKvjkE0dpP7vxcSkpluMPQsNIMkOvO2zof1/Gahx3vz/ZqgTwa2hTgayeG8mrn2BspFNu8u+P11kkAOCFUO3/PbxdIL5pC0pufwyhBUBMEBAEzBGQAIA5hjKDINBgETD5AabaHxo0eEESANZWOXbQmNSV+Wo7AGDS/2/HTu6Fqx/yM8xV2wGnQs7K5559tqNzbSvhZwNC3ttv07pL3Um60k88kXow50BCy5ZeMFb/O7cdoC1gJ/MI5L3xhmtFABz/5r/8JbW5/XZK6tLF3zqN5OnJS1bR05/rtVeE9+s7weWn/z8y+GXy74/X9UkAwAsh+bsgIAg0ZAQkANCQb1fOJggYImDyA0wnY2q4XWt4kASAPVo1p6cuHEMIZoiZIxDNAIAKCaCJ3JnOu/DcF7NpwqIVysDpkAwqT67woBezf9OTTrJ698Hk72YVa9ZQ7tixVL5qleNjTRITqQdn8jNHj1bYmf0j+/fupeJZs6hwyhQqmTv38ENpAwcSeAZQtRCflaU9f2MY6MdBj8TjF0OOpStPGOAIkx9+Abvgl8m/P153J9wuXgjJ3wUBQaAhIyABgIZ8u3I2QcAQgZnMvvzgp19qz+K3Z1p7obCBQRJHqZS4BrHnxjKHTkm8KjYqBH26cmfYg993QScQdcoR3en3Y092LalWxUP3Oa/sffvHH6c2d93lKp/n1U4Q2lur3/7WKs1vknCIAVwstgiYSGJipw+MO5WG9eziuGk/38WtM5vS8z87iyC7GjKT6gQvJMPJBr2elb8LAoKAINDQEJAAQEO7UTmPIBAgAiYZU2yjNsos/fScekHlleHyGi9/r46An4ygH+xQbXLHGcPo9L49HYeZtob4fRf8fnZqQ/7PDiyvKgBk/3t8+imlHXus6xXlv/cerb3oItdnUnr1oh4TJ1Jy9+5+rlueDQgBnSBVaOnkhHh69Lwz6JiOzmoKfhx4u+BXtCqGEGR4+qKx1D47tkobAV2bTCMICAKCgDECEgAwhlAmEAQaLgImDNFAJSUxgR4//wzq375NzEAKigCwtloYYgZULS30j5nf0dvfLQp0dZVAk4mzo/Mu+D2nXQY0UJB8TJbPZH/rLr/ckQug2SWXUOeXX6a4pk0dZ923ZQvlnnUWlS5c6LqyqrqAj+3Lo4oImFTkeHG8+KkucArgFVdU0p3vTaJVO3YrnkjtMb/BPLVZ5SlBQBAQBOoPAhIAqD93JTsVBGKOgAlremizQ7lE9N4zR1oEZ9E20yxv+P68fuBG+ywNdf5N+Xvp9ncn0p7i0kCOmMn8DA+fO4qObNfadT4/5ciRE/l9F3Qcl7pQ/h86N3rr1191FRV89JEjpl6tAAerqmjzbbfRzj//2fVeml122aFgQlpaIO+DTKKOgN8qlfCZvVRe/BBuupGtTmKSwmenzqKDTP4YhB3VoQ09dM4oapqcFMR0MocgIAgIAvUSAQkA1Mtrk00LArFDwJSICVUAD/MPrgGd3InDgjhRCWeM7v5gCi1naStTq21CNtP91+Xx01asoaemzKR9+/cbbTMxPt4q/Yfz7GVz1mygBz75UsuR8PsuLN6ynX7P72H5viqvbVl/ryvl/+GbLfryS1pz3nm0v6jI9gzxOTnUnSsFMk491fGMXqoCGJjSpw/1mDCBkrt2VcJKHgoOga9WrqVHJ3ylNWGftq1oPFd3QX7TzvwoYLjxd1TtP0DPTJ1JU5flau0zfBBK/sdfMJraZmUYzyUTCAKCgCBQnxGQAEB9vj3ZuyAQAwT8OjN2W4Lz/whnaZOjTPZlUtIaue+Bndtzpui0qO85BldY55ZALu+9+Yvpn7PmawcBstNS6e7Rw2lQlw5K5zNpDfH7LvhlVu+Qk0XPXjyWkAmtK4YM/tb776ftTPrnZF5BANU2gF7Tp1PGiBF15eiNZh8mwV1k0h8973RKZTWHSMPn+/GJ0wmBPhXzIuRDRc2Tk2fQnDUbVaazfQb7vWfsSGretO58xrQPIwMFAUFAEDBEQAIAhgDKcEGgoSOANoB7P5pKCzZu1T6qjoa6zmJBEgCqaFzr7FHG/A+BtbvyuBLga1q9c48yLAgijenfi64eMtAx+2jnkDz82TSnGBEmAAAgAElEQVRCVlLH/LwLBaVldOs7E2lTXoHyUmP796ZbRw2tVfZ/u83u27qV1l58MRXPnu14lsQ2bajLv/9NmaedVkMZ4EBpKW247jrKe/NNVyw6v/IKtbjmGmW85MFgEHiEs//TuQpAx07u3c1q7bKzvJJSuo0/A5u53cfLVAn5DnALAKoAEFwDn4eqoVXhmqEDrSqhOCYLFRMEBAFBQBDgf665ryqYxipBUxAQBBosAp8vW22VbOt+XaBMdPz5o6lP25ZRxchE5i1yY15ZqagepBFNjn+ANu4poJmr11kZvh2FxbS3rPwwAijzb56eyu9OKzqlT3c6lqtJ/FaSmLaG3DjyBDpvwJFKt/LN2o30ILcagARNxez0z1XGxeoZqxWA2fz35+c7LhmXkmLJ+cGJb5KcfPg5CQDE6pb8r1O2bx/d8+HntGjzdv+DecSFA/vR9SOOtx3rp/zfL0cMWgIWbtpKs3I30AL+791FpYQgdcjQ29+CWf4HcQXXGUf2os7Ns8Xx17phGSQICAINGQEJADTk25WzCQIBIWAq3+a3h1p32+MnzaAvlpv3iqpIXOnuUcbFHgGT1hA/DjqcfmRVZ61er3zIXq1b0JMXjqm7pGScI9jz6qu04Ve/clQFOOx8DRtG7R54gJryfzfh0vDSBQtozfnnU+WGDa54SAWA8usS2IM6lSrhizsx6fsp/1eR7wzswDKRICAICAKCwGEEJAAgL4MgIAgoITB33Sb6I2c2/RK34UfeDZwpOv9YtQyq0mZsHjLNaIVPibLUP11yFqF8VKz+I2DCdu6nfWVLQaGlcAAGdFX71YjBdNHA/qqP18pz4APY9vDDtO2hhwJfPz4jg3pOnUrpx9tnkwNfUCa0EDCVeL2Hy/9HchtApPlh/6+L3BfyeggCgoAg0BgQkABAY7hlOaMgEAACyOy8/PU8euf7xb5mG9W3B/1u1DBKiI+uDOBulpW76a1PrR+2pubFcG06v4yPLQImrSF+qlfeZWLDl2bMUz4cJAyfumgMdW/ZXHlMbT14sKKCtj3yiPWfIC3z9NOp61tvUUKzZkFOK3N5ILB82y5WTJlMaI/RsQfGnUrDWOI10vy0i9VV7gsdPGSMICAICAL1CQEJANSn25K9CgK1jIAfNmZk/scddQQhw+m3Z1vnmMtY+u/u9ycT2hVMzY3gynRuGR97BJ77YjZNWLRCa2E3tvPwCfHZuPO9SbRqx27ldfz2PytPHKUHUQmw8/nnacsf/uDZDqCyBS8VAZU55Bk9BExkMZ04XdACA/4L8GB4mbRZeSEkfxcEBAFBIHoISAAgetjKzIJAg0RAJQgAneWbTx1CA1miLVa8yyaa1pEX5dTf2iAvtIEfCgRh93/8Bc3fsEXrpKrBIB3yvwfOPpWggV6vjJ28gk8+oY033ED7tusRyOG8IA7s9NJL1PzKK2uoB9QrPOrpZicvWUVPfz5Ta/cZXLnyxAWjCfwV4bZud77VAhNO4um0QJ3nvtBCRgYJAoKAIFA/EJAAQP24J9mlIFCnEIAkEzSe35z7oyX1hP8N9uVjOralsf2PYG329jFnXvarve4EKCoXHmTHbEj3znUKc9mMHgLRIjsL302DJP/zgBvEfptuuYUKPvrI98Uk9+hBXVj6D2SBJNJsvvELYsDr3y6g1+b8oDUVuFFeuHQctWiaVm28nxaY+sB9oQWODBIEBAFBoB4gIAGAenBJskVBQBBwR8BP6akXlk7ZLa9x8ve6iYCJAgBO5ER2Fn7aNbv20B3vTqJCH/rkDcIB4mqAkvnzaftjj9HeCRM82wIS27Sh1rffTi2vv57i0tPr5gvTSHZlopjShiu8XmCS1Gbp/wsA+GmBwbjnLj6T2udkNhK05ZiCgCAgCNQtBCQAULfuQ3YjCAgCGgiYZnnDl7T7cauxJRlSRxAwUQBQ7VP+x8zv6O3vFimfuF12piX91yaz4ahMVOXlUfGMGVTIjP6lHBSo3LiR4lJTKbFdOyvTnzVuHKUPGkRNkpKUcZIHg0Wgav8B2l1cQqt37qF3mcwVvCk61q9da3rs/DMoLSnx8HA/n7P6xn2hg5GMEQQEAUGgLiMgAYC6fDuyN0FAEFBCwE/vqdeEAzu3p4fOOS0mxIVee/Hz97ySUlqwcRst3LSVlm/fRXtLy6mgrJwOcnsGLDE+ntplZ9Clg4+mU47oHvMWjcizYFcrmIl8ytJVtID3vLuolNCvD0MbRnZqCh3ZrhXLR/ajfu1ba+/XhBtCpRoEuN/2zkSrFUbVLjnuKLp22HGqjxs/h+zsos3brPdj6dYdtIf3nF9SZrXuwOIY79YcjBh3dB8655g+debdRy/5nDUbaU7uBsrlKosCfqdDMqR4R5qnp9LwXl3pFyceSyCmC8rC113Bn6XQ5yjI9zKovbrNA0LUH/nepy1fY/13Ht95EBZJjIm36Lmps2ji4pWe0yfExZEO9wW+G2bze/DVirW0aufuau8vvtsg3XoSt22dM6BvnQ2sIQCzmvcOPhIEX/DvVmFZxeHvPYDXjN9p8I4E/U57Xow8IAgIAo0KAQkANKrrlsMKAg0TgXnrNjPR21RCK4CpncnKBbeedpLpNFEfjx/dG/cU0EcLltKMVeuUy8/hxNww4nh2rI+M+h6dFtjDko2PTvyKnVI1Erkh3TvRnaNHWDwTfu1V7nP+D/c765hTr3P4XB/8sJRenDH3cKDFa51YSf9tLyymKUz0NmnJSs76lnpt6/DfodxxE7//sSLvtNvYDt77X776lr5lNvlQkMLtAEFklLHOki076CWWOoWSQyhw5rZuz1bN6e4xJ1Pn5tnK+Eb7QTj933DQ5AP+XljN51DBz++eIokxtxQUWuR/u4pKPKfSIf/7fv1mGj/5aw4AeQcwEAy4ZuhAunBg/1p9h0NA6N4HgiwPnTNK6zvP8xLkAUFAEGj0CEgAoNG/AgKAIFD/ETDReY88/Y0jT6DzBtSec+x1G8giIav9729+oG17i7wet/17h5wsevbisdV6eLUm0hiEbDSCNarOf2gJ3az5IxO+oumMl471aduKxnOps1N22U/fc2j9aGqfw9n7gbOLr8z6njPmeUpObCQusQpQON3H4i3b6cFPpyk5e6E5TNp2EEhbuHEr/XX6t1ZG1q8h8/wwO2o9OBhQm4Ygz2tz5tMXnO0PVUlEaz+RAYBokv+hYuW+j6YqBzhx5pTEBHqcP7f927eJFgSe8yIogu/or1et17oPBGrvOGMYnd63p+da8oAgIAgIAn4RkACAX8TkeUFAEKhzCJjovIcfBuWpyLoM7tqhzp0xpLzwz1nzaWdRsdH+8OPyvjNHWuXTsTQ4Wy98MZs+XbTC97JwsJ7ivnmU5asasm9/+GAKLWEnQse82kE+X7aanpoyU9nRjpZjYurERmJTWzKYOs4e9q5SqWF3/6g0eGHaHEIFkUrG3+kdGsRyp1AOSU5I0HnNjMbA8X919nzCuxiNbL/d5sLfDz9BMARLnr5oLLVnDgwVQ8sCKgs25hWoPF7tmQsH9qPrudIp1oZ3CgE4BB1N7wMSoWiXwL9LYoKAICAIBImABACCRFPmEgQEgZgjYKrzHr7hLO47xw/Uri1yYn4OtwXXcjb3qSlfW+RdQRlaHX598vGWZve6XflUUllpTV3GTnMqk3uhlPaINi2pBf9oD6ocfA2f4673J/vK7obOq+PkmZJDRmY6w7HHe3cvZyYXcPZY1YIoVY9cKygnNnxeBD7uP+sUqzcZWfGQrntl1X6KZ2ckKSGeurdsxpwSmdrcDJHnQLDmPq4M+XHTNlU4Dz/nNziEgMns1evpGe5bL/Kh3OC0MVWySN8HcxmAuwGR31vzFlXrIQ9yDae5wgMA33CbxoOffKnUfuW3+sVve034ft0+u9HAKBr3gYDJn1htAd99YoKAICAIBImABACCRFPmEgQEgZgjYOrkhW/YryMR7cPiR+V/v8OP/B+1ykiD2B/aBe4cPZz6cjm8qfllyw9fT6fM21QC8IoTBtBVQ461PbYfxwcTIPuPUvEBndqZwmiNR3YRWd8Xp8+lEm6rqA3LSUulm08dQif17GIcJPJbTRF+Xj+ZUrTQvM6cEPhMmWZow/cQy4wzAoGPcmuLH+LJIN+P208fRqP79bKcfrTYzOJgipf5rX7xU1lgt/ZpfXowP8MIr20F8ncEaB+fNF2rhcRtA8j8n9SjM+Uz9wHavSIJAxGwRrDusuOPpi7N61bQOhBgZRJBQBCIGgISAIgatDKxICAIxAKBIBUA/DgS0T4bMrtPTJ7hu1c+GvtCX/jD545iVv7W2tOb/qC3kx7z2sxyVhm4+4PJ2g6yUym8TvY/yDJxOPxoewH5o0npuhd+Kn9HpQh6laEsoWs6eOo431jnhS/ncOAkN3DcvNpFdLEJH4eABbL+ILaMdp+/234fGHcqDeOgzxpWZrjj3UlK/flDmKEfVSUJ8Wrl7OCC+D2375TvO6QM4tdi0caC+5jA7Ux/mzEv5lUY4XhAxQPqLldywFIVX794yvOCgCDQsBCQAEDDuk85jSDQ6BAIUgEgllk8t4vyw3odqws3LV83dcbBV3AfOxB+2hFmcmbywU+/1IYo5OhETuA3+w8n+Y/cy3t8147aewkNRMALZ6qt7K/dAXSY3cPn8eNIRq6vymcB5/+5qbOZJC/X+A7sJtAJUPnZSCG3KjzJTPhQRqhtC30uVCt6dKT/UKXxGgc6dO0e5jgZyXJ60TK0rDzPQTgQstZ2EA5nrAvqLtHCWuYVBASB4BGQAEDwmMqMgoAgEEMEglQACJW2xnD71ZZCbzI0u5/l3mQ4LHXJOjbLpudYOSCby751zPSedOQZJ7MM3tOfz9TZrjXGLgCgk60OKvuvw5CvfXgfA025M0zeDZW1Ufb/zNSZNJUz/9GyaAYAQPp5/8dfUG6AHCC6OEARY/z5o6l1Zjrd9s5EpUCU3wCRKa9LtMlcEYx5iINwCzX4KnRxVxln+h2tsoY8IwgIAg0DAQkANIx7lFMIAo0Wgb+xBvt785cYn782iLzCNw3n/735iwks/7VZ3usEpA4JX2gu9AqDKAyZc13TkWc0ySKGHJ0+bVtW23JtZf9n5W6wiCBrq9/f7d6csFK5a9N3w4u3A84/viM+/nF5VDO10QoAoOID5IjbNSU/Ve7AzzOhu96UX6CkgIHM9G2jhtIY5gxQNVPuDpWgkOpeIp+rS8GYyL2lMXnr+AtGB8LXoouPjBMEBIH6gYAEAOrHPckuBQFBwAYBU+chfMpm6Wmc4T6T2ueoSVQFeSF13fnHWU0cnF1FJXTLfz8j8BromG5Gb/ykGdol33ZOrY6soN/eZzt86rLzj/2aBIeglw6pN7wjOuZWGYLP1RsoJf9mQVSdf9PPh9O565rzj31ChvNeLq+H1N2qHbs9rwwkos9y5RC+X1Xta+a2eJjJBXVL66OVCa/Lzn8IW6e2JVXs5TlBQBBoHAhIAKBx3LOcUhBokAggG3o3E0Ut37bT+HxemUTjBVwmmLZijZVNq4uZ/9C2j+rQhh4973RKTUz0DYUpT4NuRg8M5dDj1jE7CS70+z7BQQUEnlQsCOb/pVt30H0sN4iy47pqOgoNobOYvhtubTux/FwFTSAK1ve7WTITAZK6ZAj2XDr4KPrLV98qfQ5+NWIwXTSwv68jgOAS5Hq6Fg1CRpCY3s+VGIs2b9fdVkzGSQAgJjDLIoJAvUdAAgD1/grlAIJA40UAGZmb3/5MO3sYjlzQP+BVbyUaDh7Kbrs0zybobuPHcOvMplbp+E2MlW4psYmuNljL/8OZWF3TyejpZOvD9xeZ1d5bVm45ZJBgUzVIkd3ODPmoYNCxaDmBbbMyCHsb2rMztc3KZAIxons+/FzbuTGpDjFp4XELDG1lx/lOvi/d993vfZl8PiLXqsvOJqQfERxTyf7juacvGkvts9WrqoII6urwhbjdd7Q4JIDlyCO60QgmOO3EHCupXMJv0iqF7/0HmWwUVUdigoAgIAi4ISABAHk/BAFBoN4iYMosH37w2lAACNrBgxzU6X170hUnDqA27PSH2zKukoADC8dYx3RltUwJvbBXneCMaQAgMqv9wQ9L6UXuJVctSzbpi8eZg3YC4RwM4mDQdcOOo64tm1VTUzANpOk6v6Z31KdtKyakO4OAdbgFjZ3K50X38xE5d7ScTawDNYrebVrQzsISwp1H2y457ii6lt83PxaErGuQZK7RaCPp2iKHfjV8MB3Ln0d8Z4esoLSMbmVixU15BX4gO/ys6XeO1qIySBAQBOolAhIAqJfXJpsWBAQBIGAq8xaOYpA/GlVuJ2gnpWer5qzHPpy6sXNnZ6aM+LqyWqb9/ziLTnAmr6TUqOIhPKu9nbkL7nxvEiGrrGrjjjqCbjrtJF+yhaG5g3YCkfG/+dQhNLBLB9v9gM38ng+nsPLEftXjVXvuCtYfv2rIsb7HmpK92WV64bC9/s0P9G/u+4+l6X4+wvcYDWcT84Mc7rwBR9LFg/pbcnF/4LapJdxaEk1r3jTNyv53ZA4AP2ba/x80mWuQbSTJCQl0PbdE4L0Nd/xD+JgGP2qTx8bPHcuzgoAgUPsISACg9u9AdiAICAKaCLw170eLjMrUgv7R6LWfIJ0U/KCHs4leW/zAdDKTUmsTdmlT5xLn0XGudhdzAOCtT7UznaEAAMpyX/56Hr3z/WKvaz38d13nJzQB5OqeYflCVa4Bt42d0K0T3Tl6OGUyeZuT1VZwKBr9/ws2brVY88v3xU5GM6jvDzjlaMUISukBTuZoZt9HtjlUJWFadaH6IUCw4Tpe93/5bbWRJt9TWMGOu0Nt5ZpPBdlGAjJE9Ocj++9kc9ZsoAdYLUW1yihyHhMuDl2MZJwgIAjUTwQkAFA/7012LQgIAoyAKVlUCMRYZ06CclLwA/+qIQPp0uOPdv2hbVqGb/Kj2kTjHfejG3wwLWsPBQDQpnEXt06gPFfVTMrBN+XvtVjx93AAw8QQGDqD20Fu4SqEhHh3DgKTz5Hu/eBsJtwQYKN/giXPoDEfMh2eBhOMQ2N1SSrD1w5679ncX34H808M7tqx2ndDLAIAWBt3092hGskJc9PvKczr1Bbi955RhfPQZ9MITrmp9eVWFTj/CAy6mWlA24SLw/SMMl4QEATqFwISAKhf9yW7FQQEgZ8QCFICMJYKACj9RwkuevJNTNX5xxqm5fC6P6pR6fAw/4hGWa+u6Wa1TPkhoHrw4NmnWeoMfpwAkHmh9LlZeqrvI8PpeHLK14SyYxPz4/yX7dtnRACoGxwy/fxGfmaDrKrxi70OSWX4GkHvHdjcf9Yp1M6GfC8Ikj0vfHTbX0yDdtgXyC3vHjPCa4uefw+qCkfV+Q/iu1KXi8MTDHlAEBAEGhwCEgBocFcqBxIEGgcCRSyLdgf3Zef6YGV3QiYaslFOa70590f615z52mWemBcO3i+Y6O9y7r1WKbE1JQAczizV97FDobJW+LmDuCPduzENAODH9Ki+PeiPXJKrKs8Itv+72PkYyWN1DIGSx1lmUHU9pzWw79+NYvUBj8w/xps6XbrBIVPCs8h3cs2uPN+VGjp3ZDdGh6QyfJ4g9+7lcJq2xnhhppv9x7xBtAvdOPIEi+/AxPCZuPO9ybSZq3FMDOoH47kSAhwcXhZEYMak8shrf/J3QUAQaFgISACgYd2nnEYQaDQImDou4UAFLRvldAlBlXf7cfCwF9Me79oiecPedQgAMc40ADCgUzsq5iCTH9m/QUyyBxkuNy4Gp3cjqBJwVC48dM4oahrBjO+0rqnTpRscMiU8++XQQaxHf7R1LFQTPM2VGl8sz62V7z/ddzTovas4nNEOAOhm/4P4ngqCiwGZeL+cH3YvHTg3Hj53FB3ZrrXSO2lKiIlF0GYwrGcXpfXkIUFAEGjcCEgAoHHfv5xeEKi3CJhmtcMPHu5MRAsQ/LB84YvZ9OmiFUZLqPzIj1zAlFhL94elKckbzqFDAIhxpu9HPGfzDxw8qFypYSrB5VdmMAinIwinSzfraEJ4hkoLBDkGd+1gweCXUyMkiTi2f29LSeSrlWuV79kOdxMFkcVbttPvuSXIlLRQ1eGMZgDAlPzShIsC96LbjhJ+p0FUY+D9upq5WS5jbhZVMw3EmX7/qO5TnhMEBIGGgYAEABrGPcopBIFGhwB+tD864Svjc+PHGrK2Q7p3Np7LbYIgflhCx/v3XGKOrKuqmRJr2ZGtqa5tSmplsnaQEpEq59VlPcfceSVlFvHfRk39b8yh43RgnInTZfLZMXk3wkk78X6DOf379ZtVrsmSX/s5t89cdvwx1v9tWklkQoKIyoVH+DtsFgchTAzfCyD8O+WI7p7TRDMAYPIZMOWiwMFR/fLoeadTamKiJw52DwQVpNWpBDIlS22V0ZReuHQctfAgGtQCRgYJAoJAg0NAAgAN7krlQIJA40DAhEE8HKFYZE6CKisFwdXt/EMfGVBVMyUA1CXhw/7Gcz+7SVm2CblaLAMAkPh68sLRhB/hOjZpySp6duosoyy0DgO4qdNlEqAxeTfCeQfmrtukzNNgx51h6hCbOF5rdu2hO96dRIXcamJifsruTc/rtE/T7L/p9xT2ZdrKFUSLlu6/JyaBOJxd5/Nv8s7JWEFAEKjfCEgAoH7fn+xeEGiUCATBmBwCzuQHvCr4WwoKrQzvrqIS1SE1ntMl1zIthdcl4TN1LgGACblarAIACMb87vRhFmGgjkEV4k4ms1y1Y7fOcGsMMsB/5CqW41nyzY+ZZr91AzSm70aId6CSs//3fjTVagFQMWTI7zxjeDVyRFOHWDfrjO+w5zjoM3HxSpWtOz7jN/hkel6njVxy3FF07bDjtM+C9x9ymyAO1TWTVgys+Y+Z39Hb3y3SXd4a5ycYE1rI9POAeYJSPzA6vAwWBASBeoOABADqzVXJRgUBQSCEQBCMyaG5dFnM/dzGu/MX00sz5vkZUuNZnR+WmMS0VUKX4CyIjJ4u+SDOHasAAFpHILmmwrhv9wJ8s3YjPcgl7CgH1zWdkmOsZRoc0g3QmCoAhHgH/GT/nbgzTIMgullnBANv+e9ntKOwWPfarbaP20YNpTH9einPEY0AAOQGn7xwDLXJ1KuAweZNOCEw3qQVA+PxfXXbOxONmP91qyCC+K6MBY+N8ksmDwoCgkCdR0ACAHX+imSDgoAgEImA6Y/28Pl0WcxVbyWIDC8Ivp66aAx1b9lcddnDz5kSAOpm1YLI6OmSD8YqAKBblRG6nCB6wFGB8ABn/+GM+zVTdQjd4JDp5xfEkGA7V+2fd+POMFWL0P18fL5sNT3FygUHmWhS13TKvoMOACAIccOI4+n8Y82k90w4IYCfaSVXEPcBUslbOSDjVy7V9B004eLQffdknCAgCNRvBCQAUL/vT3YvCDRKBEwzl+Gg6ToxqsAHwfKt0/uP/ZkSAJpk1Uwzeib95bEIAOiS7oW/N0G0hug4gaE9mPYd6yo0mDg8Iam3+Lgmyuz5o4/sRbeMOsmWO8PkPdX9fNRm4CfoAEDPVs0trfus1BTVr0Tb50w4ITChbisGxgZxHyZBWtMqLV3eAaMLk8GCgCBQrxGQAEC9vj7ZvCDQOBEwzVyGo3bjyBPovAFm2Su3WzDtKzXJ8JqWlprIapmyWuv2l4fuwlRWy+uTdXTHtvQwS9HBCdS1ILKOvxoxmC4a2N/3Fkz7jnWdX2zUxOmGo4ly848XLlPqn/cqyzbJPOsSZAYR+OnVuoWFQ9PkJF93H2QAQKcFwW6zpoFKzKnbioGxQdzHgE7t6JFzR1FyQoKv+8DDpoS2ptUPvjcsAwQBQaDeIyABgHp/hXIAQaDxIWBa1h5CLNqlk6WV++gPrPG9ZOsO7UvS/aGPBU0rJUyyy6Z3pEs+GALaJMvsdVmqmutu86Dw+/GJ02naijVeyzn+HQGapy8aS+hv92umZfgmTodJxhPr3s1SmI9Pmu5JqqlSnm5SBaH7jn69ah09zPJ/JuX/uoEf06Bg+Htm8v0QPg+I/+5gIszcnXv8vsaHnzcJ5JreB94zyDCe3ren7/2j+gAcIOAC0bWg7kF3fRknCAgC9Q8BCQDUvzuTHQsCjRqBIH4whQCMdunkut35Fvv/3rJy7TszaVEwcbSw4ZN7d6N7ud/arwWh0mBybuw3WgEAOyk5v/jgeVMiPMyhS8KHsbUZHHr92wX02pwfdGCz5M6QbcUcXuZVnm5aBaH7jpoEHXBmVEEg8NO1RY4XBDX+HkRQEpPqKk/Ybdg0GBVqCzmGq3J0zPQ+mqWn0XMXn0ntc/wH4oL4Hog2j40OpjJGEBAE6jYCEgCo2/cjuxMEBIEIBILIFoWmNMliqlyMaauC6Q9b0yx8iG1d5azhzwThZOiSq4X2EUTwxe7c6DV+iEv//ZZeR84VRIuCCUam76ZucAg4mLyXqIhByfiGPQWur6VKVtY0G67DgWAadMChdSsPMDaIzybmMVW/CL8802CdiQMexL8nJoG4IMhSTdRS/H63y/OCgCDQMBCQAEDDuEc5hSDQaBAwzRaFAxVtCUDTzJJujzHOGERfrS4Lv6ljZRr4wPmD7HUOvTNBlP6H5jLlSDAlSTR9N3WDQzg/2Punr1yr9Z2Vk5ZKcKLL91W5jlcpizZxPHXxD+L7ywT7ICqo8Dl4/PwzqHebllp3GDnIhBMCc/VgIsKnmA8Bd+LXgggUmkjwmVZp4bwmgUC/eMnzgoAg0DAQkABAw7hHOYUg0GgQMC1dDgfKJHPjBXgQmT6T/Zk64SbtEVvyC+nWdyZY2to6ZpLRC60XRGlt+N6DKv0PzWnKem7i9ATxbuoGh0wDACrvk0r2H/OYOF+6JJWmlR9BBMdMAjDA7eJB/em64YN9y9053Z1pNYrJ96Rp8MH0PkwDcdHmsVH5vMkzgoAgUP8QkABA/bsz2bEg0KgRMLwuLH0AACAASURBVPnRHgmcCXO01yUEkYE2Ke00yW7ibCbtEaZr6zpX4XcSVKlzaM4gWP9DcwWxN5O+X9N30yQ4FMTZvT57qsSZJq0IumX4ps6uiTJHCDeTc7djwkmoD7TJbOp1Dcp/N+GEwCIm3+Oma5vcRxCfBZPPovIFyYOCgCDQ4BCQAECDu1I5kCDQsBEw/cEWjo5J6aYXyqZOMOY3ybKaBkpUSqidMJi3bjPd//FUS19bx0w0vUPrBUFEGJorm8vOn2Ct8+4tm+kcp8YYUwccE5qUgZtW0ZgEh4JwetwuQTX7b9oio0sAaPr9ZfK5DOFmIn0YxPqR92eaBTf5HjethjDBw7RSCjiafBYD+TKTSQQBQaBeIiABgHp5bbJpQaDxImD6gy0cORMH2+sGTEtLTTM7Jlk+nM0kwzxz9Xp68NMvvSBy/LsJwVz4pE9O+Zo+X7paex8YmBAXR787fRiN6tvDaJ7wwUEQf5m8u6ZZaBPujGgHADrkZNGzF48ltJG4mWmLiG7ften3l8nnMoSHyeczGg6nKSa6n4UgWmFMvqtM5QdxnyatQIF9oclEgoAgUO8QkABAvbsy2bAg0HgRCNJ5SEtKpPGc1e3btlVUADX5kY0NmZSWmmY3sb5uhhNjTasPTFofQpdZXFFJt/73MwLJl4nB8f/dqGGUEB9nMk21sabVIabvrmnG1aTnGp/hu96fzDKNOwPDM3yiX40YTBcN7O85t0kQRrfvOwgCvtP69KC7x4zwPJ/bAyYVIEHwc4TvzbRSx+SzEMS/JybfVaafQ+BoUoFg9BLJYEFAEKjXCEgAoF5fn2xeEGhcCJgS24WjFfQP2cibMC31NVEA2FVUQrew87ujsFj7BTEpq31l1veEMmNdMylvx5pV+w/QM1Nn0tRlubpbsMYhm/zkhaOtMtsgzTQ4pMtAjzME4fSYOKE79hbTL//9vieLvw7eCJo9fdFYas996l5mUqGj+90RBPamnw3gYlJ6buJw290JMLnl7c9o7e48ryuz/btJpVQQrTi635OmFSghMEwqELQAl0GCgCDQIBCQAECDuEY5hCDQOBAIQrIphFQQRHNuqJsGAEwyO6ZM4ziXblktnO8b3/yY1uzS+0FvsjbGIqP4xrcL6LVvFtDBg/hf+hZEubXd6qYBAJMybBPnL3QWXScUt/Hy1/Pone8X61+Ky8ix/XvTraOGKrHTm/TB65Zdw9n9/QdTaOnWHdrn18U+fMGi8gq6471JlLtzj9Y+dL8b7BaD4/+bNz+hyqr9Wnsx+SwgAPDbtz4hBEx1TReLIL6jsWcTAkTdM8s4QUAQqP8ISACg/t+hnEAQaDQImJLLhQNl4mCrAF6bAYB/zPyO3v5ukco2bZ/RzfIddr7nsPNtueJ6pvujGqtNW7GGnpoyk/bt13Mownes6+h5nbo2AwCfL1tt4WMSHLnnzJE0snc3r2PW+Dvu5kleuyqAu4mcPCUxwdKm79++jdK+TPrOdRUASjgAcN1rH9DOIv3KnCACAOX7quiejz6nHzdtU8Iq8iGTsvfwuYDDvR9NpbUGwUKTAEAQ1Si631WmHC0hHIN4H7ReAhkkCAgC9RoBCQDU6+uTzQsCjQsBU/KycLSiXTpZWwEA9L7fydk99Djrmk5ZLdz9t+b+SK/OmU8HDDPvuj+qESAa///ZOwtoOaur7++57hIh7kaECPGEkBBCg0vT0q9QXIqUFpeWFigtxbUUintf3CG0cXd3J0I8113y7f1cJsydOzOPnPOM3Ps/a73rzeIe2ed3zkxn77Pl2xlUyC+cOpoTDlbWnbJ+C8s500rXgH2cKj0Sgy6K7xxO0qjSnJyP5IV4nJV/yU/hRrNj0FNN/ub0u+PbNRvpyf/NVTK+6FD4vl2zieWY41gOlRwQ3rOX7ympFLJq9z6l6+D4s8CeSi/MWECfr1yvtL6Tz4KEst36wTe0O69AaW0Z7DQEQXlhTAACIBDTBGAAiOnjg/Ag0LQIvDFvGb3D7t06mkqSOyvrR8oAMH/bTnrgi6mOS/DJ3pwkINT58u4kw7q4Vf+ZXxN1Kf/eM7aaVM7KnZA+4gZ+9yeTad0PzpPgOVV6th48THd8+K0SIyfeIW6djS9zO+ekmkvEyXeHLgOIqgFAx1mohk+J8i9VQpbv/MHqxyZoPyf5GHSGCTkxAOjwwvECcbK+MnRMAAIgEPMEYACI+SPEBkCg6RBQcdv1p+T2y0kkDAC6XnjtKpg6lX85J7tKjng73PfFFKVY3mCfokEd29Lfzj+NkhMSlD9oovg8Onkmzdu6U2kuu+fjXUw1NETmsesVoUPhNIOVnZpiJP/r0iLXrKvxd9VcInbvp07PFKfeB7JvuX9/5BwEUgVApUlpzL+edxoN69Le9jS6PgPehe3eR1H+P1q6ml6bs1RLmJBdBVw8YCTsQYfxQxjYXd/2gWEACIBAoyQAA0CjPFZsCgQaHwEdGbR9qbj9w0nVAOBEyZMflX9mt1qJ8VVpdtbW9bLpK6+d5HuizMme9xUUqWw56FiJLX+QlR0xBKi0w5xwTF49VZUvkcGu0iNjdrG78e0ffkMih0qzs7aU+vvz51NIMp672ey6pKuUwZN92ImB16n8y9q9uWzpw5zrQM7BTtNVGcO7pp2Ei94xOl/+ffduNSeFKP9fr9pAz09foEX5FxnsGoPk+/IRDv8RY61qc1qOUnVdjAcBEIh9AjAAxP4ZYgcg0CQIqLrt+kJy4sZsF7Jqoje7P+7EQCKKsNPEXr77s+JWKz+mp63fasQS647rtpp8z82Xf18eAzq0MYwAcm+ctM2cbf3vHHuvI+bXu76dMAlRNp7m2PPJazc5Eb/eGKv3cvWefWzwmOa68i/C2WEh/VU/m1YMVG59Pux6O8h+dbq8ey9D84w0w+uiA5fKtNJ0GsD817MSkqH75d8rgx3j05GSMsMIt/NIvhVkpn3sGONMJ0MHEACBJkUABoAmddzYLAjELgEd5cu8u3fyI9ouOR1lnv7f0P509Zihpkvr/oEvLr73nXsqyY/bQE2S/H3IpdwkJ4OObPv+a5itL/11v6yGguzxeOiSEQONl984/rfVJoYR4fSfRau0G0lO6tGZ7uVs/MLKrOkO0QgVby93cfam7fQEG4ZK2OXc7ebksyyvsGKQcdras9L75IVnkhjKIvH5sJPvwC3FV/Z9Wp/udNtpYyghPvQdFI+LB7+a5kqIjshhdh7i/SDJSd/nz6JK9YtAZy35UsQQ0i4nK+R10mmE8y4EA4DTTzDGgQAIwACAOwACIBATBNbvPWgkT9OhVNhxcXcKR4fBwuorm24FT/bcv31rI843w8/VeH9hMT07bZ6hgOv+Me3Lug+7Oj/Ers7+64tS/c6CFfQ+lzlUrTZg52zFCHBO/+NJlC+zfACicIiS+frcpUol30LJZzU0wY0YfFF2Hp50OrXJzqwnonw2/z1rEUm1jnCdjZOSfKrhOXIXLhs5iC5mg5C/OUg+H09PmUuLd+y2c71s9W3N3B9l/m1NlE43lX8R2MwwFs77cCmfxyUjTwx4Ho9w3g3VagOhDijY2t4xboQeyNwwANj62KAzCICADwEYAHAdQAAEYoKAqtuu7yadxtHaASU/fu/mhFsSB63SRBGWfAViDPBv8sPy29UbjZhW3W74slaP45rT708dbVQFKCgroy9WbqAp67a4slYgRh2b5Rgxtn3btjI8DRZwhYMPl6xxTam2ck6ZKcl07oDedHLPzpSdmnpsiPBZsXMvzdnyPW3Yd9AVzwh/+UQRlNCEYMnvlrAS+vDkWa644Yvyf8MpI/iOtODKBpU0fcM2+mzFOirSVILRyllIHzuv4d45VQ0AMk9ifDxNGtyPzjqhl/FvCVH6gF+Y5/L5u+EV48/jhHat6YHzJlAW38dATb5/Xpi5kL5bu9lVQ50YAYZ0ake/HjbgmEFi28EjJJnuw8VC9i9yjO7eiS5iOcQzI5zfV3L+d0wcQ+OP79bgKNz0lnJSrcXq5wr9QAAEGjcBGAAa9/lidyDQaAh8unytoejqaPK6/fcLfkapic5iuq3K8BS/BErSKdUmSucVowfT2J5dWOlMMV5X5Uf2q3OW0JLv97j6A19V9mgaL+774XqZDte+xRvh5yf2NYwSLdhQI21vfiG9t3CloYQ1tv36cnX6AioeCo//d3a4jsi1dfy/F8QgeKiohJX+TfTxsrVhN8a4ttEYmFiMAGIM+hWHbcnnsIa9gMT75qXZi0lylbjhLRUOT7YYQA8RQQAEHBCAAcABNAwBARAIPwEdr3ZeqVVKadnZ+Xx+sX7gi6laMj7bWRd9GxKQl1J5KV+5ex/wNBICVpNF+m9XpzdRI0GJbcQgARgAYvDQIDIIRAkBGACi5CAgBgiAQGgCf+OkXTM4rlpHs5I1Wsc64hZ86wffaM3+rkOupjaHKP8Pnn8aVVbXaCmT2NT4Ret+xeX6njPHNYj7NpNXtQyg2fyx9vekhHgOW6h15ZU61ljEkrwwAMTSaUFWEIguAjAARNd5QBoQAIEABMS1VbJIz+Ls4jqa3drNKmu+wi6g/8cJ6yLVJFncoA5tSbwRmmIT5f/uM8bRsC7tSZLz/ZXv0byt3zdFFA32bMRNd+vIuRV2xaSXit3yf14AOhJ0NpYLJAkd7z17PD3FVRvEVR0tPAQ6N8+lHYfzlBaDAUAJHwaDQJMmAANAkz5+bB4EYoOA1Lj/IyfUW8MxlTqaU8XBydq78gqM2s9SBzsS7cIhJ3Bs6vF0+0ffuFaGK9i+JEa5mJORuRH/aoWlr/Lv7a+zmoQVGaK5z6huneiW00bTnz79b9iVPzE+qNwLp/H/ch66v0+cnrEqA6fresf5JpGUqhWPfDszYoYgYSHGiN38fdnYW05aqpEv4N2FK5S2CgOAEj4MBoEmTQAGgCZ9/Ng8CMQGAd0/2CWr/hiuox6OJt4Lb89fRm/NXx6O5eqt4S3lJ8rSs5yQ8EsNCQmtbkKUCzG0SEm0SPyolx/Z950zniRbum+T83iZS9VJxvZoaKL4SFNRhp3sw7eU3yecME4yxodLBjEMyfnsOpLvRHRjjNP4f++CL/J+P1q6xvH6qgNF/s7Nc2jK+q2qUzka7w2LkQob0qSKyH2cr0QqR4S7SQK9K08aTO1zsyOWM6VnqxbG95T8b43b7UxW/gd2aEMPfTNDaSkYAJTwYTAINGkCMAA06ePH5kEgNgjoNAAkc7zr3y+YaPwAC1crKCunuz+eTJsPHA7XksZrmm+t9nB6Iohy8xd2K5Y65TqTN1qFZ1YeT7wS/vL5/1ytDW5FVqlK8JsRA2kL34t5W8MXouGv/IXzfkrpsj/z3ZDydCoVMs7qfzzdMmG0FcwB+6zes4/uYa+i8qpqx3M4HTiia0e68/STjZAU8Q7aqWAIcSKDVI64ncvWndKra73hG7l8pTApDGMpRzFO3nbaSTSGK5yUafb0sspGqqvcysbKdxcsd90wKIavRyadTj9wpY4HvpxqVcSA/eR77tn/d7ZR9hANBEAABOwQgAHADi30BQEQiAiBsqoqw015lYYM7lJG7/Ffnhm0drpbG5SSUH/+7H9h+XHtr+B59xSOl14xrPyFPSy89cmPlJSFVckRr4c/nXkKNc8I/aN4+6E8uouNMpKoMRJNXsFF8RnNnij7CooMA9EeVgrcbsFqli/cvovu5xdgN2vYd2yWY9Su78AvvZLP40FO7OnE6yAhLo7+et5pRl4Hpy0SL95i8Pk116m/ZMQgSoiPM0QP5/eCrBdM+fdylPKRr89b6uhc7J5FG1ZgxRgkr+/eFo576F3L/zzcNgyKt88VowbTRcMH0Ipde/l/075jz4sau9iO9e/H3hsP/XwipSW5W87WsYAYCAIgELUEYACI2qOBYCAAAr4EnmJXcpUXQ+9cgzq2pb9xRnj5IRzuNm3DVnrsu9muKlmB4t69+5QXxyf+N5v+t26L9q3Lj9tz+FX2t2OHNWAbjh/1odYPttlwK19eOY5v3ZL+yNnrxUPC28Ihiyj/N54yguT1vC7w4KcmoRHyAvomh6o4UcrNLpT31dtrGBJjh7x+H+S69Xabqvu/d73lO38IW1UIX4OPP/twfC/InuW1/Y6JJ9NJ3TsFRe7md4Tvov73wfs3uYfhCFfy9TzwPQ83P4fekKwMPgcdiSgn9O7OCU7H2v34oD8IgAAIEAwAuAQgAAIxQWDp93voXn5BV3mhlJfDu/gHk7/ra7gAyI/bj5auptfmLFXaRzB5ve7VfdocF3RLbrxyyY/p350ykib06R6wJJvbyqW41d7BLs3DunSwXRJOXMEf+HIa5ZeWuX4NxOgkr3+/GtL/2Auw76JztnzPBqJZVMIhCrpbMIXHdx03lD8xOlzMe/5/QwfU27OKoidGpl8OPkEZkdv30ivg0M7t6WYOV2iVlRFUZknC9zgbB8UzwY1m5bvBu658Rzw6eaYrYSnyGZAqLFKKVV7gAzU3vqN81xFF/K7TxwY9DzeMAP4hWdW1tUa+A6fVWcTg+eezTqGTOXwBDQRAAATsEoABwC4x9AcBEIgIAVFOHmXlSF7LnLbTWEG97bQxAZUvp3PaHSdKx2x2f36Cy27pVPSsur6LvFKR4O/fTNcSUhHoNTsQk9qjR+k9znotyRDl3zqaKBCn9+tJvz15mPG66bRJPK4k5NrAMdBuNPmxLu7qvx8/KqQSKGtLjXopeenkZTyY7JJcTRJfdmmRa7o9ybchiRtFIVX1BBAX73vY0yGYQcpJXgrZy6O/OJ0kAZqO5obRwyuXvPpfN3Y4yfdOMGXXdw9unL3Mb+e7wSuPznvgnbMH5waRkpydOPmhWZM8BH/lGHlxldfV7JyHzrPwDX3x3YuKZ5TMKaFszdJTdeHBPCAAAk2IAAwATeiwsVUQiHUCorhK4iT5cWaniQImr/7yChct8ZK6lE47P2p9mckP/H9zNvxvV290pJA7WVfU/rmbdxjGjyKFRGNynhI3LDH0XVs2s3MVgvaVl1fJCv/+4lXaMoGLnKJ8iRIobuuB3zsbiiTKj7wGy+ugihIur62/HtaffsmlIO2EvIhS/P6SVWywWenoRdrOunbc34PlL1C9ALLfl2Yvos+Wr3P0WfBfP5c9UoT5eQN72+Iu84hRUD6Xk9dsUpbFyWfUdy9iqJOwqxdnLnJ0D7xziSHo6jFDjcorVgwh3nHymXx59mL6YsV6JRZyb37WtwddyzLYMRTK/948OWUOLdq+29Hn0Gv4u3XCSQFzksi9E2Pbd+s225pf9nMPe7Lh9V/1k4/xINB0CcAA0HTPHjsHgZgkYPcHsvwYlx+fVl/hwglFfmAv49CGV+csoS0Hj9j6ESj7Ejfacwb0dmzUEIV8BcdB/2vGApKkeFaa/JiXRGan9u5mW7nxzi9n+CaXRhQlx07ZLfnhO5rjly/i9buw4m9VobayL1/ZPl2+lj5npSPPYVhAC05AeEa/XjSRvRNah3D7DiWXnI1UB3iJlcGV/Apqx2tCjFziGXHx8IEkSS+dtm18J5/nuyHJN60YIuROitJ7waC+lhUt2acYoZ6fviCkkilGBclfcAaXUHPj3IWR7FeMU5v2H7K0X1+ucjfF2PNz3vvgTu2UvYx2HM4zlN/FrHzaOXuRST6jvxran8Yf383xd4Pv3g6xIvwmJwaUkoVWQ7BE0e/BRjr5rhjVraMtxd//vsq5SJlKu58D732U70innwPvd6R8Du18R4unyhWjB5saPewa2yTc6W6uIDGEw0rQQAAEQMApARgAnJLDOBAAgYgS2FdYTFP45WQGu9PvzS86pjzID88WGenUt+1xhnLcr10rpR+f4dqkZKNfyD/253Ec+JaDhzkmvfzYj215ScphRU7ieOXH9OjunQ03WjuvaWbK5s7D+fT16g20YNsuw/3c+0NfElZJsrqTeM1xvbpQG/63LgVMfvyK2728Aq/iWPw8rhggJem8TdZuwXvu3661ocxIuIE3e7rb5yI//PdyaIC46S7m2uhiIPE9E1lflL6ctBQSRUPqqQ/q2Mb4/06VjWB7kphoSVgnmfPXMy/h5BsrLuvlsivwEFY8paRZj+NaaOUU7LMmSnmbnExj3Yl9eyrdSVEy/7NoJc3dsoMO8/7E4OCdf3yvbpy4sJd2rsF4y2dR8jHM4DAISVYovH2VcLmXGeze342NUHI3B3Ji0U7sku3G3ZRzXsZnP3vTDlq7dz8dKiqtd/bCSM5ePGIk14CchXxmdH1GfRmJsU5yscg9XPvDATpUXHKMi3wWmrMcvTn/iLxMS7JV4aSzyedgIX8/zd36vWGk8f0ceL8jOzTLZgbttX9XyT7kczCf157NXky7jhRQPn9XeQ1j3u8q4S/Gv478/WznDOR7TwyiM5mteIfJXqV599WZw3fOYKOeGEDtePPo5I+5QAAEGg8BGAAaz1liJyAAAlFIoLayhCq+X0yV+zdQdcEeqi0vpNoqVnKP1h6T1pOQTHFJaZTQrDOldBxCyR1OJE9c+KsUBMN3tLrCkL9811KqKdhLNSWH6Wg1//itqfppCBspPImpFJ+SRQnNu1Bqp+GU1LqP/IKNvlNh5bIqbydV7FlJVYe2UE3hPqrlPR6t4kSAvvkJPHEUl5hCcT/uSc5G9hRNZxN9cCERCIAACIAACIBANBOAASCaTweygQAIxCQBUZDLNs+g8u8XUU2puNbbS3onBoGUzsMpo/8FFJesJ9mZXZBiuDD2sGMhVRftq68YW5xMDAKiNGeccB7FpWZbHOVOt6O11YYhpnTrLKo+vIPtL86yrXviEymp1fGU3vcsSmzRzR1hY2RWYVi5bx1VCU82oMi9TWzWyeAj/0YDARAAARAAARCIPgIwAETfmUAiEACBGCVQuXcNFa/5ihWibY4UZv9txyVnshHgPErtHr5az9X8Ml686jNW7NY7VpL99yHKYFrPUyn9hHPC/npeW1ZAxas/p/KdS+pe+HU19mxIatWHsoZfSvFpehIR6hLN7XlE8S9Z/SWVbp4ekKkYSVI6DqWMQb+MmAHLbQaYHwRAAARAAARilQAMALF6cpAbBEAgaghU7FlFxSs+omp2Jbf72m+6CXZDT+t1KmUO/KWr7vQ1pUeocOFb7Oq/TovxouG+PJTYvDNlj/4txac3N922aofaimIqXv4hK/6L64cqqE7sNz4uKZ0yB//a8NhoCk1e+vNn/ZPvyUbTuy7nnDXyKkpq2aMpoMEeQQAEQAAEQCAmCMAAEBPHBCFBAASikYD7SvOPu2YjQEa/sym93znaMRx7zd001XDjdrvFZx5HOaOvo4TcDu4sxTH8pVtmGC/UtRVF7qzhN6vkBEjve6Yr5xOWDVhdhNkWLHydyrcvMFX+vVNK/oSck66nxJbdra6CfiAAAiAAAiAAAi4SgAHARbiYGgRAoJESYEWoZP13VLL2q7AozUJR3Oizhl9uxNTralWHt1Phgtd+9FzQNav5PAlZrSln3M3aPQHE3b9gwascvrDBsoJqLq3FHi4aaSxK4Hq3si2zqGjpf2yHhiTkdKDc8bciHMD1E8ICIAACIAACIGBOAAYAc0boAQIgAALHCMirf8G8l6nq4NawK5naFKkIGDD8r1DScb0oZ+xN2pLFVe5dS4WL3uKki0cidlsNI83Q33A4wIiIyeDWwuIdkjf1cao6ssP+EmwcyRz4C0o7/jT7YzECBEAABEAABEBAKwEYALTixGQgAAKNmUDFD6uMOPna8oLIbFODIiUu/0VL3qOybXPrlSIM/4Y8lN57ImUMnKS8tCSjK175CSek4/KKEW5ueTdEeFt8X+ZR0eK3bb/+e+VOat2Xck+5OdLbwPogAAIgAAIg0OQJwADQ5K8AAIAACFghULJ+MseVf+FqQjkrciQ270K5p95OnvgkK93r9ZFX3IK5L1HFD6v5v9srTWh7MQsD4lIyKWfMjUrl9ErWfMmhGN84VkwtiGmzi4fSeoyjzCEX2RwXxd3ZYyRvxtNGyT+nLT6zFTXjexuXmuN0CowDARAAARAAARDQQAAGAA0QMQUIgEAjJsDKT9GKD6l049QIv5jXMfYkplD2qGsouW1/W9CN7O0zn6PKA5K9PXpaSofBlH3SdY4EEuVfyi6y9u9ovFuD4lKyjdfuhJz2bi0R1nkr9qykgvmvKHlYSElLyQPQWJiE9QCwGAiAAAiAAAhoJAADgEaYmAoEQKCREWDlv3DRm1S2fZ5LpfGc8UrvczplDLDuOm+ndJsziZyPcuoFEC0eGcF2ntp9rJEPoDG0gjkvUvmupUpbkeoPueNvp/i0XKV5MBgEQAAEQAAEQECNAAwAavwwGgRAoLEScFDyLFwoko7ryWEAd1hbLor34d2AXYNG+Y4FVLj4nbBVYLAGun6vxuLyXp2/m/KmP62c9yIhp51xZ+OS0p3gxBgQAAEQAAEQAAFNBGAA0AQS04AACDQiAlH68u8lbEe5jFY3ed/bYkc5rM7fY8Sj15blR/WF88QlUObQSyi166ioltNMODG0lG2ZadbN9O8pnUdS9sgrTfuhAwiAAAiAAAiAgLsEYABwly9mBwEQiEEC0a40xyVncIz5LZSQ2zEk3fKdS7hqwRtR/VIuG/AkplLOyTeSlAYM1aI1j0EwmWNd6a0pOUx50x6nmuJDSp9iT3wiZQ2/nFI6DVOaB4NBAARAAARAAATUCcAAoM4QM4AACDQiArHgXi4VALL4NVUS6AVrorzl80t5deG+GDgdD2UOmsR14ieGlLV4xcdUsv477hP5CgZWoCY260S5E+50VLHByvxu9ynd8D9OgPmRcpJFlcoVbu8R84MACIAACIBAUyMAA0BTO3HsFwRAICiBqoNbKH/OCxzvXBjVlExfVCXuf8GrVL5jYVTvw1e4lE7DubrB1UHl1ZGJPtww4lK5GsD42yghq024l1Zer7aimPKmPkbVBT8oOaHU0AAAIABJREFUzeVJSK57/e84RGkeDAYBEAABEAABENBDAAYAPRwxCwiAQIwT0PliLvHfiS26UUqXkZTcfqCR+Ky2soRK102m0s3TNbjkh34xL9syi4qW/oer41UrnIrHyNie3GEQK29DjfJtoswRGxdEKSzbPpfKty+g2ooihTV+GprYois1m3A3xwN4GsxnKKPTnqTq/F2O1xKjiXEmnUdQcpu+dfXoeS9VeTupbOtsNpYs0HAu9cWz4qnheEMuDyzbNo+KFr+tfIdSuoyg7OFXBDxXl7eA6UEABEAABEAABAIQgAEA1wIEQKDJEzhaU0n5M5+jyv0blFiI4p/ML52ZA3/BCmZ2wLl0hRhkDPg5pfc5o8EaRtz29CeppuiAs72wAi6Kckb/Czgmv2fIOSQmv3DB61wibhn3U3PLD5XYUMX1X4wWKZ2HG/uR3AnBmvDKn/Wc3pAJTxxlnnghpfU81dlZRGiU8XmY8QxVHtikJIHkdMgZe1Od4QgNBEAABEAABEAgKgjAABAVxwAhQAAEIklAPemfhxPydTDqvku8c2it+aiRxb5y3zqlLQczAEjSP3m9daKQx6c1o8whF1Nyu/7WZeNX9Py5L1KFYQRw3oIlNqw6vJ0V8+cdlKGrO5Nsdj+X/2+lOV8r+OzBzsmKPJHqU7F7BRXMf0XJIyIuJdtI7Gj6eYjUJrEuCIAACIAACDRRAjAANNGDx7ZBAATqCKjG/curf2qPcZQxcBLJv6200g3fUdHyjx0p6cb8QV6WK/ev5xwGL9LRylIrYvzUh1/9k9uewLHaV4R8JQ82qY5a8QErATg1LjCf1K6j2ZhxkeUz8e6teNWnVLL2W+dn4wcpFisBFPAdKt+11N4d8ultxP2zMUzCLdBAAARAAARAAASiiwAMANF1HpAGBEAgjARUXf/jkjMpa8TlrDzbeDHn/ZV/v6iuPF9NlaPdBkwCyMpy3sxnqXLvGltzGgYMdlHPZANGoPh7q5MpK40BSsU5SfwnbNJPOJfSe59uVfR6/XQYM3wnjDUDgLj9F8xmjwu7RiTvptn4ktHvbErvd44j/hgEAiAAAiAAAiDgLgEYANzli9lBAASimIBKorP4zOMoZ/R1lt3LfTG4YQBwMqe81GYMuEBLjLok0ita8p7jpHENjBpi0LAZKqFlP7zukSkPU9WhbVpubqwZAAoXv0NlW2Y63ntSq+Pr4v65VCUaCIAACIAACIBA9BGAASD6zgQSgQAIhIGAvP7nTX2cJO7bbkvIas3xzTeRGAGcNCfKuu86cUlplDPu5mPx1U72Ispy5uBfG67yOlo1Z9PPm/4UVwUodjSdvwHAdhy6xpfngvmvcVWA+Y724T8olgwANUX7jTOURJJOmvG54HsZn97cyXCMMSEglUTKOb9H+e5lVFO4r85L42ht3SgO45EwmoSMlpTEHklp3ccGTUQK0CAAAiAAAk2bAAwATfv8sXsQaLIEKn5YRQXzXqajVeW2GOhQcpQNAJzNPveUW9j7oKMhu11PBlU3+UDAakrzuFTf446rD9QzANh9/deo/MveStZ9S8UrP7F1L4J1jiUDgEr+g7iULMo56XpKbNldCzdM8hOBmtIjHDL0FlcpWf+Twm8GiD8TSa16c16PS7mcZzOz3vg7CIAACIBAEyIAA0ATOmxsFQRA4CcCxSs/ZkVvsi0kqi//3sVUDQC+JfNsv/5rVpa9e6oty6cj7FEhr8hOmq8BwN7rv4d015pvigYA8dzIm/oYVRf8YP/45E6dcB6l9z3T/liMCE6ADWEl67/jpJRfOa7IEJeUbnj6SClMNBAAARAAARAQAjAA4B6AAAg0SQKi7Nipc67zhVPVAJDYrBPlTrjTiLO2O1dSm36UO/b3Sgn/Al0YbQaAjkNtJTNMyGpDueNvZXfnHG33WKcBILXrSfwKe5k22dyaqHTjVK5M8YH1F+Zjgug3wLi1x5ial5X/wkVvUtl2LunJ/1ZpqMqgQg9jQQAEQKDxEYABoPGdKXYEAiBgQkBiaY3Xzvw9lljp/gFtV2n3FzKpdV8OAbjZUAzsJMrTEb4QDJiqAcCb10AqI1jNQi9VGLLHXE9JLXtYOkernXQaADIG/JzS+5xhdemI9LPtReIjZdJxveqS/nFOCTR9BKRKiIT28Idcy6S+XkNaJsQkIAACIAACMUsABoCYPToIDgIg4JSALWXVBZd5VQXT+6psx1VetxHDn70tpgEOLu7HvAalW2ZZy0LP5yKKdUb/851eg6DjVM/n2MQsY+aJF2qpsqB9kz4T2rlHvnKI10UuJ/1LyGnnpnhNbu7ynUvqyoRWV+jbu9zFgb+gtONP0zcnZgIBEAABEIhJAjAAxOSxQWgQAAFVAkemPEJVB7eYTOOOe7Oqgul9VS6Y8yKV71pqCYXEAGePuEq76793cVUDgLxQZo+8ihMzvkQ1xYdM95TYrDPlnnq7Ky/PuqoANChtaLqrCHSw6UXildBtg1IESETFkireGGYbSDquJ39m7jDrhr+DAAiAAAg0cgIwADTyA8b2QAAEAhMoWvofKt00LSQet9ybnSQgPKZ4xSdyTPnllJDdlku2PU215QWmRyxl2aRqgCjZbrXqwr1cBeAJqi0zlyeQDJLXILnDEJJM9MdKmwUR1pOYwsaCqym53QBXtlMw7xXOrbBQeW6vV4O3WoPyhC5MIHkwrIZcHFveBa8YF7YWk1M6rU5iZbMIA7BCCX1AAARAoPETgAGg8Z8xdggCIBCAgMT/S/y8vFwHavGZx7HSfKsrNc1VXpi9SqW8/Jes/ZZFN4kRDlOG9uq8nUYNeckm76QltTrecHmuOrzddHhyhxMpZ/R1rnkzWPMOMRXTuDu542+jeK7NHq3NyV10K5FktDIKp1wla76k4tVfuLIkDACuYMWkIAACIBBzBGAAiLkjg8AgAAK6CJRu/B/Xe/+UJPGcb5PkclkjLqfktv11LVVvnvzZ/6KK3csdzS2GCam3XjDvZUsl29x0lffdgBgkCue/xiwrHe1LDACi/JvFPcelZFLOmBspsUU3R+uYDVINZfCd37dag9m6kfh7df5uy14kXvncTCQZCQbRtqYTg4zVPcAAYJUU+oEACIBA4yYAA0DjPl/sDgRAwIRA2ZaZ/OL2ZZ0rPb+WJ+Z2pKxhl1JCbgfX2Km8MCe26Eqp3cZQ0eJ32VO+OqSMnrgEowZ4aveTXduLd+LyHQuNsmX+xhRLCzN3USzNa9B7KK3HOMoccpGlaZ10UvVk8F0zuf0gNlbc4ESMsIyRcAtLXiQ/SqOzFGZYNhiDi8AAEIOHBpFBAARAIMYIwAAQYwcGcUEABGKbQG15YV0JwsJ9jjaS0mm44WZfuW+t6XhJ+pUz7g/kiU8y7avaQS2xoYeNLyyBSb3zcGSdVzJk+EFM73M6ZQyYpIrWlfG2PR0ki/wgrmjQ61RX5MGkdQTcNAAgCSBuGQiAAAiAgBCAAQD3AARAAATCSKCmNI+T5T1ONUUHHK2a2n0shw+sME3+F+4M9FaSKjrasM8g2XvW0N+oThNyvK4YbMP7gj0VxFsjGlvZ1tlUtOQ9Uy+SOtndqYYRjVwiLZNKglAz2aPZIGUmO/4OAiAAAiCgjwAMAPpYYiYQAAEQMCWg4mIuSn1iyx78+r+e1wmd/C+xeZe6MnlheP2XTevKnB8MYFxKNidllJrz7U0Zq3RQyc/gu25cUhp7X9xMcg7R2Oycl1vVMKKRS6RlKv9+ERUufMNZKE0I4eU+ZnPuDPECQAMBEAABEGjaBGAAaNrnj92DAAiEmYBKsjxPYirJD/maksMhpTZen4deQqldR4Vtdyp5DawImdJhMGWfxJn/XWy1lSV14RlcIUK1SU4DqbkucfPR2KyeVzjCLqKRT6Rkks+24SFUfEirCCmdR3LpzCu1zonJQAAEQAAEYpMADACxeW6QGgRAIEYJ2HO9rr9JMQAQVywwS/6XkN22TvlMzggLJdvx5DalCtfrpVQhyJfSkJWlNiVs2D2pdV/DYyFaW+HCN6ls25zQhqSEZCPkIqXziGjdRqOUq3jFx1Sy/jvem0mJT4u7R+UGi6DQDQRAAASaCAEYAJrIQWObIAAC0UFALVmehT1IsraBv6C040+z0FlPF6Oc3LQnOTlhkZ4J/WZJat2HctmdnjySKdC9pmKc8Zcq2uOtK/as5IRzr9DRqvLAQPkeZfQ7m9L7neMecMwckICUwsyf+RxVHtioTAiVG5QRYgIQAAEQaHQEYABodEeKDYEACEQzATezfMu+4zNaUO742yk+vXnYMFT8sIpzALwcXJlUkCSc4Qy6EhkaCRiHXcYv58MVdu7+UCPh4Zqv+KG5tv5ibGhJ7TLK2IPbRhf3dxmbK0goQMGcF6nqyA7HG5CX/+xR17pa0tSxcBgIAiAAAiAQMQIwAEQMPRYGARBoigQkxrzywCbXth6OTPn+wut8OfefO5zhDLrOJi45k40wt7qesFDHJSrbOodK1n3DeSXqYs7j01tQeu+JXL3gZCj/OgArzCGhPiWrv6TSTVNJvAKsNgn9Se0xjtL7nkViQEMDARAAARAAAV8CMADgPoAACIBAmAjoTDIXSORwxcr7r62rdF7DPXlYiTmDMvpf4PoJqZZn9BUwIaddXQ6GpHTX5cYCjZ+AKP9l2+eRhG1U5+2io5yjwjcPiHiciNKf0KwzG25OIgmZgeLf+O8FdggCIAACTgnAAOCUHMaBAAiAgE0CNcUHOVb+CdMs/janPdY9XLHy/vLZKSlnZ2/hKv0nMkm8df6s5zmMocyOiAH7pnQazq7XVyvPgwlAAARAAARAAARAQDcBGAB0E8V8IAACIBCEgM4s8w2WiEDyP68MVkvK2b0Y4TRolG74joqWf8wiqmZe91DmoEmchHGi3e2iPwiAAAiAAAiAAAi4TgAGANcRYwEQAAEQqCNQ/v0iKlz4Bh3lUn66WySS/8ke3CoBaCT/G3IRuzSP0Y0q4Hy6vBg8iSn8+n8NJbftHxa5sQgIgAAIgAAIgAAI2CEAA4AdWugLAiAAAgoE3CwBmNJ5JGWPvFJBOmdDq/N2Ut70p7gEYLGzCYKMCqdB42hNJeVNeZQzrn+vvAepvpA7/jauxtBSeS5MAAIgAAIgAAIgAAK6CcAAoJso5gMBEACBIAQKF75JZdvmaOfjSUhm5f9qSm4/UPvcZhO65dUQToNGdeFeIzdDbVmB2XZN/57Yois1m3A3MuibkkIHEAABEAABEACBSBCAASAS1LEmCIBAkySQN/1pqty3VvveI5l13g2vBslqnjX8ckrpNEw7q0AT6jRipHY9iWW/LCxyYxEQAAEQAAEQAAEQsEsABgC7xNAfBEAABBwQ0Olm7r98ep/TKWPAJAdSqQ8pmP8ale+Yrz6RzwwJ2W3ryuhxabNwtOKVH1PJusnqS0kixhMvpLSep6rPhRlAAARAAARAAARAwAUCMAC4ABVTggAIgIA/AZ115n3n9iSmUs7JN1LScb0iAt2NCgCp3cdS1tDfhG0/ujwzIn0WYQOGhUAABEAABEAABGKWAAwAMXt0EBwEQCCWCLhVAjCxWSfKnXAneeKTwo7DjQoA4c5nUFteSHlTH6Pqwn3K/BKyWtd5LqRkKc+le4LayhKq+H4xVe7fQNUFe6i2vIiOVlfQ0drqn5byeEiMGPEsf0LzLpTScQhJKUapyBDWdvQoVR7aQuXb5lLVoa1Uw7kZjlaVswg/lmj0kTOxRTdK6Tqaklp0dy3vgrAr3zaPKn5Yxex+oKOVpT7chFkKxadmU1KbviQhIAk57bXgksSapZumUaWsW3yQGZQxAi+DOPaQSadE3nd674n8/7tpWdPpJMKo8ofVVLF7hXG/avhzVU9enlg+23FJaQafpLYnUGqXUcZ/i3STz0DVwS18vqv5vm2hmiJmzYlB5fNRz9jKssr3bHxmS4O75Fxx895FmgvWBwEQaLwEYABovGeLnYEACEQRAZ1x5r7biqT7vxsVAMLt/q/TMJPUui/lnnJz1Ny6mqL9hgJZvnOJofAfU6BtSCgGAVF0MvqfT/FpzWyMtN9VFLGStV9T2eaZXFVC5LXedMspspTvWEClG6awceiHnxRvM5HYOJGY28koYZnIRhSnrXTzdCpe+cmPhg+TWTj0RMplZg252DUjSCAJREE27tf2+VRdxAY0r3HC6qZZ7qRWvShz4C8oIbej1VF6+rGsovCXrP+Wqg/vqG8Is7GCGDCSjutJ6X3PirgRxobY6AoCINDECcAA0MQvALYPAiAQHgKuJMuLsPu/G0aNcGb/l5Mv2zqbipa851gBiBZjjK8clQc2UfGqT43Xc9tKWZCPgyg6ktsg/YRzXPEIqNizioqWvkc1JYeVPpDirZDcaShlDrrQUQ4JUfzFACGf19py51UhxCtAwlhSOg23vR8xPBQufqfBC3SoiWTfmUMvYQ+EUbbXsztAqmUUr/6c5PPv/0pudy7pL7KndBlpGE3c9jaR8y1d/x0bLqYrnW/DfXpIPIAy2JiR3K6/EwwYAwIgAAJhIwADQNhQYyEQAIGmTMCNEoCRzP4vZ6nbqBHu7P+yB13nYsg+7DJK6Wxf4dP1uagpPcL7eYvd/NdpU/z9ZUts1pmyT7qO4tOb6xGbX2KL13xJpaxw1wtHUJw9LiWbqzFcSsltrStjlQc3U+GC16mG3e11tLjkTMoecz0ltexhebrq/D2UN+NpLkmZb3mMt2Ny+0GUM+YG2+OsDjA8NFbzWW2aqkXxr78ue0607EY5o6+jOA6ncKPpMjKFlI09QJJa9aHsEVe4tg832GBOEACBpkUABoCmdd7YLQiAQIQISJy5vMzqbGk9x1Pm4F/rnNLWXLorAIhSmTv+NorPaGlLDsedWfk8MuVhfinf5ngK70BR9nLH36ot/tuWQKJE84ts6cYpLihmDSWJzzzOUNQScjvYEjNQ5xJW/ovXfMUGi1rlufwnEKNM+gnncoz86aHnZn5FKz6mMlFsfXMiaJBIcijkjuOwEFYMrTTxRindPIO7/hjrb2XQj30SW3anZhPusjHCetfKvWvZK+FtZQ8NsxUlmWnO2Ju05gaQXAqFC183XP51ecSY7cOJAcpsTvwdBEAABHQRgAFAF0nMAwIgAAJBCEiCLCPRHL/u6WqReC2vJ7tG5dk7b7hj6OWlN2/aE1qUmkh5Y8irf8G8lzmJGbv7O1Aand5HcXfOYcVWxRPAiau7bXk5zjyj39mU3u+cgEPFhb1g7kt1yqEL/CTpXfYYqdLR01R0CX/Im/Y4eyAcMu0bqIOsIUkotTYXjSOB5fRwOMAIyh5+hWWjSaj9Gl4d81/V8hm3y9WyAcruxOgPAiAAAooEYABQBIjhIAACIGBGoLpwr6FoSuysrhaf2YqanXo7u5nm6JrS1jzayxqyopZ54oVGnHm4mmR1F+W5LsO8WnPb/TqQdJFUbkSepDb9KHfs7x0pauLinjftSU6wt1cNvIXRkr/AiMfvPKJeb/k85s95oS5XgmvNw/kIJlHa8RNNVyjjSgNF/Mru1AtBd/4M4+V8wWtsHFnDstv3SDDdcJAORj4D9mxK7X6y0ymMcZL8sohzKYgBNlJN9pLe98ygBqhIyYV1QQAEmjYBGACa9vlj9yAAAmEgUHlgI+XPer6uLJamFgmF01d0ndnzZd645Ax+Uf4DSYx5uFrJ2m84Wd5nWpSbDHE1D/LK7MZ+okW5caqouen6H4i3GMrEFV88NaTJy3/+zOc4LGejG8dTb06rirlqSI3OOyjeCAVzXqSqIztc5xNogYScDkZIjXwvOGllXEKyaOl/whISYyYfjABmhPB3EACBcBOAASDcxLEeCIBAkyOgM9O8AS8Cr+X+h6Z7T4nNOlHuhDuNOtvhavmz/8V1y5crLycZ37NHXWMr4ZzKouXfL6zLEq/Bc0FFDhnrRFFzIyTGyj6SO5xo5C6QGu/hUv5FLiuu+cpMNH4nRFr5r/uKc17VICyhJVYunE+fYF4oNqdBdxAAARDQQgAGAC0YMQkIgAAIBCdQvPJjzpg/WRuiSLyW+wuve09WX0l1QVRWuHwECWfywqqDWwy39dryQl0olOZxoqi54RFjZRN1eTMuowpOaFe+fQEPCY9bu5XkfKpMdBmhwukZYXZmTnKCRNvnw3ePkjwz95RblfJmmDHD30EABEDACgEYAKxQQh8QAAEQUCBQMO8Vrpm9UGGG+kMj8VruL7yu13OZ11AiuQZ4arcx2hiZTVSdv9uIQa+tKDLravr3xBZdOfv63Y5i4U0n9+kgL7P5XCKuunCfnWGu97UbjlK64TsqWv5x2BTwekpYWjPjzI/WVLnOxbuAFQOAajiKlM6TChoJWW2c74sT/hVwtvxwGkdCCWvXsBatnw/fPXq9UKxWhXB+mBgJAiAAAsEJwACA2wECIAACbhJwIVt+uF/L/fHofD2XubUoLzbPsHwHu9EvelOLIpja9STjZdnNFk0vs/77tKuoFS58k8q2zXETV1TNbSUEIG/601S5b61juXVUoQh3XgazzUo4UNbIKymlw2Czrj+FdezfYNo3kh0iXr0lkpvH2iAAAlFDAAaAqDkKCAICINAYCejOlh+J13L/c9Fd1SASHg2SIKx00zT1K6cx9jqUMMVcp75k/XfcJTxu63bA2HU/1+k9YkfOSPU1M9jp+I5w4i7vy6Ny/3oOLXmRjlaWRgpTwHUzBvyc0vucYSqT4UGx+nP+eNSa9o10h8TmXbhc4+1hzXcS6T1jfRAAgegiAANAdJ0HpAEBEGhkBKrzdlLe9KfY7bhYy87ikjON7NgJOe21zOdkkvJdS7m29mvGq5uOFo4XdH8586Y+xhngNymL70lMpZyTpc57L+W5gk2gTTnzeCixeVcuSXcaJbU6nuKS0o0SaeLyXbJ+MpepzHe4B+ul7mSBI1MeIYnVbirNLDu/jnKU6X1Op4wBkxwhFe+SvKmPa8n4LwbKRP4spPU8xbhj8opfeWADFS37kKrzd9mWL63neKMkYKhWnb+H8jg0xvn9tS2W0gAneTOUFsRgEAABEPAjAAMArgQIgAAIuEig/PtFVLjwDS2u5iJmJF7L/fHojOGOhEeDjhdXLxMjsdf42yk+LdeVW2RkrJ/xjLKxIp5j3zOHXEzJ7foHlFM1ftqOAtqUDACGy/ewyyil8/Cg90M1/l/1MySlMEvWfav8ei6hIFkjr6Kklj0a7LWmaL9hCJV7ZqeZeU/IXKrlE33lEQNrcsfBlNJ+0LEShFV5u0iqnlQd3saM9HjgJLXuY5SlRC4AO7cBfUEABHQRgAFAF0nMAwIgAAIBCMgP6+KVn2hjE4nXcn/hdf/gDrdHg2rGdV8eVuK7VQ6/bMusunrmtdWOp0nIbkc5Y28yzT6u4mlgRVHzbsBpUkwxtogyLcwr967hhHVvuvzq66HkDoMoa/BFJGEORUvfozKpHmDDzdxKfgvVkIi4pDTKYWVSXMvtNl2v54nNOlP2SdeFvGNO9ml2r1TurC8rMdSk9ZpA6SecayQlDdQq9qyioiXvUk3pEbuYG/SXM8seI55DPZXnwgQgAAIgYJcADAB2iaE/CIAACNggoFNZ5l+mlHnihexee6oNCTR31ZzUUEfyMrs7LN00lV2SP7ClyAVbw87Lt105JWxEKhU4cZ32rpWQ1dpQDuV11rTx2YordeW+daZd/TuYKWq+/Z3kX5CX2ewx19d7XS7fPp8KF7+tzbum/p48lNJlBGUPv+LYK61xHhw6Ul3wg2U+ZhUSdCTUVPFC0fH9ZPWOOVnL7F4VcN4CCUlSaRIKkzn0N5TScYjpNDVFByh/1nNaKnG4+d1huhF0AAEQaNIEYABo0sePzYMACLhNQKe7s8pLn6596nSfF5lSOg2n7FFX6xLP0jy6stBbce+2JFCQTqUb2VCx3LmhwpOQTFmi2HQeYVkMJ8q5cY6dR1I2Z2y30sq2zaMiUdxteDUEnF/BYGEmZzCl1o73gvDPHnk1JbcfGHS5qsPbjdKOtQrJ95x6oUgOjILZzyut7RHvA375T2rV2wwp2WHnnSxUEkAt8jv4jEj+ivw5L1BteaHpnkN1iIZwLqUNYDAIgEDMEoABIGaPDoKDAAhEOwH5gWi8GGqq2x6J13J/xjrd5/lplTIHTeKkdBPDd5QaPRjcTMgosf9GYjZWEJ01D6V2HcXlCS+3NdxpyIodA4DEgedNe5xqig9Zki2Uu7TEZhctec+WMcFsUSOmnhPPpXY/uUFXO94jVmq+65DfSqK8QHsuXPwOlW2ZaYYjxN89lN57ImUMtJB80MHnziy3QVjl96OgI29CXHIGe+f8gfO6dFY4AwwFARAAAfsEYACwzwwjQAAEQMASger83YYLd21FkaX+Zp3M3InNxuv4uw6FxSuH3fJxOuTX6cHgpkGmYvcKTm72CkmGdidNXP5zT7mF4jNb2Rpu1IJf/YWtMdLZrjuz9bJtoQ0ZuktSyl5ClWmzaryw6hZfvJLLO66bbJv3sc+QGCuGXESp3cbYmsPqPkJNKnerGZezi0vNMV3byTmFqrDhJBzDX8iEnA5GRRVRxO02qThwhA10ktzQcYuGkC7HwmMgCIBALBOAASCWTw+ygwAIRDUB3eXyzMqJhQOGUxfxQLIZSur42yg+o2U4RDfW0OnB4KZBRi222cbLrB95J27ajnJT8ItwISdUE4NS8KR6HnYt78VlFn9H4k4fsDl4WQ512ayUaDOMYJKYsaYq4FSi/GePupYScjuY3uu86ZJzYa1pv2AdnIYFlW74HxWt+EghDwbfsb5nUEb/CyzJ7sRwGMrAoFxdRZTvQZxPpZfzfCqqxhsBFw1JXS0dIDqBAAg0KgIwADSq48RmQAAEoomA1nJ5XE87i2OsUzoMjugWVRUWX+ETW3SlZhPuDmspLCeKSDDgbhlkVF9n41Ky+fX/Zko65fSCAAAgAElEQVTIaW/rrjhNSKfiySGZ1UvWfsWJDncfU6glt4IYhVK6jDQyswfLyu7dnJPkcsHAWH3VFrmLV31qvADXGQI8FJeSaeRCEG8IK6/KOkKExNiQe+odvHaW9bMWo8nUR0li2Z02u3fMSd6NUGElqmeekN22jpuD138vMx3GxMSW3fk78C6nx4BxIAACIOCIAAwAjrBhEAiAAAiYE3DyozfYrFbKiZlLpNZDh8LiK0EkXr90eTB4XDTIqL5uJrXuaxgA7DanYQeR8OTw3ZvTsIVAfFK7jzUSJ4aj6QgRcnLWVUd2cOLBZzg0qdjxNsUQKWX/rDa7yVBDJVB0aqiq992j4Zx1fB9aNThZ5Yx+IAACIGCFAAwAViihDwiAAAg4ICAJACVTtY4WDRmjdSgsx1hEKP5VlweDmwYZJcORU64KGfWdKKE6PhPeOXR52ljJ2q9Tbh0hQnZzL4j8dhIZBtqvlTAJ33FO4uWTWvehXC5fSR5PAxFUX96N6h2cHDOl0zDl41T9PhEPBMnVkZDbUVkWTAACIAACVgnAAGCVFPqBAAiAgA0COl6HfJeLRLk8/+2qvkz7zhcqwZcNzLa66ng59C7olkHGyP4/hd2zj3xva2/ezk4zizsuOejU4OBod4EH6bqX4X6NVTVcOC1DmT/7X1Sxe7njE7Dr8WH3c2dWWlCVm135Q4FSMtbxxE5zODg+PAwEARAAASYAAwCuAQiAAAi4QEDra3kkyuUFYOK0RFwgvPGZx3ECwNspPi3XBfqBp3SSiTyYcG4ZZFTvjRPDhEpd8/iMFnXnyAkdI9V0GQDcTOoYiI2y8ujg9diuMh5I7qTjehrx83aa5aSWbFDK6Hc2pfc7J+j0jhJV+symM/eI6neiTm8EO+eBviAAAk2bAAwATfv8sXsQAAGXCOhw7/WKppJkTef2VH94+8qi80e41T2qug77ruNWAkBVZdauYaJy/3qScxWPFfvNQ2k9xhll6CLZVJnVye7hjPbnc2b7M8O2FdUQIScJAFUNTAInred4yhz8a1ucqg5vJ/E8kHCAYE1CC1J7nkqZAycFTwyqoepDqOSCtjbFnZXDKTSGI9iVHf1BAASaLgEYAJru2WPnIAACLhJQfRnyFc3NeHPLCDT88PZdS+ePcKt70FUBwKnrtRU5Ve+NHcNE+Y6FRjk7eRV20gxXao5fFtf5SDYdBoBwG9m0vMQ7SPaoysqI/2eDT2q3MbaPvKb0CBUufIvE6FSv9CPH+SdktaWMAT+n5Hb9Q87rJJ+A/4R2PiNmm1TmCQOAGWL8HQRAwAUCMAC4ABVTggAIgIBqmSpfgk7cunWfQE1pHuVNe5zLnh3QMLWHa3BPorTjJ2qYy/oUqsq1dyU343ZV7o1V5Uyyvxcte59EeamniFlHyS+07Kp9wnlhfTEPJp7qK6zMG24jW03xQf48PUFS8tFpc/ISr/oZ0GEoOVpdQbJ/792LY0NSXFK6JQzVeTspb/pTzisYaM5ZAQOApWNDJxAAgSgjAANAlB0IxAEBEGgcBOyWvQq1a7tu3W4Q1Ok+72YJvVB7V1Gufed1U1lUcQs3jSdmL47SLTOoZPWXrEAVKV2TpON6Uc7Ym0gy50e6qSq1In9CTru6uvAWFVHVPRsu8TOeZu+LUkdTWTX2+E8eibwDjjYYZFDFD6s4ZOVlOlpV7mha08+IzVlhALAJDN1BAASiggAMAFFxDBACBECgMRHQ4abqy0Ony6pTzrrc52X9uORMThx3Kytd7Z2K42icinLtu6Cb2eJVDEfBPBOO1laTnF/puskkbtiqLVpc/737KF75MZXw3lSak8R2KuspK46JqZRz8o0khhg7TbkCQASSd/ruT5mbZpf7aJPHzl1AXxAAgaZLAAaApnv22DkIgIBLBJTdVH3kcjPe3M72dShZ3vWcJC+zI2vAvhpzGCS27E7NJtylLJL/BKqlI+vVFOf9Vh7aQmWbZ5K8mh6tKtMirxhvskZcTsltQ8dqh1pM4t9rCvZS5cHNdLSmihK5Bnpi887shp/jSEYdySnDnZMiUqXsVAxMcjhuGr+sHL5quEe9z4iVBU36RJs8GraEKUAABJoAARgAmsAhY4sgAALhJaD6KuQrre4frE5JqL4c+q6b5CB5mVO5veN0emW4ZgDgDOlHpkqehf2OtiseAKndT6aqvF1UzS7mTt3Lgy0u7v5ZQ39DKZ1H2JZPvBBK1n5NZVtmccUBCT846jeHh5Ja96HsEVcY8fh2mqpSK2uldj2JsoZfZmdZpb6qBjVHeUE0GMEibQBQDffQ/X2qLk9kvKGULi8GgwAIxDwBGABi/gixARAAgWgjoPqj0Hc/kf7BLbIcramkvCmPUtWR77WgdpK8THVhnUkM3TJg6DRSqPLyHy+x8Zmi/HccYnvqyr1rqXDRW5bCD1I6DKbsk66zvIauc5UM9Ol9zrC8rmpH1XwUTu6gjvsV6e8j1e9W3QYAVUNOpHmq3mOMBwEQiE0CMADE5rlBahAAgSgmoJpoy3drbr0228GnI2P5T+tFpgKAzrAMt9zFdShods7Val8J2cgedS0l5HawOuRYv/IdC6hw8Tskmd+tNCO/wPjbKD6jpZXupCs5ZbgNAHnTn6bKfWst7TFQJyceCzruV6QV1mgzAKgachJbdOVworu5qobH8V3AQBAAARCwSwAGALvE0B8EQAAETAjoSjYny7ilbNo5RNXM275rRaoCAAwAdk78x76slMiLfOaQizlxY4btCaoObqH8OS+wy3+h5bEeDmNoxgaABM4LYKWpxmB71wi3AUA1bMGJvDoMAJFK4Ok9J1UDgO7vH9VzjIYKL1Y+Z+gDAiDQuAjAANC4zhO7AQEQiDAB1URu/uI7+aGvG4EuJUvkipQCodMA4FbGeN13R+UeyEt85uCLKLmds2R/tRXFXOf+SarO32VLDLkfzX52j2UPAF25KcL6OeNY/MPf3k/VBT/YYuPt7DQxqBYDABtocsbdzEkbuziSXXWQugEgkXM9XE4pnYapisIhLXl8xyVnxwHHc0VDhRfHwmMgCIBAzBKAASBmjw6CgwAIRCOB6sK9/KPwCaotK1AWT3fNaqcCFS39D5VumuZ0eL1xEakAwBLoNAC46bar+qKoekjy0p/aYxyl9z2LpNa801ay5ksqXvMVJ5CotTWFJABsPvFeSxUBdCi0XuHCmZeict86ypv5LFFtjS029QwADpRYqb4g3knV+XscrSuDnBofHC/oN1A9waq+ECTV8BPd3gi6GGMeEACBxk8ABoDGf8bYIQiAQBgJ6HSX152wyikGXa+ssn6kchroNADEu1gL/ch/H6IqzuAf7mYo/t3HGonwJNu/SjNe/0XRdPDCHZ/Rgpqf+QArmkmmIqgrgz8tkdx+EOWMucF0TdUONSWHKX86e0YovBqrfC/oMDCl9zmdMgZMUkXhaHzZtrmcUPJNNiz5V5GwPp0uY0/J2m+oeNVnvLAzWezmu7C+Q/QEARAAgdAEYADADQEBEAABjQTKts6moiXv8cNntfKskU64JRvQXQEgUjkNdBoAPIkpnBTvGkpu68w9PtjFqNy/nvJnPsfMq5TvjqUJOMY/IastpR0/wSjtp/Li77te2bZ5VLT4bUefAbnzLc7+myXxC+a8SOW7llrqa9bJUVk9s0n9/i7Kv8hcdWSHzZH1u6sYACQsQ+6ZSjOMeKfeGfbEdYbxhD0nnBiWfPerJYSHDRB5MySR4zrHKJ1UcnC8GAaCAAiAgA8BGABwHUAABEBAIwHD9Xn1F1pmjNRrua/wOuJcfecLa6y1z8I6QzNkWnktz+KyeLpa+c4lrDS/Q+Km7XaTOHuJ7ZfXflG4dbeCeS+TvM47aUmte1PuKbeaDq3O302SSb+2XD3URhYTpTpn3B8osVln07WddJCQIEmIWHVoq5Ph9cY4NQBIJYbD39xPNSWHlGSI4zwA2WNuJFGkw9XEK6Zg7r9Z9sPKS+p4eRcjTv6MZ0i8XZw1D2X0P59Dbc50NhyjQAAEQECBAAwACvAwFARAAAT8CaiWhfKdL1Kv5b4yyA/vfH7pqq0sVT7sSMYP64wXFxCGEnHKLVoUaEmyWLzyU8ul8uwfhIfiUjIpqU1fSmPDRWKLbvansDii6sAm42XUqReDVVf84lWfUsnab1kqZ+7XDbfjYWXsDFbKLrC4U+vddCr/sqonMZVyThYFvJd1IfjFumDh61S+fYEWZroNYKE2UrZlpvH50GUcE0+XzKGXUGrXUdb5+fWU0pYil9PmtsHJqVwYBwIg0DQIwADQNM4ZuwQBEAgTAZ0lAKMhQ7TOOGtHiouuc2MF6MiUh/kFdpumGblEXpcRlD38Cseu0BImIuEiEtdsN1me2SbE2JKQ055EoZaM52KwcLUxX0kUKYq5vDQ7bVbufE3Rfn79f0rLa7CvnG6E3EiG+PzZzyu7rfvKaTs5KJ9N4ZJ3ScKTdN2zuJRswwjhZjUAeV0vWvZ+nTeJzWSSZvcvqXUfyuVqBsRhMHabJFEUI5cYFZ02lfWdrolxIAACIOAlAAMA7gIIgAAIaCKgI8v2sS9nVuCyhl3GsdnDNUnnbJrSDd9R0fKPebD6S6tkeM+VGu9ZbZwJoziqYN4rrEwsVJzFZ7gnznCjzzjhPNuKhHhWFC5623aZPGvC82t274mUMTA8idpqSo+QuP1XHRT3drV7YiVEpHDhG2w0mae8VkOWerlVHtxMhfNf1W6oELmtGEqM/bHyX7TiQyrdOFW/Es0eCDljb1JOGhnoTlfsWUVFS99zhZ2sZ+TxGHk1h8IMsPaR8vaS2H/OQ1C5d429cfW+NtQ9EBwvjoEgAAIgIN+BR7mBBAiAAAiAgDoBnW7mEX0t90FRvPJjKlk3WR0OzxCpEoBe4VWzdgeEwC+IKR0GU+aJ/49L12WbcpLX66LlH7ACsc5RkjzTBX7sIJn8JUeBJPdzq8kLbcnar42XZZVXf1/5zAwA5TsWkLhf61rPn40Wbl5viNWf0dGqclfwWwqVcOHlv/5m1L1g/OGIMalw4VucqJCT67n881S+j3LYC8COd4zT8pa++0zIbku5p95h5J1AAwEQAIFIEIABIBLUsSYIgECjJKAz03ykX8u9B6Qzp0GkkxrqLNHYQHFkj41EfhFNZY+NpFbHH6tjL4qqJKyr2L2CKvas5PJv+1xXbLyyxaVkcbWCq1me3lo/bxK6ULr+O+NVubaiSOvcofJeVB3cYiTSqy0v1Lpmg7Pk12ExRKT1OMX2OuFSYMUFP/eUm40wj0BN7l3hAo7537WM/+zmO4+Hq2H0o6wRVyoptOEyjPmzkjwKVr0YtOTqYK+hjH5nU3q/c2zfLQwAARAAAV0EYADQRRLzgAAINHkCOhPmRfq13HuYOnMaRDqpoU4PjVi57HFJ6ZTe/zxO/jfOdpiC/x6NF3/2BinfPlch+3locsGSK7rpTh9QIvbsSGrVh7KGX0rxac1Mj1sU2OLVnxuGHqcJEE0X8esg4UHZI65qcK5GeMmC16i6kI1NYWrymi2JASUkRrworDQxJIlHR9nmmVSV933YDGP+siXkdOBwq0uC5jPw5uoo3z5f2WvHjTwTVlijDwiAAAj4EoABAPcBBEAABDQR0JkwL9Kv5V4kR6Y8wrHdW7QQshy3rGW1wJPo9GhwUUzNU3uMl2IpO5bc9gRbhgBRfip/WG0k+JMSduFQbsUIkN7nTFbIOrOrfyWVbp4WVsW6Hnx+sRVjXHLb/ka8uCch6difa0qOUMW+tQYfefl322W94aXwGIzSON9DQkZLjpc/wqxmUNWBjcqKqtMLKBn2E3LakXx/JR13PLvX1zeeVBf8QJV8j6r2b6Ca4kMRk7PB/vicE1t05coAJ1Fibgfjz2LwKmMDhZyv83J/PivxGpmDLqS0Xqc6xYtxIAACIKCFAAwAWjBiEhAAARAgI1u1JCjToSRF+rXc+AHMWa6PTH2c5HVTucmP3xP5x2/PyP74lRfagvmvuBZDrszJ5Qmkhntiyx6U3KafofDEsbItXgLeJmcuSlrF3rWGIikZz8UIgAYCIKBGQIwiUnnAqoeE2moYDQIgAALBCcAAgNsBAiAAApoISIxo0bIPtGTbjobXcp0GAE98EmWNvNJImBfJdrSmkvLYqCFu0mggAAIgEA4CHja85Zx0nfZ8HOGQHWuAAAg0PgIwADS+M8WOQAAEIkSgZN23VLzyE+XVxY02c8hFlNptjPJcKhPoNABIjHDuKbdQQm5HFZG0jJUSckWL38bLthaamAQEQCAkAST+wwUBARCIMgIwAETZgUAcEACB2CWgzQCQmEo5J9/IMbS9IgpDpwEgmpJfiRdA/sznuNTYhojytbK4uAtLSUg5C7TGSMDDm3IzS39jZPbTnsRY6knO5M9HXtRu1E6lgajdBAQDARBoVARgAGhUx4nNgAAIRJKALgOAkQl9/G0Uz4m9Itl0GgCSjutp1L6OlhauknIq+5XY/Myhv6H41JywlL9TkTWaxnq4jJ+0o1Xl0SRWA1nk8y1JBSXPQqRafOZxXOWgORvD1kdKBMfryjlLucZEzuIfjvKQTgSVBJI5HPcv3+loIAACIBAtBGAAiJaTgBwgAAIxT6Bs62wqWvKesmu5JGdrNuFuW9na3YCn0wCQ1nM8ZQ7+tRtiOp6zZM2XVLzmKy05GxwLEWRgHCv92ZwzIalVb6OHlEsrXPxOk01eaJWveExksdFEqgcULf2P8mfR6rp2+yW26MYx4dcbiUOLVnwUkTuYkN2WcsbcSBQXb3jEVBdEzhBhl58YT7JGXEFJnNBSWjR+lsW4kjP6Og57qqsqgAYCIAAC0UIABoBoOQnIAQIgEPMEdFUBkFJUWcMviziP2vJCTpj3mHI9cU98Iu/nckrpNCzie6onwNGjVLDwda5rv4D/c/S4YcurYfaoaxsoDpJksnjlpzACBLlF4g6e3vdMSu93jlGSLxrPljweSuk4hOvOX2Zkg9dpZLPz4fIaIOJSs41hNSWHKX/G08qfdTsyOOor/DiRaOaQi0nyihxrfN6Fi96ksu3zIlCOseFO5MU/e/RvuUxjF0fbxCAQAAEQcJMADABu0sXcIAACTYqAZJaXH9G1laWO9x0tCQC9Gzgy5RESd3mVFi0hDYH2cLS6ggrmvkQVXOs74kYAVm6S257AxpIr6is3PoIbCQyX8ct2NLu38z4Sm3en2tJDVFMantjsesq/l1eUGQFE4U/vezal955Yz7undCNXD1mup3qI6efUzwDh27+m6ADlz37eKAMZjU2+RzIHX0TJ7foHFi9KztvrWSEeAGggAAIgEI0EYACIxlOBTCAAAjFJQMeLebQpy4UL+VVt2xyl85AXu2wugRWtTYwAhQvYE2DXsogZAYx45hPOJwmVkFfiUK3y4GZD3prig1GH1FdJC1fYgniYpJ9wLivWpzfkIS/DS94lCc/heICI8RKvjqwRVwZ+EWYZ82Y+S5V717gqn8FJDBB9zgh6x2rLCih/7ots9Nsasc+CPwQxnKT1PMWQXf4dskX0vMWA188453reCa6eKiYHARAAAfsEYACwzwwjQAAEQCAogYI5L7IiudQxoWhTllVL5skP9uyRV1Ny+4GOmYRlICsORSs+pjJ2sz9aWx2WJesW4dfylt3Y5f8aTsbWzPK6tRXFxqtxxfeLwyxvYBHjUrLZ9f4sSus+rp5y6XZstqybNfxSVryCvAr/KG7ZlplG+ERtZYllxjo6imdCSpeRRllP+Xew5rYLfkgDhL9Q/FkoXv05lW6cEtFwEzFYyPdGxsBf2PpsyHZKN083SrKGy1MmmHeHjjuEOUAABEBANwEYAHQTxXwgAAJNmkDFnpVUMP8VRz885RXYUJbbDYgahqJoGnkAHLoFJ7XpR7ljf2/6qh0tGw7n67rxWn7ir/i82Thi8uofjI+EnUjiyaq87yMS+yxGi1R+nU3rNSGogluyfjKVrP6CjtZU6Ttm5pXUqo+h/Fs1nNSUHqHChW9xxvt17rOSMIjcTobibzUO3A0X/LrX81PZQ+KckAaIQAdTXbjXuFuVBza6z8tHACl7KXkSMk44j7w5CpxcHPlsSOLM6rxdPNylHB8O7qGTvWAMCIAACOgkAAOATpqYCwRAAAQcx6FycqsuIyib47+dKoNuwXfqyh2rJbDEA6Bs80ySso615QWasXq4vGMLyuBEdSmdR2g766pDW6lk7des3G7Qq2gH2L28ZCc078wu92cYOQus3NfKvWtZGXvbSDan2lQNJ5UHNlHxqk9JmEmyQK3NyH/Qlc/3bBLjl90mBrdCTkxp5KRQkc0TZ1SQsGMgCSar8Cphj4BKyQXiVhgFc0vIaktpx08wPhehvCVsMWWGpVtmcJWAr/V+luWcuZJDRv8LSEqcooEACIBALBGAASCWTguyggAIxAQBUSDl5ax8+3xr7tkhEnNFy4YNF+pVn1NtRZG5SD++imVzmS6VFzzzhVzuwcqDKGKlG/9nKIsqL9hxSWmsEJ5gxDKL4uBWk3wGEu8uFSmq83cryewro7zKJjbrZLizS5iKaSx2gA3K50Lcyss2TefkgEfsIfhRQZQEeroMJzVF+w0jj5xxbbnca6fGADbqpOUaVS5Se4zTUvO9Ys8qw4W9upAT8tkwBMg5GW7zfc+i+MxW9hib9Jb8AKX8PVDBIU7VhfuUjQGi5EuivGS+T2ndx7r6XSF3TwyZcv+qC/Y6lj0uOdNIQih5FHTz1XpYmAwEQAAEQhCAAQDXAwRAAARcImD8YOYfnBV7VlAN/7suHrVOyZAfv3EpmZTY6nhKZ/fphNyOLkmhb1pRLks3TatTADhjeL39cLyuKPvy6ihKWqP7ccxKWFXeTqrYuYSqjuwgUR5rmcfRqrL6ChorqqKEicKfkN2OXwd7UFLbAfy62VrfQdiYqab4kJFcrvLwNqphxUde4I8erWkot3Ep62T3KmYJOe0piY0VSXxH41JzbKxq3lWME5JcUl6Xa1mmWvls+Lwui4HBYCgytOlrKP1xSenmEzvsIeX4KnavMDwoqosPsExH2HhS2cCAInHpnvgkiktvZsiW3LoPn+8Jrskm51W2bS5V7lvLd+6gcW4/5aiQ80qheP7ciVEppetoPq/uljwyHGI6NkxkkOogwqvqMH8eivfT0UqWTT4T/jk02BshjuX08HnGZ7RiWbsaYU6J8p3nMPRFRX6RUeSWXC1yD42zbiB3HVuRO54/u/K9ltx+UMQ+xyr7xVgQAAEQ8CcAAwDuBAiAAAiAAAiAgG0CR9kosmXLFvrkk09o1qxZtHTpUsrJyaExY8bQ5ZdfTiNHjqS4uDjb82IACIAACIAACICAewRgAHCPLWYGARAAARAAgUZJ4PDhw/Tkk0/S+++/T8XFxQH3eM0119A999xDaWlpjZIBNgUCIAACIAACsUgABoBYPDXIDAIgAAIgAAIRIrBx40a64447aNGiRaYS3HvvvXTddddRQkLwEnimk6ADCIAACIAACICANgIwAGhDiYlAAARAAARAoHET2Lx5M/3hD3+gZcuWWdpoq1at6N///jeNGMEVD9BAAARAAARAAAQiTgAGgIgfAQQAARAAARAAgegncPDgQePlf/LkybaEvfrqq+kvf/kLJSUl2RqHziAAAiAAAiAAAvoJwACgnylmBAEQAAEQAIFGRaC6upoee+wxeuaZZ2zva+jQofTCCy9Q+/btbY/FABAAARAAARAAAb0EYADQyxOzgQAIgAAIBCBQW1tLBw4coJUrV9Ly5ctpzZo1tH//flq9evWx3hkZGdSvXz/q1KkTDR8+3Pi/Ll26IJN8FNyoGTNmkLzkB0v4ZybiZ599hjAAM0j4OwiAAAiAAAiEgQAMAGGAjCVAAARAoCkSkDJxu3fvpo8++sj4v61bt9rG0Lt3b7r++uvp7LPPRjZ52/T0DCgoKKDbb7+dvvzyywYTitHm1ltvpXPPPZdeffVV46U/UHv++edp0qRJegTCLCAAAiAAAiAAAo4JwADgGB0GggAIgAAIBCIgr/2LFy82kr998803WiANHDiQHnzwQRoyZAh5PB4tc2ISawQ+/vhjuvHGGwN2vvLKK434/pSUFNq5c6eR8T9QgsBHH32ULr30UmsLohcIgAAIgAAIgIBrBGAAcA0tJgYBEACBpkdg165dRqz4Bx98oH3zOTk59PDDD9N5550HI4B2uoEnPHToEN1222303XffNejQo0cPw8jTp08f428SHnDPPffQhx9+2KDvnXfeaXgKoIEACIAACIAACESWAAwAkeWP1UEABECgURCorKykTz75hO6//37Kz893bU+SSO65556jkSNHurYGJv6JwNdff01XXXVVQCT+2f3Ly8sNb4C33nqrQf8HHniAfvvb3wItCIAACIAACIBAhAnAABDhA8DyIAACIBDrBEThl5f5N954IyxbOfHEE41s9PICjeYeAYn9v+WWWwKGcUjs/+uvv05jxow5JkAoAwByALh3TpgZBEAABEAABOwQgAHADi30BQEQAAEQqEdAkvzdfffdNGXKlLCSkcSA4m6O2vLuYZ89ezZdccUVATP/jx8/nv75z39Ss2bNLBkAJFRAQjfQQAAEQAAEQAAEIksABoDI8sfqIAACIBCzBCSrv7wQL1q0yPIeJI5fMsaPGzfOKPmXmZlpjJXX4/Xr15OUi5PEgWbl5uT1/5VXXqFevXpZXhsdrROQkI6//vWvBuNA7a677qKbb765Xi6GsrIyuvfee+ndd99tMOSLL76gYcOGWRcAPUEABEAABEAABFwhAAOAK1gxKQiAAAg0bgJ2X/4li79kkj/ttNOMjPHBmpQOXLlyJf3xj38MmE3edxziyt27Y6Ey+suq77//Po0dO7aeAHl5eXTDDTfQ9OnT6/33vn370ksvvUTdunVzT2DMDAIgAAIgAAIgYIIKJsIAACAASURBVIkADACWMKETCIAACICAl8Dhw4fpjjvusFTiz1sn/vLLL6e0tDTLEOfMmWMYDPbv3x90zMUXX0x/+9vfKDU11fK86GiNQKjSf0OHDqUXXniBJCGjb9uyZQtdc801hieHb5swYQJJDoDs7Gxri6MXCIAACIAACICAawRgAHANLSYGARAAgcZHoLq6ml588UVD8TZr8vL7j3/8g0Rh9Hg8Zt3r/b20tNSI8ZeX5mBt1KhR9K9//Ytat25ta250Dk0gVDI/GXnppZca4QH+nhxSKvCyyy5rMPnvf/97kpCB+Ph4oAcBEAABEAABEIgwARgAInwAWB4EQAAEYonA5MmT6Xe/+51pjL6OTP2SOO6+++4Ligeu5e7cHMntcO2119LatWsDLvDoo48aRgDfVlNTQ4888gg9++yzDca8+eabNHHiRHeExawgAAIgAAIgAAK2CMAAYAsXOoMACIBA0yWwd+9eQ/mfO3duSAg6lH9ZIJQbuvy9VatW9Pbbb1P//v2b7qG4sPNgL/mylIR0vPfeew0S+h05csS4G9OmTasnEYw0LhwQpgQBEAABEAABBQIwACjAw1AQAAEQaCoE5IVX4rgfeuihkFsWpVz6nXTSScpoYABQRmh7glAv+TJZsPj/YCUDg4UL2BYMA0AABEAABEAABLQQgAFAC0ZMAgIgAAKNm8C6devot7/9LW3evDnkRqUM3HXXXUcJCQnKQD744AOS+PFgDa/LyogbTBDsJd/b8Ze//KWR10E8AbxNjAZPPPEEPfnkkw3me/XVV+mss87SLyhmBAEQAAEQAAEQcEQABgBH2DAIBEAABJoOAUn899hjj9EzzzwTctOjR4+mf/7zn9SmTRtlOFIOUJTKxx9/POhcwV6jlRdvwhOsWrWKLrnkkqDVF26//Xa67bbb6iV1DFYy8OSTT6bnnnvOCNVAAwEQAAEQAAEQiA4CMABExzlAChAAARCIWgIbN26kq6++2vT1X1z/J02apGUfZWVlJN4E7777btD5zj77bOPVOSsrS8uamITo888/Nzw9grVAZyw5AW699dYGQ8R4I6Ua7VaAwDmAAAiAAAiAAAi4RwAGAPfYYmYQAAEQiHkC8hIv2fjvv//+kHs588wz6amnntJW6z0vL49uuOEGmj59etB1pbTczTffDAVT0y0zi/8Xt38pyzh48OBjKx46dMjwCJDEgb5NpzeIpu1hGhAAARAAARAAASYAAwCuAQiAAAiAQFAC+/fvp5tuuolmzZoVkpK8xF900UXaSJqVohO38jfeeIMGDRqkbc2mPlFhYaHxkv/VV18FRCHVFsQY1KVLl2N///rrr+mqq65q0B+v/039NmH/IAACIAAC0UoABoBoPRnIBQIgAAJRQGDmzJn0q1/9KqQkUvbvxRdfpI4dO2qTuKCggG688UaaMmVKwDmvvPJK+stf/kIpKSna1mzqE+3evZuuv/56Wrx4cUAUEyZMMCo8ZGdnG3+XM5KcAF9++WW9/uINIjkjmjdv3tSRYv8gAAIgAAIgEHUEYACIuiOBQCAAAiAQHQTMXMK9UkrMuMTrJyYmahNcQg8+/fRTuvPOO6m4uLjevKKIPvzww9S+fXtt62EioqVLlxrGHn/eXjb+Jf1mzJhh5Ibw7a+zDCTOBARAAARAAARAQD8BGAD0M8WMIAACINAoCFh1/3/zzTdp4sSJ2vdcW1tLy5Yto//85z+0Z88eSk1NpdNOO43OP/98SktL075eU5/w448/NrwugjUxxniT/RUVFdGf/vQnklKNvk3yMkjIiI4ykE39PLB/EAABEAABEHCDAAwAblDFnCAAAiDQCAiYlYSTLfbt25deeukl6tatWyPYcdPeguRxePTRR4NCePbZZ+nCCy80/h7o9f/00083XP9btmzZtEFi9yAAAiAAAiAQxQRgAIjiw4FoIAACIBBJAvK6+/vf/z6kCCjFF8kT0rd2eXm5kVPhrbfeCjqpVAAYO3YsBXr9l3CM5557jkaOHKlPKMwEAiAAAiAAAiCgnQAMANqRYkIQAAEQiH0CVuP/xUAgbt/x8fGxv+kmvAOzsou+JQAnT55Mv/vd747F/svfxHPgggsuQEnGJnyHsHUQAAEQAIHYIAADQGycE6QEARAAgbASkMRu99xzD3344Ych1xXFT5LDxVKrrq6mNWvW0LRp04yM98uXL6f8/HwjqeDNN99Mv/71r5UMGocPHzZi4//73//S/PnzDTQjRoygf/zjH9S7d++gqEpLS40xUlpv9uzZhkzyoi58zzrrLEpKSjLFLIq8lPH79ttvadGiRUb/YcOG0cUXX2zkaQgWm799+3aSZI4S9hGoeUM9WrRo0SDzf48ePYzqAVImsFevXlqTQYoshw4dojlz5tD06dNp3bp1tHr1akNEOS+R65RTTqGf/exn1KZNG8cGCN98EwsWLCApQ5mTk2MkObzhhhtC5pyQsXLOUpbSe24SEiM8pTSmSj4E8cyQPBgSciHnKfdWPptyjyQng4RdeDwe03uBDiAAAiAAAiDgJQADAO4CCIAACIBAAwL79u0zFJ958+aFpCN14c8777yYICgKtijHL7zwAq1fvz6kous0p8GSJUsMj4i1a9c2mF9i7EUh9G9ikJBSeo8//riheAZqDz74oKGMBlP2RFGUZIxPPfWUYTjwb/JK/9e//tUwbgSawyzfw8knn2xwE0U0VKJAUZp/85vf0BVXXEHt2rVTuhe7du2iJ554wjizYJUJvAvI/iQcRZTitm3b2lo3VMUJmeiLL74wjCiBWqixQ4cONZg5qVYhhpz/+7//o1dffZWkPGOgJmciYRdSeQENBEAABEAABKwSgAHAKin0AwEQAIEmREAU0WuvvTagIuuLIZRyFC24REmbO3cu/e1vf6MVK1aYiiXu7VJlQF6ay8rKjJdteWkdNGhQyNfWgoKCBq/jvos9//zzNGnSpHrri2L7zDPPGIpcqBZK2RMFUeL3v/nmG8dzyOvyueeeG3S8lF687777DIbfffedKUMxoIgHyZlnnklxcXGm/X07VFZW0rvvvkuPPPJIQGNGqMnEI0DGDRkyxPKaGzduNIwrmzdvDjgm1B0PVSlDPBP+9a9/UW5urmVZrBiDvJOJ0aNfv35UUlJi3FUxvsg9lbCcrl27Wl4THUEABEAABJoWARgAmtZ5Y7cgAAIgYImAWU14mUReHt9++21DQY7WJi/j8goryrfZK3KoPchexdtBXPmDtZkzZ9KvfvWrgH/2jaH3dpBQgfvvv980zEL6B6u2IC/3d999t+EmbtZCnZdZCUB51RdXfzECWG1erwOpHGDVDV68Fx5++GHDnd5ps5OQUIxDcq5yDoGa3G35e5cuXQL+XYwhl112WcC/2U2QqWPvIoiEeojnhIRroIEACIAACICAPwEYAHAnQAAEQAAEGhAwexEOpZRGC05R+CXuXtyodbRAL/jeec2SJo4aNcp4DW7durUxRMIRxCXfqqIbyAAQKtwg2H6DvWZL9n9xnw/WJLa/qqqKtm3bZgulGAH++c9/Gi/TZs0uk1DznXjiica6Zi/h4rVxyy23BPWeCKXEm5355ZdfTg888AAlJyebbZ327t1reHFIKIhqC2RsUp0T40EABEAABBoPARgAGs9ZYicgAAIgoI1AqJdN7yLBXqW1CaEwkU5l0itGKAPAkSNHjMz4klgwUJNEfqLwp6SkkLh5v/jii4Y7vdXmz1rc1f/whz9Yevn3riGJ415++WXq3r17g2UlP4EkdHSjSfy8sOvQoUPQ6Z0wMZNVEhNKGEKo5IlmuQ8kn4MkhgyUN8HszP/4xz+altGUPRw8eJDuuOMOkuoKuloshObo2ivmAQEQAAEQsEcABgB7vNAbBEAABJoEATOXcIEQrQYAq8qkvJSKe7q4t8tLsRg9JHN7sPbZZ58FDQEwUyS91RLMEs4FW9ubhK958+Zklmsg2BzB3NlFJnEZlySEVpvEm5922mmGm7lUipBM/aHarbfeSrfddlvQ6gr+pQWtyhGqn4Q8iIeF5G4I1sw8H95//30aO3ZswOFmZ24lQaZVQ5WENUhiRcnTIMwlTELmD9TkLr/yyivUp08fHRgxBwiAAAiAQCMjAANAIztQbAcEQAAEdBCIVQOAVQV73Lhx9Kc//clIoiavu2ZKsJlSFYqXGBree+89I5O8k5d7Oc9f/vKXRjhDamqqofiJN4HdFiwpneRJEPdzUYattJtuusnwdsjOzjZK04VKHuidT1zyxeuhY8eODZYQ44EYB8ySC15wwQV0ySWXUKdOneixxx4zsuSbNTHo3HvvvQFLE5rt2yz+X84hVE4Es1d4q4YqOfs///nPdNxxxxnbLSwsJDGoSHWEQM1MbjNm+DsIgAAIgEDjJgADQOM+X+wOBEAABBwRsGIAMFOKHS2sOEgU7Ouuuy5k9YJzzjmHHnroIWrZsuWx1STbvyiKkn0+UPOP4fftYxYL7i0HJy+3ori/9tprtncpmd3FHV3qwF911VVBS8OFmtg3DMG3n5ki7NtXGAlfb1I/K/fEOz5YGUQxjohCG6z5JxO0I2+oUnxmpS69RhdZ37/pUMLnzJljlFSUSgLBmoR5yP9JVQpv2759u+GpIh4IgZqT6gO2LyQGgAAIgAAIxCwBGABi9uggOAiAAAi4R+Dzzz8P6Q7vXdnsldM9CRvOLOXj5JVcsv4Ha5KMTl6PfZV/6WumDF588cVGzL68wNtVBr1jFy5caJSbc1KN4NlnnzXq3MtL/TvvvOMIa7CYdKsKtRhOJExAXv69zY4BIJABwiwJn6zjb3QwU7794QRz4zerdHH77bcbngmB4v/N3P+lbKLkPfBl5SuXlTAOSSIo5+2r/MscZl4XwQw9ji4NBoEACIAACDQ6AjAANLojxYZAAARAQJ2AmZLhXSFUYjx1KezNsGDBAsNoEexFVeKopSLAgAEDGkxsptCFUgZ3795NknBu8eLFAQUWxVvityXk4IMPPqjXRxTFBx980HjZv+aaawKO92Z1LyoqCmhAEJf8a6+91jB8SKWBYC1YTLoVA4DI8Prrr9OYMWPqTR+q9KG/HL55DLx/k3t20UUXBTWKjB492sjm36ZNm2PTWZHXd23JxB8ot4OchXhW2OVlVjpQ5jOrAGBmOAmVONFMbqvJB+19utAbBEAABECgsRCAAaCxnCT2AQIgAAIaCaxbt85QNs3KvoVSjDWKYzqVvP6Le70kPwvWRDESl+v4+PgGXcw8HkIZOsyMB2+++abxiitGAN/Xf4mLf+aZZ6hHjx4hX3XFjV08G6Svf5k431fiUJn8JSHe22+/TRIf7t+sKNRnnnkmPfXUUw1etK3eE1lTqhDIHBLDv2fPHsPrQgwy06dPD3pm999/v6G8+77Cm+Vr8J9MuHtDDMR9Xgw24o3xzTffGBn4A7VQpfSseC2EUsKtjA9238zCTWQvVpIPmn6g0AEEQAAEQKDREoABoNEeLTYGAiAAAs4JmL1qe2cOVSfd+er2R27cuNEwWEgOgEAtVBI6M4XSrK56qFdwGStK7ieffELiiu5t8t/lZVtCEqSFmkNi0X/2s58Z9ep9DQi+r+NmimGoHAZWDADBDD1WlFn7p1k3wjd5ov8cVspUOl1XxoXKHTB79uwGxhz/tUIp4WbjgxlbZA05fyltKJUXAjWzu6rCBGNBAARAAAQaBwEYABrHOWIXIAACIKCVgJmi4V3MSqk1rYIFmcwsI3uoMnRmezXLqh7KnVtKJUrSPMkf4Bua4B+nHWoOCS84fPhwvfABfwOCWRLDUDkMrBgAgr1IW3GHd3r+oZRwYSmhD7NmzXI6fchxwQxbVjxNQinhVVVVxl0IVsJPhAqWLFH+ZmaYi9bSnK4cEiYFARAAARBwRAAGAEfYMAgEQAAEGjcBUeyefvppeuSRR0w3albj3XQCxQ5mCnyol2QrSpWZl0Mo13uJexelzDcxYSCjSSgDhsTIT506NaQBQQwEYigIphCHckm3YgAIlexx165dRmiFxPPrbKES6cn9lIoN4pngRgtWPlBCHuRvwTxNRJZQBiOzZJNmCrxZ4kJUAHDjNmBOEAABEGhcBGAAaFznid2AAAiAgDYCVhO8mSkt2gQKMtHWrVuNJHhr164N2COU+7sMMFOqQtWSl/GhDABSKlFejeXl1tskVEGyuyclJRn/ySwEQQwGvt4DgQwIZrH4kodg4sSJAfmYrS+DQhkAZPynn35Kd955p6MKB8Huh1k2eyuZ9J3evUCJA6urq40KEpKLIVQLZbgwS3oYqvSgrGmWADCUp4dTFhgHAiAAAiDQuAjAANC4zhO7AQEQAAFtBOy4Wcvrs8Qme5VabUJYmEiy/59//vlBe5plZDdTqoJlkZcFrbye+woWKJu+3Tn8DQgyfyhjjRghJDlinz59gjIKZcQwMwDI30U5fuutt+ihhx7SZgQwMwDIumJYufvuu2nKlCkWbor1LoFCHqy8/ssKoe6b2V0L5alhJXxAqhrcddddARNdWt89eoIACIAACDRmAjAANObTxd5AAARAQIGAJJYTRUiUOrMmiu2jjz5KF1xwQcC66WbjVf5uVlJNXqa9WeD91zFLnif9QyV0E+VdlLb33nvP0hYCJXiTl2xxobeixAYrxxcqhMDMA0IEf+ONNwxFOlgL5QHgHVNbW0sfffRRyNJ6liD92MmKAUC6SviDyO5fIcHOWv59/fcrXhxSicE3lCPY/MGUeOFz8803NygF6TtPqGoTZuEDMg9KAKqcOsaCAAiAQNMgAANA0zhn7BIEQAAEHBEwy67vO2n79u2NvAGSnd63bJujhW0MMnu9DqVUFRYWGsaBr776ypHyK/kHLrzwQlq2bJkliQMleDNL7OY7saz197//nTIzM4/954qKCrrvvvsMJT5QM3MrLy0tNQwQ3377bdA9WC0tZ2aMkQXEiNGvXz9KTEwkyYgfrIVypfcdY+UMpX+3bt2oQ4cO1Llz5//f3nlAS1le+3vP6b1QRGwoIiqCHQEVUDFqbEnUmJsbjRA1iT3XqElWjDfFlfhXNPZoNMY09Sa2RGOJAipIUaSIgApIswHK6b393/0d5jhn5qszczgzc5533azkOm993u+41t7v3r9tDXfipb9FOwBeeOEFufzyy31FN9ixqq6utv42tCKEvuQ7NTdHi1f1AJ3T7Vv39YHSCQIQgAAEMp4ADoCMv2IOCAEIQCB+An7znsMrqBNAjdHTTjtNsrKy4l/Y58i6ujqrPJ6bAe9mFC1dutQK2Y7MsY9cWmvXP/DAAzJq1KiYHWnuu4Z0qxCdm1EXHuiklbB27Vq5+OKLZfXq1Z6ntjuLVwSBW1i4Gv/6sq1ndGsaVq6v126OHS+F/OhUCi/tBr/aEm5OKqc5vBwVWrJx6tSpFhIV/Lvqqqt8OXmiKwDoN/L222/Lz372M18iiU4OAI1UufXWWy29CbfmpvXg+XHRAQIQgAAEBgQBHAAD4po5JAQgAIH4CcSj8n7ppZdar8qDBw+Of2GHkRp2ry/ujz32mDz33HOer7JODgA/RpWTARmP8J1d7r4eUYXhzjzzTE9Ohx9+uNx3332y11579eq7fv16S5leDU275pQCoc4dnU/L0nk1t9r04bFuhridcKFX5QKdV1/M1Znk1LzKEH7jG9+wHBxFRUW9pvByAKjTRB076pTxa7zrApEVANQhopUKtJKGRgD4aU4OgE2bNlnlJL0iTfykavjZB30gAAEIQCBzCeAAyNy75WQQgAAEkkbg6aeftgwiDXn32yoqKqyXbQ1b18iAeNMC1MhTA0rV+v/5z3/KSy+95Nug0r06vV77EXWbPHmy3HvvvTJ06NCeY+t+5syZY6neR6r7e3FxMmb9Vltwqkaghv/555/vGMVg5wAIYvzrufRl++6775ZTTjnF9pgaSfDLX/7SMazezoHglbqgC51xxhkyc+ZMKS8vt11XX+fVMHaqAGGXcqETeTkA3O7yiCOOEHV22P0thNMW9Gy/+tWv5B//+IfXZ9Hrdztnld7VXXfd5askJw6AQLjpDAEIQGBAEsABMCCvnUNDAAIQCEYgqMEYPfu4ceNEa5QfddRRMnr0aMug0zz2yDQBNaw1pF+NJ33V1tD4RYsWyeLFi0XDxeNtqkmgxuvw4cN7pti2bZtce+21orndbi1aQV+F3P7973+LhrMHMf7dwtn9GqNO4d1eEQTRjgONoFAealgHaRqBoAb1AQcc0GuYvnRrJIGbWGQihrgK26mRH11hwqsCgFPERCIOAI1k0KiCO++80xbdBRdcIOrsUGeIk1PCjfl5551njQ1HLASJNHFLVwlyz/SFAAQgAIHMJoADILPvl9NBAAIQSBoBr1fepC3UBxN96UtfslIS9t9/f+v1VgXZXnnlFV8rqVGm+e/qmNBXfM37DxIJoYu4CfH5cQCMHz/eUqDXSIro5uUA0DEqHKjOFz27vjJrFIVdy8nJsUr6OTUV0rviiitk2rRplvNGoyh+//vfO86n80yZMsV6wVbjObr5DW3XKJIZM2ZYAn7qJFLBQi076OYY+vnPf26lRthFnviNuojerxr3ehfqALJrQ4YMsUpDBv0+IufS9JnvfOc7Vim/p556ynI2+Ekh8KuZ4OujpxMEIAABCGQsARwAGXu1HAwCEIBA8gmoYaM51WoI0/wTiBbAixzpxwHgVhLPywHgd5ca5n/yySdb4fHJal6pA0FKTQbZk13UR+R4dVyoJsMHH3wQZForAkLL8WnJy3jamDFjrOiWpqameIa7jsEBkHSkTAgBCEAgIwngAMjIa+VQEIAABPqOgL5w6mu0viQn8tLZdzsMPrOqvGu6wcKFC4MP9hihRvAjjzxivcDbtRdffFE0dNytqcGpTgC7Fq8xGzmX7lFD7TVNQ1moUyEZ7ZJLLpGf/OQnMeH7kXPHIzLptjeNeNCIg0mTJjl281s6MHICvT9Nm3jwwQet6IMgTfleeOGFotEkqkkxe/bsIMOt6AmtSqDRJ04NB0AgpHSGAAQgMGAJ4AAYsFfPwSEAAQjET0Bz4bUueby5zvGv7DwyPz/fCtMP2jS8XAXbNMfeLY/dad6TTjpJ/vOf/zgu6xa+r4O8RPy8HAjbt2+3atQHNSrDG9b59R6VQzjsXIUDE3XuqGDgLbfc0ktA0QmSajHoGRJdM/Isms7g1LyqB9iNU92EE044wUolURFIv+3QQw+V66+/XjQqQdMR1Bl09dVX+x1u9dO7OeywwyxnilPDARAIKZ0hAAEIDFgCOAAG7NVzcAhAAAKJE9BSbvoaev/99/vKU058xd4zaKUBza//r//6L8sA1lz3IE2F4u644w7Zb7/9JJ6XaH0tV6V6/W8n0Ten8n/hfXoZ8G459DqHn3KGTkw0p1+dH/ryH86VV60HTfN44IEHgqDs1VeZqDMlsnqC22TqUHryySflxz/+cdxOgHAUg0ZKuBn/4X0Eue/p06fLDTfcIJ988ol897vf9S3wZ1cOU/9mVIBSS1j6aXoujTpQ55ZbpIiXo8nPWvSBAAQgAIHMJ4ADIPPvmBNCAAIQ6HMCW7Zskccee0z+8pe/BFLHj2djahBpeT41+o8++mirmoC2oCKFGtKtL9QqDBhuCxYssETuvBT+1fGgr+ZnnXWWqPGq/1uNtOjmlQOv/b1eo/W1+Ic//KH1Ou/UNJddX9C96sRHjldhxP/93/+VUaNGxUyrLNUxov8J2pSfOkT07EFavBUWdA11ZOjruIr0RVaWcFvfr8J+ZCSDX70F3Y/qPmjEgN1+tHyhMvJzXxo9oFUQVPBQnUk61q65CU0GuQf6QgACEIBAZhPAAZDZ98vpIAABCOxUAqoPoEaNlsrT3HYvQ9rP5tSQ1PBnzek+9thjZezYsT1l0qLHawi55n+rSKFbOPk3v/lNy2DcZZddek2hRqGGd//sZz9zVJhXw1nzuHUf4bZ8+XIrxzv6vBq6rVEJYSeF03mdXqM1QkFDz7UcoVfTcom6L6/yc1ou7sorr5TTTjvNNTdfDfJ58+ZZL/nLli3zWl4mTpxohbbrHfk1wu0mVRbqmHHLdw+P029DX+dVa2Dw4MGee4zuoBUPNIJFz2j3vahRrd+Cfif6bahAojpa3JrTtxU9Rp026oBxqsigZ9N0Az1bQUGBVZ1Byy3eeOONMcv7cTQFhsMACEAAAhDISAI4ADLyWjkUBCAAgf4noAbLtm3bZPXq1dZ/VqxYIRruroZPtKGsL+qaw1xYWGgZ1rvuuqtVb15fUisrK32FdIdPrIaazv+vf/3LKvW3dOlSy7gbN26clYetkQOjR492NVI/+ugjywB9/PHHLUeA7kPD5L/61a+KGuXRBq6uqY4PLS+oBp0K0Z1zzjly8cUX+zZMP/74Y0tl/tlnn7WOoi/PWsZODXa/TUvkPfPMM9Yc+lqt5w6z1YgHVflXvn5C5MNr6j2+8847lkNH51QHQ7gs3RFHHGGV+YtnXrczKU8Nt3/55Zdl/vz51rcTLvmnd6F3qdoLuraW3kuk6VoqpKgpD6pFoOfVCJPzzz/fcmbk5eVJa2ur9ftvf/tbR8eS7uuaa66xUkL88tV5NepEHQt6Tv1uw9+aOhK0akBkGUN1sOl3/eijj1rjwtEwGhmgDrJEHC+JMGQsBCAAAQikDwEcAOlzV+wUAhCAAAQgAIGdTECdHTfddJM8/PDDriurEa8OJhoEIAABCEAglQngAEjl22FvEIAABCAAAQj0GwGNVtHyiBpJ4tYOPvhgSwhzn3326be9sjAEIAABCEDADwEcAH4o0QcCEIAABCAAgQFFwK+mgkI58cQT5Z577pHy8vIBxYjDQgACEIBA+hHAAZB+d8aOIQABCEAAAhDoIwJhIcjrrrvOt4ilajWoWn9ubm4f7YppIQABCEAAAskhgAMgORyZBQIQgAAE6vA7kAAAIABJREFUIACBNCeglQ+efvppK+w/LHTo50g333yzfPvb3/bTlT4QgAAEIACBfiWAA6Bf8bM4BCAAAQhAAAKpQEDV/7Xyww033OBaQjJ6r6rE/8gjj4hWWaBBAAIQgAAEUp0ADoBUvyH2BwEIQAACEMgAAu1Vm6T+7ael7bN10tnaJBISyS6slMLRx0vxASeb/9/8g35q8Rr/ut3x48fL7373O6v0Iw0CEIAABCCQ6gRwAKT6DbE/CEAAAhCAQBoT6Gypl7rFf5PmzW+JdHXZnCQkBftMlPIJM/rFCaA5/0899ZRozn99fX3M/vSF/+KLL5Y5c+bIsmXLYn7/+te/Lr/5zW9E+9EgAAEIQAACqU4AB0Cq3xD7gwAEIJBEAp2tDdK2dY20bn1X2qs/lo6GbdJlXmO7Otulq70ldqVQlmTlFhjDLFuyiwdb/8kZNELydhktORV7SCgnP4m7Y6pMI9BRt1Wq594j7TUfux/NfGcl474ixQedulMReBn/FRUVctNNN1nl/TTHf8uWLTH7+8UvfiEqAkiDAAQgAAEIpAMBHADpcEvsEQIQgECcBNSo15fX5o1vSPv2jdLZ0mBmsnuFjWMBE7KdVVAuuYP3kcJ9j5W8XcdIKCsnjokYkokEOho+l+pXbpf22k99HS+7ZIhUnnCN5WTaWW3BggVyxRVX2Kr9a0i/GvennnqqPPnkk3LZZZfZbuv//u//ZOrUqTtry6wDAQhAAAIQSIgADoCE8DEYAhCAQAoSMCHNLR+vkIbVz0v75xus1/2d0XLKd5fK438gWYUVO2M51khhAup4qn71LhNp8p7/XZoogNLDz5Wi0dP8j0mg55o1a+Sqq66SJUuWxMwSafyrPsCNN94o999/f0w/8v8TuACGQgACEIBAvxDAAdAv2FkUAhCAQPIJqKHftG6uNK5+0YT2bzcLJOml3+9Wd7IB53db9Nv5BOoWPyKNa14J/A3m73GYVEy+tM83XFdXJz/96U8t1f/oprn8Wtbva1/7mtElDMn27dvl8ssvl9mzZ8f01bSAX/7yl1JQYNJkaBCAAAQgAIE0IIADIA0uiS1CAAIQ8CLQ8tHbUvfWI8bw/9yra5/+XnLIWVI85st9ugaTpzaBlo+WS82CB6Wrrbn3Ro2DSL+NvOEHSc28+6SzuTbmILlGX6LyxOuM5ERenx2yo6PDes1Xw92uXX/99fL9739fcnK601nefvttOf/8823z/9VRoE4AGgQgAAEIQCBdCOAASJebYp8QgAAEbAh0NG6X2kV/ltYtqxwU1ncetlB2rpRNmC4FI6iHvvOop9ZKGvpfNWumtG3fELOxvOFjpXLqlZbSf/Xce6Xlw6UxfbJLh8mgadf0aRrJ8uXL5cILL7TN+58+fbrccMMNUlRU1LO3P//5z1aFgOg2cuRIefDBB2XMmDGpdQnsBgIQgAAEIOBCAAcAnwcEIACBNCXQtPZVqV/+lKmprsJ+/d9yB+0tlcZ4ozJA/99Ff+2g8b1ZUrfUhNV3dfbaQiivSCqO/b7kDTvQ+ucN7zwj9Sv+tdMdAM3NzZaBr0Z9dDv88MPl7rvvFjXsw62xsVF+8pOfiAr9RbfTTz9dbrvtNikrK+sv3KwLAQhAAAIQCEwAB0BgZAyAAAQg0L8E9JW19o0/SfOmxfG9+mtpv4IyySkfLhpyreJ9OeW7xRxKS7epgnt79YemjNtH0tlUI10dbbaHV+X28mO+Z1UEoA1MAp0t9eb1/xbbkn9aIaLyuB9Yr/+WA2DV88Z59eROdwDMnTtXZsyYIfX19TFr33PPPXL22Wf3+ufr1q2T7373u7Jy5cqY/pT/G5jfOaeGAAQgkO4EcACk+w2yfwhAYEARUCO8et7vpO2zdYHOreH5ubvsbxTWj0+oXF9nU7UJ3V4mLZ+uMmUFtcJAh5XTXXLwVyW7aFCgPdE5swg0vvuS1C17POb139SGjFH37w8HQGtrq5X3r2H70e2MM86QmTNnSnl5ea+fnnjiCdvyf4T/Z9a3y2kgAAEIDCQCOAAG0m1zVghAIK0JdNRtNbnT99i+sDodLCu/RApHTbXE1wjNT+vrT+nNd3W0duf+f74+Zp8aHVJ5wg8lu2Roz2/1y58wUQAvxPTtSxHATZs2WeJ+dmX//vCHP8hpp53Waz9u4f/f+MY35De/+U0vrYCUviA2BwEIQAACENhBAAcAnwIEIACBNCCg6v7Vr9xuheT7aaGsHMkfMV5KDztX1AlAg0BfEtCoEEv536SnRLe8XQ+SyuNN+H9Eq5n/oDRvXOSrr3bSeRtMecvm9fOlo7GqO8rARBZkF1VK4chjpEgdXOabd2svvviiXHDBBTFdpkyZInfddZcMGzas129Lly4VFQXcsmVLzBg7h0Ff8mVuCEAAAhCAQLII4ABIFknmgQAEINBHBIIa//rSWjZxhuQN3S/4jrq6pGnda5ax1dHwWY/GgEYP5A07QEqP/G9C/YNTzfgRWtavefNbNucMWekhxQed2vObFS3w8s2mUsDGmP5Fo0+Q0iO+2eufa1RBzev3u5a4VB2LiqlXiEYbOLU777xTfv3rX8f8fOWVV8qPfvQjyc7O7vlNSwXeeuutlshfdHNyGGT8JXNACEAAAhDICAI4ADLiGjkEBCCQqQT05bP61bukdet7Po4YMkb6/pYYX7yv/pY6+zvPxuZx71g9p2y4Cee+uk/LtPk4KF1SiEBH/Tapmn2rrYEeyi2UiimXSZ7Rnwg3LRFY/codoqKBkU1f8NXBVLjv5C8M8botUjXnt67Gf7hzwZ5HSLmpNGDX3NT/1TFw7rnn9hq2atUq+d73vidr1qyJme7nP/+59Vtoh6BhCl0FW4EABCAAAQh4EsAB4ImIDhCAAAT6j0Dtooel6YP5ZgNdHpsIScHeR0nZhOmeodBOE6nA33aTx91hjC7HZiPo1n90WDkVCDStmyt1ix8xUfntMdvJKdvVlIa81qo6EW6N75tSgUtiSwVmFZZbWgHqZAq32jf/Klru0k/LLt3FjL/GSguIbqr6r+X8/vGPf8T8Fq3+r84CFQt86KGHYvpqqcD77rtP9tprLz9bog8EIAABCEAg5QjgAEi5K2FDEIAABLoJNG9YKGoA2eVV92ZkjP99Jkr5hBk9ZdbiYahRBtWv3SNdbU2uw0sOOcsSFaRBQAlUz73XVIZYagsjf4/DpGLypV/8ZlJMqoyWRaupIhHdorUC3FIF7BbTqJfK4/9HcipjjfOqqiq59NJLZc6cOTFDI8v5dZn9PfXUU3LdddfZlgr81a9+JRdddBGv/3z6EIAABCCQtgRwAKTt1bFxCEAgkwkEyfvX8GrNf05U5d/pZTaSs5YTLDvqAhNtMCGT8XM2nwS8okZKxp0pxWPP6Jmtdev7UmMqWXS2NvZawQr/H3++EfQ7uuefe80dvUW3CAC3FAB91ddc/1GjRslzzz1nvf5/+OGHMQSOOeYYufvuu2X48C8iFHxiohsEIAABCEAgZQjgAEiZq2AjEIAABL4g4Df0X0OsK477gav4mV+utYv+ZNIN5rl2twvT9js//TKPQPPGN0S/1a6OtpjDhbLzpGzSd0Rz88PNKaQ/p3y37lSBqIoVVbNuMfoX7/sCZ1dtIDxQX/ZV1G/mzJm+5oruVFJSYhn/p5xySlzjGQQBCEAAAhBIFQI4AFLlJtgHBCAAgR0EWreslmqjqt4V9UoaDSiUWyDlky6S/N0PSQo7P8ZWX9ZpT8ohmGSnEqhf/oQ0rHrBds2s/FJLMDKnYg/r9/bqD42g3+3S2VzTu7/qShx6jhQd8KWYebxEKcMD/PwtzJ07V2bMmGEb2u8FTasEXHHFFZKT415q0GsefocABCAAAQj0NwEcAP19A6wPAQhAIJKAeamsfv0+adm8xINLSIr2O85STU9G09rqVbNVAHCr63R2ZdqSsT5zpCEB861un2XK+W1ba7v5nIrdu1/184qtcpI1C/9gdC0WxfTNqdizu7JE1Ou/drSqYLx2t7Ru0SoY9kKYavyrLkXRfse7Qqyrq5Of/vSn8ve/GwHCAG369Oly/fXXi0YB0CAAAQhAAALpTgAHQLrfIPuHAAQyioDf1//s0mEyaNo1SSvH50cA0K5MW0bB5zCBCLiV/9OJIkPynQQtVbdCK1cU7HWk49paXaDxvZdFqw10NmzfUW0gZBwGxVZ5wZLDzzXK/4N87V3L+l111VWyZImXg617uvPOO88y/isqKnzNTycIQAACEIBAqhPAAZDqN8T+IACBAUWgxoT+N29+y/3MLiHT8cLyIwAYHdId71qMywwCLR+/LTXzHzBVI5ptDxSOFlFBy6o5t9lEl4Qs0T91AOzMtnbtWlHl/5deeslxWTX4Nez/W9/6luTl5e3M7bEWBCAAAQhAoE8J4ADoU7xMDgEIQMA/Accc6agpkv36r9P7EQDsFdLt/1j0zFACje++KHVLnzCnswvND0npYWdL4ajjpPrVu4yQn4bw927Jql4RD97W1lZZsGCBPPHEEzJ//nxL9V+N/vHjx8tJJ50kp59+ulRWVsYzNWMgAAEIQAACKU0AB0BKXw+bgwAEBhKB+refkoaVzzsYVGESISk+6MtScvDXkobGb731ghETpPzoi5K2LhOlN4GaBQ+ZnP4FtofQcpGlR54nrSZKoNnSs+jtJEhm9Yr0psjuIQABCEAAAjuXAA6Ancub1SAAAQjYEvBrhKtQWsVxV0nuoL2TRrK99hMjAHirdDZFqbP3WqH7RbfogJOTti4TpTeB7S//P0cBwFBuoeRW7mle/tfEGP/ZxYOl/JjvSe7gfdIbALuHAAQgAAEIpCEBHABpeGlsGQIQyDwCfkT49NR5u46RyuN+IBIKJQ2CWy338CJWmbWjL5b83Q5O2rpMlL4EOpuqTQUArRqxJdAhMP4D4aIzBCAAAQhAIOkEcAAkHSkTQgACEAhOwK2ees9sfSD+p3P7WVsNt8oTfijZJUMDHa7t8/WiqQ1tn28wYnFN1lh9HS497Fwp3PdY57lM2biWj1cY9feXpG37xu6xxumRXTxEig882YydErcTRCMdGte+aoWnt5uyh90idl2iYeuF+06W0iO+GeiMXp1Vxb5l45vStHGRtFdtks6WBrNcZzcLs6YyLdh7oqhonqri+207ha25h/oV/5TG92f33J/f/cXTLyuvyCptqekmVjPrN617TRpWvygqJqjctBpFjokuKBt/vvXfXs2qIrDqeWn64HXRcpcWe/Mt5Q3dT8qPvcS2/GB4TutbMRUImje92TNW7yhv2AHWPv1WH3Dbo+v3OPIY8z2aUp9JdPh58eJ3CEAAAhDIbAI4ADL7fjkdBCCQJgSqZt1iwqXfd91tX4T/64J+1s4dMlIGnfjjQIZIw+oXpGHFv6Sroy3mXAV7HmGMr+/bnrflo7elbslj0lH/mVqAsX2MI6Rk3FeMFsKpgW5Xje+6ZY9315TfYYBHT5BMxmp4Nqx4RhrXzPFlPGuVhZKDv2KE86Z6nitetq2frJTaxX/zzdZPdIjnZgN2yNtltFROu9Ya1bDyOcsBYXdfmkJQaUphhrKdVfrVaaCVNdq2b4jZRcg4GyqmXG45AqJbV3uL1L31qOj57b5f7Z9TNtw4xa6OuxSnr+/R7LF88mWm3OHogBTpDgEIQAACELAngAOALwMCEIBAPxPwqqce3l7uoBFSeeJ1rgZP0KP4XTuoAGB79UdS9crtRleg2nZLhSOPNeXfLuj9m3ntrVv2hDS9P2tHrXfn0wSpSGAZc4sf6TbmjFHu2oxzwcpN7+zoeXHOLhliqdm7RixETdq6bY3ULvyjMbS3BbsSdW6MPV2Kx57hOM6LbcHek6R80neSwtZPdYhgB/TunTt0lHE2/chEStRbzqn2mo9tB/mphqH33rjmFTM+1pGkzp7K4//HRBHs1Wv+9qrNprzh76W99lPPb6X08HNN5MY070NF9Aj0PUrIRMwUmO+xvdsRsSMKpuSQs6RgryMDrUtnCEAAAhCAgBLAAcB3AAEIQKCfCXjVUw9vL6gR7udYfl941eAoHvNlP1NafdzTCmIFBdUoUoPZTjHeblEn4y26r29jzuNkGpru9yW26YP5JoLh0R2pBb6R9XS09BYmXST5ux9iOzgwW2M81i562Cj2v2FrCEcvEsm2as7t0vrpyuCHSGBE/h6HScXkSy2Hje7b6QXeyyHm5dzSSgQaaZBVUNaz29Ytq43x/6B0Ntf6OoGts8VlZNK+x4JSw+gyyR2yr6990gkCEIAABCAQJoADgG8BAhCAQD8TcK+n3vOv6z5R4feT/68h1mXmRVnD9v00r4oGqgFQMUXDmvfvns68/NcsMsb/+oW+DFQd4scBYBlzplSdUxSCn7P00De5+mUTppvc9KNchzVvWCi1b/5V1KGRSHMSe9zZbKvn3istHy5N5CiBxqomQpizhuCr9oBTy9v1IPOCbwQxHVrTurlW5IdT1EfY0RAe3rZtrVTP+51v41/HBXEAJPN7NO83ffLvg0CXRWcIQAACEEhLAjgA0vLa2DQEIJBJBPyEWQc1wn3xMYb39lk3O5ZyC8+huema65xTsYevaTXfuvqVO6wQbrsWHbrd8M4zUv/Os455+XZzZBWWW6KEmodt1+Ix5twOF2mYOvVL5ppOWgQ7hW1EaLwKODasfN4c2UaLwdfX4L+TivsVmnD60kPPNkZ7m1S9bL5NIwDp1FQ00U2wUZ0/zRsWOAwPGb2Fr/boSKhWQLVJWfEM+4+aza8DIJnfRngLQaNy/N8EPSEAAQhAIJMJ4ADI5NvlbBCAQFoQ8CPC5+fFO+hh26s/FA3x7myucR1qFyrtNqDR5PDXLfm7o0Ef+fIa74u5mwaAb2PO5NuruFrR/idaeeDVr94hml9v63BQwThTftGpdr2Vrz77NjN+c9BrsO2vxrCqzGtVgsi2M9hml+5inCvXGIX7SksHoeb1+60qDn3lBNCIkDyT968GeTgf38vRYUoBiFv+fWdrQ7d+gMN9RkahaLRG9at3GRFOIw4ZsJWMO9NVr0Gn64vv0en7CLh9ukMAAhCAwAAkgANgAF46R4YABFKHgFdId3infgTPgp7Ky5gMzxepyu5nDa+X19LDzpaiA062jDM3oUC3tZzCv/0ac1rWsGzShT0K8O21nxgD/laTLmDvDIk0iu32VW/EC7VUnZuRrE4LrV6Qt9s46TKlAGvfekRaNmt4vf3rut0Lrxfb8Kt2R90W49z5bbeQYcBml1uvBnVnxFy1b/zFVlk/vJTeb+He7ukSodwiUwJxiO3uvML3Y9JIombxciBE/j35uTu7Tfoxwvvqe+yTiKCA3wndIQABCEAgPQngAEjPe2PXEIBAhhDQ/PTts2aKGmxuLegrvB88fvO7bRX7HRbwcmj0GG5DR0vVq3dK6yfv+NlqTB+n8O/6t5+WBlPz3anMn06UO2hvqwShOgHCrXnzW1JrQsZ1/3bNTXDOjyND9Q4qpl4hWkM+3LxU7qMdAN5sjXjg0RdL/vBxUv36fca5sCQuttG58dGTeH2zVrrEUReY/PgJca2vg7zy/70cMl4OhLADSfPyq02ZwK7WxsB79XJC6IR99T32RURQYAAMgAAEIACBtCSAAyAtr41NQwACmULAS6k8fM5wabRkndvvurpekFxjvy/pbVomz0Xh3e2cTi+vfgxxdaRoKH+k8a9rqdOgfvmTjsu6GcVeefKWsXr81TFr6mLbX/5/jhoM0dx3BlvdU/GYU8ydn+3IwpcDwIdgotsde6XFeEWleDkQNHS/6MCTLa2K1q3vx/Vnpd+Q6lBklwy1Hd+X32NfRATFBYFBEIAABCCQdgRwAKTdlbFhCEAgkwi0V22yQrWdBPP6ygHg9UIaXteP+F3kfXiVNFTDrWLqlSY/e6ZNCHlI8oYfJKWm5GDN/AeMINsntlft9PLqHh5vdNNdyutp6bfmjYscPy0no9gr19zKVT/0HJPy8KXYuVWE8eWbpO2zD2J+swvxTpRtwZ6HS8HIo025xYfN91Znz9ZBeyCyc187ADoaq0w6hkbFbHW8Dy8BQLfyhWG2moahjoLoKgEqelk6/ltW9YPmDc7fhFcZwr78Hr0cIJn070jOAgEIQAACySWAAyC5PJkNAhCAQCAC/eUA8FvfPctD/C76sF66Amq4ZZfsInVLY0UCI8Pk3V7G7cKfVdBwu1GN72prcuTvpNjuGVrvYhR7GeWa424J6kWkG4Q3qC/PNXPvkU6b8HO712U/bHPKd7c1asNslY9byomf++5rB0Db5+stRX47LsrOK/feyymjFSQqplwudW/+LcYJpSkaZePPM+kLEz2jQgpGTDApFxfZfm9+BDbj/R51wSBpOYH+hURnCEAAAhDIeAI4ADL+ijkgBCCQygT6wwHgxzgJM/MqtxfNtn65EcNb9YI9cus1/Czz0r44xvCKDM3vbK7tVnCv/dR2nhgHgHlJVwE/NxX3rAJTNtDUjLcrZeiVDuGW692w8jkrz9tJyM8pdcBLHK5gzyMsnYLI5srW1IVXAcCWj5YZxf71vcZFpiB4fW9+tCb62gGgr+61b/zJ6DG02d+/h1PK6z71jIWjjpP6ZY/3fv0332fxmC9bHLV5CS6GxSztNumVFpLI92hcIOK2dir/+469QQACEIBA/xPAAdD/d8AOIACBAUzAyyALo0mmBoCXcRJ5HUFzjd2MJk0n0JfV5vULehleVprB+POlYJ9J1tJeue5qABWOmmzVgG83deJVxb3VaAq4NTuDOtzf8xXfJdfbPXXA3lDTSgMq0te2bZ2t4yCroFQqJl8muUP27XUkL7Zq1Date03UuRBu1mu54VQ4aor1j7zO6lRdIXIjfe0A8NJj8Pomvf6mlKu+9Ld+uqoXXxWHrJx2TY9Qo2sagaaTqODibgfHfHZeEQg6IJHvMWhazgD+1ytHhwAEIAABGwI4APgsIAABCPQjAa/XyvDW3OreB9m+l/J89Fy5Q0bKoBN/bGzukK9lXEP3zcttVtFgU/5vc6+58oaPlUqjCxBew8uA87WRiE5eBlPjuy+alIQnbI1xncYt19vtvDHrmkiFxrWvSMOKZxxz8FUzoGTs6ba15b3SInLKd4sRtLM0F467SjTvXZtXGoGXAKDO0dcOAK/cea/89+aNb7gKTOp4jYKJTDGIvisvI95NAFAjUapfu8cxHSXR75EKAEH/DUB/CEAAAhCIJIADgO8BAhCAQD8S8DKmwlvzUhz3e4TG92bZ5t87jQ8aeeBmpOrLvf6fGEM43EIazm1C3fOGHdjzz5LtAPBiV7voT9L0wTxHhE5h/F53Fzb09MVZDe/m9QudDX9r9ZCJgpgo5RNm2DpcXNkax0HI/CdS0M5O9NDtrH7L93mdW08SpHJENHivCgBe+e9eDgA9Z3R6QYwTyjgIqmbf5nhfbo4xr7QQr+/RS5DSqwSi338X0A8CEIAABAYmARwAA/PeOTUEIJBCBNyN5u6N+qk57nUk6/XfGDXRL/Bu44I4APwYhtFr5Rtl+opjTK57RISBlwaA1zmjf3d9MXZR4g/P41gBoKnaVVBPDfpQdo5jLnuvfZrza3pE2VHftkTuols8bKONWp3Tzbj29bJseNUbAccG49CIdORE79dPJIHtPfq4Dy/nglcKQfS6do6S5s1vSe2Ch8zdtdpu00nATzt7GfBu36NX5IHO71V9IOjfB/0hAAEIQGBgEcABMLDum9NCAAIpSMAr5Ll7y90ib8UHnRr3CRreeUbq33nWGG6dvufoSweA5mGXT7pI8vc4NGY/NfPuEzXCktHcjDWvknNuivMtH6+Qmnn3GiOxPaFtatm5koO/YvL0pzrOYzkA/vNr0f36aXZsvc7qRwDQ7zfkppDvtn8vR4dX+LzOHdQBkLfrGKk87ge9nFDWOVf8y2Gr7iJ8Xg49t+/RK31AN+SVAuHn+6APBCAAAQgMXAI4AAbu3XNyCEAgRQh45WWHt2kZ49Ou852PH3m89uqPpEpLqxlDMkgL6gD4/PlfmLDpel9L2Ble4YFWKTiTR93ZXONrLrdObi/GXqJ4tpEX+gq+4p/S+N5LRnDP/oXYz6Z17sKRxxinzmmir+9urWnDAqld+LBv503u4H26Be125P7r3F7l9bwMy+YNC6X2zb/2Ehl02nO8r9T6fX7+wo2O9+4nEqZqzm1G4G+1nyvoLiloBCgLRx7dq7/bK74yLZv0HUvIL7p1OzBukY66rY7ru32PfgQ63RwIvg5NJwhAAAIQGNAEcAAM6Ovn8BCAQCoQaNu+wdQ9v8PTcLYLVfazf6+Sc25z+HkVDo9vfH+21C15zDU0PNzXq5a79mvetNjUav+rEWtr8HPM+Awut7KFZsbofO2Oxu0mxPsBRwV/z42aUP+c0l2tigdFo0/oUZx3HKfCge+/bJUa9O1ssMotniNFB3yp17Re5fXcDMu2bWulet7vjGFe63lE7aAODRUfVGX9IK1x9QtSt+xJM+QLnYjI8V5pCpaTwmg6RGohuH7fRjixctq1vR0wHmkIbnvoNBEanz13gxEAbA78PWq6QdWsmTFlHKMn0u9GKzvQIAABCEAAAvEQwAEQDzXGQAACEEgmATU4Zt1sjMq1nrPqi7yGK2uIt69m5q5Z9EdLgM7JqHKbx68hZxnrb/xFOtsafW0ru2SIVJ5wjWVguzU1uOsWPyKtW96NeXnWcPDsit2ls7HaNbLB6cXVT0WEyJfsprWvSv3ypwI7JNTZkVO5p0l1OEwK9zlasgrLfTHS/dWau9NUA7d8++jJnNi6h7Ub4b5xZ9pWH9DIgZrX75eOhs997bu7U0iKDzxZSg492/eYpg9el7q3HnF1dLgZ380bF3VHKLgY3703Y/Z40JdN+sXXev1jr1QJRxE+/VtbaP7WTLSGW3P6Hls+XCY1Cx70jLDw0kDwDZyOEIBPTsPxAAAVuklEQVQABCAwIAngABiQ186hIQCBVCPQ+O5L5uXzcR8h3u5K8ZHn0lfQ2jf+bAwSY/xHKO9b5pkxnjWU2fN13eE1OXKdeF7q4wlj1r127jBCs4zjICuv2LMkne7TaS19Vdd8cTdNBDXayyddKLWL/2Y4LvJxP9Fflv/7Co/Ue2ta86o0rPy3R9UA+6/Yqca8l9aEnWHZXrVZql+/zzWk3elvKaugzFR4uETUaeXazLep99Cw8llPwUSn8HtN5dAUic6WOt9/2lmmAkX55MusnPrI5lWFIrt0mEnFucY4ciq+GGbOULfsHyYtRMUR3TU27L5HjdLRFB0/TkAcAL6vmI4QgAAEIGBDAAcAnwUEIACBFCDg5zW6Z5uqGG/yj0uP/JZj7ri+2uprqBpwdi//ecMOEDXQtGSaV9NX+oqpV4rWme/VAhhukeP8CLl57anHWNaw6ZdN9MT2jY5DrDD+4/9H1HALN7/57Mq5veYjaa/91O+WYvsZJ4rm+pce+d+2Cv89ZzFGYON7L5uQ/zlxax845bTrGl7l9aKF+1q3rTFK+H9wfPm3K6cXfXh9LdcqDxoBYdc0wqN20Z9NhMcq31EOmtpQeti5EXe5yEQOPOrtzIragJ1OgnbxqgCgjoMKE4Wj47Wpw0ajVDSCwcv41/5WBMHxV38R/RIgSsdvqcb4P1ZGQgACEIBAphPAAZDpN8z5IACBtCGgr4d1psSaHyNCD6Xh0Pl7HSkF5pVa/7fmiLd8ukpaNi8xBuvHjgaVqs6XT75EOoxRq4aLn3xpHVM4arLk796t2K9h6c3r5xvjcLuaQIEYe9VBDzSZ6Vw9915p+XCp6zBds3jMqZYhqqHiTevmeYZa+96HMfD93JkK2Olrc4G5s7AzRR0/LZ+slLat75nyjB/5ugu3fbmx9VKn17SS4oNOlzzzYq/ClBqS7vRtaN+CvSdI8wfzPfesRmvuLvtLkalykF08yNq+Ohd0/rbP1nm++kefVyM/VDhRDXCvfbqxcipVqE6x2kUPu+4rd8hIo7PwdeMc+thELzwXMD1CJKdiTyk55KuWQ0ijH1T930+aRzKdZ76/bzpCAAIQgEBGEcABkFHXyWEgAIG0JmBeAqtevVNaP3mn745hjNWSsadbud6a0101e6Z01H/Wd+vZzJy360HmBdSUXUtS858+kaQFe6Yxgn7GoaB5/fUrjEif79zzZO/ji/nc2HpFAPje1Y5vqOiAk7pF64yIZbo1S1Dz6Islf7eDY7buFQHQn2fFAdCf9FkbAhCAQGYQwAGQGffIKSAAgQwhoEZ5tckFTijk3IVFnnmJrZh6RY+IoEYANK55xYwI9oofP+6QEV37qnnBPTX+KaJGtld/KFVzTInDJJQM9Lspfbkt3O84S+QuFMpOSGjR75oqrOd+T+5svTQAfO0jwoGk/ZvXm/KEb/4l8Cu+r7X6sJNtHv+O9bw0APpsW4ZtdlGlazQBDoA+o8/EEIAABAYMARwAA+aqOSgEIJAuBKySa0Z1XWuKJ7Np+Hm5EWWLrDlvRQGYuuludcuD7EHD3LvamhyHuL28Blknum9SjFufG8guGSplE2eYUPn9ekYkUmrRz7LKLXfwSFPf3uTKOzQvthouX7fEf4pJ9DLq9FDHjUaPfHHwxKpM2B0llJsvWbnFovoA8TRNT1BDWdMrnJpbpISKTWq0hKZkxNu8/g7s5tX0jRxT1aLlo7ed79icq2zCdCkYcVS8W2McBCAAAQgMcAI4AAb4B8DxIQCB1CSQiPp67IlCkjdsfyk/5nu2ooF+BfG8SOVW7mUp7te//aTji7DmvsfUXfea2MfvcUVO+Hhx7bW06a+GV+nh37DlqHuomXdfkkPiQ0ZFf18rXF0dQ2656V5s1aBVpfl4HEuad6+15zXvP7ol0/mhRnCZqbrQvn1TID2M8J5Uq6Js4gUmr/4FZ0V9H5Ut4o+MCZm0grFStP+JpqTfQwGiUrrLJnYZUcvG92c7OwBcUhd8/JnQBQIQgAAEICA4APgIIAABCKQoAX3BrNPyc5vf8iUQZneMXqHq5gXXqTUZMbe6JY/Glceua1iGsVG57+po6349NeJodo6IIhM2r/36olmRE/N+Z4yuWu/pTSWFQuOsaK/9RLRigldTw1INfzsDOHKsGsPxlwzsvQs1hkvGfcWsOdFE/4esF+1E2fopfRjNQgXryk3Eg5OSv/bXvdUufMiIQ6p+RRzpJOZ8+buNM6/bM7oFLY0hXP3qXaY6wLteV7Pjd+MoGTTCcpSoyr6bLoSW76s0Kv762u7U4omM0agD1UXQO9P7CuJYC6fmNG96S+o0pcJUFrBryRbQ9AmXbhCAAAQgkEEEcABk0GVyFAhAIDMJtG59XxpW/NMop6/1pTZvUTCvnPrqX3roOcZw28sXGI06qH3jz9JWZUrqGUFCz2aMHDUOSw/5muQNH9vT3amagV05Ps81AnawStct/KMRNtzmOFJDxPWFVsX79EXcra8acnnDxlgGcFZhue/dxHVn1r0ZpmW7GUPyRMvwV+dKZEuYrbnX2jf+JE2mgoPXHashrjoHqrgfvQ9bEGbupnWvScNKo4rvO3xfz7ur0VI4x1SY6C3Ip86UmvkPGKeCCYl3+R7t9mk5S2bfZsL4tQxmZOt+aVftBq/mOxXH3FnukH2t0oTh0oDhuZs3LbYqbXS21Dks1x3hoaUS9ftyj6YISV860Lx48DsEIAABCGQGARwAmXGPnAICEBgABDqbaqRx7asmD3yllbPf2dr4hUPAGPxanzzbGFMFexwuBSOPNv9/cVxUtDRb07q5VmkyXVNf9btbSDTPPNsYKnnDDzLGyPHmtXVY7BrGWGt87z8mDPvFbsPH7E3TA/TlP9pAimuDHoP09VRfX5vWvmZFIqhRpXvPyi+WPPPKrCKEXS0Nxrj8vavYolVu7uCvmPJ1x1mGeTxN88m1VJ4asdZejD7CFzwVTY6EzL1p+H7ermOsSAp1lDi2JLHVShP1K/8t6vTp5qOIzDdkGKnDqHDEBMkfMd6f4R+9WbNH1SrQb7XdVAhQY7zXmY0DRsXu9BsqHHmscSLt4YpW99qw+kWTWrGxR19CX9v12ysceYwU7ju5R9QyciL9G1GBQnXGaJlG/fsoNHdZPO4M3+fSvWs6gZaOtCJLzDwWqogzOP4d7NiMztH47n/MHG8Yx0iVNYfeu0YqFI0+wex/Sq/vS//mtByoltrs1tMw326BluGc4t8ZE8/HyhgIQAACEBgQBHAADIhr5pAQgAAEIBAm0LxhkdS99ahxoDQ4QtFX5Yopl1svuzQIQAACEIAABCCQKQRwAGTKTXIOCEAAAhBwJ2BephtWPW9C1J/1LFun+eGWWGGcURRcBQQgAAEIQAACEEhFAjgAUvFW2BMEIAABCCSVgKYFqL6BpgZ45b7rwm5l4pK6MSaDAAQgAAEIQAACO5EADoCdCJulIAABCEBg5xOwxORe/72VU+1Xob54zClScoi3UNzOPw0rQgACEIAABCAAgfgJ4ACInx0jIQABCEAgxQmooJqWBlRhQ79NBebKjrrAs+Sf3/noBwEIQAACEIAABFKFAA6AVLkJ9gEBCEAAAkkloLXctZZ8e81HgebNyi+VyhOu9lSnDzQpnSEAAQhAAAIQgEAKEMABkAKXwBYgAAEIQCC5BCzj/5XbXcv8Oa2YO2iEVJ54nYSy85K7KWaDAAQgAAEIQAAC/UwAB0A/XwDLQwACEIBAcgl4vfyHcgsku3iotFdvtl24YMQEKT/6ouRuitkgAAEIQAACEIBAChDAAZACl8AWIAABCEAgOQS8cv41vL9swgWmHOBzRhfgg9hFQ1lSevi5UjR6WnI2xCwQgAAEIAABCEAghQjgAEihy2ArEIAABCAQPwFV+9ec/9at79lOklVQZr3sZxVWSNXsW0WdBdEtK79EKo67SnIH7R3/RhgJAQhAAAIQgAAEUpQADoAUvRi2BQEIQAACwQjULnpYmj6YbwZ1xRr2O4z/vGEHSvPGN0T7dnW0xfTLqdhdKqddK1l5xcEWpzcEIAABCEAAAhBIAwI4ANLgktgiBCAAAQi4E2jesFBq3/yraBRAdAvl5EvZ+PNMWb+J1k91bz0qje/Ptp2wYO9JUj7pO+CGAAQgAAEIQAACGUkAB0BGXiuHggAEIDBwCKjoX9Wc26SjbmvsoU1Of8nY06V47Bndv3V1yfZZN0vbtrWxjoLsXKMPMF0KRhw1cOBxUghAAAIQgAAEBhQBHAAD6ro5LAQgAIHMI1Cz4CFp3rDA5mAhKdhnopRPmCESClm/t9d+4pj/n108WCpP+KFklwzNPEicCAIQgAAEIAABCBgCOAD4DCAAAQhAIG0JtG5ZLdXz7pOu1saYM6iQX+W0a0RTAMKt8f1ZUrfk7yYSoDOmf/4eh0nF5EvTlgUbhwAEIAABCEAAAl4EcAB4EeJ3CEAAAhBITQImnL/69fukZfOSmP2FcgtMLv9Fkr/7Ib1+q557r7R8uDS2f1aOlB7531K47+TUPCu7ggAEIAABCEAAAkkggAMgCRCZAgIQgAAEdj6B1q3vS83ce6TT5vU/f8/DpeKY7/eE/uvuOuq3WeH/qhkQ3bJLhpjw/2tE0wBoEIAABCAAAQhAIFMJ4ADI1JvlXBCAAAQynED98iekYdULMafMyiuS8smXSd4uo3v91vjuS1K37HHb8H/U/zP8Y+F4EIAABCAAAQhYBHAA8CFAAAIQgEDaEejqaJWql42a//aNMXvPHTpKBk27rtfrv6r/V71yu7R+uiqmv2oEWOkCexyadhzYMAQgAAEIQAACEAhCAAdAEFr0hQAEIACBlCDQXv2hCee/TTpb6mL2UzLuzC/K/u34teXDZVKz4EHpam+JdRgM3qdbLDA7LyXOxiYgAAEIQAACEIBAXxHAAdBXZJkXAhCAAAT6jEDzxjekdtHD0tXR1muNUHaulE2YLgUjjvrin+vr/6t3Susn78TuJ5QlpYedK0X7T+uzvTIxBCAAAQhAAAIQSBUCOABS5SbYBwQgAAEI+CbgVM7PzgHQvH6B1L75lxhngS6WU7GnEf+7WrLyS3yvTUcIQAACEIAABCCQrgRwAKTrzbFvCEAAAgOYQMOq56V++ZMxBEJR5fxU8b9qzm3SUbc1lhav/wP4C+LoEIAABCAAgYFJAAfAwLx3Tg0BCEAgrQk0rZsrdYsfka7O9phz5A7a21QBuEQ6m2qkduFD0l77qe1ZtZ+V+29EAGkQgAAEIAABCEBgIBDAATAQbpkzQgACEMgwAq1b35Pq1+6RrramuE4WMqUCK479vuQNOzCu8QyCAAQgAAEIQAAC6UgAB0A63hp7hgAEIDDACXS2NlhVANqrNgUnYUL/S8aeHlMpIPhEjIAABCAAAQhAAALpRQAHQHrdF7uFAAQgAIEdBBrfmyV1S/8uJg8gAJOQFOwzUconzBAJhQKMoysEIAABCEAAAhBIfwI4ANL/DjkBBCAAgYFJwJT3q1n0R2lev9Ccv8ubgTH4C/Y6UsqOuoC8f29a9IAABCAAAQhAIAMJ4ADIwEvlSBCAAAQGCoGu9hapXfw3ad6wyDUSIMvk/BePPVOKRp/Ay/9A+Tg4JwQgAAEIQAACMQRwAPBRQAACEIBA2hNo+2ydNKz8t+h/d7aqMGCXaEnArOJBUjBigmX4Z+WXpP05OQAEIAABCEAAAhBIhAAOgEToMRYCEIAABCAAAQhAAAIQgAAEIJAmBHAApMlFsU0IQAACEIAABCAAAQhAAAIQgEAiBHAAJEKPsRCAAAQgAAEIQAACEIAABCAAgTQhgAMgTS6KbUIAAhCAAAQgAAEIQAACEIAABBIhgAMgEXqMhQAEIAABCEAAAhCAAAQgAAEIpAkBHABpclFsEwIQgAAEIAABCEAAAhCAAAQgkAgBHACJ0GMsBCAAAQhAAAIQgAAEIAABCEAgTQjgAEiTi2KbEIAABCAAAQhAAAIQgAAEIACBRAjgAEiEHmMhAAEIQAACEIAABCAAAQhAAAJpQgAHQJpcFNuEAAQgAAEIQAACEIAABCAAAQgkQgAHQCL0GAsBCEAAAhCAAAQgAAEIQAACEEgTAjgA0uSi2CYEIAABCEAAAhCAAAQgAAEIQCARAjgAEqHHWAhAAAIQgAAEIAABCEAAAhCAQJoQwAGQJhfFNiEAAQhAAAIQgAAEIAABCEAAAokQwAGQCD3GQgACEIAABCAAAQhAAAIQgAAE0oQADoA0uSi2CQEIQAACEIAABCAAAQhAAAIQSIQADoBE6DEWAhCAAAQgAAEIQAACEIAABCCQJgRwAKTJRbFNCEAAAhCAAAQgAAEIQAACEIBAIgRwACRCj7EQgAAEIAABCEAAAhCAAAQgAIE0IYADIE0uim1CAAIQgAAEIAABCEAAAhCAAAQSIYADIBF6jIUABCAAAQhAAAIQgAAEIAABCKQJARwAaXJRbBMCEIAABCAAAQhAAAIQgAAEIJAIARwAidBjLAQgAAEIQAACEIAABCAAAQhAIE0I4ABIk4timxCAAAQgAAEIQAACEIAABCAAgUQI4ABIhB5jIQABCEAAAhCAAAQgAAEIQAACaUIAB0CaXBTbhAAEIAABCEAAAhCAAAQgAAEIJEIAB0Ai9BgLAQhAAAIQgAAEIAABCEAAAhBIEwI4ANLkotgmBCAAAQhAAAIQgAAEIAABCEAgEQI4ABKhx1gIQAACEIAABCAAAQhAAAIQgECaEMABkCYXxTYhAAEIQAACEIAABCAAAQhAAAKJEMABkAg9xkIAAhCAAAQgAAEIQAACEIAABNKEAA6ANLkotgkBCEAAAhCAAAQgAAEIQAACEEiEAA6AROgxFgIQgAAEIAABCEAAAhCAAAQgkCYEcACkyUWxTQhAAAIQgAAEIAABCEAAAhCAQCIEcAAkQo+xEIAABCAAAQhAAAIQgAAEIACBNCGAAyBNLoptQgACEIAABCAAAQhAAAIQgAAEEiGAAyAReoyFAAQgAAEIQAACEIAABCAAAQikCQEcAGlyUWwTAhCAAAQgAAEIQAACEIAABCCQCAEcAInQYywEIAABCEAAAhCAAAQgAAEIQCBNCOAASJOLYpsQgAAEIAABCEAAAhCAAAQgAIFECOAASIQeYyEAAQhAAAIQgAAEIAABCEAAAmlCAAdAmlwU24QABCAAAQhAAAIQgAAEIAABCCRCAAdAIvQYCwEIQAACEIAABCAAAQhAAAIQSBMCOADS5KLYJgQgAAEIQAACEIAABCAAAQhAIBECOAASocdYCEAAAhCAAAQgAAEIQAACEIBAmhDAAZAmF8U2IQABCEAAAhCAAAQgAAEIQAACiRDAAZAIPcZCAAIQgAAEIAABCEAAAhCAAATShAAOgDS5KLYJAQhAAAIQgAAEIAABCEAAAhBIhMD/BzMiTiCWdxNm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898" y="1985482"/>
            <a:ext cx="4145100" cy="417617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36F84E3-DA72-4D97-A247-755E6A482CFE}"/>
              </a:ext>
            </a:extLst>
          </p:cNvPr>
          <p:cNvSpPr txBox="1"/>
          <p:nvPr/>
        </p:nvSpPr>
        <p:spPr>
          <a:xfrm>
            <a:off x="895806" y="5653825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España: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264801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249241">
            <a:off x="4829335" y="3721021"/>
            <a:ext cx="6863555" cy="747897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CONTEXTO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 rot="21249241">
            <a:off x="4829335" y="4411766"/>
            <a:ext cx="5157787" cy="443198"/>
          </a:xfrm>
        </p:spPr>
        <p:txBody>
          <a:bodyPr/>
          <a:lstStyle/>
          <a:p>
            <a:r>
              <a:rPr lang="es-CO" dirty="0"/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517836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ESPAÑA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40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4425977" y="1302779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Experiencias que más buscan en Colombia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578557" y="2645119"/>
            <a:ext cx="40133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Promedio del viaje: entre </a:t>
            </a:r>
            <a:r>
              <a:rPr lang="es-CO" sz="1400" b="1" dirty="0">
                <a:latin typeface="Futura Std Book" panose="020B0502020204020303" pitchFamily="34" charset="0"/>
              </a:rPr>
              <a:t>6 días semana y 2 semanas</a:t>
            </a:r>
          </a:p>
          <a:p>
            <a:endParaRPr lang="es-CO" sz="1400" b="1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Costo de paquete sin tiquete internacional:</a:t>
            </a:r>
          </a:p>
          <a:p>
            <a:r>
              <a:rPr lang="es-CO" sz="1400" b="1" dirty="0">
                <a:latin typeface="Futura Std Book" panose="020B0502020204020303" pitchFamily="34" charset="0"/>
              </a:rPr>
              <a:t>      Entre USD1.600 y USD2.300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b="1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Son </a:t>
            </a:r>
            <a:r>
              <a:rPr lang="es-CO" sz="1400" b="1" dirty="0">
                <a:latin typeface="Futura Std Book" panose="020B0502020204020303" pitchFamily="34" charset="0"/>
              </a:rPr>
              <a:t>más sensibles al precio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Viajan en pareja, con amigos, o en grupos.</a:t>
            </a:r>
          </a:p>
        </p:txBody>
      </p:sp>
      <p:sp>
        <p:nvSpPr>
          <p:cNvPr id="4" name="AutoShape 2" descr="data:image/png;base64,iVBORw0KGgoAAAANSUhEUgAABAAAAAMACAYAAAC6uhUNAAAgAElEQVR4XuzdBZidxdXA8XPX3eJum+DBSZCQQIK7tlBcWtzKh5S6IaUUipRCsVKg0BZ3SLAAgeBBQtw9667fObO5m3vv3nv3rmaz73+eJw9k97X5zdCnc2bmjK9Ri1AQQAABBBBAAAEEEEAAAQQQQKBXC/gIAPTq9qVyCCCAAAIIIIAAAggggAACCDgBAgB0BA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AEEEEAAAQQQQAABAgD0AQQQQAABBBBAAAEEEEAAAQQ8IEAAwAONTBURQAABBBBAAAEEEEAAAQQQIABAH0AAAQQQQAABBBBAAAEEEEDAAwIEADzQyFQRAQQQQAABBBBAAAEEEEAAAQIA9AEEEEAAAQQQQAABBBBAAAEEPCBAAMADjUwVEUAAAQQQQAABBBBAAAEEECAAQB9AAAEEEEAAAQQQQAABBBBAwAMCBAA80MhUEQEEEEAAAQQQQAABBBBAAAECAPQBBBBAAAEEEEAAAQQQQAABBDwgQADAA41MFRFAAAEEEEAAAQQQQAABBBAgAEAfQAABBBBAAAEEEEAAAQQQQMADAgQAPNDIVBEBBBBAAIHWBOo2bpRVv/qV1G3YIOWzZsmYp5+WtN12a+02fo8AAggggAACW5EAAYCtqLH4VAQQQAABBLpCoL64WJacdZaUvPqqJI8dK5Vz5sjg3/9eBv3sZyI+X1e8kmcigAACCCCAwBYQIACwBdB5JQIIIIAAAj1JwAb+C44+WgbpCoDMKVNkwWGHSfI220j+c89J4uDBPelT+RYEEEAAAQQQ6IAAAYAO4HErAggggAACW6VAQ0PTzP6m2f2V110na26+Wca9/bak7rSTLDrpJCmdMUNGPfGE5P3wh1tlFfloBBBAAAEEEGgpQACAXoEAAggggIBXBBobpeDJJ2XZRRfJwGuukYHXXisNlZWy9PzzpeDxx10AIHP//WXlDTfImhtvlJzjj5dRjzwicRkZXhGinggggAACCPRqAQIAvbp5qRwCCCCAAAIqoAN/+1O7Zo0sOOYYqfjkE0nbY4/mJf7+FQDDbr9d+l9+uWx48EFZeu654ktMlDHPPCPZRxwBIwIIIIAAAgj0AgECAL2gEakCAggggAACkQTq1q2TxWeeKbm6rD95xAiZN21a86X5L77oBvcb//lPWaLXpO2+uwsKFDz1lKzWfAD1paVulcCQm24CGAEEEEAAAQR6gQABgF7QiFQBAQQQQACBUIHGujrxJSRI2cyZMu/AA10AIH3CBCl69lnJnDpVVv3859L/0ktl6G23SdmHH8qCgw+Whqoq9xib+R/9739LQ02NZB96qMTn5ACMAAIIIIAAAr1AgABAL2hEqoAAAggg0DsEbLZ+2SWXSPmsWTJCl+Fn6UC9zcfw6VL/9ffcI0U6kz9KB/GNusd/wZFHSkNFhWQdfrjYOwbq8X6W6M8CBPkvvSRl77/v3ps8fLhUfP659NXl/7YdgL3/vaNfUQsEEEAAAQT8AgQA6AsIIIAAAgj0EIE1f/yjrPr1r90MfEK/fmJL9FN33DG2r9uU2b+xttYN5gt18J+vx/ul77WXrNRl/Gt1pt/2/aeMGyfD775bVmgSwA333+/+Xrt+vWQecICMevhhEX13XEpKbO/kKgQQQAABBBDYqgQIAGxVzcXHIoAAAgj0VgGbobds/Fb6X3aZLPrBDyT3hBNkiB7PZzP10UrVvHmySDP2D9LgQe6JJ7qB/dIf/1iG/OEPbra/dPp0WXDUUS7jf8a++8qY55+XyjlzZOFxx0l9YaEkDhzoVgtkTp7cW3mpFwIIIIAAAgioAAEAugECCCCAAAI9QCAwADD83ntltQ7mS2fMcKsAEocMifqFpe+8I/OmTNm8p1+X9Nvfsw46SEZrQr9GXR0wV2f/qxcvliRNBDj2lVckZdttpVSP/SvX/f+5P/yhJI8e3QMU+AQEEEAAAQQQ6EoBAgBdqcuzEUAAAQQQiFHAHwCw2fyxui+/fPZsWXzKKTL2jTdc8r7mooP5+vJyqd+40S3dT9eBfdXcuTL/sMMkITfXBQzqS0rc3+sLCtw2AJf9X5f416xY4VYBjP7Pf9xKAQoCCCCAAAIIeEuAAIC32pvaIoAAAgj0UIFGzbhve/cted9YHbT7kpJkgQ7iRz76aPPSfBu8r/7d72TtrbeK7fW3Pf12bF98VpY76q/o6afd4D51hx1cAKBm6VKX/T9Jk/ttuO8+6X/55VLwxBMySv+k77lnD5XgsxBAAAEEEECgqwQIAHSVLM9FAAEEEECgjQKWBHDlDTfIiAcekIy993aD+JGPPNIcACjUwf3iH/1I+v3kJ272v/DJJ92Mf/YRR7gB/lL9ec6xx8qAK6+UJeecI3YUoAUBrPQ56yyX/C8uLa2NX8XlCCCAAAIIINBbBAgA9JaWpB4IIIAAAlu9QLEu/bcj+/pqMsB+F10kC3Uw7w8ANJSVuVn+qq+/lvyXXxbb979Uj+uza4ffdZdU6s+/nzTJHfdnJWW77WTon/7kEgImjxnjkgEm9Omz1RtRAQQQQAABBBBovwABgPbbcScCCCCAAAKdKlD13Xdu1t9m6Ydq9n87qm+kHs1nOQBqV650wQFfcrKb9a/TFQDuWvu7BgRq166V+VOnull/++NPABifk9Op38jDEEAAAQQQQGDrFSAAsPW2HV+OAAIIINDLBPyJAAsef1xyTz7ZHdWXr6sCkkeNkupFi2T+oYe64IAlCYzXhH92bKC7Vo8MtOP86tatcysHijWHwMD/+z9JnzixlwlRHQQQQAABBBDoiAABgI7ocS8CCCCAAAKdLLD+nntk2cUXu6fmHHOMSwLoi4uTNboiYM2NN7qf57/wgmRpMGDldde5n/vLEP39wGuv1UN+fZ38VTwOAQQQQAABBHqDAAGA3tCK1AEBBBBAoNcI+LcBWPK+gddfL5l6fN8yndWvXrBAEvr2lboNGyRj332lr+7/X3PTTTJAB/x2/J9tDcjSLQD2TwoCCCCAAAIIIBBOgAAA/QIBBBBAAIEeIGDL/30JCSKNjW7Av+HBB2WALuOvXb5cil97TXJPPFH6amZ/m/W3BIBW7Li/MXoMoCX5oyCAAAIIIIAAAq0JEABoTYjfI4AAAggg0JUCDQ1S9PzzsuzCCyXv1FNliC7pL9MB/sLjjpPEQYMk+6ijZKNuAxite/0zdYbfkv0VPPaY1JeUSJ8zzpDk0aO78ut4NgIIIIAAAgj0IgECAL2oMakKAggggEDPFrDs/PUFBZLQr5/bp1+3caOs+vnPZf2994ovMdEN/vtfeqk0VlW5I/+Knn5aBv3iF25VQOFTT8lo/bvN+lMQQAABBBBAAIH2CBAAaI8a9yCAAAIIINBGARv8r7rhBimZMUPyddm+LfdfdMopUqp/T87Pl5EPPCAZkyY1J/ArnT7drQKIz8uT0U884YIENutvxwLGZ2e38e1cjgACCCCAAAII6P/NaNQCBAIIIIAAAgh0jUCdzvjHpaa6Gf4VV10l6+68U/JffFEyJ0+WZZdcInEZGTL4N7+RhD59gj6gsbpall9+uaz/+9+lz1lnyUDd+79YAwZ9zj5b+ut9ZPrvmvbiqQgggAACCPRmAQIAvbl1qRsCCCCAwBYVqPjkE5l38MEy9NZbXQI/28u/RPft9z3/fBl+113iS0qK+n2VX38tC448UmpXrZJRuu/fylp91phnnpHEwYO3aN14OQIIIIAAAghsfQIEALa+NuOLEUAAAQS2EgHL1j9vyhQ3+B9+zz1SPnu2zDvwQEkeNUryX3659ez9ukjPTgNYet55krbrrjJC/33FT38q/TRhoJ0KQEEAAQQQQAABBNoiQACgLVpciwACCCCAQBsEqhcvlgVHHCFSX+8G/I01NTL/sMOkZulSGaF7/i0w0FppKCuTZRdfLBv/+U/JOfZY94ycE06I6d7Wns3vEUAAAQQQQMBbAgQAvNXe1BYBBBBAoIsFKj79VNb+5S8y6Je/lOQRI2TZRRe5WfxRmsgvbeedmwMAOccfL6MeecTlAGit1K1bJ0t//GMpsuSBmksgX48NzDr00NZu4/cIIIAAAggggECQAAEAOgQCCCCAAAKdIGBJ+9bpvn471q9Bj/EbqTP2fU4/XYpfesll88/YZx/pq4P41ZrwLy4zU6rnzZOxb7wh6RMmxPR2e37F55+LLznZBRIkLi6m+7gIAQQQQAABBBDwCxAAoC8ggAACCCDQDgFbit+gg/J4HcwHztDH5+bKsD//WfJ08G9H/dkpAJa9v+T1191bknRVQJ7+fc1NN8mQP/xBBv7sZ+14O7cggAACCCCAAAJtFyAA0HYz7kAAAQQQ8KpAQ4MU6FL+lddfLw0VFZKyww4y+sknpfzDD2XRD34gGZMmyYh775XksWODhEqnT5eFJ50k9YWFbum+rQxYokf7ZWqCwNFPPSXxOTleFaXeCCCAAAIIINCNAgQAuhGbVyGAAAIIbN0CbiCvy/nTdtvNLfOv+Owztx8/c9o0qfr+e0nJz3dL9MOVqm+/ldK33nIBgDU33ywb7r9fEvr3l7Gvvuoy/FMQQAABBBBAAIGuFiAA0NXCPB8BBBBAoFcI2B58S+hXrAP2sa+84gbzy6+4ovmIv0gD/9DK28kAC486SlJ32UUKHnss5tMAegUilUAAAQQQQACBLSpAAGCL8vNyBBBAAIGuELA9+SuuuUbi0tNl0A03SOLgwW1+TUNlpay58UY3sz/8zjvd/fP1SD9ffLzkv/ii1CxfLvN1Nt/2+VtAIHX8+JjeYUkBLZoSl9gAACAASURBVFHgkD/9SZZdcIHk6IqCobfcIuLzxXQ/FyGAAAIIIIAAAu0VIADQXjnuQwABBBDokQKNdXWy8tprZe1tt7nvyzr4YHcEX0JeXpu+t+Df/3bJ+6yM/s9/JHWnneT7/faThL59ZZt33hFfUpIsOvlkKdFM/oN//3sZZMn8YhjEr/rFL6Rq/nwZeuutsvSccyRev2vkAw+4YAUFAQQQQAABBBDoSgECAF2py7MRQAABBLpdoG7DBllw5JGSfdhhbuZ/2cUXy7Dbb5d+uny/tVI2c6ZsePBBGfLHP7ogwkY9ys9KXx2o2/3fT54sFmAYN2OGpOkS/qXnny8Fjz/uMvvbKoCU7baL+go7OWDZJZdIQ3m5DLvjDll++eVSvXChW1FggQUKAggggAACCCDQlQIEALpSl2cjgAACCHS5gC3Rt4G4ZeUfqYN3G/RbAMAy7A/UbP2Wbb++pMTN4kdbBWBJ/Zb95CdS9MwzMkr35q/WI/osOV/Z++9L5Zw5rh6+lBRp1OvyTjtNBvz0p7JStxlUzZsndWvXylhNEJixzz7R69vY6LYmWPLAkQ895P7dnjfy0UfdcYIUBBBAAAEEEECgKwUIAHSlLs9GAAEEEOhSAf+MuiXTa6ytlfS99pLhd98tS3UgnzxmjIzQTPtFmqV/2Y9/LGN1qX76hAlRv2eNzfxrzoCBOjAv1WX+QzRbf+VXX8nyyy4TX2Ki9NPnFL/+ulTrEn4rWQcd5N7nS02VpCFDYtoCYAEGOzIwPivLBSYG//a3MlBXG8SyfaBLMXk4AggggAACCPR6AQIAvb6JqSACCCDQewX8y/1ttj/zgANk0UknyUDdi1/xxRdSrSsDbGl9gy67X6DJ+/ppUKC/Lrm3Ygn+Nvz971L43/9KfHa2DLjqKsk88EAp1aX9lugvefRoF1AY8Y9/SOakSVLx5Zdu9UDS8OFu9n6lvqO+qEiG/vnPkqF5AdpSGsrKZNVvfuOOAeyrKxcG/+pXEpeR0ZZHcC0CCCCAAAIIINAuAQIA7WLjJgQQQACBniAQGAAYpJn1F595ptiqANsGsOG++1wAIGP//WXJ6ae7wftQTQzoVg1oXoCNDz/cXAWb3R/8u99JpQYOLPmfv9i2gdwTT+wJVeUbEEAAAQQQQACBDgsQAOgwIQ9AAAEEENhSAv4AQNLIkS6T/gadsV+vM/t9zztPVugefZvZt2X8KzUXQO2qVW5LgK0OWKDH92Udfrik7rijWFb+wGLJA0vefNOtABiieQBsRQEFAQQQQAABBBDoDQIEAHpDK1IHBBBAwKMCtgzfjuKrW7/ezfZXzZ0rS849V4bfeaessH319fWS//LLbrl9zfLlLgBgM/xL9ZoRGjDI03tX/fKXsu6uu9yAf/Cvfy39NEv/Ug0gFD37rOQccwwJ+jzat6g2AggggAACvVGAAEBvbFXqhAACCHhEwJ8E0JbzW5I/K0t0G0D+Cy+4Qf86DQRYkr6aZctaBAD8qwN8CQlS8fnnMl9XBfQ9+2wZctNNUvnNN7Lo+OMlRVcIjHrkEfboe6Q/UU0EEEAAAQR6uwABgN7ewtQPAQQQ6OUC6+64Q5ZfcYVbrp++774uADD2lVekZulSWXD00ZKy3XYSr0n2UnbYQYbrTL8N9udp9n47dm/sq69K6k47uQH/Al36n3fqqS4AYMWOBbTggP2hIIAAAggggAACvUGAAEBvaEXqgAACCHhYwI7rm68DejsJoN+FF7pj/PJfesll9198yilSosf2WRl2++3uFIDG6mpZpD+34/iSRowQSx5oy/3tunw9MjBLVwJQEEAAAQQQQACB3ihAAKA3tip1QgABBDwkYPv/F+he/aqvv5bMqVOlobxcRj/1lMTn5EihZvFf/KMfSXxWlox97TVJ2313J7NaM/6vufFGdxygv/S/7DK3ioAj+TzUeagqAggggAACHhMgAOCxBqe6CCCAQG8TaKyrk5Wa8G+tHvFnpf+llzYd96cz/as0qd/aW291P+9zxhkuH0BdYaFbGRDfp4/k/fCHUrN4sQscpO+5p0hcXG/joT4IIIAAAggggECzAAEAOgMCCCCAwFYv4N8GYJn8R+gxgL7UVFl5zTVSu2aNZGhegJoVK1xOgAQd9Dc2NEhDWZmMeuwxyT3ppK2+7lQAAQQQQAABBBCIVYAAQKxSXIcAAggg0LMEGhulXgfy8enpUmfHAepgvnTGDBn2l7+4o/5sBcCQm2+WrGnTpGr+fFl6/vlS9t57EpeSIoP/+Ee3UoAEfz2rSfkaBBBAAAEEEOhaAQIAXevL0xFAAAEEQgV04F769ttSvWiRy7ofp7P1bS22z9/28dsxf2P+9z+XuG/Dgw/K0nPPdTP+qXp8X+lbb8nop5+WVM3+74rO/FugwAIAcWlpbX0l1yOAAAIIIIAAAlu9AAGArb4JqQACCCCwdQnUFxfLIt17Xzp9uozTGfuM/faLXgEduIvP1/RHS8Wnn8qyiy6S8o8/dln8Rz/xhKTvvbfUrlrlkgFWfPKJDL/3Xin/4AO37H+U/j5x0KCtC4mvRQABBBBAAAEEukCAAEAXoPJIBBBAAIHIAg0VFW45fsmbb8rYV1+VtF13DX+xrhQoePJJN9gfqPv5B2qiv9J335WFxx0n9ZrIz/bv29F+iYMHN98fuArAfrfi6qsldZddZKgmAmS5P70SAQQQQAABBLwuQADA6z2A+iOAAALdLGBZ+1dcdZULAOS/9JIkjxoV/AU68Bf9Ywn8/DP6aXvsIfnPPecy+C856yzpf/HFknfaaS0G9XUFBS7Df8nrr8vg3/xGsg47TBadcIIM/9vfJPuII7q5prwOAQQQQAABBBDoWQIEAHpWe/A1CCCAgCcEVl53nVR89pmMfuopic/Jaa5z3bp1svjMM93sfrIu75+nCfz8xZby27F9rZWS115zCQElIUHGaoDBTggonz1bRj3yiMRlZLR2O79HAAEEEEAAAQR6rQABgF7btFQMAQQQ6LkCG+6/X8pmzpThemSfJeXzF/vZvAMPdAGA9AkTpOjZZyVz6lRZ9fOfS87xx8c0iLcVBqt++UtZc+ONknPssTJI711yzjky4r773DMpCCCAAAIIIICAVwUIAHi15ak3Aggg0A0CdhRf0YsvSr1m3w/M+N9QWSn2JyEvL+graleulAVHHimWJyDr8MPFVgQM/vWvZZGeFlD9/feSrzkDMvbZp9Uvr1292m0FsNn/PrploOq779yRgJmTJ7d6LxcggAACCCCAAAK9VYAAQG9tWeqFAAII9ACB9ffcI8t0v74vMTE4479m9i/Q5f8rNblfzfLlkqmz/sP++ldJGTdOFhx9tJRYcsDdd5eUbbZxGf1XaxBg7W23Sb+f/ESG3XGH+JKTW61dlQYMlpxxhjstwBIFjn3lFUkdP77V+7gAAQQQQAABBBDorQIEAHpry1IvBBBAoAcIrPnjH2XlDTe4gf0YTeKXsu227qsK//MfWfyjH0ljbW3zV9o1diTgxn/+0/3MlvJn7LuvjHn+eameN0/m64oA0Z+NfeONmJfyN5SXS7keC2jHAKaMHdt8lGAPoOETEEAAAQQQQACBbhcgANDt5LwQAQQQ8I6ADcArPv/cDfwT+vZ1FW8oK3OJ/spnzZKRDz8sa/WIPsva7y8Zukw/ITtbinTgn6SJAG3mPlkH72v/9CexWf2ht9wiCf37eweRmiKAAAIIIIAAAp0kQACgkyB5DAIIIIBABAE90s9m/G3AP/j3v3f7+22fv5V8zQ9gQYKV118vxbrsP3HgQBn78svuCECb8a/XY/9G6725J57YrbyNDXVS/s1LUrngXWmoKnUrB5IGbi/ZE86SuNTsbv2WwJfVblwsZV/8V2o3LNKTEuslaYB+08Szt+g3bTEMXowAAggggAACbRYgANBmMm5AAAEEEGiLQF1BgSzUff1V8+fLWB3k26y+/b3yq682J/XTIMEKzQdggQKb8bcVAxsffVRW//a3Ysf/pe+5Z9hX2kC9asksN1CvK16l2waq3WA9PjVX0rY/VNLyp7R52X99+UYpnnmv1BYsafHOhJxhknvgVRKX3P3HCVYt/UhKZv9Lt01UBX1X8rDdJGffC9pcz7a0IdcigAACCCCAQO8QIADQO9qRWiCAAAI9RsAy/xc+/bQU/Otf0v+yyyRzyhRZdumlYkf/Dbv9dumnSQFXXnutS+qXc9xxMkr3/Pv0KMDll18uJa+9Jvm6AsDyAbRWqld+JaWfPi42YA9bNBCQOmofydrrzJgHxxZAKHrnTqlZ932EZ8ZJ5i4nStq2B7X2eZ36+9r1C6Ro5t90NUJJi+daMCJnyuWSmDeyU9/JwxBAAAEEEECg9wkQAOh9bUqNEEAAgS0mYIn7Vv/ud27m3oo/+36VJvFbdNJJknPMMTJSZ/btuL/vNcGfrQ5I32svSRo2zO3573P66TJcTw6IluXfZv1LP3lcKhe9r5kCG6LW1ZeYItl7nyfJQ3Zu3URXIRR/9JBULZ6l1za66xOyBkr2pIul7KtnpHr5Z+5nSQN3kNwDrmj9eZ10hQUlCqffGnZFgnuFT4MSu50saeOmdtIbeQwCCCCAAAII9FYBAgC9tWWpFwIIILAFBGxZ//zDDpPcE06Q3JNPloX6zyE33iiZBxwg86dOldq1a10W/9SddpIFhx4qFV984XICWLGjAEf84x+SPGpUxC+3wXDx+/dJ9ao5zYP01qqZNu5Aydz9lNYuk6pln0jJRw83bSOwcXVSmuTsd4Hus99Oyr99Rcq+fNr9PLFfvuRNu7bV53XWBeVfvyBlX7+4Kdjhk5RREyWpb76ufnhC4x917jUZOx8v6dsf1lmv5DkIIIAAAggg0EsFCAD00oalWggggEC3CejMuWakE4mLc/v2l5xxhox44AHJ++EP3Z7+bA0IxOflyfyDD5bSt96SnOOPl6xp09zxgEP+8AdJ23VXic/KkmRd9u9LSIj82WFm6H0JyTrzfYCk73CkNNbX6t79v+ny/XlBz4hlwN5YX9M0y65J9vwlZdjukq0BACuBAQBbFZA79f8kLiWry4kbKoukQL+rvnSte1d8eh9dfXClC1IUvvUXaaguIwDQ5a3ACxBAAAEEEOg9AgQAek9bUhMEEECg+wRsMP7SS7LhoYfccv4MXc4/5OabpUAT9lkAoL/u+R+qe/z9A3pb6m+Z/6vmznWZ/a3YwH/Mc8+55f+xlKqlHzfN0OtA3z8Yzt73J5LYZ/OKgaolmijv40ear7HrYhmwVy76QEpnP9o8o26BBbd1YOguLQIAsQQUYqlPLNdUzH1DSjXrv3+rQ8rIvfW7zpG6wmWbAwBsAYiFkmsQQAABBBBAQAUIANANEEAAAQTaLGCD/4WawC95zBi3rN+O78vXn9UXFcl8Xdrv09UAdsRf2u67izQ0yHpNALhcgwJDbrpJyt59171v0C9+0fT7GEvhW7dLzZpv3NU2+56z34VuOX5gCRoYb/pFfOYAyZt6tR6VlxP+TXZM4dv27G+bf5+YN0Jyp10jvvgk97PiD/4hloXfSlL/cXoSwNVS8f3rujLgNZ2FL9VAR7KkDN/DbTWwf++Uot9VMP0WsQSAVnzxiZKlxxCmjNhLv2VzMMTlOdjnfEkePL5TXtvRh9SXrtPTCh7dtBKjUeIz+knW7qdK0qAdOvpo7kcAAQQQQACBDgoQAOggILcjgAACXhNoKCuTxWeeKVVffy1jnnlG1mpmf8vwb8f15ejxfot06X/xCy9I0vDhknfKKVK9ZIkU6akA9u/D775b4jLad4RewZs3u8GwDbCz9jxNUkZObEHfngBAXdEKnU2/XTPsFzc/L12PEMzY+QT3d7c94E0diBcsdX+3nAJxKdlSNue5kCSEPt2KcJhkjD+uU7qEHUNY9PYdzcv83fL/A3/qBtRlX/5Pgw+vuvcE/rxTXtyBh9iWhcIZt0ldyeqgp8Rn9HVBE/tWCgIIIIAAAghsOQECAFvOnjcjgAACW4VAQ3m5VHz+uaRsu60k9O0rVd995xL92bL/ETrwt+z9i3Vw3/ecc1wG/4LHHpMl55/vZv79JVdPABh+112S0L9/u+tsyfDK574u6dseLOk7HhX2OVXLP5WSDx90g3Z/Sew7WpP2XRfxKMDyb17WLP/P2lDf3RI6o1694gsp/vAfbt990yz8mVIxb4bUbljU4hs684SA0O9yWw+mXqO7AWqDAhKBuQrajdtJN4bbghHOtJNex2MQQAABBBBAoI0CBADaCMblCCCAgJcE7Fi/lddeK2t1P3/eqae6AX/5Bx/IvIMOcjP6lrW/dvVqWXD44To7v17GaNK/It3XXzpzpvTTgEB9SYlkavb/9D33dEkCu7qE5gmw97W2Zz9wa4FdH7RlwLYHvPNXqVn9tft0m8nOmXSRBgQekLqilS2qkzp6Pxcg6IwS+l3+0wyClv+H5CrojPd25BkV86ZL6WdPtTieMS45U1cAXCUJOUM78njuRQABBBBAAIEOChAA6CAgtyOAAAK9TkAHvfW6zD8+PV2XxVfJUp3NL3j8cbfff+TDD8vaW2+VIl3in5KfL+NmzJD4nBxZcu65Uvjkk80Ug37+cxn0q19Fz+rfBXAVc1+T0s//p09ums23kjJigu6RPy/s2+rL1uuS9T9LffnG5t8HzuKHHsGXvt0hkrHLCXrawL1iqw0Ci1s5YIkDh+zc4ZqFZv/XpAqSudvJYgEGd1qBbg+wkjRoR8mdfFnE1Q0d/pA2PsBOYCh+725pqGk62tFfetp3trFaXI4AAggggECvESAA0GuakooggAACnSOw/u9/lxVXXeUG+zma6M+/AiDw6baUv27dOrcCIFuT/i36wQ8kadQoqfjkE0nbZRcZdscdHVru396aBO6N9z/DP3Me7pnhtgzY9Rm7niRlmn2/Yt5bzbPZCVmD3Cy2JRNsqCyWYj2RwCUO1IBJXGq2ZOx4pKTmT27vpwfdV7Pueyl6925prK10P/clpkrO/hfr+75zRxLaqQD2HblTrtBZ9SGd8s7Oekjlgnc0P8ILLqeCLy5BkgZs65IXmhEFAQQQQAABBLasAAGALevP2xFAAIEeIWCJ/RoqK90e/8L//lcW/+hHkrrjju6YPjvKz/b4l77zjsTn5srAq6+WhH79ZNnFF+sAtelIvpTttnOnACRrEGBLlsBs/U3f4ZPMXU+QtG0PCftZboZ/zvObfxcXr7Ps+0rtuvmayG6N/nxTXoAoiQe7or6VC9+T0k8ebz6W0AbPqaP21YDE9KZcBN38PV1RR56JAAIIIIAAAt0vQACg+815IwIIINCjBKrmzZNFxx+vZ8sXythXXpHk0aNlie7fL9T9/AOvv14G//a3skqX9Bf8+9/u9zbYt9wA6+68U1b97GduC8AwPQkg9+STt+xSdDs2782bgpLz2TF+WXufI5YoL1wpeu8eqV7xedT2sMG2He9ngYHuKqWfPuESDfqLJR+0lQaNDXUuEWH6TkdL+naHdtfn8B4EEEAAAQQQ6CUCBAB6SUNSDQQQQKBNApqhv27jRkno00dW33ijG+BbsYF8vwsukEUnniglur/fl5wsox591CX2q5g9W/JffFEShwQsObdM/z7flh34b6p4fUWh7ue/Vewc+uaBsw7ebd+8LymtBU99+QapWTWn+Zi9cH523F/WhDMkefD4oF9XfD/dHQNoS/TjUrIke+I5Uc+5D94y0OCO8sudcrlLOGjFZvWL3r1LatZ+b39rU1PaxbbMPmfypRocSHL32l788m9elNqNSzZtI/BJXHK6JA3eSY8pPFbi0/LCvqOucLmUfPxPqS1c5r4jbdw0l3vAX2o3LnZbI+wEhMbGeknqN1ay97tQn910tKPlLijS/Ai1G5tOSHAnFOzz48j9Q4MaVUtmScX8tzSp4go9vaHWfVuO5jXoaVsb2two3IAAAggggEAPFCAA0AMbhU9CAAEEulRAB11rbr7ZJe0bpcn9Vuosvw3wraRPmCC5up9/9e9+J5n77+9+njp+vA4s43UQneQCALZNoCcUG4yWzP6XnjSw2g0cO7VoUCNpwPZu8B86WLaEgS7QULah+ZUZOx8v6dsfFvETQpMGBp00oHdVr/pKij+4XwfrVe2qRkLWQMmd+n9ua0DJJ4/poPqjFpn4/Q+23AHZuioiacB2Qe+yoxNdgkF19Zfm/AnaZ8p0u0SF5h+wVQibS/AWi7KvntHAg+Yo2BTECK1n4Ast2GB5FOyfwUEPn/a3BNemdnpA1l6nS/LQXdvlwk0IIIAAAgggECxAAIAegQACCHhMoLGmRpZdcols0CP9RjzwgGy47z7pf8UVbsl/0dNPO420XXeVkY88Iit0v3/J66+7n/XV0wCG33WXCwRs8WLL/affokcPLujcT9Fs+0kDtpHMXU6UhNzhYZ8detSgLcnP2utMSRk5Iez1NrNtR/pZUrym4tPl+02nCfhLuGSEsVfMp6sc9nHbFIrfv0+DCXP01uirCOLT+0juAVc2r0Cwd7VIPKgJ/DL3OFVSx0yS4NMQgr+s+ejDMG2S2He05E27rsUKAAt4lMx6WFdflLZazZSRe7uABQUBBBBAAAEEOi5AAKDjhjwBAQQQ6DIBy7S/4pprpL6oSAb/4Q+SusMObX5XY3W1FDzxhGzQjP0Z++0ndkRfwVNPyVI9ui/3hBOkeuFCGapL/+N0uf/i00+XpOHDZegtt0ja7rtL1bffyiLd22/bBUZpDoDMyZ2T5b7NlQi5oaGmXGer/6TLxle281E2y5y4aeXA5sFyYr98HbBeG/WZLfbnb8rQn9R/m7D3WTK/ivlvNw/Kbbl8ji7/T8wb2Xx9Q3WZO1qwZv38iDP3oQ+377dnpWhugvQdjtBB+ovNJwTEghI6sC7/5mUp++rZgO/MdKceWADDVlrYNoVwxb/6oU5XYtiRirbdwV9s5j5n0kVBt1nQpmjm3zQgUhLLZ7otHFkTzozpWi5CAAEEEEAAgegCBADoIQgggEAPFbBEe4FH8GXsu6+M1oF74uDBMX+xPcOW86/WRH7+MkT3/OfqHv8FRxyhM+jr9Yi5RPfciIN7ndm1BHQSFxfze7vjwvJvXnID3kgDUz2DTveRDxWbhbal5DZgtj3rPh00J+je+6pls6VEl6AHbh+IJQBggQfbY+8v8Zn9daB8tW4VyG1R7XDbBaIti7cH1On++8K3/hKUmyDDkv7teFREVguEFL6tqwx0D76/xCWlS4bu37e8ACWzHtJ61gTd71YBHPhTl4/ASmhCxMS8EZpA8Twpfu/uTScitHy9W/2gR/yljNhLwq1iCP1uayu3zaBgSfC36L7/9J2O0vYaJkVv3xG0MqC17RXd0dd4BwIIIIAAAr1FgABAb2lJ6oEAAr1OoK6gQBYerQO/iRMlY9IkWXTSSU1J+i4KnlGNVvHyjz6S+QcdJP30yL6+mtl/ydlnuz38Ix56SFbqygJbFWDFtgLY77fWEm72OU4T/+VMuUIS+4Q/mjB0Kb/VvbUAQLhEg0n9x7n99+FKuKXzlpAwZ78LWuzB998fNgDQSo6B0L33FvzI3PVkSdtmatiBub0r8IQEe6clIbT6+UvKiAlihs2rF/SZbtVEwEoAW4FgWwlsu0TokYrhTmAI52H5C6ydLCARGkQIDDBsrX2T70YAAQQQQKAnCRAA6EmtwbcggAACAQJ1GzbIgiOPdIP/Qb/8pSw56yyR+noZqVn54zMzW1rpLH2DLvePS0lp/t2GBx90S/1tgJ+rAYQlusQ/Pjtbhv/9725bwNLzztPU7Q3S/9JLZehtt2kSuYStsg3CzT77E+NZlv5wpT0BAEuQV2Qz7TUVzY9sTpQX8hKbjS/Q2e760rUtXm/bBVzWfk3aF1raEwBouSphgORNvVos4V+44EgsjZw2ril4YPWwgXjm7qe6mfmyL5vyRFgJXM1gAYTqlV82/y4uNdutMEjIGuR+Ztsc3LaN4lXN14QGQ0KDCIEBhli+mWsQQAABBBBAILoAAQB6CAIIINBDBfwBgMSBA92gf6MO5tfrwD3/pZckeVTwrHZDRYWs/NnPpL6w0A3u/UGAjXrfkjPOkMG//72k77GHLDrlFBmhv8857jhZcdVVUqD7+ut0G4BtLxjz/POSkBf+eLgeStT8WaEDR/tF0sAddHb6ioif3p4AgGXXL/n4kc3bBmymXZfZ22A5tERLnGeJAC1xny2fDy1tDQCECzSE7r0v/vBBPRngw5ib0Qb8ibqyoWb1t3pPo0twmD3xXM0R8LRuu3h18yBfgys5+1+iQYJCTUCopxgEnBBgx/jZygjbimAlnHdoHoLQbQitbZeIuUJciAACCCCAAAJOgAAAHQEBBBDooQI2qF+qmffL3n9fxr7yitSuWiVLdDbf/j1lu+Aj3KrmzZMFhx8uSSNGyGjN5u8fyNsWgHm6BcBm+X26h7//lVfKoBtukJLp02WxHvfX78ILdRo3XpJHjpQ+ugVga10BEDpwtCZN3/5Qydh5c6b90GYONyANHbS2GNRrzoHAGXBfhASANZrorjgg0Z3NZLtVA40NzY+02f+sPU/TwfXEoNeECwBEWmVgN4a7PnRgbbkILMlg6N77SF3fAgD2x77ZVhHk6hJ9s2lLICE0CNEyeWKKZO9zviQPHu8+I1xix0inCPTQ/2T5LAQQQAABBHq8AAGAHt9EfCACCPR6AR2c12mWfxug2/J80TPo/WXVL34hq3X23pbw2wkAtg1gjB7VFxoA8K8WsAG/Hdc38Lrr3CoBO/JvkQ70i557zu39H6zJAKvmznVH/6VPmCCjdBtA4qCmJdpba7Fs8m5pecmazYPrVo7mizRwDk2MF2rSlNH/reYfhy5zb3rucil448bmVQK+RB3o6ux51fJPdBb+o6BH2vJ4y7Rvg2x/qZg/Q0o/fTIoWGD78bP3sQkQ7QAAIABJREFU0e0aYUpTAOA2XWJf3vzbcEfn2VYEy9IfuM/fbvDpcX/i39sfEKBoephP0sZOcccBWgk9KSBanwkNWrSWPDH0GEJ7drhTBLbWfsp3I4AAAggg0BMECAD0hFbgGxBAwJMCtWvXyvo775R199zjlu5bSd1pJxly882SfcghLut+sS73tzwAOccfLwOvvVZW6sB+mN5jg/b4rKzmGXs7JtCO6yt5442mYZtm9rcj/obdcYfbNrBGn9lQvnmAmHPssS6hoK0Y2NpLuH354QbmofWMGDjYlNU+nMvGV37jjsXzl9Al6jbTXvDa74My+PuXz9dXFLiBen3puoBH+yRj/LF6jN/h7mfuiLz37gnKgm8/j7YywfbUF7z2h6As/+EGzqErHgK/PdxqCHtvXIru49dtFHaaghWrn+VACAy2bK6MBa42H6kYmr1/w3PXavChoPny0Nn9FokM9cpwgYytvb/y/QgggAACCGxJAQIAW1KfdyOAgGcFymfPlqWakb/ym2/CGljSv0E6+1+zfHnTcX0rVrjAgA3ka5YudffYigDL5p++557i3y5gg/z43FwpeOwxaaytlSxd/m+rA5LHjZO+mvCvUZMEJo8eLSnb6Jn1PexYv/Z2hop506X0s6eCZsztCLvcade4TPfRii2Lt0R3gSVp0I6SO/myoJUY9vumPf0vNB2JuKkEDqItO74NxC3pnr/YzH7eQde5DPebn/Fi0Lf6cxW4wX/AtoHAb4qUDd/23BfPelCql84OqoNbyaDZ+e37XNFvLnznr7qn/+vm61KG7S7ZehqBlUgBgHB5FGyFQ+ln/5Za/acdLWgnBSToSQv2/Y0ByREDAwCWf6B41sMR2yhSwsTWtnG0t89wHwIIIIAAAl4VIADg1Zan3gggsMUEbAn+wmOOEdu3bzPxQ/74R0no108qv/zSJfIr//hjN4NvyfryTjvNzfqv1Qz9aZrEz/IAxCUna9K1Sqlds8YFAcbY8v7+/V2G/5Rtt5UhN94oxS+/7FYEWGDAAgJjNC9A5tSWieq2GEInvjjcvvRYZ44rF30gpbMfDUpeZ0fopY7aR7Pe/9Bl6bel8yWfPCE1azUhXsDg36rg9vHrigGbzS7SAXZd0crNNdPnZO11uib726/5Z+FWK9jRg2n5U3TZ/xNuH7wrbhuI/glYkm+z8fZNNnC339esm6cD8SfdloPAmXf/y+x4wuz9LtS+lCJlX/xXKubp1oVNz7Pvzt77PF1iv0vEAIBtDbCl/6ljJrXaWvVl65u2F+gKgeb3D9hWTzq4TCoXvK3JA58LOj7QVVEDB5YDIKnfWCmZ9ZAGYj5rUY/QVQStfggXIIAAAggggEBUAQIAdBAEEECgGwUa6+pkpS7ltwF9H83OP/zuuyUuI6P5C2zG3wbype+80zy4r1myRBZq1v760lLJPPBAl+TPZvIXa0Z/u84y/PfT2f35ulUgV69L3Xlnd7yfBQhsif/IRx6RzP33bzGj3Y3V7rJX2Qx04Zu3aHK7plURrkTJzB/6IXZ/0Tt36uB+bqd/Y9o208T+FH9wv9jA34IHvoSkpqX6gYEE/V43gA/4WVLffBcMCFxN0PoHBi/Bj3Z98rDdJGdfnf3flG+ietVX7jsba6uab4tlG4X/4rDt0PoHB19hDiE5CAgAtBWR6xFAAAEEEIguQACAHoIAAgh0o0D14sVuSX99cbHL5p86vikDemAp1Qz9/gG/De4HXHaZLNbkf0Wa/C9XE/qN1ISAcenp4r8ufeJEFwSwGf9hGlgofvVV2XD//e4owBH6T1tF0FtLuJlny7ifM+VyScwbGVO1oy29D31AXGKaOzWhoao06rNt4J+52w/alDXf/0D/zL0t1y+Z/a8WM+fhXmxH7SX0Gdl8bF+0j0vIGqg+VzRvS7BrLdBgM/gNlcXNt9rKhLyp18QcOAq3hz/wO3xx8S4401hf2/Lz9OdJ+j5b1RBYCADE1IW5CAEEEEAAgZgFCADETMWFCCCAQMcFbNA+b9o0tzd/9FNPSXzO5uzv/qfb7P6yiy6SDQ8+2DzjX6HbAhYcfbTbKuAPHNStWyfzNZjg0wHpcE0kaKsKBv/ud27gb8kALTeAbQkIPFWg4zXoWU8It3c80h7+aF9es36+lHz4QNAS9uDrfZKQO0yydbl/9ao5UjbnuRaz1bZkPz6rv2TsdKykDN/D3R6a+T6qns7GJw/eSbcUnK3bPJpWhZR/96qUz3k+/KB508MScvS7Jp7tEvWVfPKYVC58L8y3NV2cmDtcsvf9ieYG6B/0KW4Gf/qtTSsVXPFpYsLDNEHhcTE3uLVF4Yzbwq5asABFxs7HaeCkRPMoBOdAsBck9d9GkofsJKVfPL15m0IbtiDE/JFciAACCCCAgMcFCAB4vANQfQQQ6F4BG9QvPfdcyTv1VDc7H5emM8phij/7v+3tH6sz+qnbby/LL7/cZfT3bx2wUwQWHH64W+YfKZjQvbXbMm+rmPuaDipf0pnyKknUZHTZ+/w4aHY71q9qqC6T8m9f1YR4H7mBqi1Ht+R7NrBOG3uAZqSf2BRM0aX6Fbqv3Y7EczPm+rOE7EGSvu0hm6/Z9NLKBe+6vf2WrC988WkSvVQNLgyX9O0OEQtehBY75s8GzbUapGg66k+3Euh3WYK/tG2mune6o/w2FVs5UPbNS1Kn2yLcbLvOrltSwNT8/d2WhMBrA99Vs+Zbt2KhobpEHUdLjiYIDDyeMBZHy/Jf8vGjUqtbKqzOliAwacjO7qSD+LS8Fna2KiBJcwVYHgXLVVD84T+keuVX7lXJQ8a7PAWWr4CCAAIIIIAAAp0jQACgcxx5CgIIIBCTgD8AkD5hguS/+KIk9O0b9j7/VoGq775z12XbSQCrVzfv+0/o00cHWA3u+EDLI9BPVwxQeqZA5cKZGlh4WVcXbGjKA5CYqjPe41yCPTcopiCAAAIIIIAAAt0kQACgm6B5DQIIIGAClrRv3pQpLmu/zeyn7bprWBg7um+BJvUr/+gjGaF7/vuec467zo4AXH7FFVL07LNuqb8dFdj/yit1pjYVYAQQQAABBBBAAAEEogoQAKCDIIAAAt0oEDizP+yvf5X+l1wSdo9+YABg3JtvBh/hp7PIlkTQl5QUcQtBN1aJVyGAAAIIIIAAAghsJQIEALaShuIzEUCgdwgEJviz2f8xzz0nScOGtahc9cKFbn9/fVlZxNMCeocItUAAAQQQQAABBBDoLgECAN0lzXsQQACBTQKBx/wNvP56Gfzb32qis81J3Gyf+Lq77pLlevxfzvHHy6hHHpG4jKas8BQEEEAAAQQQQAABBNorQACgvXLchwACCLRTwFYB+DP6+xIT3T7+AVddJXHp6ZrJvk4KnnjC/d7KmGeekczJk9v5Jm5DAAEEEEAAAQQQQGCzAAEAegMCCCCwBQQCM/rb6+NzcyV5zBip37hRLE+ABQZG2JF/Z50VNkfAFvhkXolAuwTseMWyOc9J9fLP9HjFUu3P2t8z+knW7qfqsYc7tOuZ3IQAAggggAAC7RMgANA+N+5CAAEEOiwQmNE/8GHJ+fkyXLcAZB18MIP/DivzgC0pULXkIyn97ElpqNaBf0jxJSRL1p6nScrIiVvyE3k3AggggAACnhIgAOCp5qayCCDQ4wQaGqTq+++lfNYsaaiokPS995bU8eODcwL0uI/uWR/UWFctNWvn6p/vpK5opdSXrtWtFNXSUFsl0tgQ/LG+OIlLTFHfZDcLHZ89WJL6jpGkAdvqUYo5PatiW/nXlH/3qpTPeV4a62sj1iQhZ5jkHqjbX5LJcbGVNzefjwACCCCwlQgQANhKGorPRAABBBDYLFBXtEIqvn9Tqld/o8vKi3Wg39hhnrikNEnsv41k7HycJGQN6vDzvPyAqiWzpGT2v1wgJlrxxSVI5h6nSuqYSV7mou4IIIAAAgh0mwABgG6j5kUIIIAAAh0RaGyok8qF70nFd69JfXmBPqrjg/5w35OQO7xpVjopvSOf69l7bQVG4Vt/0TbaGJNByogJkr3PeTFdy0UIIIAAAggg0DEBAgAd8+NuBBBAAIGuFtDZ/YoFb0v51y81zfZ3cbGtAHlTr5b4zAFd/KZe+Hhtq6L373UJ/wJLYp9Rkr33eVL8wf1SW7Ak+Hd9R0vetOvId9ELuwNVQgABBBDoeQIEAHpem/BFCCCAAAKbBGo3LnZLyesKl+tPumbGPxTbBqu5GgDwxSfRDm0UqFr6sZR89HDQvn+fbq3I2e8CzbOwnZR9+T8p//bVoKdaoMUCLuRgaCM2lyOAAAIIINAOAQIA7UDjFgQQQACBLhbQmeRyXepf/s2Lre4jD/clluTP9pcHlsb6mqgJ6exaMtO3v13Nt3D6rWJBm8CSNHB7yZ1yhZvhL//2FQ0CPE0AoP3M3IkAAggggECHBAgAdIiPmxFAAAEEOlvAEscVv3+fVK+ao49ufdbfBvoJucMkeeiukjx4vCRoZn8bbIYtGlio0z3qte7UgLluOXp9RaE7LSAuOVMyxh8jqfmTO7tKnnhe5aIPpHT2o0pZ11xfl+Rvz9MldfQ+7mfhAgAJWQN1xcX/SVxKliecqCQCCCCAAAJbUoAAwJbU590IIIAAAkECljiueOa9LfaJh2OKT8uT1LFTJG3cgW7mnrIFBTSwUvj27VKz5tugjwhd3h8uAJDYL19zAFy7BT+eVyOAAAIIIOAdAQIA3mlraooAAgj0aAEb/Be9c6fUFa+M+p2+xBTJ2PEoSbWBf8gy/2g31pdtkMbaCjfTzH7zzu0KNevmSfF7d0tDTUXQg21VRs6ki5p/VvLRI1K5aGbQNZwC0LltwdMQQAABBBCIJkAAgP6BAAIIILDFBWzZvw3+a9Z9H/VbEvWIvux9f6IZ+vvH9s06M1025zmpmDdDB/+Vzff4ElM1iHCEpG17SGzP4aqoAuGS+2l0RjJ3O1lXaExtulfbouDNm6R2w6KAZ/kkc9cTaAf6FwIIIIAAAt0kQACgm6B5DQIIIIBABAEdGBZ/9JBULZ5lo8QIF/kkZdhukjXx7DYt969e8YUUf/iPsIkE4zQ7ffakiyWp/ziapgMCDTXlmvzvT1JXFLxyIy45Q3KmXC6JeSPd0+uKVkjhW7cHHeVogZic/a0NtunAF3ArAggggAACCMQqQAAgVimuQwABBBDoEoHyr1+Qsq9fdIn4whZN6Jc6ah/J2uvMNp8VH27Juf8dvvhEyZpwlqSM2KtL6uWVh9qqjaJ37w5aYWF1T8gZ0pTcLyndUVTMfUNKv/hvUDsn5o2Q3GnXcOSiVzoL9UQAAQQQ2OICBAC2eBPwAQgggIB3BWrXL5CimX/TWeGSCAg68z9qomRPOLvNg397YMGbN4u9I1xh9rlz+l3Y5f/66MD9/+GPCPRJ+g6H6ckLx3XOh/AUBBBAAAEEEGhVgABAq0RcgAACCCDQFQI2KHT7/vU4vkjFlo/nTr26Tcv+/c+y4/0KZ9wq9aXrwj4+dIa6K+rY659p+/qn3xI2yJKx09GSrskarYQ7IjA+vY/kHnCl5nMY0OuZqCACCCCAAAI9RYAAQE9pCb4DAQQQ8JhAuEFhIEFccqbu0b9QkvqNbZdMpKXp/oeRfb5drEE31Zet1yDLn8VOcAgsvvgkydr7HM3bsLvLv1A4/dbgox01QWDGjkc2Bwg6/iU8AQEEEEAAAQRiESAAEIsS1yCAAAIIdKpA+CXhQUNISd/uEMnY5YR2v7di3nQp/eyp8LkFQjPUt/st3r6xavmnUvLhg2LtGRq8yT3wKs0DMFTKvnpWyr99JWTvf/tXdnhbnNojgAACCCDQMQECAB3z424EEEAAgXYItDb7H5/RV3IPvFpsmXh7S9QEgGSfby9r0H0ugeOc51s8KyFroEsAWLtxcdMpDLVVzdfEpWRJzn4XSmK//E75Bh6CAAIIIIAAArELEACI3YorEUAAAQQ6Q0D3jRe+fbvUrPk2wtM6nhzOrTB4U/emFywN+w7/ANUGo5T2CxS9d49Ur/i8xQNscJ+568lS/P7fg7cHsPS//djciQACCCCAQCcIEADoBEQegQACCCAQu0BtwRIpevsOaaguC3tTXEq2Joe7wi0fb2+pK1nt9qY3VBaHfUTSwB3cOyjtF2ioKde9/X+SuqKVLR6SPGS8S75YV7Jm8+8Y/LcfmzsRQAABBBDoJAECAJ0EyWMQQAABBGITKPvqGSn/RveES2PYGwKPj4vtiS2vqlr6sZR89LDuTa8N+4j07Q+VjJ3bn1+gvd/Vm+5rLcgSVFcd/KdtM1UydzmpXcc59iY36oIAAggggMCWFCAAsCX1eTcCCCDgNYEox8YZhS8uQTL3OFVSx0zqkEyks+ndO+ITJWuvMyVl5ISI76he+ZWUfv6k1JdtcMnr4pLS9Mz6wyVt20Mi3tPYUKeBjZekcuFMaaiylQc+Scwdru86QxJyh8VUn9oNC6ViwTtSq0cjNlSV6qvr3HPiklIlIW+EfsORktR/XNRntfgONY9Py5Ps/S6QxD6jWtxrWfor5s3Q736vabn+pvqmjj1AMnY6xg3Y7ZqSj/8pVcs+CZ9UMabahb/Il5giWRPOcicGWKkrXK7JG//t8ge4AI6+31Zs5OiJEHa6QGixlSSlnzwm1avmuO9s7Xq739rXAlH1ukLBvKxPpNuxhdsd2vIj1c+eXf7dK1KnW0rsm6yfJg3Y1n13XGp2bLXf9JyK+TP0OcukoUZXwOjPrG9Zn7dTKSgIIIAAAgh0tQABgK4W5vkIIIAAAs0Crc0a22Aq98CfSkLWoPartRJksOMF/Rnqw72krmiFFL51+6ZB/OYron2bbTUomvk3sQF8aLG62PviUnMi1skGu6WfPC61hZqzQL8/YtGZ9NTR+7oBow1CWxS9t+jdO3XA+rX+avNzXNDDBtkj9gq6pVKDDWVfPafbMUpbPstOStB9/DZz31rSxvY3VtOdqaP30+87020nsPwQDZVFQY+MS87QLRtXaiBlePCrLJ/EO3+VmtVW34C2inS9XmKnQ5R9/t9NwZXN96SM3Fuy9ejCwGLBiGJdSWL/DLdiJWnQjpI7+bLoqxr0GysXvqvBoZelvqIgLJXlTMibeg2rIzrakbgfAQQQQKBVAQIArRJxAQIIIIBAZwlULflIZ5Ifibg0vzMGQpHOpvfXISFniMtQH5eUHrZakY4PDDzbPvBGSzhY9M6dUqOz9mFLK0cOVsx9TTPpv9A0ex1T8Una2CkuCBBaIg3UfaGnHuigtERnzW3W32b8IxX/dozST59wqwS6qvi3ZJTM/pdYUCK0REraWLNunhS/d7fOplcE3RKfOUAH1Fe3CLrYCofCGbc2rewIKaHbQmy1Q6l+j+U6iFTslAoLWMVn9At7iQWGimc9oAkvrW9ED+z44uKbVzwk5o5o08qRrmoXnosAAggg0PsECAD0vjalRggggECPFYi2NN8+Om3cgZK5+ykd+v7W9v+3lgDQzqwv+/LpFt8QaRa94vvpul3gqagDaf8Md+hD3TF6X7/Y5mX1tmw8e9LFLbYDFH/4oFQt+bDFtwcNiG3wr0GYysUfRF9toE9xAZlp12o+Bb1+0cwOtUukm20LQPbe50li3zFNSQWLV7W4NFKb2ax62VfPthhcJ/Ydrd99XYsZ9Uh9I7Rtq5bMEgtGtBaUibgyQb/IVg0UvX+vS4bYntJaP23PM7kHAQQQQAABAgD0AQQQQACBbhOIdGyc+4BWZspj/cjWZqtbCzK0JQDgjhucfqvbrx6thFteHusgM9JzQ2eso2XlDxxMtiXo4L+vcv7bUqKrAKKtFoi1fQKvs20MllshfcejdNvCV1L8wf3SWFsV8iifZIw/1l0XWmyrRs2ab1r83PbTZ+9zXoufR+obgTP5tesXuO0cDVUlrVYpPrO/rgC4WnMs5AZda/2hxRGIrT4t+AKOqmwjGJcjgAACCMQkQAAgJiYuQgABBBDosIDtzX/zJt0nvyjsoyItsW/Le92A/M1bpFaTtYUrsSQZbEsAwOULmHFb+D30AR+QsfPxkr79Yc0/ibTXvfkCTXxny/aloT7iLHToDHHNuu91///dOoCujDiAbmvQwR+4sER5FboywlYNNNY0Pd9mx5uSFIa+Lk7idFbfkheGLbrU3Qa3iX1Ga7LH/cRWJ1iJtDqkxfaFTQ+NnE/Cp7kLTmiRsDFa37DEirYtxLYIFGkOgqDjC6N0wERNzJg77Zqg5IStP8PnjrjM2PFIic8e7HI2hFsl4F990Zb+z7UIIIAAAgi0JkAAoDUhfo8AAggg0CkCltitQGfL60vXhh8XRkncFusHRB4ENz0h0mAy8PltCQC0tt3AvVMz12dpcjl/lnv7WaSl+vY7GxxnTTynKWO/Bk1Kv/iPVMx9U38TvIc8dIBouQRKP/9fi+vcEvt9zpeE7CFtGtzat4QGLgKdCt68WWy2PLRE2n8ftQ2jJG6M9LyIuRo21Td58PigV0YL1rjVFOOPd0v2q5d/Fmt3kxZHVmo9ij96SKoWz2rRDq4vJCTre47RrS7T3PaEaP21M47DjLkiXIgAAggg4BkBAgCeaWoqigACCGxZgdaS83XGCQB2tFv5N6+EHXxZ7WN5R2cHAEIHsJFOGbDvc0vKD7hKbEm6v9QVLtNTCf6iqwz02LiAEhoAKP7gH1K19KMwA/KmZeo2g1+hS/mjJqMLuDtSzgN3SZTVHO0JAETrG5H2wkda/h8pMV+kBJT+etpqi5LZj0ZMUBnuv54MOzpQty/4S7SAkA3+s/Y8TY+fnNh8faQghl0QusVjy/7Xy9sRQAABBHqLAAGA3tKS1AMBBBDo4QKRBrL+z27PwDGwyrHsx49lX3XUAMBeZ+oAbvN57bbX25aMh2ahD/yu1PzJbuBnxVZBlH76b6la/mnL1go4di/wl5HeEZRYMMqA3Ja320x+kWXLr9p83J8dh5ixywliSQzriuyYu+AS7bjEaKs52tOO5lGiCQytDUNLuIFwtCBKpASALvfBnOdb1lOPnszZ70Id/D8W7KDtkTbuAJfhP9yxgaEBkuj9zyfp2x3ivANLpOSKsWxV6eH/ufN5CCCAAAI9VIAAQA9tGD4LAQQQ6G0CXR0AaG35v3nGsq862lGFoUvibVY+Uub6pvazvfy6H16Xe7u9+TpQj1QiDZzLvviflH/3mt62+d7QAWK0AbklPbTj6AKDDoGz0ZGW8kc7LrGzAwARty9okkA77jB1zKQgtoq5b+jWiP+GTUoYKcljpG0XVk9LGuhOE2g+EnHzUYuRZvXtJIacyZe50wusVC56X09X+GfYb0rIGaarMK4SOzUgsFjfsaMMQ0ssW1V62/8+UB8EEEAAge4RIADQPc68BQEEEPC8QFcHACKdIR8IHy4bf2jDRFvGHW5PvM3o21LujpZwmeurls1uOo4u5Jz7BE0eZ0nr/APKyLY+l2ivWmfYN69S2Dy4jXZyQLQ96J0dAIg0E+4G2VOuaMqHsKlEm2mPNnMeKdCRNGBbd/JAbcGS5ndYoChX32uBkojL9G3Fxi4narLBg6S+okAKXvmtGpe37AYB1wX+sr6iUBNIWk6MlscERtrG0NE+xv0IIIAAAggQAKAPIIAAAgh0i0BrAYBoS85b+0DLvO4GU2Ubol4atGw+wpVtCQC49751W7vPeg/8hMDggmXXL9fl6hXfv9liT7pber7n6ZIyau/m2yMdoWfXJuQOCzp5IXClQbS996H72wO/tbMDABH384c5Zi9a+4QLGNh3Rwt0WDDFBuH+Ew1c0sS9z5PkITu7KkfaEuJ+qYN7O/GgwY4ubF49ENyx4jP6Nh0VGJDXwa6ItmIl3OkCrf03wO8RQAABBBCIRYAAQCxKXIMAAggg0GGB1k4B6Miy59aS//k/PlpWe/81kc+jFwkNIJR+8nibEutFRNSj8bL2+JEkDdzezThbFvmG6s379Zvv0wGnLYe3a21bgb9EGhTbjLjos+3IPv+ANXPXkyVtm6nur5EDBy1PLgj69qhJAJuSDsan5cbWZ6I8q8VAWK8t1JwLNWu+DfvsSNsoovU9C5I01tc2Py952G6Ss+8Fzb5RAwAx1DDSSopoCQAjJT6M4XVcggACCCCAQFQBAgB0EAQQQACBbhGIdg578+B0Nx2cjmsanMZa7FhBy5Jvs/GtlVgCAE0rFW7TAXjL5dyBWwhq1n4nRTPvbbE8v7VvCP97zRUQnxA1A70NVNO2PVgydjomaPBvz2saTD4ZNceAXRe6dSDS3vvWTktoSqj3gj6xZU4D25aQe8CVuvJgeEwU0QbnoQPh1o5dtISHtjUitNSVrHa5GgKTIIb7OJ9tOdjvAkkasF3zr1t7Z/RK+iRz1xO03Q5pcVnRe/dI9YrPw94ey0qVmHC5CAEEEEAAgRABAgB0CQQQQACBbhOIdFSd/wNShu0u2ToAa0tpyyx8TAGAgqVS8MZNzUvCA7/Fv0/fZtRtJrp2/YIWnxqXmiNJ/cbqnvLFbsDZPPuuVzbNNteFHThHrrPPLeO3kwQC98IHXh9THoIwe9Ej7b2PlgCwasmsprwE/lUFof/HwrYohJyWEK09XQDg9RvdPvrQEhhwcebTbw3aqx96faSBc+2GhVKgAQA76i9asRUYtvc/cHWFS/Q447awJyW01k8jHaXY2mqYWPppa+/m9wgggAACCIQTIABAv0AAAQQQ6DaBaMue7SPiUrJ19vgKScgZGtM3tTYYjXWAGHhd2ef/kfK5r4d9v/8UgfJvXtYZ8Oda7vuOcJSf/2Ftmk3WZ9mRdhk7HCFJg3aM6OFWIuhssiWyi1bC7UWPmBhv4A6uHUJL1bJPpFQH/2GT3QVc3JYz7G0W3FZShNtD3xwA0KX/xR895LZGhFt10PTqCLPttm3gvbukZuVXUX1cAkHNrZA6ep8W11mgp+j9v7tjHNtSIm3Gc7UsAAAgAElEQVRridYPOAKwLcJciwACCCDQVgECAG0V43oEEEAAgXYLRDu/3f/QlJETJHviuS2WuYe+1A3KZv5NZ9lLYv6e1vZWW4Ci7MundXa75Xn09hILANge+qJ379b3Frd4r2WUz5l8qc70J4X9Jld/nU0Ou7/fhrCadd5m+S3Bn62GsL9HKtESBYa7JzV/sltF4C/RZqHDnZbQFu/QrQaR6mDBi+KZOrAOlz3fvPNGSM7+l+oxiK/oNoe3Iibas+eHnW2PKXDQ9HWtfbOtULCjAmtWfa3fW+a2W9hgPS4tR6S+XuorC1tUM2wAQO8rev9ePZnhs7AskVYNxNzJuRABBBBAAIEoAgQA6B4IIIAAAt0qUKyzvYFn0rccNcVJxo5HSvqOR0X8Ljdw/PDBFjOyNsvdUFEUdvm+PSzaCoPy7151mfcDE8KFfkC8ZqW3Z9Sun9/i2+JSsnT/+IUuSBCpRMtGbzPYKaMmSvaEs6MHP3QAWb3yC7fnP5a8B25wrIEEl9l+6C7NnxYtGBEaAHDeH/yjZbDFEhHq94Rrw/TtD5OM8cdGtKiY/1ZTsKWVlQvhnu3T1RH+rP3+37cYOOt3lX7xHz1JQY9ojJChP/DZaf/P3lmA61FcfXyIu7s7hADFPQR3KVpqH3WoUbyFQrHSooVS91KgOBQnJFiQ4AFCgJAbd73JjSvf+S3MZd+9M7O777031855nj4p992dnfnP7Owc+59hB5u2u325qHfBl8/v8uanRa1gPGq3z7ciA5CKIqAIKAKKgCJQ1QioAaCqEdX2FAFFQBFQBIIIkI+9/EU86A6W+3JtrpEoQLuaNrucKmzyncrbg/APL+z6Oe9UUABRzNvufLJZOeFe8bCLh9YjhNW33+/M8nZps+zNu8yGhcIs71Jm4+1ECi9/SCi9opCmGS1sMyvfuku82c+6eyftN+u2baQ4N+0yuOAalP2101426+R/rnz5EOgu73aoLGPTTgOETO+CKJJhTcnzZvV7Dzu89NtETP/evggmLfrvIXNyqoFU0ArzH3nSF01Ox9sxKIw8ZssWD2fAp9EjGFpWvnnnp4amtDmVZ0Sl//b9rmnea6ei3l4flwKNEdHRYeQPIwy8hpTYU/OSKBbVYb1JEVAEFAFFoMEioAaABjv1OnBFQBFQBGoOgezEfcKOL8qZ9fj6iOeox44C3mr4EZ8SxS2dHh7cZ/XbPxHl8FMPtMOLnQMelPYo9D8Qsm+by5IGwbV4tG0qARUUQpEJaV11hfSHDADR8z8biw9zxtxy6CiD8uudl6gh5rClxDdsI2Oo3DhoruWQA4SQb47ZuGSaY9ifrhcjZf2SEQIhjHzlA9Nwtb+ncVswlwYCyI1rUw0SagDIirpepwgoAoqAIlAMAmoAKAY1vUcRUAQUAUWgUgigMC5/4XefeoErLYWh84R8EwWQJezb9+jI4IBRIIP3mMiDDgf80MvQ73oGHnDqy1emjxXa9YTj+0jlotJ4z94kaRQVuQzSpqTc4CERAqUv3Go2zH8/7ZYq+b2RlOlrL970NZPHekvoeR/kS1eQG5r32UW89D8ouo95sWQcGHRcRh01ABQ9DXqjIqAIKAKKQAYE1ACQASS9RBFQBBQBRaDqESCkHSPAphVzK9V40vteWeMC3tqWg0camNpDqQR0Gi85xHotBuydawz0ccXLfzXr502U+yoXfQB3QNOug8yW1cskLL4iER2h5x0PPt80adezoI9440vHXi9l9Wbm6Ps2Eia/o6RQfK88QoBoCx8pYraGJZWgXQ/p/9IoQiAkNpIhzeOebIN5atymaxQ5UEGo3LDraabVsEOydddzVZ6olua9dpB0gMnO8aoBoFLToDcrAoqAIqAIpCCgBgBdIoqAIqAIKAI1hgAKdtmr/xRFGA9yTkVYPLot+u0e1ZxPht5HxoXnbzGbyhbkGhve/HZ7/Z9p3nPHdM92jrx/VycwApS9fpuhtF6WSANXG42atzWtdzzOtBo8Svr7W7NhgfAYJCQqXXjIRU5iwTzREkQSUJ2g7e5fidjv4+IjZUwDv7xNId+DSC8USdBEjAQdDjzHNG7dOSI/LH32RrN51ZK0R0Skjczp5rKFQgp4f4Woi7ylJ30PzLrmMMRANrjilb85q0EwPgw2GCxUFAFFQBFQBBSBqkZADQBVjai2pwgoAoqAIpAPAQmzXzt1nFk96YnM5HYoSW13+4pp3ttP2gY5HUrWxsVT040Losw367G9MPB/o5ywLvJsi1Lqqv1OlEDrEVKpQJjuyXGvjKyb+Zqw4T+UmdGfZ6H4kwvP863xw1VbPgr/F2WTa31GiOXjfh95o0MGmOx4/11y80syGDTE6y9kfm13Pb18DkMKNNUXOux3lmnSsW/5MEihiKo2bNnkhl/mlGiFdsxp8zbRPC4TfghIH+MC2377/c+qzBSW37updLasub96DU+NWnaQcZwZETz6Uiea9dzBdBx1dqXXVZUMSBtRBBQBRUARqHcIqAGg3k2pDkgRUAQUgTqKgBgC8GCvKXnBbFo2I6oSYJW7qN56i7amibDTt5J69ijrWRVvvNN4uiGNs/XbQSgKCxcW+2Y9R5hWQw8yEMElZfPKRabsjdvFiFAS9QXFH1b3NjufkivnP3VGGLsozjD8w4sQjV0iBKzQV8bftOtQ07L/Xu7xSxurPxwt3AJPRGRz5Jm3lHG12fGEIFaMi5z6tSXjPjVCUDJPjBqNmrURvPsJNgdHinRWvGH5Zw43Lvwo9xwSEbJqwn0Rez/jZ9wo6FSDQIlPyvq57wnfg5RDXLU4MjpE66RVB9Os+3DTWgghk3O6Qco3lr32bzECLJZrG8t1231qIIhVKUidq5QLGMPqD56SFJLXZPzCr0C/hASRsH/Wja1qAfcCfdkgOEVrS/peHf2p7Hj0fkVAEVAEFIH6hYAaAOrXfOpoFAFFQBFQBBQBRUARUAQUAUVAEVAEFAEnAmoA0IWhCCgCioAioAhUMQKwGbwza56587V3zKR5i8zGzZtNlzatzLf338Mcuv0Qoe1TUQQUAUVAEVAEFAFFYOsjoAaArY+5PlERUAQUAUWgHiNQtm69uXH0i2b8tFkS/V1IbLiNhNafsc8u5qt776JGgHq8BnRoioAioAgoAopAbUVADQC1dWa0X4qAIqAIbAUENm3eYqYsWmJeKplpPpy/yMxdXmZKV681W2KKa5vmzUz7Vi3MiJ7dzchhA8yu/XqZ5k0KWeC3QlfrxCMWrVxlfvHwWFOySHLpPdKhVUtz3clHmsFdO9WJMWknFQFFQBFQBBQBRaD+IKAGgPozlzoSRUARUAQyIYBPetK8hea+Nyea16fPicLT80jTxo3NocMHmzP23S0Ka1f5FIFV6zeI8j/GvDcnvfTgKbvtYM4atZdCpwhUKQJLV60xv33mFfOqRJ/wnh4+Yqj57sg9TKtmTav0OdqYIqAIKAKKQN1FQA0AdXfutOeKgCKgCORCwOal//H5V830JaW57nVd3LZFc3P+Yfub/YYOaPDh7GD7t3Gvm3vFqJJFhvfsZq496QjTWqIrVBSBqkBg/aZN5vJHnjFvzphT0NzuA/qYK48/RKN2qgJkbUMRUAQUgXqAgBoA6sEk6hAUAUVAEUhDAM/gb8a+FHn8k3npafeGfsfLeOERI83B2w2uTDN1/t4JQvh3mXj/1238vCZ9t7ZtzNVfPMx8vHCJ+c2Ylwpw79q2tfnt6ccarlFRBKoCATgnrhQDwKYtUsYxJs2bNDbXnHiE2blvz6p4jLahCCgCioAiUMcRUANAHZ9A7b4ioAgoAmkI4BG89qlxZvmatWmXFvV7O4kE+LV4s7ft0bWo++v6TWs2bDSXPDjavC9pFVYg+ztPoiOO2mGYmVtaZs6993GzbPWa8t/x/F970pFmeM+GiVldn/Pa1n+4PK567FnzytSZzq5dftwhZqRE6qgoAoqAIqAIKAJqANA1oAgoAopAPUWAsPT735po/vnSW5nz/BuJ4tqxdUvDv8iGTZvNirXrUhHad3B/84tjDzZNGjdKvba+XfD0B1PMDcL6H4+s6NOxvfnNaUebTq1bmSUSfXH2XY8aCAKtqAGgvq2Cmh3PxLkLzMVihIpHoNgeYaC74dSjhHSyc812Up+uCCgCioAiUCsQUANArZgG7YQioAgoAlWLAMr/Xa+9a/79ylsFjP6up3QUVvpjd9rOHCb16Xt2aFchnx9yu7Eflph/vfyWWS3/3yUNVaEFm4vufzIK84/L6XvsZL4j5GuIywAAfwKVAIZ171K1E6+tNTgEeNdvlhSTJyZOdo59f/H8X3rMQaZJo4ZnnGtwi0EHrAgoAopABgTUAJABJL1EEVAEFIG6hsCzH02NvNIhhn+U0DMP2FMY/Ydk8txTOeCy/40x1Ll3ybf33918ec8v1DWoKtVfV9510hjiMgCQ+3/rl4/TKgqVQl9vBoGpi5eZnz7wlDPFp7cY9K4VQ1PP9m0VLEVAEVAEFAFFIEJADQC6EBQBRUARqGcIpCnqDHenPj3MT48cZbq3y05Cl+ZpPHDbQZGnsaEIZGu/fPw589KUGQVDHtKts7nhlKMMBhaE6AAUtJUxw4lWAWgoq6T6x/n3F98wd7/xXoUHEfoPCeWIXt2rvxP6BEVAEVAEFIE6g4AaAOrMVGlHFQFFQBFIR2DZ6rXmgvueMLOWLfdePGrYQHP+4SOLqg3+3ORp5hpRel2ygygavxIywIZSc9xF7gcux0g6xbmH7lcOkQszoi5+dtSo9AnVKxSBAAILylZFKSjzlpcVXAUJ5Tf33c18Za+GFZGji0URUAQUAUUgHQE1AKRjpFcoAoqAIlAnEMBDf+vYl82j733k7S+e/6tOOMy0KbL+/Ivi7b7y0WfUACAIPDRhkvnDc69WULwukyiIA8TIgviiJi4QA8yRUiFARRGoDAL3CcnnX154vUIT8Hmcf9jITKk9lXm+3qsIKAKKgCJQ9xBQA0DdmzPtsSKgCCgCTgQ+nL/Y/OzBp7xEfVWRDxyKAMC4cM2Jh5uWTZvW+xki/J+a63AAxKV9yxbmxlOPNgO7dIz+TOm/8+59wswpXVF+GZUBbj7tGNO7Y7t6j5MOsPoQ8BFQVtbIV3091pYVAUVAEVAEagMCagCoDbOgfVAEFAFFoJII+PLRbbMwgBP2j2ewMvLnF16T0oLvO5toSBwAvvD/ZP6/q0SgsrJXZgXqvRYB19rqIWR/1wvpXy8h/1NRBBQBRUARUARcCKgBQNeFIqAIKAL1AIFQHXCGt/uAPubK4w8xzZs0KXq0Pq+3bfCHB+1tTtxlRNHt16Ubx3083VwtXAiffEKQ/+dC6P9lxx4clVJ0eWhbNG1irpYUjF369apLw9W+1jIE1m/aZC6VihwTZs0r71nTxo3NhUeMNAdvN7iW9Va7owgoAoqAIlCbEFADQG2aDe2LIqAIKAJFIJDGzo/3/3JR/vcZ1K+I1j+/Zc2GjeaSB0eb96UcYFI6tW5prhfm+wGdPw19r+/ii4SIl0J88v2PzW+kPnvcSAD53wWipGlN9vq+Qqp3fEmDH6R/Z+yzi/nq3rtExicVRUARUAQUAUXAh4AaAHRtKAKKgCJQxxFYvHK1Oeeex8xCYQR3SVWx82No+PUTz5tnP5pa8JiGpnys3bjR/Pyhp817cxZUwIEoi30H949Y2S+S0n8LVqwsv6Zzm1YRP0Dfju3r+IrT7tc0Aq9Pn2N+8fAYQ1QOoqR/NT0j+nxFQBFQBOoOAmoAqDtzpT1VBBQBRcCJgC8c3V585qg9zam77Vgl6C1dtcb8+snnzbui/OLZJuz4tN13NF8Xz2OTxo2q5Bm1vZFFK1eZn9z9mMHwEpe2Unf9Osm/7t+5g7lcCALfnDGn/GcNz67ts1q3+rdp8xZz67OvmKcnTTE79+1pLpW0k2Ire9StkWtvFQFFQBFQBCqLgBoAKoug3q8IKAKKQA0jcLOU/nvcU/qvtZT7u/akI83wnl2rtJfkIK9ev8G0a9GiwSj+FsB3Zs+XCIDRZv2mzQWYdmvbxtx02tHmASFJfPjdDwtC/9VDW6XLTxtTBBQBRUARUAQUgSIRUANAkcDpbYqAIqAI1AYEVq5bby68/0lTsmipsztJVvra0Oe63oeHJkwyf3ju1QrDGN6zm9m+Vzfz4NuTVPmv65Os/VcEFAFFQBFQBOopAmoAqKcTq8NSBBSBhoHA9CWl5oL7njAr1q5zDrghleZLm3FIDG975S3z3ORpZtnqtdHlXSQv/9zD9jd7Deybdnv576GIi2Qjo6QqAOUXWzVrmrl9vVARUAQUAUVAEVAEFIHqQkANANWFrLarCCgCisBWQCBJBpZ85Bn77hrl59cFwYjxlDDnvyAl9mYuXS4h9psijgHYzb+05xcqxW5OST5I05LEfeASwog8/hufftEsEe6DqpRGwtr+rf13N6fvsVPULGN9+J0P5X8fmEWfcQvs3r93VFLQZTzAmAEZI9EGc0pXGAgaIRf80cH7mF1TSgxy7SzB9/GJH5lXp82OuAw2bt5sIHPsLNUcdpPnnrzrDmZg106ZMd8ifBD057+vvRv1h/8e3LWzufqLhxpSI5JCDvv4abPMvW++J9Ery6LnY4z59v57mEO3H5L5ueAwfuos89Skj820xcvKDWGUu4SL4bgvDDcYYfIYYPLOxYylpdG4Xy6ZGc0jufhH7DDMfGu/3bxlN8Hn7Zlzzd1vvGcmzVuUefzM3fipM81fxr0uRJOfEkwy7z87apQZ1r1L7iVane9c7s7oDYqAIqAIKAJbBQE1AGwVmPUhioAioAhUDwK+cHT7tMuPO8SMHDqgeh5eRa1SveAfL71pnhfPPIpRUrq3a2Nu+dKxpmOrlqZMUh7aCdleXsLBpz+YYm4Y/WJBaD7PoRzfVSccZvYc2KfCczEaXCTpFR8vXFJFIy1sZqc+Pcw1Jx5uMAZc/dhzoozPKrgAxfnWLx8XKcZWQGfsByXmj8+/akj/SEoHwQgiwsGivLsEJfkmKU3ImOLlCZPXYgwAk/MO3d9QvSAk9On3z443jyR4D3z8E29L7fqbpQ/zYxUSbPsYfK6QSgppERko2vcL18I9okBjBAgJ5Iw/OHDvTIYF2s06FzwXRfzJiZOd69ZHvolx61oh0pziSNth/BeLMn+AGC1ckiz/Z6/BaHPVCYd6DQ7JtrK+c13btq6Wta+NKgKKgCKgCNQcAmoAqDns9cmKgCKgCFQagX+/8ra549UJznaaN2ksCuYREUt4bRSrzP7+ufERoaBPUEZRkjd/VvKM/3+keFjPPnjfTIYAlLpL/zfGTBDFMym7iLf8l188zKk4paVXVBbTfQb1M5eLsovn3GWcSPI34DX/8wuvVSAYTPbjAkk5AJ+4gDWKKtwF4JFVendoZ64Vg0LP9m29t/iU0k6tW5mbTzvG9O7YLrqXPtz/1kTzz5feijzePjlltx3MWaP28v5OJYprnnjOGc0RWkNEknxVomG2CQzeZyhKzgWVIH7x8Fgv9waPcCnlL0mUwA2jxwXX+6HDh0Qe/aSAH4aTJ2Qek2LXEgatkOR554hkwAiGoaiPRBmcfci+qdElWdeVXqcIKAKKgCJQcwioAaDmsNcnKwKKgCJQaQR++fhzkefcJdVVAaDSnZYGUGb/Lfn497w5MeiJ9j3LltzLEvZMqPmVUpbP1ky3bWJYuPCIkebw7Yc6H4OX/KcPPOX0tFcWA579fVFyT9x1hPn1E89HRoCkHLzdYHPx0QdGCit43TTmRTNGvP9pkkxpQOm7U4xEt42fUBTW2wu54a9OOsJbZu522hZDVFJ26NU9uo/we/pwl4TJM+euKI/4vSHeCqIGfiZzMnd5WRoMFX5HOYaPgYoMLqGPWeaCPvz8oafNrGXLg32Ij58LraEnZPzgOt/4l69Za8699wkz2/HcY3bazpx76H7B/lT2nevbqYMYdI42RJmoKAKKgCKgCNRdBNQAUHfnTnuuCCgCioCpLgMAIcJEFkyQknfW854GN5EG35Ec7rSQ8aye7NDz2rdsYW489WgzsEvHsNIjUQNg9NKUGRWus6kFvjBn8qPPF4WLHO+qFJT/I8TocI4obKvWr/cqddaTn1eB//kxB5mDth1U3uWsimdojKftvqP57gF7VvCeE02AJ/wtyWdPSlwpzdMHnzIb4nHIOj+sTdYNefNJCSnYPzxob3PiLiMij7iPSyLZnk3xaNm0aWblP2QA8JWf5B7bPx8OVfHO5TG6ZZ0PvU4RUAQUAUVg6yOgBoCtj7k+URFQBBSBKkOgOgwAMORTWSDNw+kaBB756085yustzqLMEm7+dQnX3ndwf/F4T3GW3Osh19x6+rGGMPOQ+MLTuSfpoXW1Q878f8a/bSZ/xgOwYdNmZ8UFlPoOYpQIcRNgrMCbPnLoQNNPCOrw7PuUuriylUd5TqZ9zBNP+UXiMV/gyLe34yXUu7F4x32VJLjOxy0wt7RMDBiPS1WFQpJE8LhMDBHksk+at9BcJikY8DdkERcpI+vmdpmH/0gUg09IDaGfcCOEvOzHibf8bDG+JFMBfHNhI2m269k1tQ/xvllPft6oBV8KxF2vvxtxZSQlxGPBtVnfOUgp4V64V6JyXGlFLk6KLPOp1ygCioAioAjULgTUAFC75kN7owgoAopALgSqwwDwirCMXy4h8yGSOF8n09IOQsogSiPKGeRpsLgj1z75ghn7YcWw97h31dcXQv5vFOI/1/3ck8zrzgL8ixJJcOWjz1S4NG3cvrZ9Sp3t23KJQsAYQ957Fonn3aP43Tr2ZfPoex85byXy4XwpgbjbgD7mfxMmOQ0t8RtdirlvrdgIDZ6R1WNun+UirpwqhhjSMfDSJyWKqBgxNEqpQPH3hcnb+3yRH2lzUSKkfZdJJYl1G7NxKHxbFOpTd9vRXPXYswacsorLm89cXi3tjJMKGUlJci0kf09754ju+D8xuPHO8c6QLkPaTFKKeV+yjlmvUwQUAUVAEdh6CKgBYOthrU9SBBQBRaDKEagOA4BPyc3S+VCYMKzplzw42rwvHmGXEvf1vXc2XxOSNjy5CMSAP5PrP5y/qML1PqK0+IVTFy81F973pNfzjOJ4nijARyUI80LjfE74Fq6RlIKkFGMACCl15P+TAkAJQhc/gK+PwyXC4FrJu6c/5MljPKDMX1IIhb/upCPNgM9SKHx5/PH7XKR2PhJK24/Rk6aYPwlxYVZjkg/Hv7/4RlQyzyUnC2ngmZKewLqhXOPZdz0qpRRXeafR5TEPzQVRDBhKyPt3rV3Xg+wzVm/YYK4TI1aSf8LXOZ83P5SeEJ/zZLtp71ySGDH0nKxEg1n2Cb1GEVAEFAFFoOYQUANAzWGvT1YEFAFFoNIIhAwANF5MGcA0xTnU6VCYsI9hnfYI9/+F1LyPh9D7wsu5Pi3nOcSYHu8/qQTXC8t9L2G7zyI+RbkYA0DIwMH46NMV4o2Nh7OTQnDRkQeYPz3/mnlt+uwKXY4TyPlKRFoCwpOEgNDKU+9/HBkb8sztajHoXC4ecULnk4KB5hv77RaVUSQNwQp4X3TEAea/Es7+5ow5Fe5zpXaElNJ+QkxHTn+n1p8S0xH+f6E8E299SOLRDJASUprvikfGOskF8eTTr7giT7k+vOaw41PSb72khsQFrzzlDH/3zCsF5f6IiGD8vAsuQkefNz9UkSJkDMv7zoWIL9OqM2R5f/QaRUARUAQUgZpHQA0ANT8H2gNFQBFQBIpGIFQGkEbxqH9j311ztW9Lhf3jpTcij2oe8XkjIU9DGUTBSIovv/z16XOi8PGk9zQt55n2P5y/WKIHngqWW7P9IJ3gqhMO8/IWxPtblQYAn7ea8UHk97iUe4sryXFl12f4OX3PLwgR4+7BUG5XCHwWvPCwdxRFm3+Xr1kXzLPHgEHaQtxr365Fc3O1lFwcIdUBfP13RRmEyO9cFQ98TP7xeYT3oKVUJ/BxOthrmQtK8v1vwgcF3n9LiviRZ53xHhwwbID567g3yqMf4uNPi5zAoBSXUFqOzxhWzDsXeo6rvGSevUGvVQQUAUVAEagdCKgBoHbMg/ZCEVAEFIGiEPCFpNvGXApVUQ+K3RQKK/Y9z6fM0+zRO25rzpUQ6yQpmy8nOy3nGcbzvHnXPmK4JFZVaQDwKd3kz39FFPl/Sck8m2+OQnjNiYdHxIUh5v1d+vUyvxQlmzn6wZ0PO8P/XaHcIWUx73ohwuC7I/cwRCDY9IN41EGo/y4vsy+SIUl4aPsZ8nrnHQspLcd/Ybi5R9IPrCEqbojxreu9BvU1pUKmaQ1ejD8ebu8zgMRLP8b76nsXfBhwbzHvnM8wEXpOXkz1ekVAEVAEFIGaRUANADWLvz5dEVAEFIFKIZBWqz5rubw8nQjlWfvCkW8WMrrHHWR0LZo2Mb+WnPUde/co6EIoJzuU80wjLtZ8CM6aNm4UlXFzCSHdFx4x0qCAhaQqDQA+BQ0DB6HikxcsLu9K3EARMsBwA3O+ecsnUYlBl/hCuTEm5clX9+GEsQJDUJywLl5xIRSmnyxhyDN8a8dnCErDJ89aT85FkjfCx5cxXCoGTFm4tNxoMLRbZ3OtpJowN6H++bz5eTEI4eZ750IEgGlGtzyY6rWKgCKgCCgCNYuAGgBqFn99uiKgCCgClUIgi+f29D12Mt8Rj2xVSSg338UUH8p19zGLh5RESNkuE76AZMQA4/OVXCNke98hwjMQKEeXxgdArvi/X34ryl9PSisJJ0fBI0c/q/iUR4wVm4WN3Xqck7XrK6vguuaIPhM5cdOYF5256VnHxHV4ixmDLfuHcYV8eErMIb58dh+BpM9bHuKbyFt60Dc++gQHg43ESJa5zEKeSBrBTyWN4KBtB0WPgaDwJ3c/ViE6w+dlDynmPmNYMe9ciGuhr3At3Hza0VGZRRVFQBFQBBSBuo2AGgDq9snSRD8AACAASURBVPxp7xUBRUARMCGGdOBJKpCVhSyUL+4iHcRgcPbdjzrrzPsiBkKkZz5eA0LLLxUFf8KseQVDhEzv+lOOMj3atXFGB8QvPnLEMHPOYfsZlLa4ZFGO8xIu+kLbk/Nj882twYPoiCx57r559hkAuJ5x/vXF16OcdwweVSE2LcGWdvTlmfuUzGIMAPSb6BhK52EUqiqhRCWl/az4PPPx58WjH/i7j9OAqI/fnn6swbARl5DBx2cMCxnpfO9ciGshS9nNqsJY21EEFAFFQBGoXgTUAFC9+GrrioAioAhUOwJZWPt3l1rvV4oX1iphlemUT4FzMeGjQv7nlbfNHa9OMC510qeMEj5+tZTbc5WPc4WJ0zbe+Ttfe6dgaMmQbRTc60eP85bWg6jthlOPMoO7di5vh7bvlP7fNl7GEFCK8xIu3ia44EEOias/XE8FgGSFgKxzGjIA0MYHUnbxZw88FYWquwSPfodWLQxRD7DnhwRDyuWy7uAdsOLLZ/fxRxRrAAilkdi+EJLfpkUz06JJU8N7FBIUdCoO9P6sYkTIM2/bYf2RWnL49kPLm/ZVXPB58/HM//C/j5iFZRVLG/rSOTDSXfTAk2atYw598x+KZohXl8i6zvQ6RUARUAQUgdqJgBoAaue8aK8UAUVAEciMAIrOrZJj/6gjxz7eyGHbD5F65iMLSu1lfkjsQh/xYNKDiUf+Ly+8HvXLpzj7mMV9nlVfmPTYD0oixT7ptcZDeslRBxaMeeriZeanouCiWLkknocNtne99q75txDypXnE89RJxxDxw/8+LErnsuAU7D90gLlUKgIkIxLy9Cv5gFDZOK71RSYklU1fCkP8ecmQeX7zKfTH7LSdOffQ/SrgwVy9NXNuhb/7Ugbshb6Qdlc+e5ZQ/iRZZZZUDMoE/kZC53mmlT+/8Jq5/633K4zH583HIHPuPY9HaSFJ8Snzj8k7d4vsCS5xvXNpY9ESgMXslHqPIqAIKAK1EwE1ANTOedFeKQKKgCKQCwFqrV8kitKClHDnvcUTSx15PMvFik9Ziufz0x+Y+NPqsbuUkQXi6UzWj7d9dUUZvD93YaTQY3CIC9EOf/zq8aZ/544Ff08LobeefJR0xorHOk355wE+b30SZ/p585iXzdgPS4JT4PKex29gHOS63yGRCR8JYSB8EHicO0upvh16dzfg4irj6FJKbbs+RdBVejGLASAZMh9SNF3KLOH7P5RqBpZPIAlYsv347z5SQ1ekQZoBwDX+EBmm7UeSfyMUNeBSsuELuOShp82MJaXOteLCjHXwE0m58UVnuN450mYuk5Kblusgq6Gh2D1E71MEFAFFQBGoOQTUAFBz2OuTFQFFQBGoUgRc7PeuB+A5RTE5TsqbEcadVVDeeMZ/xSOOYpIUq1hNnLPAXPvUOK+HPX5fUulBqf3buNfNvW9OdHYraQBYULbS/OAOt4IY8nT7wrB5KEoVIdt4UN+YMadCP6gf7wqt5kKqCFx0xAHeKIulq9aYa554zrwnGKVJZYjXQqX2MBJ8c9/dzFf2+kJBF0KpDi5PfpoBwGUQWbZ6jfBBPOY0VCWV2dmlK8ylovzOFWOSTzBmXH/KkRXy5n1kkK6QfNpOMwC45iLNAOBi2w+R8yXfBdbKlY8+E6Vk+CS5xjGUXP7wWDNxrn99JZ+DweAXovyH1uS399/dfFlKU6ooAoqAIqAI1H0E1ABQ9+dQR6AIKAKKQIRA1lx1Cxe53CN6dYvYyXfs08N0FIZvjANWUPiXrFodhV+/MHl6pIiEPOGHDB9siAL450tvRczpWQQl8YrjDzWQjNH2faL4U4vcd388px9l6sd3PWpmLauYh07I9e+/cpxp07y5uU3C98dIigDKEWMmVaGD5H77FKvuQha4fM26ChEFjIf7IeW7/62J8rt7jHsI38KPDt6nPFec+8ASj/+/hKeACgdZxBcSn+VergmRDDKO7x+4lzlWwu4biUEAg8E9b0yMoh1c2Ls87T4uCNu/JPkffw8pzfsOlioNUt2hsZRrfEsMLzeNeakCU75r7FRegBeCeUOmSVrFr598Pqo2kBRf9IOPl8De75qLEBkm97kqXITGzzh+JSUx20gZRdYmRI9pBIbxyhWhccdxgGTw6i8eJjwXnaJ5zxKNkpfgMusa1esUAUVAEVAEtj4CagDY+pjrExUBRUARqDYECFvHcz36gylBwrrq6ACEaijZyXx/lPa2otT4wrhRQDtK2Dp9X7F2XWrXuJ5yZCjSLmW1ZdOm5jrxCg/r1qVKytrZDjGOM/bZxZwiBoDLHNUGkh0Hj2ZSEo9xLZdxhQgEk/fyrMtEqSUvvFgJpVLYNlE2iWgoW7veafDgun5SAg7yu04yR3FJU4Bd4elpXnMwQ7Ksg3hf7BrasuUTL9Zg+v1Re5mTdh1RAdJQNINvLtLG7zIapI2f+cA4k2e9kOoCkWHp6rWZUlUYvCVyDM17HCQ1ABT7Fup9ioAioAjUPgTUAFD75kR7pAgoAopApRDIm7teqYel3IyiDgs64cX3vPFerkcRdr1mwwZDKHRWaSHK0LWi/FN6jTDoix8c7c1rztom16EEfkkU/29I6HwT8VBXhoU//lxK+7mqI7iI6vL0115Lusa/JAIij/Eh/hwUxSuExX+vgX0rPD5Uas5H1hiqNZ82PtJVfJUJ0u7l91AljFAJPN9ckAbzE0lnWLxydYXH+4wGaWR7WcZRHdeALf9zcUbwPDUAVAfq2qYioAgoAjWDgBoAagZ3faoioAgoAtWKAErl61Iq7obRL2bKxa/qzqAAwYp/gSj/hPmnMe8nn889hCm/LeRklMvLIoT7X/VFSSfo3SO6PC1HPUubXIMS/A3hBThVDAB4mhHI3G4RIr+nJn2ctZkK1xG+DZeAy9vtK4mX92GEeF/+yDPmTQeXQVpbjBWDx5eFK+DTURcKERgX3v+kk+jRx1+QpXRe8jmspROEryLCRIgls6aXxNshiuGaEw83PQVzl4SMGb65CI0/ZMDxVbgIzQfvEqkuIT6E5P3b9egapRBkiaZgjKxFX1qMGgDS3hb9XRFQBBSBuoOAGgDqzlxpTxUBRUARyI0AefJ3i+f9wbcneUO8czeacgM8Aj84cG9zqJQdjCuOKMu/efql1DBlFG6iBiDUQ3mhJv2UReEa7eR2o6QM7PI54//r0+dE5GYoncXKUOE0uFBI/QZJvnRSUK5vfeYV87TwC+TxsFvjyI8P2cdcL2SJMLAnJcRun3cskLxBJud6jq8t5oByiISxu5R/7sPIdLPk6T8xcXKFZpi7i48+0HlvnugJwttJJYC4DoMEzP43ilErWfEhhAm59ayNzm0+L8XnmstLPWkdvlJ7tOFT5kMGnDTG/XjfGDPke1/fexfzyLsfmj9JCcG0tcb6Ok7m7Xuj9jT3C6fGbVIlInQPxrZfC/fAQxM+cFam8EVz5F2Her0ioAgoAopA7UBADQC1Yx60F4qAIqAIVCsClsGfMPw0YjFXR1AqenVoa/p36mggf/MJBHjnSC13S8gWvw6FEfK8EEkgxgOUfwjhrITY4OnXESOGRrndVAiISzHh1pYkcNd+vczx4nUeKIq/TwHmWRAXogD/VSoXZAlPh2jxOyP3MIeJccQqtNc9+UKBkQKSQnLue3doV2VrAoUZgsW7Xn8vVXkOGT2SHXLlwcN+f/UJhxlIAF2SlafC1w/I7m4YPS7VKITx4Mt77hRFbvD/08RVNhCjAXPRVwxMLpks5RdJM4nzW1Ay8KdHjYrINV2SlawTYxYl+7YVTz4Cbn8WA8DDYgjwKfSsr58csq/Zb+iAaN2mpQOBC1E69NVnmPFxQKThqb8rAoqAIqAI1E4E1ABQO+dFe6UIKAKKQLUhgFed+vFvzphr3pM8eUKZkwRikLFBzDdclI89Jf8bZa6p5L7jfUVRSgqKxFniccRjbMPkfQMgjPluYZtH4VgmxGUo8d1E6T1qh2HmxF1GVFDkaYdIhtvGv23GfsbmD1ka/aKU3YDOn3v9k8+ECZ765gskFNonVCD4+dEHBT3EaZOB8j9+6qwoJQAF1YZdg0WXNq2jaguUbMMzDIeAFQwID7z9vrldvLRrN26KFE0qCGCAqA6hX4+/N9k8O3mqmb98ZbkxgPnesXd3Icjbwewg/6bNoe0byuzLU2aY30okROmatTLWVubb++9RIfojORbG/Yrgdc8b70oKwbIorJ9nYjgCozTjC/e/P3ehRLa8L2t5UTlpHgYcDFWHbDdE1uK2xpIKZsGy2LnAIEYkCPnzeNNJmThZcAxhCG7vSOTHP19+s2D8rJVd+vU0R+24rSFyIdmGve+/8v58IOPGsMOYMRYcv/PwSJFPGju4h/f9DlljEwUz7uGa3fr3Mt+S8n72/eE63q9/vPRGNBaeTRrB+WKE6N+5QxYI9RpFQBFQBBSBOoCAGgDqwCRpFxUBRUARqGkE5onSTv51iScUnzJsPo9nTfcd4wEl8UZPmmIWlq2KvPYoQNuLUn7CzttLtEG/zApvTY9Fn68IKAKKgCKgCCgCikBlEFADQGXQ03sVAUVAEWgACEAgd63kqsPg7hJC76896UgzvOenocoqioAioAgoAoqAIqAIKAK1EwE1ANTOedFeKQKKQBUjsGX1arP4r381S//9b7P2vfdM0x49TJfvftd0+8lPTJPOnav4afWjOUKCn5T89j8892owbxw2+1tPP1bqxPtJ1uoHIvV7FNOnTzc/kfdhu+22M1dddZVp0aJF/R6wjk4RUAQUAUVAEWiACKgBoAFOug5ZEWhoCKybPNnM+L//M6tff73C0NuOGmUG3nWXadqzZ0ODJTheyMP+LfXj7xHiuDTWcUqUXS614iE/U6mdCGyRSgjjx483t99+u1m+fLkZOXKkOeOMM0ybNm3KO/zAAw+YH/7wh+bKK680Z555Zu0ciPZKEVAEFAFFQBFQBCqFgBoAKgWf3qwIKAK1HYG1kyaZaSedZNZ97K/X3vkb3zD9/vAH06iVerCZz6ws7XbuvyYlyr4hpdpUagYBlPt58+aZxkIG11MMWZuE5O3vf/+7ueeee8x1111n9thjD/PQQw+Ziy66yKxataq8k9/61rfML37xi8jTv3HjRvPLX/7S/OUvf4miAC688ELTJANzfs2MWJ+qCCgCioAioAgoAsUioAaAYpHT+xQBRaDWI7BFlJ2ZEua/7O67g31t3LatGfLUU6bNvvvW+jFVdwdhCL95zMsV6oFDmkcVAGrKxwWv/1VS8m3PgX2qu2uVan/dunXmT3/6k/mDGHq+//3vmx//+MemWbPCsoGVesBWuhlF/6+SyvLRRx+ZgQMHmgsuuMDMmDHDfOlLXzKnnHJK5L2fLBEvX//6183ChQsjpZ+/n3XWWVEPf/Ob30QRHT/60Y/MkiVLzL8lJWaXXXYxc+bMiXB54403oqiA8847z3zve99TI8BWmte6/hhSrEivWvKvf5k1b71lGnfsaDpLhEnPSy/VFKu6Prnaf0VAEah3CKgBoN5NqQ5IEVAELAJL/vlPM/Pb384ESO9rrjE9Lrkk07X19SI8/zeNedGMkVJgcekgtcV/dNDeUq5ukvlw/qKC38j7v/m0Y0zvjlVXs7468CW8/ec//7np2rWr2Swl5/CQb7/99tXxqKLbLC0tNVOnTo1y8Fu3bm1uu+02c99995nf//73kbI/ZcqUyDv/9ttvlz8DRf2EE06IFPzevXtHBo7nn3++PIQfg0D//v3NNyTKhZD/X/3qV9G9RAbceuut0fUnn3yyAZ9bbrnFHHzwwebOO++Mrrn++uvNiSeeGJVpVFEEnAiIMWnViy+aGbLPri8p3De4XlOsdN0oAoqAIlD7EFADQO2bE+1RA0Dgkw0bzDo5zK+Sgzp56Ws/+MCsl4P/ZlEArDSSsNwWw4ebljvuaFrvuadpe9BBpvmwYWYbDcvNtEI2iqe0RBSjNW++WXA9nqnG4uHcMHt2oSL7la+Y/n/7W4NNA/Ap/xD8XS0e/mYSXn7uvY+bZavXFOBGzfarTji0Qu3xTJOU8yIb6j5r1iyDR7+VpGwMGTLEdOnSJdjSsmXLIo/3zjvvbA488EDzFZnr//73v2ZPea/mz59vZs6cabbddlvTUdbG1hKU/aefftr0EDLKAw44wKxfvz4Kx39LvKd4+FHm4//dr18/c+2110ZGAYwXGAl+8IMfROMnb//cc8+NwvsJ4d8g+8t3vvOdyGDQvXv3KBIAOfbYY83fZI2j0BMJgIKPAQA+AAwJAwYMMJdddpn5z3/+E/176KGHRr+3b9++OFgkNYG9bbkYF5Y/+mhEvvmJpBo0F2NG28MOMz1++lPTfNCg7G2LsrleiApLJbVhxZNPmjUSrbBF1gHvdFuZ1y4y5naHHGK2ad48e5ty5eYVK8yKxx4zpQ8+aNZOmBA9A7H97CY4sw8b5bgoxFXmY5nMxSzBJ/7tSoLf+9e/juZaFl6uedGLFQFFQBFQBKoHATUAVA+u2qoiUBEBOQyvlsP9YjlQc4Dl4JpXOOh2lbDcruLtayaHdRU/AoT9T//ylwsuaNqrlxkiighGlClHHWUwElhpvddeZogoAU1SlMn6iDls/3e+OsHcNn5CAeFf7w7tzC9PPNz07djejPt4urn68ecqEAKeIbn/XxcOgOoUctofk7n57W9/az788MOCRxGufolEbvyfkDz6ctZfFyMbSv9NN91khg4dGinHeLtRbK2iDOndpRKu3LRp02oZyquvvmrOP//8KCR/X0k1Icf+KUk7sUo2xg0UegwBf/zjH01zUWLj/02n+G/GSCoDSj19Pkn4LfiX6Ia7hMzykUceKRgX92EkKBHvLN78G264wbRs2bI8AoAUgNliDEPp/93vfmdWiDJMBAGRBzuK0ktfchtGRDFcLYa3uT/7mVn57LNePNnP+kn7nSR9IagcSntrRDGfJwaSFY8/HpyfdocfbvqLgaRZ376p87hRMFwka2rRzTen7sfdxIDUS6KEGrer3ZEuqYOuwgtWPvOMmXrqqUHln8e1EsMbe2tTMWqpKAKKgCKgCNQ8AmoAqPk50B7UdwQ+OwzPkcM/oZJVIUQH9BQPHSXsGkmosEohAuT+T5dw5+Xi0YtLd/Fy9pbQ5y1r15oZkiO9/OGHy39uyAaAZz+aam4Y/aLZKKHxVgj7v1o8+8N7dov+dPPYl83j731UgGeLpk3Mr086wuzYu0e1LUGU/z//+c8RQR3K/mHiOcZj3a1bNzNmzJgodB35l+Qe83cY7vGgYyg455xzzBe+8IVIuUXxRjleK3NPiTuuWS15yzZXHm87ijREelmEyAEiEUaMGFHApO+6l5x7jA833nijuf/++80zojihxCMHSWQPSjZRCuTcMy7+e+nSpea7wl9BhID9nf9uK3wVxxxzTBQJgDEDhb5Dhw7ROFDcbxZldvHixVF4v8UEBZ8ogQ/EG08kRC8xhOH9JzWA+2kfo0SfPn3M8ccfXz4EDCvclxUTbtxcVhYp6oulTbz9aWKNcq12dZNIfiIGkUWSAjFPjDNZjaapYecpYeu+PncWI1NEFhqrnJA2vvr6OxFUU4mwEsNMFhk2dqxpK9EZKoqAIqAIKAI1j4AaAGp+DrQH9RgBFM35V19tFsrBP8thOC8UbSVfF28XoaoqnyOw+rXXzBRRFDevXFn+x23EsztUFEaUA1IwZkGCJuHQVhqqAWD+ipXmZw88ZeYuLyvHoqkowVdIWb+9Bn7qRV25br258P4nTcmipQXLbEi3zuaGU44ybVvkC7nOs1ZfFKPZN7/5zUhZRYkmjN8Kufw2lx1l9eyzzzYPi1HHlrBD6Sc0nvswImAIeOKJJyIv/8UXXxz9C4HemjVrohSAeAQBKQYYCyAKJB8/LjalYKWsLxR5FGfEpigQcYAyjlx++eXR/RgYHhSDFKH1sPPj+ccYwLhcBoBXXnnFfFvyqq2BgPB+cv0hAUThZ1wo/fTv3nvvjaIg6DMpDhgAMExcIx5rDAYYIMDlZ+KRx0CC0Gc8/vvss0/50DA6/FrCtV+T9+f000+vUCYwbd4InZ8p0RUhr7+rDWuYS6Y3YcibK5ENi8SYkVcgn+sp2FdImcoYtu57Xv9//MN0keoJDVk+EaPcHCGfJHoiLn1lnjpJpA1rYPn//lfwW38xuHURA5aKIqAIKAKKQM0joAaAmp8D7UE9RWCTHKZni5KZxkBf2eGnersq+4A6eP8CITpDcYhLMgyV8OQFEg1gpSEaADZJ2Pktwvj/1KTCEon/t88u5uv77Gpsxu7EuQvMxQ+ONus2birA9JTddjBnjdqrWlcInmyI61Dufyp5xElvtM1ltwYAPP8oxyi+5MzHc+m/9rWvmUclBQSjAeXyKH+Hsjx37lyzww47RP9NxMEdd9wR3Yuy7EoxeE9y2VG+Uc7pG1wE06ZNi7zrcYI+lGsI/Dp37lyez7+reLoJ7yclgUoEGDSIbsBLD5M//SVPH08+BgueQR7+WPGgMn6MEoTyYxTBcIExgRJ//I3KAIyfvH/u2X///cvnBiMAaQDPSkg+2NAuGFSVrJPKAzPEQw6nSV5xhYij/M+WCI4lonAXIy2EL2WIGHuaDx5ccHvWsHXfMzG6DpL0iCadOhXTrXpxT4ShrLe4gbXDF79oBkg6SWNJq8EwwNzFBQ6A3vJOqSgCioAioAjUPAJqAKj5OdAe1EMEOLzOktDZpXKAzyJ4p1sIqVcjyc21skkUE0tGldZGVwld7iuHrrzkV2nt1sXfN4vSNu2000yZePvjgvepnyhj23xW+k0NAMa4FPuh4tW/9uQjTfuWLcrh+/uLb5i733ivAM+tEf7PA62Cf6rkGuOdRiGPy7vvvhspyoSqD0oQylHb/uOPP45C758U0jgEwkA85XjU7xaeCJT96eK5JiVgsCiL/xPPJaX1yJunPB7KNUYBG05PGzalAC86XAL77bdf5JnHSIFyjxd+7733NsNECcWowPNsBAD/TUQC7RPyv9tuu0UpCS+//HLk8Ue4r5EQzhFRgGEBZZ1ICKIGyP3n/1ux0QAYN+grBgHagfDPx4lQ1e/1RkmHgG9j5QsvFNU0ZTiJzsEIF4kYKzDOzZUojcpI0lu/dtIkM004E9bJmihW4pFExbZRl+/zpVcNFP6JThI1griqr6gBoC7PuvZdEVAE6hsCagCobzOq46l5BOTwGh2AJAwyJG3IYxaFAQ9+RDznYEgmVB0yLULVl0lpLl8agdax/xxpclKnHHmk2bSosFxdPATVlQLQUbyvA8Tb2FA4FSD+u3nMS+aJiZPLwYMd/sIjRprDtx9a/jdY/8+79wkzp3RFwXIe1r2LuV7C/9s0b1at79zo0aOjUHQEEjybF+8rTYeyTVj+Ipl/vPoQ78UFhRnF/khZI/AJwBNA6DsGAEoEwoZPrjxs+tzPv1dccUWUVgBJICR9pA9Akoe4QumTgMQ5AIZLZQ/LxI8BAG/8V7/61cioQD9Q+BEMBijw/ItQxo8QfgwIRCDQRwwWtJdWBaE6JyivsdPXl2GSMsFeiGBIiDzMsaooxYyhm0RY9JFqB6QBwPQ/QzBMhqYX025fMfrAv9IQpUyIK0uEJyL+LWq1++5miKSYwOeAuAwApGT0knS4mhbWwZp33onWQ1Ph22gpHCFxw3tN90+frwgoAorA1kBADQBbA2V9RoNCgHJ+kCPhbXJJM8n5hfm6vSggmctKQSQoLOIcYH3eqx6ilFDLvqGXWnIdPvHaDZPQ5zafhURvkdDpmRIRsExKwVmJKwsNYcEuXrnanHPPY2Zh2ary4XZv18bc8qVjTde2n+e8P/3BlIggECU2LmeO2tOcupuURqtmIcwdDzls9VYIo8cbjmccJT3O3D9V3j9Lpoei/o4c9p977rkoAgDvPp55K/ZaQvgxGhAxgKJPyL5lvyefH2I8qgzQjzek9Nz3v//9iDyPtqlMQDlBQu77BpjnydMnQsDm9FOqjxSAcePGRd2hDYwPGAKoToCxAeMAIf1EPQwUng+iAmqTkAtOus08ybV3SXshK+wpBgwI/njniIpaJhEXLrEGgE1Chkg0QZmUSEwKRtNe8iz+JZKHKh5wrCwWfgeXxI16rn2BewralH2C/XWmRFCskogMnzRUbzaEjJT8A8u4JL89LqxrnDtB9q9SeQdJTdi4YEF595tLJA6RYVSPCH07GTvG5Y1iWCRar4UQcDb0b21t2ou0L4qAIpAPATUA5MNLr1YEUhFw5Z/bm1D+B4sSQs5rMVIm3tBplF2KkdvZdjqI0WHA7bcbogEaqrg8+2BBHjD5wOQFI5uWLDElEiINWaCVuu7Vo6QZJSZRsEgdoVIEClg3yYdvIwzvycPq69PnmF88PMbAA2Blpz49zDVS9q/lZ6XwVqxdFxEETkmQ/2EguPHUow1lAreG4NUntB0jQLIMIF5wQvaPO+64yGNu8/O33377SInH428Z+FHSTz755PIux40FlogPTzvEerDs492PGwCIJkAxR0grwDhB3j/h+1QYQIn3yfvvvx958eEFIJUBYkBKA5KGsLt4UAnZz11ub2uAH3gGRskpRx9dwVNPeb++kubQSXgS4iR85I5/LIYbl1gDgEt5ZC3jyYd8L5nmhMGAPdFFPGh5PSBjTTLWYxTsLuuGaipJD/AqIWAsEQOta5+l71E1AIkMoV8NSdZK5EmyfCrjp8Qfe42VeYLpfOG1iEuNVgEQ5X+p7B0zxbjniqJjLXQVw0YvMfC5yjwmo1y4fqBE5HWUdVcuso+WCU/HQln3q8SoR8UKvjddJBKQ9LPGsg+pKAKKgCJQWxBQA0BtmQntR71AwJd/bgcHSzL1pIv1HHDYnSreSJd3qiGS2CUXDWH/U+QgukbSJuLSTkK9B4n3xx7C8PKViOJCtIaV5CG2Li1IyktOF2Vrw8yZFbrNCtTwHQAAIABJREFUYbW/KCudRfmMr7uHJkwyf3ju1YLrDxg20Fx27MER+R/+/tvHv23+M75ima/Tdt/RfPeAPctJArcWVnGWfbz6lAG0RH2UtYMIDw89HnvC6iHXo+a9zdnHUIASb9MHUMphu4c7AIWfsoAYEgjF555REpJ+pxz0uQ8CPnLzYfVH+X/rrbeiUH6eD+ne7WJ822mnnbxQEEExWYjy8O5XJfne1sI++RyfNxgj50DBAs96Ugjt/1j4EVyCAQCvagml5WLvL8aEAVLisQPlCR1pUrTlUjj5e7QnCukjRKyzJfoiLkQmoPxXqBIgF/n2EXs/TPf9Ze4bSeRIQxIXuV8LSUEZ8vjj5ZVotsg7NEMiKErFYGclaYDd2phlJX5sLQa8vhIN0FoMcnat+aJc4lEgadUqlKh3a8+4Pk8RUATSEFADQBpC+rsikAOBdRKui4fEpYg1k/DgIRKG3FLKcxUrrsOVbUsNACYK0XTl/yc9dqteesl8LGze1huE0jJU5obDbF0TwlmnCX8BXieftBavMzm6TSTH3crtr04wt73ydsEtvTu2MzeecrTpIh7+x9/7KDIQbJRSe3Hp0KqluU5IAgd33Tos6Cj9eNrxmCfz/snzJ0ee0H486BAGwoQfD9knKgCvPZ72g2XOYddHCYfYj+th6Sf3n+gAyt/xb5nUsidyYDsJ9aU9DARcBwP/EokeQdEnfB9mfoT/f+GFF0aRAw1FiDIpEWMbe54VlPXBwo3gq/fuMwDY92+lGHVIE7DiM14lMfaF97MnYvyaIV7YuFGBkHW8vS7ln7ZdEULxZzbEFACfcTtpDMGoinE1nqpWk9FpeQkqieroJYZDDPVEm/iMB/1knyBqAPGtv/iaqfEUiIayMek4FQFFIBMCagDIBJNepAhkQyDk4aoKBT10MK2K9rONsvZeVSp11QkHTkqSgCrpyUpGCNTeEVbsWWjN2atdBg6XAYDrIfVr2rixWS7h/8m8f37fmt5/cvIpx4d3nhQAGPOT8oJ4lSmfZ3PrIdHjv48SQxyh9hMnTowqBOClnyAGIsLw4Q+gHB55+RACxln1IdrbLEYPOAGoFECZvmuEWyP5bEoH8mxSDeAh2FqM+7VlbSaNnWnKP/32rVVI5AZKxMUsUbriofxpirrFwqeAoXi2O+KIKG/dShZvbJoBoLYQ2m3NteAzrsI70+OSS8q7QrQFHA5xqbH0qkA1CQzyGE99xLqUe2SeiS5JRty1kj1jsBhUacPFJ+Oal4ZoNNqa61OfpQgoAvkQUANAPrz0akUgiEB1GwBcXjfboZr0stSWZeELBY57X1w8AXWZQHGFhN/CZxASV5315yZPM9c8/lyuqevXqUOU+9+p9eflKnM1kPPiFcLUjfKOpz1J4EdTGChsiL4tE0hIPiR986U03dHiiSQ/Hw/+aVIaElLAOXPmlPeCigKQ/uHdnynpExgObPk80gGIEoCIr7aR7+WEsVouh4AvHq6fJb3JZ6Bj7+ooqRgzJLfeKmRxJSttAD7elXaSx8/7bo0K8KMMkggFjAIh2SjGHd4p2OJd0hC9ua7wf7CJp065SgRSGYDoqpaB9Ji0+S32d1c0Am1RrrCfVP1YLVwPGJ3Wl5RkfkQy/x+eiBmSfrVcDAIhqTEjSOaR6YWKgCLQkBBQA0BDmm0da7UjEDIAVEUKQCjFoKGx2CcnM+SJiZcYcx3u63L+v88zF8eHUNW+EvoOc7qVucvLzAX3PWGoBpBF2rVobq7+4mFmRK/uWS6vkmsouUfOPeR/P5Gya/wPxn4U/8WLF5v7JeLjVuHVQFEnL/+LX/xi5L2ndB+M/ciBknP+K2GqxwiA1x7eANqFjA/PvSr3xU8VqTTzJAUDhZqSpmnl1HyeesLIjaR64D1GnCRrgW7OlaiNBdddV+GK5lI5AW++JfPrKsaevlK1IUkkmLwx7Z2K7yfFo1d37vTtrclvmqtEIOUS+8i76Uu3qE4UlgoXBUaluEDMN+jBB8tT8SBPnS9lPn2VJJL9g0uF8H/L/wBHwByp3rHod7/zDoXomGFS1YJIFxVFQBFQBGoDAmoAqA2zoH2oNwgkc8uTA8viJQuB4TMAcGAeIizkeLwaqvjCdptIreehUrsajyKSPKS6vON1CUPI2OYISd0i8WK7pM1++5mBUu6wWb9+BT9D8ncnPABC8ucK9Y9f3Fzy6C84YqQ5aNtBWx2a8ePHRzn2cc99vBPk6qPsn3TSSeVh+JTYe/fddyNjAPn6GA1Uah4BX4QODPJrhZDRcqdQkm3gXXeZJp3SeSayhmCjhA2VSiCtY2UgfYiEompqmtCuJmbRFxHB3jJYvjvM02aJ1qFM7XLh47BS09wqSQOA17AkxqflMo5ZEjkULxGYxNqXPkI1malifHTdyzP7inGgixAj1oQRpCbWiz5TEVAEaj8CagCo/XOkPaxDCIRC9BlGljzZ0HBtLW1KGsUlIrnDKyH1whuquJj9waLgwC6e47k//7lZILnhVupD5ARGgFLxauGFguyMMGpCbvFWdf3e90wjIdBzyabNW8yfX3jNPPzuh14jQM/2bc3FRx9otu/ZrUaWFsYJGPf/8Y9/GJj/CfFH6d9jjz3M4aIokuvfpUuXGumbPjQ7AiFPKaH58ZJ7KP+EaWeRtMortg1KCPaTspBp3n+uD5Vyrct8IVnwdF3jM2yXk6sKWV4U3SFki3GprMG72P7a+0hJmHfllWaxGEchQIXcj2gTnyJOWsvsc84xpZImkhQqBAwQnooW227r7NZ64R4hCmWFGBIwBPCtZ62Q+x8Znz0VLCo7Rr1fEVAEFIFiEFADQDGo6T2KgAeBLN4ovCIDhNSs7QEHFHUooBIAit5SaQPFr9PXvmYIs2zSuXODnhffITVOjrhJwsbJW14tXmUrdTn8vyomnEiASfMWmjskEmDi3IVmvYS0QgI4sEtHc/zOwyOvPxEAKopAZRAIVTCJt0uYNBUryB3PImlGV9rIEyGV1s/6YDDMgmv8miVS8nCmGBKTYskQV7/6qpkifBubS0vLL6mzRmmJBigTzpEFQj7KN4XvahfhCukqXCRNhUhURRFQBBSB+oCAGgDqwyzqGGoVAngPpksNch+7sD2QdpEDFXWo9VBRNdPnC9uNkyNWCP/PqWxUTU+1FUWg4SGQxqxvEcFL2xNW+Ywe07R8fdqF0R3yvywpBakEgEIeh0LYUCQUuQEZImkA5Nmvfv31ckiSefYNBSsdpyKgCCgCdQUBNQDUlZnSftYZBAg7nCkHREtoFeo4YYLdhKANkrasHq86A8RW7miIYKy/eLAgwEuSNeVVNrbykPRxikC9QSBEYGoHWQxjfJYqGPGa7WmAks89RUK34ykJ9h4iCYZJ+cg2+++f1ky9+T2UYjFAUtGW/utfUXlHK6r815up14EoAopAPUZADQD1eHJ1aDWHwNpJk8w0ISUjLz2LcLCECKub5B/iUVGyoCyofX4Npb7mXHihWSSM8EnpLgR5fa6/3pCjWSJhqnZOyDseIuSAbfbdN9/D6vHVW9auNUuEQX+JHOrXvvdeNNJWu+1m+kkObRbytHoMjQ6tkgikEaTSfJ48fdsdX3m6Yo0KvnD36F3Yeeeo7F3T3r0riUbduT1LikVc+SdPnrQrleIQoPQkHDVlUq2ElAqcBPC49JRqG7byQHEt612KgCKgCHyOgBoAdDUoAtWEAArUtFNPzWwEsN2gtBJ5pp2ktnDTHj2qvHcQFJVJXWZqcq95++2IsAgDBKRxHYTJmEN4ajTCZ3mSC2+6yawaN85sWbfOtD/uODPg7383sO4nhTDSVVKPfbGQcNmDDYpl72uuMTB+Zw33LW9XiOE4mC6TMk+Q31ll1QUWJEy9JZ+TZ8+SPE4rHcRAM1B4FELEiSjEKC6lUp5sldSMXvfRR9HtlBdre9BBpstZZ5nWMg6pJRecpyRBFHM88M47TZuRIyve99nYlgiWPJdxsg4wDjlLrcn1YEs5NvqK0DcIuHyEVa7OErkCPkvlAJ+UvHXPKa21WEgpl91xR9R/DrEYEaJyb0mRtUT/UeTw5n4izP3kgfeROYvw8YSCMzfU3l4iIdmMexvhLWD9MtfwbGQV1n/pvfea0gceMGsnTowO3fZ9gMSrk6TztBwxIv8azdqBrNfJPFPPfoEYs+w7xztEhQe8ri5hvc679NIIV97RtOuzdqWY61wl2ZLt5CH/494sJdhYc0QAZVGe0trr+KUvmQES9u4j1fTiImt87QcfmOWyxlbI3rtWKlQwH41atDCthMyy4ymnmI6nnZZrv08Sf/JsmOb7yJ7sGivvS5mUomMfZP3wnrFP9JYSmawLhGsgQFwoZfvoX1UKFWrYb13fh/LngJO8g0TP8Z1gXyeVrv2xx5r+8p437dkzV5dy7UPSMnsB35Slsm/xbPatzmecYeA6CHHsbC4rM4ukzCqlBGmD/bqHlKaENyCPMX/lM8+YqXJmiHMpMOA4j00mAHJ+n0nPIZKDbw4GcvrP+YNxN27Xzv1IvlMlJWbxn/5klglpJ+NmH+ohJLshosVkY/ZssEy+O/FvLH1oLcb5jvKdZl/P/c5lAkovUgQaLgJqAGi4c68j3woIoPzAjMzBPa9wOET5QIFtPmRIpRUQDkN4FvDwhg53kbImJIOdvvxlt2IrH34OiLDpx3kOfCWf1giD++xzzzWrXnyxAgR5SnNFN8uzVwvLPXW/s2LKwbHDySdHxpj4PSFlg8M1hxqU6g2zZwenrtuPfmR6iSHDd1DylYhyKdWbli4186TuPUqti0Oit8wf6yGuFHNQnSJM+DBYx4U8ZZRuUh+yiKuGN/cRKTFUDuNZvXqseaJf8GTFxRpi4n+j7Bus2/HSYfZ3DpNDpGwbVRwKRNYAiswswZ0DaFKifG9KyDkMUfFro/rfV1/txTp+bUdZO31vuSXdMJYF6CKv8XGL+Iwz66dONVOF8JJopLjkNeYU2d0Kt4WY9bm4xfDhZogYKjCuZRXC9GeIooIhyCd5xptWUcCS3mXtX579iv0eTphuslc2atky+Ahf6U+nopjyvmDcGiz48Z759oDM4w1cGEyf+ExhZb9lv3SJnUebmsG+FJI8+xCGDxR49gPXt7HrmWeavmKgdFWQQIGdK3vywt/8pqA7efdNDLDTxdiwXAzaScm1l+f4PtN3jLRzL77YWcLQlyIX+k4xz/3FkAAJZFBkzleMHm1mn322cx+P34sxAMNWVBkkxdheFWtV21AEGgICagBoCLOsY6xRBCLWfjk8+A4XWTpHekAvqXVebDkhPKQzvvnN1A+t7Yu3XrJc4FM4K4THykFk2T33mFnCb5D0aMTHjGJFFYM0wcvCAREPVohgMdkOB8dmwihecvzx5fe1kQoMg6RvrgiLTYsWRcqlqxSUr4++A2LoUJesPrBu8uQKZFrJ58UJDaPfBOP54rHDy5uUPGzlKBTMEzwKFQ6fOcqn+Q7DtJmcZwxC00V5s7XfXdhC3IZ31ArtL5L1MldI4nxrIEue9uo33jAz5X1IKsehNYiihLedSJmtLZuWLatgwKIPobEmI15sn4cJw3nbQw7ZqkMgRYd3ivB6nxQT/p8Wnp6XU4D1UCLGNJ/RL7keQyCyVpfI3jNHDFx5vOlZ2PN9inpyf8jyvjAGuxelGWkqs2gwyA2VlKvoGxaTSJmU/QvveUiIauCdt+99FM1CWb7tt69wW559iP2eCgchI1Io9QNDWzy1zHbGN17fGPF+l0iURJJ7Im+qWtbvM98mjPiutDnbR1fJyyzfqfLykGLUcgkGF85DOBKyfsvZ63pKf4msyFLKszJrVe9VBBoCAmoAaAizrGOsFQjgccQQgKchz4Ew3nlC4VCk8oQ4+8IK00DxleNKI9uLwk9FMSXkd5Z4TtLG6vIMJ/vGgZxICjy/eYWc1FXPP1+g3PpIwTbOn2+mS+RDnNQqy/N8ZcZ8xGfJaImsnBFJD1/IY0l6RQ/Y1DOI7/CZp3waj3GVWeTvtEMUQdtRo6LesCanS/lKwkZDEvfecqjn0DhfDGFpMkzm2z4reW2xqTm0Q1QC3tIW222X1oUq/d03Pz6vua8caV6lpKoGkeZZ5zl5PPW2XyHCPq6pYDBLGVCIUDAPdnnWqqtLPcQji8HXGT4ueyuKG9FcSeE+3nsihOgDCv18qaqQpmRZ7OdJBALXV4eQ6kXUVbwSAwYcIjhIASpGfBEZWfch9vsZ3/hG6nfFF91Gn0mlI7osKXkiWkIG2CypavFnZ/k+o/wTeYWBKiTJ703W71Qo7YaxssaKXWe9rrwy+q7lSa0oZm3pPYpAfUdADQD1fYZ1fLUOgc0rVkTKKIaAtPByV+c5jAyQXMq24sVOy53P+sH2gZT0Uoc8eXGFM4/RIU1RBSMOiXmVcjumXldcYRaK4cVGIcRDXuPjDuXAZ1lELo+773AYV0zyGB2SOcihEmhZvZUhb1nrffaJarI36do1CwRR+K6LQT1+GM6zJjHedJa5z6tQ+QwApElMk1zrYhUOQOgsCgMGpCw55V7QRIljH+B9Yn0369fPNOnSxfs++zyzvoO2zzOeRylx9Z3+EolD3zHstRg6NFOKSVppvTzKdbxfabwCaXtLcowhDzgG0aGSopCWWhIZP4Udf6YYP9MUb9/6wGA2+KGHImLYpISMKeXvfM4+2PuWyzOnCc9Bsf32jYc9d5DwbMS99Vk8yWmbjm9+s+xDefZ733sT4oxwec994/F57bk+j2Esy/c5z14KIfHgRx6JjDZ59m2vAUDWZWSgEGN+sULaIO+Gz8BbbLt6nyLQ0BBQA0BDm3Edb61BwJLfENIckZ9JeGNW4SM4QEh7OkhYu88IQNgw3myf15ycUw42hONZcrvk85MHLN9BPu7hzXNQSDvgpI2B+xkHZEFrJKzbVbqLEMr43515jXIwWXDddVEupE/w+pKbi1ffFdWQPPCFDofWc5XnEEq/kkYGnwKUJ/80dPjMQ6BG/3yM7LYdI3mfWUtk0p5V5PMYlHzKZDQfUhGCPhY7x9wHttEB1BNGj/cdUi1Cg/n/EL6hNFMnnXXI35MpMVHerHBzYFxIvs+hPHefAuQzPHmVEpmXTcuXmw1SKYN/N4pRYv2MGWaD/I+9gf679ggO4Xh108jZQoYqMM2jLMXnLs1jnSfdgVStGUKiVyqpQS5JC2u296x9/31TIqR1odQW9hI8oRhqfOLymHOtD8u4lzrP+xJ/z+gTfBwQgbKGP5F14Vqv3EP6FIYrn2DQwoAIkWfrPfcs4DVIM3qyp3eXqi6dJU2ncfv2ZrrkfkMKmBRrIEz+PW0fghclazQRbftI+Pg+TZVvsMugmDVvP2SAjc+NF+jYD1m+z2WSd0/EgutbmXxGfN/2EcS6+uVLP4N0uETIgpN8NbYNzjVwUWyWtJDQu5H3u5QFO71GEWhoCKgBoKHNuI63ViJg2YcXCfle1qiANAI9XyggAHCY7S1s4k27d4/C9ZeLlZ9DQdIIkQzP95Xysh6SpuIpznNQCB1w0jwVKE1dKI8kYaub5SAGEV7o0M2zfMRyoRrleK8gNYpI8CS0FqVoKiR3EyYUrKXkITF0OIwiK6Qk4SIh6YMEKasU5NHLvM256KIojzIpWcuVRRhLSKUvHDNPCDVGEVI+XFUEon7LOPOMl4MgJIAYXSCzS+Ltw8znrVv96qtmimDu4qNAQWGOW+6wQzTHpOuQuw0bedYDbhRyLUakBRLempb24moz7m2L/+5bm8m0CntPyAvoUkrWCTv9dNkPIOssRnxKWLytUGg919lSnWkRTfE20xT2vNEOaVEKWaIJUKBnC5/JYjHmuASPPtU5mg8aFIXnE8rvE9/8+ox+1oiCQTdPGlMovN2XSkKfs6RuucaWtq9H76J4iaPKGyKw0pNjjyEiLj7+i9A+ZOcwr4HEp3CGOCOyctuEvj2MNxmFF3pHfd9n+z3AoJNnL40M1ZKKkmffpn+udyX0bjCXPAcuoIgAU/oJJwMGOdd+XWzEUDH7m96jCNRXBNQAUF9nVsdVJxHgcMThBCZ4HxtyfGA+L5GPNIx7YdKNymK1aVPeFN4evFbJZyYPeb4a2TY0fYUobNOlckHWaIbQ4TOksHFg6Cflh7qIhwhW4LRDlB2oz/vvI9KjfxzAIsUwJlQhQNmLiytf0kUoZsdMGa40T2FyEcc9mqFQ4KzlynwEVva5oVDkZN8g05oiCs4aqdLg6jeEbFmMNPZeFBpI9yICzRx5yS5vcsjL5ptjDHG+w7LLwJKWj562IfneBZ/y7FNwQ8R4yYN5FnK+tH5nUQR9HlnbdtZ0lXhfQuuN6/IYr7g+bf6yKGKhaJqoPxK1heEWce0hSawrKFIBo19kRMEAJYbdUCRT8hmhEnMhI0uWeXetnUj5PvFEpweaiJIBwh1DmVQrXP/xoYdWaMoaCJMlMNP2oZZCQhiKjHP12TdWX6QNbWSKPgmQuNp+wPszQFJKiIRIk9D3mWo4C2+4IddeynuJISbPvk0fXe9z6N1wcl4INiHDQ1YDSxpm+rsi0FARUANAQ515HXeVIsBBidBJatI3693bUDYMj17RJWsokSOMyTCzp3m1XR9bb0k3OXwOFSW99d57F4zfd2gq8O4FDp94Cqh5TP4oNaatgEE/Ye2HkdzlFfN5PUOeJ1e4dBYDgC/3n3DEEjzMDsXVVXaPiAmX5z0ZIuw7uKKggut84SaIYxKldQgpE4oyFQuYk7gkFcSQopepXFmGwyfPZ47I36VfIfF5w6KDukSYUFYxrsjj6cOIQ2gvylBSCCOlFvVUOQDHQ0Ypu9jlrLPMbPl95XPPOe/rIyW54iRRIax8pa5o2OeldXkfQxE3WTYbX465L8zdp+AStYCC45LkXuEz/GXpr70GxYLIAp+EUmG4p1hvXlpaQaZ3INbpEJ9AyFAZH7dvvbiitdKMIrSb9DwTmQIfii8cvrXwFCSVNQy+kKZhFMCYlJRQakNofRRjAAhVRWF/GfLoo6bVrrsWdNGHky9tJLgPybcPL/lM8Sxb4V2mxBzfh2ny3iT3Xa7zRbn45ttnnEhin2aALX/HJDqJKhnBCJmU7zNrKb42rNedSDQIWddOnFjQPd5LjF7L7ryzIG2Kd4FoqY1z5kSVhZLie599WHnLvUrDoX07a0pOnr1Mr1UEGhICagBoSLOtY60WBDgwUL8XpTsuVcFWm4UluUJYb4Al2hfKyMEQr0zcc5/8kIeUchSLqHyeGAGs8GEfJAYRDlY+b5cvT9LHeh4dih0RDFkMAITeojwmD1GQC0Jcl4xa8B36fZ7hpEfCpxAy5k4SJRF5wUpLI7jiZRd9Y6HsFQcyW7qQMnofH3SQIZIgKVk8qlkws+1mKU0Gjh8feGCFvnBQ7ykRLUSGWGNW/LDvwwmiPcJ/4zn7th/MoS9f26WQ+rzoacqnb0wupSAtzD1t83HtF6FwZleebYhN3MULEeIXSOsvv2epipD2jMzkeokOpeGd5R2INxnyyGfhKAiN07Xv+vadeJ9sTrSRd9zHPcL1Uam4J5+MasjH69Fbjga8xxH3hkTUJCWU2lDVBgCfYZo+uYytedNZaCe0D/UR4l1Y/+PG3p5SWpY0svVTpjg93T4+ldC7mWW9pKVfJdfBYPnGhsp3hr7P8HSskxKXcQMs4fZ9JH2MSDJX9B/vJQS6lEi0BtiIgO+zfvgM3K73OfRuhMrVhsbkcx5k2bf0GkVAEZBz5yciCoQioAgUj4Cv3nbWPOy0J6eR6iU/hKHQcJdyBLnXdPEOJHOsk3W5fYdBlFdCFBfK4coerOIKbegQ5wzjCxgwfLwHacostacp3xYPLbW4+zwTrjB6PFh4/xeL5zouLi+GT6HgULVJFP+4YhsPgfSFIsfrQUehuWJ0Kn3ggQrLJ02p5YYshHgVFAUpO4bXz+eF8pafEsW/WZ8+BSkT8cO+C//IKyehzAskZNUePuMGpdBajJcbTJvjNOUztK6S7Nx480gZ4H3NIowRMjjWJIYNQn2T9a1DPBKudzkUZuvcjzKQXybHYsnf2He6ikGNfPaQpOXWF+vJC+XQZ3kH4n0OKRpcF1JSbDshb6VrnwtFHmVZP/Fr8DgTyTLn/PMLlDUb7RX6JoRSG6rSABD6Dvi8wKH17wsB9+1DrDNSudi/rcRT6Hz7ru87HupblvWSRoiXXAO+CDZ7XWhPJAqP8H8Mqki8Ld+6xdDeSAxLpBVYscYSoquylBvM8m6kRRD5vqOh1JW8749erwg0RATUANAQZ13HXGUIhCzbVWUAIOTcl6POQJIfwtBBtKA8WiDNwJUX7WuXa0l5iJPRxT1eIYxceZK+Gs6MNWmUsBOZZgDwlVIKHUqTIa7rhSEdwj5XGC0hkfEQzaDnSkI5Se+wim3yYBfyOkceQVG46IuLHAk8sqw7FwkWih0ETD725bj3x/UC+RQyFNsNEi5qjUNJY4zrgMea4rAexzoeweGbb1defGgu0rgS8hgAwAQiPdjFYTmHBZ2xUi6w5Re+EHFuoOig5Dfp0CFTelDwXR47tsAjmOZR9KUMQBq3SKJj8B5H60ciTSj72HzAANNUjBMw/EMWyjiKKX2YllufhVwvud7SuAvSDDvJ9tJSIbLkG4fG6VOyK5s2YsfBeFvLvMVTikiBIPIGZc1nhMH4ROSAJdzLg0veFIDQWu5+3nmmt/AXJGu7h0j2fDn23pKZEubOnrvy2WejYSarefgiSnx7RF6DTxxbX/UX9m7G7OPQCUVihb7PRILEyVmz7KUQVlLRwkZtZdm3GaPrfQ69G2lcCWoAqLLjqjakCBQgoAYAXRCKQCUQCHm3qjJELaQUJg0APqXFesWo3V0mxEoLJe+RMPKkoOjhMegk+fxxb2+oXRQa611Ieul9BxNfnmQot9enyPuYohmbjyiR30KePw798BpwCFosbP3kQrrY3WF+Zu3mAAAgAElEQVS359ATJ1UMtdt84MACJTuZmhCa6yxLNU2p9ZXgoh9tJaVg2sknl89l8nkhPgDfQQ2FEs+0PdQS2t9VuC3S8I8/u80BB5hBUp7Npj/4wk9dSm5oLtLKSeU1AGSZnzzX+BQgl+KWlk+ctSxZnv5luTZElMb9Wcj1KiimgfJrXJv2DiTbSzMgZkknCL23BYbX2MPzlgH14d18yJBoL/MZFX0KWNo3KkQCmLdyg++dDa0Bn1IeMlxk3Ye6SsWSvkIwaqNufIYDH5dE6DsVVGrFoL9UIuZmyvPjij4K9iCJ6OK3+cKI75Oksdlel/X7jLFoiETDWU6XrN+b+Lc3tC5c73Mx74YdlxoAsuyyeo0ikB8BNQDkx0zvUATKEQgdHNOUizwwVoUBgJBjFKhQmcGI4EdKWKE0J0O9OUTCxsyhNSRJL72vNJEvT7KYfO2QBy+kYISUQw5IlBf0lXQDT0Iiu0vYbVS6KCZRyK1ERZSJlzYkrtSENGUkbd2EDubkiFPyrVRI/eISV7DTSmS5ctUjj6wo9UuExDAkyVDfUGhyvJ2k4cdHDOYae2UMAKFDfjGKa9rcJX/3vffJKI807z/tFuNpz9tf1/VVGapfrux4SsPZ3/N6p9MIBX0KfHy8xSo57KfzZB+B8Txr9ZS0eUkSW/oIDoNGIVFUeZ9nCeGmi2ck7/fN986GCPN8a8cX4ZEWGWJxi6dT8bdQPr/P+OOb77SoilUvvxxxzhB549rj0oxCPt6N6Pt8yCEG5TwkybWRZqCjraQBNm9ESbHvRohANG+Vj7R3Rn9XBBoaAmoAaGgzruOtUgS2lgEg9JFOfgiLUSBRZrsI2Q9kSIT7umS5MDRPFXb6kCQPVlyb9/DpC4sNHRSDaQbPP28IgXRJpBx+5zsRQ30eaTNyZMQcDeu2Kyd+44IF5qN99jEbZszIdRjj4rRa4mn99IYry4EegrA5F14oD/mc+iVZ6o9DFwrJAsn5d4krX5dDJ8YhSjeGJBnqm5YfTltJj1XoUOjKJ62MAaAYY1Ta/OT53XdwTkb9ZMknzuLFztO3LNemKWR5Q/XtM31GRfu7L1LI1+c0L2h1GgDoU8g7zu+Wd6FR69bOyhfxcbneT18liZBRKM0QmHfu8npyQ++tL8KDe6aedJIpGz06uDwr8Nt4Ikp8BIA0XioRSdMkTz4poRQs9juU9HWTJxfcliz1R9RZqESsq3IJKTxTJXorJBi1h5LysdNO5ZdlqUYRj9riRp/BzLcmijUAFEsemGVv0msUgYaOgBoAGvoK0PFXCoFQ6HlVWajTCKogkOMgZxXRPAYAwvW7iuLfVbw8zSTn1ydEDRAavvqNN4J4dZDD18DbbisIh/cd/HyHT1iH48RD9oEh0p+QUugr4US7WRVXrkVRJi8SJTZU4hEFPlKghXQprmgngXMdxuw1hOnDVl329NNevBu1aOGMTvApP6XC3gzZI1jFxVWDOY3QrkCZTPEU2me5jENZ1mrysJuXU4L3p+S448pzf+NjTwuB9nkgW4txhzBacuWrU3yKYfxd8KV0xPsVUmSqs/9pER55Q/VtX9Ny57Mo7PFxV4kBQAyNVOVwSWgP4nrfOktGmaSNm7aSRra06i0dTzmlQpdJDZsu5QZDJWjzEC3iYadE7AopB5oU33cylGPvI9lbLRwcU2QO2CN8wj5OWdJ2Rx5ZfkkeThFuYg+lqkkykorffN+pLdKnKfJMKtzEJYoYkPKEcJ6USwo5ZzJ6jj0AAtK077OLQydU/YL+uAxKefkSqP5ACcK870ZoDeQ18lXnPqdtKwJ1EQE1ANTFWdM+1xoEQkzAaaRpmQbhyRe097oOM6E+2Q864Zso65CmJYmXCvoVIAp09Z9yQ7AHWwkdPl0fcA4yH+21lzNNIRQBEKqUkDSQxA9ZRCdQEzqpFNtrmEO8M52kPnQbUfrief6u8YeIApPX+wgNy7ETrzoHzCX/+pdZI4YXDtF4Alvvu6/h0L5Iqi64DnwuXLkfD/3msrKCbsBCP0xIsSB6K5BAJQaus552cCNMeM4553hTJWy7rpSPNMXLZSTxRQ34FBKUGQwAm1esqDBlISMM7xFpHJY0LH5zFpbvTO93ykU+hS8ypkhJyObbbhthv+zuu4MtucgRq6J/aW2kRXjkzSO3zwspLWkh2K4+VzqiAIVNDH70y2X0C73rRAuhHK8aN67w3ZS9eYiUZ4UzxEqaAcBlZAulR7kMJc69VMpuusbl8kS78F39+utmCvuPQzH3GQBCY3WleGCkRil38drE+9T24IMNBswmnTqV/zlrpE10g/0mS1lFV2qEywDAPjlTyF/53hSI4BpxwFA+F4xjEjKOxj3tKMlEsbn2qeRcJKOA0pwL3O8iaPRFDbj2xbSUBh8BJM9mX5su396k5DE+pe1R+rsi0FARUANAQ515HXeVIBDyPPMArOeUyGu9997e8mm+juCdJmQbVnFfbqiL4C4UdovBgBz/zuJd9pVzs4ec9SUlUcmk5f/7XyasXJ6CYBkzURwj5vzPhAPcDPE6cRhzCX13lXjjAMR95Fa6xHXgM2LYWCqRCuSt+3L8aSvEuhx/FsrlYiG3Y65C7cXvqUxIdgjXJGkV3vzJ++9vUDTiguFnkBgYOpx4ohO3UJ11jAxEQ8yXkoaL//znTOvDFfGRZgBwRZT4iPFch0LyYmcI54ElqHR11BUBwSGfnGyqPiTFZXTLBEARF6UpfMkmeQc3Cf/EpkWLCn7KUpe8iO6l3pIW4ZFWAsz1gFC+NtfnDU3nnlAkF78nQ7Tj/SLiZ6GQyc0T1n3fPh0Zgx96qEIqUsTdIHuGi/TNpRilrQfXXhcaW9IAAFknRq/k+9K4fXunAc1VLaZgzuQ9WiGGqqiWfGL/sde5Qub5FuDRTpamtfckDQBp3454n1xGC1+aWgVlXr4bGGRnff/73rmuYKgWDPiOxqvk2P5wLhj23HOGaK6khCKdon5JFMPqN9+MvmGhSA3brssImGYAcO51gfEkDQDwHMyTShSUIPSJbw2F1oDru5C6GekFioAiUICAGgB0QSgClUSA8LYSyY0PETiRMw5bPP82JWy4USPnU1He1330UVTffclf/+o9NHFzMnc73mCIM4DDBkoPOf+WVd3ei7V+1fjxUY16V7m7EFQuL1fI+9TtJz8xfW680WzTuHF0kJktNcXxFIWEDz9KQ5POnSNPDAoe3o+02uvx+sUo6+S3Y1zJQrrF4b+XKLotd9yxYN44vKPgLLvjjqiMWlbFn/FV1iMbOrjFmfqJSIhq00tOaVI6n3GGgVEaDJaIUWjxn/4UHfxRVhhrM8kX9XmWCYHfIIYX36E++SxfCHqaQuPiMwgZDcoZsmVt0PeoLrpH8bB95D3qK9EUXWQdwQjOvMIJMVvWp6vUYkgZrORWUuH2NANJ8gYiVQgxTioENVUBIK3/xRAphhQj8Cgm9SotVYF2u8n+1PPKKz/3HIsyuHbiRDNP9oYsRtKkMThk4HV58umDT1G168Cl3IaMMOUVSFDU5TvmUibZD+BQ8Y0RBY4c8XZHHPF5NJm0h2EWxY8IobR9NipZKP/j/aOSAf1YLik2Pil/B9u1y/wNoC0frr59iAihIcJ902rXXaN0sTSDvO2v3Yf4ni8SbOaKASAZLdBY+o7yT9tr3nnHLPjlL6NvLt8RIrOikoCyvlzfNvoF7qvlW51VXHtAWvlLl3Em67eHeZwt0UmknqUJ36wBYlhpLhWKEJT/2T/+sXMNhM49ac/R3xUBReBzBNQAoKtBEagkAnwQZ0kIH+V7sgphncn84Q2zZqUqK/H240pt8rmh8OX4tfF+bFq82FsDPsu4XKHnaQcMDjoIRo+swoEUL8vmpUtz9ZdnwdbPgTiPsm77ZZ+7jRhv8GzQ57SDrW9MeRm0Xe34iL24FsMOYf2+sZL/Oli8/9sIHj4PZNb5yHKdL2c+ZADwGQ1CSiWHQ+YZQxYKSB6xRGuh99Dnyc3znDzXprHTx9tCKeghBI94G5Pr0lfKLE9firk2RG5XbBhv2p5SrLEjVK3Ajt2uL/aRvPu1bSPah9q0MUTmuAxMXJcsUWfvTVv7rgipkAEg7X2xEWPNJbKkRHK4Q7n18f2xGGz4FjUWw24Il+S3C4NBnm9HUfsQ35tBgwzGVN98Jd+NNFwbtWplBomRsb04DkLpa8W8c757ivk+u96ltKiBtG+Pr38WM3se8H1biV7E4ASGKoqAIlA8AmoAKB47vVMRKEeAcHnyD9M82FUFWXc56FOOLVl+Lt4+TMiEc4YObXn74wsF9R3ms3jW8vbBdz0HUCIK8GSvkYiCPMIBj0M5IbBVJSiwPuy9TP05Hp4l8sTVHCWdhkpYbiPpH+OFnMnWD8/x+AqXEsnhyonlQl/OfEhB9B3W08LKvetDPG6wqMMzUayEjG7Fthm6D6NcCeReGTx9RNQQGgzRY1LSSOiqo++0GTLwFBsFk2YAKNbYkUZ8mRWjZv36RcaBYqXliBFmsHi/MXImJWQQ8rHPh4jUQn2Mp4vhySYiZrFEClVKPFwCoT29vRgr81Zp8bXn24eylMJztdlYvhmbU8riJu8DV5T/DkKqS7TR3J/+NIosqAphf3OVAfR9n7l2hnDgUNHAJT6ivTTiQN9YMH7lMdgk2yGKZpBUO+AdUVEEFIHKIaAGgMrhp3crAuUI5CHjKRY2lNy+Un6uk+S8B8n75AEcLhbdcouZe8klRXuqbT85tJB3SagiOZ1J8eUYp3EkuHCIShJSmk9CuPN4XCy3ATmaEPtlFQ4TA//73yjHNY35Omub5Me32m03Z25vVTGyZ43yiPeZ0NmB//lPpPwjaSHaWcfLuuwimLvyXGnDx3cQUmh8h/VijEr0b8A//2k2C7HfTOqaS9pDXsnKB5G33eD1Eko9/1e/ivLLQ2Jrg1MKbO7Pf17h0rys+FU1hlDIerG8BGkGgKK5NVIIV7NgQvpBb5mv2eeeG6zg4WsL7+lASSlqK6XiXBIiVfRFPqSlTLiew/vS749/NJ2EnLC8uoxEPJFOFOLTCGFE6hmRR1nSJWw7GNz4Fkz/2tcqkCT6vh0dxei9TPZzlxSzD/nG1HrPPQ1VLEgzyiqE/fOt4fuApHnTs7bLdbTJ99ZVArGY73MoQqcYgwnkwD2kzPBsSe/w8fyExlslpMp5ANVrFYF6joAaAOr5BOvwti4CWNTJn89DBpelhyjFnSTCoKd8QPFWZ5U8LO2+Nstr3qPQSu68SxnxMu1Lo9SGn3L00ZmUeQ7AfcTAEbHckzspRoc0ZQ1sOHR3k3xDjCJprMPxcXJg56BL+DQCq/7Mb34zlVPAhxX9py+E+FOSqkQOvMkoACcpYdYJTVwXlfaTdZEFI/KDu4sXj7BZK3AoTDnssEpFiWBUYM7gZCiReU4qCOSqUnsaj29SQsq8V5ELEPS5YMTA01+MQq332CM6IMOtQW5qGmbxtuDvgMQwrQpEkdMYvC3NM209tay5WZI3myyhGcK/OvobbzPErh/aM0L9Cq2Zyo61WKMpc0BFA/ZnorKylPFMjjHiCBDjHFEcPoFwkPx4IiuSEiqLlnWfoM3mQ4aYAZK3z76fJIolYogIkzTOlWTfbJvUn5955pnO8nnJe+IGN3LjpwpZaeidxcDQRwzebaUM4FSp+pFnHwLXPBEOGBmI4tpGnglLfahcqx0XBoP+Mm9x73WIsDfru1n+zZF+LJB9OO/32afMhwx0aSSN8b4n34000l7XuHmvB0oFhWhNqigCikCVIKAGgCqBURtRBAoRwJsMORwhkxD5FCuUtMKzisc/KgeVKBWUtd11H3wQeQbzeF/42PaUe/BG2WgDV/h1nCjJ1R8O1eTXzhcFNHSAs4qkNXBkMV5Enqrf/S4q0xcnVoQFHeZpH5FUXFGPK8T0HwUDUj+IArNyBTBP3cTrBxEiaRKIz7tD/mJXOcRXhWRRWCD06yeM9q4DfTEeKEsSSGguHjC7LiNGc0lLYZ7jUk72KMYZlywVpQcix/jaIE1hkISlJkkq7f1ZjDwoBKTKoJjheSsXMSBwYJ8lpG6k7oQExQWitPZCcOYj7qyKeUxrg1SJqaTzlJYWXMoY+1HVQ/YHQpGphpFc8xBsDRbG8HjZs7TnVdXvpJaQwpBMyWENDZXa51F1lLwSiIpIW2uZHkXpU0mfogJE2vqgPTyvva66yrTaZZeC/TmrMTiKeJK9CuNB0+7dU7sYrQVRhuOGRZ5N2gD7kEt4XzB6Qcjnk6z92LhwoZkrJLJ839KMaKzPLqLwY+yxY0vbm+kHhItgWm5wS2HfR7nuK3tc6913j9KQitmH+EZOO+20oHHD9d1YN3lyVGnEl/4HBuz3PYUNv2Af+mwiXPOZtggIpY8iEKS/GJRtKmAx32fmY5p8P5NlBEMGJfrn25PifceYRVoee1D87LJJ+HuoDoAxNrSGsq7JNLz0d0VAEaiIgBoAdFUoAtWJgBxWCVnlcEAeLwzd/HeSQM4S4DTp0sW0kTrvreTjDjswTOxVpnhIX/BMlY0dGykJHHji+XgcKlpsv73pcOyx0aGCXNYKBgdpgzrLKE8YNghzxzNKOcKgcUIOcJTpo7Ra2ZgxkSLDwaiVeGXbSw56XJFMTseGGTPMYjkolEpKAN4DsMKTRHgqhhGfkohXp1RCoheJgcAqIJQIIxQRbylYh8RWRFghLNB4MuOEejwTjzZekrZS35oDuCslAwWIEFGqOlC5gCgFvMkh7obcy1HmhFB6yhCuEKUK1vuIufvAA6Pw2XYYcGJe/2T7WTwyeOP6SJ5qVH0hIJvLyqLD92KJqoBgkEoD5GSH7sNwQN8XXHut4WCIB49npeV5JueXgyTzwntDBEk7WVe+tcEQIHLk0Is3dbW8l7ZaAAYN+tBJxszBNS3VJvd8FXkDJGTzYkY8DGYojbyz4DbnvPMMxpSkRJ5UMRK4So0V2ZVctyUZztkzUAg7Un7SUw0l7QGss0VSuYESlMwbc4YSTdoIedBVIawP3nv2HfZtu1daAxj4d5SqJM59MtYB+lcqhJvsAeyZ7H12D+sgnurcxl3ZS5dJezDL0zZrlagjcA0J7wuGL/bgVePGRcZNxoIiST/ISQ+9LwVty54DzwH7K0ZlOy6uYS5ayn5IdBXfBVebvPMrn38+2if4F0y4DlI85jB695PG7s/2OYzJtkINhkKMBTwnvscVsw/Rd77NSyVaaKkYNywfDOPBeJpUtuN4YOyBBHjpnXdG3xr2Ir5RrA/2wGYDBninJktUEthQ/aa9fJvTyvcW833GiIHBa6VUJWCvJt2vq5Q6DH03GBB70oLrrjMrxMDIWrTnmHbyTQQvvrfe/fOzShHLxLO/XL6x4A1u9lzAHk4bmddkVbz02oYi0IAQUANAA5psHaoioAgoAi4EOMCipMCfsEbSIFAOogO5hPTDuhx5cIpU1hTx6kWAcOyZEnni80BioOshPCAqioAiUEsREGWY9xhj9UoxkFtDdx6DdS0dmXZLEVAEaikCagCopROj3VIEFAFFQBFQBPyuw0/MSvHkzhAP44aZM72XFU2Kp9ArAoqAIqAIKAKKQL1EQA0A9XJadVCKgCKgCCgC9RYBCQNfetttESFciKcixORdb7HRgSkCioAioAgoAopAEAE1AOgCUQQUAUVAEVAE6ggCWYgf7VAIIR4qDOoYAlQUAUVAEVAEFAFFQBEAATUA6DpQBBQBRUARUATqAAIQuVFlIVlpwdd1X234OjBU7aIioAgoAoqAIqAIVBMCagCoJmC1WUVAEVAEFAFFoKoQCCn/bUeNMmvffz+qBhAXapVTGk9FEVAEFAFFQBFQBBQBi4AaAHQtKAKKgCKgCCgCtRgBwv7nX321mS+10eNCyaw+ouRTX3y6lLaMCyW5hkmZwzb771+LR6ZdUwQUAUVAEVAEFIGtjYAaALY24vo8RUARUAQUAUUgKwJSIowa4zPPPDOqk22FGu4DpGxj+2OOMXPOOy8qIRaXVjvvbIY89php2rt31ifpdYqAIqAIKAKKgCLQABBQA0ADmGQdoiKgCCgCikDdRGDlM8+YqaeeajaXlhYo/4Puusu0O/xws2nJElNywglm9fjxBQPU/P+6Od/aa0VAEVAEFAFFoLoRUANAdSOs7SsCioAioAgoAkUgsHbSJDPtpJPMuo8/Lr+bsP9+f/mL6fz1rwuN7zZm9WuvmSmHHWY2r1xZ8IT+//iH6fKtbxXxVL1FEVAEFAFFQBFQBOozAmoAqM+zq2NTBBQBRUARqJMIbFm1ysz87nfNsrvvLuh/31tvNd1+9KNI+UcW/fa3ZvY55xRc07RXLzP0ySdNy512qpNj104rAoqAIqAIKAKKQPUhoAaA6sNWW1YEFAFFQBFQBIpCYOl//mNmfuc7BXn/nU4/3fT/299MozZtojbx+s+QSIDlDz9c8IwOEjUw8Lbbyq8rqgN6kyKgCCgCioAioAjUSwTUAFAvp1UHpQgoAoqAIlBXEdi0bJmZJnn/K4XF3wpe/SGPPmpa7bpr+d984f/9/vAH0/UHP6irw9d+KwKKgCKgCCgCikA1IqAGgGoEV5tWBBQBRUARUATyIlD21FOm5PjjC7z/3YXpv/d115ltmjT5tDmpDjD/V78y8y69tKB5Df/Pi7ZerwgoAoqAIqAINCwE1ADQsOZbR6sIKAKKgCJQixH4ZNOmCmX9tmna1AwdM8a0HTWqvOfrp041U4X9H6LAuED81++PfzTbNG9ei0epXVMEFAFFQBFQBBSBmkJADQA1hbw+VxFQBBQBRUARSCBA+P9U8f6vevnl8l9aDB9uhjz+uGk+cOCnfxPv/wKJBph78cUFd2MoGPLII6bdkUcqroqAIqAIKAKKgCKgCDgRUAOALgxFQBFQBBQBRaCWIEDJv5KjjzZ4+K202n13M1QMAE26dYv+tPrVV80UuWZzaWlBr9sefLAZdN99pkmnTrVkNNoNRUARUAQUAUVAEahtCKgBoLbNiPZHEVAEFAFFoMEisO7DD82Uo44yG2bOLMegcdu2ZojwArTZd1+zbvJkM+P/27sPYMuqKg3ABwEBAwqYEBUJZsUy62COGGCwzTlhFnMaFRXD6IiKcYyIGWOhYkAtFcUwSGlhZpQBEyoKRpKizNx/1xyqaRt8D1m9Ony3ymrod9/d63z7YtX69z77PPCB0ylf//rfGW1/wAFTbgHwIkCAAAECBAick4AAwHeDAAECBAisJQKrCwBS2sZbbTVttv320+lHHz2defrpf1ftlre//bTDQQdZ/V9L5lEZBAgQIEBgbRUQAKytM6MuAgQIENjgBM44/vjpmLvcZTr1qKOWfO0JB3Y6+OCzHRK45F/2xvMk8J3vfGd6wQteMP35z3+e9t9//2mnnXZa9uf8/ve/n/bbb7/p4x//+LTvvvtO/7o41HGjjTZa9uf4BQIECBAgsBwBAcBytLyXAAECBNZbgVNPPXU6dLHV/kMf+tD09f/fYn/DG95wesxjHjPtuuuua6Q5y1MAjn/GM6YTXvnKJTnn4L/t3/SmaZsHP3haFLik3/nfxSGChx122Ghgd9555+nfF48TvOQlL7mk3/WmaTrxxBOnpzzlKVNCgHxnHri4JeMZiznbeOONl8zzt7/9bXr9618//efiiQ0XutCFpite8Yrjny9zmcss+TO8kQABAgQInBcBAcB5UfM7BAgQILBeCaSZe/azn31W43+9611vygrt/ywO47vIRS4yve51r5t2W0On6+fRfseuWDHlQMB/9Nr2uc+dtt1nn2mjTTb5R2896+df+9rXpr333nu64AUvOB177LHTmxYBQlafvZYm8N73vnd67sI9DfvnP//56cwzzxxhyuabb760D1i8678XZznstdde0+677z52D+Sz3vzmN5+nnQRLHtQbCRAgQIDAQkAA4GtAgAABAhu0QFb7n/SkJ41mP6v9j3zkI6dLX/rS018Xq/Gvfe1rp/9YPHIvq7zLbfL+GdSTDz98Ou4BDzjbYYArf96mi5Xi7V7ykmnr+99/Wc3/H/7wh+mpT33q+KhHPepR09Of/vTR/D/+8Y//Z8rdYH43K/7/tnj84s9+9rMRCr397W8fQdFyvxsJEZ785CdP73//+4ddfl8AsMF8jVwoAQIEWgUEAK38BidAgACBToGTTjppetrTnjZ98pOfnB682Eafld1syZ5fCQf22GOP6Va3utVYpd1qcb/9mnr9dbHV/KQDD5xOeve7p9O+/e0p2/232GWXaet73Wva5iEPmTa5xCWWXcrhi2DhIYvfTcOZ2xse/vCHT0984hOnf1k8YeD5z3/+dMQRR4w/77I4h2BDfP3X4hGLafAvsbB92cteNu2www5nYzjuuONGQHSta11retaznjVun9h+cTjjcgKUnBvwvOc9b1i/5S1vmb75zW9OH/vYx8YtARe72MU2RHbXTIAAAQJrUEAAsAaxDUWAAAECa5fAhz/84emxj33sdN3rXnd64xvfOF3hClc4W4Hzz+9xj3tML1msuOd2gHX1dcYZZ0wvetGLps9+9rPTW9/61inNbJrOXPeRRx45HPLKroCsTm9or9MXT1dIAPTOd75zXHqa8oQkK78SEOy5557D6L73ve9ZO0bucIc7LJkrodOjH/3ocWZAdphk5T+hwHOe85xp00XI40WAAAECBCoFBACVuj6bAAECBNZagXk7d7ZhZwV3dQe55R7vl770pePQt+U0eWvjRc+NZ2rLKn9Wr7PynxXtn//859PLX/7yUXZuh9hxxx3Xxksor+nTn/709K53vWsEQrlFYuXdIBn8Ax/4wPiuvOY1rxm3icTsDW94w3S5y11uybUdc8wxY+dFxkjoklsyMgfr+vdryQDeSIAAAQKtAgKAVn6DEyBAgECXwLyd+9uL7fXveMc71vsGLNf5gMW5Ale/+tWnzXGfELYAACAASURBVDbbbLr85S8/truv2uR2zce6MO4rF09nyK0BBxxwwPStb31r2mRx+GLCoeU8AWC+rSRN/01vetNxG0B2AiRQ8CJAgAABAtUCAoBqYZ9PgAABAmulwDe+8Y3pXov76U8++eTVbvdeXdFZRU/DlkcF5nXve997rBTn1oAcGpjt3NlRkJP1t9xyy7F74DOf+cxoGG9yk5tMn/rUp8aq8ZWvfOWxAn/xi198etvb3jYOk3vFK14xffnLXx7b829zm9uMVfqVH8+Xg+de/epXj+fGP/OZz5zuete7The+8IVHE5qt6WlEs6J897vffcohczmkLu950IMeNLb0f+lLX1rtPOTsg9ve9rbT4x73uBEI5P05EDE7AbJDICvUWRlP3QkPUvdS7lXP4XgJVrKinsAhT1m44x3vOB6nuPK1bLPNNmMFPJZ5MkF2ZuR2i+9///tjdf3Xv/71OIjxF7/4xfj3PDJvvr473elO4178bJ3PvOSaM2ae4nDIIYeMbfXxzb+vavSJT3xirORf85rXHNe0xRZbTPvvv/908MEHjznIteaVWwMyp5mjH/zgB+Pv9ttvv+l973vfuKXiOte5zvSXv/xlyuelhnxO6t12223H/OSVRy9m/JwjkVsw8sqBk/nuZbdFrj8HNM5e+Xl2GuQ2g8xvXrn+GOaz8j1Yyhyslf/hKYoAAQIEWgUEAK38BidAgACBLoF5JTbjr+5+71Xr+s1vfjMODDz00EOny172sqNRTZP7hCc8Yfz9r371q3Fv90UvetFxsF4a+Bzwllfus8/7c495mr5dFof5JSRIkzjfd36DG9xgNLt5Rny25Kdpn1eX50f35e9z6Fzek1ea0qtc5SqjEX3Pe94z7l/PmPn3vO53v/uNz3nVq141HXXUUePZ9XnsXFb/80qzmkMBP/e5z4165kcC5s8cVJeG+gIXuMC45z113/zmNx9NeJr2XE92FRx99NHjZz/60Y/Gc+wTHOSe9jTmOUNhrjehRz4vIUrMUmd+ln/P7ydgSL2pMTsVsiU+DX4CiFx3QpZcXyzSgOeV4CLnGJx22mmjoc45B6kvwUrCjDxuL9eSLfrnZDQf8HjKKaeM+Uvt+Z0cAJj5ze+9e3EQ43wdqSWHAKbxz2GK82MAMxepMbYJClJPakjgkVsHMs9p5hPqxCrzkDoTQuTP+TDKq13tatOf/vSnMXaCh4QXafpTU75T+V8Cg3yuFwECBAgQWK6AAGC5Yt5PgAABAuuFwHIDgPnRbVkx33vvvUdj+oUvfGFK456mM81mGtg0r9kSnlXuNHI/+clPxmpuVqLTrOeJA3PjmpXxOQDI52bF+rvf/e44aG5+9GCCh6zsZ0U8DefNbnaz0UDPzW6a+DSu2YGQhjlN441vfOOxGp0mM+/NIYbZnZCmftVD/rLynM9P453V+itd6UqjjjTa2d2QVelsVf/IRz4yVtpT5yMe8YixmyGN6Mqv+bqyGp7g4f6LxxTm+tL4J4CYH52XrfQZ43a3u91olL/3ve+NJw9kF0RW4LPDIXUfe+yxo9FNQ50mOTsIcn3bbbfdlPMZUsu+++47zLKbI480TMP+05/+dNprr72Gd8aKVYwSFKxYsWLYpIFPQJE5y+/EN59xy1vecvxOVu/TdMc815EwJjsEEkJku35+dqMb3WjsFthnn33GnL74xS+evvjFLw7j1BWffM9yjZe61KXGjpA0//OBiwlJ8s+5pnjle5LvVazzz3MwlR0ZMY/T/DvLue1gvfgP1kUQIECAwPkiIAA4Xxh9CAECBAisawIrnwGQ+7rTcJ/Ta350W1Z506ylIU6zmkZx1detb33r0XCmqUzTnZXuPFYuK81Z+c8W/fnQwbxvDgDmZm8+aX4OALJ6nIYyDWxWlLPinpAhq/HZKn/CCSeM5jCr8tmuni38aTbT9Oc17yTItvFc56oBwNxcZkt5tqgnlEjDmpX5fE5Owk9zm2Y2zWua5Iz7xz/+cfroRz86djxkW37OEsh29mzjn69ptvrgBz84tqznNojcapDGPo1zfi/XlPet+kqYkSY3YUDek+Y9r4c97GFjy30M53mbn9aQa8sOhHm1fHb+8Y9/PIy23nrrsQp/5zvfecxJAoQ01Hnf/Bnz7/zyl78c5tnpkHlM6DBf1zwXv/3tb4dVAofc5pHbBjLvGT/XlFso5n/PToW73e1uZ40T1/xdjBPM5LuVxj+7QrLVP47Z6RC3/JmdJ/m+ZJdIrju3d9gFsK79v456CRAg0C8gAOifAxUQIECAQINAmsis7qYR3XXXXcfqdJqv1b3SWGeVNyvkc6Oelfk8OeCrX/3qdI1rXGOs9mdLfF7Zpn3Pe95zrO5ml8D8+bn/O01qtn3n52mocyJ8mvp8bnYTzM1rVpDTzOd2gjSG2YGQcGFuVLNSnFXpjJ97xRNSpGnOKnUa06ygZzv6fJbAqr83N49ZsU5Tn2Aijebxxx8/ass95/PjEbMankY5n5tV7OwsOKfX7373u9EU57pXvbUiTXXGySsr6fmcBBBxOvHEE0cgkDGyGp9XmuqrXvWqZ61+p64XvvCFo3GOYVyy2yFzk1X9hBxpuvN5WXmfnXMeQP4uc55bCxLexDP3/s8HQGZHQr4Lc6iQsxsSwqTRTtATr1XDmuySyM+zayC/m89PwJHrTD0JZbLDIE17zgzYeeedz5q/OYjJdyuBQnZU5LaDfK+yGyI/zy0VmZNY5XuRV64jYUS+rxvq0xoa/u/CkAQIEFhvBAQA681UuhACBAgQWK5AGvD5fvQ0cVltzqFw88Frufc6DVm2m+dgtzR2aczTtGc7dhrdNMlZEc99/mke05SlGczW/KyaJxRIUJBx0kjmXvc0n7nXO6vZ+Xm276dZzr39ub0gq8Jp8NIMP/ShDx0NZJrAbDlPo5oV9TSIWdXOinVuK8jr3HYypCFOUHDta197NMZpIvO5qSvN+rwF/8ADDxw1pqZzejziuTmvvFsi153riWduiUjDnZXsNNMxivlhhx02riP/S3Mb31xrGvnsSEggMR/WmMY/IUcMcmBiAoJ89n3uc58xN1nRzy0NuY0grwQEuXc/tzIcccQRZxnl81Zedc9ugOyqyK6QrNgnpIhLDj/MbQcJFhJQJARJvRk3QUK+EznBP7dl5HpysGSuI2Nm18APf/jD0dwnQEkAkMAjn5X/5RaFBAq5fSF1Zy4S+GReExwkUMrOhwQ3u+2227g1IOdM5Ht2+OGHj3MJsjPDiwABAgQILEdAALAcLe8lQIAAgfVOIE1btlznHvW8cpBbQoC80pzlgLr577MtO015tvJn23femyY127nnFfY00mn0s4U+AUC2u6fhz2FuaRjTfKfhzJb2NK9pWPNKY5vV/Bz+lvvd0yzmXIEcYJcdAvm7bLPfaqutxu/kfZtvvvn4jPyZz8sOhdS2ulcaylxnbilY+fPTbCasyBi5tz3Xm5XnrMyf18cjpsnPSng+az7sLs4ZN811muG8EpbEZz4gMP8+P2ovdmn0E5CkYZ+b6tSYxjghSByzgp7fm3df5NaI7ApIGDIf3Jet/9nKH4MY5WyAOQCYD3SMc+Y7cxrPWOfPNPE5FyFBUAKYBD+5rhzml3Ai85E/M1YOEsyfudbUmdszEvTkDIN8fm5pSLiT15FHHjl+lmAkoUzCh+y6WNkr78s5CdnpkWBgvsbsOEnAcG47Mda7/1BdEAECBAicLwICgPOF0YcQIECAwLoskOYwW76zkp579udT5xMEZAt6VlrT5KcBy+p47tNPw577zfOerGinUUzTm9XcrEhnJTy3GGTVNtu402jn2fFZFc896de//vVHE597vHMKf5rjrPSmGc6J/vn9rErvvvvuI2TIanbGzO+nwcxnp9nPLoQ01AkA/tEj+rLKnAMLDzrooDFdCSuyyp/wI5+XJjWr5WmEE0YkrMjfLfeVnRNf+cpXxkp3VqvTqKaRzY6H3GaRRxnmZ2l+U0Ma3PnJBPm97BrIrQy3uMUtRpCSE/ITSmTFPE15VuZTb4zyFIMY5f25juzGSPOdhjkHG2ZVPY55EkJO7M8Og5xbkDlMkJBQIKFEDvrLKn4e8ZhbLbIDICFPxsnugjin/mzVz20Qccn8p+nP/Gb7f1bpEz5kF0F2HCTEyGcl+MkOjz322GNcQ85PSACRpj+7STJ2gpB4ZzdGQp3sKsh3KecmJORIoJFV/3zfEuTk++MMgOV+M72fAAECBAQAvgMECBAgQGANC2QFP81jTqJPo5gG04ruGp4EwxEgQIAAgQ1QQACwAU66SyZAgACBXoHcj5/t7Vkpzsp1tpRnZf68rLb3XonRCRAgQIAAgXVJQACwLs2WWgkQIEBgnRfI9vhsR8+W7xx6l+3tuQ0gB9zlTy8CBAgQIECAQJWAAKBK1ucSIECAAIHVCGS1P/ee52C53NOfe8BzcF12BGy66abMCBAgQIAAAQJlAgKAMlofTIAAAQIE/l4ghwLmQLk8Hz6P4ttzzz3P9fF9DAkQIECAAAEC55eAAOD8kvQ5BAgQIEBgCQJ5vF6eFZ8T4vNIwdz7f26P71vCR3oLAQIECBAgQGBJAgKAJTF5EwECBAgQOH8E0vTncYF5pGAe77ZixYrxqLk83s6LAAECBAgQIFApIACo1PXZBAgQIEBgFYEcAnjIIYeMpn+XXXYZ9/7vuOOOn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DLk94AAABIFJREFU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QADQPwcqIECAAAECBAgQIECAAAEC5QICgHJiAxAgQIAAAQIECBAgQIAAgX4BAUD/HKiAAAECBAgQIECAAAECBAiUCwgAyokNQIAAAQIECBAgQIAAAQIE+gUEAP1zoAICBAgQIECAAAECBAgQIFAuIAAoJzYAAQIECBAgQIAAAQIECBDoFxAA9M+BCggQIECAAAECBAgQIECAQLmAAKCc2AAECBAgQIAAAQIECBAgQKBf4P8AVTMsJ0dm0m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8444" y="2187028"/>
            <a:ext cx="6126480" cy="300086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57ACACB-5897-4B2C-8D1B-8C1BB05B0969}"/>
              </a:ext>
            </a:extLst>
          </p:cNvPr>
          <p:cNvSpPr txBox="1"/>
          <p:nvPr/>
        </p:nvSpPr>
        <p:spPr>
          <a:xfrm>
            <a:off x="895806" y="5653825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España: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37513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ESPAÑA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41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1474909" y="1609863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Mejor manera de vender Colombia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74909" y="3145158"/>
            <a:ext cx="4248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Futura Std Book" panose="020B0502020204020303" pitchFamily="34" charset="0"/>
              </a:rPr>
              <a:t>“Reforzar el mensaje que es un destino </a:t>
            </a:r>
            <a:r>
              <a:rPr lang="es-CO" sz="1600" b="1" dirty="0">
                <a:latin typeface="Futura Std Book" panose="020B0502020204020303" pitchFamily="34" charset="0"/>
              </a:rPr>
              <a:t>seguro, </a:t>
            </a:r>
            <a:r>
              <a:rPr lang="es-CO" sz="1600" dirty="0">
                <a:latin typeface="Futura Std Book" panose="020B0502020204020303" pitchFamily="34" charset="0"/>
              </a:rPr>
              <a:t>publicidad en el </a:t>
            </a:r>
            <a:r>
              <a:rPr lang="es-CO" sz="1600" b="1" dirty="0">
                <a:latin typeface="Futura Std Book" panose="020B0502020204020303" pitchFamily="34" charset="0"/>
              </a:rPr>
              <a:t>metro</a:t>
            </a:r>
            <a:r>
              <a:rPr lang="es-CO" sz="1600" dirty="0">
                <a:latin typeface="Futura Std Book" panose="020B0502020204020303" pitchFamily="34" charset="0"/>
              </a:rPr>
              <a:t> y en las paradas de </a:t>
            </a:r>
            <a:r>
              <a:rPr lang="es-CO" sz="1600" b="1" dirty="0">
                <a:latin typeface="Futura Std Book" panose="020B0502020204020303" pitchFamily="34" charset="0"/>
              </a:rPr>
              <a:t>autobús, </a:t>
            </a:r>
            <a:r>
              <a:rPr lang="es-CO" sz="1600" dirty="0">
                <a:latin typeface="Futura Std Book" panose="020B0502020204020303" pitchFamily="34" charset="0"/>
              </a:rPr>
              <a:t>lo que más llama la atención son las fotografías de los PNN“</a:t>
            </a: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r>
              <a:rPr lang="es-CO" sz="1600" dirty="0">
                <a:latin typeface="Futura Std Book" panose="020B0502020204020303" pitchFamily="34" charset="0"/>
              </a:rPr>
              <a:t>Pilar Valls – Sociedad Limitada, Madrid</a:t>
            </a:r>
          </a:p>
        </p:txBody>
      </p:sp>
      <p:pic>
        <p:nvPicPr>
          <p:cNvPr id="11" name="Picture 2" descr="Resultado de imagen para fitur colombi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991" y="2309357"/>
            <a:ext cx="4654007" cy="348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DD2C10B-EE2B-4D52-8D7E-693AA91436FB}"/>
              </a:ext>
            </a:extLst>
          </p:cNvPr>
          <p:cNvSpPr txBox="1"/>
          <p:nvPr/>
        </p:nvSpPr>
        <p:spPr>
          <a:xfrm>
            <a:off x="895806" y="5653825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España: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1117353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ESPAÑA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42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1420934" y="1949498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Mejor manera de vender Colombia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420934" y="3042083"/>
            <a:ext cx="95770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1600" dirty="0">
                <a:latin typeface="Futura Std Book" panose="020B0502020204020303" pitchFamily="34" charset="0"/>
              </a:rPr>
              <a:t>“</a:t>
            </a:r>
            <a:r>
              <a:rPr lang="en-US" sz="1600" dirty="0" err="1">
                <a:latin typeface="Futura Std Book" panose="020B0502020204020303" pitchFamily="34" charset="0"/>
              </a:rPr>
              <a:t>Esperando</a:t>
            </a:r>
            <a:r>
              <a:rPr lang="en-US" sz="1600" dirty="0">
                <a:latin typeface="Futura Std Book" panose="020B0502020204020303" pitchFamily="34" charset="0"/>
              </a:rPr>
              <a:t> en el metro”. Emilia </a:t>
            </a:r>
            <a:r>
              <a:rPr lang="en-US" sz="1600" dirty="0" err="1">
                <a:latin typeface="Futura Std Book" panose="020B0502020204020303" pitchFamily="34" charset="0"/>
              </a:rPr>
              <a:t>Rosello</a:t>
            </a:r>
            <a:r>
              <a:rPr lang="en-US" sz="1600" dirty="0">
                <a:latin typeface="Futura Std Book" panose="020B0502020204020303" pitchFamily="34" charset="0"/>
              </a:rPr>
              <a:t> – </a:t>
            </a:r>
            <a:r>
              <a:rPr lang="en-US" sz="1600" dirty="0" err="1">
                <a:latin typeface="Futura Std Book" panose="020B0502020204020303" pitchFamily="34" charset="0"/>
              </a:rPr>
              <a:t>Viatges</a:t>
            </a:r>
            <a:r>
              <a:rPr lang="en-US" sz="1600" dirty="0"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latin typeface="Futura Std Book" panose="020B0502020204020303" pitchFamily="34" charset="0"/>
              </a:rPr>
              <a:t>Nomada</a:t>
            </a:r>
            <a:r>
              <a:rPr lang="en-US" sz="1600" dirty="0">
                <a:latin typeface="Futura Std Book" panose="020B0502020204020303" pitchFamily="34" charset="0"/>
              </a:rPr>
              <a:t>. Barcelona</a:t>
            </a:r>
          </a:p>
          <a:p>
            <a:pPr fontAlgn="b"/>
            <a:endParaRPr lang="en-US" sz="1600" dirty="0">
              <a:latin typeface="Futura Std Book" panose="020B0502020204020303" pitchFamily="34" charset="0"/>
            </a:endParaRPr>
          </a:p>
          <a:p>
            <a:pPr fontAlgn="b"/>
            <a:r>
              <a:rPr lang="en-US" sz="1600" dirty="0">
                <a:latin typeface="Futura Std Book" panose="020B0502020204020303" pitchFamily="34" charset="0"/>
              </a:rPr>
              <a:t>“</a:t>
            </a:r>
            <a:r>
              <a:rPr lang="en-US" sz="1600" dirty="0" err="1">
                <a:latin typeface="Futura Std Book" panose="020B0502020204020303" pitchFamily="34" charset="0"/>
              </a:rPr>
              <a:t>Descúbrela</a:t>
            </a:r>
            <a:r>
              <a:rPr lang="en-US" sz="1600" dirty="0"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latin typeface="Futura Std Book" panose="020B0502020204020303" pitchFamily="34" charset="0"/>
              </a:rPr>
              <a:t>resaltar</a:t>
            </a:r>
            <a:r>
              <a:rPr lang="en-US" sz="1600" dirty="0">
                <a:latin typeface="Futura Std Book" panose="020B0502020204020303" pitchFamily="34" charset="0"/>
              </a:rPr>
              <a:t> que </a:t>
            </a:r>
            <a:r>
              <a:rPr lang="en-US" sz="1600" dirty="0" err="1">
                <a:latin typeface="Futura Std Book" panose="020B0502020204020303" pitchFamily="34" charset="0"/>
              </a:rPr>
              <a:t>es</a:t>
            </a:r>
            <a:r>
              <a:rPr lang="en-US" sz="1600" dirty="0">
                <a:latin typeface="Futura Std Book" panose="020B0502020204020303" pitchFamily="34" charset="0"/>
              </a:rPr>
              <a:t> un </a:t>
            </a:r>
            <a:r>
              <a:rPr lang="en-US" sz="1600" dirty="0" err="1">
                <a:latin typeface="Futura Std Book" panose="020B0502020204020303" pitchFamily="34" charset="0"/>
              </a:rPr>
              <a:t>destino</a:t>
            </a:r>
            <a:r>
              <a:rPr lang="en-US" sz="1600" dirty="0"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latin typeface="Futura Std Book" panose="020B0502020204020303" pitchFamily="34" charset="0"/>
              </a:rPr>
              <a:t>seguro</a:t>
            </a:r>
            <a:r>
              <a:rPr lang="en-US" sz="1600" dirty="0"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latin typeface="Futura Std Book" panose="020B0502020204020303" pitchFamily="34" charset="0"/>
              </a:rPr>
              <a:t>visitar</a:t>
            </a:r>
            <a:r>
              <a:rPr lang="en-US" sz="1600" dirty="0"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latin typeface="Futura Std Book" panose="020B0502020204020303" pitchFamily="34" charset="0"/>
              </a:rPr>
              <a:t>más</a:t>
            </a:r>
            <a:r>
              <a:rPr lang="en-US" sz="1600" dirty="0"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latin typeface="Futura Std Book" panose="020B0502020204020303" pitchFamily="34" charset="0"/>
              </a:rPr>
              <a:t>agencias</a:t>
            </a:r>
            <a:r>
              <a:rPr lang="en-US" sz="1600" dirty="0"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latin typeface="Futura Std Book" panose="020B0502020204020303" pitchFamily="34" charset="0"/>
              </a:rPr>
              <a:t>períodicos</a:t>
            </a:r>
            <a:r>
              <a:rPr lang="en-US" sz="1600" dirty="0">
                <a:latin typeface="Futura Std Book" panose="020B0502020204020303" pitchFamily="34" charset="0"/>
              </a:rPr>
              <a:t>, </a:t>
            </a:r>
            <a:r>
              <a:rPr lang="en-US" sz="1600" dirty="0" err="1">
                <a:latin typeface="Futura Std Book" panose="020B0502020204020303" pitchFamily="34" charset="0"/>
              </a:rPr>
              <a:t>redes</a:t>
            </a:r>
            <a:r>
              <a:rPr lang="en-US" sz="1600" dirty="0">
                <a:latin typeface="Futura Std Book" panose="020B0502020204020303" pitchFamily="34" charset="0"/>
              </a:rPr>
              <a:t> </a:t>
            </a:r>
            <a:r>
              <a:rPr lang="en-US" sz="1600" dirty="0" err="1">
                <a:latin typeface="Futura Std Book" panose="020B0502020204020303" pitchFamily="34" charset="0"/>
              </a:rPr>
              <a:t>sociales</a:t>
            </a:r>
            <a:r>
              <a:rPr lang="en-US" sz="1600" dirty="0">
                <a:latin typeface="Futura Std Book" panose="020B0502020204020303" pitchFamily="34" charset="0"/>
              </a:rPr>
              <a:t>,” Juan Carlos Perez - </a:t>
            </a:r>
            <a:r>
              <a:rPr lang="en-US" sz="1600" dirty="0" err="1">
                <a:latin typeface="Futura Std Book" panose="020B0502020204020303" pitchFamily="34" charset="0"/>
              </a:rPr>
              <a:t>Olas</a:t>
            </a:r>
            <a:r>
              <a:rPr lang="en-US" sz="1600" dirty="0">
                <a:latin typeface="Futura Std Book" panose="020B0502020204020303" pitchFamily="34" charset="0"/>
              </a:rPr>
              <a:t> y </a:t>
            </a:r>
            <a:r>
              <a:rPr lang="en-US" sz="1600" dirty="0" err="1">
                <a:latin typeface="Futura Std Book" panose="020B0502020204020303" pitchFamily="34" charset="0"/>
              </a:rPr>
              <a:t>Nieve</a:t>
            </a:r>
            <a:r>
              <a:rPr lang="en-US" sz="1600" dirty="0">
                <a:latin typeface="Futura Std Book" panose="020B0502020204020303" pitchFamily="34" charset="0"/>
              </a:rPr>
              <a:t>, León</a:t>
            </a:r>
          </a:p>
          <a:p>
            <a:pPr fontAlgn="b"/>
            <a:endParaRPr lang="en-US" sz="1600" dirty="0">
              <a:latin typeface="Futura Std Book" panose="020B0502020204020303" pitchFamily="34" charset="0"/>
            </a:endParaRPr>
          </a:p>
          <a:p>
            <a:pPr fontAlgn="b"/>
            <a:r>
              <a:rPr lang="en-US" sz="1600" dirty="0">
                <a:latin typeface="Futura Std Book" panose="020B0502020204020303" pitchFamily="34" charset="0"/>
              </a:rPr>
              <a:t>“3P: people, propose, pride,, </a:t>
            </a:r>
            <a:r>
              <a:rPr lang="en-US" sz="1600" dirty="0" err="1">
                <a:latin typeface="Futura Std Book" panose="020B0502020204020303" pitchFamily="34" charset="0"/>
              </a:rPr>
              <a:t>paradas</a:t>
            </a:r>
            <a:r>
              <a:rPr lang="en-US" sz="1600" dirty="0">
                <a:latin typeface="Futura Std Book" panose="020B0502020204020303" pitchFamily="34" charset="0"/>
              </a:rPr>
              <a:t> de autobus, metro” – Isabel </a:t>
            </a:r>
            <a:r>
              <a:rPr lang="en-US" sz="1600" dirty="0" err="1">
                <a:latin typeface="Futura Std Book" panose="020B0502020204020303" pitchFamily="34" charset="0"/>
              </a:rPr>
              <a:t>Olivie</a:t>
            </a:r>
            <a:r>
              <a:rPr lang="en-US" sz="1600" dirty="0">
                <a:latin typeface="Futura Std Book" panose="020B0502020204020303" pitchFamily="34" charset="0"/>
              </a:rPr>
              <a:t> - El Mundo </a:t>
            </a:r>
            <a:r>
              <a:rPr lang="en-US" sz="1600" dirty="0" err="1">
                <a:latin typeface="Futura Std Book" panose="020B0502020204020303" pitchFamily="34" charset="0"/>
              </a:rPr>
              <a:t>Yourway</a:t>
            </a:r>
            <a:r>
              <a:rPr lang="en-US" sz="1600" dirty="0">
                <a:latin typeface="Futura Std Book" panose="020B0502020204020303" pitchFamily="34" charset="0"/>
              </a:rPr>
              <a:t>, Galicia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48537F-9EC0-4066-8175-A2F7F7F12D90}"/>
              </a:ext>
            </a:extLst>
          </p:cNvPr>
          <p:cNvSpPr txBox="1"/>
          <p:nvPr/>
        </p:nvSpPr>
        <p:spPr>
          <a:xfrm>
            <a:off x="895806" y="5653825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España: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682784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2916" y="2764201"/>
            <a:ext cx="4114800" cy="1329595"/>
          </a:xfrm>
        </p:spPr>
        <p:txBody>
          <a:bodyPr/>
          <a:lstStyle/>
          <a:p>
            <a:r>
              <a:rPr lang="es-CO" sz="4800" dirty="0">
                <a:latin typeface="Futura Std Book" panose="020B0502020204020303" pitchFamily="34" charset="0"/>
              </a:rPr>
              <a:t>TENDENCIAS Y NICHOS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43</a:t>
            </a:fld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8610" y="438044"/>
            <a:ext cx="4872446" cy="91871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077601" y="2099042"/>
            <a:ext cx="53186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en-US" sz="1400" dirty="0">
                <a:latin typeface="Futura Std Book" panose="020B0502020204020303" pitchFamily="34" charset="0"/>
              </a:rPr>
              <a:t>“Los </a:t>
            </a:r>
            <a:r>
              <a:rPr lang="en-US" sz="1400" dirty="0" err="1">
                <a:latin typeface="Futura Std Book" panose="020B0502020204020303" pitchFamily="34" charset="0"/>
              </a:rPr>
              <a:t>turistas</a:t>
            </a:r>
            <a:r>
              <a:rPr lang="en-US" sz="1400" dirty="0">
                <a:latin typeface="Futura Std Book" panose="020B0502020204020303" pitchFamily="34" charset="0"/>
              </a:rPr>
              <a:t> entre 50 y 60 </a:t>
            </a:r>
            <a:r>
              <a:rPr lang="en-US" sz="1400" dirty="0" err="1">
                <a:latin typeface="Futura Std Book" panose="020B0502020204020303" pitchFamily="34" charset="0"/>
              </a:rPr>
              <a:t>años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quieren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naturaleza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pero</a:t>
            </a:r>
            <a:r>
              <a:rPr lang="en-US" sz="1400" dirty="0">
                <a:latin typeface="Futura Std Book" panose="020B0502020204020303" pitchFamily="34" charset="0"/>
              </a:rPr>
              <a:t> con </a:t>
            </a:r>
            <a:r>
              <a:rPr lang="en-US" sz="1400" dirty="0" err="1">
                <a:latin typeface="Futura Std Book" panose="020B0502020204020303" pitchFamily="34" charset="0"/>
              </a:rPr>
              <a:t>confort</a:t>
            </a:r>
            <a:r>
              <a:rPr lang="en-US" sz="1400" dirty="0">
                <a:latin typeface="Futura Std Book" panose="020B0502020204020303" pitchFamily="34" charset="0"/>
              </a:rPr>
              <a:t> y </a:t>
            </a:r>
            <a:r>
              <a:rPr lang="en-US" sz="1400" dirty="0" err="1">
                <a:latin typeface="Futura Std Book" panose="020B0502020204020303" pitchFamily="34" charset="0"/>
              </a:rPr>
              <a:t>tienen</a:t>
            </a:r>
            <a:r>
              <a:rPr lang="en-US" sz="1400" dirty="0">
                <a:latin typeface="Futura Std Book" panose="020B0502020204020303" pitchFamily="34" charset="0"/>
              </a:rPr>
              <a:t> mayor </a:t>
            </a:r>
            <a:r>
              <a:rPr lang="en-US" sz="1400" dirty="0" err="1">
                <a:latin typeface="Futura Std Book" panose="020B0502020204020303" pitchFamily="34" charset="0"/>
              </a:rPr>
              <a:t>poder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adquisitivo</a:t>
            </a:r>
            <a:r>
              <a:rPr lang="en-US" sz="1400" dirty="0">
                <a:latin typeface="Futura Std Book" panose="020B0502020204020303" pitchFamily="34" charset="0"/>
              </a:rPr>
              <a:t>, los </a:t>
            </a:r>
            <a:r>
              <a:rPr lang="en-US" sz="1400" dirty="0" err="1">
                <a:latin typeface="Futura Std Book" panose="020B0502020204020303" pitchFamily="34" charset="0"/>
              </a:rPr>
              <a:t>jóvenes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buscan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lugares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inexplorados</a:t>
            </a:r>
            <a:r>
              <a:rPr lang="en-US" sz="1400" dirty="0">
                <a:latin typeface="Futura Std Book" panose="020B0502020204020303" pitchFamily="34" charset="0"/>
              </a:rPr>
              <a:t> y </a:t>
            </a:r>
            <a:r>
              <a:rPr lang="en-US" sz="1400" dirty="0" err="1">
                <a:latin typeface="Futura Std Book" panose="020B0502020204020303" pitchFamily="34" charset="0"/>
              </a:rPr>
              <a:t>más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económicos</a:t>
            </a:r>
            <a:r>
              <a:rPr lang="en-US" sz="1400" dirty="0">
                <a:latin typeface="Futura Std Book" panose="020B0502020204020303" pitchFamily="34" charset="0"/>
              </a:rPr>
              <a:t>, las </a:t>
            </a:r>
            <a:r>
              <a:rPr lang="en-US" sz="1400" dirty="0" err="1">
                <a:latin typeface="Futura Std Book" panose="020B0502020204020303" pitchFamily="34" charset="0"/>
              </a:rPr>
              <a:t>mujeres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viajan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más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solas</a:t>
            </a:r>
            <a:r>
              <a:rPr lang="en-US" sz="1400" dirty="0">
                <a:latin typeface="Futura Std Book" panose="020B0502020204020303" pitchFamily="34" charset="0"/>
              </a:rPr>
              <a:t>, </a:t>
            </a:r>
            <a:r>
              <a:rPr lang="en-US" sz="1400" dirty="0" err="1">
                <a:latin typeface="Futura Std Book" panose="020B0502020204020303" pitchFamily="34" charset="0"/>
              </a:rPr>
              <a:t>viajes</a:t>
            </a:r>
            <a:r>
              <a:rPr lang="en-US" sz="1400" dirty="0">
                <a:latin typeface="Futura Std Book" panose="020B0502020204020303" pitchFamily="34" charset="0"/>
              </a:rPr>
              <a:t> en </a:t>
            </a:r>
            <a:r>
              <a:rPr lang="en-US" sz="1400" dirty="0" err="1">
                <a:latin typeface="Futura Std Book" panose="020B0502020204020303" pitchFamily="34" charset="0"/>
              </a:rPr>
              <a:t>globo</a:t>
            </a:r>
            <a:r>
              <a:rPr lang="en-US" sz="1400" dirty="0">
                <a:latin typeface="Futura Std Book" panose="020B0502020204020303" pitchFamily="34" charset="0"/>
              </a:rPr>
              <a:t>, wind surfing” Emilia </a:t>
            </a:r>
            <a:r>
              <a:rPr lang="en-US" sz="1400" dirty="0" err="1">
                <a:latin typeface="Futura Std Book" panose="020B0502020204020303" pitchFamily="34" charset="0"/>
              </a:rPr>
              <a:t>Rosello</a:t>
            </a:r>
            <a:r>
              <a:rPr lang="en-US" sz="1400" dirty="0">
                <a:latin typeface="Futura Std Book" panose="020B0502020204020303" pitchFamily="34" charset="0"/>
              </a:rPr>
              <a:t> – </a:t>
            </a:r>
            <a:r>
              <a:rPr lang="en-US" sz="1400" dirty="0" err="1">
                <a:latin typeface="Futura Std Book" panose="020B0502020204020303" pitchFamily="34" charset="0"/>
              </a:rPr>
              <a:t>Viatges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Nomada</a:t>
            </a:r>
            <a:r>
              <a:rPr lang="en-US" sz="1400" dirty="0">
                <a:latin typeface="Futura Std Book" panose="020B0502020204020303" pitchFamily="34" charset="0"/>
              </a:rPr>
              <a:t>. Barcelona</a:t>
            </a:r>
          </a:p>
          <a:p>
            <a:pPr algn="just" fontAlgn="b"/>
            <a:endParaRPr lang="en-US" sz="1400" dirty="0">
              <a:latin typeface="Futura Std Book" panose="020B0502020204020303" pitchFamily="34" charset="0"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en-US" sz="1400" dirty="0">
                <a:latin typeface="Futura Std Book" panose="020B0502020204020303" pitchFamily="34" charset="0"/>
              </a:rPr>
              <a:t>“Turismo y </a:t>
            </a:r>
            <a:r>
              <a:rPr lang="en-US" sz="1400" dirty="0" err="1">
                <a:latin typeface="Futura Std Book" panose="020B0502020204020303" pitchFamily="34" charset="0"/>
              </a:rPr>
              <a:t>deportes</a:t>
            </a:r>
            <a:r>
              <a:rPr lang="en-US" sz="1400" dirty="0">
                <a:latin typeface="Futura Std Book" panose="020B0502020204020303" pitchFamily="34" charset="0"/>
              </a:rPr>
              <a:t> de </a:t>
            </a:r>
            <a:r>
              <a:rPr lang="en-US" sz="1400" dirty="0" err="1">
                <a:latin typeface="Futura Std Book" panose="020B0502020204020303" pitchFamily="34" charset="0"/>
              </a:rPr>
              <a:t>aventura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está</a:t>
            </a:r>
            <a:r>
              <a:rPr lang="en-US" sz="1400" dirty="0">
                <a:latin typeface="Futura Std Book" panose="020B0502020204020303" pitchFamily="34" charset="0"/>
              </a:rPr>
              <a:t> en </a:t>
            </a:r>
            <a:r>
              <a:rPr lang="en-US" sz="1400" dirty="0" err="1">
                <a:latin typeface="Futura Std Book" panose="020B0502020204020303" pitchFamily="34" charset="0"/>
              </a:rPr>
              <a:t>crecimiento</a:t>
            </a:r>
            <a:r>
              <a:rPr lang="en-US" sz="1400" dirty="0">
                <a:latin typeface="Futura Std Book" panose="020B0502020204020303" pitchFamily="34" charset="0"/>
              </a:rPr>
              <a:t>, </a:t>
            </a:r>
            <a:r>
              <a:rPr lang="en-US" sz="1400" dirty="0" err="1">
                <a:latin typeface="Futura Std Book" panose="020B0502020204020303" pitchFamily="34" charset="0"/>
              </a:rPr>
              <a:t>viajes</a:t>
            </a:r>
            <a:r>
              <a:rPr lang="en-US" sz="1400" dirty="0">
                <a:latin typeface="Futura Std Book" panose="020B0502020204020303" pitchFamily="34" charset="0"/>
              </a:rPr>
              <a:t> de </a:t>
            </a:r>
            <a:r>
              <a:rPr lang="en-US" sz="1400" dirty="0" err="1">
                <a:latin typeface="Futura Std Book" panose="020B0502020204020303" pitchFamily="34" charset="0"/>
              </a:rPr>
              <a:t>familias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monoparentamentales</a:t>
            </a:r>
            <a:r>
              <a:rPr lang="en-US" sz="1400" dirty="0">
                <a:latin typeface="Futura Std Book" panose="020B0502020204020303" pitchFamily="34" charset="0"/>
              </a:rPr>
              <a:t>” Juan Carlos Perez - </a:t>
            </a:r>
            <a:r>
              <a:rPr lang="en-US" sz="1400" dirty="0" err="1">
                <a:latin typeface="Futura Std Book" panose="020B0502020204020303" pitchFamily="34" charset="0"/>
              </a:rPr>
              <a:t>Olas</a:t>
            </a:r>
            <a:r>
              <a:rPr lang="en-US" sz="1400" dirty="0">
                <a:latin typeface="Futura Std Book" panose="020B0502020204020303" pitchFamily="34" charset="0"/>
              </a:rPr>
              <a:t> y </a:t>
            </a:r>
            <a:r>
              <a:rPr lang="en-US" sz="1400" dirty="0" err="1">
                <a:latin typeface="Futura Std Book" panose="020B0502020204020303" pitchFamily="34" charset="0"/>
              </a:rPr>
              <a:t>Nieve</a:t>
            </a:r>
            <a:r>
              <a:rPr lang="en-US" sz="1400" dirty="0">
                <a:latin typeface="Futura Std Book" panose="020B0502020204020303" pitchFamily="34" charset="0"/>
              </a:rPr>
              <a:t>, León</a:t>
            </a: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en-US" sz="1400" dirty="0">
              <a:latin typeface="Futura Std Book" panose="020B0502020204020303" pitchFamily="34" charset="0"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en-US" sz="1400" dirty="0">
                <a:latin typeface="Futura Std Book" panose="020B0502020204020303" pitchFamily="34" charset="0"/>
              </a:rPr>
              <a:t>“Lunas de </a:t>
            </a:r>
            <a:r>
              <a:rPr lang="en-US" sz="1400" dirty="0" err="1">
                <a:latin typeface="Futura Std Book" panose="020B0502020204020303" pitchFamily="34" charset="0"/>
              </a:rPr>
              <a:t>miel</a:t>
            </a:r>
            <a:r>
              <a:rPr lang="en-US" sz="1400" dirty="0">
                <a:latin typeface="Futura Std Book" panose="020B0502020204020303" pitchFamily="34" charset="0"/>
              </a:rPr>
              <a:t> de </a:t>
            </a:r>
            <a:r>
              <a:rPr lang="en-US" sz="1400" dirty="0" err="1">
                <a:latin typeface="Futura Std Book" panose="020B0502020204020303" pitchFamily="34" charset="0"/>
              </a:rPr>
              <a:t>aventura</a:t>
            </a:r>
            <a:r>
              <a:rPr lang="en-US" sz="1400" dirty="0">
                <a:latin typeface="Futura Std Book" panose="020B0502020204020303" pitchFamily="34" charset="0"/>
              </a:rPr>
              <a:t>, </a:t>
            </a:r>
            <a:r>
              <a:rPr lang="en-US" sz="1400" dirty="0" err="1">
                <a:latin typeface="Futura Std Book" panose="020B0502020204020303" pitchFamily="34" charset="0"/>
              </a:rPr>
              <a:t>vivir</a:t>
            </a:r>
            <a:r>
              <a:rPr lang="en-US" sz="1400" dirty="0">
                <a:latin typeface="Futura Std Book" panose="020B0502020204020303" pitchFamily="34" charset="0"/>
              </a:rPr>
              <a:t> la </a:t>
            </a:r>
            <a:r>
              <a:rPr lang="en-US" sz="1400" dirty="0" err="1">
                <a:latin typeface="Futura Std Book" panose="020B0502020204020303" pitchFamily="34" charset="0"/>
              </a:rPr>
              <a:t>gastronomía</a:t>
            </a:r>
            <a:r>
              <a:rPr lang="en-US" sz="1400" dirty="0">
                <a:latin typeface="Futura Std Book" panose="020B0502020204020303" pitchFamily="34" charset="0"/>
              </a:rPr>
              <a:t> local, surfing, trekking, </a:t>
            </a:r>
            <a:r>
              <a:rPr lang="en-US" sz="1400" dirty="0" err="1">
                <a:latin typeface="Futura Std Book" panose="020B0502020204020303" pitchFamily="34" charset="0"/>
              </a:rPr>
              <a:t>camino</a:t>
            </a:r>
            <a:r>
              <a:rPr lang="en-US" sz="1400" dirty="0">
                <a:latin typeface="Futura Std Book" panose="020B0502020204020303" pitchFamily="34" charset="0"/>
              </a:rPr>
              <a:t> Inka, los </a:t>
            </a:r>
            <a:r>
              <a:rPr lang="en-US" sz="1400" dirty="0" err="1">
                <a:latin typeface="Futura Std Book" panose="020B0502020204020303" pitchFamily="34" charset="0"/>
              </a:rPr>
              <a:t>turistas</a:t>
            </a:r>
            <a:r>
              <a:rPr lang="en-US" sz="1400" dirty="0">
                <a:latin typeface="Futura Std Book" panose="020B0502020204020303" pitchFamily="34" charset="0"/>
              </a:rPr>
              <a:t> mayors de 50 les </a:t>
            </a:r>
            <a:r>
              <a:rPr lang="en-US" sz="1400" dirty="0" err="1">
                <a:latin typeface="Futura Std Book" panose="020B0502020204020303" pitchFamily="34" charset="0"/>
              </a:rPr>
              <a:t>gusta</a:t>
            </a:r>
            <a:r>
              <a:rPr lang="en-US" sz="1400" dirty="0">
                <a:latin typeface="Futura Std Book" panose="020B0502020204020303" pitchFamily="34" charset="0"/>
              </a:rPr>
              <a:t> el trekking </a:t>
            </a:r>
            <a:r>
              <a:rPr lang="en-US" sz="1400" dirty="0" err="1">
                <a:latin typeface="Futura Std Book" panose="020B0502020204020303" pitchFamily="34" charset="0"/>
              </a:rPr>
              <a:t>pero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llegar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algún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lugar</a:t>
            </a:r>
            <a:r>
              <a:rPr lang="en-US" sz="1400" dirty="0">
                <a:latin typeface="Futura Std Book" panose="020B0502020204020303" pitchFamily="34" charset="0"/>
              </a:rPr>
              <a:t> con </a:t>
            </a:r>
            <a:r>
              <a:rPr lang="en-US" sz="1400" dirty="0" err="1">
                <a:latin typeface="Futura Std Book" panose="020B0502020204020303" pitchFamily="34" charset="0"/>
              </a:rPr>
              <a:t>alojamiento</a:t>
            </a:r>
            <a:r>
              <a:rPr lang="en-US" sz="1400" dirty="0">
                <a:latin typeface="Futura Std Book" panose="020B0502020204020303" pitchFamily="34" charset="0"/>
              </a:rPr>
              <a:t>” Isabel </a:t>
            </a:r>
            <a:r>
              <a:rPr lang="en-US" sz="1400" dirty="0" err="1">
                <a:latin typeface="Futura Std Book" panose="020B0502020204020303" pitchFamily="34" charset="0"/>
              </a:rPr>
              <a:t>Olivie</a:t>
            </a:r>
            <a:r>
              <a:rPr lang="en-US" sz="1400" dirty="0">
                <a:latin typeface="Futura Std Book" panose="020B0502020204020303" pitchFamily="34" charset="0"/>
              </a:rPr>
              <a:t> – El </a:t>
            </a:r>
            <a:r>
              <a:rPr lang="en-US" sz="1400" dirty="0" err="1">
                <a:latin typeface="Futura Std Book" panose="020B0502020204020303" pitchFamily="34" charset="0"/>
              </a:rPr>
              <a:t>Mundo</a:t>
            </a:r>
            <a:r>
              <a:rPr lang="en-US" sz="1400" dirty="0">
                <a:latin typeface="Futura Std Book" panose="020B0502020204020303" pitchFamily="34" charset="0"/>
              </a:rPr>
              <a:t> </a:t>
            </a:r>
            <a:r>
              <a:rPr lang="en-US" sz="1400" dirty="0" err="1">
                <a:latin typeface="Futura Std Book" panose="020B0502020204020303" pitchFamily="34" charset="0"/>
              </a:rPr>
              <a:t>Yourway</a:t>
            </a:r>
            <a:r>
              <a:rPr lang="en-US" sz="1400" dirty="0">
                <a:latin typeface="Futura Std Book" panose="020B0502020204020303" pitchFamily="34" charset="0"/>
              </a:rPr>
              <a:t>, </a:t>
            </a:r>
            <a:r>
              <a:rPr lang="en-US" sz="1400" dirty="0" err="1">
                <a:latin typeface="Futura Std Book" panose="020B0502020204020303" pitchFamily="34" charset="0"/>
              </a:rPr>
              <a:t>España</a:t>
            </a:r>
            <a:r>
              <a:rPr lang="en-US" sz="1400" dirty="0">
                <a:latin typeface="Futura Std Book" panose="020B0502020204020303" pitchFamily="34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94075B6-AFCE-4E69-B3A2-3EE6F6B1249E}"/>
              </a:ext>
            </a:extLst>
          </p:cNvPr>
          <p:cNvSpPr txBox="1"/>
          <p:nvPr/>
        </p:nvSpPr>
        <p:spPr>
          <a:xfrm>
            <a:off x="8078484" y="6211661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España: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384344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41607">
            <a:off x="389726" y="395085"/>
            <a:ext cx="4539299" cy="803584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ESPAÑA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44</a:t>
            </a:fld>
            <a:endParaRPr lang="es-CO" dirty="0"/>
          </a:p>
        </p:txBody>
      </p:sp>
      <p:sp>
        <p:nvSpPr>
          <p:cNvPr id="8" name="Subtítulo 3"/>
          <p:cNvSpPr>
            <a:spLocks noGrp="1"/>
          </p:cNvSpPr>
          <p:nvPr>
            <p:ph type="subTitle" idx="13"/>
          </p:nvPr>
        </p:nvSpPr>
        <p:spPr>
          <a:xfrm>
            <a:off x="1586390" y="1568976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Medios especializados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998" y="157669"/>
            <a:ext cx="1017555" cy="101755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0291" y="1722471"/>
            <a:ext cx="2955501" cy="10594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438" y="2982954"/>
            <a:ext cx="2915031" cy="31205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494" y="4980425"/>
            <a:ext cx="1898131" cy="52179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699" y="2489083"/>
            <a:ext cx="4899590" cy="186518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F9CD453-A43A-495F-A00D-A931A16FCA44}"/>
              </a:ext>
            </a:extLst>
          </p:cNvPr>
          <p:cNvSpPr txBox="1"/>
          <p:nvPr/>
        </p:nvSpPr>
        <p:spPr>
          <a:xfrm>
            <a:off x="1183167" y="5665916"/>
            <a:ext cx="2952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Base España: 8 compradores</a:t>
            </a:r>
          </a:p>
        </p:txBody>
      </p:sp>
    </p:spTree>
    <p:extLst>
      <p:ext uri="{BB962C8B-B14F-4D97-AF65-F5344CB8AC3E}">
        <p14:creationId xmlns:p14="http://schemas.microsoft.com/office/powerpoint/2010/main" val="23835544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253035">
            <a:off x="4934724" y="3652562"/>
            <a:ext cx="7238015" cy="747897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OTROS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 rot="21253035">
            <a:off x="4934724" y="4359515"/>
            <a:ext cx="5157787" cy="443198"/>
          </a:xfrm>
        </p:spPr>
        <p:txBody>
          <a:bodyPr/>
          <a:lstStyle/>
          <a:p>
            <a:r>
              <a:rPr lang="es-CO" dirty="0"/>
              <a:t>MERCADOS</a:t>
            </a:r>
          </a:p>
        </p:txBody>
      </p:sp>
    </p:spTree>
    <p:extLst>
      <p:ext uri="{BB962C8B-B14F-4D97-AF65-F5344CB8AC3E}">
        <p14:creationId xmlns:p14="http://schemas.microsoft.com/office/powerpoint/2010/main" val="19045154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46</a:t>
            </a:fld>
            <a:endParaRPr lang="es-CO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HOLANDA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327" y="1886629"/>
            <a:ext cx="4563013" cy="311204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217376" y="519155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>
                <a:latin typeface="Futura Std Book" panose="020B0502020204020303" pitchFamily="34" charset="0"/>
              </a:rPr>
              <a:t>Vakantiebeurs</a:t>
            </a:r>
            <a:r>
              <a:rPr lang="es-CO" sz="1600" dirty="0">
                <a:latin typeface="Futura Std Book" panose="020B0502020204020303" pitchFamily="34" charset="0"/>
              </a:rPr>
              <a:t>  </a:t>
            </a:r>
            <a:r>
              <a:rPr lang="es-CO" sz="1600" dirty="0" err="1">
                <a:latin typeface="Futura Std Book" panose="020B0502020204020303" pitchFamily="34" charset="0"/>
              </a:rPr>
              <a:t>Fair</a:t>
            </a:r>
            <a:endParaRPr lang="es-CO" sz="1600" dirty="0">
              <a:latin typeface="Futura Std Book" panose="020B0502020204020303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687902" y="626953"/>
            <a:ext cx="6520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Futura Std Book" panose="020B0502020204020303" pitchFamily="34" charset="0"/>
              </a:rPr>
              <a:t>“</a:t>
            </a:r>
            <a:r>
              <a:rPr lang="es-CO" sz="1600" dirty="0" err="1">
                <a:latin typeface="Futura Std Book" panose="020B0502020204020303" pitchFamily="34" charset="0"/>
              </a:rPr>
              <a:t>Authentical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hotels</a:t>
            </a:r>
            <a:r>
              <a:rPr lang="es-CO" sz="1600" dirty="0">
                <a:latin typeface="Futura Std Book" panose="020B0502020204020303" pitchFamily="34" charset="0"/>
              </a:rPr>
              <a:t>, </a:t>
            </a:r>
            <a:r>
              <a:rPr lang="es-CO" sz="1600" dirty="0" err="1">
                <a:latin typeface="Futura Std Book" panose="020B0502020204020303" pitchFamily="34" charset="0"/>
              </a:rPr>
              <a:t>they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want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to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wake</a:t>
            </a:r>
            <a:r>
              <a:rPr lang="es-CO" sz="1600" dirty="0">
                <a:latin typeface="Futura Std Book" panose="020B0502020204020303" pitchFamily="34" charset="0"/>
              </a:rPr>
              <a:t> up and </a:t>
            </a:r>
            <a:r>
              <a:rPr lang="es-CO" sz="1600" dirty="0" err="1">
                <a:latin typeface="Futura Std Book" panose="020B0502020204020303" pitchFamily="34" charset="0"/>
              </a:rPr>
              <a:t>think</a:t>
            </a:r>
            <a:r>
              <a:rPr lang="es-CO" sz="1600" dirty="0">
                <a:latin typeface="Futura Std Book" panose="020B0502020204020303" pitchFamily="34" charset="0"/>
              </a:rPr>
              <a:t>  &lt;I am in Colombia&gt;” Cynthia </a:t>
            </a:r>
            <a:r>
              <a:rPr lang="es-CO" sz="1600" dirty="0" err="1">
                <a:latin typeface="Futura Std Book" panose="020B0502020204020303" pitchFamily="34" charset="0"/>
              </a:rPr>
              <a:t>Ashof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Treasury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Travel</a:t>
            </a:r>
            <a:r>
              <a:rPr lang="es-CO" sz="1600" dirty="0">
                <a:latin typeface="Futura Std Book" panose="020B0502020204020303" pitchFamily="34" charset="0"/>
              </a:rPr>
              <a:t>, </a:t>
            </a:r>
            <a:r>
              <a:rPr lang="es-CO" sz="1600" dirty="0" err="1">
                <a:latin typeface="Futura Std Book" panose="020B0502020204020303" pitchFamily="34" charset="0"/>
              </a:rPr>
              <a:t>Haamstedee</a:t>
            </a:r>
            <a:r>
              <a:rPr lang="es-CO" sz="1600" dirty="0">
                <a:latin typeface="Futura Std Book" panose="020B0502020204020303" pitchFamily="34" charset="0"/>
              </a:rPr>
              <a:t>, </a:t>
            </a:r>
            <a:r>
              <a:rPr lang="es-CO" sz="1600" dirty="0" err="1">
                <a:latin typeface="Futura Std Book" panose="020B0502020204020303" pitchFamily="34" charset="0"/>
              </a:rPr>
              <a:t>Netherlands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r>
              <a:rPr lang="es-CO" sz="1600" dirty="0">
                <a:latin typeface="Futura Std Book" panose="020B0502020204020303" pitchFamily="34" charset="0"/>
              </a:rPr>
              <a:t>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1" y="1886629"/>
            <a:ext cx="2853428" cy="1984858"/>
          </a:xfrm>
          <a:prstGeom prst="rect">
            <a:avLst/>
          </a:prstGeom>
        </p:spPr>
      </p:pic>
      <p:pic>
        <p:nvPicPr>
          <p:cNvPr id="10" name="Picture 2" descr="Resultado de imagen para hoteles autenticos de naturaleza en colombi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9552" y="2762649"/>
            <a:ext cx="3352391" cy="223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397726" y="626953"/>
            <a:ext cx="235131" cy="1960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66B51F-72D9-4FDC-9CE2-AD605507DC16}"/>
              </a:ext>
            </a:extLst>
          </p:cNvPr>
          <p:cNvSpPr txBox="1"/>
          <p:nvPr/>
        </p:nvSpPr>
        <p:spPr>
          <a:xfrm>
            <a:off x="6669117" y="5872481"/>
            <a:ext cx="295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</a:t>
            </a:r>
          </a:p>
        </p:txBody>
      </p:sp>
    </p:spTree>
    <p:extLst>
      <p:ext uri="{BB962C8B-B14F-4D97-AF65-F5344CB8AC3E}">
        <p14:creationId xmlns:p14="http://schemas.microsoft.com/office/powerpoint/2010/main" val="3624485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47</a:t>
            </a:fld>
            <a:endParaRPr lang="es-CO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845024" y="986962"/>
            <a:ext cx="2067993" cy="492290"/>
          </a:xfrm>
        </p:spPr>
        <p:txBody>
          <a:bodyPr>
            <a:normAutofit fontScale="92500"/>
          </a:bodyPr>
          <a:lstStyle/>
          <a:p>
            <a:r>
              <a:rPr lang="es-CO" dirty="0">
                <a:latin typeface="Futura Std Book" panose="020B0502020204020303" pitchFamily="34" charset="0"/>
              </a:rPr>
              <a:t>REINO UNIDO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397726" y="626953"/>
            <a:ext cx="235131" cy="1960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/>
          <p:cNvSpPr txBox="1"/>
          <p:nvPr/>
        </p:nvSpPr>
        <p:spPr>
          <a:xfrm>
            <a:off x="845024" y="2027380"/>
            <a:ext cx="1065718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Futura Std Book" panose="020B0502020204020303" pitchFamily="34" charset="0"/>
              </a:rPr>
              <a:t>Stephen Ashby – </a:t>
            </a:r>
            <a:r>
              <a:rPr lang="es-CO" sz="1600" dirty="0" err="1">
                <a:latin typeface="Futura Std Book" panose="020B0502020204020303" pitchFamily="34" charset="0"/>
              </a:rPr>
              <a:t>Birdfinders</a:t>
            </a:r>
            <a:r>
              <a:rPr lang="es-CO" sz="1600" dirty="0">
                <a:latin typeface="Futura Std Book" panose="020B0502020204020303" pitchFamily="34" charset="0"/>
              </a:rPr>
              <a:t>, Dorchester, Reino Unido</a:t>
            </a: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Se necesita guías especializados en aves,  como Alejandro Pinto y Eduardo Cortés, además de infraestructura para la observación de aves.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Futura Std Book" panose="020B0502020204020303" pitchFamily="34" charset="0"/>
              </a:rPr>
              <a:t> Promoción: </a:t>
            </a:r>
            <a:r>
              <a:rPr lang="es-CO" sz="1600" dirty="0">
                <a:latin typeface="Futura Std Book" panose="020B0502020204020303" pitchFamily="34" charset="0"/>
              </a:rPr>
              <a:t>a través de documentales  especializados como los de David </a:t>
            </a:r>
            <a:r>
              <a:rPr lang="es-CO" sz="1600" dirty="0" err="1">
                <a:latin typeface="Futura Std Book" panose="020B0502020204020303" pitchFamily="34" charset="0"/>
              </a:rPr>
              <a:t>Attenborough</a:t>
            </a:r>
            <a:r>
              <a:rPr lang="es-CO" sz="1600" dirty="0">
                <a:latin typeface="Futura Std Book" panose="020B0502020204020303" pitchFamily="34" charset="0"/>
              </a:rPr>
              <a:t>, para la BBC.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Identificar nuevos destinos en Colombia donde existan especies endémicas</a:t>
            </a: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r>
              <a:rPr lang="es-CO" sz="1600" dirty="0">
                <a:latin typeface="Futura Std Book" panose="020B0502020204020303" pitchFamily="34" charset="0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A37FA8-36A4-4355-8D86-01AAE1E6CF65}"/>
              </a:ext>
            </a:extLst>
          </p:cNvPr>
          <p:cNvSpPr txBox="1"/>
          <p:nvPr/>
        </p:nvSpPr>
        <p:spPr>
          <a:xfrm>
            <a:off x="6669117" y="5872481"/>
            <a:ext cx="295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</a:t>
            </a:r>
          </a:p>
        </p:txBody>
      </p:sp>
    </p:spTree>
    <p:extLst>
      <p:ext uri="{BB962C8B-B14F-4D97-AF65-F5344CB8AC3E}">
        <p14:creationId xmlns:p14="http://schemas.microsoft.com/office/powerpoint/2010/main" val="2187851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48</a:t>
            </a:fld>
            <a:endParaRPr lang="es-CO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845024" y="986962"/>
            <a:ext cx="2067993" cy="492290"/>
          </a:xfrm>
        </p:spPr>
        <p:txBody>
          <a:bodyPr>
            <a:normAutofit fontScale="92500"/>
          </a:bodyPr>
          <a:lstStyle/>
          <a:p>
            <a:r>
              <a:rPr lang="es-CO" dirty="0">
                <a:latin typeface="Futura Std Book" panose="020B0502020204020303" pitchFamily="34" charset="0"/>
              </a:rPr>
              <a:t>REINO UNIDO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397726" y="626953"/>
            <a:ext cx="235131" cy="1960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7740420" y="5095017"/>
            <a:ext cx="3003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Futura Std Book" panose="020B0502020204020303" pitchFamily="34" charset="0"/>
              </a:rPr>
              <a:t>www.wanderlust.co.uk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39" y="1889553"/>
            <a:ext cx="4581400" cy="9162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866" y="2930356"/>
            <a:ext cx="2642108" cy="144709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135866" y="4377447"/>
            <a:ext cx="3003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Futura Std Book" panose="020B0502020204020303" pitchFamily="34" charset="0"/>
              </a:rPr>
              <a:t>www.birdwatching.co.uk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01639" y="2930356"/>
            <a:ext cx="3003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Futura Std Book" panose="020B0502020204020303" pitchFamily="34" charset="0"/>
              </a:rPr>
              <a:t>www.birdguides.com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920" y="1665796"/>
            <a:ext cx="5155663" cy="336065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42" y="4377447"/>
            <a:ext cx="2074356" cy="10253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819" y="1065977"/>
            <a:ext cx="8602202" cy="73768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D471957-43D3-4BAE-A11C-BCB5520A5511}"/>
              </a:ext>
            </a:extLst>
          </p:cNvPr>
          <p:cNvSpPr txBox="1"/>
          <p:nvPr/>
        </p:nvSpPr>
        <p:spPr>
          <a:xfrm>
            <a:off x="6669117" y="5872481"/>
            <a:ext cx="295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</a:t>
            </a:r>
          </a:p>
        </p:txBody>
      </p:sp>
    </p:spTree>
    <p:extLst>
      <p:ext uri="{BB962C8B-B14F-4D97-AF65-F5344CB8AC3E}">
        <p14:creationId xmlns:p14="http://schemas.microsoft.com/office/powerpoint/2010/main" val="3941545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49</a:t>
            </a:fld>
            <a:endParaRPr lang="es-CO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845024" y="986962"/>
            <a:ext cx="2067993" cy="492290"/>
          </a:xfrm>
        </p:spPr>
        <p:txBody>
          <a:bodyPr>
            <a:normAutofit fontScale="92500"/>
          </a:bodyPr>
          <a:lstStyle/>
          <a:p>
            <a:r>
              <a:rPr lang="es-CO" dirty="0">
                <a:latin typeface="Futura Std Book" panose="020B0502020204020303" pitchFamily="34" charset="0"/>
              </a:rPr>
              <a:t>REINO UNIDO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397726" y="626953"/>
            <a:ext cx="235131" cy="1960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819" y="1065977"/>
            <a:ext cx="9021994" cy="73768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39" y="1689799"/>
            <a:ext cx="3034584" cy="143034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379" y="1617129"/>
            <a:ext cx="7216406" cy="284499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5925674" y="4809297"/>
            <a:ext cx="44331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latin typeface="Futura Std Book" panose="020B0502020204020303" pitchFamily="34" charset="0"/>
                <a:hlinkClick r:id="rId5"/>
              </a:rPr>
              <a:t>www.adventureworldwide.co.uk</a:t>
            </a:r>
            <a:endParaRPr lang="es-CO" sz="1400" dirty="0">
              <a:latin typeface="Futura Std Book" panose="020B0502020204020303" pitchFamily="34" charset="0"/>
            </a:endParaRPr>
          </a:p>
          <a:p>
            <a:r>
              <a:rPr lang="es-CO" sz="1400" dirty="0">
                <a:latin typeface="Futura Std Book" panose="020B0502020204020303" pitchFamily="34" charset="0"/>
                <a:hlinkClick r:id="rId6"/>
              </a:rPr>
              <a:t>http://www.naturalist.co.uk/</a:t>
            </a:r>
            <a:endParaRPr lang="es-CO" sz="1400" dirty="0">
              <a:latin typeface="Futura Std Book" panose="020B0502020204020303" pitchFamily="34" charset="0"/>
            </a:endParaRPr>
          </a:p>
          <a:p>
            <a:r>
              <a:rPr lang="es-CO" sz="1400" dirty="0">
                <a:latin typeface="Futura Std Book" panose="020B0502020204020303" pitchFamily="34" charset="0"/>
                <a:hlinkClick r:id="rId7"/>
              </a:rPr>
              <a:t>http://www.diveworldwide.com/discover/americas</a:t>
            </a:r>
            <a:endParaRPr lang="es-CO" sz="1400" dirty="0">
              <a:latin typeface="Futura Std Book" panose="020B0502020204020303" pitchFamily="34" charset="0"/>
            </a:endParaRPr>
          </a:p>
          <a:p>
            <a:endParaRPr lang="es-CO" sz="1400" dirty="0">
              <a:latin typeface="Futura Std Book" panose="020B0502020204020303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66" y="3120148"/>
            <a:ext cx="1948033" cy="23193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1700D46-9357-44C4-A8A4-BBA99644766E}"/>
              </a:ext>
            </a:extLst>
          </p:cNvPr>
          <p:cNvSpPr txBox="1"/>
          <p:nvPr/>
        </p:nvSpPr>
        <p:spPr>
          <a:xfrm>
            <a:off x="6669117" y="5872481"/>
            <a:ext cx="295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</a:t>
            </a:r>
          </a:p>
        </p:txBody>
      </p:sp>
    </p:spTree>
    <p:extLst>
      <p:ext uri="{BB962C8B-B14F-4D97-AF65-F5344CB8AC3E}">
        <p14:creationId xmlns:p14="http://schemas.microsoft.com/office/powerpoint/2010/main" val="2736755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5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450376" y="548985"/>
            <a:ext cx="8598090" cy="689790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TURISMO DE AVENTURA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450376" y="1968348"/>
            <a:ext cx="9232490" cy="914400"/>
          </a:xfrm>
          <a:prstGeom prst="roundRect">
            <a:avLst>
              <a:gd name="adj" fmla="val 50000"/>
            </a:avLst>
          </a:prstGeom>
          <a:solidFill>
            <a:srgbClr val="00CC00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spc="6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Naturaleza   +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50376" y="3101624"/>
            <a:ext cx="9232490" cy="914400"/>
          </a:xfrm>
          <a:prstGeom prst="roundRect">
            <a:avLst>
              <a:gd name="adj" fmla="val 50000"/>
            </a:avLst>
          </a:prstGeom>
          <a:solidFill>
            <a:srgbClr val="66FF33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spc="6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Actividad física   +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470469" y="4241225"/>
            <a:ext cx="9232490" cy="914400"/>
          </a:xfrm>
          <a:prstGeom prst="roundRect">
            <a:avLst>
              <a:gd name="adj" fmla="val 50000"/>
            </a:avLst>
          </a:prstGeom>
          <a:solidFill>
            <a:srgbClr val="A8FF7D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spc="600" dirty="0">
                <a:solidFill>
                  <a:schemeClr val="tx1"/>
                </a:solidFill>
                <a:latin typeface="Century Gothic" charset="0"/>
              </a:rPr>
              <a:t>Cultura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30B0EE3-2B7D-41D2-99BA-448367822E82}"/>
              </a:ext>
            </a:extLst>
          </p:cNvPr>
          <p:cNvSpPr txBox="1"/>
          <p:nvPr/>
        </p:nvSpPr>
        <p:spPr>
          <a:xfrm>
            <a:off x="3709935" y="6525030"/>
            <a:ext cx="4176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Fuente: ATTA</a:t>
            </a:r>
          </a:p>
        </p:txBody>
      </p:sp>
    </p:spTree>
    <p:extLst>
      <p:ext uri="{BB962C8B-B14F-4D97-AF65-F5344CB8AC3E}">
        <p14:creationId xmlns:p14="http://schemas.microsoft.com/office/powerpoint/2010/main" val="35191088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50</a:t>
            </a:fld>
            <a:endParaRPr lang="es-CO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845024" y="986962"/>
            <a:ext cx="2067993" cy="492290"/>
          </a:xfrm>
        </p:spPr>
        <p:txBody>
          <a:bodyPr>
            <a:normAutofit fontScale="92500"/>
          </a:bodyPr>
          <a:lstStyle/>
          <a:p>
            <a:r>
              <a:rPr lang="es-CO" dirty="0">
                <a:latin typeface="Futura Std Book" panose="020B0502020204020303" pitchFamily="34" charset="0"/>
              </a:rPr>
              <a:t>REINO UNIDO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397726" y="626953"/>
            <a:ext cx="235131" cy="1960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845024" y="1987542"/>
            <a:ext cx="106571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err="1">
                <a:latin typeface="Futura Std Book" panose="020B0502020204020303" pitchFamily="34" charset="0"/>
              </a:rPr>
              <a:t>Rosie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Slingsby</a:t>
            </a:r>
            <a:r>
              <a:rPr lang="es-CO" sz="1600" dirty="0">
                <a:latin typeface="Futura Std Book" panose="020B0502020204020303" pitchFamily="34" charset="0"/>
              </a:rPr>
              <a:t> – </a:t>
            </a:r>
            <a:r>
              <a:rPr lang="es-CO" sz="1600" dirty="0" err="1">
                <a:latin typeface="Futura Std Book" panose="020B0502020204020303" pitchFamily="34" charset="0"/>
              </a:rPr>
              <a:t>Jagged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Globe</a:t>
            </a:r>
            <a:r>
              <a:rPr lang="es-CO" sz="1600" dirty="0">
                <a:latin typeface="Futura Std Book" panose="020B0502020204020303" pitchFamily="34" charset="0"/>
              </a:rPr>
              <a:t>, Sheffield, Reino Unido</a:t>
            </a: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Futura Std Book" panose="020B0502020204020303" pitchFamily="34" charset="0"/>
              </a:rPr>
              <a:t>Tendencias: </a:t>
            </a:r>
            <a:r>
              <a:rPr lang="es-CO" sz="1600" dirty="0">
                <a:latin typeface="Futura Std Book" panose="020B0502020204020303" pitchFamily="34" charset="0"/>
              </a:rPr>
              <a:t>quieren explorar más, escalar, paisajes montañosos, viajes de corta duración, PNN Los Nevados es perfecto para viajes cortos por sus facilidades de acceso.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Futura Std Book" panose="020B0502020204020303" pitchFamily="34" charset="0"/>
              </a:rPr>
              <a:t>Promoción: </a:t>
            </a:r>
            <a:r>
              <a:rPr lang="es-CO" sz="1600" dirty="0">
                <a:latin typeface="Futura Std Book" panose="020B0502020204020303" pitchFamily="34" charset="0"/>
              </a:rPr>
              <a:t>mostrar los diferentes paisajes que tiene en un mismo territorio, y que un mismo día puede estar en la alta montaña y en el súper páramo y luego bajar al valle y a la sabana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Sus clientes están listos para todo, camping y </a:t>
            </a:r>
            <a:r>
              <a:rPr lang="es-CO" sz="1600" dirty="0" err="1">
                <a:latin typeface="Futura Std Book" panose="020B0502020204020303" pitchFamily="34" charset="0"/>
              </a:rPr>
              <a:t>hard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trekking</a:t>
            </a: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Se necesitan más guías bilingües </a:t>
            </a:r>
          </a:p>
          <a:p>
            <a:endParaRPr lang="es-CO" sz="1600" dirty="0">
              <a:latin typeface="Futura Std Book" panose="020B05020202040203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E85D13-8E73-442D-93BE-866C759D77A3}"/>
              </a:ext>
            </a:extLst>
          </p:cNvPr>
          <p:cNvSpPr txBox="1"/>
          <p:nvPr/>
        </p:nvSpPr>
        <p:spPr>
          <a:xfrm>
            <a:off x="6669117" y="5872481"/>
            <a:ext cx="295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</a:t>
            </a:r>
          </a:p>
        </p:txBody>
      </p:sp>
    </p:spTree>
    <p:extLst>
      <p:ext uri="{BB962C8B-B14F-4D97-AF65-F5344CB8AC3E}">
        <p14:creationId xmlns:p14="http://schemas.microsoft.com/office/powerpoint/2010/main" val="2262889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51</a:t>
            </a:fld>
            <a:endParaRPr lang="es-CO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845024" y="986962"/>
            <a:ext cx="2067993" cy="492290"/>
          </a:xfrm>
        </p:spPr>
        <p:txBody>
          <a:bodyPr>
            <a:normAutofit/>
          </a:bodyPr>
          <a:lstStyle/>
          <a:p>
            <a:r>
              <a:rPr lang="es-CO" dirty="0">
                <a:latin typeface="Futura Std Book" panose="020B0502020204020303" pitchFamily="34" charset="0"/>
              </a:rPr>
              <a:t>AUSTRALIA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397726" y="626953"/>
            <a:ext cx="235131" cy="1960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845024" y="1935290"/>
            <a:ext cx="106571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Futura Std Book" panose="020B0502020204020303" pitchFamily="34" charset="0"/>
              </a:rPr>
              <a:t>Tom </a:t>
            </a:r>
            <a:r>
              <a:rPr lang="es-CO" sz="1600" dirty="0" err="1">
                <a:latin typeface="Futura Std Book" panose="020B0502020204020303" pitchFamily="34" charset="0"/>
              </a:rPr>
              <a:t>Beadle</a:t>
            </a:r>
            <a:r>
              <a:rPr lang="es-CO" sz="1600" dirty="0">
                <a:latin typeface="Futura Std Book" panose="020B0502020204020303" pitchFamily="34" charset="0"/>
              </a:rPr>
              <a:t> - </a:t>
            </a:r>
            <a:r>
              <a:rPr lang="es-CO" sz="1600" dirty="0" err="1">
                <a:latin typeface="Futura Std Book" panose="020B0502020204020303" pitchFamily="34" charset="0"/>
              </a:rPr>
              <a:t>Intrepid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Group</a:t>
            </a:r>
            <a:r>
              <a:rPr lang="es-CO" sz="1600" dirty="0">
                <a:latin typeface="Futura Std Book" panose="020B0502020204020303" pitchFamily="34" charset="0"/>
              </a:rPr>
              <a:t> – Melbourne Australia</a:t>
            </a: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Futura Std Book" panose="020B0502020204020303" pitchFamily="34" charset="0"/>
              </a:rPr>
              <a:t>Tendencias: </a:t>
            </a:r>
            <a:r>
              <a:rPr lang="es-CO" sz="1600" dirty="0">
                <a:latin typeface="Futura Std Book" panose="020B0502020204020303" pitchFamily="34" charset="0"/>
              </a:rPr>
              <a:t>home-</a:t>
            </a:r>
            <a:r>
              <a:rPr lang="es-CO" sz="1600" dirty="0" err="1">
                <a:latin typeface="Futura Std Book" panose="020B0502020204020303" pitchFamily="34" charset="0"/>
              </a:rPr>
              <a:t>stay</a:t>
            </a:r>
            <a:r>
              <a:rPr lang="es-CO" sz="1600" dirty="0">
                <a:latin typeface="Futura Std Book" panose="020B0502020204020303" pitchFamily="34" charset="0"/>
              </a:rPr>
              <a:t>, </a:t>
            </a:r>
            <a:r>
              <a:rPr lang="es-CO" sz="1600" dirty="0" err="1">
                <a:latin typeface="Futura Std Book" panose="020B0502020204020303" pitchFamily="34" charset="0"/>
              </a:rPr>
              <a:t>food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travel</a:t>
            </a:r>
            <a:r>
              <a:rPr lang="es-CO" sz="1600" dirty="0">
                <a:latin typeface="Futura Std Book" panose="020B0502020204020303" pitchFamily="34" charset="0"/>
              </a:rPr>
              <a:t>, </a:t>
            </a:r>
            <a:r>
              <a:rPr lang="es-CO" sz="1600" dirty="0" err="1">
                <a:latin typeface="Futura Std Book" panose="020B0502020204020303" pitchFamily="34" charset="0"/>
              </a:rPr>
              <a:t>small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ships</a:t>
            </a:r>
            <a:r>
              <a:rPr lang="es-CO" sz="1600" dirty="0">
                <a:latin typeface="Futura Std Book" panose="020B0502020204020303" pitchFamily="34" charset="0"/>
              </a:rPr>
              <a:t>, </a:t>
            </a:r>
            <a:r>
              <a:rPr lang="es-CO" sz="1600" dirty="0" err="1">
                <a:latin typeface="Futura Std Book" panose="020B0502020204020303" pitchFamily="34" charset="0"/>
              </a:rPr>
              <a:t>cycling</a:t>
            </a:r>
            <a:r>
              <a:rPr lang="es-CO" sz="1600" dirty="0">
                <a:latin typeface="Futura Std Book" panose="020B0502020204020303" pitchFamily="34" charset="0"/>
              </a:rPr>
              <a:t>, </a:t>
            </a:r>
            <a:r>
              <a:rPr lang="es-CO" sz="1600" dirty="0" err="1">
                <a:latin typeface="Futura Std Book" panose="020B0502020204020303" pitchFamily="34" charset="0"/>
              </a:rPr>
              <a:t>multi-sports</a:t>
            </a:r>
            <a:r>
              <a:rPr lang="es-CO" sz="1600" dirty="0">
                <a:latin typeface="Futura Std Book" panose="020B0502020204020303" pitchFamily="34" charset="0"/>
              </a:rPr>
              <a:t>, quieren vivir con los locales.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b="1" dirty="0">
                <a:latin typeface="Futura Std Book" panose="020B0502020204020303" pitchFamily="34" charset="0"/>
              </a:rPr>
              <a:t>Requerimientos mínimos de acomodación: </a:t>
            </a:r>
            <a:r>
              <a:rPr lang="es-CO" sz="1600" dirty="0">
                <a:latin typeface="Futura Std Book" panose="020B0502020204020303" pitchFamily="34" charset="0"/>
              </a:rPr>
              <a:t>baño y habitación compartida, camping en zonas protegidas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Futura Std Book" panose="020B0502020204020303" pitchFamily="34" charset="0"/>
              </a:rPr>
              <a:t>Promoción: </a:t>
            </a:r>
            <a:r>
              <a:rPr lang="es-CO" sz="1600" dirty="0">
                <a:latin typeface="Futura Std Book" panose="020B0502020204020303" pitchFamily="34" charset="0"/>
              </a:rPr>
              <a:t>a través de las redes sociales y buscadores de internet.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Futura Std Book" panose="020B0502020204020303" pitchFamily="34" charset="0"/>
              </a:rPr>
              <a:t>Países que más vende: </a:t>
            </a:r>
            <a:r>
              <a:rPr lang="es-CO" sz="1600" dirty="0" err="1">
                <a:latin typeface="Futura Std Book" panose="020B0502020204020303" pitchFamily="34" charset="0"/>
              </a:rPr>
              <a:t>Viet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Nam</a:t>
            </a:r>
            <a:r>
              <a:rPr lang="es-CO" sz="1600" dirty="0">
                <a:latin typeface="Futura Std Book" panose="020B0502020204020303" pitchFamily="34" charset="0"/>
              </a:rPr>
              <a:t>, Camboya y Marruecos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Ciudad Pérdida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E30D3D-B009-4578-B6A6-B189527D779D}"/>
              </a:ext>
            </a:extLst>
          </p:cNvPr>
          <p:cNvSpPr txBox="1"/>
          <p:nvPr/>
        </p:nvSpPr>
        <p:spPr>
          <a:xfrm>
            <a:off x="6669117" y="5872481"/>
            <a:ext cx="295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</a:t>
            </a:r>
          </a:p>
        </p:txBody>
      </p:sp>
    </p:spTree>
    <p:extLst>
      <p:ext uri="{BB962C8B-B14F-4D97-AF65-F5344CB8AC3E}">
        <p14:creationId xmlns:p14="http://schemas.microsoft.com/office/powerpoint/2010/main" val="494808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52</a:t>
            </a:fld>
            <a:endParaRPr lang="es-CO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845024" y="986962"/>
            <a:ext cx="2067993" cy="492290"/>
          </a:xfrm>
        </p:spPr>
        <p:txBody>
          <a:bodyPr>
            <a:normAutofit/>
          </a:bodyPr>
          <a:lstStyle/>
          <a:p>
            <a:r>
              <a:rPr lang="es-CO" dirty="0">
                <a:latin typeface="Futura Std Book" panose="020B0502020204020303" pitchFamily="34" charset="0"/>
              </a:rPr>
              <a:t>CANADÁ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397726" y="626953"/>
            <a:ext cx="235131" cy="1960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845024" y="1607215"/>
            <a:ext cx="106571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dirty="0">
                <a:latin typeface="Futura Std Book" panose="020B0502020204020303" pitchFamily="34" charset="0"/>
              </a:rPr>
              <a:t>Astrid </a:t>
            </a:r>
            <a:r>
              <a:rPr lang="es-CO" sz="1500" dirty="0" err="1">
                <a:latin typeface="Futura Std Book" panose="020B0502020204020303" pitchFamily="34" charset="0"/>
              </a:rPr>
              <a:t>Dipaolo</a:t>
            </a:r>
            <a:r>
              <a:rPr lang="es-CO" sz="1500" dirty="0">
                <a:latin typeface="Futura Std Book" panose="020B0502020204020303" pitchFamily="34" charset="0"/>
              </a:rPr>
              <a:t>–  </a:t>
            </a:r>
            <a:r>
              <a:rPr lang="es-CO" sz="1500" dirty="0" err="1">
                <a:latin typeface="Futura Std Book" panose="020B0502020204020303" pitchFamily="34" charset="0"/>
              </a:rPr>
              <a:t>Eldertreck</a:t>
            </a:r>
            <a:r>
              <a:rPr lang="es-CO" sz="1500" dirty="0">
                <a:latin typeface="Futura Std Book" panose="020B0502020204020303" pitchFamily="34" charset="0"/>
              </a:rPr>
              <a:t> </a:t>
            </a:r>
            <a:r>
              <a:rPr lang="es-CO" sz="1500" dirty="0" err="1">
                <a:latin typeface="Futura Std Book" panose="020B0502020204020303" pitchFamily="34" charset="0"/>
              </a:rPr>
              <a:t>Exotic</a:t>
            </a:r>
            <a:r>
              <a:rPr lang="es-CO" sz="1500" dirty="0">
                <a:latin typeface="Futura Std Book" panose="020B0502020204020303" pitchFamily="34" charset="0"/>
              </a:rPr>
              <a:t> </a:t>
            </a:r>
            <a:r>
              <a:rPr lang="es-CO" sz="1500" dirty="0" err="1">
                <a:latin typeface="Futura Std Book" panose="020B0502020204020303" pitchFamily="34" charset="0"/>
              </a:rPr>
              <a:t>Adventure</a:t>
            </a:r>
            <a:r>
              <a:rPr lang="es-CO" sz="1500" dirty="0">
                <a:latin typeface="Futura Std Book" panose="020B0502020204020303" pitchFamily="34" charset="0"/>
              </a:rPr>
              <a:t>, Canadá</a:t>
            </a:r>
          </a:p>
          <a:p>
            <a:endParaRPr lang="es-CO" sz="1500" dirty="0">
              <a:latin typeface="Futura Std Book" panose="020B0502020204020303" pitchFamily="34" charset="0"/>
            </a:endParaRPr>
          </a:p>
          <a:p>
            <a:endParaRPr lang="es-CO" sz="15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500" b="1" dirty="0">
                <a:latin typeface="Futura Std Book" panose="020B0502020204020303" pitchFamily="34" charset="0"/>
              </a:rPr>
              <a:t>Tendencias: </a:t>
            </a:r>
            <a:r>
              <a:rPr lang="es-CO" sz="1500" dirty="0">
                <a:latin typeface="Futura Std Book" panose="020B0502020204020303" pitchFamily="34" charset="0"/>
              </a:rPr>
              <a:t>quieren ir donde otros no han ido, conservación, naturaleza y cultura, dormir en una hacienda, fotografía, comida típica.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5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500" dirty="0">
                <a:latin typeface="Futura Std Book" panose="020B0502020204020303" pitchFamily="34" charset="0"/>
              </a:rPr>
              <a:t> </a:t>
            </a:r>
            <a:r>
              <a:rPr lang="es-CO" sz="1500" b="1" dirty="0">
                <a:latin typeface="Futura Std Book" panose="020B0502020204020303" pitchFamily="34" charset="0"/>
              </a:rPr>
              <a:t>Requerimientos mínimos de acomodación: </a:t>
            </a:r>
            <a:r>
              <a:rPr lang="es-CO" sz="1500" dirty="0">
                <a:latin typeface="Futura Std Book" panose="020B0502020204020303" pitchFamily="34" charset="0"/>
              </a:rPr>
              <a:t>baño y habitación privada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5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500" dirty="0">
                <a:latin typeface="Futura Std Book" panose="020B0502020204020303" pitchFamily="34" charset="0"/>
              </a:rPr>
              <a:t>Tures de un día en turismo comunitario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5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500" b="1" dirty="0">
                <a:latin typeface="Futura Std Book" panose="020B0502020204020303" pitchFamily="34" charset="0"/>
              </a:rPr>
              <a:t>Promoción</a:t>
            </a:r>
            <a:r>
              <a:rPr lang="es-CO" sz="1500" dirty="0">
                <a:latin typeface="Futura Std Book" panose="020B0502020204020303" pitchFamily="34" charset="0"/>
              </a:rPr>
              <a:t>: instituciones internacionales de viajes como </a:t>
            </a:r>
            <a:r>
              <a:rPr lang="es-CO" sz="1500" dirty="0" err="1">
                <a:latin typeface="Futura Std Book" panose="020B0502020204020303" pitchFamily="34" charset="0"/>
              </a:rPr>
              <a:t>Lonely</a:t>
            </a:r>
            <a:r>
              <a:rPr lang="es-CO" sz="1500" dirty="0">
                <a:latin typeface="Futura Std Book" panose="020B0502020204020303" pitchFamily="34" charset="0"/>
              </a:rPr>
              <a:t> </a:t>
            </a:r>
            <a:r>
              <a:rPr lang="es-CO" sz="1500" dirty="0" err="1">
                <a:latin typeface="Futura Std Book" panose="020B0502020204020303" pitchFamily="34" charset="0"/>
              </a:rPr>
              <a:t>Planet</a:t>
            </a:r>
            <a:r>
              <a:rPr lang="es-CO" sz="1500" dirty="0">
                <a:latin typeface="Futura Std Book" panose="020B0502020204020303" pitchFamily="34" charset="0"/>
              </a:rPr>
              <a:t> y </a:t>
            </a:r>
            <a:r>
              <a:rPr lang="es-CO" sz="1500" dirty="0" err="1">
                <a:latin typeface="Futura Std Book" panose="020B0502020204020303" pitchFamily="34" charset="0"/>
              </a:rPr>
              <a:t>Travel</a:t>
            </a:r>
            <a:r>
              <a:rPr lang="es-CO" sz="1500" dirty="0">
                <a:latin typeface="Futura Std Book" panose="020B0502020204020303" pitchFamily="34" charset="0"/>
              </a:rPr>
              <a:t> &amp; </a:t>
            </a:r>
            <a:r>
              <a:rPr lang="es-CO" sz="1500" dirty="0" err="1">
                <a:latin typeface="Futura Std Book" panose="020B0502020204020303" pitchFamily="34" charset="0"/>
              </a:rPr>
              <a:t>nature</a:t>
            </a:r>
            <a:r>
              <a:rPr lang="es-CO" sz="1500" dirty="0">
                <a:latin typeface="Futura Std Book" panose="020B0502020204020303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5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500" b="1" dirty="0">
                <a:latin typeface="Futura Std Book" panose="020B0502020204020303" pitchFamily="34" charset="0"/>
              </a:rPr>
              <a:t>Destinos que más vende: </a:t>
            </a:r>
            <a:r>
              <a:rPr lang="es-CO" sz="1500" dirty="0">
                <a:latin typeface="Futura Std Book" panose="020B0502020204020303" pitchFamily="34" charset="0"/>
              </a:rPr>
              <a:t>sur y este de África, Cuba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5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500" dirty="0">
                <a:latin typeface="Futura Std Book" panose="020B0502020204020303" pitchFamily="34" charset="0"/>
              </a:rPr>
              <a:t>Información clara de todas las actividades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500" dirty="0">
              <a:latin typeface="Futura Std Book" panose="020B05020202040203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DEC21ED-C45E-48E9-BF2F-D8DD4F155B4F}"/>
              </a:ext>
            </a:extLst>
          </p:cNvPr>
          <p:cNvSpPr txBox="1"/>
          <p:nvPr/>
        </p:nvSpPr>
        <p:spPr>
          <a:xfrm>
            <a:off x="6669117" y="5872481"/>
            <a:ext cx="295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</a:t>
            </a:r>
          </a:p>
        </p:txBody>
      </p:sp>
    </p:spTree>
    <p:extLst>
      <p:ext uri="{BB962C8B-B14F-4D97-AF65-F5344CB8AC3E}">
        <p14:creationId xmlns:p14="http://schemas.microsoft.com/office/powerpoint/2010/main" val="667625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53</a:t>
            </a:fld>
            <a:endParaRPr lang="es-CO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845024" y="986962"/>
            <a:ext cx="2067993" cy="492290"/>
          </a:xfrm>
        </p:spPr>
        <p:txBody>
          <a:bodyPr>
            <a:normAutofit/>
          </a:bodyPr>
          <a:lstStyle/>
          <a:p>
            <a:r>
              <a:rPr lang="es-CO" dirty="0">
                <a:latin typeface="Futura Std Book" panose="020B0502020204020303" pitchFamily="34" charset="0"/>
              </a:rPr>
              <a:t>MÉXICO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397726" y="626953"/>
            <a:ext cx="235131" cy="1960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1009557" y="1843851"/>
            <a:ext cx="106571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Futura Std Book" panose="020B0502020204020303" pitchFamily="34" charset="0"/>
              </a:rPr>
              <a:t>Rebeca Yánez –  Dopamina , México</a:t>
            </a: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Futura Std Book" panose="020B0502020204020303" pitchFamily="34" charset="0"/>
              </a:rPr>
              <a:t>Tendencias: </a:t>
            </a:r>
            <a:r>
              <a:rPr lang="es-CO" sz="1600" dirty="0">
                <a:latin typeface="Futura Std Book" panose="020B0502020204020303" pitchFamily="34" charset="0"/>
              </a:rPr>
              <a:t>experiencias transformacionales, proyectos de conservación, grupos pequeños, les gusta sentirse el explorador del lugar, pagan más por tener comodidades.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b="1" dirty="0">
                <a:latin typeface="Futura Std Book" panose="020B0502020204020303" pitchFamily="34" charset="0"/>
              </a:rPr>
              <a:t>Requerimientos mínimos de acomodación: </a:t>
            </a:r>
            <a:r>
              <a:rPr lang="es-CO" sz="1600" dirty="0">
                <a:latin typeface="Futura Std Book" panose="020B0502020204020303" pitchFamily="34" charset="0"/>
              </a:rPr>
              <a:t>baño y habitación privada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Futura Std Book" panose="020B0502020204020303" pitchFamily="34" charset="0"/>
              </a:rPr>
              <a:t>Promoción: </a:t>
            </a:r>
            <a:r>
              <a:rPr lang="es-CO" sz="1600" dirty="0">
                <a:latin typeface="Futura Std Book" panose="020B0502020204020303" pitchFamily="34" charset="0"/>
              </a:rPr>
              <a:t>Mostrar que es un destino con biodiversidad y cultura, la Amazonía es muy atractiva para los mexicanos y las ferias y carnavales;  #1 en aves, la arquitectura colonial de Cartagena.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2E87802-D900-4EA5-87A4-085044A25270}"/>
              </a:ext>
            </a:extLst>
          </p:cNvPr>
          <p:cNvSpPr txBox="1"/>
          <p:nvPr/>
        </p:nvSpPr>
        <p:spPr>
          <a:xfrm>
            <a:off x="6669117" y="5872481"/>
            <a:ext cx="295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</a:t>
            </a:r>
          </a:p>
        </p:txBody>
      </p:sp>
    </p:spTree>
    <p:extLst>
      <p:ext uri="{BB962C8B-B14F-4D97-AF65-F5344CB8AC3E}">
        <p14:creationId xmlns:p14="http://schemas.microsoft.com/office/powerpoint/2010/main" val="39236256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54</a:t>
            </a:fld>
            <a:endParaRPr lang="es-CO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845024" y="986962"/>
            <a:ext cx="2067993" cy="492290"/>
          </a:xfrm>
        </p:spPr>
        <p:txBody>
          <a:bodyPr>
            <a:normAutofit/>
          </a:bodyPr>
          <a:lstStyle/>
          <a:p>
            <a:r>
              <a:rPr lang="es-CO" dirty="0">
                <a:latin typeface="Futura Std Book" panose="020B0502020204020303" pitchFamily="34" charset="0"/>
              </a:rPr>
              <a:t>CHINA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397726" y="626953"/>
            <a:ext cx="235131" cy="1960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1062566" y="1492489"/>
            <a:ext cx="106571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Futura Std Book" panose="020B0502020204020303" pitchFamily="34" charset="0"/>
              </a:rPr>
              <a:t>Tendencias: </a:t>
            </a:r>
            <a:r>
              <a:rPr lang="es-CO" sz="1600" dirty="0">
                <a:latin typeface="Futura Std Book" panose="020B0502020204020303" pitchFamily="34" charset="0"/>
              </a:rPr>
              <a:t>Los chinos prefieren las caminatas cortas y el </a:t>
            </a:r>
            <a:r>
              <a:rPr lang="es-CO" sz="1600" dirty="0" err="1">
                <a:latin typeface="Futura Std Book" panose="020B0502020204020303" pitchFamily="34" charset="0"/>
              </a:rPr>
              <a:t>trekking</a:t>
            </a:r>
            <a:r>
              <a:rPr lang="es-CO" sz="1600" dirty="0">
                <a:latin typeface="Futura Std Book" panose="020B0502020204020303" pitchFamily="34" charset="0"/>
              </a:rPr>
              <a:t> suave. Les gusta tener la vista del mar, de la montaña, de la ciudad, sin estar tan expuesto al sol y a un duro montañismo. A diferencia de los Sur Coreanos que les gusta el </a:t>
            </a:r>
            <a:r>
              <a:rPr lang="es-CO" sz="1600" dirty="0" err="1">
                <a:latin typeface="Futura Std Book" panose="020B0502020204020303" pitchFamily="34" charset="0"/>
              </a:rPr>
              <a:t>hard</a:t>
            </a: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dirty="0" err="1">
                <a:latin typeface="Futura Std Book" panose="020B0502020204020303" pitchFamily="34" charset="0"/>
              </a:rPr>
              <a:t>trekking</a:t>
            </a:r>
            <a:r>
              <a:rPr lang="es-CO" sz="1600" dirty="0">
                <a:latin typeface="Futura Std Book" panose="020B0502020204020303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 </a:t>
            </a:r>
            <a:r>
              <a:rPr lang="es-CO" sz="1600" b="1" dirty="0">
                <a:latin typeface="Futura Std Book" panose="020B0502020204020303" pitchFamily="34" charset="0"/>
              </a:rPr>
              <a:t>Requerimientos:  </a:t>
            </a:r>
            <a:r>
              <a:rPr lang="es-CO" sz="1600" dirty="0">
                <a:latin typeface="Futura Std Book" panose="020B0502020204020303" pitchFamily="34" charset="0"/>
              </a:rPr>
              <a:t>Agua caliente para beber, habitación privada</a:t>
            </a:r>
          </a:p>
          <a:p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Desde China el total de viaje se toman 20 días 3 días de naturaleza enfocada más a contemplación de paisajes. Promedio del paquete USD4.000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latin typeface="Futura Std Book" panose="020B0502020204020303" pitchFamily="34" charset="0"/>
              </a:rPr>
              <a:t>Promoción: </a:t>
            </a:r>
            <a:r>
              <a:rPr lang="es-CO" sz="1600" dirty="0">
                <a:latin typeface="Futura Std Book" panose="020B0502020204020303" pitchFamily="34" charset="0"/>
              </a:rPr>
              <a:t>publicidad en mandarín, </a:t>
            </a:r>
            <a:r>
              <a:rPr lang="es-CO" sz="1600" dirty="0" err="1">
                <a:latin typeface="Futura Std Book" panose="020B0502020204020303" pitchFamily="34" charset="0"/>
              </a:rPr>
              <a:t>Wechat</a:t>
            </a:r>
            <a:r>
              <a:rPr lang="es-CO" sz="1600" dirty="0">
                <a:latin typeface="Futura Std Book" panose="020B0502020204020303" pitchFamily="34" charset="0"/>
              </a:rPr>
              <a:t>,  propagandas, Macrorruedas en 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Futura Std Book" panose="020B0502020204020303" pitchFamily="34" charset="0"/>
              </a:rPr>
              <a:t>Medios especializados: </a:t>
            </a:r>
            <a:r>
              <a:rPr lang="fr-FR" sz="1600" dirty="0">
                <a:latin typeface="Futura Std Book" panose="020B0502020204020303" pitchFamily="34" charset="0"/>
              </a:rPr>
              <a:t>Xie Cheng, Tu </a:t>
            </a:r>
            <a:r>
              <a:rPr lang="fr-FR" sz="1600" dirty="0" err="1">
                <a:latin typeface="Futura Std Book" panose="020B0502020204020303" pitchFamily="34" charset="0"/>
              </a:rPr>
              <a:t>Niu</a:t>
            </a:r>
            <a:r>
              <a:rPr lang="fr-FR" sz="1600" dirty="0">
                <a:latin typeface="Futura Std Book" panose="020B0502020204020303" pitchFamily="34" charset="0"/>
              </a:rPr>
              <a:t>, V Tour, </a:t>
            </a:r>
            <a:r>
              <a:rPr lang="fr-FR" sz="1600" dirty="0" err="1">
                <a:latin typeface="Futura Std Book" panose="020B0502020204020303" pitchFamily="34" charset="0"/>
              </a:rPr>
              <a:t>Ceasar</a:t>
            </a:r>
            <a:r>
              <a:rPr lang="fr-FR" sz="1600" dirty="0">
                <a:latin typeface="Futura Std Book" panose="020B0502020204020303" pitchFamily="34" charset="0"/>
              </a:rPr>
              <a:t> Tour</a:t>
            </a:r>
            <a:endParaRPr lang="es-CO" sz="1600" dirty="0"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>
              <a:latin typeface="Futura Std Book" panose="020B05020202040203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50E50A-5724-4FDB-A694-02B3D6320500}"/>
              </a:ext>
            </a:extLst>
          </p:cNvPr>
          <p:cNvSpPr txBox="1"/>
          <p:nvPr/>
        </p:nvSpPr>
        <p:spPr>
          <a:xfrm>
            <a:off x="6669117" y="5872481"/>
            <a:ext cx="295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entrevista a 40 mayoristas internacionales en PNTM 2017 y PTM 2018. </a:t>
            </a:r>
          </a:p>
        </p:txBody>
      </p:sp>
    </p:spTree>
    <p:extLst>
      <p:ext uri="{BB962C8B-B14F-4D97-AF65-F5344CB8AC3E}">
        <p14:creationId xmlns:p14="http://schemas.microsoft.com/office/powerpoint/2010/main" val="3421543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195570">
            <a:off x="4633392" y="3941367"/>
            <a:ext cx="5157787" cy="664797"/>
          </a:xfrm>
        </p:spPr>
        <p:txBody>
          <a:bodyPr/>
          <a:lstStyle/>
          <a:p>
            <a:r>
              <a:rPr lang="es-CO" sz="4800" dirty="0">
                <a:latin typeface="Futura Std Book" panose="020B0502020204020303" pitchFamily="34" charset="0"/>
              </a:rPr>
              <a:t>PANORAMA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 rot="21195570">
            <a:off x="4999153" y="4575116"/>
            <a:ext cx="5157787" cy="388055"/>
          </a:xfrm>
        </p:spPr>
        <p:txBody>
          <a:bodyPr/>
          <a:lstStyle/>
          <a:p>
            <a:r>
              <a:rPr lang="es-CO" sz="2800" dirty="0"/>
              <a:t>NACIONAL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6387168-7E59-404E-9FE5-F5F5913E6AB2}"/>
              </a:ext>
            </a:extLst>
          </p:cNvPr>
          <p:cNvSpPr/>
          <p:nvPr/>
        </p:nvSpPr>
        <p:spPr>
          <a:xfrm>
            <a:off x="6517765" y="5216186"/>
            <a:ext cx="4659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Futura Std Book" panose="020B0502020204020303" pitchFamily="34" charset="0"/>
              </a:rPr>
              <a:t>Resultados segmentación 2018:  </a:t>
            </a:r>
          </a:p>
          <a:p>
            <a:r>
              <a:rPr lang="es-CO" b="1" dirty="0">
                <a:solidFill>
                  <a:schemeClr val="bg1"/>
                </a:solidFill>
                <a:latin typeface="Futura Std Book" panose="020B0502020204020303" pitchFamily="34" charset="0"/>
              </a:rPr>
              <a:t>Encuesta a 60 empresas nacionales que venden naturaleza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01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2400" dirty="0">
                <a:latin typeface="Futura Std Book" panose="020B0502020204020303" pitchFamily="34" charset="0"/>
              </a:rPr>
              <a:t>En Colombia, la mayor parte de las empresas que comercializan producto de naturaleza son tour operadores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56</a:t>
            </a:fld>
            <a:endParaRPr lang="es-CO" dirty="0"/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56349887"/>
              </p:ext>
            </p:extLst>
          </p:nvPr>
        </p:nvGraphicFramePr>
        <p:xfrm>
          <a:off x="2293258" y="2103119"/>
          <a:ext cx="5165633" cy="4035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3883185" y="6377459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  <p:sp>
        <p:nvSpPr>
          <p:cNvPr id="10" name="Subtítulo 3"/>
          <p:cNvSpPr>
            <a:spLocks noGrp="1"/>
          </p:cNvSpPr>
          <p:nvPr>
            <p:ph type="subTitle" idx="13"/>
          </p:nvPr>
        </p:nvSpPr>
        <p:spPr>
          <a:xfrm>
            <a:off x="577029" y="1758224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Tipo de empresa</a:t>
            </a:r>
          </a:p>
        </p:txBody>
      </p:sp>
    </p:spTree>
    <p:extLst>
      <p:ext uri="{BB962C8B-B14F-4D97-AF65-F5344CB8AC3E}">
        <p14:creationId xmlns:p14="http://schemas.microsoft.com/office/powerpoint/2010/main" val="24386994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0376" y="365125"/>
            <a:ext cx="8301738" cy="1325563"/>
          </a:xfrm>
        </p:spPr>
        <p:txBody>
          <a:bodyPr>
            <a:normAutofit/>
          </a:bodyPr>
          <a:lstStyle/>
          <a:p>
            <a:r>
              <a:rPr lang="es-CO" sz="2400" b="1" dirty="0">
                <a:latin typeface="Futura Std Book" panose="020B0502020204020303" pitchFamily="34" charset="0"/>
              </a:rPr>
              <a:t>Más del 60% del turismo manejado por agencias de viaje en el país es receptivo, </a:t>
            </a:r>
            <a:r>
              <a:rPr lang="es-CO" sz="2400" dirty="0">
                <a:latin typeface="Futura Std Book" panose="020B0502020204020303" pitchFamily="34" charset="0"/>
              </a:rPr>
              <a:t>seguido por doméstico y en último lugar emisivo.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57</a:t>
            </a:fld>
            <a:endParaRPr lang="es-CO" dirty="0"/>
          </a:p>
        </p:txBody>
      </p:sp>
      <p:graphicFrame>
        <p:nvGraphicFramePr>
          <p:cNvPr id="6" name="ChartObject"/>
          <p:cNvGraphicFramePr/>
          <p:nvPr>
            <p:extLst>
              <p:ext uri="{D42A27DB-BD31-4B8C-83A1-F6EECF244321}">
                <p14:modId xmlns:p14="http://schemas.microsoft.com/office/powerpoint/2010/main" val="3386681026"/>
              </p:ext>
            </p:extLst>
          </p:nvPr>
        </p:nvGraphicFramePr>
        <p:xfrm>
          <a:off x="1624906" y="2328333"/>
          <a:ext cx="7601494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ubtítulo 3"/>
          <p:cNvSpPr>
            <a:spLocks noGrp="1"/>
          </p:cNvSpPr>
          <p:nvPr>
            <p:ph type="subTitle" idx="13"/>
          </p:nvPr>
        </p:nvSpPr>
        <p:spPr>
          <a:xfrm>
            <a:off x="1126608" y="1866794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Tipo de turismo más vendido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3949445" y="6417309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</p:spTree>
    <p:extLst>
      <p:ext uri="{BB962C8B-B14F-4D97-AF65-F5344CB8AC3E}">
        <p14:creationId xmlns:p14="http://schemas.microsoft.com/office/powerpoint/2010/main" val="37513102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58</a:t>
            </a:fld>
            <a:endParaRPr lang="es-CO" dirty="0"/>
          </a:p>
        </p:txBody>
      </p:sp>
      <p:sp>
        <p:nvSpPr>
          <p:cNvPr id="4" name="AutoShape 2" descr="data:image/png;base64,iVBORw0KGgoAAAANSUhEUgAABAAAAAMACAYAAAC6uhUNAAAgAElEQVR4XuzdCXhV1bXA8UVmMhEChBBmCIgDKIioIAIyieBEtWpbi1Wrr3WeUavWeR5qtdZa69SKU50oAgIOTCoyKTKHIUAChEDIQMgA4e119Mabm3vvuTf3ZiDnv7/vfX2PnHvO3r993vveXmfvtVocMk1oCCCAAAIIIIAAAggggAACCCDQrAVaEABo1vPL4BBAAAEEEEAAAQQQQAABBBCwBAgA8CI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4HAUKCmvkKy83dKvU7pEtGhRPYTisnKpPHhQkuPiJCoy4nAcGn1GAAEEGkWAAECjsPNQBBBAAAEEEEAAATuBGT+skydnzZdhvbvLJYMHyPKt2+Xtb7+X7YXF1k+T4mLllrFDZXDPrna34u8IIIAAAkaAAACvAQIIIIAAAggggECTFPh01Xp5fOY8OXTokM/+pcS3lEd/cbr0bJfaJMdApxBAAIGmJEAAoCnNBn1BAAEEEEAAAQQQqBY4cLBK3vh6mUxZ9J1U/RQEaJsYL6eaHQHa3l+60vrPq0acJOf2Pxo5BBBAAAEbAQIAvCIIIIAAAggggAACTVZAv/1/tnqDPGWOAmgagMmnD5NTenWTv3/5jby35Aer3zePGSqnH9O7yY6BjiGAAAJNRYAAQFOZCfqBAAIIIIAAAggg4FNg0aZt8sj0L0QDAg+cM1qmfrdGZq/OknZJCfLE+WdIx5Rk9BBAAAEEbAQIAPCKIIAAAggggAACCBwWAi/N+9ZKAphskv89c8EE2ba3UHq3byd6LICGAAIIIGAvQADA3ogrEEAAAQQQQAABBBpYQM/876+olITYmOonl1UekEtf/a/kFZdYlQHumnBaA/eKxyGAAAKHtwABgMN7/ug9AggggAACCCDQLAU+/m61PP/513JMx/byf8NOlMy0NmJSAMiKnB1yy7vTrRKAr/zuPEl0CxA0SwgGhQACCIRRgABAGDG5FQIIIIAAAggggEDoAut25pvyf3NlU36BdbMWJvtfv07pMunkAdK9bWu544NPZeOu3fLguWPluM4dQn8gd0AAAQQcIkAAwCETzTARQAABBBBAAIHDQeBAVZXc+/EcWbolR0b06SkLsrKluKy8VtejIiLkvrNHy6DunQ6HYdFHBBBAoEkIEABoEtNAJxBAAAEEEEAAAQRUoNSc+7/j/ZmyZscua4F/bOd0+Wj5apmy6LsagYDBPbvK5HHDJD4mGjgEEEAAgQAFCAAECMVlCCCAAAIIIIAAAg0j8PTsBTLt+zWii/y7TaK/qMgI2VdeIU/Omi+LNm2VO84YISf37GLlBKAhgAACCAQuQAAgcCuuRAABBBBAAAEEEGgAgW/MIv/P5hiAHgc4s18fuXLYIImNipLC/WVy63vTJbllnDxwzmjr32gIIIAAAoELEAAI3IorEUAAAQQQQAABBBpA4MDBKvO1f57MWpVlPS0tKVHO6X+URJhkgG9+s1zioqPl2YvOlLaJ8Q3QGx6BAAIINB8BAgDNZy4ZCQIIIIAAAggg0GwESsyW/8dmfCkLN2ypNab+XTLYAdBsZpqBIIBAQwoQAGhIbZ6FAAIIIIAAAggg4FNAv/yXHTggibEx1jVVhw5ZuwCe++wr2V9Zaf1bSnxLuf/sUXJkhzQkEUAAAQSCFCAAECQYlyOAAAIIIIAAAgiEX6DcLPzvm/qZLNq8TTLbpcoVpw6S48yXfk30t1fP/r/7iewq3iePnT9OeqW1DX8HuCMCCCDgAAECAA6YZIaIAAIIIIAAAgg0dYH8klK5dspUySsuqe5qr7Q2cuOYoZJp/vO1hUvl318vk6tGnCTn9j+6qQ+H/iGAAAJNUoAAQJOcFjqFAAIIIIAAAgg4S0B3ANz90WxZkp1Ta+CtTNb/ssoDotdMGjxALj6pv7NwGC0CCCAQJgECAGGC5DYIIIAAAggggAACoQl8umq9PD5zngzq3klG9ukpryxYItsLi6tvGhURIfecNVJO7tEltAfxawQQQMChAgQAHDrxDBsBBBBAAAEEEGgqApr8b11evnRNTZHnPv9Kvli7SW4ZO1SGH9HDqgLw9rffS+7eIhl9VKZcfsoJEhUZ0VS6Tj8QQACBw0qAAMBhNV10FgEEEEAAAQQQaH4Cq7bnyeT/zhDd6n/pKQNl2vdrZGVunnXef3y/PlYiQBoCCCCAQOgCBABCN+QOCCCAAAIIIIAAAiEIbN5dILe+N1327Ntv3SUjJdk6819Qul/GHt1L/jDsREn4qTRgCI/hpwgggIDjBQgAOP4VAAABBBBAAAEEEGh8gY279pjz/3Nlfd7uWp1Jiou1jgQM7tm18TtKDxBAAIHDWIAAwGE8eXQdAQQQQAABBBBoTgJVhw7JUlMF4J/zF0uWRyDgmIz28tDEsRIfE92chsxYEEAAgQYVIADQoNw8DAEEEEAAAQQQQMBdQBf9mujv283b5NhO6TIks6vERkWZQECu3PXRLNHM/+mtEuXSIQPlxB6dwUMAAQQQCEGAAEAIePwUAQQQQAABBBBAIDSB95eulBe+/EYOmUCAti6mEsCD546RdkkJcu/Hc6zAwH1nj7ZKA9IQQAABBEITIAAQmh+/RgABBBBAAAEEEKijQGlFpdzx/kxZaaoA9O3YXnYUlkhecYmcfdxRcs1pJ8sbXy+T1xYulUmDB8jFJ/Wv41P4GQIIIICAS4AAAO8CAggggAACCCCAQFgFdGH/2sIlssBs7U8zX/KHH9FDhvXubpX5c2/5JaVy7ZSp1j89e9GZUnHggNxqygEmmoz/j583Tj5cvsoKALgCAmHtJDdDAAEEHChAAMCBk86QEUAAAQQQQACB+hT457xv5a1vv6/xiIgWLWTMUb3k8qEDJSW+pfU31w6ANTt2yU1jhsroozLlgWmfy6rcPPnLhROsHQCfrFgrl50yUC4adGx9dpl7I4AAAo4QIADgiGlmkAgggAACCCCAQMMJPDL9S5m9Okv+MPwk6ZXWRj7+brUsyMqWyoMHRUv6/dH8+yiz2G9huuTa5u8KEFRWHZTvtm6XC82C/3Xz9b/C/OZhk/2/b8f0hhsAT0IAAQSaqQABgGY6sQwLAQQQQAABBBBoLIHP126UR00QoFvb1nL3hNMkIyVZ9pVXyItzF8mMH9aJpvs7s18fuXLYIBMUqJJ7p86RZVtyvXZ3YLdOcu9ZI63KADQEEEAAgdAECACE5sevEUAAAQQQQAABBDwEDphF/ZOz5smsVVnWF///G3aitb1fv/Kvz9stD5pt/tsKCmVwzy5y6+nDJDoyQl6ev1imfrfG2iXgan3S28ndZ55m8ggkYowAAgggEAYBAgBhQOQWCCCAAAIIIIAAAjUFyk1Cv2fnLJRPTRBAS/zpUYAbzTn/TPOfxWXl8tiMufL1xi3Sv0uG3HPmSCvxn/5Gdw/83ZQFjIqIlKcvGC+dW7eCFgEEEEAgTAIEAMIEyW0QQAABBBBAAAEERPTrf1FZmcRFR5v/ipJ3F6+QV81Zfv2y38LsAOjdvq1ceeogOSK9rfx1zlcyc9V6OblHZ2sngAYBtD09e4FM+36N3GwCBqcf0xtWBBBAAIEwCRAACBMkt0EAAQQQQAABBJwusHp7ntz10WzZW7rfomibGC8TzFl//cr/3GdfWdv/Xa1DqyQZdWSmrDYVAJZk55j/vqfcNHqoRJnjAK4AwKTBA+Tik/o7nZXxI4AAAmETIAAQNkpuhAACCCCAAAIIOFvAlf3f9SW/xCT+0xYfEy2/H3qCtDNn+XV7v57/92y6O+CMvkdIe3PN24u/t5IGXjXiJDm3/9HORmX0CCCAQBgFCACEEZNbIYAAAggggAACThbQxf17S36Q60cNkfHmy/+mXXvkP98sl3nrN0uVyQPQr1O63D5uuGwvLLYqAqzbmW/lB/DW2pjdA0+cfwY5AJz8QjF2BBAIuwABgLCTckMEEEAAAQQQQMCZAhvMgv+2/86wvt5fYrbvnz+wr5X5f6P598dnzrWOALRLSjBl/UZZuQAK95fJl+s2Wef9N+UXWEECvV6z/2sQoUe7VGdCMmoEEECgngQIANQTLLdFAAEEEEAAAQScKKBZ/J+YOc/K6K+Z/28Ze6q1kNfkgG98vUymLPrOSvb3ZxME0B0Brjb9h3Xy1Kz5JiFgF7l7wmlWLgAaAggggEB4BQgAhNeTuyGAAAIIIIAAAo4XWLx5mzxiyvxpMkD9oj/8iB6iCf0yUpJlnvni/6RZ6Eeaf7//nNFydEZ7y6u0olLueH+mZO3aLQ9PHCt9O/4cHHA8KAAIIIBAmAQIAIQJktsggAACCCCAAAII/CyQu7dIHvrkC1ljsvxr00DAsZ07yBWmBOCeklJ5dMaX1r+7BwG0XOC/zS6By04ZKBcNOhZOBBBAAIEwCxAACDMot0MAAQQQQAABBBD4UUDP9M9alSX/nPetFPxUGlD/vXV8S2nVMk62mmoA6cmJ8sgvTpd2iQlyz8ez5ZtNW63dApT/4y1CAAEEwi9AACD8ptwRAQQQQACBw0LgkDmjXbJggex64QUp+fJLqdyxQyJbt5bW550naddeKy2PNuXXzFfbhmhV+/dL0aefWn3Zt2iRHCwokOj0dGnzu99JuyuukJhu3RqiGzyjngQ0H8CnK9fL618tqxEIcD1OcwJERkRYSQG1HOBd40fIqb2711NvuC0CCCDgXAECAM6de0aOAAIIIOBggdIlS2TrDTdIybx5XhVaREdL52eekbZm8d0iKqr+pMwXYl34b7n6ainPyvL6HA1KdHvlFUk566wGC0jU34CdfWfdEbBwwxZ5f+kP8kPOTmuHgGcb0CXDShAYHxPtbCxGjwACCNSDAAGAekDllggggAACCDRZAbPg2vP227Llj3+0vrL7axoE6Prii9LmkkvqZeGtOxDyTJAh54475FBlpd++aBCg57vvStLIkU2Wlo4FJ6C7AjQI8IVJCjhr1XqJM4Gma0YOlhEmYaDmC6AhgAACCIRfgABA+E25IwIIIIAAAk1TIIjFv2sAegyg50cfSWzPnmEdUzCLf9eDk8eMke5TpkhUKrXhwzoZDXSzA1VV8sysBfJD7k753ZDjZWivbtZCX/cAvDR3kbyzeIVcOWyQnH983wbqEY9BAAEEnCdAAMB5c86IEUAAAQQcKlC6dKlknXmmVObmBiWQ8cAD0sF8pQ9nPoDCadNkw7nn2n759+yoBgBSL7wwqP5zceML6CJ/rakGcN/UzySvuMTqUIdWSXL50BNkSM+usi4vXyb/d4b0aJsqD5kSgGz/b/w5owcIINA8BQgANM95ZVQIIIAAAgjUEDiQlycbL7pIij/7LGiZ5NGjpcc770hkSkrQv/X2g7I1a2TD2WdL2bp1Qd+v7e9/L12ee05axMQE/Vt+0HgCu4r3yfVv/0/KDxyUBHO2P8eUCHS1WLP1Py46ykoAmG6CAs9eOEFSE+Ibr7M8GQEEEGjGAgQAmvHkMjQEEECgKQvoFvCDRUVSuX279V/la9dKpVmk6r+Vfvtt9Zdh/Z91wRiupufa4/r0kYiWLSX++OMlNjNTEgYNkvjjjpOIxMRwPaZp3cds/d/x6KOSc/vtdepXTOfOkjl9+o9VAUJsh8rLZet118kuk1ugLsQuqWsAACAASURBVC1+4EDpZXYPRKWl1eXn/KaRBFZv3yWT359hffV/1JT8W2N2A7zwxTeyzZQBdDXN/n/WsUfK1aedLGQAaKSJ4rEIINDsBQgANPspZoAIIIBA4wtUlZZK2apVsu+bb6TIfIHev2yZlG/a1Pgdc+tBRFyctL3ySulw110S1aZNk+pbqJ0pW71a1o8bJxXZ2bVupcn1Ov/lL5J48snWwrzwk0+8Pq73F19I0rBhoXZFiufMsbb+HywurnWvmK5dpes//ylRpk/Z5kt/qXlPPJte08sEI+KOPDLkvnCDhhNw7QDYs2+/yfA/Uk7s3tmqAPCpSf6ngYC2ifFy3cghckzH9iQAbLhp4UkIIOBAAQIADpx0howAAgjUu4D5f+z1q37Be+/JnrfektLFi4M+613vffTxgDa//a10ef75ZrMbQHda5Nx2m+x86imvI+748MOSbv6u5/uLZsyQLFNqz1tG/sz//U9ajR8f0rRUlZTIpkmTZO/779e6j+7M6P6f/0jr88+3/rbrb3+TLVddVes6/fLfy/Qzvn//kPrCjxtWQBMAPjDtc5m/frO1zf/+s0dL97atrU7MWpUlT82aLzeMHiJjjurVsB3jaQgggIDDBAgAOGzCGS4CCCBQnwK6vVtruu94/HGf9eXr8/nhunc4Frvh6kuo99n//ffW139vif90O32myfAfnZFhPUZ3ZWSZRb7uGPBs3V5/XdpcfHFI3fEXYEiZOFG6v/ZadeBFd4usN7kHPHcKaKCgt9lFknjKKSH1hR83vIAmAbz9/ZlSVFYuMVGR8osBx8gZfY+Qpdk58tfPvpJTTFWAP40f0fAd44kIIICAgwQIADhoshkqAgggUG8C5ute4cyZsvXaa6U8K6veHtNQN+768svS9tJLG+px9fccsxNj+0MPSe6f/uT1GbrTod0f/1j9twP5+ZI1YYJ1VMOzhXoEQINDW8yz8v/1r1r31kV95scfS/Lpp1f/zdexBY4A1N/rEuydV2/Pk3unzpH8klJJjouVEX16ykWDjrW28/tqH3+32iz2F4p5NWu1C0/oZ1UFoCGAAAII1J8AAYD6s+XOCCCAgCME9Mvy1uuvl4J332024+1hxtL6vPMO+/GUb9ggWWec4TXbflzv3pJpzvvH9uzZIAGAkoULJcss8L2d/U867TRR86jUVAIAh8lbp1v67/14jny1cUuNHmtG/0mDB8h5xx/j9Sy/Bgv++J+PrIz/B809XK1jSrI8YpIDapJAGgIIIIBA/QkQAKg/W+6MAAIINHsBTey38Ze/lP0rVzabsXpbGB+ug/N1jl7H462cnq8dAKF+dbfNQ/Dgg5J+xx01mH3tAEg48UTRIxpRbdsertPSLPpdbnJL3P3RbFmZu1MenjhWdAH/wbJV8v7SlVJx8KCMNWf5rx81RKIiI+TAwSpZvjVXvtm0TXaV7JNvN22V1qbM351nDJc8Ux4wMTbGSv6nwQMaAggggED9ChAAqF9f7o4AAgg0WwFd9G8057brUsu9qaJoRvwuJvlc6gUXWEnxDufmL+GejstbngNfi+5QS+/pLpGss8+2kkF6Nl9J/Yq//FLWDR9e6/rWZm66mSMaEQkJh/P0NIu+T/9hnZW8r2e7VLl7wmmSYYIAO4tK5NEZX8qKnJ0y6eT+1hn/+6Z+Jj+YQIF7a2OOCdw69lQ5vmvHZmHBIBBAAIHDRYAAwOEyU/QTAQQQaEICurjUMm2a4T/QFp2eLsljxkjCoEESe8QREtu9u0S2aiUSESFRKSnWf2rzl4jO9azIpCTpNWuW6NfgQJt+hT5YVCTy07bjis2b5cDevdU/13Po8ccd92OfmkHzlURPh6Yl9DKnTbPmwL2VzJ8v68x2fM8qAFZlhBdfFC2VWJem1SA2/pTd3/P3ySbRX4933pFIfQfc2u433pDN5rmerYPJZ5Bx//116Qa/CbOAftl/ctY8K4u/fr2/aFA/OX9gX7O1/5A8M3uBLMjaLJ1ap8iGXbu9Pjk6MlJuGTtUTjO5A2gIIIAAAg0jQACgYZx5CgIIINCsBDSRW/Zll9mOKaZzZ0m75hpJ/fWvJbpDh4C+qvtahLo/TBfq+gU7uiNfD31Nwg6T/C/nzju9/tnb9n+90Ne8dn7mGUm77jrb+fZ2waGKCtly9dWS/9JLXn/f0cv2f80Qp33fYUoUerbmVKGhTqBN7EelFZXWYv/ztRvNtB2S1vEt5bfmy78u6qcs+k7eXrxCYswxgN7t28nWgkITKIiUs449Utbn7ZYv122yzvw/dt44SU9ObGIjozsIIIBA8xQgANA855VRIYAAAvUmcGDPHutrbrEpxear6Vb6Tk88IW3Mwr9FbGxQfdGFYvYVV/j9TYrZTt7NfCHWnQC02gIHzc4Gzc1QZHZJeGveqhz4WqjXZbeF+zP97ejQXRe6kyNp2LAa3fTVf187F4J5BzTPwe5XXpE9b78tWiJRdzvoToiUc86RdiZQEdujRzC341ojUGUW/u8t+UFeW7hUNDeAtviYaDnruKNkX3mF2SGwXv581igZ6LbdX6/704ezZNmWXLnTlP4bcQTuvEwIIIBAQwgQAGgIZZ6BAAIINCMBf9ncdZi6+O9pMronjRwZ9Kh1m/62G2+UvL/+1e9v2998s3R67LGAdhQE3Ylm8AN/2/99nbmvzMmxSgCWLl9eQ8Bbhv5giPxt//e1k6N02TJZbyoGHMjLq/EoLc2oORqCDSpZNzGL1EKza0SDS5U7dngdgh5x0KMObS6+mHcrmEn+6drs3XvlsZlzZd3OfGs3gHtLN1/67zlzpPRKa2P9sx4fuOfj2SYx4Fa57JSBVvlAGgIIIIBA/QsQAKh/Y56AAAIINCuBvL/8xSr756vpGe0O99wjLeqQ0dvuy7Xrmd1ef/3HRRrNq4C/OUocMkR6fvxxjZJ7ehPN57Dpootq3S/jgQekg2bor0NSRLuAjtfcAmbhuN0cX8g175Fn6z5liqReeGGdZr14zhzZYHauHCwo8Pv76IwM6TV9urTs169Oz3H6j3TZr5UBXvjim1qBgBbmHerWJkUyTRBgW0GRrNmxyzoSoFUE+nZMdzod40cAAQQaRIAAQIMw8xAEEECgeQjYLeh8fV0OdPRaUUDr1mv9el9Nt433NscPEk85JdDbOuq6qtLSHxM0vvmm13FrToZOTz1VI0Djq2JAqIvhA7t2Wdn/9331lde+eMst4KtigFYiyPzoI9E+BdvsKiJ43q/rP/5hlUmk1V1AAwGbdu2RN00egAVZ2VJpSgN6a6OPypSbRg+1ygXSEEAAAQTqX4AAQP0b8wQEEECg2QjYLS5DLRenX2nXjRrl1ysc58CbzYR4GYhdFQVv5/99Hetod+WV0tns+KjTlnvTN39HEXyd//e1E6GjSQiYftttddqJ4Ku8oa/3QJ/T8ZFHmvNr0qBj0+3+6/PyZb4JBOiZ/4LS/VaywLOOO9I6+68VBGgIIIAAAg0jQACgYZx5CgIIINAsBOwCAFqWT7O0R7VtW6fx2h0v0JuSANA/bfGXX8p6U1rPs5Sf/spbQj9rV4fJqaD27k1zOfT65BNJOOmkOs2l/shftQhvgZyDhYWy+ZJLZO+HH9Z4Zsujj5ae5ut/bM+6lYsLNgDgLUhSZwR+iAACCCCAQBMSIADQhCaDriCAAAJNXcAuABDK13m7cnEuG29b2Ju6W0P2z18QxVvSvX1ffy3rzbELz7PxoX79tzsu4i2QU2CSR24ylSM8gxehfP1Xe7tdETUCH6ayhFYm0GAWLTSBzbsL5Nb3pltf+x+eeLqkJrQM7Yb8GgEEEEAgZAECACETcgMEEEDAQQImQdu2W2+VnabEn7fma1t3IEKBJgDkfLZvzaqyMtlitu3vNkkSvbXWF1wg3V5+WSISEqw/Hyovl63XXSe7TOZ796bn7DOnTpX4AQMCmTqv12i5yA1nnSUlCxZ4/btnJQe9XpMQFn36aY3r4/v3t77+x3TuXOe++BqntxuGGviocyeb4Q8Xbsg2mf7nSNvEePnLhRMkLSmxGY6SISGAAAKHlwABgMNrvugtAggg0OgC+S+9ZJVS89XSzIKykwkQBFsFIJAEgPrM3l98UatufKOjNJEOaNm89ePHS+nixV575Hm2vWjmTNmomfGLi2tcH+oXd73Z/pUrJWvcOKnYutVrX2psszeBJeu4wOWX17hWA0rd//MfaW36GGqr2LJFNv3qVz4DEnp/rUqgCRKj2vxYqo4WmsAUkwDw5fmL5cgOafKIyfSfEBsT2g35NQIIIIBAyAIEAEIm5AYIIICAswR81Wh3KdT17HggCQD1DHimOZce17u3s9ADHK3d3LiXT9RgwUbzxb3YVFRwb1omsMc779Qp2777fQqnTZOsCRO89tyzkkPZmjWywVQL0CCQe9OSf11NwCkiMTxfjqv27ZPdr74qu01QQYMketQgOj1dEocNk7SrrhIdu0SQjT7A1832sgemfS5frN0ow02ivz+NH2F7PRcggAACCNS/AAGA+jfmCQgggECzEgikpFqnxx6T9rfcEtS47XYW6M181bAP6kHN+OJAF916Pn/HQw9J7j331NDQJIE9zDn85LFjQ1byl4vAPZCjeSW2mMW3LszdW0zXrlZCyZbHHBNyX7hBwwvsK6+Qye/PlNXb8+SyUwbKRYOObfhO8EQEEEAAgVoCBAB4KRBAAAEEghbQTPMbzj23VuI4vZF+3c38+GNJPv30gO9rlzDOdSOtzd7lueekRQxbib3h6qI+5847vbq7L7p1t8UG3fpfUFDj2g533y0d7ror6OMbng+0S+hYHcgxlQZ04Z9t8ha4J/7Td6iryUvQxlQEkBYtAn6PuLDpCBTuL5Ob3vlEthUUyn1nj5ZB3Ts1nc7REwQQQMDBAgQAHDz5DB0BBBCoq4Au2Lfff79sv+++GrfQhVtHswhNu/76oBaRgSYA7Pjgg5J+xx117Xaz/p3dottVolEX2ppsT4M47i3JbIPvPmWKRHfoELKT3XymmrP4urVfs/NvnDix1tZ/PYvf5fnnw7b1P+QBcYM6CZSb/ztRVnlAklvGCWGcOhHyIwQQQCDsAgQAwk7KDRFAAAFnCGgQYJf5Gp9rggCH9u+XVib5nC7ONWt7sF9tAy3TptvTW593njOAgxxlIIvuzk8/LdvM0QzPKgF1zdvgq4t286nJCDVZpLdARMujj7ay/uuOBdrhKVBaUWlt/Y+LjpLubVMlPib68BwIvUYAAQSaoQABgGY4qQwJAQQQONwE9n3zjawfPbpWNnr3cUSlpUmvGTN+DDDQaglU5uRYSfdKly/3qpN2zTUS2aqVbH/ggRp/r4/t9nbJCDs9/rjsX7HCayCipwnyJI0cyQwfhgIHDlbJG18vE83+X2UqO2iLMEc4BnTtKNeedrJkpCQfhqOiywgggEDzEiAA0Lzmk9EggAACh6XA7jfekM1m27e/Fn/ccVZSuOiOHUMeo2aDLzCZ7vNfeUVKv/1WqsrKrGzwujBN/fWv/e5gOFhYKHvNF+o9JpN8ydy51m9b9usnbX/3O2lrzrJHtGwZeP/MIknL0+398EMp+vRTKV26VCp37LB+r/1JGDxYWpst8innnCMRCQl+72u36I6Ij7fO2buftdcb1jr3X1VllcrTs/mFpuKC9kd3CCQMGmRlyk8eM0ZaxMb67Yu/ZIT6Q0026Fl60Fsg4lB5uRSZfAX5//ynFJvyj5qzoK5Z+6vMLpV8k1dA53z/999b/dd5a3/TTaJHEgIpW3kgP192m9/veftt6x5qqRUpuvz975I0wn+We3XUd27PW29Vl2mMHzhQ0q691trVEsjz7V4sfTe1qoO+T/sWLRKtrmCNs29f6fK3v0niKafY3SKkv0//YZ08NWu+HPpp8e9+s+S4WLn/nNFydEb7kJ7BjxFAAAEEQhMgABCaH79GAAEEEAiDQK5JPOf5ZdrztimmTFw3EyjQxWMorXL7dq9bz/WerrPpulj2bLqA1Mz2O0yFA8/kea5r25kAQGdzjd0CWcwiu9gEDzSPgmcZPm9j00VvlxdekJSzzvJZpk7P9K8bPjwomqTTTpMe5ty/7q4wqzbZZ0rjbTML4pJ583zeJ3HoUOv8ftwRR/i8Jv9f/5Lsyy4Lqi+a8M8696/2xqdw5kzZahbH5VlZPu/T2iQy1KSQVv/9NCvJ5M03W/Pn2TTw0GvWLNEcCP7a/pUrveYr0N/okYaOjzzi9ecHdu+WnU8+KXnm+IUGi7y1zs8+K2lXXx300RnXvco3brTeJQ1KeQZ4XNekmEBS99deq7e8Cnre/+6PZsuS7BwZktnVyvxfefCgfPzdGpm9Kkv0711SU+SJ88+Q1IQggmRBvUVcjAACCCBgJ0AAwE6IvyOAAAII1KuALoq2mIWz57l0z4e2Nws4LS8YbH4B9/voF+Wt5uz5LvMl2FvzVWVAz7RnX3657WI9kGMKuiDM/dOfZJf5ahxMs9uqH+yiW79c93j/fdEz9+qy0yyOtV++FpDufXX/rbcx5EyeLDsefTTg4bknIDxYVCS5ppJBnlnYB9ICSV5YsnChZJmqFJ67Dlz37/ryy9L20kt9Pu7Anj1W0Eh3aXhrvpJT7jO7S7LNzhANHvhruhMg0+wqic7ICGTI1dfoThYNauji31dwwXWx3lt3t2gZz9IlS6xqHRrM0Xc+tkePoJ7r7WI993+HKfv3Q+5OuefMkTK0V7fqy9bn7bb+ttdUBrhr/Ag5tXf3kJ/HDRBAAAEE6iZAAKBubvwKAQQQQCBMArq42mC+bOu2c3+t6z/+YS1WQmm6bXv9uHFSmZvr9Tadn3nGSk7n3jQ/gR5PKFu3LqBH+0tUWLZ2rXUv3Z5dl6Zb8Xt+8IHXr9WB7KJwPdO6z09n7TUgse3GG20DMJ79rfHF3u2PgQZ0XD9xDyYEGmjx7EvGvfdaCSh9baP3Vx5R79XbHC/wtwOgyOSeyDLvqK/gSK05N7sp9ppSmJvN4t/XbhH3MeiuFt2FoJUaAm0aVNjyhz/43a0RyL2STe6NHuZoQmRKit/L9Qt+cVmFxEZFSpLZzu/ZDphdG/d+PEe+2rhF+nZMl3vPHiW67V+bZgO4/3+fydx1m2TS4AFy8Unk8QhkbrgGAQQQqA8BAgD1oco9EUAAAQQCFtCFddYZZ0j5hg1+f9N79uyQk8PZfSX3fIa/bd++Ouvra3Jd7uXtGV63cpsF57Zbb5WdTzxh666Lfz0PnnrBBaLBl61m67meSw+26aI10yyME02eAvemX6U3m+3/BeacvF2L6dpVuptjHfolWhf/my++2DYQ5O2eGkTINPkKvFUOsKuOENO5s2ROn27thPDajG2O2ZGw4+GHvf7Z2++LTd6CDeZ4QiCLf9dN7YIQ7g/XIxqbjFVFdrYdse3fdQ56mfHHHXmkz2s35RfIbf+dIXv2lVrXdGrdSq4ecZIc361TjfJ+32zaKn82QQDd+q+Z/0f26Sl9O6XLjsISeXvx96K7BNgBYDslXIAAAgjUqwABgHrl5eYIIIAAAnYCJfPnyzpzFt3f1nPbRZrdQ8zfD1VUyBaz2M0359e9LiLNAihz2jSJ7f7j9uS6Lti9LeT85R0IoOs1LvF2zKCqtFSyze6IPW++6fd27scIdKG+xST1szt64e+G3ra+a6I8rUagOyf8NfddCOHw8bXzQucxy+z6qNi61Wt37JJL2gUQPL+g1+W9CeToiKvzGlzY9JvfVCeLDPb98bxegyYaPNEgiq82b/1muXfqHEmMjZHIiAgpNFv5W5js/hcM7CuXDD5e9pn/3Xp38QoZdVQvWZiVLa8uXFJdBcD9nuQACHW2+D0CCCAQugABgNANuQMCCCCAQAgCBe+9JxvN11J/Tc9I9zKLc7tkb/7uYVcmzz0BoJ6Trsvi2Fugwl8COld/W40fLxmmPF/LY46x/kmrDOiC3tcXZM/Frt0i1fWc6oz/kZHWGf2c228PYea8J03UL/lZZjxlq1f7vLd7IEIDM/7yMgTaQV+J+Ozer9ZmJ0Q3kwPAV5UFu+oK7rkp6hrICOQrvDoEGlzQ9zDd5GFoZY4tRCYmymaTYFHfKW9Njx1odY2otm19Uq/I2SG3mzP8g3t2lVvHnipb9uyVh6d/IZt375U/DDvR2hFw90ezZPgRPeS2ccNk+ZZc+cfcRZJlzv7/WAxQJDOtjdw+brh0beP/qEGg8811CCCAAAJ1EyAAUDc3foUAAgggECYBTWK29frr/d7NbpEWSFf0i/R6c97ZVyI419dsXbDrmfHce+4J5LY1rvEWqLC2g597rs/ntjE5Aazs92ahVt3MtvPt2geTlM9b8zxmEMhX9/a33CJ6Vl7LFGrFAKtPpqxeKM1b1QRd+GueBV/b03Xxr7kW2l5xhXVmX3cgaILFQJIP+uur1wBAAEcj7JJL2gUQXMEYuwST/voeyCL8QF6ebDSJCP1VjVDbdn/8o2Tcd59EJidbj7QLyPirfOHq84GDVfLYzLny2ZoNcoLZ9n/9qCGSYHYD6KI/Z2+RZLZrI7r9/7zjj5H/MwEBV9tRWCx3mWtyzX8+MnGslRuAhgACCCDQuAIEABrXn6cjgAACzhYIYIGmQHaLtEAQdet/tll0+mqu8//7vv5a1pucBHVZHHsGKnQnwaZJk2SvybbvrcX37y89zZdZ/WLr2fzlK/AMANgt8lqZLfl61l4TvfnLaK9n8bXSQsKgQVJmyu9ZCQv9bOX3tni0C7ToAtUqlWgW/5r3YYMp7+gtS37KOedYfdEt6iVffSWbTAZ7f2fevQUANNijeQV8ff1W824mANHGXOO12byf7lv3C80OFQ2q1CWQYbcIDyQo5RlYcY3H7oiNvxKG7ia7S0qtYwCrtueZRIBRctGgfqbcXzdrga8LfT0S4O18/7tLVsiLXy6qFRwI5H9nuQYBBBBAIPwCBADCb8odEUAAAQQCFAg0YVyoFQCsbfgm033eX//qtWeuc9DR7dv/uF36ww8DHEHNyzwXU3bZ4/2VnwsmAGD31b16gWm+/lv3NV/cPVvqhRdKZ1N6L6pNm+o/2e3OsHYvmJKKEXFx1b/R3QXrhg/36ecy0jnJvftur8n13Hcr6I3s5k+v6WB2S2SYcnjuzS4wYpd93y6AkDhkiPQ02f71GMNGc5SgZO7csLw3njcJJChVfbzDLM7d224T+NFAjq8WzP9uFZWVy2Mz5srXJtO/Nk30pzsBdhXvk9SEeHn6l+OlY+sfdx642udrN8qD0z43wYKuVnnACBMooCGAAAIINJ4AAYDGs+fJCCCAgOMFdFvzenNevHTxYr8WekZZz8nXtdkt5FLMV+huZqGkC3b90uz5FVf/3vnZZ6366RsmTvS9mHKrJ6+L1pzbbpOdTz3l9Xp/td/1t9a5eJOt31vzrFZgFwBw7aCo2LbN+uKu59rdm5bA6z5likR36FDj3+2qJnhbdNsFAFwLztKlSyXrzDNrlWT0eiTC9CrHnGnXvAW+mrcv+XZfv+0SANrljdCylF1MUGmXKVG59dpra3VN3dNNdQat0LD71VeD6rvrYj1asMXsmtC58NV0t0Q3c//IVq1qXhLADptgq2tUmXu+t+QHeW3hUtHSgK7WJjFeLh0y0Froa7JAbfr3B/73uVUacNSRmTLZ5AegIYAAAgg0rgABgMb15+kIIICAowXsMrQrTjAZ0n1h2i3k0q65xvqC7O2Mtfvi2G5x614BIJBndjLBAW+16/198fW2aLVb6Fpf3U0Zuzzzhd9zoarZ33uYIwreyuBpLgQtgeet6ZbzTPP1O/n002v82faLswmS6CJ/m1kc6w4D9+YrEGFXwSE6I8MqZdeyX78a97MLYNjllrBLAKi5DPR4hbdjDO6BDH/BC7tdCCULF0qWMfaVu0KrKfQyWfwTTjqp1jTZ7bAJpbpGvjkS8JrJ9j979Qar7J97a9UyTmKiImW/KftXUl5hHQ+4ZexQGWOqBNAQQAABBBpXgABA4/rzdAQQQMDRApogb92oUX4NtD65e3m+uoDZBRr0q3SEqWu/ySRZc2+ei2O7hHDuOxXsFuW+zp6XrV3749n7RYu8DrW9OcrQ0XwJdw8c2AUmNACQZr5QZ+nXf7fdFlY2/n/+01qQezbb/AWmMkOmyV+gi2/3Zrfo1mMPCea3miiwMje3+qdWWcAPPhANAng2vc6z7+7XpJhdGd1fe61mIkVzgd2uAW87GNzva/d+6nyXb9xYK6iiRwN6vPOOZVNVViZbrrzSZ7lFf++33S4S7Ws7c28rp0JsbG23nByrJGPp8uVe3yW7HRB2/7umW/+vf/t/1hEAXfCXVf68I8D9twO6ZMifzxplHRmgIYAAAgg0rgABgMb15+kIIICAowXsEvMpjmed9bqA2S2QNUFewX//W+vsvy6O2156qZhPmNZj7c7Ep5r67FZGf3MmXrd9e37hdu+7+24B69+rqqTQHEHQ7d6+kt1pQEKTBsb16VODwW58GgCINb/NvuyyGr/zmXzObPPWLevZZnHpK6mdHolIu/rqahvXjW0DACZnQMXWrbLdlD10b7oY72AqL3juiNBF8HZztn+7yWzvrWkQQwMHnkdEqkpLrVKKe9580+cr41lO0fNCf2PRL/ddzbZ8PZbgGVRx749diUZ/uxDsdpFoHzLNO5M4eLDXMdolZHQdfdH71KWt25kvt/13hnRolSSP/uJ0KTY5Aqb/sE4+WLZSDpr3uacp/TehXx8ZYcoDauJAGgIIIIBA4wsQAGj8OaAHCCCAgDMFAjifrDDeEs0FC2b35b7dVVdJvtkF4L7Y9Xau2u6LcqD90rP2vc3uB/36qwv/fSa3wHZTok8zyftq1td6s3huY5IUugISrmvtAgAamNCv6O4l5HxuHTfzstds7d/8u9/5rITg/oU7mEWzXptmSj4WmS3rZevWVf9Ujx9oRvS9xAAAIABJREFUYEOTMbo3XfzrvGiZSF+BCE1e2NVUeKhRRtHcRKsdbDjrLClZsMArqd3We/2RvyMQMV27Suvzz5edTzxR4/6eX+TtEhH624Wg74N+wffV7IJjdu+9Hn3xdQwlkHdZywPmFZdIXHSUlQTQ1d785jt5xRwPmND3CLnWlAwk7V8gmlyDAAIINIwAAYCGceYpCCCAAAIeAnbnk12XB1qmzB+wvy+5mmMgypTHc1+Q+jrfnnvXXbW+XNdlYmM6dZIM8wW8YvNmyTdb4vWLuL+m/dGFYvodd3jNGWAXAIhOTxf1dj9HnmaSDHYyi1f3L+6VO3daX9s9gyHufbO26r/7riSNHOm1y3Y7AGK7d7dq07s3b7sJdGv9tptu8luRwV/+AruFdyBHS/wFfHR7v1ZM2L9iRfVQvAVV7L7C+9uFYPe+pd9+u3R88MFaASFXh+x+rzkM9D2oS9MEf/dN/UwWbd4mme1S5YpTB8lxZqu/LvYL95fJZLMzYGdRiTx+/jjp2e7nyhJ1eRa/QQABBBAInwABgPBZcicEEEAAgSAEAq0A4K9UXqCP8/cl19s9fJ0pt0twF2h/grlOjxN0Mgu1tmb7vreEgXovuwCA5/N08Zo5darEDxhg/elAfr7s+vvfrYoFBwsKfHZPF7hdTGWCVFPyznMXgutHdgEAz5vH9+9vff3XhHTaNCiywwQmdpvAiJ6f99X0C7we3UgcOtTrJXaVEey+ntslHvT2UG/n8f29M/52IQQSIPNXHSOQIxChVNfQJIDXTplq7QBwtV5my/+NY4ZKpvlPrRLw76+XyVUjTpJz+x8dzCvPtQgggAAC9ShAAKAecbk1AggggIBvAbsFmuuXwZYp8/bEYLbu+/r6r/ct37BBss44o8Zugfqc46TTTrPKD3rL0O/+3N3//rdsvvjigLuieQ10Id8iJkaKZs+2kg5W7tjh9/e64O5mEu0lnXqqz8W/3mDn00/LNpOoMNCmOyE6mJ0NonkHzP01B4K/hb/eN2HQIOv8vT8Xu6CI3dESXUDrMYgCk8wvkObrPL6/d89fEj4Nyuj2f91B4K3ZVcewC7DZ/d5uzLoD4O6PZsuS7Jxal2oVAE0IqNdMGjxALj6pv93t+DsCCCCAQAMJEABoIGgegwACCCBQU8BugaZXB3JOOxDXYAIAuujWbdlRqam1b20WqZr0Lcdsva7Ppn3oYI4bWIvtiAi/j9KqARvOPVc0oBJIc1+oakDDWwk7z/toPgTdLq5BAH9NKwesHztWtHRdIE238GeafAB69t9f6UPXvTQ40/aKKyTD5EvQ7ff+2l5T2nDDL37h8xK7oyUHi4pkrcnmv/+HHwIZipUs0gqquGXjt/uK7y8Jnx5J0fJ/nsclXJ3RudDSh1YeCS/N7uhBqBUA9JGfrlovj8+cJ4O6d5KRfXrKKwtMLovC4ureRJl3956zRsrJPboEZMhFCCCAAAL1L0AAoP6NeQICCCCAgBeBQLaK68JQF4i6UAylBRMA0Cz+7cxXaF9NF7k5d94peebLfDibboHXbf6p5ku+npP3tcW++pkmGFE8d65snjTJZ9UAb/1zD3DYHWmIzcy0diC0Mot6u0CEXbZ+b31xXzTbnVfXrf6dnnzSKiFoZ6NztOG886Ro5sy6BQCMreZByNb3wCRptGu+do3YfYX3l4RPAw9rTzlFDhYWen283QLermJFKBUANPnfurx86ZqaIs99/pV8sXaT3DJ2qAw32f4Xbtgib3/7veTuLZLRR2XK5aecIFGR/oNYdr78HQEEEEAgfAIEAMJnyZ0QQAABBIIQsFvw6a0STjxR9JxyVNu2Qdy59qWBBgDsvqpW39ksCjW7vC6yNFO7+5Z1PSefNHy4xPboITvNgtVf00Vta/OVupXJVh+rX9dtvva77nWovFzynntOck1iQLvt8p7Pdw9w2AVh/JWoc7+vLv7zzA6BHLOV31e2fs9+eC6a7eao/c03S6fHHgto8R9IgMbnDgCz+N/z9tuy5Q9/EC3hF0iLN0GJTJPHQHMruDe7Yy6++qCeamlVGDD98db8Bce0AsJGU6HAveqD5z1CqQCwanueleRPt/pfespAmfb9GlmZm2ed9x9vyv6R9T+Qt4ZrEEAAgcYRIADQOO48FQEEEHC0QKAJ1gJdgNph2i0uXb/3to3b7t76d82ur4ty3f7tqqlutwVbf9fh7rutrf6+kvvVeraWDFy0SLbdequUzJsXSNdqXKMLVN023rJfP+vf7QIAPksFut21Lot//bnnotlujnyVCnQfYDC7M7wugAMogegNvTqPQYuaS1+7Yy7eAgDVpQ9Ndn797301n2f4dfeCyY+Qffnlft+PUCoAbN5dILe+N1327NtvPSMjJdk6819Qul/GHt1L/jDsREmIjQn6/eQHCCCAAAL1L0AAoP6NeQICCCCAgIeALpg1ad1e89XUX2v7+99LF/OlW5PVhdLsFpeue3efMkW0rnw4WiBfYa3yfiYA0N4kzYtISPD92J92HGj+Ad1xUNfmWd2geM4cWTdqlN/bJZpz8N1Mtn3rWILnPJpz8rl6HMLMUbBNx9zRjMcV/Mh/6SXJNuf7/TWdm87mWd7O/1fm5loJBO3eKdf9a321N8Z7zPxvueYav5UQPPvnK/mfXlfw3nvWl3hfzfP91iDSjkceke2mtF8gOym0DGDGfffVCCDpnG4wz/RXzUH7E0oFAP39xl17zPn/ubI+b3et4SXFxVpHAgb39J8zIth3husRQAABBEIXIAAQuiF3QAABBBAIUsDubLTrdnaJ2gJ9rN15aL1PwNv/A32ouW6XSQq35aqrbH+h5/8170CyWYzHdOv24/VmQaqJ4HRBl29K4lVs3Wp7H7sLPL/62m1Rd90vOj1d9Iu57siIbNVKNEN+0aefWgkRy7Oy7B7r9e+eC1D9Wr5+9Gjbha/mJdD3InnMGImIj7fOyBeYLft5f/2rbSUDz46kXX+9tL/hBusYRZ6pXqDOgSy83e+TcPLJ1vb/qHbtao0zkB0WXU2uAT0ysv+77yTXJDcMZmeHBpA0CGCViDT//d4PP5TtJiBgV9Eh1AoAroFWmd0GS00VgH/OXyxZHoGAYzLay0MTx0p8THSd3g9+hAACCCBQPwIEAOrHlbsigAACCPgRCHThqYsj/UoaarNbiOn9Q0mK5qt/umjXLPuly5aFOgT73+v2cx/nxfXH3ioqBFIr3v7BwV+hmeszzU4G910FB3btkixjte+rr4K/YSP+wt9ZersdAI3VbW/+gfZFF/2a6O/bzdvk2E7pMiSzq8RGRZlAQK7c9dEs0cz/6a0S5dIhA+XEHp0DvS3XIYAAAgg0kAABgAaC5jEIIIAAAj8LBHI+Xq/u9vrr0iaI+va+jO3OYuvvOppt1+lajz7MbbcZg57HDvbLcjDdiDC5B6I7dRIt6+er+fpSrUcKtIxgOPunuwR8Za/X/qX+6lfS1Wz51y/41c0sLPUowdZrrw1m6H6vbREZKYcOHgzb/bzdSEtGtjYVB7y1kvnzZZ0p6RhO23AMJtnstOjxzjsSmZIS9O3eX7pSXvjyGxNr+jE5YRdTCeDBc8dIu6QEuffjOVZg4L6zR1ulAWkIIIAAAk1PgABA05sTeoQAAgg0e4FAFuSK0PuLLyRp2LCQPfavXClZ48b53UYf6ploX52sS3m8YAasW+K7vvCCaEk/DTb4ar7yKeguAD2msPvVV4N5rM9r25mjAqWLF/v9ku8r2KJHQzZedJHf7PWBdtLaHn/LLZJvxqX5AerSksyRjOLZs33+1G4rffmmTZI1frzojpe6NB1D/LHHyj7jGc5W19wapRWVcsf7M2WlqQLQt2N72VFYInnFJXL2cUfJNaedLG98vUxeW7hUJg0eIBef1D+cXeZeCCCAAAJhEiAAECZIboMAAgggELhAIAEAb1vWA39CzSu1nNvGX/5SimbN8noLu5rqdX2u63dV+/dL7j33yM7HHw/1VtW/18VhW5M0T5MIRrc3i7GHHhItf+er+UtwWLl9u2zShbc5h1/Xpv3RbPhppnze1ptuEk3q5635S5qn12uwZuPEiVb+g7o2rV7QxeQEaG2S4WnFBM0BEUzTsWjZQd19ssGUafS1gLc7NmKV8zP5CnY+9VQwj7eudY1BKzZsNDsMgvHQ9znK5G0omjHD63M7mPKRGfffH3Sf8ktK5dopU63fPXvRmVJhxnerKQeYaDL+P37eOPlw+SorAOAKCAT9AH6AAAIIIFDvAgQA6p2YByCAAAIIeAoE8mU0yWyd1u3VUampoQOa7crbzQI51yx8vDXPjPShP7D2HXQxuOff/5Yck7TNLkmb3fMThw6VTk8+KQmm/rz8VHrO37GKQEroBZtF372PmiRQ8zW0mjDB6o+/s++avE+DEf7mVYMA2ZdeapU8DLbpWLu+8ooknHCC9dNggxs6FrXVigO6dV8rC2gOCW+ty/PPW8kb/bW6BDQSBg2SLiaBZPzxx1u3DjSzv16r/e/y979bFQ00OaK3VtejNa4dAGt27JKbxgyV0UdlygPTPpdVuXnylwsnWDsAPlmxVi47ZaBcNOjYYKeO6xFAAAEEGkCAAEADIPMIBBBAAAEPAbMg1wz5W00Gdm/no3UR090slpNGjgwbna+EfHG9e0tPk8U9rk+fsD3L340O5OfLLrNA06/CdqXa3O+jX6Vbme3kGqzQ0nxikq25Ny0ht9XUjt/14ou1Ht/52Wcl7eqrq4MFvvqn99CFY+7ddwdUdcBzF4LrvloCUXcUaKUAzzH0/OADaxx2rWrfPuvL/Y4nngjIKSIuztoNkWYMPEsqasBJ8zAUf/aZz8f6Gkvp0qWSdeaZtY4RWAEqDWSkpdkNxcrsv8nsJqjIzvZ7rb73HYx9m9/+ttYYSpcssYIR/oIiGhjqbKoZRHfsKFkmGKO/8Wyh7qxxbfOPMIGeMUf1ksqqg/Ld1u1yoVnwv26+/leYnAsPm+z/fTum27pwAQIIIIBAwwsQAGh4c56IAAIIIKACpsxdkTlfvdN8bS2ZO9cqxaZZ4VN/8xtpZ86k67b2cDddgOVMnmyVS9OmC9F0sytAt0w3dDtUUWFVB9Bt9yXmv8o3bpSyNWuqu6FbwFuabPkJgwdbZeISTznFKsHnr1mLZrP1XRfOustAt49rmbtUsxhvYRIFBtr0yIImsCucOtX6T90Cr/OjTeeoZf/+VtUE/Zqvi1ZvrXLnTqum/e7XXpOqkhKJN7sVdIHeauzYWsELf/3SZIK6cNc5Uy81cgWNNGijX8tTzjlHdEHuz0eDG0U/lVTct3Ch5aNBg3izU0CT+LU2R0R8jUUX0jkmQWTx559LRGKidX0Hc9xCS0cG2jTws+fNN2XPW29ZORJ0DPp8zcivc5tijj0kmrluERPj85a+xpB46qlWgEfno8LkO/AX7AikAsCBg1Xy5Kx5Mnv1Bhl3TG+5duRgK7u/tpLyCrl36hxZtsV7XoWB3TrJvWeNtCoD0BBAAAEEmp4AAYCmNyf0CAEEEEAAAQQQCE7A7KopNoG0zZMm+d1pYJe3QB+6Kb9Abn73EyncXyZpSYnWef+2iT9XbCg3x1lenr9Ypn63Rirdqiz0SW8nd595mvUbGgIIIIBA0xQgANA054VeIYAAAggggAACAQlofon8l1+WbddfX71Tw9cP00yVhk7m+EkLP1/oc/YWWQGAXcX7pHf7tvLoL06XD5atsgICerbfFQzQQMCH5t9fNVv/O7RKkmdMHoDkuMB3mgQ0OC5CAAEEEAirAAGAsHJyMwQQQAABBA5zAfMleWfWSlkx8z3Zvnq5VJSWSGSUKal3RD8ZdMGVktq5x2E+wObVfT2usd1k9N9pciV4y6fhOVpN1qhlAO2anuv/bO1GmdCvj7RJaCnXvvU/U/avWKIjI2XM0b3k0iHHS6uWcXLAHOXRRIBfb9gi9509WgZ172R3a/6OAAIIINCIAgQAGhGfRyOAAAIIINCUBIrycuWLFx+SXRt/zkXg3r+omFgZeunN0uPEEU2p247ty8GiItlqvvrvNlUPAmma6LC3yaegOQeCabrI/8/Xy+U/3yyXKhMg0qaBgCGZXWVor27mKMBqWW4CBpMGD5CLT+ofzK25FgEEEECggQUIADQwOI9DAAEEmrrAIfP/7O8r2CV5G1ZLnvkSXLgzRwq2bRL99/1FBdZ/urcWJht4XFKKRJgtxUntOkhyWoa07dZbUrv0lJQOXSQ2IampD5n+GYEd61bIZ8/fa+Z4r1+P+JQ2csZtT0ir9M64NaKAljfcfMkltSot+OtSIAkA/f1+46498vwXX8v323bIoZ8CAa7r9f8O3DJ2qFUZgIYAAggg0HQFCAA03bmhZwgggEDDCJj/R75o13bZ8PVnsvGbz6Rwx7Zai/xQOhITnyjpvftKj0HDpfOxJ4r+z7SmJaBb/mf95S4pLykKqGN9RpwpQy6+1rasYEA346KgBbSs4WZTVrBkwYKgfhtIAkC7G+r3/00mEPD618tkQVZ2dSCgf5cMuefMkZIY67uKgd29+TsCCCCAQP0LEACof2OegAACCDRJgbKSQln92VRZPecj68t+QzTdQj7s95Ol28ChDfE4nhGAQLEJ/sx4YrIU5eUEcPWPlyS2aS8T7nhGElLbBfwbLgyPQF0X//r09Ntvl44PPhhU4GbPvv1y+/szRP/zvOOPkTOPPVLiY6KtwSzJzpG7P55tJQp8eOJYiaP0X3gmmbsggAAC9ShAAKAecbk1Aggg0BQFCnI2y7fvviTbVnwb1i/9gY6149HHy6hr7xMNBtAaV0AT/M169m7Zsfb7oDoSERklo80cduo3KKjfcXFoAnaLf/3C3yIuTgreftvrg3q8+660Pu+8oDqxImeHCQDMlLLKA9bvkkyWf60EcPZxR8qBg1Uy2fxtW0GhVSlAAwE0BBBAAIGmLUAAoGnPD71DAAEEwiZQsnunLHzjWdn2/aJa53fD9pAAbtS+1zEy9oaHJLrlz3XFA/gZl4RbwBz9WDb1P7Lsw9dqvQ/JaR1lzA0PSHH+Tpnz3J/lQHlZracPOGeS9D/74nD3ivv5ENAz/5suukiKv/zS6xWpF14oGebr/rYbb5S9H31U65qYrl2l1/TponkAgmmb8guskoBaAtC96S6AozLay+rtedY/PzLxdDmyAztCgrHlWgQQQKAxBAgANIY6z0QAAQQaUOBARbmsmPGufD9tiuh/39it54mnyfArbw9qG3Jj97k5Pn/P1g1m6/9ttZL+acm/kdf8WTr3O1Eq9u+TmU9OthJCerY+w8fLkEk3NEeaJjemqpIS2XLVVbL79de99q3tZZdJ52eekcpduyRr/HgpW117vpJHj5Ye77wjkSkpQY3PVeZv/vrNMt6UBCwpK5d55r93VQPQm6UmxMvTvxwvHVsnB3VvLkYAAQQQaHgBAgANb84TEUAAgQYT2JubLZ+98ICVxb8ptJiWCebL8oOiuwBojSdQdfCAzHv5Ccn6anatTnQ6ZqAJANxbfUTjc/P+bFz0Ra3rNKnjiD/8qfEG4ZAnHzpwQLbff79sv+8+ryNu89vfSpfnn5eIxEQpnjNH1o0a5fW6upz/d91og0n6d9t/Z0hKfJw8dO4YqTRb/1//aqnMXbdZDpqqIJcMPl4uOvFYaeGQOWGYCCCAwOEsQADgcJ49+o4AAgj4EjDbu9fOnS5fv/l8nb76t4iIsBK9afb+9CP6WcneWmd0rfW0gwcqZXd2lpTsybPOke/OXm9KCOZ7zS2gX5aP/8Wl0nesOYNsSobRGk9AS/7NfOr2Wlv79Wz/yKvvkS7HnVzdOQIAjTdP5myG7H71Vcm+8ko5VFlZqyOpv/mNtfiPTP7xy/uOhx6SnDvv9NrhzP/9T1qZ3QHBNP3S/8zsBTKoeyfp16mDvDR3kaQlJ8p9Z4+StCSqeQRjybUIIIBAUxEgANBUZoJ+IIAAAmESqDJfDJd88KqsmP52UGf9dYGuSd2OGnWOpPU8qs5J+g6ZL4L7CnZJ7sqlkr1soezekiVtux8hA87+raR27hGmUXKbugro139d1G9eMr/WLVI6dJYzJj8tLZN/3ibuKwDAEYC6zkDgv9u/cqVsnDhRytatq/WjpGHDpPuUKRLdoYP1t4PFxVZpQG/n//Xcf+a0aRLbvXvgDzdXPjDtc/li7UbrNxEmaNepdSvJ2VtkJQK8ZexQExjozFf/oES5GAEEEGh8AQIAjT8H9AABBBAIm4Ce8V/w6tNet3b7eogm4zt61LnSd9wvRbfo05q3wO4tG2T647dIeUlRrYEeY3ZnnHjh/9X4d18BAJIA1u97UlVa+uO5f7MDwLPF9e4tPd5/X1oefXT1n/Tc//px46QiO7vW9W1//3vp8txz0iImJqhO//3Lb+S9JT94/U0LExA4uUcXudkEApJNQICGAAIIIHB4CBAAODzmiV4igAACtgKVZaUy719PyqZvvWcJ97yBbvPvPfR0GXTBlSz8bXWbzwXfvvtP+f6Tt2oNyFtpv8r9pTLz6Ttk5/rai8AR/3en9DhxRPOBaWIjKTRf7Dece26trf8toqOl64svSptLLqlxlKbgvfdk4/nnex2F7hTQKgHBttXbd5kyfzOkZXSUXHBCP/l05XrJMvkADpmjCa42afAAufik/sHemusRQAABBBpJgABAI8HzWAQQQCCcArrtf96rT0rWglkB3VbP9J962S2ScdSAgK73vEhLCi55/1XZvHhudY4BPUKQ2iVTTjj/cunQ59g63Zcf1a9A6d498smjN0rhjm21HqQ5Hybc8YyV78HVSnbnyf8evM460uHedNfI6Tc+ImmZR9Vvhx16d836v2nSJNlrvvJ7Nl3Id33pJSvpn6sdqqiQLVdfLfnm3z2b7hbI/OQTie3ZMyjNjWahr1v9Z65cJ298vVx+bZL8/cYs9POK98m7i1eYSgCbrGMBt48bLsd2/vEYAg0BBBBAoOkLEABo+nNEDxFAAAH/An7quXv7oSb106+38Slt6iRbvGu7KR83WYrycrz+3r2MXJ0ewI/qTWDL8q9kznP3iuYB8Gya+E8TAOpOAFfb9v0imfXs3bWu95YroN467cAbF82YIVlnnVXr639k69bSyyzmE046qYZK+YYNknXGGV5zBbS99FLp8re/SYvYwLfp7yuvMF/+Z4oGAc47/hgpraiUj79bLeP7HiFXDhsksVE/vyMOnB6GjAACCBzWAgQADuvpo/MIIICAyIavPzMl3R4Xzchv17qfMEyGXnqTRMfF213q8+/LPnpDln74mt/f9zzxNBl+5e1k+6+zcj380ASK5pv8EGvnfuL15gPPu0yOHX9Rjb9989bf5YeZ79W6nvmth/n56ZZa9i/ntttk51NP1XqIr8X8nrfekk0X1Zw71497vPuutD7PVN4IopWbPtw39TP5ZtNW61eJsTHWboDthcXSvW1r66t/j3apQdyRSxFAAAEEmooAAYCmMhP0AwEEEKiDQOGOrWZL981Sune37a8zTx4lQy65oc7Z/fUB+uVYvyDrl2R/TXcZjLnhQYmObWnbLy5oGAF/2/8jY2Jl7PUPSocjj6vuzP6ivfLJIzfI3u0/LgJdTZO/DTXHR3oNGdMwHXfYUypzciRrwgQpXb681si9lfLzd1wgfuBAyfzoI4nOyAhaUXcBvGjK/s34YZ1UuZ351xvp1v9z+h8lVwwdJFGREUHfmx8ggAACCDSeAAGAxrPnyQgggEBIAprxf85f75FtPyy2vY8uyEdfe5/ExIdWu9vXotCzAxpsGHbFZNt+cUHDCfjazq89SGjdTibc+RdJbJNW3SFfxwVapXeSM257yhwh4Qtwfcxeyfz5su6002pt//dVyq94zhwrWaCWAfRsGQ88IB3uuCOknTha9u/1r5bK52s21ggEJJhdAY9MPF2O7PBzzoj68OCeCCCAAALhFSAAEF5P7oYAAgg0mMC6udPNlu6namTk9vbw5LSOcvrNj0hSu9ATdRVs2ySfPHazlBUX+h3n0EtvtioM0JqOgK/t/NpDzx0bGlya9cyfJHf1sloD6HfGhVaiR1r9COT/61+SfdlltW6ecvbZ0u2NNyQyKan6b1oqMNuU+Nvz5pu1rtev/r2mT5eW/foF3VE9AqDN/az/pt0FcvM7n4j+rWNKsgzq3lkmnTyAHQBB6/IDBBBAoHEFCAA0rj9PRwABBOoksL/QZHM3C/G9uVv8/j7cCfmyly20dh24lwHz7EBcUis549YnpHWn7nUaGz8Kv4C/cn76tD7Dx8uQSTdUP3jr99+Yef5zrbwSulPgjMlPiAaVaPUjsOOhhyTnzjtr3Tz1V7/6Mft//M/5OwrM+f5Nv/51rd0C+uO0666TTk88IS2CTNjnOv+/fOt2Gde3t1Xir1XLOKs/7y5ZIS9+uUguNCUBLx96Qv0AcFcEEEAAgXoVIABQr7zcHAEEEKgfgUAS8VkLuxFnypCLrw1pC7D7CJZ+8Kos+/jffgfVpmumjLvlcYlN+PlLZf0ocNdABYp25sg0c55f8wB4a+47NipKS2Tm03dIXtaqGpfq2f/jJ/5Ojp3wq0Afy3V1EMiZPFl2PPporV8mnHyydZ4/qt2PW+73r1wpGydO9Jr5X7/+Z06dKvEDgivzeaCqSj5dud46+685ALTpLoCxR/eSX5pF/559pTL5vzMkw+wAePy8cVZiQBoCCCCAwOElQADg8JoveosAAghISf4Omf74raYMX65fjeS0DLMQf0wS26aHRS3QBICc/w8Ld1hv4m/nRo0EgH5KSoYrj0RYB9YMb5ZvvvJnX3FFrZG1iI6WLi+8IG0uuUTKVq2S7Msvl32LFnkVyLj3Xkk3Z/+D/fqfU1AkN7wzTVrGREnPdm1k/vrNtRIA6gM7p6bI0788Q1LiSfLZDF9BhoQAAs1cgABAM5+f8mFxAAAgAElEQVRghocAAs1PYMWMd2XR2y/aDmzQBVdK39PPt70u0AsCTQDI+f9ARRvuOn87NzSZ3/jJT0ty+46yc/0P8unTd0rF/n01OhebmCyjr7tf2mce3XCdduiTCqdNs6oA1LUlDRsm3adMkegOwef8WL19l0x+f4akJsRbC/zyAwfl5fmL5Yu1PycAjI6MtLb//2IA70Jd54jfIYAAAo0pQACgMfV5NgIIIBCkgG7P1q//+ZvX+f1lfWRq37Vxtcx4YnKtxaF7R2JaJlgJB9v1ODLIkXF5fQnY7dxI6dDZnOt/Wg6U77fmtygvp0ZXNI+Elv3redJp9dVF7usmUJmbK1km4V/pYvvqHp5wka1bS0+TFyBp5Mg6me4t3W92AHwi2woK5cbRp8i4Y3pb91mft1vunTpHEmJi5P5zRklaUmjVROrUOX6EAAIIIBAWAQIAYWHkJggggEDDCPgqzeb59PrI1L5u3gyZ968n/A7UtZhsmZzSMCA8xVbAbudGx6OPl8G/vU6+fOkRr+f++58zSfqf+euw5ZGw7bDTLzDHMDQHQM7ttwclEREXJ11efFHaXHyx17naWVQiHyxbKSXmbH//zhlycs8uEh8TXeMZh8z/9OzsBTL1+zX/z951wGVVfv/jBhQFFEFEFEXcO/ee4CjLyjIbNq0sS3OVKzW3Ztk0f5UtS63MPXDj3oqKA1FwoyDIVMR+5/vofbtc3vve+7IEfc7/0+envM99xve5r3/OOd/zPYQ2fx9wEKC1vy8V4J/vjbhAY5cEUb+WjejpRnXs2pscLBGQCEgEJAJ5BwEZAMg7dyF3IhGQCEgEbCPAjsGmOZPp9K4NNseBrg0RvtI+VbIV0W0/zaLjm1bYnNOnfnPq+M5YKliocLauLSfLPAJGrRvL1ahPaam3rDr/VVsGcHeA96mgnUrymd+tfBII3ElIoMgBAyj6559NAYLMv8/XX5PbM89Ydf6h7D9myTrax068YhDwe7tdM+pU0084+IpdiosXQn8XYm8QhB/rentS5xp+FHr5Kq0MOUFtOSAwqnt7U/uSgyQCEgGJgEQg7yEgAwB5707kjiQCEgGJgFUEEmOu0vJJ71NC9BWbCHnVaECd3/+EChfNPoVu1ISvmTmCok6H2ly7wWPPU8Mn+skbzEMInD+8m4JmjyGUApg1OH41OvSkps++KZ1/s6Bl87i0Gzfo4pgxdJUd+39TU3Vnd+7QgSrMnk2OtfRr8pNupdJHf6+hyJhY6stt/cKirtGWk2cpNS2N+rVoRH2a1qPPOPN//FIUTe4VSNcSEmns0nV0NT69FgQ20b9tE8kAyOa7ltNJBCQCEoHcREAGAHITbbmWREAiIBHIAgJn9m6hjV9PoH+ZCWDLmj03gGp1fiILK2V81KiNHJ6A09jx3XFUsUELw7VTU5LoaNBiOrF5JSXGRIkzObmWocZPvUroIsCTGc5x+9ZNCt2whI6tWyLmwDNlKlalxr3foHLV6xk+n2EA7yH2UiSd2LKKLhzZS/FXLxHWgCGY4uJVkXwbt+XWij0IWgdmDcETnPXU1jUiePMvt1rDfA16vkB1u1rP2CpzpyTE0QlmXYTtWEdxl8+LZx1LuVHlpu2p0RMvURGH/3rCJ8VG0/afP6fIQzvFuJw2MEw6DZxAJUqXtSyFs+5f/BPhXU3m/eBeizg6USMuI6jVuZfNe7X2ToDN0rDni1Sz0+M2j4PzRh7YTodXLaCYc+Hi3goULEjlaz9C7ft/REWd9GvW73B2HKU1oRuWcoDrmHgW9+PhX4ea9XlL3HtmDR07Tu/cQGf3bRVdO6DhAYNGRzveV5lKd2vsdY3xQ7u/6B9+oNh//qGbZ86IoQ7Vq1Oprl2p9EsvkWMdpuPzWY3sf8F7aMHeEHrmkTrC6Y+KT6DxyzcQMv7DA9vSzzv2iz9P4QBAjXLuog3gnM27afXRk5ZOAA18vGjsox2pBJcHSJMISAQkAhKB/ImADADkz3uTu5YISAQeQgTMUPBzSoTPTPDBwbkUdRs2g1y9fW3eDhys9V+MpfPsZGsNgnNgL6Au3ZaB1r7+q3HCKbY2hz2idXAez+4Lpn1//2h1Pu38cA6bcGa8etvuwsm0ZQgiWBPWwzMeVWtTwKBJwkHWGpzhfX/P4wDJCksQQjsGgZYOb48RGXpk94O/nyECBblp7d8cKYIRMFtndXb3pB4fzSZ0HLBmqclJzFIYTZeOH8rwsS2cMBgOfPC8mRS2LSjDsza/D+xcA6/dC76j5BvXre4LWhaBQ6aSWwU7yml43ouhB2nn718T3lM9q1C3KXUYMCZbmTq27j4mMZmGLFopWABVy5amoQFtuN1fEUH3hy4AWAKlSzjR7Gd7iC4Aih08d5FGLg4ib9dSNJM7A0jnPze/YXItiYBEQCKQ/QjIAED2YypnlAhIBCQC2Y6AWQp+6Yp+ov6/WHHnbN3Drj++pSNr/rQ5p1kBQKNuAg0hOsfZcT1DGcI6dhYhbqdnyKx2HTrNZuYXzyJrDmHD8yF77MILbAcjcTxbgQ4shiBHp4HjMziAtoIb6k0WLuZAAYMnkydnqpNiY7g8ZCA74ZftOkdWBz/CjI163fsYBiCMAgCntq3lAMZ0q+wWz2p1qcugiVSkmPWe80eD/qZdv39j9Vm9oBQCLNvmfUbhuzcaMmpqBzwlSiHMGBge23+ZTSi7MGLqIHiEAMPNhHhKu51KCH55121CLV4YyIGS0maWs3sMMvwjF68VQYCC/A53qVmVqnqUpm85049ygOaVfWjsYx2psCqwBSbACC4fQGeAqU8Gkr9HGbvXlQ9IBCQCEgGJQN5BQAYA8s5dyJ1IBCQCEgFdBMxQ8PEw6PNt3xiRrUgiO7tm1keiR7wtMysAeHZvsMje65mtAAAo1NhLVNgxm3tBVj1w8BQq61dTdxxaKa5jJgK0FTJjcNja9v+QfB9pY/XxyydDaM2nH3J7vRSrn1dv150F9gal+wyO4yZW47+ZcMPUlpRyD5xl9YzhdDMx3tRz2TFIXfJhJDSoF+zAPozaFFZu0o7avzXK6paN2mJaC4gh6IP3z+gdUha0tXfLpjjrf3b/Ntr648ws34E3ly2glCY7NTzU4N1IuUkz1gTTjvDIDEGKAe2b0RMN0msJxCQm0WBuDQhdgMm9AqhOec/seH3kHBIBiYBEQCJwnxCQAYD7BLxcViIgEZAI2IOAWSG3nKj/N3LulHOYFQDMSgDAVrZXi2fHAWOp0iOtrcJ8JewoBX0+2rSjrXdXtpgGB5b8Qvv/+Un3mtX0eQzKzJ6UYInZAJE975zRWBcvH1HyAU0CoxaRtrLoRuKWtgJCRmwSBGc6vD3aoj2AgAEEES+fOGx0PMvnRiUI7EVTCLNj9v31g8jkZ9WgqfDoSC6XYE2MnLI7vOegY2Gc+d9F8RwQUKwYl5M0rlSeOrLqfzXPMpR251/6bddBWnP0FLk6OdKs3t2pvGvJnNqWnFciIBGQCEgEcgEBGQDIBZDlEhIBiYBEIKsIQERu5/yvbE6D1nudmVIOGnF2mpFzp6yldWj19mAUALCWGcdcRtle7Xp6AQBbter24laI9QAC3p9IaKWnNtD/17GjeeHoPqtTaqnpmd1T61eGkH/rQLuxsfec2vHF3dypE2epEQAxyuAbvZe2gltGwpJG3wt1QCwzzj/ObYuBAOf/0Irfad/iedkmvFjc1Z16jPw8nbhiVu9L73m0B4SDP39XRu0F7TOdOCgwJKB1uvKAnNqXnFciIBGQCEgEcg4BGQDIOWzlzBIBiYBEwBQC58+fpzVr1lCNGjWoatWq5OTkRMWLp1eZNyMAiLp/CJYZKoub2tW9QezgbJozmU7v2mDzKTOUe2UCowCAnsN1iYXV1nw2ktLuKfPb2pCe4wjBuA1fj6cIVozXM4gYNu/7Dnn43aVCH9+8nHb/MUc3u2uNdWGUkS9bpQYFfDBFdBPIrGOKvamDHDgT6uhzqgwANetQr/dv3ZUQpFE6EBhl8I0cWlvvti1hSaPAQzoBQH6PDyz7jQ4wI8OoNl/7XthitkDhH5gbZf4dS7pS3W7PkG+TtqIkZOXUD4RugzXLDQaAet1Z3P5vxeHj1Izr/wsXLEB7zl4gBAbUVtfbk0Z2ay9EAqVJBCQCEgGJQP5GQAYA8vf9yd1LBCQCDwAC8+bNo/3791NoaCiFhIRQy5Yt6ZtvvqGyZe+1V2PnZQO3/4MSvy3LCccBTsrKqYMN1fHtWTuzAQCjbK8aG71gSPiujbR57lSRtbZmEJwDiyJd2zjGf+u8WdwecKXVZ6xR1I1KNiwsB557G4vGHd+4zO43WU/hHgEAJUhyLTKMAziTCDoO1szdt5rQjNAT2FOeKcrBJb2adKOz2qqhx15XTR9K0RFhVvdnS9QSIpArpwzi1o3nrD6rFqXEd2czB7KMHHVrE+kxW66eOSE0HmzpNSBoUqPDY9T46dct+BnhpQ4O2f1SZOKBfw4co8UHjtKwwDZUy8tDtPwD5f9zDgz4uLnQqB4dqIJbKTJuzJmJxeUjEgGJgERAIpDrCMgAQK5DLheUCEgEJALpEZgzZw6lpqZS//79RQDg0KFD9MILL1BhrseFmRXhywnHwchZUU5iz9qZDQAY1dSrUbXmOBqVEEB5vdvwGZzlrpDhFbW1trUAwH6mhB9Y+qvuq65Q9y+GHhBaBHpCgba+K2aCLhC6W/3pCN0AgGF9u4kvq1GHCFsZdCNWh7aGX70do7Mpz6LF38ppQyj2YqSJ06QfosdssdW2UJkBIpHN+g4Q7SKJFfcVQ8nA3j+/192LWTFNuw9jxwO30+7Q+OUbhFDgUKb9o1uANImAREAiIBF4MBCQAYAH4x7lKSQCEoF8jMDVq1dp2LBhFBYWRm5ubiLzP3PmTCpZ8q7YltkAQHY4c1oYzZQe4Blbjpp2ztwIAFRr041a9WOFfZXjZavVHPZoS2zOngCAETVdYSeU8vA21V1B79U2c99GWJuZw9ZXy0jrwKiG3yh4oLQZtLYHI20K8Wy3Z2n3wrkUsnphpv6F0AuyGIlR2moTufm7KRS2Y53ufuxpO5ipQ6keQrYfe7WW3Q+5cJk+5PZ/YAWM79mJIBAoTSIgEZAISATyPwIyAJD/71CeQCIgEXgAEDh+/DhNmDCB2rZtS927s9J2+fKWU5nt8Z5VZ04LoxHFWj3eHqfFyCnV0wAwypwq+4HoXMd3xhIyqYrBKd/4zSd0dt9Wq28L6tS7jZhBJcv+h7vlWa6HRrvAc4d3WX1WSxE3orUr1PRzB3dwacGnGWrS0bqw3RsfCgbBqa1rdN9uMy0fjbDO6jtj9G7aquE3Ki8xEg+0FTxQxBmLlXAW7RHxLqsN5RMtOUAEtseamSP48+tWcbaGj9G+MVHFBi24+8AYKqhxmm8lJ4r1ok6H6t6rwg7J6X/WUOc/YflGcipahN7v1JIc+X/PXI2hv/YfoUPnL1PRQoUoKj6BShd3olnP9CC34o45vSU5v0RAIiARkAjkAgIyAJALIMslJAISAYmAHgJxcXE0YMAAOnjwIHXo0IEmTZpEJUqUSDc86fo1WjZxICVER9kEMqvOnHbySHZQ1385TrdeXj3envaDRrRvvXOYLUdAezo4X6hZR2359YsRdPHYfrpyMkRXAM4W7RqO//ovPrZaP+7k4kbdR8yikh7/BQ6MBACxVosXBtLqmcMz0NIRgAgcMoWc3cuRUcmDGcxzOgBg1IbPVg2/0ftlSzzQiGWBe+k2fCaFrFqUQbsB1PzWrw6lKs06kNF3y1owKmT1Itq9YI7ud9GxpIsQ43SrUCXDGHyHl098jxKvX7X6vF5XiZz4FzQmMYkG/rGcLsfFU4liRakQ6xXEJadkWKo2MwAm9QoQgQJpEgGJgERAIpD/EZABgPx/h/IEEgGJQD5GAIrk69evpz/++IMuXbpEvXr1EvX/RYsWtZzKyElRBmZnAMAoY66FXK/lnrWrMXIa9c5hpDaflddAj2p+7exJkf3H2tasUqNW1P6tUYRstWJGtelgS7h6VcyQ/UdWusugiYTzw2xRxY2y48pecjoAYDS/XmDFzPsFQUbgYU2g0CiTDk0KCO+t+/LjdCJ9Wmr+9fNnhD5ASnyc1fvV7h+Cf4vH9Nd14DFJ9faPUksO8KjLT5TJjYJf1gJKWXmvbT37L3/4O7f/m7d9nxD+UwwYlXJ0oMSbtyg1LY1kACCnbkDOKxGQCEgE7g8CMgBwf3CXq0oEJAISAYFASkoKHTlyhG7dukXx8fH07bff0tNPP03PPfecBSEjmrUyMDsDADeiLrDC+hCbjo6yrp4avd4VZzYA8O+dO7SFW66FbQ/K9rdHG8DAWqe2r6Vd878hOJvWrFiJkhQweDJBSV9tRk5xw8dfpMiDOwnBBbXVCexNTXq/LhxHo9p6o9Z6yrxGe8nqO2PEUtArDYmOPC3U/20p6Fs6JVgB3ygo5lOvGTmX9SLU6qsN5RUBgyZZujwYOeS4407vfCyCMtHcUWHjt5PoxpXzuu8fxncdOp1K+2TM/uMho04WthgT2f7S84Rw+4NPnqGZQVuFw9+hehV6t0NzSuP3f9DClXQuJpY8SznT7GdRAiBbAObEHcg5JQISAYlAbiMgAwC5jbhcTyIgEZAIMAK3uf42jbNr0dHRNHHiRFECcP78eapYsSJ9/PHHohxAMbMigPYo8Rtdwp5F/6PDK/8wGiY+z+4AgLp9m3oDMedOW63nNrVJG4PU+4fjf4HLBUDxRnZYz2yJvBk5eX4tOhPaEapbEaJsoduwGeRYyk0saaS/YCs7rt5zTgcAjATtrNazm2x9aKsW3ihzX7piVUrhun811b5wMQfq/N4E8qrRwAKRET72vlu2Wh5iLiO8cqoDwKmoaFpy8Bg1ruRNbfx9M4j+QfBv3LINIgjwQedWVN61FI34e7X4e6uqlWhU9/ZUmEsEpEkEJAISAYlA/kdABgDy/x3KE0gEJAL5EIElS5bQokWLhPOfmJhIVatWFQGByZMn0+OPP04NGvznpKTeTKa1s0bS5ROHbZ7UTFs4M1CZETlTz2PvukZ10Nbmu8MBky3/m0and20wcwS7xqDVW92uz9CNqIssEhis2zJPmRTOf9WWAdTypfcziLxhjK2sOGq8EXBIjoux7BHzNe3zFtXq3MvyMyMH11Z2XH34iAPbWb9grK72QZYyzuzIb/h6Ap3Zu8Uq3nr17HGXz9HKqUMoKTZa95702u8pDxixSMCQ0NbZWyvXMMLHrheJB9vqJGFUtoC1zN6rPftKupVKH7Ga/5GLVwS1f8bT3ci3jGuGKfZFXKCPFq8V5QBvt2tKRy9G0bWERBrUqRVVLO1iz5JyrERAIiARkAjkYQRkACAPX47cmkRAIvDgIhAREUG7du2iKlWq0JAhQ+jcuXNUuXJlSkhIoLFjx1JAQEC6wxtlDjHYyGkyi6YRrVs7j70BACP6trX54GRunjPZqhCf2XNlx7gCnAWt170PNXjsBavOP9Yw2zpR2Y82+4+fGzmmZgQAQa9f/9U4unT8kO7R7b079URGzBSrHQBMZv+NShzMCkIq+0X2H+Uanv510mGBMgx0CUDnhqyakYCfUVAH69sKIGR2f2qxP2eHYjT1yUBB509JTRWZfnULwM/XbaNlh48Txv3Q70lydZLK/5nFXT4nEZAISATyKgIyAJBXb0buSyIgEXggEVizZg398ssv5OHhQa+99pqg/ePP7u7u4udXrlwRrAAHB4d05zfbAs+MY2gLWDPZ2SwHAGJjaOmEAbrCesWKOwsV9TKV/MVSyJZDqC32YuR9fSdKeTJ9+tVhhDpyWwaH8sLRfab32uSZ/lQn8Ol0441YBAHvT6RyNerrrnErKYGCZo8xZI3YW76RMQDwIV05ddTqPqwFF4wy98pERtoEZzkgtP6r8aYxtpb9x8PQWgj6bBRdDD1gei69gUYCfieDV1PwDzNsrmOPmKbZDavF/jrWqELvdWxJU1Zvpq2nzlLVsqVpANf812KlfwQCUm7dppd/+pOuxifSW8wCeLLhXUFKaRIBiYBEQCLw4CAgAwAPzl3Kk0gEJAL5AIH58+eLLH/79u1p4cKFtH37dnrjjTeoZ8+e4udoA/j666+Tr69vutMYiZUpg1Hf3Pn9T0QLPHsNNPvgeTMpbJt9IntGjo92H4kxUfT3qNd1xfXSOaWcMd69cC6FrF6oe5yqLbsQaqfBEoCDmRx3XTh2ijmwMFsaZztRSpEZg+PfqNfLVKlRawIDwJYho7xi8qB069saj7m7Df+UgKHFDKj1Rnjbe4/t3xxJlZu2txsaUPgXj36dUphpYM20AQAwBoJmj7bJSFDmsdZ+T73GzvlfZxD40zsAOiZ0fGeseEesma02j/aAYotNYabrgdnODvbsydrY26xzMXnlJtrM4n8wlKD4e5Sh/m2aUO3yHrT0YCh9uXEHdatTnQZ3bpnV5eTzEgGJgERAIpDHEJABgDx2IXI7EgGJwIONAFT/f/rpJ/r555+pfv36dODAAREA8Pf3F9l/BAimTZuWIQBgJAqnoGZN6Mwsoqd3bqBgVtlPu51q9hExzp7SAzinm7+fSuE7N+quoZ7vyqkjQv9AT4kfDnTgkGkE58uWbfzmEwrfvcn0ubAHOPy1uzxJbt4cjGEnyaax036G9QO2/jBTd6/Wnq/b7VluV/dauo+MasVt1u3zPg4s+40O/POTbt2/dh/V2nSjVv0GGZ9R/SCvc3jVAtqz6Hv+6X8t5NRD0jnEdu7LFhX+SthRWjNzBKWmmAvogEnSdeg0i/J/hnvgvYWs+ZP2/fWD3e++ei5b92Kmq0ZW2BimX+x7A2/y93DR3hD6ffdhwp8VK8QBLmgAoD1ppxp+NKJrW3unluMlAhIBiYBEII8jIAMAefyC5PYkAhKBBxMBtPyDBsCPP/5IZ86cofDwcGrevLkIBgQGBoqsXDrjX8i3zptFJ7asNAQECvGdB47Xd3iszACnKujz0Tbbstla2JZiu/IcnP9df3xLoRuWGDqnoEJ71WxAa2Z9RFFhx6wuXahwEWrb/0PyfaSNISZmSiic3ctRxYYtyb9VALl4VTTM9iuLgm2wZ9FcPtdSQhcBs6ZXl26kkaBLj8+kI4t6+24jZlDJsuXNbd2yzvfsMP/nPGofRkYbgQXfxm3pwNJfKGTVQsN7V+bQYyXEX73ENfsjWLDxgrm98iizdfXXL5ylQ8vms/7CtnQMDnwXi7uVJTefyhR5YIfuus7untTjo9np2Rz3RoesXiQ6S9gyq5oJpk+ZuYGRMXH0zvwllMxCgeowTpFChejjxzpSU98KmZtYPiURkAhIBCQCeRYBGQDIs1cjNyYRkAg86AhA9X/BggXUpEkT8vT0pOLFi2d0/FUgXD4ZQms+/ZBu30wxhMavZWdq3e8DXaE69QQQVNs0d4pV59+1fCWCY2RkejXWynP2OP94psOAMdyG7ywr6v+su7S9Z0RNvLr1nnZie+bDs3D2zx/ZQzt+/ZLgmNpreuUaRnXyVgMA7JQf37yCdv72Vaay2NXbP0otXxhoyALAPe5bPI+d+QWmnXlruBTjsgwETtJUpRrqcdZq4YHx2s9G2qUFgXW6Dp1OpX2q2HU92NstFgZEyYeDs4v4X6OWgXqlGegusXrGMH5HLtvcQ1YEGc0e7nbaHUHvP3DuInWpWZWasIM/kpX/wQJ4qXlDuhQXT7f436XONf0sugBm55bjJAISAYmARCB/ICADAPnjnuQuJQISgQcUgd9++020AwQL4Ouvv6aWLfVrbuF8bfh6vFCINzLRqq51IDXj9nJFHJysDoeTA0fu0PLfrTqNUKev/+jzFPzjTF1HTZkY2fjWrw6lKs06ZFgLteIQPzsfssdo25bPvWo2pGtnTujS6ZGtDhwyhZC1N2NmWhsKzDj7j5Z8oGPrGRz/SL6DfUyzh7J7Zs2a+B/mMlK4dylXgTP2s8ix5N3WbNjPweXzRbDEGgMB5yrC54EwoJ7BwW3Q80Wq3+M5XeZDQvQV7nDwmV33qLdehbpNObB0htAS0prVDniKmj77puUjiFOu43aG9gpBZkUTQ7svMFFWf8qlB6xloGfaOzUrxoj5ciMAEBEdSx8sWkmxSXfLJ4oWLkSpHBTw5m4As3p3Ixep+p/Zr7N8TiIgEZAI5BsEZAAg31yV3KhEQCLwICKwevVq+uKLL6hbt270xBNPkJeXl81jGmWHtQ9DUb9Gh8eoEtPkHZ1LiY9jzoVT+J7NNnveK/R6T/+6tHLKIIq9dM4QfggP1uz0OFVtGcAOtBMlx8fR8Y1LKWz7OtOieIaL8AB7qP/q+fYs+h8dXvmH4RKo/6/SrCNrALQiVy4FgN1hJzs6Mowi9m+ziZvh5PcG2Kr3Nso0w6GvHfC0wBpU+N0LvqPoiFO6S4PZULBgIYIKvZG5st5B7c69RIcB4IxzIxATyveIdoL2lDjorYXSgOZ9BwgNAb2sODL3rfoNFpn7E5tXCsE/tbCj0TmUz83S/83Md+PKBVrB3wUEk/QM34GGT/QTZQ9m7kY9T24EABJu3qJhf66ik1eupTvCs43r0mutG5uBQY6RCEgEJAISgXyOgAwA5PMLlNuXCEgE8i8CENpC7f+2bdsEA6Bfv37k4+NjswyAede0f8kvNqnx2YGImg5v1nHOjnXNzGGWrq6dKzMtDs3sJzNjbAnGGTEA7FlP0YPA2VE7ryemaM+cWR0L4cbO701gVshMbiF4JKvT6T5fiJ1xo3aJ9iyOzD80KXJqz7kRAMB54fxPWL5B0P0VA+X/g86tqXAh210u7MFLjpUISAQkAhKBvImADADkzXuRu5IISAQeAgSgATB37lyaMWMGOTk5UVRUFPXp04fGjx9Pzs7OugjYQyvODIxaEcGYc6fZeRxO6ESQXQbKeeGiDqzkrk+ntrZWZgQO1WqdZ/oAACAASURBVPMcYqr8vr9/zFL9uhEGyNAjuGPLqrfrTi1fYuV9K4ZWgsD7JtegZ8U8/etQp3fHEbLpCBxt+2U2MzKWZWXKbHlWycpv/m4Khe1Yl/k5IZRpA2dtqUTmF/rvSTNiftbWcSzlRoWKFKWEa/o6AGWr1KCAD6bYLD/JjjNgDij9xyal0LGLV+jToK0Uz8yAl5o3oL7NGpBBv4vs2oKcRyIgEZAISATuEwIyAHCfgJfLSgQkAhIBBYGQkBCaM2cOPfnkk1SpUiXxX4YuABq4UFe//qtxugr5mUXXam19NrMOQC1v8PiLdCn0IF04us/0VlHzHjhkKrlVsE/QTb0AdBSC582ksG1Bpte1ZyBKLup07U3oOmCrVtxW1wSzLR9t7QsU/o5vj7nr/N8z1NtDjC7u8nl7jmRzrEv5inQrIZ6S4vRp8eoJ1G0bUZIAbYjMWFHWtXB0cbN5Fp/6zanjO2MJJQfZZXDgV00fxvT+i3ZNWYNFFmNYL8IWe0C3u4PJlRByik+5SU5FiljN5IdFRdP/gvdQXe9y1Ma/Enm5lKSCHETZcPw0TV8TLFYZGtCaOlTP/PfL5FblMImAREAiIBG4jwjIAMB9BF8uLRGQCEgEQkNDad68ebRz504aN24ctWnThuu1zdFwbybcoC3/m0aRh3ZmC5CgpXd6d7wQI9NadrEOUPve6pUPyLdRazq1PYiCv59umC3HXvBcGxYZrMh1+Vk1sA5APz/DOgjZZQjYeNdtQi1YSb9QkWI2dRP01OLVe8ls2QX2gRIJiNGhHl1rYBdATC8x5mqWjo51KjdpzyyG92g3ayuYYRZohSJRI79yyhBKvG7fXoq7uQtmwwnuenB80wrdc5hpTZkZEE5uWcUtOT819d5ifrQH7PjOONo5/yu6fOKw7pJZDQAciLxIo5cEUTVPd5rQszM5FS2Sbq1fdh6gn7bvt/wMrf58y7hSs8o+oixgZ3gk+XuUoWlPdaUSxYpmBhr5jERAIiARkAjkAwRkACAfXJLcokRAIvBgIhAXF0cDBgygvXv3Ut++fSksLEyUAAQGBpo+MDLaEFMDtT0zImlYCHT8am26CqdRr2MAxmU14FC6YlVq98YIcrknrJeSECfq0m0J2GFdOLJw5io3bW8aF6OB2YGbsgY6EbR48T3yrtXobhs9ZkxsnTeLTmxZaXUbRi0T8VBm+t0jSNK87zvk16KTzXZ+6FwA9khmmQBgOUCh369FZ/HumGEWIGDQ4PGXqMGjff/bm53MEiXIAnFAJ5fSFHlwB63/cpzV1o7FXd25U8IMAqMluw3vDrohnNq2xjAIoA56GAV1bJWFGJ0B7f3Gc13/9tMR5FnKmWY/24Pciqfv/gEnf8qqzXTuepzuvss6l6DZfR6lMiWsdw4x2of8XCIgEZAISATyPgIyAJD370juUCIgEXhAEUAAYOTIkSIIUKNGDVq7di0dOXKEBg8ebPeJk65fE23pTrPiftrtVFPPw3krV70eO3NvMa2+sqln4PyErF5Ih1hN3xbFXT2ZY0lXavz0axaHUf2ZUUYa2V5k/tEWMCcsM7hhH3BG3Xz8hEPr06BFhtZ5eoKDoOQHDJ5M7r7VDI9jhI0yAe6xaosu1KhXP3JyLWM4LwYgWHRkzZ8ieGT2HuHMVm3F6zz5CjmUuNtRQjEEFYJmj7aq6o/91evehxo89gIVLJyejg9myWawWAxaWyLIgneoEjNHMB9Mry0m7qZRr5epHrc0zCnD2geW/iJKPfQ6IyBw1ey5ASK4hsCQraCOPe+FtTOFXLhMH/69hlJSb9NLLRrSEw1q0S3eozYIgGdv8s8PnbtM206fpQ2h4ZSc+t+/F1IMMKfeGDmvREAiIBHIOwjIAEDeuQu5E4mAROAhQwBCcUuWLKERI0ZQbGwslSlThn744Qdq0qRJppGAY3fx2H5CK7krYUcJDq7CDIDjBGe8TCV/qshOq0/DFhkcObMLg0YfeWAHhe/eRFfDj1NKfKwlq1jUqQQVZ0cUgn1VmnWgslVq6vaWx3qoeT/IztTpXRsFywD7RK14LW5Hh+dtsRLM7tdoHDC6zG3uUE4BmnZy3HUCQ0ExOL+OnHV2Z+y86zQ2hV3sxQgK/nGmwAdWhhkQjXu/IYIuZg2q/aHrlwixPGTs4WzCwXVwdqFS5Sqw49+ZWzy2JmCeGYMjCx0GzB91OpSSWVtCCSDhHnCPZf1qkS+3kSxfu5HNu8Be9y/+SbwTyawJAMzwDoBZYivAhD2c2r6WWzRyW0Curcf3As8i+IPADxgNeu8Q3sM9C+dyNn6teM8RAKnd5Umq1emJDMGGzOBj9AzKGA6t+IPOh+wR2GHvEPyrUK8pBzye53Iaj3RTJERfoV2/fyPGY784J76PYJCYDcJZ2xNq+//Yc5jcnYvTuMc60WfrthFq/gNr+1P/Nk2ouA6lXykbKM1sgXFcNlCxtIsUATS6dPm5REAiIBHI5wjIAEA+v0C5fYmARCD/IwAmADL/CAY89dRTWQoA5H805AkkAhIBexBABn/kYg6gnL9M3epUo0fr1aDhf66iGywICCvGrIteDWvRs43rZggE3OaA0ril62nnmXNCALBLzar2LC3HSgQkAhIBiUA+REAGAPLhpcktSwQkAg8GAtHR0fTRRx8Jx79bt25Urlw58vDwoIEDBz4YB5SneCAQgLr8umNh9PWmnexMFqKxj3akGuUyCkU+EIfNh4e4lpBEA39fRlHxCTSye3tq7VeJFuw9TPN3HRJ0f8UgCojSAAQDSjk6WH7+yYqNtOlEOHWq4UcjurbNhwjILUsEJAISAYmAPQjIAIA9aMmxEgGJgEQgGxE4c+aMaP/31ltv0Y4dO2ju3Lk0bdo0atSIxeSk5ToCcHQjo2NpRchxVkQ/R1fjEyk1LU1Q7ksXd6SW7Fg9/Ugd8iyZObq9tQNdvpFAyw6F0i7OwF6Kjbc4bMjalnF2ogYVvOipRrXJ2zV9zb0ROHduJtCNnT+Qk39HKlqultFwm58rbeKABQxt4j7s1k5SxbOEavY9DHG/4X+tpjTO5k95MpBq3gvOJN68Rd9xacDao6fEe6wYWv/VLu9B7apVZp2ANA4UHBRsge51q9OgTi2zb2NyJomAREAiIBHIkwjIAECevBa5KYmAROBhQODcuXP08ccfU9u2bcnPz49Wr15N/v7+9Mwzz1AR7uUtLXcQuMN123vOnqdvNu2i86yQbsvgPPVpUo9eaNbAaq91szu+wo7/7A3bafcZruvn9W0ZRN2wHuxOcizFbvmKuLk9FShcjNISrpJru/f474Upfv8CKtmEhfaKOVNKxG7xn0PFJuK/zBoCFMOYTh6XnELt2WEMOnaKqpYtQ5N6BWRoM5fZNeRzWUMg9NJVGvH3ajHJlF6BzM5wTzehmXcNQS7dEgB+P6ERsXvBd0Lrw5M1LNq98aHoxPCwGnQrjq5bTEfW/iV0VtDZpMNbo8jV2/dhhUSeWyIgEchHCMgAQD66LLlVicDDjEA8Z6iQ6Tp77TqFXY2mCM7UXk9KJrS/imXnxJoThV7Wjkx7hQBWFXc38mfHpTr/cuxbxi1POC8RERE0Y8YMunLlCp08eZIuX75sueLWrVtbWgI6OcmWXGbe/cQ9e+gGB1Hc+/enwmXNUdThHEEwDQEAeywraulbwyJo+pothAwtzNUJ7IKKVMvLgwoV5DaCbNcTk2lf5AWKT7lFH3G2vRy3doOlJcXQ7djzwtl3bvgMJZ8OphK1H6XbHAi4kxzHGf8OYlzi0RV068pxKlTSk4q4ViTHKq3sOZ5l7KJ9ITRn826R9X+l1SM0aMFy8uBWcTIAkCk4c+ShM/xv4pBFK0UWf9xjHalFlYoZ1kGIaTezTKavCaZY/ndTa3W9PWk8iwDi38x0xs7/gWW/0QHuMKL+N9a79iPU8d1xokVnXjc46yksLlqwUCEWPS1ps0WmmbNgvuB5MylsW1C64S5ePtRt2AwhAilNIiARkAjkZQRkACAv347cm0TgIUUAv6xeir3BdalnaGvYWeHsq2tZswOWkg7FqFHF8tSDaa9wvAoXuttaLDftNv8iGR4eLmr/d+/eTd9++6348+OPP04+Pj60fft2IQ4IloAMAhjfTPS8eVSkfHm6eeoUub/9tuEDe9npn7J6i1WHyOhhZExfat6A+nJm/q7Lbs7UdHrQ/Pu3bULdalezvH9Jt1K5/CCSAwEFqXElb6uBqltRJ9jBX8UBgN6UcPAvcvRrQ/EHFrKjX4FZAY50JzWJbkef4Y4BaVSYf1bMozolndxAhZw9BGOgVMv+VKS0caYygQMUyP6fYjX50Vxb7s6OPzLNdct70lh2NAvfa8dn7uT6oyJjYmncsvUUGRMnAiHDAtrkiQBdVs+VW8/DoR+0cCWdYxxRLvJm26a6S0ezXgCwPnYpiiq4uVB1zzJUr0I5we7A+6i1q+GhtHrGCEKHB7UVdSxOgUOmkHvlGrl1TPvXucdc2Dn/a7qZGC9KeWpyd4gmz7zBwYCMZzW7wKHl82nf3z9aDTq3fmUI+bcONDuVHCcRkAhIBO4LAjIAcF9gl4tKBCQCWgRAww6/GkOLDxyl4FNnCY5QbhnEsTqz+jWo3WVK5F62HeJ/X375Jbm6utKoUaPojz/+oN69e1NISAgtXbqUgoOD6d1336WhQ4dS0aKazFxugZNP1knYto2uL1ggsntgADjUrGlz5xtZ9GwGZ0OzElhCEGkyU+GreaanXOstfOLyVdGrHZlaPDuiaztq4uudbvjvuw/R91v3ip9BbK911UoZpkPWP/VaODn4NqOk40FUsGhxdvZT+T8WfOPoWcGiTvRvWioVq9CQksO2UMEiDlSwuCulXg3nIEBZKuZV11RZgEIth6M/4+luhP3PWBssghZPN6qTbW/GLzsP0E/b94v5ynKQYXafR3P1e5htB1FNhBZ/0ZFhogUk2krGnDtNt2/eTNcuE8PRBhAtHZ3LlhMtD325paNLOR+7stQImE5euYkQXPJyKUnTnupqU6cCgZ0xS4II9wvaP9gd1uxO2m3a+M0ndHbfVvFx5SbtCD9T/t5xwFjRgjJPGv//k0Mrfqd9i+eJ1pmKFS7mQAGDJ5Onf+beX9zj6hnDRetS3F2jXi/TlVNHKOLAdrFE9XbdqeVLg/IkJHJTEgGJgERAQUAGAOS7IBGQCNxXBFBbDBG0JQdDBaX/fhrqu9EGq1/LRrnigCAAgBaAtWrVol27dlFkZCS9/vrrVKWK9V/I7yc2eXnttBs36MKHH1JRb29yYCxLcUeFAlaymcoZtKJ2WTlbK3bQR3F23CgbjkDDWG63BtYBMpGDO7eirtyjXW1w5CYs30BbTp4RavsTnwig+pyd1VrisVUsBnCbink3pNhg1gPg+YidHDj9/AcqwHoARTyq0a2LR6lAEUcqwNlOlAcU4EAA/u7S5h0qVNy4fhvBuK827iS/sqXpY+4tP4WdzCusNI9gQHl2NLPLDp27RB9zVjol9Tar1NcUpQZGeGbX2tk5T0pCHJ3YtIJObl1D8VEXDbUd9NYu5elNzfq+Q961WAwUd2vCdjBrBO380NbPTHnKaS6jGrpoFZXkbgCf9u5GbsUzBj6vnz9DK6cN4aBFHBVj6nzXodMp7lIkbfx2othRXg4AXAw9QEGfj+agS0oG9Bo89jw1fKKfCVQ1QziosO2X2XR84zLxQcUGLajD22M4IBJswQRBkvasBSBNIiARkAjkZQRkACAv347cm0TgAUYArat+2r6P1oWeTqdQnReODM2Ad9o3p041/eyid9vae2xsrMjqJyQkUE3OTkPpPyUlRbQBXLbs7i+Uzz33HE2aNIkcHP5r0ZUX8Mjre7ixbh3FrVhBDiyg6NKzJxXx8tLd8tGLV2j0P0GWHulZPRsy+dOf7soaE7Yd6pALl0X2H05uAx8v+uTxzhko19C5GMqU+zCm3Htyzf/sZ3tYdcyyumezz09ZtZm/n2HUxt+XarGyPBTlX2rekJ5rWs/sFA/+OHYKkenfvfA7unT8ULpsc1YOjyBRjQ49qemzb7K+ozFdHYypj/j9OsLvN559oVl9ep7LUxDUtGbK+KNcCoDyDtyx1o4GLaad8znAxFaegxGdBo6n84d30/qvxomf5dUAQGpyEq2Z9ZHIzAOLFi+ySCac958/F/vOrJN+I+oCrZwyhBKvXxUlBB3fGUs+9ZvT2b3BFkwyHVzIyssin5UISAQkAnYiIAMAdgImh0sEJAJZQwDCZz+y478q5GSW6NdZ24Xx0/jFsQsHAAZ2bGG1NtZ4hvQj9u3bR/Pnz6e3uTY9LCyMli9fLpT/+/TpQ/Hx8UIDIDQ0VAQEZADAPLr/cnuzfzm7fmXqVCpUqhSVfY9/2dexS3HxNILbpV1gfYnsNCNKPDL7s4K20sqQE8Ih0VNbV8TcwIqBPsX4np2y5d3LzFnVDiVo5dhTiyo+9EHn1vdFLyMzZ8jpZ1JTkmjbvM8ofPdGq9l+UMSdy3pRWb+a5OFXi1A3X7qin6COw65fjKDEmKt04eg+8d9NFqpTG94VUMzr9XjO1FHUwS0825aderT1Q0BTa/h3eAQHDEI5AKDuMqGMQwnDutljxL5gimOrOLuYHyKAyILnNTu1bS0Ffz9d3EmZSv7MXJhGF48dsDjpfs07Uds3Rti97ZDVi7gTwhzxnEu5CtRtxCxyLOkiSg32/vm9+Hn7N0dS5abt7Z5bPiARkAhIBHITARkAyE205VoSgYcYAThB+5j+PJMdIfRXzy8Gp2dYYNuM6th2HgCCf4sWLRJCf+VZqA4MgEKsSr127Vp65ZVXyNfXl2bPni0E//BnacYIwPFPvXSJzrFOwu3r16nSDz9QMZ3yCaXu+fD5/zotGK9gboSRs64WaQPVelbv7lTeNSOFHtT/CSvuOpPWxNygkxF0LIx+3LaXorlLwEjuDgChQMXBwxk/4RICsA2g6A6mwVIur/lt50FIA9CkJ7qQv0cZ0Tlj8cGj9Ne+IwQmDnQvXm3VWDBekjmTPJrrw0HL1zO34o6sX9CWuwPsoSguCZjKvecxL1oaQmCuaeUKYm8FWTtgAWsa/LTjAHWrU43e7dBc6Aig6wKCHSi1ebZxXfrn4DH6mksNmuE5zkarxegW7g3h8+4Tre0m8v4d77XHxHnUc7/Dc29j7ZDP128X+iHQT4C+AgREp3HHhdPMqlDWw7lQkvEnnx8YQJMBXRbeateUmrOCvjnSPZE6Q65g5VjSVTiA1dp0Fa3hCpgUSoSyfMiaP4Xaftrt//RPSpT2oB4ffUbFXcvwen8LRf5bLGgHx7bNa8PEGmrTlrdA3+SJBrWoZ/0aFjYJsFvH79Gn/G8xSgasMQBuXLlAK6YMoqTYGDG9ku1XnN1ixZ1ZBHCq2EdeMgQugj4bRSgBgDV5pj/VCXw6XZa+4eMvUYOeL9i1be281dp0o1b9BnHlTRqt/3IcRR7cwVoOpUQXAGutAK+dPUmb507hEopzQvMBQoQIRJgt8bBrs3KwREAiIBEwQEAGAOQrIhGQCOQ4AviF/JtNO2n10VOZrovN8U3aWCC7ggBYIjU1VWT693DLuhVMW7/OjuvVq1dF1n/YsGHUq1cvKmyC8ns/8cgLa9/h8gmI/jm3b0/Jhw5RalQUlX7+eSpQLGNbMjg8v0Fojh1Ra+0is3oeI7o+2lcOZ+YBKP61ueOEXgu9WewYrzh8XGxnSJfWFKjSCIDTPjMoWAQA1IZMrNL6TQkgoCwBQnA7TkekOzOc4uaVfazOU4SDUWAmQHNg4B/L6TKzJfQMmgABtaoKfQAloOHFAQ1FiK5TDT8RIECg731uG4hWiwPaNxNBAnX5RTtWnseaY5aso30RFwQNfXSPDhYHHEwNtLfDPFqWhXbuUlzLjhZ3qcwIgSGr3ZADIOr1EBAYx1oGBfj/rGEJDD7kfVujw1vDQp35LV2xKjXr8xZ5VK1t2unPMCcHePYv+YUOLPnZ8hGo5p2Zeg8V/s1zpwoRPsUUWr66FR/e9WAOJCHQqrSZVMYDo6KsLXHrdppgdMD0RANB9Q9iBgDWUyv+b/5uCoXtWJcuA57V7092Pq/uWqDe934WAzyw9FdB3Qee3nWb2LWsWg8BDypq/+pASaVGrUT9v7bDQMK1y7Rq+jC6wboQitkKFti1MTlYIiARkAhkAgEZAMgEaPIRiYBEwDwCF/mX+PGclURdc362wFr+9H7nltkqTjZnzhwREHjzzTeFAODPP/8sggCy5Z+5NwXZ/6jPPxdt/zxGjKDijRtbfRB10SMXr83gEFkbDOfvAxboi2FBylH8jJlyAWTgp/QKFFlqa7adHXEIACL4AKcXooFaU9f/I2s7hbPqNbnuHqYNYFRlB7whlwhApA9iecrYbzfvElntGvwcBAa/2LDD4hArooIQ2pzKtf1pvBcEttBuEIEDGBx0BA7AJNjA2hy/7TrAmfI06tWwFreLcxdjK5dxZX2CkuxsbxGq8+gfj8z8TdY2UFrRwdlH1vkgswhGLl4jnnufqeg/cwDm/PU4y9HBcsDc73HAAQ49atb7seOu2KJ9Icwy2C1aAqrxwOfqud/m9cASQIs7xcAIWMrComgxqJiCPTpAKBiAmVDBtRTN33VQMAH09Bms3Suc8otH93MW3iedcr862wtnEDT+Ol17m3qpo8KO0epPRxDq2BVD9v3C0b10nAUG1YZgQ8CgSVTEMaOAH/7dhYZDKDMu9IJeStDHWhcAdXCjROmy9OjI2VTYwZHWzBxBUadDRe07auCz0k7PFCB2DjrAAZT9zKKAodwCwoUIksEBx71AYLHb8E/JycXNrplPBq+m4B9miGfUzvueRf+jwyv/SKcJoJ1YHUxRPssXbRTtQkgOlghIBPITAjIAkJ9uS+5VIpDPEEDmc+zSdfmK8q8Hsa1fljN7Lcj8o+b/7NmzVLx4cXJ3d6eZM2dSyZLZp7Ce2b3l9edA/4fwXxIzKUq//DIVQ9mEFbo12CdGlHblrHBmQZ0vca9meu2xUyKrbMQaUGfhreGGtpagxsP0AgBqkUBtmcBpbo8JBgFKCZDBH9WjPW0/HUkTuVxAGVvG2cmSSQcF/zqXCMChxXgECjBuBjv333CQYA+X4lRxdxPOPnQJlLaDCGT0bVqfCrHDhDHoFa/Q6dXtCNXBiu51q4s6c8UhxxmV7gVKFwEwJOqU96BNJ87QY0xFR3ABgQiwHDxKlhDiiKCig/6PfvSwGN4/sv+KA69VtlfmxvOVy7gR6t971q9JC/ce5ix3YarFTAuwCtTrvcrdBZ5+pI5Qy4dqvpqNoQRPkCVHlwNfDnRkxrSt8zCHPTXnoJKDUq5k+uHcBw6eQlfPnLAI8in7qtmxJzV//l3dbSJwhMDrr8x+QXmGwo7AA2i3+E6HZrolD2j/F757k5hbCTQkRF+xdAXIi/3utboFvo+0YZX+0eIcCnsiM/R/YLDtp1mWAIwSWEiJj6WVU4dwmUQ0edd+RGgiqNkYysVo2QP4uWv5SqwhMJMcSpTKzGsmn5EISAQkAllCQAYAsgSffFgiIBHQQwDiUqOZ2gun5UExb84UTnsqUPzynF2GTgD79+8XwoAdO3YU+gDSjBG4fe0axfz2GyVs2yZq/wuWsH4nf+8/KpxeIyfeWhb/wvUbnNVewc7of9lYvZ2BXq92ktXjjAIAcNTmbtnNzmuIeAzv1+w+j1paUf6C8oXt+0Wtv8I0UBxW0PGnsyMPtXdF1A0MgciYOBrC9Hp8/0DVRwCrU40qlq4brfwqcWu/jqImHw44ggVqU2rtk5mhoj0b6v6VrD2y/Y9ztl8ROXR3Lk6fc/cCnGEe7xnOpyc76beYmt/Qpzw9yVl/CDGCgg5KflzyTbEHMBRmPdNDsBBguLc5jAkccuCPIMvLLRpZOhAoc+NzOLY9OBBRj8sXxvK/OaC5Y3xT3wpCSwHnAx0ewR1/j9IWpoISvMB6yh0ZsTmM3kyI+i2f9D7BWYZhH61fHUpVW3YxepRuJSUI2v3lE4ctYxURO/xg64+f0tn9WznOVYgqN+sgSg6KOpn7twj6EbFJKYT/LVKooGj/p6d1oFbRx7pKtj90wzIRhMir9HWtbsEjT70qFP9XzxjB9PsLzAioyroFU+x2uq3hAar/jl++4JaPq0WLxIDBk8ndt5r1O2bMod+wj5kJt1OSyc3Hj1q/PFjsR5pEQCIgEbgfCMgAwP1AXa4pEXjAEciNzD8cGhcnByHehSyg1lK5ZvpU1DWK4196QWnOLoNo2WutrVPN7V0Dmf8f2HkdOnQoOTs72/v4Qzf+5pkzlHz4MJUMCKCbJ0/StR9/pMJublR20CAqZCUAcJlrz4dxWz3QoY3sUXYgB3ImW+0UqTPdRs/bCgAo2XHQ6a1pAJxjWjyy3QqFXR0AQHAANHpkcKuyc4wsfmF24JS6eWT4x7IjjzMOmL9UiPjBFCr7rvBzFmFB9RleYLo96uQx/+ojJ4UwXxpn4WEQ+UP5wf7Ii4IBoNUjCL10VewXQno4dyXOliv7R/nBlF4BIliB+v8jF+46wkq7xJKsdaHoAqj3U5qFCL96rqcIemwLi6BPVmwQQYQJ3C5xBrMwwEZwcXIUgoMV3VzojV8WW9gBCgviJH/fwYqAORQpTJN5H8m3bjNWQWI/yOw7sz7CgPlLBNbq77LCKMgqA0BL9wbVvDurxZf0sB3YQ8AAWWq1849uAW37f0jIZOemJV2/RssmDuQgRpRYFk40ghiKuJ5erXtu7tHaWmrsEXhp9coHdHrHetEBAE565/cmiG4M9hpwWD7xPdH+T3y3HnueSpXzEZ0GwNRoAFHBR/tKQT97gZXjJQISgfuGgAwA3Dfo5cISgQcTgZxqtYY6YGT0UKMNqjZ+UTdryDbuPXuB66NDKIzp1EbZYFvzggXwae9u2dKf/fTp0zR9+nSaPHkywdpilQAAIABJREFUubpmjnJsFoMHYdxNZklc//NPKlC0qBD7S9i4kcqNG0eOtaz/Uv8/7lv/x57/sql6GCjOaRX30umGqFvhGeFnKwCgFqzTlpJY606gLgE4z5n8t9lhxV6Q7f+UOwgI+vw9cTxk1CF2N3X1FrpxT9gNe1WcdswPtfetXIZQnL9DUObH90EJHEBDQKm1VwcnkHVXxABRJz+IdREQHEHA4GfO7IOVABvOHTL2R16wiBMqQn7HmJKPPSIQB1PWgx4Asvs/cStQfIYAHmj+StADQQg498jYv9m2qcjgI0AxY22wZb2z0ddpgepeW1WtJHQVfkfHAd6bcNIYk084eIC1UOKgzA+M3v19qdA2wL8nn7B+AUwRMFR0EJQyEKN7136uiM0pP7cm1IfPoPqffIMFQMOPU+jGpXTp+CH6914ABp/D+W/WdwBVb9s91x1LLWUdtHkfbve3avpQoU2A2n+wAvKaqbsyQJvAyaW0YGLA+e/0zsfkWa1upras1WXwbxVIEQe3i7aNtqj/mVpMPiQRkAhIBHIBARkAyAWQ5RISgYcFAT2l8syeH1kc/ELev00Tqs01xKA5Z8WyoxWhrT7u9u7tDGe0p02bRpMmTZIBAJPgxW/aRFe/+YY8mTWRxGyAMv36Wa39VyvIG02tOJBwhtWGDLeSaTeaw1YAQEvxR5u7Nv6VWGugmMh2g1LfpWZVbsmXKLLusDrlPammV1naeDxcfA5DoOIZZqBgDOrbYQiEgb6PoBaCC6DD67UaxD4Uqj7G9uZ6eOxlAdfNI8DwFjvcEOWDoSb/E86mI3CAsailr8bfRWgDrOcafqyH+WDADXX+EPjz4ew8uhcgo65u96llESh4wmmHg44MPfajtOXDPAhIrD56UmTzk1lkEGtiLewN30MlkKfMrZRKYG5FiFBdPoH5N7EAIFoQwhQM8GeUXwA7bbcBo3tXf66tQcdntQOeoqbPvimGQYRu7ayP2PH/T5jQ2vyghrfhjLtbhbt6CDAI763/ahwlc705nO923G9eqTdHMGHPn/+j4xuXiRaCnbgWXXHQ4QDv+3set8HbIgIMNTs9QY889UoG8T4IGsKBPr5pOYEBoDYEAHA2iN2JkgRu/xfKgoRoWQhrwueDHoHF+J4OrVwgPi9WgtsFfjA1XWu8i8f20/ZfZlPc5fPkXrk61+mPIQgNag1rIoN/ZO2fYmyRYo7UZdBEoUmg2Nm9waK9HsaaNXX9PTA5vWsDHVo+X6wBK8P4N39hoIXSjzWAvdZKli1PAR9MpoRrV2gv438t4pQoL2j96hCqULepZThKOzawpsLFo/uouJs7dXl/Yjo8Ig5sF3gA96qtAsTdw3Cm0A1L+Px/i3v3qtWIOnDpgV7Zx/ULZ+nQsvl0LmS3KCfxbdKW2r3xYZ4TajR7T3KcREAikHMIyABAzmErZ5YIPHQIrOJMHbKNWcmwK6Chjnkwi4Qh65k1tz/jNYClAFV4tUK4PZelzp7a85x27B3+5TMhIYFKMH0dmVlpxgj8yzXpySEhdIu7Jji3a0eFXFysPmQ2+w+HEhR63KnW4OBO4A4Wikq+rd3ZCgDgOWuZfmU+RXxwPzv1k1m5XS3WhjH4DkAIUPleIYuOWm7l73cd2dpCiO/oxSiLMr9Sx6/et17Nv1YAEc9AWE/dRk+ZByJ7pRyLWRx8BOmaMX4/77ibfYfBQa/HTB3sCbR7UPeV+n71ftTih8rPUQYw4+nuNGnlRkI5kdYwN0QMIXCnnlsJJqi7BijUfvUcOCuCACjx0P5cLQJp/DamH5EUG8P1/wMp/uplCwYQhqvI2XPYrj++pSNr/rQ6rWMpN/Ku05hqd3mS3LxZ0FIV7NQGFhQRumLF75YNqanv6jZ34bs2CuV6tXOsKPo7ud7VWuCXiHUFtrG+wEy6mWi99SN61h/fuFy0sWvyTH+q0qxjunOiRAA18Yqh3n7llCEWyjy6GFR6pLX4+ErYUQr6fLTIniuGWv163fukwwVZ903fTWYsL6X7OVT8Qbt38apIrV4aRFDhR1tCe8ylXAUW4JvFAZE02vjtxHRlF8o8jiU5kMWBDrcKVbgt43+dBZTPwSrAuRDMQMcENXtDER9U7lDNTChUtBgFcACgXI36YioEg1ZOGUSxl86Jv1dv151a8rkgLGhtb2oslb3gfvcsmsvBgqXp9oFOA7hn4FUnsLeYW5pEQCIgEQACMgAg3wOJgEQgWxCwp97a1oJwZvo2rcf1ufVErXNOmVpZ3d41oDnwGQuWQfAss4b2f1988QVFcf/6Jk2akJeXF1WrVk0yAWwACuX/S598Qonbt5P3rFm61H973kVFRA+OpNbMlgAoLfbqswidLQOjAG36lhw8JlTukdHvVNOPXmreUGTAEXBYdyyMvmPxO9D88Tko/o8LdfsQ8R+y4QG1qhKCbaDJg0L/Ybd2omYf5Q7zmFoP6jye0bNwDiag5v84i+/h+9aF53uddS3gOGvtEDvw33EpxSl2xBF4gPMMRs7lG/GiQwKo8qN7dBCsg3HL1vGc10RbvbfbNRVCcx9xoA0tBEdz5wKwDbSGMy8AdZ9bBEKcDgwH0P4xFu0TZwVtE1gohuDAyy0foUqlXWjkP0Hp5oZTj24J+OzjxzqJ81zjWv9POIhzFBoCvJ/ejevQE/VrcUAlWmCAkiBHxhRtE19ikUFrGJj9jmup4lqxPKVlnLX5oPbv37orNXriJSrikL6tn1bcTtuCT61QX6K0B/X46DO6fDJE1KiDEaC2dAEAZOrZed23eF46x1G7P/fKNbhUIZRKlvXitnrTREZZqxGgDgCErF5EuxfMsUyjOK3WOiRgkFaZHzoI6778OF2QQLsnBIEQXAHmYCaYNbAmmvd9RwQktIKL2jmUwIQaX4zBHK1e/kAERMBy0Aa81QERnBldHdDdAabVhNBqRqC7AjQW9PamDQDA+d82b5ZhEEQbpDGLlxwnEZAIPJgIyADAg3mv8lQSgVxHwGzG1dbG4AQNDWhDrfwq5sr+ldpnexcz6/DZmhf0/6+//pp8uX3dRq5lDw4OptmzZ1Pv3ub6hdu75wdh/E3WTLixejUlHTxIbn37CgaANbPnXm2JOpoNANjKcGc37siYj1u2Qaj7o67902e6C5V9afcfAXWveOxGm6kHVT+FM9+o/Y/iTDja0105dSSd8w2KfeeB40XmVjFQxNd/MdbiaKrLCkDdXzNzhCgRgCE40KDnC7qlBqiDB40edPozXBawec5kS5CgAAd4/FsHMgOhMu347csMgCqOujWRQCUAAOr5qunDRLmDYorTqs1243M48u25VZ8idAinevWMYRYWBcYgaFE74GmRFVecfbAfkKEvzYr6aMd3MzFBMAaimYYPgyJ/2zdGiHNarEBBpuiX5ABGIdq9cC6FrF5o+ciVWRco1QDdH2UQMMVpVrdEhDYDBBELcoBKjZ0aLCWLj59pWSHad0KtGYGAUeAHU+jYuiWiu4DWtOwBsDf2MzvhwJKfVUcsKBgaPvWa0c7fvxLrw9R7yjCx/IFEQCLw0CEgAwAP3ZXLA0sEsh8Be+qt9VbPbecf+7CnzZt233o1zWbRvXKFRdKGDKHXX3+dWrRoQfPnz6f69etT3bqZE6oyu25+G3c7Opqu//EHObdtS/FbtlBxxgr0f5fHHrN6FFDtofxvjTqufcAokKMWwrOFm7ZtX05hjE4AU1ZtsrTsa1SxPLe262Q1s55Te1DPm3r5Ml1fuFAIMybt2UN3uKVlIRazLBUYSF7M1ChW+b8a9tzYz/1eQ5sp1lLBre3v9M4NGTL11ds/Si25Bl2hkGuFBdtz/X/lpu3FdFp2QN1uz1LcpUhC0AA09Ro8VyhrAyiUe8URTI6LoaUT3rW0K4Rj24pb0/k170QHlv5K++/V9yt7VrL/Jcp4ilp1NQNALXSITDcy3sh8K4asNgILKDGAkGB0RJjls+Ku7tRt+AxR1x57KYK2/fQ5xV6MsHzu27gttWY1fzjyG76eIIIWMGd3T2Y6zBYZdZh2T9AJCBg0icCs0Jq2RAG1/GgP6OxeLh3dHwyAWp170TpuzXiB6/dhCEZ0GjhBlFYg2ID1HUuVtgQeMKbZcwP4uSfEeC0rRP1OaNkBCA7U7vwkbZ33qQjKlPapIoIeimaElj0AlseaTz+k2zdTxFq473avjyDvuk3oUuhBWvPZSEq7p42g3tP9/p7I9SUCEoH7j4AMANz/O5A7kAjkewSs1dnacyhkgdQCZPY8m5Wx9oi8addBCzW0UsuK7du3jz788EM6zGJ2jo6O9PPPP1Pr1ndrZaXdRSCGnX8nDowULluWbrPDeW7wYKrA9H+HGjWsQrQjPJLGLV0vhOKMzBb9H88iiABKubZWXDuvtdZ+Rmvb+7lSjw+tCJQBXGYdC1DlQfe/Hxa/eTOdfeEFcnnySXJ9+mly8PcX27gdE0MXR40iBG4qL1ok2jTmVUM3hM0nz4guA2ijqLQLhdhomRLFuZNAOXqyYW3yZb0BIx0SawKAaBfX8Il+to/PWdxNnIWHEJ1iSo066tCR5VU7vkrmG0wBmNbRg4hcOAcVYMhUwxFWt7Cr1qYbNX/+HdFy8MyezZY11UEHbc07/n1u2uct4QzDtI684mwX4u4cyJaf3bc13ZktFH8+y1amq5/YstLUK+Hi5UPdhs1gB9stw5ra7gr2BAC0TA11CYKS7Vc0AJzLlKM1LNwIpgYMZy1f+xFB/S/KLAS0FkTJwt4/vxefa7P00GFALb9iar0DLY5w3OGwoyMEmBoQ8AOrQWkNWbZKDRYdnEKo7deWU2jvSK07oJRLKFoUpsCXgyQCEoEHGgEZAHigr1ceTiKQ8whkxYm2/FJUyZvGsRCbtRrhnD7BFBZdWxf6X0bK7HqdavjRiK5tzQ7PMC48PJy++uorCuCe9nDq/v77b9ENwEVH1C7TC+XzB6O+ZCoyO/MIAJTs2JFily2jMi+/bLU1mlrl3syxu9etToM6tdQdCvG/CayEbyRqmdV3wWivSmtNBCKGBrYRre6gYTGaW9+h7d79MDj6MOgxxC5eLDQZCpUsKX4Wv349RfTvT34rV1oCA/djj3prorRjLussrD56KoPgorVnIEg6oms7qsjaAnpmjd6uztTbOr/W4VbX6aPtntoBTRcc4EnVCvVwPuEcIrsPZw/q+tGRp5hSP4JQKqBnyL53Gz5TZJxhaucRf0dXAmTIoXAP0+5JCQDcYME+ZPjVAn8YrzjYKQlxYi8KTd8WJnBaW/UbTP5tuophKClYPWO4RahQXQaBz+0JAKiZGmrRRMyDTgCnd64XpRQIsljDH+KtYF406PkiNeRyi12sd6CIOyoaDFD7h6nvVruWds9w+nHOggVZl4PLNEp6eKcTCAQ7A2UNMC3zQ3tHm7+bYtEF0AaNbOEuP5MISAQeDgRkAODhuGd5SolAjiGQFRo9NoVs5oSenUXf7vth6tZh9qzfrlpl0Xs8s/bXX3/RjRs3RADAlWnTU6dOpRc4o1qlyt1fwqXdReBOcjIl7t5Nd+Lj6fb16+RYuzY5NbDOvLCnFAUOhpED/e3mXUK0z8iUlnNG4zLzOZgMM1hsD+3rPuCuGJXdXWnoolUskFmIZvXuTuVd7zrd98MgynieGRkw708/JdSQp5w6Rec/+ICKsbaF94wZVIBbHeYlO8etCscuWWd3BxAIMiII0MTX2+pxrp8/QyunDeF69DjxOajngYOnUFk/fTFG8X5rROLwM3Wm1xbdHmOPrPmLuwt8k25PhYs5UMDgyeTpXyeDyry1zWvp8tq2dwqFX3kWTjHOqtT5g7qOeny0G0QrQq0pzjpa7e37+0fDgBqe19LdtZl07Z5izp1m3YNRls4D2lp79Z7UNf1FcU+8dwgdWjPtWZUxSkmEQ0nXdCUCao0FjF3PYoYKI0IrCol3Zvmk9zMEZ+Doo5VgzLnwdEEPNY3fHl0IbblEXvo+yr1IBCQC9wcBGQC4P7jLVSUCDwwCUOoey5Rroyyp3oHh+H/yeOf7kv3HnjLLAMhqAODQoUM0fPhwasu17Tdv3qSTJ0/SLM6ienh4PDDvRnYcBAGAOBb+iw8KElRzIfynapGmXmPtsVNCmd7MuwjVelsOtFkBQGhXTOkVSDXK3c34ZbdBrR4OfxXOQuN7svRQKM3ZvJtyq/4fTn7Mr7/SBS5VcXrkEar43XdUpNzdbgdpsbEUzqKVbhy4KsglLOF8P3D8y3MwCxoN1+bNo9SLF8mtTx+6OGYM+Xz7LSXze3/2pZfImdkcCBBEffYZRX3+OXnwd6HsgAF0afx4ujpnDrm/+SZ5TZhABZ0y1nBnFmOFSYFAUWbMkzsuTON2hl4uGYMuWiq+1oHVW8+qBsC9VnB4xpbgHsoDVrLg3qXQA+mm96rRgDq//4lQq4fBWURHAKXNHwI1yDIrHQK0CvHaunUtkwF7+nvMG5ZMPxgLbbn2HKUMidevCsZAMWYVXLy3L8xfr0cf4cwq9ewoOWjGZQUQ72MVRNG3fiM/D0cepnXg1Vl7Lc0erQJXTR9OCdcuWb77tvBH3fz5kD1inQLItjONH/R7a3Yt4iStmDQoXStFjIPWQuOnX8sg8qcW24Po46IP+/G+7raFLO5Wlh4bxboF9wQeT2xeSVt/miXKPBRTB2/UTr6WPQAxRHSVUEwdENGyA7RBicy8+/IZiYBE4MFCQAYAHqz7lKeRCOQ6ApnNoCsbzY5a+qwc+hOmeCO7aq9lB+07NDSUfv/9d9q0aRON4rrpLl262LuNB358AlPM4TT+e+sWle7XjwqVuktD1hoy5aj9hwaAGUM7u4lPdOEWcBlb3+F5xfG+oekVr53bSEdAjOdf8G9y14eYX34RJQzJrPnwL7eBLOLpSSU4AOQ5bNhdVoOVwIair4HvyWP1atAI1iRA67qhAa2pS82qZo6a+TG872h24kHnx35hFb//nsq88or4cwoHrU4/+qj4WXFuZXnrwgW6+NFHVMDBgbxnzqTzgwZRKf4cQYT4DRvIc+hQOsPOv/sbb1Ds0qVUqnt3ilu+nNzffpuusdOPsSgn8Bw5kiL5Z9B6KNGqVeb3r3oSpUoIVO49ez5L8+l1jdBmzY2yrqkpSaxC/ycd5jZ86lZ96v7z2KhuAIDv5vjmFbTjly+4QiYt3Zm02XF8qHQggLOdyMJya7muXWErqOvpMS543kwK2xZkmVNNtwe9fx13JIAAnWIQ8vPwr03I0sOaPNOfrp05IbocwECnv8OidueP7BV/L+XpzVn3aUJQTzFbavnazgAoc0BJArL2cZfPicw/hP2gzI/9K6ZQ9NXfKyGcx10ToNmgmJJxh5NtMcb3XMhuCv7fNEq+x+pQPoPYXteh00XJhLY0QSl3wD52/fEtHVv/j2VKdWkHsv+reR8Q+VObOnijLh9QnxkBj6WfvEspN2Itj1ru3EpnANkBIEtfefmwROCBREAGAB7Ia5WHkgjkHgKZdaCxQyMV9pw+hdksr7V9ZFfgAvWk+/fvp+XsCI0YMYIc2HmSdheB29euUcrx4xTHTnMRb29yf+stKmCllzzG2luKYiSgZ7aVoNE8aVzmgez3VW75qDjR2vstwEGIiuwAI8ChDQIoAbbGrJNRltv9rQw5QRVcS9GMp7uRW3FVi7MceGlSOEB1qmtXEaiAs45zeHKmvvyUKWK1hK1b6Szv2Y/vRxFlvDZ3Ll3jgEAlFrSM4A4XXmPHir8jQIAxF/gd91uxQpR2RHHbS7AI7iQkUClmDCQduJvJLj9xoni2DAcK0P0hO8wecUhb69UoV5YZHwEE5ofatHX8JT3KEwTf3H2rC42PW0ybh9OXGHuNIlgk72r48XSOP+ZSWsxVadbBMrVWWwBOJJy9yEO7uF3c4nQtBPGQGeaB1tnGuo16vczCc3UEjV9RvFc2AYcX9fhw4vf+9QO36LukC5FQ9R8xg0JWLeR2eisyjLN2RgxKvZnMjvxIi+AdxtXt3ocq1G3MLQm/EngpBke9ce/XCZT63exkK6yC8nUeoSsnj1hU8TGHX8vOVKNDT3b4U7g8Ybmo7/9XIxCKcqCKDVsKkUPU7oPNcSTob3Ff1kztpF8ND02nsYCyC2B5cNlvGXDU27d6DTXNX/1OYY+NnnyVnMt4cAvD7ygx5mq6raGNYcsX3xNdB1BmoQ4qyQ4A2fEviJxDIvBgISADAA/WfcrTSARyFYGsCgAa0bBz+jBm27xZ20dW6r5TOZu6gTOiZcqUoZ9++okWcis1tAL8mp1ET3a2pDECnMlK2LaNYpghcfvqVfKeNo2KVqqkCw2U3GesDTYFHX6ZhuhkiyoVrY4320oQ+hWT2RmsU976nd1JSqJIprUjiw4r5ucnst2OdeqIv4MeD6f6VkSEcI7hGINCrzZtWUMRrv1H9r9D9RzWimD8L7EoJRT9RYa/aVMK42CA23PPWQIAcbzfi+zg+3ILy8IsXhkfHCzq/8EQgPMe/swzVJjf8cRdu8iD2QBJBw9S/MaNVIX1LyAYGP7ssyIoUom/A/jfCH4Od+zJ5QZgD1Ri3ByzoS0m2CEIVG49ddbU+2FrkF7LR2R7FSG4zCyCzH8btHBjhXm1adXetXOjp/2dtP8YAKbo3gZq/HCcq3EZAlgAeuKBCEQkREdlOGqdwN7UhJ3zo+v+oZ3zv8rwuX+rQGrZ731Kl22/NwqUdlDbrRmCEMWcnEWm35p51WxA7fuPFC30QJ03MieXMpx9v2Y0THyO7LsaB3XXAC0DQDshBPhQ3qBXlgTKv9LGT53lxzzaoJJ27kIcOEy7x8zRO4jsAGDqiuUgicBDh4AMADx0Vy4PLBHIPgSykkHHLnKrf7reic9cu05DFq0ktAOzxwpzRm88CxfqCYIZzZXGv7D/9ttvQvW/Z8+e1J2zq9OnT6fJkydTbRa5k8b15XFxdIWF5ZKPHBEZYYfq1XVhsdfBK+XoIDLovmVcrc5pNltspF+B8oWwwEBKYwFDZLJ9OZih1M8rC8cuWUKnH39c/NWfS0G0Ge/baXfou+Dd9M+BY4R9v9GmCXWq6WfYli6r7xCCE2H8biL4UnXVKkqNiqKTrL9QgWv2y773npj+2g8/UMSrr4o/g8UAjYCy775Lrr3utos7P2QIgQHhULMmXeH3u/wnn1Aqz3eZ3/tiVatSOab6x/7zD13ngEAJbn/pwePBlEjau1es48r6Anp6D/acLzYpmQYtXEnnYv6jTNvzvHqsnuaDWljOnrkdWUSuRseeom88HEBrhlr6oM9HWxxFZQycywaPv0gHl/5qofMrtelGe0AWH4r8WocaDmODx1+i+j2eo+2/fpFB1A+fg9Jf/9G+XArwsUV0D+up2/ZFR57O0BEAwYnOA8cTug5YMwQUVs8YJpT41aawBkpw9hs4qLsMYD+Vm7QXQYUiDk4iKLHuC+5+EGG9swv0D+oxs6AmswI2fjdJZPv1DBoKKH9AWz6lDaDWSdd2CVDPBR2Dli8Nom0/fZah8wH2AR2EuEvn6OKx/eIxdB3oOpQDnffwEeUKrFegBAiUuXHmqq0DqThrCeDu1cEFfOZWoTJ3f7irpSA7ABh9E+TnEoGHEwEZAHg4712eWiKQLQjk9wBAZgUMjRxIs+Be4JrpcePGUenSpek5zqzW4CxwYR2Ku9k5H5Rx6CMPhfnizbkdF9PBC3CmU8+uxifS+wuW05UbLChmwvRo3HjUbDABv2gP7tyKuta+24/dmqkdZHXtvHrs9T//FOJ5cKD9mRWSXTXvJmCwOSR+82Y61bmzEF2szAyVaM7SXxw9mvxYkLEEs1Vg0DVI43tyrF9ftzQjq/vIjuevJSTRwN+XUVS8uffD1pruzsXp82d7iOClxTijvuHrCXRm7xab24VDiUw26NretRuTd53GBDV5OIM2jeePOLiDdv3+jaDfY54qzTpye70XmfJfWtDyD69aQK7lfanTux+Ts/tdkUYjS4i+wln6r+n8Ye6ywd0InHkvyG5XacrdTfj9Rh17yOqFdIiz8rdTkqlUuQri80qNWos9I9O+bd4sDj7Ekjv3qIcQIM4jjPd8lGn0+/75ie5wlhoOK5gBcNJtGWriQXE/u2eL2JObjx81ffZNKle9nngMzvL2X2aLNnjYzyO9XhH0fXWgCPX9xzctpxOskYBgAij/cKor1GlC9R59jnGqdHeL/HPoFIC5Abo/aPMINgAHv+YdBQsCrQ/BSgDG+HOTZ97gzzqlWy/2YgQF/zjTUqYAjYPaXZ6iKjwH7goaBjt4zxfuOfrulaszFm+Qh18tunTisOgUAB2H1v0+IN8mqpIXxjBsxzra8+f3QgsCc3lwiUGDx54Xz8JOs+4CKP94LxBMqtvtGXFmnB9mpEVh9I7IzyUCEoEHEwEZAHgw71WeSiKQKwjk9wDA77sP0fdb7wpT2WO1vTxoElO/nYpaF5AzM9c1rm+P58xwKRa1e5n72r/44ov05JNPmnn0wR7Dv5Qj6xzL9PLUc+dEZti5/V2HRM92nzlPY5YECefdjNkScDQr/ufNdfif9kYdvr5DE82if2f5XmHqzLl6j0qQoESbNlR5wQJRb58XDFn6C5yhR0Yfdf/hHKACnd+XAwEFS1jP4OaFfVvbQ3YGACq4uXD3iG7k4pRef0Hddx3BoaascI+acmkSgdxCAMyILSxaGHlop2VJtcBjbu1DriMRkAjkfQRkACDv35HcoUQgzyKA5kUTlm+gLSetiyUZbTynW6gZrW+2z7t2Hj0lcKP1lM/jmN7+HtOor7Kj26NHD6pWrRodYar7wIEDzU7xwI6L4dIIJ84oJ+7bR0l79lAZbgfnWOtutkvP7L1HPf0GBBBmcBvBdaHW6cPK+nDw3mrblHo1tL2vm6dP02mm0ScfPSoce29WtXfh+1Y70HcSE4X4HUoc4GDnBbuTkkKRrPwfzUJ+ECe8HRNDl1nzuvo0AAAgAElEQVSDoQor9GeXKF9unjM7SwCaV/ahsawfgTIgtaFG/OLR/SKLjAxwGW6Flx3lC7mJk1wr/yKgV/ogOwDk3zuVO5cI5CQCMgCQk+jKuSUCDwEC9jpfWkiGdGlNgTZo1DkJYWY6GBgJv5nZLwIAE7mu/U12bpdwDThKAMAIGMyU94fd/r15Uwj/xXHduQu3hXN7/nmbkNjLQrHVeeLIxSs0cvFaSrx5y+aaPpwFNqvCD+f/HAd20AZPbT5ffSUEAfOioftCGAcqIN5XMiBABCi8WfnfWpeCvLh/7Z7sbRGpdyYEfnKl/WJ+AFXuMc8ggPKFoNmjuQzgcoY9tX9zJFVGSYc0iYBEQCKgQkAGAOTrIBGQCGQJgY0nwmkiK2xn1lpVrUSjurfPkFHL7Hz2PJeZ4EVm93ub62mR5T/HtPaGDRvS7t276UNWO4/lNmje3OIOHQCacKu0h9q45vXG2rUUxc6x14QJIvOv1/ZPwcne9n96nSfM9olH5nd417bUvlplw6tCdj/6118pisUMU06eTDdeTxOAi4Epbs0aUW+fxCwIV9YH8PnySypctizdZiG+s6+9RinHjpHfypXk4O8vnHSICCJQgvZ80ErAulFffEFRn39O0FLAZ94swleYA02KKXPd4Jp+RXsAPwvv0ydDsEK98ZIsaohyBgj83WINAHQuALsBpQyXWcTSge8MZQLYr5l9GIKYTQO03RQyM23VsqVpypOBQoxRmkQgLyAQd/kct08cJcQcoV9QjrshQNgwLfWWFADMCxck9yARyKMIyABAHr0YuS2JQH5BILNK+sr57mcZgL1OQUmHYqLtWzVPd7uuB87/t99+S5+wCjqsBNdQT2NKdYcOHeg008QrVqwoWgI+7AbF+MvMjChQtCiV4/ZyRs4/8EL5yQQOQOm12dJiqicAuIrbCH4atNVwHrQOHNOjAxUuZFu4LfXSJTrbr58IaIg7Zy2D0qwHgDZ3hd3cRHu7DOfjAAhaBkYw/R5t8RTzYGZI+alT6QYHBpCZR4mE3/LlVMTLS9Tpw/Eux+36EDTRrqvM4cXvXrmPPrLQ0qG2jxaFzvwOVl60SOwJQYqwbt0IpQt6VpbZDAjMYI8lWSTQl0s2ojhAcWn8ePFIUX6X0TWgELcFVJ9fbx+59c6j08eIv1bTqajoTC2J7/6ExztTLdb/kCYRyAsIqDs5wPlv9fJgupkYL4QdYehC0HXodBEIkCYRkAhIBNQIyACAfB8kAhKBLCGAzOmYJetoX4T1/sxmJjfrVJmZy54xMYnJog1gpIn2YAWZ/vtKq0cI9f/22hnOlA5nIbVhw4aJ7P8BplR/wRna8ew0+fj42DvdAzX+X35/8F/BYsVErfx1dkahIO7+zjtUhLPIRmYvi6ONvy+NZgdeLSl4+moMDWfnELXitqx0CSdB/a/AAoC27E5SknCu4cxD3d/nm2+oDAs9koHae+LOnXSKHfC069eF+B7U9S8wS6Rkp05U8bvv6BIHR+DsI5Dgw7X5/3Ktfji3yrsRFCSceFcWkbzMgQI8A0fci9+vW5GRgk3gxiJ+FefOpYJOTqKmH50HUJaA1nveHIwS9eqMO8Zf//tv0YEBWfzyvF5RfkdxDqFT4Ooqsv9gGOBZEQx44w1LwEIEJ5YtE8wHo30Y3W12f36USzxG/xNEN1Ju2jU1gpRDA9pQK7+Kdj0nB0sEcgoBdGjY8PV40YlBcf7RDnH9V+MokjtGwGT9f06hL+eVCOR/BGQAIP/foTyBROC+I2BvJl27YdTWvtS8AfVt1iDH+5tr1w69FEWjOYBhy/krwrTqV1o1oqca1cnU/uDw/8517aM4S4tMtRM7Yd9//z35+vpSANdYP8yWyKUQsSwu58K94xO49Rw6AJRkJ9iM2Fxmgk/P8zvWr0VDC+QJXO+PDgKHz2esn1XfC94B1H93qF7F8LpAy0cLvTTu8oA6/wpMxTdiMyAIcoGDRFe4XEDJyt88dUrMgzaInvzuRHAQIZY1I8pzIMCTs/mozT/FlHxYVabyF/HwoDAWHUzau5d8+X1ze/ZZil+/nk5yAAFzoJQA7AoEWc707SucdpQRVGaHXy20iBaAJ7n9n5LNd+D2lIqlccmKEnRAgCF26VJy8PMTYxF8cOH1y3NAAWOSDx0iXw4EuPFa1vZhCGQODIiIjqUpqzaZYgLg36Umvt40sEML8iiZvzof5AB0cso8hEDY9iAK/mGmaJXo3yqQWvZ7n9DWceWUIZR4/SoVLFSYOr4zlnzqN89Du5ZbkQhIBPIKAjIAkFduQu5DIpCPEcgqvRZHR4a9X4tG1KdpvUw52VmBD23C0BJw4/HT6bKDxQoXppac9XuO91SptGumlwADYC5nX7t3705vs0N4k4Xu3N3dqTM7d3245roS08KLcIb1YTQ4vlGsjn8zIoK8xowRDiUcxoKO6dusWcMmJpH7u/+xnC7HxZuG7v/sXQfYFUWyrQeSc85BclYkCoKKZHPedXXVdc2uioqiqJgQDIhhzTmhaw5IECTnjCQlo+SMRAHZV6d3h53/MjNd3Xfun27X+/zW5z/TXX26Z+5UOtWX+Sa8+v3DfxyhQaMm0qjF0az/GLxLozp0Z5cO2tR/XOu19sO/h9b6J2jsN6zRdg/1/L/zuYGxXvrSSxUey/j8wLj3ov0buFXfenYMFG7ZkupyLT6uh8MA6fd1OA0/Dxv7q9lpsP/HH9U9IPRD9H8Vnzk4F47s30+HNm78j8OBHQaI+EOiHADgCfD0KMVGPpwdSPmHEwflCHAolGA9wT/Ah5rqsQMib/HitAbcBUuWHNVDvGEpuPAIO+EWs+Nv+IKfaf6vG2gbZwId+uMPNROe+Uoli1HLGlWoR5P6VL1MyUx/H6VgyW7IXITAwX17aPhTd9PW1UupePnKnOb/JBUtW5GWTf6eJr75lHIyoxNFz3ueocIlS+eilbulOAQcAnEh4BwAcSHpxnEIpDkCqMUeMHz80Q9pGzgQcevWuK5qsYa026wQGIW/cWo1Ir7FuO43DjnA4yHdv0ePHkdb/r3HLdaQGbBp0ybFCXA5E7WhRADZAekmh9avp+1DhhBS4Mtx6rsk+g+MYMShrhudACRSOH8+ReLWqFJ5QgvLD6fNpXenztXW/TerWpEeObcLFRWeSb8DAIR55bnlo078zPtI90fE3i/7mUDy544dVXlAvXHjqECtWqrFILIASrGDoCZnlOxl5wAi9yACRET+IBNOgviv6qBBKhsAzpaV/L+72MmCDAEY5igFQKYCUv3hePh99WpaedFFtG/OHOUQQGZB4ebNj6oCPTAHyAUhHrfA1rffpjXXXJNBZ+gBngLoAaJAYFHy/PPp3wcPZmiFqMPG/d0h4BD4HwJrf5zBrP8Pqui/l+Z/+ODvNOrZ+2n9krnqwvode9IpV/VyrSjdwXEIOAQCEXAOAHcwHAIOgVgQMImm6iaE4X11+xbUuWEdgtGWG2QZR1z7coT0KiaG68wp2ZMmTaJ6HC0tzkbYLDbcBnLEdwAbYS1atMgNy5WvgaNVqCdH5L/mG28okjypjGDivqe/nyi9nPwdAMZwtsdTIydqHVZVShZXToNKJeREWnumTKHlnJoPw1ql2HP0HaR/ocIYIDqOyPpBNsBLsQEOA90rG0Ck/hfmRNjGTPsQGOWYwyPe8+r4d3z+Oa2Coc/R7CKtWikeBaTk5y1RgtBe8Rd2rmzlTJTCzENRf+JEdd3qK65QZQXgCKjIDihwF+yfN4/ycBbBoXXrjpYSqIm5Q4HKOuBMDfAF+B0EyAz4lR0d0KFA7dp0kDM6oHex009XfAbIMshTpAhtYKJCrBEcBnkKOjZ98eF1FzoE/ovA/O8+olmfvan+v5POu5Kan3sFrZw+lsa//oRyChxXoCB1u4MdevWaOswcAg4Bh0AgAs4B4A6GQ8AhEBsCm3fvobs/G0Frd+yKZUxE4RtXLq9ScZtXr0ylihTK0em4aAH4FLdjm83t3TowKzza/0Hmc610fk7XfpyNqxJsrKWTIDq8nevEQTJXqGlTlaYuFVMCwDrcxu2pi3rQzNVrRcZ/RTb6H+XI//Flzco//CSAWAsMXUTpYYznKfY/R8IfHEVHuj1a8SF93xPU6SMaX5Qj/jCsNz//vEq1xzhHOJsEkpfHKcxGPoj8inftSmWuvJI2caQfGQEwzkHGV6F3b2Wkg9UfZRYHfv5ZkS1WYy6ALdyV4veVK+n/mJgQ0XyQA4ITAP/AAYEoPZwyHpkg+AV2fvUVbWUnDRwT0APrqfn++0oXv4DHAVwEe6dOpSLc2rICOxbycpYLnANwQHhdDXS8CNJz4K5zCKQTAnO/fp/mfPWuWnKN5u2odrvONP2jl2nv9i1H/1unmx6kPPycOnEIOAQcAkEIOAeAOxcOAYdArAhs4HpspGWv2/lbrOMqQ4pLBOAEQIZA7XKl1f/vCSK1LWpU5RZ9ZTP899iVSHJA1GduYQNpIadS//TTTxxUPUJNmjShtm3bUsE0iYjC4Nzx8cfKcN3DmRAF6ten/Wy4luXWclKj0IYA8CR2Ip3KXQD+OXaaNvJfsnAhNv47E9oG2ghaGiJSjnZ7/pZ+UWMhTR5s/GjllyhwBuBvIEqEgDQRtfb+tHs4UdCmDyUIKBVIlOOYd6IGG/BwAnjkgYnXgAyw1iefKB1WoDwgYRx0AoCDArwCXuvBoDVt4xIX1P0nrj2IdNAGX3ePQyBdEVg06ktu9fdi4PILFC2uov/ljq+frvC4dTsEHAICBJwDQACSu8Qh4BAwQ+BXzgDox8z6kvZ6ZiPrr0amQL+zzxDXa+tHdFfEjcB2Nv4RoUZ0+t+cJr7mhhtU+nlRzoqQCro29PpkGP0qaOHojQleiYOH/9Aa/+WKFaGHz+lM9SqUlaoTfJ2vrd4ubo2HNH+Q7kG8tnoF6tal4pwej1T5AlwuoNr2MbHfLs4KOLJnDxU95RQqx46RkuedR3tnzlSkfvkqVVIt/VDfj5R9EPDhftTjF+ESkn2cwr+Rs0l2MTEg0vxBEliOOQVA2oc0fIy7/uGHaQtnAhzNKOD2fsgiqNinj+omgCwCZBeg9SCcNJgLvARw0qC94RZubVibI/pF2rQJXjs7tnaNHKlaEO7jjJe8PD4yCypxGQyyCpw4BBwCdgjs2baZRjx9N+3auDbDAMflL0Ad/nYX1Wpzut3A7i6HgEMgbRBwDoC02Wq3UIdA5iKwl9urDR49mcYzOSCi3pkpN5/els5v3jgzp3RzGSCwmQ1P1JPDAVD8jDNoJxvHZdmwVb3ohbJq6w6669NhhA4UcYpt2n+cOrix0guBjb/toW/nL6Hpq36lDTt3E7JblJOIn4eShQqqMqi/nnwS1eKsJycOASCwc/0amvj2INqy8ifKkycvVazfjFpfej2VrlbLAeQQcAg4BLQIOAeAFiJ3gUPAIWCLAMz+2VxvjZTruHgBJLqcVr8W3c/t3rKzAJsNXCYx7udVNGvNWlUysYPbkaFFGQT8B2W43AEp6J0a1iakr6NFWWYIdEC/9MnLV9OcX9Yfoxt0KMGGCcoxmlWpSJ0a1KYGFcuJWuThXpDD7Z0xg44wSd5hTjEvxCUQfqZ5OI/enTqHsVlJ2xmT7C4gqjz3xEZ0JRtpx+XNE6ouDL0xS1bQJMZ1Pe/3Hl4nBKUsVUuVUO0mgaW/tMVk7SDinLryF/qGjcmVW7YfdY7AkCzPWQ3Q8dwTGyZ1jrw5vl+0jJZu3prhzKJLwsm1q9PfT2lFZYradbPA6f+Fz97whT8rrob1bBCjRR/WgOehBbfnu7hlU+u2nNiDr+cupskr1tCW3XuPZoNA97qc8QGM2vEabPfAZL9MnKTFuexpwAXduMSpnMkUxtfi2V+4bpNySCzhLhuJLRKbVqlAN57Wlmpwe0QbAf6jFy+jsfxse3vrvU8w9kW8t40rV4iF6wVndfaadeosLVq/mXaysxDOaLxbK3OrxzMa1FHPQ2Z1nIGz8se1G2nqil9o0YZNtGvfgaPvAO+dX7JwQcU50qpmVWpzfDVuSVk8Fixs9srd4xBwCOReBJwDIPfurVuZQyDbIOB9VL7PbdfQd9szclOlINq29T+/KxXimujsJvgIxMf11/OW0A5OY5cKjP+LWjShS1s1S1lnhNXbdtCQ6fPZ8F9zNAop1Q8f1R3r1VSRSvAx6AQt6bYz031+JkIsxm3lvOg/jOIHvx6lPpRzksBA7d2tA3VtVPcYtWGIvDZxBn3FhmfU2Y8aQ4cFMiIe/vYHraPt+lNb08UtzNnBYZhPXraaBo2aRLsP/B6pzpnNGlCvzu11Kmf4O3CZyOO/PXm2dg0wzv96cnN2mJwoNtSh/2ezF9Bbk2ZHloCoVqS8h7ez/lHOHKPFBVwMwtQHuUxq+eb/tFOUyN3dOwaeL8m9kmvQVnPAsHEEHpcogRPmEebHkDokgT3W+SxnhC3dtDUyIywO/OFY+WTWAvpy7iJti1BwffQ7uxM1ZUdmKgTP/oRlq+ijGfNpNTu2TLPh0H3kz61PoDPYCSzFOxXrcGM6BBwCuQsB5wDIXfvpVuMQyLYIeFHlERyNGcnRQy/6mQqFTT9QU6FD4pj4KH1t4kxC5BQRTVtBpBgcB6bM9FHzIVr84rhpyug2/UBNHBfGWfcm9ej6jq2tImufspH26vgZtvBk6X1oW9mnx6kZdDBtj9mRSQofOKuTUdTPpPuGTXYMDLiP2DH0zpTZIudd6+OrKg4FOIUkgiyT53+YojX8/WPBULyjyyncIaSeZAqVXv/QNz+Inj1EhAde0J2zb1ITbceZeHLkBEIrSqkcx90aHuGOFMA2FYKI/NPcFtMrP4iao2aZUjTokp4qC0gnJlkO3ljY2xtPbUMXnGRWxoXfmFGLlxO6g+icVH69ka3y9MU9qRq/W+MSW13C5gfx7Q2MSZdGdcROr7jW4sZxCDgEch8CzgGQ+/bUrcghkG0QwEcQokrfcLTbJqpsuxAbI8d2Lt19cX8IYj6kAz96XheVKpuM4OP81QkzaMTCpSLDzmQuRK5gyJoQ6dkw+5volOprg87dBObAGDB8vMjwhH6m2Sswzl/nPUTEUyI2z8bC9Zuo75ffE86LRKRzYL9fZ6cY3g82WUFwhj3DhmjpItHlBvsOHqL7vhhJWIdU4GTrULem9HKj6+ayw+MBznI5cOg/tf4SqVC8KD176VkEgsq4BeUod3Pnlo2ayL83bxN+7zzO5QgofYkSOHaeYkcHSi1MxWvZCcNXIr9xVgocGCiBsXFi9mxan3qxQ0nOQhKuFcqnBg4fR8sMsjska8Q1bWtVJ2SC4DfAiUPAIeAQsEXAOQBskXP3OQQcAqEI2Ka5xwXpNae0VGmTWS3JfpRG6Y80+4EXdicY2jaCj9P+3401irqazoOP1D49ThNHLbfv3Ue3fjxUbIiY6pPq6xMzAGwMz6Asgii9wR0BMkSpkYUyEkQSpQIjvR9HzmdxPb5ULm/bnK5qd1Lk5dv27KP+w8YmVeohjYrPWLVWlZUcZuJJqaTKAQAdHuPnbhKXO5jIKeyMAK8J1hynwIH0PKfmf/vjT+JhdVkqGPM7Hu9FQbvNsEnhXMD7rZGgDae0/CVqgdVKl6TB7ExCSYCtYN3DF/ys1i3JpLCdJxVZYLa6uPscAg6BnImAcwDkzH1zWjsEsiUCm5jg6c1JsxR5m01EL45FpTp9V6pjZrRC7N64Ht3ehWuVDY2CSVzjj8icNKIrXXPQdSbZClvZKLz1o28JKe05URK7T9gYnqYdLJC98fT3E8VwmTrHFqzbSPdy9NwkWt2XDdXTmYgzTFBjjoyCONqEStaDbiQwSKVS4Li8zCHSjU6sVkl6i/i6FVu2Ue9PhxOcg1JBKcVD55yhSOHiFlMHEuaPcvCYlotErUfihMEzhmi7CZ5BcyLT4Al2OJhkLPnHwe/dkOnz6L2pczPlty+2VqVxHyg3nkPAIZAjEHAOgByxTU5Jh0D2RiCVqeSmK7c1ik3niboeRFf9vhktjsrazm3q7MDH+WiukX2GidyS4SEw1VearZCTHQD4IEcdsZ8AMdWGJ/YTpG3SWnLUVj/MhmS72jXEWwjiznenzBFfrzOkYPz34XRzGJ5xyJWcaXAFZxyECWrBe3823IhsT7eGZPR+g0sePp75o9EQLZkRHvuWChI4lKg8yhkJ0rT5qDMUp/EPgHR7a8JboAPc9F2aaPx/wM/J+9PmiXHU6SP5u/S9KhnLXeMQcAikFwLOAZBe++1W6xCIFQHPoHyJCeRMSJdiVcI3WHNulYeoEVp6ZZXEbeDo1mGS0g1D8Smuk81M49/TH7XtIDGL2pud3BWh1yfD6NftO3XLzlZ/h1F0JbPS/4UNUa+G2MbwhBPhuT+dxS37iorWZ4qXqWGLNOb7vxpFqFmXSlTttg3zvW5enZG4ZMMW6vPFCKNsl4pcVvM874OOW0CnW+LfUeJyB59vk5aoyO7px8b/yVz7Hbfg/T2YnYHDOG1dKsBk8CVnUpVSx3b6iPv9ErW3cWcx2ToAgOGHcJJx5F/qRJFiLbnuBM5SeZTfqzo+BslY7hqHgEMgfRBwDoD02Wu3UodArAjYsDvHqsB/B0N6LBjxYQiDfCwz+neHrQM961GPHUdqsxQrKVnWIiZAe4CNuWRTZaV6JV4HI/nqdi1Ur/swsa2PttUpjvtw3sA3gSi0v23cPG532ffLkVwLLO/4YNq9wnQO0zpn1FbjPIPTQyqdGtSme3uedgyZWqraO+ocAGgFh5psE5GS3JmMiWuHc7kGsm9MDEWkpD95UY+UODVNHUhYQxg2qXi/hJWSpGIuWwdA3E4P0zMlea+ajumudwg4BHI/As4BkPv32K3QIRA7Aqmub0d7qRplSnIbrvJUu1xp9e8lChXitmJ5qDj/LQ6m5rhBMW33Ftf8wAqp51FtAWHAIe06FazUJusAwRbqbLGnYZKKj3sTHaXX4sMbxtmdzBxeK2A9pqnzmNckmwPXm85h6mAw5ReATkEcBql8NqLqxOFQepgJDMEMbyKmRIySseEAuZtLEVAeZCJ/atWM/t6hlckt4mtNHUgY+MxmDahX5/YZ5khF1lNYqUEq5sJiJO/RRGBTpYt4A/97YSraGJrq4K53CDgEchYCzgGQs/bLaesQyHIEUlHfjtrWVjWrUDfu6X1C1Uo5Mp3RJrqHzcSHbssaVQhkZp4hOY0NFrS0kkTrdUzoNizfqTxkknZbq7ftYEKt+TR7zTqj6HMq9YaBULRgfmpcqQKdXLs6odwkrJzBpp2hbh8T12Yzh6mDwZTDICyKit7sg5io0ISFX7KXOqZ4mwg35pUQC0r0818DJwScESYYpJKMELqZZkfgXfUAEzyiC4AncO48yYSiUh4KKW5BZwlzPTJ0DE1ZsUY6jPg6lN08/+ezqWzR6JaSqV63WOGEC89mx8yt7JjJjs5x2zW5+xwCDoHUIeAcAKnD1o3sEMh1CMRp/HsR1Os4uoV+9v706ZwGHDIikCqN1mYmgo9cRJA78Ad14ofbp7MX0KvjZ4iGi4qC2vQcT5wUTP5NuYYfBteCtRtpI3d7sBVJFoBubNPIN8bTpYrr5jT5+7odvzGXwXeEmm+pRNVWB41hM4eOnd8/jw2HQVA5ys8bt6guAhJnlhQr7zodZ8LiDZtV5gvaMUrFhihRN7ZNK0WMqVufbt6ov9tkRwRFyb+Ys4heHj/dqKxBonfQ2uEUfHvK7Njngj6mZR/TV/1KD7FDx5ZPBc7DRpXLq8yDQ+zYWMjdNkCCaitBJKS2Y7n7HAIOgdyPgHMA5P49dit0CMSCQFzpjl7E+/pTW1PNMqVi0S0rB8GHNKL1o5csN1ID3AW9u3Ug1EwHiUl6bpgDwNbw8PSpW74M3dzpZOWggYPCpq990NqSNcazuwPAlFkdGIEksf/5XalQvnyic2Q6hy5anjhpHPX/qar793RFidDAC7oRHGlBYhrhxhg2qeC6DbNppYgxpfweuvmD/m6THZGI94ot2+kedrBgrLglca5UOpKgO7IaHjirkyiCnsx7EEScN5zahro0qpOBrwaZWrNXr6VBzBGxZfdeKzjxm3pxi6ZW97qbHAIOgfRCwDkA0mu/3WodAlYI4IPnga9H0XwmNktGKjG79m1ntKMW3NYqt6Qq2nzcB7HGJ+IahwPAJu0YekA/pJTig9LfeszGaAg6L8kSmw0cPt7Y4ZKs08Hk3L/CEdHPZi80ucWo/t+Gvd2U2R5p1v04wmlCWJdY/5/KiK3EaLM5J3Eb3ckQW5rumcmBQzYXjHeT7i3++v9UpuMn7m2yjkwJLiblMd8vXqa6qZg8G9ABbfseYydftVIlQlVCNtn9X35v1SbTNItBgou7xiHgEMidCDgHQO7cV7cqh0CsCMTxIY8IC9Ldw6J1sSqcSYPZftxLWjehx3V/7s+tk7DIbjIfzYhO3dmlwzFlGUhRvfWjbwnt3JIRW8Ztb87HGJdxjI+JZJYDYP+hQ8z+/z39yKUSJmKSnm/jiDElAHxnyhxCb3OpJNarpzI67Ol0OXdeuKrdSYEqoktJHy49WMJlACaCdntouwdOhjhkxZZt1PvT4VYlEMk+J1H6S98v/jHu6tqBujNPCwQZKAPYEWebAq/D1r+3tvwqujnC1hZ1n01rTIyHMqpHz+uisql0spA7tuAdgjNsIqk8LyZ6uGsdAg6B7I+AcwBk/z1yGjoEshSBZD/kEU0+94SGKu0xJ9f5B22Czcc9Uv8fYgOjzfHVIvdVSsAWVjtuk5kAhZCK/gj3lQ4iuIvLAYB5gtjipQfdxgGQCmK3IH3hHLnt46FGabxIC0Z3BGRGSGTGqrX0IGfkmBDKmUQ4berD/dFq27IYydr910RxX9hwJGDsKKeCqX42mRqJc6SqC4Bplor/jNp2NJDi5+dhyIzWqiZkizbvVaznDnZ+9w6gRFYAACAASURBVPiv80SHQzLErcm8V3V6ub87BBwCuQcB5wDIPXvpVuIQiB2BOD7kw6LJsSubBQO+MXEmfTzzR6OZwR7/GEeC/Kn1iQOYRC/D0j5tdEMECXXoGDNIbCLPYeCY1NwmjmHjAIgyFo02UHOxjXFerXRJGnxJTwJBokSkziFvrCD29qh5bPbZn2FgQjwJhxjae5oQ9UF3XbTTZh/iJgBM1nmKdaaixZtNBwn/GZVG5OFExP7u5DakJunyfh4GKd8H5ilRqAB3DfndOCvBhIDT9NnDHtqk5ts4lzFXMu9VybvHXeMQcAjkDgScAyB37KNbhUMgJQjYfoR4yoBEbiBHNvFBl9vExkiCgQHiv66N6kbCYULAFhQhtGFwh0Lof34X6xeW/pwM+VXignUEbv7rYbDM/3Wjav+F9Ng/mHjx1+27jI5UZjkAPpoxn96cNMtIN5O0c5tzZ0psZ3L+vIV6GQbS0hM8C90a16UbOTNIOSgMOUZ0bduymgAwmShu4uEBUejd3TrGlkFlc4a8M6qck8wdsGzztsgzfipKvrhkIP9xeVX7Q/CRSMVzNuxl7hl0V9GR4lVnB9rD53ZWtfUm3VM8faTvIhvcpO/8RGxsnDQYI24OC+meuescAg6BnIWAcwDkrP1y2joEMhUBmyiyp6A01T1TFxTjZDYRRmmkSUoAiLrSpy7uQbXLlcmwMps0VWkarA2xWhDsYQbckX//m9vn7aelm7YQMJ7JzNibmRXbJIIYNF9mOQBs8DFJz7chdjQ1CqTnz4+zx2EgaY8Go+iKtieqdPs8/O8Q06wOXVTVZh9McYp6ncQR/ffGN00h173mbMojvNIICQFeYtaXNIrv6Y0o9v1nnk74/flk1oLI5YBYD05mEMxCJi5bTQ9/+4MOggx/l0bNbZ6LZNrzmfJwYFGpbB1pBKq72CHgEMjWCDgHQLbeHqecQyDrELCJdvi1bVe7Bj3IbZVyW92/t0bTGlrcJ430ShnYwdR/a+f2x3RUsIl+So0fm7GDTjGyDJA2XpzTdmH0w2Date+Acbqw9AnJDAeAbYaElADQtqZcauB4WI5YuJSe/n6iFFryiChrlyutOgfMYqdNlASVBcXpALAlYjTFKWyNcUb/vTlMSOR0G2djyOKMtuLuLXd/Npydc1tDp0g0yHGh6bsSfB3YC130PwgTGweAlB8k1dk9iaBKfwf89+lKY3Rnw/3dIeAQSA8EnAMgPfbZrdIhYIyATYTbm8S05thYuSy+wdbAkDLRS1Kww8j6YHw8OnSMYuk2EX+Lr6j7ki0LMdEpzmszwwFgQ5IY1sUhaO1Ihb79X0Np029mXRikBo43p2nE1os6IrKMVP4Dhw6Hbh3StZ++uCeVLvI/vgObdOeoDIDte/fRLUPMu1WY4hS2yDij//45grCzeUZMjWTvjO7iWn6k84eRTyLr694epyrj3S8mzh04BkFC+uPaDZH8KviNubpdC7qszQkZ5jI10r35Wh9fNRJK2/dqMmdqyYYt3MlihFE3gLh5LGzOl7vHIeAQyP4IOAdA9t8jp6FDIEsQMDUC/EpWKF6Unr30LJWOmBvFhuld+qEJvPCx+SG3YHt36tzA1HdE6x/hmlek0SeKbf2/v8VX1J7ZtsHK6nOQGQ4Am97qJim7kvTrRJxNzp13r4nBhntwHgdc0I2e+2EKTeIU7DApmO84epSNOxBh+sWE9NK7L+odM3LRMpXBYFI2EpfhFAdxatSzEgepqum7HWd0EDttXuOU/Kj9DeIqMDWcUSaF9P9nRk2itTvCeT5acjbCw9xNJZFM1TTbQFqWZfNeTfZM2ZRq4Oxkxrsuq9/nbn6HgEMgOQScAyA5/NzdDoFciYBNGzA/EIhOg02+UL58uRKfxdxbHERYJszlpq3e8OE875f1NIRJ5ZZxyu2hP45QpZLF6ILmjemMhrVDuwjYOCek9f/eZtoYoll9EDKjPZZN1oyUgMzW8SI1cLz9sYnGo5TjqnYnqd7lvx34PXSrw0pWbM4sjKvrOraii1o0PVoCA0fCqxNmEFjqTYx/KGxKlBi2SJMOCDbPBNZ95cnN6S/Mn/Af9gRzMWWyBynfzae1oceHjQvdX3SwQCtLlIH4xbQsBs8DSg3gpAjbQ6T+w+FUv2K5DHPZ/G5Jnz8bYzzZdHybjCLnADB/HtwdDoF0RMA5ANJx192aHQIaBGyiHf4hT6tfS0VxcquYptACBx1reVxY2aSNmhqJqe4DHhcW/nGk5RfJzG1aO4+5pHXnNsSOGF9q4HjrNjXYcB+e94qc9RPVErMyk7U9eVEPdV2i2JxZjAECwUZsMMIxtnHXHvpp4xbjFnCeLqatGIPOCZ6L+74YSXAQplKS5QMwzfBAuQXOERj2w+SSlk3p2o6tj3FKmHLJtKlVjXYoEtBwnoGwuWx+t9D5pA+XLejE5oyaZPcEze8cALpdcX93CDgEbBFwDgBb5Nx9DoFcjIDth4cHSW53AJim0AIXKclesscqs5wTErb3ZNcS5/2Z4QCwORceu3rUWm3J/zzj3MQZZ/Ps92hSjxas2xSaso2oNdr9XXBS48Bl2hhXcZ4NjCUl6AybV1e2k3gfsm5+P/yH9TJsW6zaOHhacoYHMjvCjPIyRQsrXge04UsU0/PUsFI5znjaFsozEOVIsonSSzODMuu96sfPFDvvXlcCYP1YuRsdAmmDgHMApM1Wu4U6BOQIJPtBntsdAKYptEBe17ZMvjvRV9p8qNpEP2HwvM7p1ro2XXGtK9lxpJG+ZOaxaT0n4V5Yt/M3LSN6mN6mJGQ2RgfaUK7cuj00ZVtnrCb7vklmz7x7TVoxBs23cP0mVQKBMgSdgMzvIa5ff3b0ZCa726i7PPTvYZHwqAFtHAAgbMS6whwWYaUd0MN0b8FZEUYyiPGiHHmm3Q1MSp9s3qvJOn1tnkWTNVkfPHejQ8AhkOMRcA6AHL+FbgEOgfgRMP1oS9QANcEgqUskaIpf06wZ0TSFFlpmlgPAlAU7Gd1gTAxisrXxhh0HsmLXpKn2yehmei6kBH02mQVYh3R8/5ptnv0oo03Sw97G0Elmn4LulThiwuYEOz44QZZt3qZVy4/Henbs3M33bdy1W3tf0AVhpIpRg8WNNcoRnrq4B9f+lwmc1oYXI0z/qOg/7jFtUWqSop+Z71Vv/ZJuMIlYJcs7YHUQ3U0OAYdAjkPAOQBy3JY5hR0CqUfAxgjwa2UTUU79quKbwdTQS8bINtXaxlhMxjmRFU6AgkwueeDQISNoklmjZCKb1pASYki0tLvjk2GRjOhh+tkQ2yX77Cfqoov+43qbqLRkT6TX2DhKvLERrR48ajKNXLRUNF3iORzz0wp6auREa+4CcCA8zoR4RQvkF80ftwPglLo1Fd8LMAySsT+vpP7fjRXpprtIV8ZjmoFjwo+R2e9VYGHzLJryuegwd393CDgEcicCzgGQO/fVrcohkBQCNh8e/gmT+aBOSvFMujm3OQBMPoSDID7MHQqGzJhHQ6bPj0zfTXZ7kFHSsV5NJn6rwC3nJhsNV7FEMXr+T2dx//nCRvdJL7YxYiXEkCBee3X8DKkaGa6zSUFO9tlPVPT6U1vTxczUr5M3uMVcFImg7v5k/i5xxISNDwP+iRET6A92BOgkX968KvW/zfHVjl5qyh2QOIeOXyHx+jgdAHjP9+P1gD8hTGwM56CxEK0Hz0AVJpMMEpvnz6RUzWYdyTodp6xYQ/2++cGoo0Vud77rnjH3d4eAQ0CGgHMAyHByVzkE0goBGzKlRIBQc31Xtw6hkaGcDKiNAyDVBqiHp82HqsQQ1e1XnKm+3lwwbsrzhz/aguE8NeC2X8flzaNY1lPdhlG33sS/2/Sy1xnoG3/bQ3d/NpyQKm4jNsR2NrXOYbpVZVK4Zy7pKXK6rNiyjXp/OjyyjaANBpJ7bM//z9x1ACn8krp/6BH2TkT3gAe/HmXNB6BLjfdjAAfPPZ8PN2phGoZhvQplVWeHqOwDm3dl0Hw9m9anXl1OCW19aNNKUpdR4NcjK96rpiUN0De3l99Jnmd3jUPAIaBHwDkA9Bi5KxwCaYeAaeumIIBs6lNzCtA2H7U26dg2eNgYcHGkjdp8IHvrAzb5mRW9FPcSr8V9xGFYNK5cnmBABvFI2Dqo+nKq8uncsi4VgsjqjR98RTv27RcPHxUhjINk0YbYbtTi5RzRHi9eQ9SFf2rVjP7eoZVoLKz3eSbF+/bHn0TXx3mRTQYMjHY4odB6UCJRTPm4H86Ee7mFINj2bUSaabGQuzXc9emwWDJ1dHPalMWE/ZYM4DKHplUqhkJj4xQ0Ycu3KWWwdSx5izQtacB9Ns+8zXlz9zgEHAI5GwHnAMjZ++e0dwikBIHfDx/miNRomr1mXVLjI11z4IXdqRKnX+cmsXEAZFZZxDiuuYV+JpIsc7TpeUmWqMqm3zfwOLNZA+rVub0JNOJrka77EKfrHvk3TFmZRDkATFjlw2YzJbZDKQeiw/OTYKb3dNGRwwXpnGwkXIb6sVeZpmoDJzhJYBRKREKEmKzDp3n1yvTYeV0iiVcxx7OjJtF3C36WqB15jWR/bZ/TxIklazM10E3fQTaOVdM5/Ou2wQ7n7AF2coLw1IlDwCHgEIhCwDkA3PlwCDgEAhFIJqLrHxAkVYi0IAKWW+SFMVPp63mLjZeT6ugM6mD7fTOa5v6y3lg3aT/soIFN2ap1qe865WHIPDp0DE0w7D6Q7LxheqE/+gOcwr2NswBMJMzwjMMQNnU4wXHxwbS59P60eUY1x2HrtSk/wFjAsP+wsdbp8Cb4e9eaOgC+4ywFtPCTunra1a5BD57VSZWvREkyJR+6LB7o+hFzdLwzZbaRkyqZ/Y2DbwBGbW8uJevaqG4kdu9MmaPOr1RMo/Nz+J167xcjmOtBuuv/0cQ268iGi0N3BqTYuOscAg6B3I+AcwDk/j12K3QIWCGwYN1GlZJ64NBhq/v9NyGVGx9CYATPqQI29knL19Awjp6t2BLe8zxqfZKaWVt8kjWcbA026GtKVBdHJN6mLZeEtMwUfxj/cLps2b3X9FYKSj1HdHnQqImEVPxkxCT6mCwRXaKeUqMtbH3IKPl63hLCHiMSKhWUkLSrXV1F5uEMk4qJA+BHzo6AIfj74T9Ew6M+/wmDLChbMsQohw/29zMmk3xr0mzrbgOJi5Vkl+DZuIfLJEz2MHEeKY+EaVaWCVkeHHKPscNxlkVGnO27zuYcuPp/0SPpLnIIOAQYAecAcMfAIeAQCEQAH+H3fzXKKpocNGAejuR0b1KPru/YmmCcZHfB+uf/upF73K+kmavX0va98trusLXhI/2eHqfGXoeO+ldExG2MUE9XSUpv0LpM29TFZYTP+3UD9f1ypNgQ83SXRmMl5zMZ4x/jJ0bs4jTEpT3OMSci2i+OnRabcViheFF69tKzCDokI3CGoAxpPGd6LNqwibbu3sf7/T+HJLgjMBeM/vZ1alKNMiW5ln4r9WEDXUrMB/2kDoD1u3bTLR9+La7TxzuvDz/vnRrUFsOQDBliUE07MjuGTJ9H702dG0vkHwvRMfJ7i7WJYicCpSP/w/U2HQCke56sQ07qwPCv2zYTJJksLvEBdRc6BBwCuQIB5wDIFdvoFuEQSA0C3y9epnpU/9ugrlmnCUjdujWuq8iKKnF07P90N2TC32EE7WADf9H6TTR1xS9cA72BNnNEN851e8uoXrqkamdVukihpFeGj9N/zfpRtd/zG0a2A5/NNfK3co28dE9s6pZtPoiD1mPqePDGQCs2pBSbGGVB86PrwcDh48TGYNienNGwNt12Rnt11l4eP537yS+L5dxJHACpMP6xTonRZntGdffZsMFLOnTs5ijwTUzyuIGdAFIB6z8cftLnydaY9fRJZLXHOwEtJEGsGOe7TJotZFM378dWWsaCd8GtHw+ljQZ7I3EAJGv8Yy0S/gf/mm3eqbhf6pSRnl13nUPAIZC7EXAOgNy9v251DoGkELCJrJhMWJZ5AdpyD2lEZZtUqUCF8+czud3qWnzUbd2zV7F3L1q/WRn9a7btjMWAlioEw6BXl/aRhF26sVZyGcJTIyfQss3bdJeK/25qHKMHOhxEh/6QpUNDERNm+CjF8aE8YNg4gg6mAoPv0XO70PFlS5neqqKoQ9mgenncdKN1G0+UcAOIGuE8k7LE41kCASc4OIIkFWnhmCeuDA9bvGzqznVYHTpyhG5nAxNM/VJBRs1bV11EJQsXlN5y9LrBzC+ArAxT8aflb+IWkiAqRMlC3CJJ/8ecyToApGn6Nl1BdGPDeTJ41GQavSS5UhzgYEKGa/NOxRxZ6XSL+3y58RwCDoHUI+AcAKnH2M3gEMjRCIBQDgRncXAB6IBAP2nUzHqt4JDiCyOtcP78hHRafEzjf8MEDguv9nfNth20a/8BVa+Pj+Flm7fSrn0HCPWc2UHg+Li7e0eCoSAVGG2reD2vT5yp6lHjjOp5OkCfh87pTM2qhrfcgh5jlqygZ5hR3CTzwLbMIAwfkAA+yh0PbHBAxOwBJmYLM5CD5sQ5en7MFEL032ZO6T4HXdewUjmC88rE4RPWpg17hpTwT2YtiH0dcaX/22Jl67QMc0wB80e/G0OTmf9DKoj63s+cJ6dasrHb9H+HbigBaF+nhuKPeIWzSZKpvQ9bq0k7U9t1eHNLjVqbUoMojoxk+VSCsEMLw4fP7Rz5vocz+gEuu5M6+bx5TPg+pGfYXecQcAjkbgScAyB3769bnUMgaQRg7L0/dY4yGJzEiwAij+c3b0wXnNSY8GEdJnBaTF/5qyLyWm5JQGiiOSLNMB57Nql/DHM5IqxvTprJkbEVxsajaYmBTmfbMgBvXDiTwC5++cnNqSLXkgeJ53QZwoR0MAJNsh10+pv8/Yq2zRUfB9oDSgWZDgPO70qIdnqSiswRvz4orbi352lGae/S9Uius+0QEeT4gsNnAJd5LFwnxxw6XsjP8w2ntc2AgXeOPp+zUPEabOOSI8+JBMdnCXZu1i1flmoyjwEMwC/mLJIs9+g1+TlDpAc/rxh77Y5dRveaXCxJnffGS6aTjElLOxsHAHQ8vX4tuovLgfC+gyC7Zxq/Z+HY3Lkvec6XRFxR/nQfPxt1K5TNcDbgZBq28GdVrmHiUPXGR0YZ1oHsGycOAYeAQ0CCgHMASFBy1zgE0hyBONqSpTmE2uXDAVC/YtkMjgBkMIDUDP+bFQKjqClnAsBRgY9jlE2s37nb2PCH7iWZoR1s6LXLlY51KTZs2UEKgJMBrPz+MhSUhmR2eUiQbtiH/mzIo9UZDDwTgXHTokZlKsR7mMz+SeeUpodLx7O5zrQlnDcHHELICKlUshht4HMOck2cexNpc3w1epgzaPwt/2DQP82lMlNX/mL17JjMn+prTVqZJuMAMGlpZ+sAAFZoB9i0agXV3m8hd76BgzPVgtK3JpwRkI/bQuLdDrJZG8M/le/VVGPgxncIOASyFgHnAMha/N3sDoEcgwA+Yvt9PZrQHtCJQ8AEAUTzrm7Xgi5rc4LJbaJr1+38je76dFhSHRBEE2XhRV57L/AtjOMWd9lVTNLDU7kGlGg8yGVLh7l2PzOlKfOYPHpeV0JE35Pc5DyVkvJ5a0/GAWDS0i6OdoOZeU7imiuV79W4dHTjOAQcAtkTAecAyJ774rRyCGRLBFAb+fC3P6jImBOHgBQB8Ak8wqR7fsNIeq/kumQMDcn4WXmNv3Vkdl8nMigGXtAty9t8oh3m7f8aqrg/MkuQ2TLokjMznHFbRvfM0tl0HlN+h2RIABM7GkTpakP8aLr27Hh9qt+r2XHNTieHgEMgHgScAyAeHN0oDoG0QQAkW88yS/VYjkRmNhFa2oAc00KR/o2U5InLV2fZXpXhdFe0PazG9a+pEqTR9vl8hBFBXqp0iXvcelwv/ORFPZRhOWXFGur3zQ9Ztpe6tZ3JbSR7cRvJrBZE/h9jcshJy1Zniiq1ypampy/peQzBW27LTjGJygN420wM00yDvcyR0ueLkbQkEx3TqOdPJdeC7uCadBbQjeX+7hBwCKQfAs4BkH577lbsEEgaAdTFok3VK5akRUkr4AbQIuCx3FdnAjikQ6eiHZhOCTggQE4Fsq1US2Z2qwhbC2rI65QvQ0hJjkP80X+MZ9PuzEaPckWL0BZulWkqfZn5PjP2WqIX6u0fZmdJqssA6pQrQ09e3COQ3T27OmzAx2FDcmcSlccerdq6Q5XnmHKYmGYaYC7b1omSs+S/Bmn3557QkC5rfQL1/er7LHE6ghPk0fO6UOPKFUzVd9c7BBwCDgGFgHMAuIPgEHAIWCOQlW3RrJVOwY2IBrWqWVX1h88qlnj/sqALyNgQfYds2LVbRcgRkcwsyZc3L/Vm4x+s8JkhSLf+cNpcepe7VWRFZgqcHTef3pbqMZHj3Z8ON27lFYRRu9o16EFuVegRysGYhVEL4zZV0q52dTqVHTYDh483wjG71P97uKD2/u7PhsfmjAnCu83xVbnjwemhpS0fceeINyfNStVWWY2LtPE/s/H6+LBxRm0CC3CXgf7nd6MTq1USz4s2hL15D5Zv3ia+BxeezC1S+51zhhGrfWY4fODg+yt3DLmszYmqHa1t2z4jMBIuzkynajJ6unsdAg6B7I2AcwBk7/1x2jkEsj0CMLzmcXuyl8ZNUxGfdBEYuOi5jUjQ8f9ltkdWxItjp2WZEwAfhzdw+z6kYuMD1S/Ymwc4E2AjOwNSLVn1kYp2Wu9MmU3/SkF/+yjMvGwLMMjjeXieS2S+5bOQjISVTny/eBmBDDBuJwfOCwxDtBuEY6/XJ98R2ixKxTQ9XDpuMtdNWLqK2/iNj/15RBQYLS3RKtNrIRekJ8qk+nMpQnYQ6AkSzktbNqP9hw4ZG+ZoJTmYyxyQPWAiNpF5ONLQHtVEUu3wKcIlOHd2OYU61Ds+Qws/lDkM5FaRIMlNtUCH3t060in8u+PEIeAQcAgkg4BzACSDnrvXIeAQOIoADB9ERN7lVmXzf91g3D4rJ0AJo79x5fJ0NqeAtq1V7ZiPf2AwkY2OQdxHGnWpmSUw3tpy1AwfzkifDZNfuT84Ojn8sn1nylTzG8MpmyRiYJSnDJk+j97jTADTFm6m+sIQRLQSZQ5Iy/Uk2YyLqOyJVBg6xVh3GDft69ZUxo1pDT1wQLZH10Z1TSFM6fVwCA0aNZFGLV4e2zxepkePpvUzGIJBE6Bjyr1cm37g0OHY5jcdCHvTskYV5ayoWabU0dtN22f+qVUz+nuHVqbTq64xJhjg/QHOENS4m8rwhUvpGX73xu0cQ4ZXv7PPoOPL/g8/v25Y48PfjrEqq5CuUaeDdBx3nUPAIeAQAALOAeDOgUPAIRA7Aqj5/Hb+EpUSnxl9lWNfgG9A9IdHSn2PJvWpQcVyGfp7h82LCOoTI8anvO4eH/dI6b35tLZU679ZCDos4JhAVG48Oyri/FCGLq05JfqOzqccLT3Q6ZKqv8MRM5kJ4OCIQRpyKgRG8w2ntqEujeock22B+WzTgyWlE9NX/UoPcSlAsuUm3p7d2qndMY4jk5RqGCfPcHQYvduzm8TZhq8u8zsgAit91kCYeh87ABayYzSzBY4KlaHEUX+/4e/psWLLNuotLFWBc+sp5jmozXwHpoL+9iCunLV6rejWnuxY6cXOqIz5S6JbKW6HDxyr55zYkK5lx0dUpge0W8/lVY8MHWNc7qBbGXTo3qQeXd+xdZZ319Dp6v7uEHAI5BwEnAMg5+yV09QhkOMQgCG2gT+Mxvy0gv9ZqViTUx2VTQYkGF+VSxZTBj/+QVuzwvnzWQ2JdaIN1tuTZ8fOFg09O9aryfWoJ1lFyrAvs/mD/Lkfpih+gGSlUoliHGFsowwOmw/3ZOcPux/OjlcnzKARHBmM69wB+66N69J1bBQgJTdKkAL+NKfrwwiSCJwKiKSj9j9KsH8fTZ+vyh1s14U9u+2MdtSCz3nQnsGYgkEDIrsogRPhRt77C04yS9mW4BHXNUjPfoTbl87jzCQbwb6gPOJcNgZ1hmDi+HE5a3R6o0tEZY6aN69emTo3rEM1ypQMdEx545i0KES5w63c3cH22ZY6w1Be8MSF3dnRUFq33NC/w+ky6PuJysFpKzjT6L6BrBipswdz4Tn/lMuPPprxo/iZj9IRDqc7mMsFxKKm2B84cICmTZtGX375Jc2aNYtWrFhBVatWpXbt2tGf//xnatOmDeXJk8cWInefQ8AhkMMRcA6AHL6BTn2HQE5CAEbFGk4/n8pGxWJu2fTzxq3GDNFxrBdGXBmO7NfmD6tmVSpSg0rlCGz5+NCPW2CgLVy3iT6fs1C1xbKN2urKD2z0xn7ASP1g+lyOYO02ygjAR3Id/lAHIRbS4D2iOhs9Un2Pl5Hy9bwltGPffqvpYDAjCwRGoM7w90+Acz6ACdeiHC1RkfgwZWHAjebUdnBvSLMcEE1sUqWC4q04idPCE3kiEufatmcfpzb/oJ7VIPEY0ZEJkZ33H7rjOUQpAFLfpWegFBuk2G/Uo5vsuR+ruMkpkfHzD87Y8N5V2MOShQtq9zJo/yTGMkgh7+5+aijRofRh0jnD4uQN8fb6lfHTxc8G1pHI62JqdHtY4H3zIZchwfEIjE0EOmCPr2CyQbD8m+pwhIlChw8fTk8//TQtWbIkdOqrrrqK+vTpQyVLljRRz13rEHAI5BIEnAMgl2ykW4ZDIKcigI+1nfsOMIHgdiYd269Yu/f8/jut2bbz6If6wcN/aB0F+BAuxUa9Z9SgXhPM5EhLRkQJ/16Da2CLFcxvHMWLC1usFeuas2Yd/ch1oyu2bKf9/IGY2CYL0byi7IyA3nBQnMhRvRrsoEilkQXCt+nsoJjJmQFqDzhqivRpT/CBDnwRGUN2BBjQs2PKd9ReeRkpaBk4m//BOoPwx1kpyuekcaUKBHK75tUrJbVW0rlB6wAAIABJREFUOFqQUv8Nl8UsU+f7IMF4hhMK4194UhNFJGn6sY+1wsBAtBMlN0hD9vYM45fkdZRg4xBnCBwRJ1SraHz2EdWE4+TreYtp8+69ykmE84lymMstjZS4niebcbAXP23cQqOXLKc5fAa28Jo8pxzOeNlihflsV+N2hrWpPnd00DlJJDrg3H02ewG9NWm2tQMQelzKdfiXtz3ReA+jdMQ7CRlaQzijxMvQAg6IfGM+OADiwAA6YHxwc8zgEhb/M9C+Tk2VYVH2v11LJJhKrvGeu+8XLaOlm7fSDv598TJmvN8LcA0g0wvEenXLl431Heu97ycvX63OGrqw+HXAGvCuwXs1mWfUw2LPnj303HPP0QsvvCCBh+AEePDBB6lw4exXuiNagLvIIeAQsEbAOQCsoXM3OgQcAg4Bh4BDwCHgEJAhsJIdfuClgONJyr/hlfv8rX3LSIJPmQbuqtyKAIz/xx57jN555x2jJb744ot04YUXGt3jLnYIOARyPgLOAZDz99CtwCHgEHAIOAQcAg6BHILARiYJHbNkBc1as5Z+3b6LdnLKuOcQ8MqT6nGGRXvmgjiZI/C2PCQ5BA6nZpII7Nu3jx555BFj4x/TduzYUWUMVKhQIUkt3O0OAYdATkLAOQBy0m45XR0CDgGHgEPAIeAQcAg4BBwCjAAcR59//jndcsst1ni8+eabdOaZZ1rf7250CDgEch4CzgGQ8/bMaewQcAg4BBwCDgGHgEPAIZDmCMyfP5+uueYaWrtW1mYxCK7rr7+e7r//fsqXz67jTZpvgVu+QyBHIuAcADly25zSuRWBw0y4tWXLFsXei38WLFhA27dvp5UruYVewg9806ZNqUyZMlSzZk1q1qyZ+qdOnTpUsGDB3AqPW1cWI3CEz+eMT16jxT98RZUanEBn3NyP8hcumsVaZcL06OQw6gua/flbVLRsBep6e38qVq5SJkwcPAWYvtevX08TJkyg6dOn0/Lly2n27NnqYrB6t2rVirp27Uo9evSgsmXLxqrnrl27aObMmTRlyhRauHBhhndT0aJFqUmTJtSgQQPq3Lmz0qNEiRKxzu8Gcwg4BP6DwO7du6lv3770ySefJAUJygBefvll9T3hxCHgEEgPBJwDID322a0yGyOAH3F8xH/99dc0atQo2rlzZ1LadujQQfX57dKlCxUrViypsdzNDgE/AvOHDqHZX7x9tF659aXXU9PuF+d6kFbNmkDjXx1Afxz+T0uv+h170ilX9SKm8s/UteNdgXTfd999N7LFl6cUnAFo9XX55ZfTcczsbitwTE6dOpVee+019Y6SChwCl1xyCd14441UrVo16W3uOoeAQ0CAwIgRI1TqPwgAg6R79+40YMAAyp8/v+II+Ne//hV4XcOGDen1119XAQQnDgGHQHog4BwA6bHPbpXZDAFE8BYtWkSovcOPeLJGf9Dy8PGPD/+rr76aqlSpks0QyDx1Dh/8nTb+NJ9+mT+NNv78I/2+dzft/20H/Zv3IEwQ1a7Z4hRq86cb0iPCLdiO3zavo2ED76JDB/ZRjZPa04ppYxRGp994v+DunHvJwX17aPhTd9P2X1dS7badaM2cyVSq6vHUrdfjlK9Q5rTPOnjwIA0dOpQGDRpEK1asMAYT6b033HCDsRMA9cWI8j/55JNGhn+iglWrVqV+/fqpOuM8efIY6+9ucAg4BDIisHXrVrrzzjtp5MiRgdA0btyYXnnlFapbt676+8SJE9W3QJiz4JtvvqHWrVs7mB0CDoE0QcA5ANJko90yswcCMPwRSfvnP/9JY8eOzRSl4Ajo1asXXXHFFWnV7xeG/9yv36PFo78i/LupFChSjLrf9QSVrVnP9NZcef2yyd/TxDefosqNTqITzrqMRj//IFVt2irXOwA2Ll1AI5+5l4qWLkenXX8fjX6hHxUpXT7THABI73/44YeTMsDB8P3qq69S27ZtxWcThgLYweGkDDMaxIPxhcgGgCPh/PPP58SJzM2cMNHTXesQyAkIIBPo5ptvDlX1oYceItT2e88aSgiRiYPynSDB++Hcc8/NCUt3OjoEHAIxIOAcADGA6IZwCOgQiCuSppsn6u8oCUAULh3S/FCrPvGdQbR88ij1AVSySk06vtWpVLx8ZXYGHKD5Qz+i3Vs2UIGixemk8/5KBYoUPwa6wiVKU8X6zej/XMQSVNM0jlPgV0wfw3hdyYZ/SxrxdJ+0cADM/fp9mvPVu1S7TSdqdcm1NPTx2zLFAQBn4XfffaeM/2QIvryDfemll6p04MKF9VkLmO/BBx+kYcOGJfPKOeZeZALAqXDyySfHOq4bzCGQTgjoov8nnXSSiv5Xr179KCzg7oDDYPTo0YFQvfjii3ThhRemE4xurQ6BtEbAOQDSevvd4jMDAaT3I+L/zjvvxBJJS0ZnpAU+8cQT1LJly2SGyfb3elFbOAJQq123fdej9dp7tm2mof1vo707tlD52g2p250DKX+hIrGv6cgfh9nRMEQ5G44rUJBOva4PVWvWJvZ5MmPA/b/t5PT/XrRr41o64x8PU6FiJWnEM32oSZcL6KTzr8oMFbJkDmSOINNh3aLZ1PKia7gE4Ax1dnBuOt30QMo4AJDyj5rcwYMHx/bOqFWrFr3xxhvUqFGjSCxRYoCMoRkzZqQE87PPPpuefvppRw6YEnTdoOmAAByDYP4PkzvuuEOVB+TNm/foJQcOHFBOvffee885ANLhkLg1OgQ0CDgHgDsiDoEUIYCo/48//kgPPPBAyj6mbVRPhyjcolFf0rQhL1LRMuXp7L7PU+FS/2NC37BkHo18ti/9wcbd8S07psyQ27djK33b/1aCwwGCyHnzc6+w2bIsv2fr6qUc8b9H8SZ0v2sg7Vi3hia9PUg5A2o0b5fl+qVKgX07t3PE/1bOFtmoOh6gLARnp/k5l9MJZ/45JdPC+Ef07vHHH499fF2a77Jly+i2226jOXPmxD63f0DXdzyl8LrBczEC+/bto3vvvTeU0A+lNm+//TaBDNgvzgGQiw+FW5pDwAIB5wCwAM3d4hDQIQDW7C+++EJ53FNB8KebX/d3pAg+99xzRwmCdNfntL8vnTiCJr71tErx79H7KSpTvfbRJXjOgVQb5YgeT3prEK2cMZaKV6hCp99wP5WpkTNZllfPmkg/vPiwcqicdd9zNPOT12nDz/PozD6D1dpyq2xZuUSVOkDg+Fi7YBbNH/YxdeM2gJUanhj7svHegPH/2GOPxT42Brz77rsJ0cEgQfvR3r17K1LSVItJOUKqdXHjOwRyEgJz586lq666ijZt2hSodqdOnVTGYenSpTP83TkActIuO10dAqlHwDkAUo+xmyHNEMAPLX6AkeZqKl4Pb6ToI10/qF539erVKrMAfb8XLFhgOsXR69Geq39/7meeC1sFbv91hYpYI3W93V9vo4ann3103ZPfHUw/jftO/f+I6tZsmTFSYg1oLr7Rq4OHA+O06+6jH/7Zjw3/qnTGLf0oT1779nLZHTLP8VG4ZGnqdsdAmvGvV+nAnl3KqYRsgDgFGUNffvmlMtLjIN0L0u2vf/2ragdWsGDBDH9GVBH/HWVKmSF4t6GlYO3a/3PMZca8bg6HQE5G4I8//lCdQJ555pnQZdxzzz10++23H0O06RwAOXnnne4OgfgRcA6A+DF1I6YxAviQRmQd/0gFRv/FF19MF1xwATVp0oTy5csnuhUGw4YNG5TRgJQ/G6IwOCn+8pe/5D5WbsZm1cwJqt1fvY496Lj8BRSm/ppux/IvOmbqovGvDaTlU0dThbpNlDMF2RXtPW4F+TA57sr5331Esz57U2U+nHzFrTThjSepfsee1Oriv8e+FnQH+cc//mH1HEuVCXIA4D3y4Ycf0l133SUdJpbr0JP81FNPjWUsN4hDIB0Q0DH5I/1/yJAhge38duzYQTfddFNo96GvvvrKqEtIOuDt1ugQyM0IOAdAbt5dt7ZMRcA08u+157vsssuSjsJv27aNwOL70ksvGa25ffv2KluhUqVKRvfl1Is9MrudG36lYuUqcjo78wNwdNcvC4Z/QrO/eFt1DQBxH5wGY196lDb8NJ8JAwcoIxgdBEa/8BDt37WNet4ziIqWrUjzvnmfFo/5htvFlaeu3CM+73HH0YhB99Jvm9ZSl9seVe3zPAEvwOjnH1C95RPr6FfNGK86GGCezlxjv231Mprw5pP02+b11Paym6jRGefRvp3baMp7z9GvP85QBIft/nrr0Ug8xpz83rO0ZeVP3HM9L9Vqczq1+dMNqhzCRLDuhSM/o4Xff06/7/lN3arq/bmrwtZVS6lnn6epWNlKtHzKKJrFeIHzoFDxUnTiOX9hJ8E5x3RP2LxiiSojAPeCSXvFg/v20JiXHyMQO3a59RGq3LA5LRn7DeP9IWv0b4U1WjVK9g3dDNYyod/0j16iXXwGjitYSGFTv0OPo4R+4DnwrwnrBulf6ep11H/vdscAqlivqcLDj3WtVqepfchXsHCGtYOIcsr7z9PSSSNUJwGcqUQxqb3v2bMnXXfddXTiiSdSgQIFaNWqVarUKIzd2z9XkANg/vz5ilBM50BEC0E4C0855RQqV64cHcfn+9ChQwTdP/jgA/rkk0+MMhfQEhD6OHEIOARkCOjI/zp27Ki6bKDtZ6JEOQDgOIBDrkWLFjJF3FUOAYdAjkfAOQBy/Ba6BWQHBExrd//85z8rIp/y5cvHpj50QFot0gNNUohxPZwQ6SA71q6iYU/eRQd271It/rr26k/5ChQ6uvTf9+6m4U/1pm1rllOTbhcp49CrA0c7QM9w9VLiS1aqxv/tSTaA31ItByHoKIB68d/37KZRzCCfN39+6s7p4+Xr/I99feanb9CPXEteomJVdiA8c9QJcWj/Pho5+D7atGwhNTjtTKrDxv2o5x44aoDXan2aYqNHXfpvm9ep+Upxi8OefQZRwaIlaNPyRRmu9xZWqcEJbDw/SvkK6VvA4R7loHjhQYWDX6AvDPIaLTpQ+8v/QXO5y8FcbpGHKLInaLvY4oKr6YSz/nem0BFhLBvxq2dPUo6Nbmy0S3VZNWuCcsD8h8/hSVozd2qGOVHGgXp87b7VqEuI6M/+8h1FZuiJnycCaxvPUf5f5k7JsG44i/7g56s0Yw2HDTJKVkwbQxPffIr/+6EM19Y5uXMGI9/fkeLUa+9RDhm/SNPvYfDfd999ygDPk9CacsyYMaJnONEBsHv3burbt68y3sME6fogMsW8MPqDBO8ejAFHhPTdE8VHkA7vIrdGh4AJAiAHRZkOOnmEya233kooAfCz/3vXorsHHIeLFi065nZXkmOyE+5ah0DuQMA5AHLHPrpVZCECJrW7YODHR/w555wT+jGdzFJMHRGY66yzzlJOg+LFzSLEyeiZVff6OwDAmD79xvszqOIZ+4cO7DsamfdIA2Hs92TSuwJFinIN/MP0y7ypqotAaSYYnAOj8r9GMDIKQI6HaPHcbz6gIqXK0Vl9n1Np5BAwyw974g7VUi+xC8Fvm9bRd9xuD9ecfPkttHTiSDbClx3VsVnPP9H2X5bT2oWzjv43z6DGf/CcBzBYTzjzMqUj/kGdPur1q594sjLgNy1bpJwKW9cs5Zr232jv9i3U9s83KZJCRP5/eKGfmiPvcfmo/qk9mfDvR4LzBOIZzEcOH1SOiIP796px8c/874YoxvxEx4ZnBB/+/YBi0Pe3DsRaN7PjAuMA/4P79qp/73D1nap7w/SPX1GZCIjCo5xj6vsvHDW687IhDkK+4zgSDl2i9g3ZGh4vRJXGLag6ZzMsGP4v5exQXBAtTqHJHKn/aey3qiSmdrvOtJf/hswPiB9Dv6MFpSSNzjiXVkwfy9ke65Tjpv2VvdQ9fsdH4jnwNhCke7fcckuk4YwSIRjhYQ7DqI97/wFPdAB8/vnnqjd4mIBsDMSAZcqU0T6yEmeCfxDnANBCGnoBnEbff/89DRs2THVsQPaGxx9z/vnnU5cuXZLOKrPXzt2ZCgR++eUXuuGGGyI7dLz77rvUrVu3wOnBGQTyzSAH3emnn66yB0uVKpUK1d2YDgGHQDZEwDkAsuGmOJVyFgKLFy+m66+/XqXCRgm87E888QSB4C+VgnIAfLTj41AiSBd8//33qVmzZpLLc/Q1XncALCKoLZ/394LFSlDPu7lXORv9nrEPAxdG9O9799AwNtJRRlCvQ3dat3A2FSlTTqX+r5wxThnRIIwb90p/Wr9kLpWr1UBlDiAzALJo1Becgv6ychjAmEZ5QIU6jdXf1nJKP7IG8nFqetWmrWj1nMnUlDMRfh4/jLMWdjJhYUcVna7TrgtH+xfSzvW/kBdx9pwbRw4dpNO5Rz2cC36HAgzT1pzR8P3gvrSRDfpEQWYBWtvBYYA1//vIH9ScWxc27nK+ugdZCRDM1+GauwhZDDDMi5apwKUUz1KR0uXYYfGf7gswlpGuX7VZa2UET3zzacUhAClZubrCtlCJ0srR4bXZ8+sDAxyRdhjqoxmPdZy2X+2ENlxysYPx/005G+CY8ZwtaxfMoKkfvshZEMVVSUbQvs3+4p0MWRdwGowc1Ie2cokFdC1UsozKIoBjpE77LtThqjtp/OsD1Z5CPEfL/3Fvbc9BUpjvwd4i7X9o/9to7w52pFx2s8IM4jmU4NDAmtr8+Ub+2wVHl7pr1y7q1atX5LOK2nw4CBKJ+/x4SR0AMOgffvhhVToA/hCMO3ny5MBnWjJv4o06h4L/eucAMH+V4p0xa9Ys5QyaN29e6ACZ9VtjvgJ3hy0CI0eOpCuvvDL09oYNG9Lrr79OdeoEd5r5+uuv1XdKkPjfC7b6ufscAg6BnIWAcwDkrP1y2mYzBKTGNtruIcreoEGDTFnBuHHj6O9//7s4HTdd6nERqUdUHnL6DX2PScf2/u5F+1Fr7xmFXuQaEWPP2CtXqyHXkv+iUv5h/KK7AIx6pHn/PP47Qv03ugwgwgzZv4uj/1yCAMP3CKeOI9qOaDnKCJAhsJKjyGPZcXBcgYKqNAFR7xM5Yj7ymXvpEEfPkXqO6zte01sZxnBCeAanl6ngOS9KVT2e/CUFyHhA/fnkd56lZZNHUsFiJVXkvHS12syHUImadr+YCrNRPu7VARzNHqP+O1LukQXgZRZ40X/o4BnmMNI7swEN3fwGr9dhAU4QlDEcl6+AitAjZd4zsP9gZ8Uo5kJAhgD4A7DuspyqX6JSddbnIuUkgZEO/oAy/N+BdYe/3aW6O0wb8uJ/MxTOVK0WUdYBLoZzHvin4kjw71szdmx4+sIx0vHvd/M5eF/xBpRjjFGSAPzmcDkD9OjZ5xnCGUDZAhwA/ui/f42tL71e4eY5X7DHXotA7P2Ylx7h1oEzlYMA3QMSHT4zZsxQqfthafPIFkLULz+XkUSJ1AHgGd3AFanEMCSD5P7771fzhqX8h+mC9SC7SSLOASBBKeM1JkSR+M0Bv0utWrXMJ3J3ZCsEwP6P4MHzzz8fqpcukw/3Pv7444H3wykY5hzIVkA4ZRwCDoHYEHAOgNigdAOlGwL4UX711VdVXV6U4ENs4MCBkRF2pM9+++23NHToUMJHNAyCpk2bUufOnemKK66gypUrG8EriSz6B4yqHTSaODtfzEbPGK4lR025lzqe2MvdM/gQ7QU/AIjmFoz4T3205zBYv3iOMohh4EHACn8KM+LDsQADMlG8TAMY/N9ylHgrp/S35UgwUscnvjVIRcgbMLN+e2aZn/LBC7SEiQQhno558+WnEc9wejvzAyCK3IGNfxjJcCQgXd6LtIOtHjXuiIqf++BLKn3eT3roT00P2yZEqj2D2yuROPT7/qNZA17JwqED+1mne1XqPvgFEHWHeBkM+HfohUg8UvP3cfo9/v+NSxfS3K/fO7oOEBhGCYgFv+1/q0rTh4AAsMvtjzH54XTFC+DnHsDfy3MmRbc7Hj9m36o1a6PS/zdziQHwBI5wviA747Tr76Pi7ACBkwVlD+WOr6/a/IGjwOt+AEdMtzsHqiyOlVz7P/ZVJnnkcZDJAG4Hz/niZSQUL1+Zpv/rNSZQ/IyqNW1NrS+9jr5/tq8qjwBhIRwr+QsXpaiIOaJyqKkPagWaiJnUAQCHAp71qHRim8i/p4+JA8DTJTu/MrKTbrqMjSBdnWGXnXbQXpeNGzcqBv8pUzJyk/hHxHN75513Bnb02b9/P8Gph24fQeI6ctjvjbvTIZBTEXAOgJy6c07vLEdAwp6Nmn+w8p588smh+iKlE8Q9QeQ8uKl169aK4b9atWriNcMwevbZZ1XUQCKoMR4wYACBDTi3ij8aHtYC0HMAwOBrfs4VNI5TwJESDmMQRH4w3kYxOR4MXYjfkQAjdewrj9EWjlYX5CgyDHvc6zkAprJxv/iHr9lAL0MXPf42HeEUe4+4Dg6Hlhf+TRHvocQA4hmK6xfPVez5EK+2fsuqn1QaOiLLyD4oWbkGfTfgDtrG/ACIovfgjAIYpn5OAzgOTAxuzwGgOAH++ZCKZHtlEHB+fPngdaozQbHylei8h15RxrFHjoh69y63PULTuNRhE0f3UUrQ/Oy/0B7mGvCyJ4I4GBLPXqIDANF/lF2Ax2DS289wicQkZUgXYUy3M0dB2L6VrlaLPrvvasV1AOO/GpcQoLQCuIPccf2iOcpAR3ZCGWb7P5MzAIDjtCEv8Z59pco64BTAufnhxUdoNZxInBlx5r3P8PV1VaR/DZdmIIvj7L7Pq3/HfmNs8EFgL7zsEo8kEtkjYQ6A7t2701NPPaXY9iXy448/Kkfhpk2bIi/HewTtRsOi/2effTahNWiJEiUk0x5zjYkDALpceOGFVvOk400m5RUePkFdH9IRu5y+5qj6fW9tCEace+65gUuNciA4AsCcfjqc/g4BOwScA8AON3dXmiMgJbx69NFHVSo+jI4gkUZ1bFL0o2r+EnVJBxIgf725Z6ghSu4XzwHg/TfUtcNxgNT1xl0vVCn8SNNHKzwwyfsNQ/84/rlQy1+I0+2XMSkgzgFS+n+eMJx+55R1jIM0+DxcV47x/BFtrwvB6lkTjzoAvCi+99+Qmt646wVMDLhC1cnj/4fjAZHtBqedxSUJQ1U7wERSvrDH158BACLBpj0upTXM3I+xITBe0eYP3QGAA/TFmkAUWKJiNZrHXQHg9EBWRNWmLZWxjHR/RMEnvTuYWwAeVONAx0S2/CCd/A6Ao9H1ClWOuVS6b56+NU5qzy0N2ysnzIppPyiiP68zANL0T+QOBltXLz26RuCKVH/sFRwCRzj7x1v3cfkLqqwNOA+AT6PO5ytuhMMHDzCHAfN98KO/HnvDGQNogeh3Po0fP14Rc/kFGUPPPfcc1a1bV/yWlRreIAlDN4F//OMfNGHChKTnTVRw2rRpdN5554n0dn3HRTAdvQglZPgdMBHnADBBK/te+9577xFKZsIEZR5w6jVq9L9OM/5ro0qN0sH5n3131mnmEMg6BJwDIOuwdzPnYAQkzN2XX365Kg+ISuEdMmQI3XHHHVokbFL0pUYBJkf/4JdfflnE9q1VNpte4DcmvRr/QsVLZtAWhhwit56h2PKiv9My7t+OWntPinGdOYw91JmHGbF+9nfvPkSDTzr3r4o0b/wbwZkZMCA9wjiQ4NVgpnpEkxHth05eGYKXao95PCnD3QiKV6hKq2aOz7AmRKoR/a/dtpNoZ7wo/lG9ETHnFHpg4LUexN+QyQDHhZee711fvHwVlZUALoIda1crZ8Ssz99SBHyeILoO8kOk9EeJP2sjqG2jd69o3zjNH8b91lU/HzMljPnKjU5SjgA/piBn/Df/3+bli4/eA4LGPIwpHB2egNgQZRHIMPCkSpOW1Pria1W5CM6KJ9jTTjc9yGMcRyjVQeouyn8gkoyhILx0BGHePd988w1t2bKFrrnmmmOGQb04IvJhzkrJ4ZFGqXUGi2SudLrmCDsHYfwjq8tEHLmbCVrZ89rff/+d+vXrR++8806ogrrfb2QHYIwgcWUi2XPfnVYOgVQj4BwAqUbYjZ/rENi6dauqtcNHd5ggre6VV16JjOJJfti98W0iOSYOgHRIA4QxOZpT2Tf8NE8xsbe6+O8qYu4XpJZPYBb7X+dNo4adzqHWl1xHS7gt3KzP/tN7uQ7XrKPH/SxmwEcEvBOz7YPpPkh2b9nAKf0PsRG8UqXzn8Jt7ZCK7k9f96LOMNIxTrOel6rU9v/Lk5e63zlAMeUj62DEoHsVK39XJqtD9gLWMvGdQZyKPlGlqtfr0INanH+lum8ek9stZkfGYTZIS3M6extm/kedvlSQ8g8+AbTDy5MvH53ArQebdr+EU+xXKg6FPds2UfUT2lLbv9ysIuFTuXXeOuZFyMNz12zVUWEG54Bf/OURYNs/+S+3UE2OwiMDQidwHMxm8kaso9EZwdFlyb5hvyFzvnxXdSSAAQ/iwgr1mqrWhOU5JX8hd2gAOeCRQ4eoLpcatL7kWlWSgRR/OA68fdzHe4JuB9gbYNHur7cpRwhKNZAt0owzJ5DBcRxH/dH1YTZzQ2BMlFC0v/J25YjwZPPmzYpLBP+LPt1NmnBZggAXP24SwxvP+ODBg+nNN98k1Pz65ZJLLqH+/fsn3TpOGqVu166dajtWsWJF3fa7v/8XASm2fsCccZfzj4+k/j/K0QM+oXvvvZc+/fTTY8BAyR+CECgzdOIQcAikFwLOAZBe++1WGwMCko9tXeo/1NixY4ci9hk7llPKNWLDmG3iAHAf5LodcH93CGRfBCTGIZ5xOBjAN+LnCkDWAZwCJ5wgdxIFIaEjGvPf85e//IUee+wxKlSoUPYFNZtpJs3y8NRGCQnSwuvXr5/NVuLUMUFAwu8R5eiJIghF5gA4itAK2IlDwCGQXgg4B0B67bdbbZIISNj127dvr9ovVapUKXK25cuX07XXXktLlizRamXDAWDiAEgHDgAtyO5w0I+fAAAgAElEQVQCh0AOROAQZxbAmEYWQZT07NmTateurT74/XLjjTeqCKGu1aAOGkmk0hsjirFcN0+6/j2xXCQKB0R28Ztx/vnnG2eTpCu+2XXdEi4fcHt069YtcAlRAQuUHyKbMS+XcjlxCDgE0gsB5wBIr/12q00Sge+++y6wftY/rJTd2oQwy6ZNTxDBWNjyHRFQkgfD3e4QyCIEpJF3GAhIB548efJRTRElhuMgjDzMZEmSSKU3XpTBYjJnul2LaG6vXr1Uq9gwKVmypOKeQbeH45hnwknORQC8L4MGDVKdOcIkik9j3759yrmXWPKDseAkevvtt6lDhw45FyCnuUPAIWCNgHMAWEPnbkw3BKJ+TD0sTFLqPvnkE9WTWye2hFnS8TH/9ddfr/oE5+OabycOAYdAzkFAWkpUtmxZOnDggHICeHLbbbdR7969YzEUJZFKzGv7Pss5O5JaTfE79P3339OwYcNozpw5tHbtWmXMNW/enHr06EHnnHMOYa+d5HwEJM69qPK9n3/+WXUhWrZs2TFgdOrUSWUqli5dOucD5VbgEHAIGCPgHADGkLkb0hUBSYQLnnrUt+pIvCSefQ9nm/r8P5ic7YknnqDnn39etF02JQaigd1FDgGHQEoRWLVqlXLg4f1kIqj7BbM4DMdkxeR9o2MsT1YXd79DILcgICmricrei2L/f+ihh9R7Q/etkluwdOtwCDgEMiLgHADuRDgEBAjAYMePKX40wwT9u8H8X716de2IUcy8iTfbpOdv376dbrnlFhozZoxWF8cErIUo9gtwntCObeXKlYRuEHm4RWCBAgUUYVeJEiVin88NmHsRkDgmg1Zv01kkDMXffvtNtTMdOnSoFmjXmk4LkbvAIaAQWLx4sYrg43ciTMJaBEfxFTmCSHfAHAIOAecAcGfAISBAQEL+hx/qBx98UESmJfHse2qF/cBHqT137lzCh7af7TvsepOyBQFU7hINAuvXr6eBAwcSSjQSxZF3ueNjioAJl4g3dtz1vyZZCK41nekOu+vTFQFJ54ew7L2JEyfS1VdfnaHkx8PR5FslXbF363YI5HYEnAMgt++wW18sCEgMahOiPoln31PcND0f6bggDkJrMIk4JmAJSvFcI2Hytin5iEc7N0pOREDSljRxXXHX/5oQjpq8J3PifjidHQJxIRCVwu/NEUSoefDgQUUEiTaQQU5m/PfTTjstLjXdOA4Bh0AORMA5AHLgpjmVMx8B3Q+xqdGWyg/mKOKfROTirAPO/F3JeTNKukg0btyYXnvtNdWyzUnyCIAkD6npIE6bOXMm7dy58yhpGvg6zjrrrFhI8JLX1G4EOPrgJDSRuOt/de9HT7eGDRvS66+/TnXq1DFR113rEEg7BCS8GsjkgUOtRYsWGfCJ+gZAO9DBgwfnmFKzINJLLBZrRpvLyy+/nAoWLJh258Mt2CGQLALOAZAsgu7+XI+ApF7flEVf+sFsypgNlm94/t966y3RvpjWAR85coSQ7otWYlOmTCG0pVqwYIGaq23btnT33XcTnCFxCOrkly9fTl988QVNmDCBZs+erYYF18I//vEP6t69u4jAaOvWrTR8+PAMBmDTpk0VW/Zll11GZcqUiUNdQj/2hQsXKlxmzZpFS5cuVfjgI+3000+n6667jj799FN67733IufDtS+99BKVKlVKq1cYRnAe4ExifZJWYPjIGjFiBH322WeqxRjOfNWqVemSSy5R4yTDS+DhMnbsWLWH+DgFczkEemIvUIbStWvX2NnLsQ/33HMPLVq0KBDLnO5sAX9Ev379FJmfVOKu/zXRoXPnzoQ2qcmcJ9068Q4EL8KkSZMynDc8h3D29OnThypWrKgbxvrvHr8H3gM488j28t6ReKbw/sK7C8+55Bn3K7Jt2zZVOgRn1tSpU9Wf4nyXRb3f0V4QzwsML0SPsY44DK+odxj2CnsmIarLrPe8fz9SedYk3x1B7y84DvCMPf7444FnGA5D/C5IJfE84zfZ+y3GM9WkSRNq3bo14dnGmZD83kjnBvfBfffdR+PGjQu95ZtvvlHzO3EIOATMEHAOADO83NVpiACMlRtvvFFFD8PEpK81DKLHHntMkQrqxCSzAD/UX375pTLC/a2+wuZA9B86wHDXCQxERFFffvllWrJkSejlcfEJIIURkUJEKoLWIjEk8LGMSDr2BlHfIMGHw3PPPUfHH3+8DoLQv69bt05FYYYMGXLUsA26OKgNW9B1UmcS9hut1/CRHLQ+7O/7779PzZo1i1wbyAjxkfXtt98GXmdytv0DAP8PPvhA6eAZ/FGK4GPymmuuUc4d/Huygo9HEGGiVVqYtGrVSp1pGGY5UUzI97z1XXrppTRgwAAqXLhwLEvGPuP9CCedTqRnWzdO0N/xHKKvOc5c2POO+1JV8gTjGY4mOO/wHtYJDGpkYlxwwQUi3hg8p2jZCEddkCSzr3jfwqmA1HBwSkgEzju0kYQj1dYRoHvPS5yhOH94huEEC/vdg2GK9zycX3FIZpw1yXMV1FHjl19+oRtuuCHwvYffOzgHqlWrpoUB5xlOJhAbjxo1Sns9LjjxxBPp0UcfpZYtW4qcNlGDYv0472h3GSbS3ziR8u4ih0CaIeAcAGm24W655gjo0vVNo/QmH+3SDgAwBvFDiWigxNgCCpIe4IcPH1aGPz6eogx/P6ow+PAhgEwB3I+IAD688MErieRgLahrhvEWJlEOAHy4oPsBsEAEXie2BgGcIlgrnBRRBodu/sS/Szkf5s+frwzmqP3WRUeANT76H3jggVA18cF44YUXipeBj3qcGfBQSPBPHBh7C5LEZIxyKQ9GTifDMiET9XA23U/dxpt0IUBbUmSVxCl49mAARjn6/PPBqfrUU09Rvnz5jj47xYsXV2UJtobs5s2blVPlo48+Ml7a/fffrwy2qMippAuNjTML4yJLBs//vHnzjHXHDV26dCEQO+J30ETieM/jNw+4S94ztu95/5oy86xhTcgaC8tegl7IjkBEH+cXonufS0t/fv31V/WMBBHV6vYYzltkIeI5TyYbAA517FmU5LRyBh127u8OgcxEwDkAMhNtN1eORECXrp/4I6xbpCSjwBtD0gEABhdSt9GBQBL5x9iSSEAyH7VBGICRGNFqXfovOhcgChwVUQxrJQaHA1Lskf4oxUKSTeBfTxwfzWFnRBrRiCJ58saW1FtLsNY5ERI/kGG8m6SkB2GBFGl8gJYrV073OAX+PSoK5t0QNxO+laJJ3mRCJoqpUlHygCwURPZ1ElavrLsv7O9xP4dwUCJ6iYh83rx5RWpBB2SG3XvvvZGGWtRgks4fkudUEi3364F3CByYMKCl78qwdSDCDkO0QYMGItxwkWRNYe95XeZAkBJB0XKpsllx1pBmj6yOqL1JLOHbsGGDcpyjRC9RJG2KsU6UrcAhJHGqhOEnOdNR2Eu6LuF+03IG6X676xwC6YCAcwCkwy67NVojIKlvlRjpfgVMIma6aLCNpx6R1RdeeIFOPvnkUFxQs9q3b19VDx6nwJly7rnnRg4paX0U1EoMxj/SFVFeYSImRhHmACcBnC1xRv09faXs7BIDV+LYwP6iHjTsI1PiRPB0h2MLDp7Ro0ebwB96LYwxROglWSOJg0iiR4hQ9e/fn4oVKxaLvlkxiC47KVEnU84P3ZpgMCDT4+mnn9ZdSjYR6rBBU/UcolwG7yhJSZBN1lXYenQOWd1zinFNHNHIXkJWF/6JS0zT7G3f86i7/+c//yk6c/61mbzn/fdl1VmTPNt33XUX3XnnneodifP44YcfEv5bkOii/1gnIv4mgYSos6M701H3RrUw9O5r3769OgeVKlWK6wi7cRwCaYWAcwCk1Xa7xZoiAAbxm266SXnFw8Q0rVXy4ePNFdQyCz/0MLaQ8qqrd03UWeKZRw0oPiqSiQCEYaXz2EuYjzF2Ii62xj/Gkn4Y2n54mpw5qTNJcoYk9da67BZp1ExXn2yCgXetJGIVNK40evTmm2/SmWeeaaNatrkHH+w4M1LRPX/ScbzrJERl3rXSciadDnjWwe2BtSQbuU6cy4QgEfXRyFSSllzp1hW1N7rnFGNLnndcl8y7UrcGROxhQOr4JaTv+a+++ioDR00yukvf8/41ZuVZk7T3BN+PlyaPYMDNN98c6LTXvUtN+YN058D7u87pEDSOJLsN99mMLdXbXecQSAcEnAMgHXbZrdEaAUkdXlSK9N69ewk/aPnz56ciRYooPSQfc7jOzy2ADxGk9/3www+EVnLwkNuIrt407o/aRB119cfbt29XKYyo4Q+TxEhish8vktTZZD48TfZJQrgnJZHUOaYkxpskYoxoImo+k037D8JJgkfifZLoUZzRaJP9jfNak+h74vskLj3A8wHDE1lNOvFHK3XXhv091c+h1EhctmyZ4lCJIpg0XWNYurvkOcVcQVlRiTok+66UrEn3jscYWfGeNyHUhY5Zfdbw/g5j8vf2wcsQ1NX+67KpUvW7b5KV4q1J0sZYWionOa/uGodAuiLgHADpuvNu3SIEkHoJluMwCftgBIMtUtH9pFBIvYdRDwZhSXQdP3JIo0N0Fe3lkol2IfKPSAFIhcKIeUw/atE9AH3UO3TooFrpoWYbHy1RkhjRSbxWUh6RGEmUkOFF6aSLTJp+CAJrkBP96U9/UtkFefLkUSz7aAEYJVLjQ0L8JvlAknxoQe+oCLMu7VT0kEVc5I9wScZClgYikLpWizi3eD4LFSokGdboGmCye/duQpQTzzpIP1evXq2MHkSL8e94P6DMBu8EGNBXXHGFMQHd/v37CQ49pP1KxOZjXDcusoXOO+883WXq75Lyn6iBTI1X/3OIVmVwVCGbC+35wkSS8SJhJxcBknBRWMmO1MkicZaBMwLnDe/6VImkE4zkPZ/ofEzWSJU4ej1MssNZQ0YIDPwo8ZwtUYEKXSp+FG9AsmdE+pvmzaNrYehdJ3lOk9Xd3e8QyO0IOAdAbt9ht76kENARXAV9VCDiD2IlMFNnB4GRAUZ8pDvDGA0SkxRujIdabzhGkNkAkXQ2kHRLkKQ0+yNdJnqH7YUu7R79xJFaCdIqnYARG0YrDA6vdl1K+iht4yWpB5ZwCUhSTHVGBQwJMJhHMVUDMxCsAeeLLrpIEfuBWwOdAkAYGJVCLclA8O/J3LlzCZFU3V6ZOhb8c6DLxPr165UT76effiI4HdAhAwY+Wg/apITDaQHDTEo+B30kbcL8et9zzz10++23W3EqhJ17OFqApU4kDindGCYGIPrUg8PE/xxKjE6dM1AXafWvAWe+V69eyhEI4tM1a9YoncI4MsIMVEktuOTdKnWOeWuAPiBErFKliuI9QbmZVHSlJqbv+TiMVJN3SVafNQn3EPYCDgBw6sD5HsbnAH4OODyDuFTg3AYf0BNPPKHdWvy24XewRYsWKogAHhq8v3UtL01IZCXcNlDUZC+1C3MXOATSFAHnAEjTjXfLliGgS9cP+iGSRmxkGiR3FT6EESXEh3CYmES4w9ieJWvWpWBKU9u9+n9EC7A/SD9PRqKIFqPqKhPnRD0w0oITe9hLPuAxlo7w0ZtPYnTp6oEldZY6owLnJurD09MXDqNnn32WQNrk/wiVZA+YfOhJW/9BL53TJ+w8wcCHM03aF1t6Lm1KEpYvX07XXnutuD1nEJ+IVL+g66TPK+7VPfs6PUwcfXAA4Z2X+BzqnLmScyEpCcM4YWc+yvANcwDofoOk+EpKYzzd/Q5jU8cBxohyZkrPjZctJn3P6M6Q1OmXHc6aFHNghCymsHaw3bp1UySdZcuWDYRHmhES9kxJHDMmDgAJeSsWonPU6c6C+7tDwCFA5BwA7hQ4BCIQ0KXhBRkSurKBzADciz4htVhHyAR9kRqri1xGsTxLUoF1P9ogb0OEIYpF3p9SmGzqv7cPYWUJJpkcSJVHJNzLiPDvseQDXhohlUaGdM4ESaRFl2YpKSHQkU7qorImDgCJPt6+SNKUE59TpJCj3RsM6bjFpkWe5Jnz9DRNxZWszyQDwWQfE+c2cfSFkdBJ+RKinhtpenLUmY/KugkqAZA+77qSFonDD7gH6S41Rv37FnXeJO95v0PMJAMr6tzqOFFwb3Y5a1LMUf4DxxYcS4mCvXzjjTcIQYAgkTpMo1qySpw5UgeApC2ktw4Tsk7Ju8xd4xBIRwScAyAdd92tWYSA5Ec4KKpgGpkTKSO8CD/6qPUFi3+1atW0d6FWGWmpQR8Q/pt1rQMlUWkdCZgki8CrY4ahLan11gEQ1eYOBhYi6bp08ijma2mdts7Y9tYhNbp0XAsgkkTUKErCSMlwDwwqODbAxBwll19+ucrQCHNC6frYSyP1Un38uqKF1IUXXihOiU/1cy39UPbWIEmj9q5NRf2/bu/8WEsI6sLOkTRKGWWoSIn0op4bidMMawhzduiY74OydqTPu46rQ+ocQ5kIMpn8PDGS38GgvQsrH5K85z1nMTDD78a3334beDyQjg7nBvg0dKJ7J+L+7HLWJN2HoC9KqkaMGBHID6RzuknOMxzTKDM45ZRTAuHVnWldFpl/UMlvkv/6oLOqOwPu7w4Bh8D/EHAOAHcaHAIhCEg+fIIYj6VtyOIEHhF/fDShb3r16tXFRs24cePUPTqCwSgWYUkUAGvVRWAkmROeQYh01jC9zz//fEW6B6MQUfkopu4ww1sa7UVWBAxJfOgEibT+X5ey740tMbp0vcwl5xrzRUVDJSze+HiEkwBkkWGiK4/QZTJ440o+ZhN1MO1bLjmfts90lCMqaExpRNu7V+d8s9Fbt3f+MW3LD6Tp33BQoq3jCSecYP0c6vZAYqDgzKMbRvPmzY/RQ/fMBNXNS553TKTj6pA4aMNaxemMvLCzE+aUmD59uqpbjxLvvIJ7AFlhiQJHN8aHkQuMkOkW5ajVvRMxfnY6a1IHQBiGiJDj3duoUaNQmCUcMDongs6xJi39sflm0gUlbN5p7h6HQDoh4BwA6bTbbq1GCEh+hMNaHpmQCBkp5bsYP4D4gQVRE5h+dan+ifNIjVxdHaEkpRNz6yKckg8SOBEQzQxLxfZHASX7F5Y6CwcDIuBo4xglupZXEsI+jK8bx9Nh5MiRdOWVV0bqFMYm7t0kjQZGRcwk60InhMGDBysCtCDRpSVHGVP+8UyI2RL1kPYtx32zZ89Wtc06Z5nN8ywlgPTGlmaWeNfrDEQbnSWlLRhXZ1hHzS09qzAGYSiGkShK9i6KJV7q5Iwqc4rKIAkzviVOFl2UVXpWorJtJA6ExH0EFpdcconak507dyrCTJRtzZw5UxFm6t6rp556qspkwzsvUfzRX4mTRPdOxPjZ5axBF8lvVxR+urZ/UicwnGogDw4THekqnPTI1AsqjfOPiSwGtP81fbdGZf3YvNPcPQ6BdELAOQDSabfdWo0QkPwIR0W2tm7dSj/88INqO4WPP3yE2kjt2rVVOj8MInj08U+dOnUUm3pYSz/JPLofb28MnXEqSY2WRGAkfY9hlOJj/Oqrrz7mYyExoitplxfkAIBhitKOjz/+OBJGnYGLmyVGku4D3q+EZDxdNoGEaEm3XxKDQJf2rcs+keALbKTEbGGbCcI4ZIroniVpNofk2fNfY5qJgHulqeG41uR8SXWXGsQYT2J8Bc0rLeuQ8BtIyiWiSl4k7xKsISpjJcpQDWNqlzxnuvIh6bmNchLpuDqk50Z6HZzFIOMLKlNKNPokmTm6d2J2OmvASPLtEYYl3psgZ0Vr3jCRnGcdMamkfFDnQIB++E4Kc/RIzouJE1cynrvGIZAuCDgHQLrstFunMQKSH2FdVNs/qUmasq6m03gxCTdIP3gkZGmSKJWuBlmSZgpD5qWXXqLPPvtMkRv5BSmh+Ij29ySXOCaQno52jZUqVVLDARcYC4gwIUoSJbpWV9Ioiw4bTwcJRrg2yvCWplpG6SQ1/sKcY8AYGTK9e/dWxnuYSD4epWm7UfuoI8vy4w9n2OOPP57U49e0aVP1cV6zZk3VGQEkXcWKFTMaU3K2vQF1BqLRxP+9WNL20xs3yrCOmlt6Vu+44w5lQIRF/+N4biQGMM4RnGvIxgoSvA/Ah/HWW29l+DPS3RH9LFiwYIb/LtVbh68k+0GXpSHdC5uzlHgPdIEj5bXXXjum9j+oJl3S3UFXSiRdX2acNeAh+fYIwlpXs+/dIznPUdksiNSj1THe0WEiceBKOsFIzlRUq0PJ/e4ah0A6IuAcAOm4627NIgQkkUUTB4DkR9dTDJFeXZ2kaBEhF0k/eEDyhuhJUA9hv65oGxUlugiMxFhGVBpt9tB7GP3n/RJENieJDGEM1I+ec845qjc9yhB0fY1xT1jKrl8nSZQF10v7s0tTeaMiedJWYFHpwBLjLyzqjOwKMFej7zTSgsMEqcP9+/fXGsbSDha6Z0UahYfOOH+o8/YLjD+02vT/LzAANwdKdWDgo11XopGn0yvs7yYdAHQGoo0O0qgyxpa2X0vUQ5KhJCkTkZxXzB313EhKbySZCDj/s2bNonnz5imHBdLc69WrR3ny5DlmG6TPu85ZLNFd4iSScCDYnKXEe1DWhucfmTmJKeE33nijKv/yp5TrMsd0jhnMn53OGvSRltUlYiclxpOcibDfADgf4WSOaoUqdaqirSqcX1E8PZIz5fgAJCi5axwCGRFwDgB3IhwCIQjE7QCQ/OhCFZuWYKabKKmblHw4SdtU6dLBJR88+EjFRzYi9n4JIwCTOgBMscP1ktpGSeQNY0kJ0iRRoaizI3GyeFhEETZK0s8TjSHMjXZeiNTA+IkSqTEOPZBFMGzYsMDhkCqMeVFqIBFpKimiVkh/RYQWhluRIkW05QOS+U2ukaS0e+Ppnj2Teb1rJe8P71pdCVHY/JL0906dOikSztKlS4cuQ8I6r2vDKdElikPABmPJ845xdfwOEm4Vie7gjEE99wcffGCzHPE9SD3HfgwdOjTDPUHEdpLfH10qOyaR7G9mnTXoY/Ku9kBCqQ2y0sqXL6/FWvL+8Dvu8M6D0+/tt99WWOlq9SVlVWEZMZ7yyI4qVarUMecgbHGOD0C77e4Ch0AGBJwDwB0Ih0AIAnE7ACT121BFV38dx4ZJ0iYlDL4SY1DykSr52AUXAlK+16xZkwECZAXAEEys4U6lA0CXUir9qJR8nHqLlWQUREUhJVEub66ozBbJcwE9YJghcwQGOlKj8QGpE+zxoEGDIjsHYAycA5SDhKXje04hEGPifEgiTFH923V6Z+bfTTsA6AxEG91Nni2b+SWGHfSWtImUZEvonkMYVnjmo0RiRJtgHYfjAvNJdNexvXt6I/NK+jyZrNV/bY0aNRT5KmrD/RKUfi9xHOtKrLLbWcOaTR0AphFwyZnAb+rf/vY3wrMOp09UxN+/T9dee63K0ogiJcY7DJl2mCOIaBfvYvx+oM0jrgFJoEQkjgfJOO4ah0A6IOAcAOmwy26NVghIDB1pCYC0bhqK2pJmmSxS8gEQxpDvn0cSCdRF1zCeSUqxf/6odkeSD2gTzPzX6vZd+lEZVWeZqJvkPIYZITrGff9cOgeURA8bXFE7jbR/1MjrBB+EN910EyEqGSR+p5BJRw5dW0edXpnxd2lqOHRJBQEgxpVmM+Fa3bMShJnEIYj7dK1FcY0kuqszEiXvy7gdABKeB92zivVLdJc6ADAe0rZRdiDNrInjmcB7Hrwv9evXzzCcBCOdkyi7nTVvgZJ98641NXxNxpbuH4x2dOJAmYau1Gnp0qWqyw7OUpD4S8BMnE5whMAxHMbDIV2Lu84hkA4IOAdAOuyyW6MVAhJDR/pxK4lUeErq6uWtFuO7SRpdkPQOlxgCko9UYI20+iVLlhgtLyoVX9rm0GhCvlhS6yuJ1mNek/RsyXkMcyggCopzFdUr28Ph/9u7EzgrinPv43UDyKICgsbdqMEFNyQSMVGCxrhr1KjRJK9iNC6JCYqiYtTgjlsEvVdjJBpcoonEJXEBFUEQjKjgAgpBlMUtgCsiiAu+/S/Txz49fU5Xn6kZamZ+fT98rpnpU139rT5nTj1V9VReAMqlHkVM9cVRXwb1xbFa5uq4TH15PPTQQ83ChQszL5NuH80WuP76681FF13kVK28RF9OhTTgSa6zblQFl1k8tVTVZVp5XK7rZ2SyHq7PWLWtKlWea+A1L0+CS4fJdwDAZZaFyzVd6p4XAEk/I2+88YbdOUNb+jXGUWmWl8vsjrwgUWjPWuyp5VL6l3e4ZP1Pl+HyTORdN/n77bff3gaFdtlll8x8Fslz9V1Iu/hod6SsQwMGmi2pBL064tkCWpKQt/RA5xfdUrXIfXIuAs1JgABAc2pN7sWrgMsXg7wvoHGFioxGF+kU1nLD+iOqKXojR46s+vK8eugP87Bhw2xCt2qHy5dU7cGsqL9LBzW+VvqLQlYd8raaq8XPpVPlOt0++fwoMKN8APrnMmU9q+5ZI3ku2zUly8rrDGm2hr78K5lZfQ99eR0wYIBNoFct0WR8HU0L1nOimSeVjqyM0Hn5ApJlVRptrO+9+nq9y+dSfK0iM0yK1K+hAwBqX3US0st9knV0mVmk/eaVZGzs2LFVby8vUaFLh8kl0FnEWLudqO7VDpdZWi5Lz1w+o5P1cJn5FZ+vUVnNRNFOK1qfft9995m5c+c6U1RL9OgyuyPvb3Roz5pgtAViv379cv8OVJsBVw3Y5ZlwaSC1rab8K5FutSn/cVkKxipQoHardGQFe/LyBSTLUkBZuQr69Onjcgucg0CLFSAA0GKbnhvPE3AZxXVNcOWaEE51qmXNbN69JH/vOuUx795cdxLIm166YsUKm9hP07/1366HS+em6Oivy7Xzviy7brGYXHes2QraIiydXd6lPslz0ta1bLOU1xlSp0oj8NU64dXqrcz4ajt1XiplQM96vTrx+qJZLThywAEH2FGzTp061f3u7d8AACAASURBVCmiSDAob4vHou3i83yXkeH4ennTn2utV5EAQN7nSFYdXLYWdZmJ4xqIy6ujdn5QsLPa4ZI01dVbO8ZoiYumuFc78j5b9Vp9pgwaNKhqOXnbAKZfnNf+lYKkRYJX8TUrjei6bJPocl9jxowx2kWm2tGYz5oC9Jqt5PK3IG+2VqV70vZ9Z599tuvjWOc8jc7r2dtjjz1yd2qJX6y/RcrZorX9+u+sQ1P39V7ccMMN6/xaf280iy29A1BWOaHP4qoZnhci4FGAAIBHTIpqXgIuHWWXZHBScUm6p/NcRrXqq+xyX7pG3pdi1y3lqo0ox9P7tNyg0nruSvfr2klz3XpO19EoRl498gIAb731lh25mzRpUtWmSgYw8r5Qu7Z5OihSZP17fI1q7a72UgZptZemV7se6hxpROaII46w09KL7ns/ffp0e81qOwist956duSnR48emdUqsiSkoZfhuLplnVfkWXH9fCpanyJ1KBqE0FaLGgXU8qJqR16nTB1EJZTU50TeUW3bVT03+gybMGFCXjHGZdvUaoXo/TVu3Di7daJL0sy8AIDqrs+iSjtlJOuiTuF+++2Xe48u76NK759aAgCV6uUyky0vuaOrT2M+a0UCwS4BjnSDanaBls5Nnjw5t62TJyhBqwK/Wi6i/87aurJSgRrBv+KKK+xSLL0vs462bdvaqf/K5p91FHk/F13SUgiCkxFoJgIEAJpJQ3Ib/gVc9o92WSevmuXtVRzXPu8Li4+7dA0AVNtf2jWPgOpbaUS56Jfd5L0rWZu+TGy00UbOJJo+PmrUKKMRnxdffLH0BVtJ57baaiuj0WMtQTjttNNq7njonpSs6txzz82tl/ZsPuWUU2wWZJclGbkFRidoSqZGKr/zne/YjoRG/lw6EsmyKwUAamkvTQ+Vq6b4u0wRTd+jnjPNiNGovpYyVDratGljz9HygGpLCVz3Ms/rWLm0RUOd4/pZous31GyiIrMQ8jpPSSc9q9pqzqXDmrddapHOZqU8BXr+NGLpshZb91FtBDPveVBnVJ9pSmLmstZZ5VWbBVV0VlEy8Vq1urrMpKnUaS/SJqpDtc95l1wY1YK18hkyZIgZPnx4XtPkbs1b5L58PWtxpV0D4TpfwWn9rXHNqi9/Bb8UtFWAtUinP66fgrcXXnih0ayeaoeWPGgWYHo3n+RrXGf05AXpcxucExBoAQIEAFpAI3OLtQm4dHJdpqG7lBPXsDEi1y4jJ9W+XBZNypMVJKmlM5lsxWrJ/2pr7S9f5ZJUSudV+oJbZMQ97pwVyQ9Rn3vTa9dcc027xVS1DkZW0iy1lzplgwcPLhRQ0JdHdeiKdv61FGTixIl29FZtkndoj+6bbropN/u0S9ZwXSvUL5CuSe10Dw05m8jVMW43TbFWpnIt/8g61N6aUaTRTwXnXI9KMxyKdn6z1okX7fzHdS76zMfPuqZHV5vhkmVSaap9kc5tXK7LNpguGdmrBbGLdJRVr2ozcVzKqlSXWnxCfNZktNdee9mZLvpsr3Yoz4621FPwzvUour1gslwFaG644Qa7lEHLBasd66yzjt0WcJNNNql6nkvQRwUUCTq6WnAeAs1NgABAc2tR7serQF7yJ5cRe9cR97wvPL5uzHWLuqwvhOoIamq7Rq5dR5aV6G3o0KGlddmakn/33Xfb6bKa7lvL4TpdtWjZWnurdeZ5yQg1TVFTGtdaa63SJWbOnGm09tAlgV9yezaXL7JF76PS+b/5zW+M8lFUysCs16VHv+vbXgqSaUaEEoDlHep0qW4aldMMBpdj/fXXN0qYlvflUWW5vhdDnQFQJJjoOyldsi1cZkel206ZwhUM1Ch5x44d7Tpgvf+L7jOeLFcjlFdffbVRMrT40POqkXR1qF2P9NR9dTT0/nZZh511jYMPPtgmO8tayxyfr/wkSqSpTpLLjIdK95L+LNTuGBpxzUvymlWeOnzq6CoAlp5Jo5FcrU3P2/6v2jKIosHOajNYXBIRZiWEq9Un1GdN7aj3lZZ6ZG2/p2DHrbfeav8G1/L3Vs+EAr9aHpI3A0DvaX0v0DIxfYa7XK9Vq1b2mVNOmLzD9fMv1ABu3v3xewQaU4AAQGNqc60mJ6A/ZFrDWulwSfxUpIPXUGt20/V3zQKsETtN44731dWXddc/7MlraiRHCYs0EvCXv/zFuXOX5d6Q0X2XxI9xnZQASSObWs8+bdo0m9lYbe1yJEfuijwfLmVXOkdBBz1fmuJfrXOtZ1odYH2J8tFeqo+eI03xVOBE60dlpg6GRj91DY0sKlO7OvKugaW4XHUSevfubW9bX0DVMbjjjjvsPcbtscMOO5hu3brZDpnyceQlkgo1B4BrAEMWDfkl2HUHkPo8r66vVWDhmGOOsctf1NlRfgKNJhY59Fp9zusZKfperva3QXkv1A4qNz7UKVI+AS1FKvKsV7qO3k96Xn3VXe9/BW1/+MMflnKiPPLII9Y1b2lC3tKsIs9vXlmuy1D0fGiLUQVrNYVceUJqdQ/1WYvf7z/60Y+MAqI69F7QZ6ByadR6v8lnTs+xgrlaXqbZBlp2pUOdcgVVlFNAyxv0rLge+hugwQQtE4wDTq+99pq5/fbb7ftD70UdWqan51yBPi0lyJvF0BgzKV3vkfMQCFWAAECoLUO9ghBwmRKel/jJ9YuKblhbwPXt27fB7111+ulPf5r7ha7BK1LDBVyWXdRQrH1JkSnWtV5Dr0tu31Uk6FCfayqbtkYlNYpXy+hgfa7dEK/VKLJGejX9X0fRpSnV6tRYgbiiLkU6UA09i8F1PW7Re+T8piuQtQVn8m4U7DvppJNs5y7vyHt+GytwmlfPhv69Pt/UuVaumOZ0qMOvpXyaXRCv+y+yhK6aRdHEo83JlXtBwFWAAICrFOe1SAFFzjV68PTTT1e8//QU9/SJrhmzk9PCGxrbdQs/l3popEYj2kqW1RjH+eefb0e8GupwTRRXn+snEyNW6tRptEmjI+ro6tBouUa29TwVPTSqp/bRrIXLLrvMJqX0cWy88cZ29Cdv5wQf10qWofvR1O9k1nIFtbR1Wn1Huxpy7Xx9HYoEAFwTlNZaJ021VxI1beEZ+qEEd6qv1vrX92jfvr1ZtmxZfYtZKa9XIrc333yzQa7tkvvAdQq3Kpj3Oe/yt7lBbjSnUJ/Pmky1I4byqNx3330NcjvainXWrFkNUnalQtX5//nPf26XqmgJgI5XX33VLmNwWUKXV9mGSn6ad11+j0BTEiAA0JRai7o2uoBLwrysdYZxRTUqqQQ9LlmkKyV0aqib1jQ7rVmvzxHnCdAUawVK6vPHe91117VZiqsdLksu6nM/eq12C9BOAHnbkNXnOsltx9SZUII0LY1IHllLHVy3XkzXTZn49Qx26tTJBhA0ClffQ8tCtD/6bbfdZhPwNdbRpUsXmyl91113LV3S58yNvIBeY91n1nWKBACykjn6rrtLUrj6XFPT2pVwsD5HvHZbnZxjjz22PkXZpTEKECk/QEMfWjajz1Qti8lbsuJSF3UkFWTW/u95U/ldykueo88CrTHXNO28Iy+vjl7v8jnv8rc5ry7J32snGC0fqs/h81lT519/F2ThsvNC0XqrXP3979mzp1FumPoGTl2vr9F+JSPUNZM5BVyXJeZdJ2/pSN7r+T0CLUWAAEBLaWnus2YBre3WiG21o9J0xSLJshpyantW3ZXoSn+I65OAKh710aiY6/Z3WXVRZ26fffYx2hqv2tFYQRJtk6TRCN9flOMvt1rqoaCJjkqjYlkBAM3c0MhukdGgdCZnZYPW1Mv6dCrUSVbGdpUtIy0rqDVhmusbU18WtaZayd3SHY0iU4vzrtdQCSbzruvye9cAgEsHyuV6eef4XHaRvJbqryCVkqwWSTiarm8ykak+i4u+d5LlqQOtfzqK7NWeZ5j1e83+0eio/r8Cd5rtUushgwEDBthcLnoPadmM3q++jqzkeNXKVmBV+UB8fM776DTKR1vjde/e3eaBqLUj3BDPWrx7iu/ZNgou6XP0oIMOsmvviyb2rfXZ0YwxXTedZNI1MbHLdfOWZLqUwTkItAQBAgAtoZW5x3oJuGYbVgc4OSqpi7pmlde5K2PdWn1G8BSw0B/brl27Wt9aAwpxlnjt83788cdX3QassYyUobuWL8pa269tzKpt55XOzl7py0+lZIdFR4M0inTiiSeW1lnW98ukRm7UEdIX3vjQEgB1UurTUan0JtV1FGjSaGj8rKXP9RUAcN0LvV4fKPV4caXZIukiGytQputqaYp29Rg0aJCXgJmCO+qQKcikzokS+ikAWzQYp+dGOS8UnI3XGNeyTCTuIGp3kFVWWcVSN9Tzro6ZOuu6Vtz5q8/U6KwM7nr/K5GrRuyLmqafMyV21SwgXcf1cFm77/o571JWtXrpWVOgRR1SHSE+a3H9Fy1aZAP2Ck7X54iDS7169Srb6UE7UigAX2QbTtd66Jp6L+6yyy6ZOwn4CgDsvPPOdqmbZhNyIIBAdQECADwhCOQI6MuevpBq1LbakR4J+fzzz23GddftqFZW4jElOtSUd9cM9jJQh0xf+NP7ehcJKMSjfOrYafuivI6ppt5qxGennXZqlGe26F7RMlHmbN1PtW0E9aVZz4Wm48dHpWmxyqoc78AQn1skOFFpe6gi7RRfN9kxy9oOqj77mWc1qJ4PZXPWs1ltOzW9Vu81LbWRY61H0ZHMWq9T39e5jHpqaq/c4vW19b1m3us1E2DixIk2IFifDoQCMOrkJNtbz7u2ylPbunZY9bmkUXplRY87/7qHojMWkh3E9LZ4qpdm4miEvshnZ5al6qsdRbQuOs7injyvluRoyvehDt0222xT55J6r2rml3I41FJ3vTe1nELBwGQgMO850e9dPuc1m0hT0/OOou2ZLK8pPWtxvRVk13usliSuLoFUla+cHvJ3fa9Va6N4VoVytcTBs0rn13dJYnqmW96zw+8RaOkCBABa+hPA/TsJuCaGU2dNf6A1yqv9zPVF3HVKoRJUNVbnNn3T2npH61q17WG1Q1+I1bFQx6zSH3Tdr5IWVVtaoC+nGtXTl9PkF+tqHVNdV6NjyS/0To1Xj5P0ZVVr85U4r9Kexvpipem1+jKsLZDyEhRmLRcpEgCIv0RXG8VTh0Jf/jUjoVI7uQZ+9MVKX/aPOOIIs8Yaa+RqakmDHDSVXtcoeuhL46GHHmqnp2Z1hiqV9/zzz9t6ur7fkuU0pS+PeSOBKzOQoSUKf/3rX23bu7ZDvO2c3jdah53uaKudigSXKn22xO2tTqO2Rzv33HMrdn5dOktxeZq5pLwaSjw2Y8aMQo+72krPugKH2lqt0qE6a4RWda42u0ivL9LpUodPwRXV3WXPdpe2cgGo9jmfnrGUV56eDf19VtJAl2dOz4dmRGk7u/oGMhv7WYs/+5UXQkFkl+BNHEjVkhrl1Mh6fyWN9azNnz/fLulToMHluUi+XteTi/5eyDiv4x+/Vt9BVMe8Lf6ynofk8ou8+8t7nvg9Ai1FgABAS2lp7rNeAj6z5mdVJD0tvF6VrfHF+iKlRFnaJ10jTtOnT7ejAOoc6YuqpuTuvvvudg/3vEMdZ40IKmu9EtfpS4T28tXo94EHHmiUeTjry5fKVZZqjXLqS52+0OlLhDrNLqMIefWq9fdKDDhq1Cj7T19Q5KL70ZRDdbLjL1YuCa6SOwDE9SkaANDrsva8V53UThrdcuk8q8Omaa8ayVSb61B7b7HFFjZHgabGKkgT7/lcxE/1U2dV28VpGystpdGXvOSXVl1Licl0Df1TAE2Zyis9G9WuX+tooJZaKMCjKbFN5chqNwXn9MVbQZC8GRMNfZ9KyqjPD3W0lRh0zpw5pXbXl3W1dbx7iNb5J2fDVKubgksKKumZ1fOU3Ce8d+/etiOtcl2ChGlD1UvPn3KR6F+1DnlWHTUjYN68efZZ1z/9d/wZqvMVlNOz1qNHD6O6aoRbe9MX6bD4vP/kPSiIoTpre76ZM2eW1VufKQrM6LNAS0uK1rlSe6Y/55XfQ7kB9txzT+dOY7Jstef9999vHn74YbtrT9xxjesvcy3R0/RwF3Of1r6fNd13ss2mTJlSei/E768tt9zS/r0t8v5Kt5XexwpqyVP/tGVt8pnW+fo7oc8bPdf6b7234+UrRT9napnpor8hCv7ES4aKXpPzEWipAgQAWmrLc9+FBRoyMVxjJwAsfPO8IFfAdYurrOzstQQAcivUAk8oMrW5yChvC6TklhFAAIFGFSgy00UVy1rG0agV5mIINGEBAgBNuPGoeuMKaE24prZr2zPfR96ex76vR3n+BVwztCuXRN++fcsqQADAb3todEzJEjWimRwpjmezaCRQI41FR3n91rLpl7bknQVmyt0jzNxnJpgvohlEm/XZ2+z44+NMm3Ydmv7NcQcIILBSBOLZFxp00SwfzXDQoVk0mtGg2SKapaPPc5fZHCvlJrgoAoELEAAIvIGoXlgCtSRPy7uDzTbbzK6307RrjqYr4JKRWqPOyS0A47slAPBVu3/2yXLz2vNPmtlPjDFvz51lli1+z3Yu9UWv3eqdzdc329pss8ePzNqbRfkjom3NOFaOwMJXZpgx15wbtc/7ZRXYdu8f2yBA1GArp2JcFQEEEEAAAQSqChAA4AFBoKBALevUql1CWeO1y4BrspyC1eX0RhLQKMXhhx9eNXtypa39CABE2cGXfRSNJv/ZzJowyigIkHess8V2ZrcTzzYdOn+5DSVH4wl8uOgtM/rKQWbxwjfqXHS1rmub/X87zKzaZa3GqxBXQgABBBBAAAFnAQIAzlSciMCXArUmG8vy0+i/Et4pyRJH0xYYP368DQBUOyrtz97SAwCvT3/GTBh+aZ3R5LwnQkGAPfpfYFbpsFreqfzek8CKKNnd2OsuMPOefSKzxFartDV7nXKxWbf79p6uSDEIIIAAAggg4FOAAIBPTcpqMQIKAmibu8GDBzttPZQFw9Y1zetx0VZg2sao2qFM2tddd12d7fRabAAgeh9Ne+jvZspdN5nPP/u0pgeCKec1sdX8olcnjzPjh19mVnz+mV2W0fOgfmatTbc0Y/53sPn8vzM3dj9psNm4V5+ar8ELEUAAAQQQQKDhBAgANJwtJbcAAW31pAR+1fa8r9T5P/XUU83xxx/vtGVVC6Bs8reo7P6XXHJJ1fvQloEXXXSRad++fdl5WQEA7ec9fPhwu8Vgszyizv/zD9xhptwzwq7xTx5t2ncwW//gYNP9+wdGU/y72F99+vFSM230380L0WuSwQKmnDfe0/HpsqXmoaG/NQtenm4vuubGm5t9Tr/cfLb8Y3Pfxf3NkncW2p8TAGi8NuFKCCCAAAIIFBUgAFBUjPMRSAlo/+dJkyaZoUOH2j2q8w7t1601/9q3tpb9zvPK5/crR6DSKH6yNkcddZS54IILTLt27Uo/1l7LCgpoKUjyqJQvYOXcnf+rvvLkWPP4jVfUGfnfYNsoy/MxA7PX9kdBg4kjhpp/T3iwVKGvtWptlwFssN2O/itJiWUC85/7l3n0/863o/86vhWN/vc88Eiz9L23SwEA2oOHBgEEEEAAgbAFCACE3T7UrgkJaA/yN99804wdO9Y88cQTdvsaZYbXoU5/r169zAEHHGC0DrxDB7bJakJNm1vV5cuX2+UgI0aMqHpu//79zZlnnmlatWpVOk9bHml7yVtuuaXstdttt50NCmyyySa5129qJ1RKItftOz8wOx89wLSO1pFXOjQFfdz1F5f9eqefnmS23uPgpsYQTH0Xzfm3mXTzMPPu/NmmVZtVzGY772m+nd7OLwq+PPbHIeaVyWNtvVdpv6rZe+Cl0fT/7mbh7JfM6KsGGc0QaLd6J7PvGVeaNTYI5LmN6j0vClxMvuMPRs9d29U6mm33OtRo6cjXWrcOpg2oCAIIIIAAAo0lQACgsaS5DgIINFuBSp349A2fccYZRks/kseSJUvsjJCRI0eW/bxSvoAmjxh1yCbdeo2ZOe6+sltxTeg395nHzaPXnl/22ngkusnbrIQbUOf/oavOMsuXLC67+nb7HmG+fdgvSj/76N1F5v5LTomm+S+wP+v6jW7R9P8rTNtVVzezHh9tHr/pSvtzbc+414BLjJZxhHDMeWaCGR8FLpLLRpS7oM+xp9tABwcCCCCAAAItTYAAQEtrce4XAQS8C9QnAPDee++ZX/3qV2bcuHFl9TrssMPMkCFDjJJFNqfjnfmvmFFXnF7W4Wzdtp3Z4+QLzXrde+bearKzGZ+s7QA37b1b7ms5oa7A5L9eb6ZHiRjTxze+tbNdy/8/X/ua/ZU60uOuu9DugqJDszX6Hj/Ibtn4yLBzzJsznrU/TwcOVqa5lipoyYKWLqSPkOq5Mo24NgIIIIBAyxMgANDy2pw7RgABzwL1CQDMmTPHnHDCCeaFF14oq9XRRx9tE0y2bVt5Orzn22j44jLW8MedyT7HDjRaP553pDusbDuXJ1b99+NvuNTM/teYOifFHfz4F5NuHmpmPvZA6bx42cV/Zk2zMwiUCLB9x87RsoDLTJcNv1m/Snl69afLl5mHh55t/vPv8veWiu916LGmx34/8XQlikEAAQQQQKDpCBAAaDptRU0RQCBQgUqj+OnqZi0BUMf/yCOPNAsWfDm1Oj6yzg309p2rlZ5GrhcW7cCP+8NF5tWnHitdM85Ev0qH5jVTwhm1nie+POlhm4wxHtm3bdK6jdn9N+eZDbfrbUtPZ/+P20zT/cded4GZ9+wT9rwQt2R8euSfzAsP/rVMKbRART2bkJcjgAACCCBQSIAAQCEuTkYAAQTqCtQnADB+/Hhz+OGH1yn02muvNYccckiz4k5PI9fNJdeSu9yscgCMH36pnXquRHR9TzjLbNRjJ5eXck6GwIpoF5Npo+80z0edZHX0O6yxpvl2NDquGQAmWiuvY/GCN8wDlw4wS99/1/5vbc2436Ch5rUXJtvkegoedF5vI5v8r32nL7dtDOXQ9pFP3TncvBzlKdCSgE7rbmi+87Nfm/W2+lYoVaQeCCCAAAIINKoAAYBG5eZiCCDQHAU++OADc9JJJ5kxY+pOpU7eb9aovrL/6+fp49577zU77dS8OrZZ68233HU/s3O/AYUeC3VU1bFr065DMMnmCt1AEzv59ReeMo9c87vS9n8K2mzeZx/z9J032ECMMusrh8Pa3bZuYndGdRFAAAEEEGh5AgQAWl6bc8cIIOBZoNYcAJ9++qm56KKL7HZ/yWPrrbc2N9xwg90+srkcldZj9zlmYNSZ3Lu53GazvI8XH7nHPHn7taV7a9O2vVnxxQrz+X87/7seN8hssN2OzfLeuSkEEEAAAQSamwABgObWotwPAgg0uoBrAGDgwIHmtNNOi2ZW/3dq9eLFdlvA+++/v6zOP/jBD4yWAHTq1KnR76WhLqjp4/df0j/ai/0/X3Uko63i9j71UvP1blt5vewXK1aYN16aaqY9+Dez8JWX7Ci11rV32aib+dbB/cz60fTvOLt92YWjqexKiPf03280S9972y5PUFK7dqt92Q6fLPvITL3nZjNr4mjz2cfLzHpb72C+/8tzTDL/gK41Y+w/zLRRI82yxe9FU+O/YbPpa4p88vhk6RIzccRQMz9aP79ixeem1yHH2Az68aGp+U+PHB6V9U/7++33/2lU96O/KiKnrqrHK/961Lww6m/mw4Vvmvadu5q+x51ZZ6eFd+bNNuOuv8h88J/XoyR+a5jdovvRSP6km4eZlyc9VJYbwLWRttztALPzkf1LSwj0OrWJ7vWlR/9h2+TzTz+xswi+e1T/yskfU/eo50RbDMbeKvOVyWPNs/+4tXSPsv76N7uXqqplCo/feGWiLX5n2yR9qCzlltCOCO+9PsduG9h6lbZm7c23NTv++PgoseGmrrfPeQgggAACCAQtQAAg6Oahcggg0BQEKo3kp+t+1FFHmQsuuMC0a9fO/mr27NnmuOOOMzNmzCg7tX///ubMM880rVq1agq371RHdaoevHyg+fjDD0rnaw95dbCVyM/XsfT9d+ye9K9PezqzSAVfNtt5r2jZwSnma63Ldx1IZrTXi5P5Cd6eO8uM+d/BRokMk0dyBoPu8dFrz7ed6eSRtcwhnZwufY62rtMWdlq3rmObvQ41vY84sVRstboueWehTc636NWZZfVYZ4vtzJ4DLjYawdehspVUce6UiaXzvnVQP7PxDrvUaasi7bN+FBj5Qf8LbAdax/tvzjOPRbsNvDPv5bJiFHDoEQU2lr7/dtRp38omHUy2SbV7VDuPu/7iOhn+k9dWkGXUFWcYtV18KECwca8+ZfWo5BWfpGBRzwOPskGYzMBRERzORQABBBBAYCULEABYyQ3A5RFAoHkIXHXVVebyyy+vejPpkf2HHnrI9OvXr85rmmMCwEWvzjCjrxxkR9HjY7WuXzcHnH2NTTzn4/hw0Vvm4WFnRx3O+VWLUxCgZ9TR7XnAz8pGqdM5Cjbp9T3z/V+daxZEI9aPXH2uWb5kcZ1y1WHueeCR0aj2DDPmmnOjkeb365yz6Y672pH1+NA5D0ZJ9d5/67XSz9JLISptuxe/IF3Xb/b+vtk1Soj44dv/qWigrP0aQW8TzbzQkbUrw24nnm06rr1+1FZnmuUffVi4WWTb+ye/NFvv8SP7WuUPeCxK2phllyxcr9v9N+ebb/T8bunHldpDz5ByEmRt75e8x/Qzp/tOzzjRM6PncvHCN3KfmeR9FYbhBQgggAACCAQiQAAgkIagGggg0LQF7rrrLpsIsNrRvXt3M3z4cNOtWzdTadbApptuav70pz+ZrbbyOy1+Zes2dABAU+Yn/OlyOyXc5VDiun1Ov8J03ejLPAvpre70M+11v+mOfe1oeKWggjrM627Zo+o56QDAWzOeMw9FgQqtodeh3Qz2HnipWWvTL6euq+M9KMwCHQAAIABJREFU6orToxHz2fZ/p7dKrFTXLfruax6NZim8Pv2ZTIJ0ACCd3C/uIHeJTCbdMszMmfyYnQrvcmhafsevr2dnKuh+NVK+YPaLFQMn6TLTAYBK99g9Wl7w+Ijfm9mTHsmsVnKWQzp3waprrGX2P/tqo8CTDj0zyW0M8+5Tr9930JXRfa6fdyq/RwABBBBAIFgBAgDBNg0VQwCBpiTw5JNPmoMOOii3yjfeeKPZb7/9zPz5882JJ55opk6dWvaa/fff32g2QceOHXPLakonNHQAQGu9H/3f88o6rNoecJefn2pmPvaAmXrvzXW4tOb+24f9wv48vdWdOsMaLZ8draOfOe6+TGp1zPc85SIz5+kJFc/RC+NZAnEhzz9wh3kmyjMQH+mtENNW6Y5rVl01sv3WzOfMlLv/XHHdfjoQobXzSZf0dVQ/5UK47+L+RtPk4yNrGn0a6OMlH9iR9fS0f+UX+O5RJ0enf2Gn58dLQtLLQdL3GAdBPnpvUbTE4/elpRHp62r7wr7HD4qK/8I89schZQEh5QbY67RLbcBFR/qZURBi231+bKf763j2H7dEuRzuLPNUUGjrPQ5uSm896ooAAggggECZAAEAHggEEEDAg8CcOXPMCSecYF544YWqpamDP2TIEPO3v/3N7gCQPs477zxbTpwo0EPVgigiKwDgKwdA1lr25L706Y5uDBKPFrdu09a8+uRYM/7Gy22yOh2rr7WO6X34iWbCjVfYZQvqNK6x/sY2gZ32vdehDnOvQ4+JRsuvNp8t/9ie03XjzcyCWdPLOqhlHebotWOvu9DMeWZCqV3ipQZRo9ufTRs90jz1t692hkiv3U+P3KuufY45PerwXhKtp3/Hjr5rTf0782fbesVHzx/+v68SCWbUI30dva7WAECWebed9zB9jj7NrvOfFyUE1GyF2FL3sP9vo+UgnbvY6qbvUda7/3pw1B6Xl2ZjaBaHkjEmZyn0OvRY02O/n9g2e+j3g+zSjPgoBQeiH2Q9M+kZEllBjI22/46tx9daleePCOJNRiUQQAABBBBwECAA4IDEKQgggECewJIlS8xZZ51lRo4cmXdqxd+vvfbaZsSIEaZnz541lxHqCzWCfP/FJxuN4MaHOlF7RMni6ruFXNYOA8lR93Rn0sVovWingPYdO5tXosCAdhDoG62vX63LWmV5DJSVXgn13nhxij2nz7GnR9PD1y07Jx3kSE/vV12Sdc2a+p5OEDjr8dE20WF8KPGdAh6a8q5DI9hbfG+faNeFk0sj9+kp9lkd5KxkhbUEANQeD152alkyxHQG/6n3jDDP/vO2sntIJg5M36OCE+t13z6asXCLfY068zsecYJNlLjg5emlcuJgy5K3F5h7Bp9glAgwPpKj91n5D7JG99O5GNKzCFyeJc5BAAEEEEAgJAECACG1BnVBAIEmLfDHP/7RDB48uOZ7OPzww+3sgA4dvkzS1pyOrA6n7i+d3b6We07PLnBZM593na7f2Mx8HCXrU8BCnc0+xw6Mpow/VTZq3WmdDaLfv21H2ZWE73u/OMO8GW0/qAR1cfb+zutuGK0bH2qDCTqyAiHJGQLpzPd6TTpBYHp0PVlX/bfyCXzy0RLzQJRoUJ1xHe1W72T2PeNKs8YGm1SsR/o6OrGWAIBmN4yLZjnEo/sK9GjUXKPnOmSjjrt2OoiP9HOQvkcFAD7+8H07+i/3vQdeblq1WaVOMsVvH3acUZ6AJ267xsx+Ykyp/PQzkffMxC9M18N34sq855DfI4AAAggg4FuAAIBvUcpDAIEWK6Dp/0ceeaRZsGBBTQZxfoCaXtwEXpQeTVWV1Znb98yrSlO/a7mNuc88brffi490Uj39vFqW/qxrKqmdRo+TZaVHpePXJRMKphPPpaeMpzueZXWNpuVPHDHU/HvCg6UqZWWu19Z92rO+dL//ras62n2PO9Ns2ns3k040mJdnIN1BjsvWSLpmEijQER956+DT7Zy+tssuCOl71PILba/4xYrPzS5Hn2o2j2Y4ZAUnKj0/WlqwXxSI0Q4HOlyeGZ2XDgCkAzq1PK+8BgEEEEAAgZUpQABgZepzbQQQaFYCS5cutcsAtL6/6LHvvvuaoUOHmk6dOhV9aZM5P2t0W5XXlPVvRVvpxWvgi96Qa2du3tRJNuv7is8/L7tEu9U6RaPVKzK3vdt4h13sFn7qXFfKJRDPENA56c5vemR7YZQZ/8HLBpbWrScT77372it2+73kVoJZifkeHnaOee35J+swrbnx5tHOBpcbBS/yAhFaFvHw1eeUch6kZwiocAVAHhp6tlkUraOXT3yU5RJI1eLT5cvMw1f91qit4yOdfHDh7JfM6KsG2Z0XdGQFHx79v/PM3CkT69xjPMNBbZa1XKLSs5PuuKefmTbt2lu7eCeGuJx0e2blSSj6vHI+AggggAACK1OAAMDK1OfaCCDQ7ARGjx5tfv3rXxvlBHA9VlttNbv136677ur6kiZ53mfRtndZ29TF6+e/udP3a7qvL9f4n1vq2GtquDL4rxutGU8e6Q58nDBO56RHnPUzrZvXuv7Ndt7TFpN1Tuu27cxepw4x62y+rbGd36jDnNyfXtsEakTeHtEI/79uv9a8NObeUrXiKeXtVu+cuY1hOjGdOuUjBx1tp8Onjx0PP8Fsu/dh9sfjb7g02sHgqynw6UDEc/ffbqbcdVOpiFW7fN388JwoCd8aa9qfaYu8StvtKedAcr1+sh6fLv3I3P2748p2DUjvgpAOTqSDD7r2yLOONkve/k/Ve9QvZ00cbSb++apSICN+gdouXoKgn6UdtXPD2D9caNtEh55BtWPymdHz+kgUbHlzxrOlemTlSahTSX6AAAIIIIBAwAIEAAJuHKqGAAJNT0CzAH73u9+Z2277KsFZ3l2cc845dkvA1lF29OZ+KGGbOsnKCZA8Wkdb6qmjqI6qsti7HMrYr6z8z/3zL+b16U+XvWTbvX9sdvzxcaVZBcs+iBLTXT6wlEE+vUwgq3O/Wte1o8z0w8yqUfK/rHXrumBy1D0rGWFyfb8SCk7402VlMxDad1zD7HPGFXYrwef+eWudLfySSwjU+ddShzdf+qpDGt90co96dVzHRHkIlJwwPpKd8AXRLARlyP80yqAfH2Vr26NO8bP3/cU8G22dqE70/7RqZb5IzJrIWmKhctQeU6Lkfs9HwYXkkZwxkDVqn7y2Ov+Tbh5mO/bpIz2N3/4+qt8rk8fZa3646C3TepV2dicGtdmsCaNKRSQDALrGo9dFOQie/SoHgU5Mbgup/62O/yNXn1vaSSGdy8DlGeUcBBBAAAEEQhMgABBai1AfBBBo8gIvv/yyOfnkk83UqVNz7+W4446zywaaY+K/zJtPdS7T56hDvOVu+0ej5t83Hdda124ZFx/qYKojr/X8s5981Lwx7Wmjzm7WoRHdXX5+qk3g98nHS83EaO/45NZ7G2zTy+z+m/OjDmNb+/KsAIAS++0aZf/X0oRK082TncasNekald9mz0PMzPEPmKf+en3F+sb30Hm9b9jEg/H0+C4bftNOTf/sk4/N+OGXlc0uSN53MlCQVdctvrev2bnfKTZQ8ni0tWFymYHKUedWSx022Pbb0VKHW8y0UXeWghFrRokF3319TtnWhkom2DdKeth1o27WZ/HCN8yTt19nt+9LjryrbOUA0Oh6m3Yd6pSt3yuHwt6nXWrX56fbqdI95r2x0vkaXK6hc5TIcaPtepvFUTBBy0XemTe7dKlksCfv+vweAQQQQACBUAUIAITaMtQLAQSatMC0adPM2WefbZ566qnM++jcubMZMGCA6devn2nXrl2TvteilVdHXlPQ1dHUfzf2oRHsPQdcbKeFx0dWgsJkVvysTnV67bprUrr09PS4DuqEawr/jLH/rDNDIs8omZivyNr4vHK1veBuJ55jnrj1mrLt9vJel/d73Wu8U0LeufHv85IPJstJJ0F0vUal8+KtIDfp9b36FsXrEUAAAQQQWKkCBABWKj8XRwCB5iyg5QD33nuvueeee8zjjz9utNa/Z8+edq3/QQcdZNZf/8uM5C3yiGYCzI2S8k388+8zk+8VNVGnWiO4H3/4QdWX6rye0VKDngf8rCzp4PMP3GGe+fuNpdfWmeYe1XdstLVdchZBcomAXqgp+qOuOMO8PXdWxTq0j7bjWzVaWpB1jgIS3/vF6Xbd+ftvvZZZhurfJRpRf2fuy1Xr+tgfh0RT48dWrIdmPiiz/qI5/654jjr/e55ysVk9momhZQOaDr98yeLcptGWh58tX25zImQdaqdehxxrnrnrxorlaVmAtkyMj0rLDipVxqUt1t1yuygIsSI3sFHpmcmF4AQEEEAAAQQCFCAAEGCjUCUEEECgpQgoF8DUe262a77jae9F7l1J67aItoTbfJe97BTzR6Np2xr9zTo0irvDIceYbaM8A+kdB9I7FGRN93550sN2+nw8xT25Q0B8vRcfudtMvuMPdabB6/drbbpltKTgt9F2dq9FyRDPK+0EoN+pU7zHyReatb+5lXnqzuFm2ug769xCnCdhrU22NA8N+21pbXpWXV97YXKda8QFqkO/6/FnmS+i/6vUqddSAM2A6NC5a6ke86Ks/BOi+0/nb0hW1L7u56eZfz8+upRDIPl73YPK1c4AyTwD8TnqbG+6425ms132MGP+7/yq95j3nCjngtrr888+LTtV19isz95mp5/80uZBGHf9xRWXVigfRY/9fmJ6/vDIsuUoedfm9wgggAACCIQqQAAg1JahXggggEALElBitkVzZhp12pRFX/vOaxQ3PtR5V6b89p3WiKbubx1la+9p1u62dfSz8m0TtaTg1aceM9Mf+rt5L1q3rs6ftsXbcNsdTY8DfmpHvbMOTUd/Lkp8p3/aYq7PsQPNhtFa8OSh+ky46UozP5q5oPXqmhqv9e3JQ/fx4ph77Br6ZYvfs9nltV5eyQ3V6bUJDv87++GJW6622fzVgdfac63/1/FplLNAQYCXo0606t++UxezSa8+tiOqgIdLXePkeFPu/rNNjqfrdlpnA7N5n32MMtkrWKLj3ddeNZNuGWYWvTrT/m+t99d1Nur53cxkjFrmMP3hu2zSwo/eXWgDHfJVcEPJ/tQmNrjy3+R8U6NEgh8ufNPmGNAWesqJ0GXDTe211FYqS7MvPvnoQ9Np3Q1tIsiNd+hjtx3Ma4/ct0dUh9ejRIiT77jOfBDNqIjr0DPacrJUz6gQ5ZF45V+PRnX5exSced3Wy+WZyb0+Jy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BlScC6AAAFPklEQVQ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fA/wcUur4js3H25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3253" y="1233348"/>
            <a:ext cx="7884799" cy="4867722"/>
          </a:xfrm>
          <a:prstGeom prst="rect">
            <a:avLst/>
          </a:prstGeom>
        </p:spPr>
      </p:pic>
      <p:sp>
        <p:nvSpPr>
          <p:cNvPr id="10" name="Subtítulo 3"/>
          <p:cNvSpPr>
            <a:spLocks noGrp="1"/>
          </p:cNvSpPr>
          <p:nvPr>
            <p:ph type="subTitle" idx="13"/>
          </p:nvPr>
        </p:nvSpPr>
        <p:spPr>
          <a:xfrm>
            <a:off x="1126608" y="888453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Experiencias más vendidas en Colombia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3949444" y="6445965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</p:spTree>
    <p:extLst>
      <p:ext uri="{BB962C8B-B14F-4D97-AF65-F5344CB8AC3E}">
        <p14:creationId xmlns:p14="http://schemas.microsoft.com/office/powerpoint/2010/main" val="8090861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ages.unsplash.com/photo-1510170312785-f2e24e37e9c3?ixlib=rb-0.3.5&amp;ixid=eyJhcHBfaWQiOjEyMDd9&amp;s=ed7fc1b53474116f5b8b9184f460b2f1&amp;dpr=1&amp;auto=format&amp;fit=crop&amp;w=1000&amp;q=80&amp;cs=tinysrgb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1"/>
          <a:stretch/>
        </p:blipFill>
        <p:spPr bwMode="auto">
          <a:xfrm>
            <a:off x="0" y="0"/>
            <a:ext cx="3814354" cy="6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59</a:t>
            </a:fld>
            <a:endParaRPr lang="es-CO" dirty="0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440176187"/>
              </p:ext>
            </p:extLst>
          </p:nvPr>
        </p:nvGraphicFramePr>
        <p:xfrm>
          <a:off x="4545875" y="1975636"/>
          <a:ext cx="5289005" cy="3811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ubtítulo 3"/>
          <p:cNvSpPr txBox="1">
            <a:spLocks/>
          </p:cNvSpPr>
          <p:nvPr/>
        </p:nvSpPr>
        <p:spPr>
          <a:xfrm>
            <a:off x="2891332" y="1344776"/>
            <a:ext cx="8598090" cy="689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0" kern="1200">
                <a:solidFill>
                  <a:srgbClr val="CE253A"/>
                </a:solidFill>
                <a:latin typeface="Futura Std Extr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dirty="0">
                <a:latin typeface="Futura Std Book" panose="020B0502020204020303" pitchFamily="34" charset="0"/>
              </a:rPr>
              <a:t>Turistas internacionales por género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0" y="0"/>
            <a:ext cx="3814354" cy="1619794"/>
          </a:xfrm>
          <a:prstGeom prst="rect">
            <a:avLst/>
          </a:prstGeom>
          <a:solidFill>
            <a:srgbClr val="385723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728" y="147115"/>
            <a:ext cx="3598897" cy="1325563"/>
          </a:xfrm>
        </p:spPr>
        <p:txBody>
          <a:bodyPr>
            <a:norm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El 57% de los turistas internacionales de naturaleza que visitan Colombia son hombres.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3949446" y="6350163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</p:spTree>
    <p:extLst>
      <p:ext uri="{BB962C8B-B14F-4D97-AF65-F5344CB8AC3E}">
        <p14:creationId xmlns:p14="http://schemas.microsoft.com/office/powerpoint/2010/main" val="3777498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0377" y="171942"/>
            <a:ext cx="8598090" cy="1325563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Sobre el sector mundial de turismo de aventura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6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592045" y="1617931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800" dirty="0">
                <a:latin typeface="Futura Std Book" panose="020B0502020204020303" pitchFamily="34" charset="0"/>
              </a:rPr>
              <a:t>Tamaño del mercado (millones de USD)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772386290"/>
              </p:ext>
            </p:extLst>
          </p:nvPr>
        </p:nvGraphicFramePr>
        <p:xfrm>
          <a:off x="246574" y="1568533"/>
          <a:ext cx="9289032" cy="3429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23531" y="5359763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Futura Std Book" panose="020B0502020204020303" pitchFamily="34" charset="0"/>
              </a:rPr>
              <a:t>Durante el 2008 y 2012 el crecimiento promedio anual fue de </a:t>
            </a:r>
            <a:r>
              <a:rPr lang="es-CO" b="1" dirty="0">
                <a:latin typeface="Futura Std Book" panose="020B0502020204020303" pitchFamily="34" charset="0"/>
              </a:rPr>
              <a:t>30%</a:t>
            </a:r>
          </a:p>
          <a:p>
            <a:pPr algn="ctr"/>
            <a:r>
              <a:rPr lang="es-CO" sz="1400" dirty="0">
                <a:latin typeface="Futura Std Book" panose="020B0502020204020303" pitchFamily="34" charset="0"/>
              </a:rPr>
              <a:t> </a:t>
            </a:r>
          </a:p>
          <a:p>
            <a:pPr algn="ctr"/>
            <a:r>
              <a:rPr lang="es-CO" sz="1400" dirty="0">
                <a:latin typeface="Futura Std Book" panose="020B0502020204020303" pitchFamily="34" charset="0"/>
              </a:rPr>
              <a:t>Para </a:t>
            </a:r>
            <a:r>
              <a:rPr lang="es-CO" sz="1400" b="1" dirty="0">
                <a:latin typeface="Futura Std Book" panose="020B0502020204020303" pitchFamily="34" charset="0"/>
              </a:rPr>
              <a:t>2017</a:t>
            </a:r>
            <a:r>
              <a:rPr lang="es-CO" sz="1400" dirty="0">
                <a:latin typeface="Futura Std Book" panose="020B0502020204020303" pitchFamily="34" charset="0"/>
              </a:rPr>
              <a:t> se estima que el mercado del turismo de aventura haya superado la cifra de </a:t>
            </a:r>
            <a:r>
              <a:rPr lang="es-CO" sz="1400" b="1" dirty="0">
                <a:latin typeface="Futura Std Book" panose="020B0502020204020303" pitchFamily="34" charset="0"/>
              </a:rPr>
              <a:t>USD500</a:t>
            </a:r>
            <a:r>
              <a:rPr lang="es-CO" sz="1400" dirty="0">
                <a:latin typeface="Futura Std Book" panose="020B0502020204020303" pitchFamily="34" charset="0"/>
              </a:rPr>
              <a:t> mil millones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A9CB0E-5A1B-4000-8514-4A2C7CE6F7DB}"/>
              </a:ext>
            </a:extLst>
          </p:cNvPr>
          <p:cNvSpPr txBox="1"/>
          <p:nvPr/>
        </p:nvSpPr>
        <p:spPr>
          <a:xfrm>
            <a:off x="3709935" y="6525030"/>
            <a:ext cx="4176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Fuente: ATTA</a:t>
            </a:r>
          </a:p>
        </p:txBody>
      </p:sp>
    </p:spTree>
    <p:extLst>
      <p:ext uri="{BB962C8B-B14F-4D97-AF65-F5344CB8AC3E}">
        <p14:creationId xmlns:p14="http://schemas.microsoft.com/office/powerpoint/2010/main" val="41048754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60</a:t>
            </a:fld>
            <a:endParaRPr lang="es-CO" dirty="0"/>
          </a:p>
        </p:txBody>
      </p:sp>
      <p:sp>
        <p:nvSpPr>
          <p:cNvPr id="11" name="Subtítulo 3"/>
          <p:cNvSpPr txBox="1">
            <a:spLocks/>
          </p:cNvSpPr>
          <p:nvPr/>
        </p:nvSpPr>
        <p:spPr>
          <a:xfrm>
            <a:off x="3823150" y="1617071"/>
            <a:ext cx="8598090" cy="689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0" kern="1200">
                <a:solidFill>
                  <a:srgbClr val="CE253A"/>
                </a:solidFill>
                <a:latin typeface="Futura Std Extr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dirty="0">
                <a:latin typeface="Futura Std Book" panose="020B0502020204020303" pitchFamily="34" charset="0"/>
              </a:rPr>
              <a:t>Duración promedio del viaje</a:t>
            </a: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950504851"/>
              </p:ext>
            </p:extLst>
          </p:nvPr>
        </p:nvGraphicFramePr>
        <p:xfrm>
          <a:off x="517926" y="2271317"/>
          <a:ext cx="4746811" cy="3278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3036674582"/>
              </p:ext>
            </p:extLst>
          </p:nvPr>
        </p:nvGraphicFramePr>
        <p:xfrm>
          <a:off x="5241835" y="1857003"/>
          <a:ext cx="5760720" cy="4217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Subtítulo 3"/>
          <p:cNvSpPr txBox="1">
            <a:spLocks/>
          </p:cNvSpPr>
          <p:nvPr/>
        </p:nvSpPr>
        <p:spPr>
          <a:xfrm>
            <a:off x="-1407714" y="1683982"/>
            <a:ext cx="8598090" cy="689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0" kern="1200">
                <a:solidFill>
                  <a:srgbClr val="CE253A"/>
                </a:solidFill>
                <a:latin typeface="Futura Std Extr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dirty="0">
                <a:latin typeface="Futura Std Book" panose="020B0502020204020303" pitchFamily="34" charset="0"/>
              </a:rPr>
              <a:t>Edad de los viajeros</a:t>
            </a:r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776947" y="151262"/>
            <a:ext cx="7700847" cy="1325563"/>
          </a:xfrm>
        </p:spPr>
        <p:txBody>
          <a:bodyPr>
            <a:normAutofit/>
          </a:bodyPr>
          <a:lstStyle/>
          <a:p>
            <a:r>
              <a:rPr lang="es-CO" sz="2000" dirty="0">
                <a:latin typeface="Futura Std Book" panose="020B0502020204020303" pitchFamily="34" charset="0"/>
              </a:rPr>
              <a:t>La mayoría de los viajeros se encuentran en los rangos de 31 a 60 años y duran aproximadamente 15 días en Colombia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3949446" y="6373881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</p:spTree>
    <p:extLst>
      <p:ext uri="{BB962C8B-B14F-4D97-AF65-F5344CB8AC3E}">
        <p14:creationId xmlns:p14="http://schemas.microsoft.com/office/powerpoint/2010/main" val="19629335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61</a:t>
            </a:fld>
            <a:endParaRPr lang="es-CO" dirty="0"/>
          </a:p>
        </p:txBody>
      </p:sp>
      <p:pic>
        <p:nvPicPr>
          <p:cNvPr id="6146" name="Picture 2" descr="Hikers walk through a hot deserted field to get to snowy mountain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143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0" y="0"/>
            <a:ext cx="3814354" cy="1619794"/>
          </a:xfrm>
          <a:prstGeom prst="rect">
            <a:avLst/>
          </a:prstGeom>
          <a:solidFill>
            <a:srgbClr val="385723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728" y="147115"/>
            <a:ext cx="3598897" cy="1325563"/>
          </a:xfrm>
        </p:spPr>
        <p:txBody>
          <a:bodyPr>
            <a:norm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Futura Std Book" panose="020B0502020204020303" pitchFamily="34" charset="0"/>
              </a:rPr>
              <a:t>Más de la mitad de los viajeros de naturaleza que visitan Colombia lo hacen en pareja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270073" y="1921297"/>
            <a:ext cx="2840367" cy="2142309"/>
          </a:xfrm>
          <a:prstGeom prst="rect">
            <a:avLst/>
          </a:prstGeom>
          <a:solidFill>
            <a:srgbClr val="E2F0D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/>
          <p:cNvSpPr txBox="1"/>
          <p:nvPr/>
        </p:nvSpPr>
        <p:spPr>
          <a:xfrm>
            <a:off x="4270073" y="2089560"/>
            <a:ext cx="2840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800" dirty="0">
                <a:latin typeface="Futura Std Book" panose="020B0502020204020303" pitchFamily="34" charset="0"/>
              </a:rPr>
              <a:t>51%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927277" y="3410903"/>
            <a:ext cx="152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Futura Std Book" panose="020B0502020204020303" pitchFamily="34" charset="0"/>
              </a:rPr>
              <a:t>Viajan en pareja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7276277" y="2089560"/>
            <a:ext cx="24753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800" dirty="0">
                <a:latin typeface="Futura Std Book" panose="020B0502020204020303" pitchFamily="34" charset="0"/>
              </a:rPr>
              <a:t>31%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7110440" y="1928763"/>
            <a:ext cx="2807033" cy="212924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/>
          <p:cNvSpPr txBox="1"/>
          <p:nvPr/>
        </p:nvSpPr>
        <p:spPr>
          <a:xfrm>
            <a:off x="7682373" y="3410903"/>
            <a:ext cx="1663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Futura Std Book" panose="020B0502020204020303" pitchFamily="34" charset="0"/>
              </a:rPr>
              <a:t>Viajan con amigos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4283136" y="4003765"/>
            <a:ext cx="2807033" cy="1617673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/>
          <p:cNvSpPr/>
          <p:nvPr/>
        </p:nvSpPr>
        <p:spPr>
          <a:xfrm>
            <a:off x="7093772" y="4014091"/>
            <a:ext cx="2840367" cy="1607347"/>
          </a:xfrm>
          <a:prstGeom prst="rect">
            <a:avLst/>
          </a:prstGeom>
          <a:solidFill>
            <a:srgbClr val="E2F0D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uadroTexto 26"/>
          <p:cNvSpPr txBox="1"/>
          <p:nvPr/>
        </p:nvSpPr>
        <p:spPr>
          <a:xfrm>
            <a:off x="4283136" y="4145468"/>
            <a:ext cx="2840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latin typeface="Futura Std Book" panose="020B0502020204020303" pitchFamily="34" charset="0"/>
              </a:rPr>
              <a:t>10%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4940339" y="5123558"/>
            <a:ext cx="152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Futura Std Book" panose="020B0502020204020303" pitchFamily="34" charset="0"/>
              </a:rPr>
              <a:t>Viajan solos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7075304" y="4172223"/>
            <a:ext cx="2840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latin typeface="Futura Std Book" panose="020B0502020204020303" pitchFamily="34" charset="0"/>
              </a:rPr>
              <a:t>8%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7732507" y="5150313"/>
            <a:ext cx="152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Futura Std Book" panose="020B0502020204020303" pitchFamily="34" charset="0"/>
              </a:rPr>
              <a:t>Viajan en familia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3975133" y="6368696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</p:spTree>
    <p:extLst>
      <p:ext uri="{BB962C8B-B14F-4D97-AF65-F5344CB8AC3E}">
        <p14:creationId xmlns:p14="http://schemas.microsoft.com/office/powerpoint/2010/main" val="1807562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62</a:t>
            </a:fld>
            <a:endParaRPr lang="es-CO" dirty="0"/>
          </a:p>
        </p:txBody>
      </p:sp>
      <p:sp>
        <p:nvSpPr>
          <p:cNvPr id="4" name="AutoShape 2" descr="data:image/png;base64,iVBORw0KGgoAAAANSUhEUgAABAAAAAMACAYAAAC6uhUNAAAgAElEQVR4XuzdCXhV1bXA8UVmMhEChBBmCIgDKIioIAIyieBEtWpbi1Wrr3WeUavWeR5qtdZa69SKU50oAgIOTCoyKTKHIUAChEDIQMgA4e119Mabm3vvuTf3ZiDnv7/vfX2PnHvO3r993vveXmfvtVocMk1oCCCAAAIIIIAAAggggAACCCDQrAVaEABo1vPL4BBAAAEEEEAAAQQQQAABBBCwBAgA8CI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4HAUKCmvkKy83dKvU7pEtGhRPYTisnKpPHhQkuPiJCoy4nAcGn1GAAEEGkWAAECjsPNQBBBAAAEEEEAAATuBGT+skydnzZdhvbvLJYMHyPKt2+Xtb7+X7YXF1k+T4mLllrFDZXDPrna34u8IIIAAAkaAAACvAQIIIIAAAggggECTFPh01Xp5fOY8OXTokM/+pcS3lEd/cbr0bJfaJMdApxBAAIGmJEAAoCnNBn1BAAEEEEAAAQQQqBY4cLBK3vh6mUxZ9J1U/RQEaJsYL6eaHQHa3l+60vrPq0acJOf2Pxo5BBBAAAEbAQIAvCIIIIAAAggggAACTVZAv/1/tnqDPGWOAmgagMmnD5NTenWTv3/5jby35Aer3zePGSqnH9O7yY6BjiGAAAJNRYAAQFOZCfqBAAIIIIAAAggg4FNg0aZt8sj0L0QDAg+cM1qmfrdGZq/OknZJCfLE+WdIx5Rk9BBAAAEEbAQIAPCKIIAAAggggAACCBwWAi/N+9ZKAphskv89c8EE2ba3UHq3byd6LICGAAIIIGAvQADA3ogrEEAAAQQQQAABBBpYQM/876+olITYmOonl1UekEtf/a/kFZdYlQHumnBaA/eKxyGAAAKHtwABgMN7/ug9AggggAACCCDQLAU+/m61PP/513JMx/byf8NOlMy0NmJSAMiKnB1yy7vTrRKAr/zuPEl0CxA0SwgGhQACCIRRgABAGDG5FQIIIIAAAggggEDoAut25pvyf3NlU36BdbMWJvtfv07pMunkAdK9bWu544NPZeOu3fLguWPluM4dQn8gd0AAAQQcIkAAwCETzTARQAABBBBAAIHDQeBAVZXc+/EcWbolR0b06SkLsrKluKy8VtejIiLkvrNHy6DunQ6HYdFHBBBAoEkIEABoEtNAJxBAAAEEEEAAAQRUoNSc+7/j/ZmyZscua4F/bOd0+Wj5apmy6LsagYDBPbvK5HHDJD4mGjgEEEAAgQAFCAAECMVlCCCAAAIIIIAAAg0j8PTsBTLt+zWii/y7TaK/qMgI2VdeIU/Omi+LNm2VO84YISf37GLlBKAhgAACCAQuQAAgcCuuRAABBBBAAAEEEGgAgW/MIv/P5hiAHgc4s18fuXLYIImNipLC/WVy63vTJbllnDxwzmjr32gIIIAAAoELEAAI3IorEUAAAQQQQAABBBpA4MDBKvO1f57MWpVlPS0tKVHO6X+URJhkgG9+s1zioqPl2YvOlLaJ8Q3QGx6BAAIINB8BAgDNZy4ZCQIIIIAAAggg0GwESsyW/8dmfCkLN2ypNab+XTLYAdBsZpqBIIBAQwoQAGhIbZ6FAAIIIIAAAggg4FNAv/yXHTggibEx1jVVhw5ZuwCe++wr2V9Zaf1bSnxLuf/sUXJkhzQkEUAAAQSCFCAAECQYlyOAAAIIIIAAAgiEX6DcLPzvm/qZLNq8TTLbpcoVpw6S48yXfk30t1fP/r/7iewq3iePnT9OeqW1DX8HuCMCCCDgAAECAA6YZIaIAAIIIIAAAgg0dYH8klK5dspUySsuqe5qr7Q2cuOYoZJp/vO1hUvl318vk6tGnCTn9j+6qQ+H/iGAAAJNUoAAQJOcFjqFAAIIIIAAAgg4S0B3ANz90WxZkp1Ta+CtTNb/ssoDotdMGjxALj6pv7NwGC0CCCAQJgECAGGC5DYIIIAAAggggAACoQl8umq9PD5zngzq3klG9ukpryxYItsLi6tvGhURIfecNVJO7tEltAfxawQQQMChAgQAHDrxDBsBBBBAAAEEEGgqApr8b11evnRNTZHnPv9Kvli7SW4ZO1SGH9HDqgLw9rffS+7eIhl9VKZcfsoJEhUZ0VS6Tj8QQACBw0qAAMBhNV10FgEEEEAAAQQQaH4Cq7bnyeT/zhDd6n/pKQNl2vdrZGVunnXef3y/PlYiQBoCCCCAQOgCBABCN+QOCCCAAAIIIIAAAiEIbN5dILe+N1327Ntv3SUjJdk6819Qul/GHt1L/jDsREn4qTRgCI/hpwgggIDjBQgAOP4VAAABBBBAAAEEEGh8gY279pjz/3Nlfd7uWp1Jiou1jgQM7tm18TtKDxBAAIHDWIAAwGE8eXQdAQQQQAABBBBoTgJVhw7JUlMF4J/zF0uWRyDgmIz28tDEsRIfE92chsxYEEAAgQYVIADQoNw8DAEEEEAAAQQQQMBdQBf9mujv283b5NhO6TIks6vERkWZQECu3PXRLNHM/+mtEuXSIQPlxB6dwUMAAQQQCEGAAEAIePwUAQQQQAABBBBAIDSB95eulBe+/EYOmUCAti6mEsCD546RdkkJcu/Hc6zAwH1nj7ZKA9IQQAABBEITIAAQmh+/RgABBBBAAAEEEKijQGlFpdzx/kxZaaoA9O3YXnYUlkhecYmcfdxRcs1pJ8sbXy+T1xYulUmDB8jFJ/Wv41P4GQIIIICAS4AAAO8CAggggAACCCCAQFgFdGH/2sIlssBs7U8zX/KHH9FDhvXubpX5c2/5JaVy7ZSp1j89e9GZUnHggNxqygEmmoz/j583Tj5cvsoKALgCAmHtJDdDAAEEHChAAMCBk86QEUAAAQQQQACB+hT457xv5a1vv6/xiIgWLWTMUb3k8qEDJSW+pfU31w6ANTt2yU1jhsroozLlgWmfy6rcPPnLhROsHQCfrFgrl50yUC4adGx9dpl7I4AAAo4QIADgiGlmkAgggAACCCCAQMMJPDL9S5m9Okv+MPwk6ZXWRj7+brUsyMqWyoMHRUv6/dH8+yiz2G9huuTa5u8KEFRWHZTvtm6XC82C/3Xz9b/C/OZhk/2/b8f0hhsAT0IAAQSaqQABgGY6sQwLAQQQQAABBBBoLIHP126UR00QoFvb1nL3hNMkIyVZ9pVXyItzF8mMH9aJpvs7s18fuXLYIBMUqJJ7p86RZVtyvXZ3YLdOcu9ZI63KADQEEEAAgdAECACE5sevEUAAAQQQQAABBDwEDphF/ZOz5smsVVnWF///G3aitb1fv/Kvz9stD5pt/tsKCmVwzy5y6+nDJDoyQl6ev1imfrfG2iXgan3S28ndZ55m8ggkYowAAgggEAYBAgBhQOQWCCCAAAIIIIAAAjUFyk1Cv2fnLJRPTRBAS/zpUYAbzTn/TPOfxWXl8tiMufL1xi3Sv0uG3HPmSCvxn/5Gdw/83ZQFjIqIlKcvGC+dW7eCFgEEEEAgTAIEAMIEyW0QQAABBBBAAAEERPTrf1FZmcRFR5v/ipJ3F6+QV81Zfv2y38LsAOjdvq1ceeogOSK9rfx1zlcyc9V6OblHZ2sngAYBtD09e4FM+36N3GwCBqcf0xtWBBBAAIEwCRAACBMkt0EAAQQQQAABBJwusHp7ntz10WzZW7rfomibGC8TzFl//cr/3GdfWdv/Xa1DqyQZdWSmrDYVAJZk55j/vqfcNHqoRJnjAK4AwKTBA+Tik/o7nZXxI4AAAmETIAAQNkpuhAACCCCAAAIIOFvAlf3f9SW/xCT+0xYfEy2/H3qCtDNn+XV7v57/92y6O+CMvkdIe3PN24u/t5IGXjXiJDm3/9HORmX0CCCAQBgFCACEEZNbIYAAAggggAACThbQxf17S36Q60cNkfHmy/+mXXvkP98sl3nrN0uVyQPQr1O63D5uuGwvLLYqAqzbmW/lB/DW2pjdA0+cfwY5AJz8QjF2BBAIuwABgLCTckMEEEAAAQQQQMCZAhvMgv+2/86wvt5fYrbvnz+wr5X5f6P598dnzrWOALRLSjBl/UZZuQAK95fJl+s2Wef9N+UXWEECvV6z/2sQoUe7VGdCMmoEEECgngQIANQTLLdFAAEEEEAAAQScKKBZ/J+YOc/K6K+Z/28Ze6q1kNfkgG98vUymLPrOSvb3ZxME0B0Brjb9h3Xy1Kz5JiFgF7l7wmlWLgAaAggggEB4BQgAhNeTuyGAAAIIIIAAAo4XWLx5mzxiyvxpMkD9oj/8iB6iCf0yUpJlnvni/6RZ6Eeaf7//nNFydEZ7y6u0olLueH+mZO3aLQ9PHCt9O/4cHHA8KAAIIIBAmAQIAIQJktsggAACCCCAAAII/CyQu7dIHvrkC1ljsvxr00DAsZ07yBWmBOCeklJ5dMaX1r+7BwG0XOC/zS6By04ZKBcNOhZOBBBAAIEwCxAACDMot0MAAQQQQAABBBD4UUDP9M9alSX/nPetFPxUGlD/vXV8S2nVMk62mmoA6cmJ8sgvTpd2iQlyz8ez5ZtNW63dApT/4y1CAAEEwi9AACD8ptwRAQQQQACBw0LgkDmjXbJggex64QUp+fJLqdyxQyJbt5bW550naddeKy2PNuXXzFfbhmhV+/dL0aefWn3Zt2iRHCwokOj0dGnzu99JuyuukJhu3RqiGzyjngQ0H8CnK9fL618tqxEIcD1OcwJERkRYSQG1HOBd40fIqb2711NvuC0CCCDgXAECAM6de0aOAAIIIOBggdIlS2TrDTdIybx5XhVaREdL52eekbZm8d0iKqr+pMwXYl34b7n6ainPyvL6HA1KdHvlFUk566wGC0jU34CdfWfdEbBwwxZ5f+kP8kPOTmuHgGcb0CXDShAYHxPtbCxGjwACCNSDAAGAekDllggggAACCDRZAbPg2vP227Llj3+0vrL7axoE6Prii9LmkkvqZeGtOxDyTJAh54475FBlpd++aBCg57vvStLIkU2Wlo4FJ6C7AjQI8IVJCjhr1XqJM4Gma0YOlhEmYaDmC6AhgAACCIRfgABA+E25IwIIIIAAAk1TIIjFv2sAegyg50cfSWzPnmEdUzCLf9eDk8eMke5TpkhUKrXhwzoZDXSzA1VV8sysBfJD7k753ZDjZWivbtZCX/cAvDR3kbyzeIVcOWyQnH983wbqEY9BAAEEnCdAAMB5c86IEUAAAQQcKlC6dKlknXmmVObmBiWQ8cAD0sF8pQ9nPoDCadNkw7nn2n759+yoBgBSL7wwqP5zceML6CJ/rakGcN/UzySvuMTqUIdWSXL50BNkSM+usi4vXyb/d4b0aJsqD5kSgGz/b/w5owcIINA8BQgANM95ZVQIIIAAAgjUEDiQlycbL7pIij/7LGiZ5NGjpcc770hkSkrQv/X2g7I1a2TD2WdL2bp1Qd+v7e9/L12ee05axMQE/Vt+0HgCu4r3yfVv/0/KDxyUBHO2P8eUCHS1WLP1Py46ykoAmG6CAs9eOEFSE+Ibr7M8GQEEEGjGAgQAmvHkMjQEEECgKQvoFvCDRUVSuX279V/la9dKpVmk6r+Vfvtt9Zdh/Z91wRiupufa4/r0kYiWLSX++OMlNjNTEgYNkvjjjpOIxMRwPaZp3cds/d/x6KOSc/vtdepXTOfOkjl9+o9VAUJsh8rLZet118kuk1ugLsQuqWsAACAASURBVC1+4EDpZXYPRKWl1eXn/KaRBFZv3yWT359hffV/1JT8W2N2A7zwxTeyzZQBdDXN/n/WsUfK1aedLGQAaKSJ4rEIINDsBQgANPspZoAIIIBA4wtUlZZK2apVsu+bb6TIfIHev2yZlG/a1Pgdc+tBRFyctL3ySulw110S1aZNk+pbqJ0pW71a1o8bJxXZ2bVupcn1Ov/lL5J48snWwrzwk0+8Pq73F19I0rBhoXZFiufMsbb+HywurnWvmK5dpes//ylRpk/Z5kt/qXlPPJte08sEI+KOPDLkvnCDhhNw7QDYs2+/yfA/Uk7s3tmqAPCpSf6ngYC2ifFy3cghckzH9iQAbLhp4UkIIOBAAQIADpx0howAAgjUu4D5f+z1q37Be+/JnrfektLFi4M+613vffTxgDa//a10ef75ZrMbQHda5Nx2m+x86imvI+748MOSbv6u5/uLZsyQLFNqz1tG/sz//U9ajR8f0rRUlZTIpkmTZO/779e6j+7M6P6f/0jr88+3/rbrb3+TLVddVes6/fLfy/Qzvn//kPrCjxtWQBMAPjDtc5m/frO1zf/+s0dL97atrU7MWpUlT82aLzeMHiJjjurVsB3jaQgggIDDBAgAOGzCGS4CCCBQnwK6vVtruu94/HGf9eXr8/nhunc4Frvh6kuo99n//ffW139vif90O32myfAfnZFhPUZ3ZWSZRb7uGPBs3V5/XdpcfHFI3fEXYEiZOFG6v/ZadeBFd4usN7kHPHcKaKCgt9lFknjKKSH1hR83vIAmAbz9/ZlSVFYuMVGR8osBx8gZfY+Qpdk58tfPvpJTTFWAP40f0fAd44kIIICAgwQIADhoshkqAgggUG8C5ute4cyZsvXaa6U8K6veHtNQN+768svS9tJLG+px9fccsxNj+0MPSe6f/uT1GbrTod0f/1j9twP5+ZI1YYJ1VMOzhXoEQINDW8yz8v/1r1r31kV95scfS/Lpp1f/zdexBY4A1N/rEuydV2/Pk3unzpH8klJJjouVEX16ykWDjrW28/tqH3+32iz2F4p5NWu1C0/oZ1UFoCGAAAII1J8AAYD6s+XOCCCAgCME9Mvy1uuvl4J332024+1hxtL6vPMO+/GUb9ggWWec4TXbflzv3pJpzvvH9uzZIAGAkoULJcss8L2d/U867TRR86jUVAIAh8lbp1v67/14jny1cUuNHmtG/0mDB8h5xx/j9Sy/Bgv++J+PrIz/B809XK1jSrI8YpIDapJAGgIIIIBA/QkQAKg/W+6MAAIINHsBTey38Ze/lP0rVzabsXpbGB+ug/N1jl7H462cnq8dAKF+dbfNQ/Dgg5J+xx01mH3tAEg48UTRIxpRbdsertPSLPpdbnJL3P3RbFmZu1MenjhWdAH/wbJV8v7SlVJx8KCMNWf5rx81RKIiI+TAwSpZvjVXvtm0TXaV7JNvN22V1qbM351nDJc8Ux4wMTbGSv6nwQMaAggggED9ChAAqF9f7o4AAgg0WwFd9G8057brUsu9qaJoRvwuJvlc6gUXWEnxDufmL+GejstbngNfi+5QS+/pLpGss8+2kkF6Nl9J/Yq//FLWDR9e6/rWZm66mSMaEQkJh/P0NIu+T/9hnZW8r2e7VLl7wmmSYYIAO4tK5NEZX8qKnJ0y6eT+1hn/+6Z+Jj+YQIF7a2OOCdw69lQ5vmvHZmHBIBBAAIHDRYAAwOEyU/QTAQQQaEICurjUMm2a4T/QFp2eLsljxkjCoEESe8QREtu9u0S2aiUSESFRKSnWf2rzl4jO9azIpCTpNWuW6NfgQJt+hT5YVCTy07bjis2b5cDevdU/13Po8ccd92OfmkHzlURPh6Yl9DKnTbPmwL2VzJ8v68x2fM8qAFZlhBdfFC2VWJem1SA2/pTd3/P3ySbRX4933pFIfQfc2u433pDN5rmerYPJZ5Bx//116Qa/CbOAftl/ctY8K4u/fr2/aFA/OX9gX7O1/5A8M3uBLMjaLJ1ap8iGXbu9Pjk6MlJuGTtUTjO5A2gIIIAAAg0jQACgYZx5CgIIINCsBDSRW/Zll9mOKaZzZ0m75hpJ/fWvJbpDh4C+qvtahLo/TBfq+gU7uiNfD31Nwg6T/C/nzju9/tnb9n+90Ne8dn7mGUm77jrb+fZ2waGKCtly9dWS/9JLXn/f0cv2f80Qp33fYUoUerbmVKGhTqBN7EelFZXWYv/ztRvNtB2S1vEt5bfmy78u6qcs+k7eXrxCYswxgN7t28nWgkITKIiUs449Utbn7ZYv122yzvw/dt44SU9ObGIjozsIIIBA8xQgANA855VRIYAAAvUmcGDPHutrbrEpxear6Vb6Tk88IW3Mwr9FbGxQfdGFYvYVV/j9TYrZTt7NfCHWnQC02gIHzc4Gzc1QZHZJeGveqhz4WqjXZbeF+zP97ejQXRe6kyNp2LAa3fTVf187F4J5BzTPwe5XXpE9b78tWiJRdzvoToiUc86RdiZQEdujRzC341ojUGUW/u8t+UFeW7hUNDeAtviYaDnruKNkX3mF2SGwXv581igZ6LbdX6/704ezZNmWXLnTlP4bcQTuvEwIIIBAQwgQAGgIZZ6BAAIINCMBf9ncdZi6+O9pMronjRwZ9Kh1m/62G2+UvL/+1e9v2998s3R67LGAdhQE3Ylm8AN/2/99nbmvzMmxSgCWLl9eQ8Bbhv5giPxt//e1k6N02TJZbyoGHMjLq/EoLc2oORqCDSpZNzGL1EKza0SDS5U7dngdgh5x0KMObS6+mHcrmEn+6drs3XvlsZlzZd3OfGs3gHtLN1/67zlzpPRKa2P9sx4fuOfj2SYx4Fa57JSBVvlAGgIIIIBA/QsQAKh/Y56AAAIINCuBvL/8xSr756vpGe0O99wjLeqQ0dvuy7Xrmd1ef/3HRRrNq4C/OUocMkR6fvxxjZJ7ehPN57Dpootq3S/jgQekg2bor0NSRLuAjtfcAmbhuN0cX8g175Fn6z5liqReeGGdZr14zhzZYHauHCwo8Pv76IwM6TV9urTs169Oz3H6j3TZr5UBXvjim1qBgBbmHerWJkUyTRBgW0GRrNmxyzoSoFUE+nZMdzod40cAAQQaRIAAQIMw8xAEEECgeQjYLeh8fV0OdPRaUUDr1mv9el9Nt433NscPEk85JdDbOuq6qtLSHxM0vvmm13FrToZOTz1VI0Djq2JAqIvhA7t2Wdn/9331lde+eMst4KtigFYiyPzoI9E+BdvsKiJ43q/rP/5hlUmk1V1AAwGbdu2RN00egAVZ2VJpSgN6a6OPypSbRg+1ygXSEEAAAQTqX4AAQP0b8wQEEECg2QjYLS5DLRenX2nXjRrl1ysc58CbzYR4GYhdFQVv5/99Hetod+WV0tns+KjTlnvTN39HEXyd//e1E6GjSQiYftttddqJ4Ku8oa/3QJ/T8ZFHmvNr0qBj0+3+6/PyZb4JBOiZ/4LS/VaywLOOO9I6+68VBGgIIIAAAg0jQACgYZx5CgIIINAsBOwCAFqWT7O0R7VtW6fx2h0v0JuSANA/bfGXX8p6U1rPs5Sf/spbQj9rV4fJqaD27k1zOfT65BNJOOmkOs2l/shftQhvgZyDhYWy+ZJLZO+HH9Z4Zsujj5ae5ut/bM+6lYsLNgDgLUhSZwR+iAACCCCAQBMSIADQhCaDriCAAAJNXcAuABDK13m7cnEuG29b2Ju6W0P2z18QxVvSvX1ffy3rzbELz7PxoX79tzsu4i2QU2CSR24ylSM8gxehfP1Xe7tdETUCH6ayhFYm0GAWLTSBzbsL5Nb3pltf+x+eeLqkJrQM7Yb8GgEEEEAgZAECACETcgMEEEDAQQImQdu2W2+VnabEn7fma1t3IEKBJgDkfLZvzaqyMtlitu3vNkkSvbXWF1wg3V5+WSISEqw/Hyovl63XXSe7TOZ796bn7DOnTpX4AQMCmTqv12i5yA1nnSUlCxZ4/btnJQe9XpMQFn36aY3r4/v3t77+x3TuXOe++BqntxuGGviocyeb4Q8Xbsg2mf7nSNvEePnLhRMkLSmxGY6SISGAAAKHlwABgMNrvugtAggg0OgC+S+9ZJVS89XSzIKykwkQBFsFIJAEgPrM3l98UatufKOjNJEOaNm89ePHS+nixV575Hm2vWjmTNmomfGLi2tcH+oXd73Z/pUrJWvcOKnYutVrX2psszeBJeu4wOWX17hWA0rd//MfaW36GGqr2LJFNv3qVz4DEnp/rUqgCRKj2vxYqo4WmsAUkwDw5fmL5cgOafKIyfSfEBsT2g35NQIIIIBAyAIEAEIm5AYIIICAswR81Wh3KdT17HggCQD1DHimOZce17u3s9ADHK3d3LiXT9RgwUbzxb3YVFRwb1omsMc779Qp2777fQqnTZOsCRO89tyzkkPZmjWywVQL0CCQe9OSf11NwCkiMTxfjqv27ZPdr74qu01QQYMketQgOj1dEocNk7SrrhIdu0SQjT7A1832sgemfS5frN0ow02ivz+NH2F7PRcggAACCNS/AAGA+jfmCQgggECzEgikpFqnxx6T9rfcEtS47XYW6M181bAP6kHN+OJAF916Pn/HQw9J7j331NDQJIE9zDn85LFjQ1byl4vAPZCjeSW2mMW3LszdW0zXrlZCyZbHHBNyX7hBwwvsK6+Qye/PlNXb8+SyUwbKRYOObfhO8EQEEEAAgVoCBAB4KRBAAAEEghbQTPMbzj23VuI4vZF+3c38+GNJPv30gO9rlzDOdSOtzd7lueekRQxbib3h6qI+5847vbq7L7p1t8UG3fpfUFDj2g533y0d7ror6OMbng+0S+hYHcgxlQZ04Z9t8ha4J/7Td6iryUvQxlQEkBYtAn6PuLDpCBTuL5Ob3vlEthUUyn1nj5ZB3Ts1nc7REwQQQMDBAgQAHDz5DB0BBBCoq4Au2Lfff79sv+++GrfQhVtHswhNu/76oBaRgSYA7Pjgg5J+xx117Xaz/p3dottVolEX2ppsT4M47i3JbIPvPmWKRHfoELKT3XymmrP4urVfs/NvnDix1tZ/PYvf5fnnw7b1P+QBcYM6CZSb/ztRVnlAklvGCWGcOhHyIwQQQCDsAgQAwk7KDRFAAAFnCGgQYJf5Gp9rggCH9u+XVib5nC7ONWt7sF9tAy3TptvTW593njOAgxxlIIvuzk8/LdvM0QzPKgF1zdvgq4t286nJCDVZpLdARMujj7ay/uuOBdrhKVBaUWlt/Y+LjpLubVMlPib68BwIvUYAAQSaoQABgGY4qQwJAQQQONwE9n3zjawfPbpWNnr3cUSlpUmvGTN+DDDQaglU5uRYSfdKly/3qpN2zTUS2aqVbH/ggRp/r4/t9nbJCDs9/rjsX7HCayCipwnyJI0cyQwfhgIHDlbJG18vE83+X2UqO2iLMEc4BnTtKNeedrJkpCQfhqOiywgggEDzEiAA0Lzmk9EggAACh6XA7jfekM1m27e/Fn/ccVZSuOiOHUMeo2aDLzCZ7vNfeUVKv/1WqsrKrGzwujBN/fWv/e5gOFhYKHvNF+o9JpN8ydy51m9b9usnbX/3O2lrzrJHtGwZeP/MIknL0+398EMp+vRTKV26VCp37LB+r/1JGDxYWpst8innnCMRCQl+72u36I6Ij7fO2buftdcb1jr3X1VllcrTs/mFpuKC9kd3CCQMGmRlyk8eM0ZaxMb67Yu/ZIT6Q0026Fl60Fsg4lB5uRSZfAX5//ynFJvyj5qzoK5Z+6vMLpV8k1dA53z/999b/dd5a3/TTaJHEgIpW3kgP192m9/veftt6x5qqRUpuvz975I0wn+We3XUd27PW29Vl2mMHzhQ0q691trVEsjz7V4sfTe1qoO+T/sWLRKtrmCNs29f6fK3v0niKafY3SKkv0//YZ08NWu+HPpp8e9+s+S4WLn/nNFydEb7kJ7BjxFAAAEEQhMgABCaH79GAAEEEAiDQK5JPOf5ZdrztimmTFw3EyjQxWMorXL7dq9bz/WerrPpulj2bLqA1Mz2O0yFA8/kea5r25kAQGdzjd0CWcwiu9gEDzSPgmcZPm9j00VvlxdekJSzzvJZpk7P9K8bPjwomqTTTpMe5ty/7q4wqzbZZ0rjbTML4pJ583zeJ3HoUOv8ftwRR/i8Jv9f/5Lsyy4Lqi+a8M8696/2xqdw5kzZahbH5VlZPu/T2iQy1KSQVv/9NCvJ5M03W/Pn2TTw0GvWLNEcCP7a/pUrveYr0N/okYaOjzzi9ecHdu+WnU8+KXnm+IUGi7y1zs8+K2lXXx300RnXvco3brTeJQ1KeQZ4XNekmEBS99deq7e8Cnre/+6PZsuS7BwZktnVyvxfefCgfPzdGpm9Kkv0711SU+SJ88+Q1IQggmRBvUVcjAACCCBgJ0AAwE6IvyOAAAII1KuALoq2mIWz57l0z4e2Nws4LS8YbH4B9/voF+Wt5uz5LvMl2FvzVWVAz7RnX3657WI9kGMKuiDM/dOfZJf5ahxMs9uqH+yiW79c93j/fdEz9+qy0yyOtV++FpDufXX/rbcx5EyeLDsefTTg4bknIDxYVCS5ppJBnlnYB9ICSV5YsnChZJmqFJ67Dlz37/ryy9L20kt9Pu7Anj1W0Eh3aXhrvpJT7jO7S7LNzhANHvhruhMg0+wqic7ICGTI1dfoThYNauji31dwwXWx3lt3t2gZz9IlS6xqHRrM0Xc+tkePoJ7r7WI993+HKfv3Q+5OuefMkTK0V7fqy9bn7bb+ttdUBrhr/Ag5tXf3kJ/HDRBAAAEE6iZAAKBubvwKAQQQQCBMArq42mC+bOu2c3+t6z/+YS1WQmm6bXv9uHFSmZvr9Tadn3nGSk7n3jQ/gR5PKFu3LqBH+0tUWLZ2rXUv3Z5dl6Zb8Xt+8IHXr9WB7KJwPdO6z09n7TUgse3GG20DMJ79rfHF3u2PgQZ0XD9xDyYEGmjx7EvGvfdaCSh9baP3Vx5R79XbHC/wtwOgyOSeyDLvqK/gSK05N7sp9ppSmJvN4t/XbhH3MeiuFt2FoJUaAm0aVNjyhz/43a0RyL2STe6NHuZoQmRKit/L9Qt+cVmFxEZFSpLZzu/ZDphdG/d+PEe+2rhF+nZMl3vPHiW67V+bZgO4/3+fydx1m2TS4AFy8Unk8QhkbrgGAQQQqA8BAgD1oco9EUAAAQQCFtCFddYZZ0j5hg1+f9N79uyQk8PZfSX3fIa/bd++Ouvra3Jd7uXtGV63cpsF57Zbb5WdTzxh666Lfz0PnnrBBaLBl61m67meSw+26aI10yyME02eAvemX6U3m+3/BeacvF2L6dpVuptjHfolWhf/my++2DYQ5O2eGkTINPkKvFUOsKuOENO5s2ROn27thPDajG2O2ZGw4+GHvf7Z2++LTd6CDeZ4QiCLf9dN7YIQ7g/XIxqbjFVFdrYdse3fdQ56mfHHHXmkz2s35RfIbf+dIXv2lVrXdGrdSq4ecZIc361TjfJ+32zaKn82QQDd+q+Z/0f26Sl9O6XLjsISeXvx96K7BNgBYDslXIAAAgjUqwABgHrl5eYIIIAAAnYCJfPnyzpzFt3f1nPbRZrdQ8zfD1VUyBaz2M0359e9LiLNAihz2jSJ7f7j9uS6Lti9LeT85R0IoOs1LvF2zKCqtFSyze6IPW++6fd27scIdKG+xST1szt64e+G3ra+a6I8rUagOyf8NfddCOHw8bXzQucxy+z6qNi61Wt37JJL2gUQPL+g1+W9CeToiKvzGlzY9JvfVCeLDPb98bxegyYaPNEgiq82b/1muXfqHEmMjZHIiAgpNFv5W5js/hcM7CuXDD5e9pn/3Xp38QoZdVQvWZiVLa8uXFJdBcD9nuQACHW2+D0CCCAQugABgNANuQMCCCCAQAgCBe+9JxvN11J/Tc9I9zKLc7tkb/7uYVcmzz0BoJ6Trsvi2Fugwl8COld/W40fLxmmPF/LY46x/kmrDOiC3tcXZM/Frt0i1fWc6oz/kZHWGf2c228PYea8J03UL/lZZjxlq1f7vLd7IEIDM/7yMgTaQV+J+Ozer9ZmJ0Q3kwPAV5UFu+oK7rkp6hrICOQrvDoEGlzQ9zDd5GFoZY4tRCYmymaTYFHfKW9Njx1odY2otm19Uq/I2SG3mzP8g3t2lVvHnipb9uyVh6d/IZt375U/DDvR2hFw90ezZPgRPeS2ccNk+ZZc+cfcRZJlzv7/WAxQJDOtjdw+brh0beP/qEGg8811CCCAAAJ1EyAAUDc3foUAAgggECYBTWK29frr/d7NbpEWSFf0i/R6c97ZVyI419dsXbDrmfHce+4J5LY1rvEWqLC2g597rs/ntjE5Aazs92ahVt3MtvPt2geTlM9b8zxmEMhX9/a33CJ6Vl7LFGrFAKtPpqxeKM1b1QRd+GueBV/b03Xxr7kW2l5xhXVmX3cgaILFQJIP+uur1wBAAEcj7JJL2gUQXMEYuwST/voeyCL8QF6ebDSJCP1VjVDbdn/8o2Tcd59EJidbj7QLyPirfOHq84GDVfLYzLny2ZoNcoLZ9n/9qCGSYHYD6KI/Z2+RZLZrI7r9/7zjj5H/MwEBV9tRWCx3mWtyzX8+MnGslRuAhgACCCDQuAIEABrXn6cjgAACzhYIYIGmQHaLtEAQdet/tll0+mqu8//7vv5a1pucBHVZHHsGKnQnwaZJk2SvybbvrcX37y89zZdZ/WLr2fzlK/AMANgt8lqZLfl61l4TvfnLaK9n8bXSQsKgQVJmyu9ZCQv9bOX3tni0C7ToAtUqlWgW/5r3YYMp7+gtS37KOedYfdEt6iVffSWbTAZ7f2fevQUANNijeQV8ff1W824mANHGXOO12byf7lv3C80OFQ2q1CWQYbcIDyQo5RlYcY3H7oiNvxKG7ia7S0qtYwCrtueZRIBRctGgfqbcXzdrga8LfT0S4O18/7tLVsiLXy6qFRwI5H9nuQYBBBBAIPwCBADCb8odEUAAAQQCFAg0YVyoFQCsbfgm033eX//qtWeuc9DR7dv/uF36ww8DHEHNyzwXU3bZ4/2VnwsmAGD31b16gWm+/lv3NV/cPVvqhRdKZ1N6L6pNm+o/2e3OsHYvmJKKEXFx1b/R3QXrhg/36ecy0jnJvftur8n13Hcr6I3s5k+v6WB2S2SYcnjuzS4wYpd93y6AkDhkiPQ02f71GMNGc5SgZO7csLw3njcJJChVfbzDLM7d224T+NFAjq8WzP9uFZWVy2Mz5srXJtO/Nk30pzsBdhXvk9SEeHn6l+OlY+sfdx642udrN8qD0z43wYKuVnnACBMooCGAAAIINJ4AAYDGs+fJCCCAgOMFdFvzenNevHTxYr8WekZZz8nXtdkt5FLMV+huZqGkC3b90uz5FVf/3vnZZ6366RsmTvS9mHKrJ6+L1pzbbpOdTz3l9Xp/td/1t9a5eJOt31vzrFZgFwBw7aCo2LbN+uKu59rdm5bA6z5likR36FDj3+2qJnhbdNsFAFwLztKlSyXrzDNrlWT0eiTC9CrHnGnXvAW+mrcv+XZfv+0SANrljdCylF1MUGmXKVG59dpra3VN3dNNdQat0LD71VeD6rvrYj1asMXsmtC58NV0t0Q3c//IVq1qXhLADptgq2tUmXu+t+QHeW3hUtHSgK7WJjFeLh0y0Froa7JAbfr3B/73uVUacNSRmTLZ5AegIYAAAgg0rgABgMb15+kIIICAowXsMrQrTjAZ0n1h2i3k0q65xvqC7O2Mtfvi2G5x614BIJBndjLBAW+16/198fW2aLVb6Fpf3U0Zuzzzhd9zoarZ33uYIwreyuBpLgQtgeet6ZbzTPP1O/n002v82faLswmS6CJ/m1kc6w4D9+YrEGFXwSE6I8MqZdeyX78a97MLYNjllrBLAKi5DPR4hbdjDO6BDH/BC7tdCCULF0qWMfaVu0KrKfQyWfwTTjqp1jTZ7bAJpbpGvjkS8JrJ9j979Qar7J97a9UyTmKiImW/KftXUl5hHQ+4ZexQGWOqBNAQQAABBBpXgABA4/rzdAQQQMDRApogb92oUX4NtD65e3m+uoDZBRr0q3SEqWu/ySRZc2+ei2O7hHDuOxXsFuW+zp6XrV3749n7RYu8DrW9OcrQ0XwJdw8c2AUmNACQZr5QZ+nXf7fdFlY2/n/+01qQezbb/AWmMkOmyV+gi2/3Zrfo1mMPCea3miiwMje3+qdWWcAPPhANAng2vc6z7+7XpJhdGd1fe61mIkVzgd2uAW87GNzva/d+6nyXb9xYK6iiRwN6vPOOZVNVViZbrrzSZ7lFf++33S4S7Ws7c28rp0JsbG23nByrJGPp8uVe3yW7HRB2/7umW/+vf/t/1hEAXfCXVf68I8D9twO6ZMifzxplHRmgIYAAAgg0rgABgMb15+kIIICAowXsEvMpjmed9bqA2S2QNUFewX//W+vsvy6O2156qZhPmNZj7c7Ep5r67FZGf3MmXrd9e37hdu+7+24B69+rqqTQHEHQ7d6+kt1pQEKTBsb16VODwW58GgCINb/NvuyyGr/zmXzObPPWLevZZnHpK6mdHolIu/rqahvXjW0DACZnQMXWrbLdlD10b7oY72AqL3juiNBF8HZztn+7yWzvrWkQQwMHnkdEqkpLrVKKe9580+cr41lO0fNCf2PRL/ddzbZ8PZbgGVRx749diUZ/uxDsdpFoHzLNO5M4eLDXMdolZHQdfdH71KWt25kvt/13hnRolSSP/uJ0KTY5Aqb/sE4+WLZSDpr3uacp/TehXx8ZYcoDauJAGgIIIIBA4wsQAGj8OaAHCCCAgDMFAjifrDDeEs0FC2b35b7dVVdJvtkF4L7Y9Xau2u6LcqD90rP2vc3uB/36qwv/fSa3wHZTok8zyftq1td6s3huY5IUugISrmvtAgAamNCv6O4l5HxuHTfzstds7d/8u9/5rITg/oU7mEWzXptmSj4WmS3rZevWVf9Ujx9oRvS9xAAAIABJREFUYEOTMbo3XfzrvGiZSF+BCE1e2NVUeKhRRtHcRKsdbDjrLClZsMArqd3We/2RvyMQMV27Suvzz5edTzxR4/6eX+TtEhH624Wg74N+wffV7IJjdu+9Hn3xdQwlkHdZywPmFZdIXHSUlQTQ1d785jt5xRwPmND3CLnWlAwk7V8gmlyDAAIINIwAAYCGceYpCCCAAAIeAnbnk12XB1qmzB+wvy+5mmMgypTHc1+Q+jrfnnvXXbW+XNdlYmM6dZIM8wW8YvNmyTdb4vWLuL+m/dGFYvodd3jNGWAXAIhOTxf1dj9HnmaSDHYyi1f3L+6VO3daX9s9gyHufbO26r/7riSNHOm1y3Y7AGK7d7dq07s3b7sJdGv9tptu8luRwV/+AruFdyBHS/wFfHR7v1ZM2L9iRfVQvAVV7L7C+9uFYPe+pd9+u3R88MFaASFXh+x+rzkM9D2oS9MEf/dN/UwWbd4mme1S5YpTB8lxZqu/LvYL95fJZLMzYGdRiTx+/jjp2e7nyhJ1eRa/QQABBBAInwABgPBZcicEEEAAgSAEAq0A4K9UXqCP8/cl19s9fJ0pt0twF2h/grlOjxN0Mgu1tmb7vreEgXovuwCA5/N08Zo5darEDxhg/elAfr7s+vvfrYoFBwsKfHZPF7hdTGWCVFPyznMXgutHdgEAz5vH9+9vff3XhHTaNCiywwQmdpvAiJ6f99X0C7we3UgcOtTrJXaVEey+ntslHvT2UG/n8f29M/52IQQSIPNXHSOQIxChVNfQJIDXTplq7QBwtV5my/+NY4ZKpvlPrRLw76+XyVUjTpJz+x8dzCvPtQgggAAC9ShAAKAecbk1AggggIBvAbsFmuuXwZYp8/bEYLbu+/r6r/ct37BBss44o8Zugfqc46TTTrPKD3rL0O/+3N3//rdsvvjigLuieQ10Id8iJkaKZs+2kg5W7tjh9/e64O5mEu0lnXqqz8W/3mDn00/LNpOoMNCmOyE6mJ0NonkHzP01B4K/hb/eN2HQIOv8vT8Xu6CI3dESXUDrMYgCk8wvkObrPL6/d89fEj4Nyuj2f91B4K3ZVcewC7DZ/d5uzLoD4O6PZsuS7Jxal2oVAE0IqNdMGjxALj6pv93t+DsCCCCAQAMJEABoIGgegwACCCBQU8BugaZXB3JOOxDXYAIAuujWbdlRqam1b20WqZr0Lcdsva7Ppn3oYI4bWIvtiAi/j9KqARvOPVc0oBJIc1+oakDDWwk7z/toPgTdLq5BAH9NKwesHztWtHRdIE238GeafAB69t9f6UPXvTQ40/aKKyTD5EvQ7ff+2l5T2nDDL37h8xK7oyUHi4pkrcnmv/+HHwIZipUs0gqquGXjt/uK7y8Jnx5J0fJ/nsclXJ3RudDSh1YeCS/N7uhBqBUA9JGfrlovj8+cJ4O6d5KRfXrKKwtMLovC4ureRJl3956zRsrJPboEZMhFCCCAAAL1L0AAoP6NeQICCCCAgBeBQLaK68JQF4i6UAylBRMA0Cz+7cxXaF9NF7k5d94peebLfDibboHXbf6p5ku+npP3tcW++pkmGFE8d65snjTJZ9UAb/1zD3DYHWmIzcy0diC0Mot6u0CEXbZ+b31xXzTbnVfXrf6dnnzSKiFoZ6NztOG886Ro5sy6BQCMreZByNb3wCRptGu+do3YfYX3l4RPAw9rTzlFDhYWen283QLermJFKBUANPnfurx86ZqaIs99/pV8sXaT3DJ2qAw32f4Xbtgib3/7veTuLZLRR2XK5aecIFGR/oNYdr78HQEEEEAgfAIEAMJnyZ0QQAABBIIQsFvw6a0STjxR9JxyVNu2Qdy59qWBBgDsvqpW39ksCjW7vC6yNFO7+5Z1PSefNHy4xPboITvNgtVf00Vta/OVupXJVh+rX9dtvva77nWovFzynntOck1iQLvt8p7Pdw9w2AVh/JWoc7+vLv7zzA6BHLOV31e2fs9+eC6a7eao/c03S6fHHgto8R9IgMbnDgCz+N/z9tuy5Q9/EC3hF0iLN0GJTJPHQHMruDe7Yy6++qCeamlVGDD98db8Bce0AsJGU6HAveqD5z1CqQCwanueleRPt/pfespAmfb9GlmZm2ed9x9vyv6R9T+Qt4ZrEEAAgcYRIADQOO48FQEEEHC0QKAJ1gJdgNph2i0uXb/3to3b7t76d82ur4ty3f7tqqlutwVbf9fh7rutrf6+kvvVeraWDFy0SLbdequUzJsXSNdqXKMLVN023rJfP+vf7QIAPksFut21Lot//bnnotlujnyVCnQfYDC7M7wugAMogegNvTqPQYuaS1+7Yy7eAgDVpQ9Ndn797301n2f4dfeCyY+Qffnlft+PUCoAbN5dILe+N1327NtvPSMjJdk6819Qul/GHt1L/jDsREmIjQn6/eQHCCCAAAL1L0AAoP6NeQICCCCAgIeALpg1ad1e89XUX2v7+99LF/OlW5PVhdLsFpeue3efMkW0rnw4WiBfYa3yfiYA0N4kzYtISPD92J92HGj+Ad1xUNfmWd2geM4cWTdqlN/bJZpz8N1Mtn3rWILnPJpz8rl6HMLMUbBNx9zRjMcV/Mh/6SXJNuf7/TWdm87mWd7O/1fm5loJBO3eKdf9a321N8Z7zPxvueYav5UQPPvnK/mfXlfw3nvWl3hfzfP91iDSjkceke2mtF8gOym0DGDGfffVCCDpnG4wz/RXzUH7E0oFAP39xl17zPn/ubI+b3et4SXFxVpHAgb39J8zIth3husRQAABBEIXIAAQuiF3QAABBBAIUsDubLTrdnaJ2gJ9rN15aL1PwNv/A32ouW6XSQq35aqrbH+h5/8170CyWYzHdOv24/VmQaqJ4HRBl29K4lVs3Wp7H7sLPL/62m1Rd90vOj1d9Iu57siIbNVKNEN+0aefWgkRy7Oy7B7r9e+eC1D9Wr5+9Gjbha/mJdD3InnMGImIj7fOyBeYLft5f/2rbSUDz46kXX+9tL/hBusYRZ6pXqDOgSy83e+TcPLJ1vb/qHbtao0zkB0WXU2uAT0ysv+77yTXJDcMZmeHBpA0CGCViDT//d4PP5TtJiBgV9Eh1AoAroFWmd0GS00VgH/OXyxZHoGAYzLay0MTx0p8THSd3g9+hAACCCBQPwIEAOrHlbsigAACCPgRCHThqYsj/UoaarNbiOn9Q0mK5qt/umjXLPuly5aFOgT73+v2cx/nxfXH3ioqBFIr3v7BwV+hmeszzU4G910FB3btkixjte+rr4K/YSP+wt9ZersdAI3VbW/+gfZFF/2a6O/bzdvk2E7pMiSzq8RGRZlAQK7c9dEs0cz/6a0S5dIhA+XEHp0DvS3XIYAAAgg0kAABgAaC5jEIIIAAAj8LBHI+Xq/u9vrr0iaI+va+jO3OYuvvOppt1+lajz7MbbcZg57HDvbLcjDdiDC5B6I7dRIt6+er+fpSrUcKtIxgOPunuwR8Za/X/qX+6lfS1Wz51y/41c0sLPUowdZrrw1m6H6vbREZKYcOHgzb/bzdSEtGtjYVB7y1kvnzZZ0p6RhO23AMJtnstOjxzjsSmZIS9O3eX7pSXvjyGxNr+jE5YRdTCeDBc8dIu6QEuffjOVZg4L6zR1ulAWkIIIAAAk1PgABA05sTeoQAAgg0e4FAFuSK0PuLLyRp2LCQPfavXClZ48b53UYf6ploX52sS3m8YAasW+K7vvCCaEk/DTb4ar7yKeguAD2msPvVV4N5rM9r25mjAqWLF/v9ku8r2KJHQzZedJHf7PWBdtLaHn/LLZJvxqX5AerSksyRjOLZs33+1G4rffmmTZI1frzojpe6NB1D/LHHyj7jGc5W19wapRWVcsf7M2WlqQLQt2N72VFYInnFJXL2cUfJNaedLG98vUxeW7hUJg0eIBef1D+cXeZeCCCAAAJhEiAAECZIboMAAgggELhAIAEAb1vWA39CzSu1nNvGX/5SimbN8noLu5rqdX2u63dV+/dL7j33yM7HHw/1VtW/18VhW5M0T5MIRrc3i7GHHhItf+er+UtwWLl9u2zShbc5h1/Xpv3RbPhppnze1ptuEk3q5635S5qn12uwZuPEiVb+g7o2rV7QxeQEaG2S4WnFBM0BEUzTsWjZQd19ssGUafS1gLc7NmKV8zP5CnY+9VQwj7eudY1BKzZsNDsMgvHQ9znK5G0omjHD63M7mPKRGfffH3Sf8ktK5dopU63fPXvRmVJhxnerKQeYaDL+P37eOPlw+SorAOAKCAT9AH6AAAIIIFDvAgQA6p2YByCAAAIIeAoE8mU0yWyd1u3VUampoQOa7crbzQI51yx8vDXPjPShP7D2HXQxuOff/5Yck7TNLkmb3fMThw6VTk8+KQmm/rz8VHrO37GKQEroBZtF372PmiRQ8zW0mjDB6o+/s++avE+DEf7mVYMA2ZdeapU8DLbpWLu+8ooknHCC9dNggxs6FrXVigO6dV8rC2gOCW+ty/PPW8kb/bW6BDQSBg2SLiaBZPzxx1u3DjSzv16r/e/y979bFQ00OaK3VtejNa4dAGt27JKbxgyV0UdlygPTPpdVuXnylwsnWDsAPlmxVi47ZaBcNOjYYKeO6xFAAAEEGkCAAEADIPMIBBBAAAEPAbMg1wz5W00Gdm/no3UR090slpNGjgwbna+EfHG9e0tPk8U9rk+fsD3L340O5OfLLrNA06/CdqXa3O+jX6Vbme3kGqzQ0nxikq25Ny0ht9XUjt/14ou1Ht/52Wcl7eqrq4MFvvqn99CFY+7ddwdUdcBzF4LrvloCUXcUaKUAzzH0/OADaxx2rWrfPuvL/Y4nngjIKSIuztoNkWYMPEsqasBJ8zAUf/aZz8f6Gkvp0qWSdeaZtY4RWAEqDWSkpdkNxcrsv8nsJqjIzvZ7rb73HYx9m9/+ttYYSpcssYIR/oIiGhjqbKoZRHfsKFkmGKO/8Wyh7qxxbfOPMIGeMUf1ksqqg/Ld1u1yoVnwv26+/leYnAsPm+z/fTum27pwAQIIIIBAwwsQAGh4c56IAAIIIKACpsxdkTlfvdN8bS2ZO9cqxaZZ4VN/8xtpZ86k67b2cDddgOVMnmyVS9OmC9F0sytAt0w3dDtUUWFVB9Bt9yXmv8o3bpSyNWuqu6FbwFuabPkJgwdbZeISTznFKsHnr1mLZrP1XRfOustAt49rmbtUsxhvYRIFBtr0yIImsCucOtX6T90Cr/OjTeeoZf/+VtUE/Zqvi1ZvrXLnTqum/e7XXpOqkhKJN7sVdIHeauzYWsELf/3SZIK6cNc5Uy81cgWNNGijX8tTzjlHdEHuz0eDG0U/lVTct3Ch5aNBg3izU0CT+LU2R0R8jUUX0jkmQWTx559LRGKidX0Hc9xCS0cG2jTws+fNN2XPW29ZORJ0DPp8zcivc5tijj0kmrluERPj85a+xpB46qlWgEfno8LkO/AX7AikAsCBg1Xy5Kx5Mnv1Bhl3TG+5duRgK7u/tpLyCrl36hxZtsV7XoWB3TrJvWeNtCoD0BBAAAEEmp4AAYCmNyf0CAEEEEAAAQQQCE7A7KopNoG0zZMm+d1pYJe3QB+6Kb9Abn73EyncXyZpSYnWef+2iT9XbCg3x1lenr9Ypn63Rirdqiz0SW8nd595mvUbGgIIIIBA0xQgANA054VeIYAAAggggAACAQlofon8l1+WbddfX71Tw9cP00yVhk7m+EkLP1/oc/YWWQGAXcX7pHf7tvLoL06XD5atsgICerbfFQzQQMCH5t9fNVv/O7RKkmdMHoDkuMB3mgQ0OC5CAAEEEAirAAGAsHJyMwQQQAABBA5zAfMleWfWSlkx8z3Zvnq5VJSWSGSUKal3RD8ZdMGVktq5x2E+wObVfT2usd1k9N9pciV4y6fhOVpN1qhlAO2anuv/bO1GmdCvj7RJaCnXvvU/U/avWKIjI2XM0b3k0iHHS6uWcXLAHOXRRIBfb9gi9509WgZ172R3a/6OAAIIINCIAgQAGhGfRyOAAAIIINCUBIrycuWLFx+SXRt/zkXg3r+omFgZeunN0uPEEU2p247ty8GiItlqvvrvNlUPAmma6LC3yaegOQeCabrI/8/Xy+U/3yyXKhMg0qaBgCGZXWVor27mKMBqWW4CBpMGD5CLT+ofzK25FgEEEECggQUIADQwOI9DAAEEmrrAIfP/7O8r2CV5G1ZLnvkSXLgzRwq2bRL99/1FBdZ/urcWJht4XFKKRJgtxUntOkhyWoa07dZbUrv0lJQOXSQ2IampD5n+GYEd61bIZ8/fa+Z4r1+P+JQ2csZtT0ir9M64NaKAljfcfMkltSot+OtSIAkA/f1+46498vwXX8v323bIoZ8CAa7r9f8O3DJ2qFUZgIYAAggg0HQFCAA03bmhZwgggEDDCJj/R75o13bZ8PVnsvGbz6Rwx7Zai/xQOhITnyjpvftKj0HDpfOxJ4r+z7SmJaBb/mf95S4pLykKqGN9RpwpQy6+1rasYEA346KgBbSs4WZTVrBkwYKgfhtIAkC7G+r3/00mEPD618tkQVZ2dSCgf5cMuefMkZIY67uKgd29+TsCCCCAQP0LEACof2OegAACCDRJgbKSQln92VRZPecj68t+QzTdQj7s95Ol28ChDfE4nhGAQLEJ/sx4YrIU5eUEcPWPlyS2aS8T7nhGElLbBfwbLgyPQF0X//r09Ntvl44PPhhU4GbPvv1y+/szRP/zvOOPkTOPPVLiY6KtwSzJzpG7P55tJQp8eOJYiaP0X3gmmbsggAAC9ShAAKAecbk1Aggg0BQFCnI2y7fvviTbVnwb1i/9gY6149HHy6hr7xMNBtAaV0AT/M169m7Zsfb7oDoSERklo80cduo3KKjfcXFoAnaLf/3C3yIuTgreftvrg3q8+660Pu+8oDqxImeHCQDMlLLKA9bvkkyWf60EcPZxR8qBg1Uy2fxtW0GhVSlAAwE0BBBAAIGmLUAAoGnPD71DAAEEwiZQsnunLHzjWdn2/aJa53fD9pAAbtS+1zEy9oaHJLrlz3XFA/gZl4RbwBz9WDb1P7Lsw9dqvQ/JaR1lzA0PSHH+Tpnz3J/lQHlZracPOGeS9D/74nD3ivv5ENAz/5suukiKv/zS6xWpF14oGebr/rYbb5S9H31U65qYrl2l1/TponkAgmmb8guskoBaAtC96S6AozLay+rtedY/PzLxdDmyAztCgrHlWgQQQKAxBAgANIY6z0QAAQQaUOBARbmsmPGufD9tiuh/39it54mnyfArbw9qG3Jj97k5Pn/P1g1m6/9ttZL+acm/kdf8WTr3O1Eq9u+TmU9OthJCerY+w8fLkEk3NEeaJjemqpIS2XLVVbL79de99q3tZZdJ52eekcpduyRr/HgpW117vpJHj5Ye77wjkSkpQY3PVeZv/vrNMt6UBCwpK5d55r93VQPQm6UmxMvTvxwvHVsnB3VvLkYAAQQQaHgBAgANb84TEUAAgQYT2JubLZ+98ICVxb8ptJiWCebL8oOiuwBojSdQdfCAzHv5Ccn6anatTnQ6ZqAJANxbfUTjc/P+bFz0Ra3rNKnjiD/8qfEG4ZAnHzpwQLbff79sv+8+ryNu89vfSpfnn5eIxEQpnjNH1o0a5fW6upz/d91og0n6d9t/Z0hKfJw8dO4YqTRb/1//aqnMXbdZDpqqIJcMPl4uOvFYaeGQOWGYCCCAwOEsQADgcJ49+o4AAgj4EjDbu9fOnS5fv/l8nb76t4iIsBK9afb+9CP6WcneWmd0rfW0gwcqZXd2lpTsybPOke/OXm9KCOZ7zS2gX5aP/8Wl0nesOYNsSobRGk9AS/7NfOr2Wlv79Wz/yKvvkS7HnVzdOQIAjTdP5myG7H71Vcm+8ko5VFlZqyOpv/mNtfiPTP7xy/uOhx6SnDvv9NrhzP/9T1qZ3QHBNP3S/8zsBTKoeyfp16mDvDR3kaQlJ8p9Z4+StCSqeQRjybUIIIBAUxEgANBUZoJ+IIAAAmESqDJfDJd88KqsmP52UGf9dYGuSd2OGnWOpPU8qs5J+g6ZL4L7CnZJ7sqlkr1soezekiVtux8hA87+raR27hGmUXKbugro139d1G9eMr/WLVI6dJYzJj8tLZN/3ibuKwDAEYC6zkDgv9u/cqVsnDhRytatq/WjpGHDpPuUKRLdoYP1t4PFxVZpQG/n//Xcf+a0aRLbvXvgDzdXPjDtc/li7UbrNxEmaNepdSvJ2VtkJQK8ZexQExjozFf/oES5GAEEEGh8AQIAjT8H9AABBBAIm4Ce8V/w6tNet3b7eogm4zt61LnSd9wvRbfo05q3wO4tG2T647dIeUlRrYEeY3ZnnHjh/9X4d18BAJIA1u97UlVa+uO5f7MDwLPF9e4tPd5/X1oefXT1n/Tc//px46QiO7vW9W1//3vp8txz0iImJqhO//3Lb+S9JT94/U0LExA4uUcXudkEApJNQICGAAIIIHB4CBAAODzmiV4igAACtgKVZaUy719PyqZvvWcJ97yBbvPvPfR0GXTBlSz8bXWbzwXfvvtP+f6Tt2oNyFtpv8r9pTLz6Ttk5/rai8AR/3en9DhxRPOBaWIjKTRf7Dece26trf8toqOl64svSptLLqlxlKbgvfdk4/nnex2F7hTQKgHBttXbd5kyfzOkZXSUXHBCP/l05XrJMvkADpmjCa42afAAufik/sHemusRQAABBBpJgABAI8HzWAQQQCCcArrtf96rT0rWglkB3VbP9J962S2ScdSAgK73vEhLCi55/1XZvHhudY4BPUKQ2iVTTjj/cunQ59g63Zcf1a9A6d498smjN0rhjm21HqQ5Hybc8YyV78HVSnbnyf8evM460uHedNfI6Tc+ImmZR9Vvhx16d836v2nSJNlrvvJ7Nl3Id33pJSvpn6sdqqiQLVdfLfnm3z2b7hbI/OQTie3ZMyjNjWahr1v9Z65cJ298vVx+bZL8/cYs9POK98m7i1eYSgCbrGMBt48bLsd2/vEYAg0BBBBAoOkLEABo+nNEDxFAAAH/An7quXv7oSb106+38Slt6iRbvGu7KR83WYrycrz+3r2MXJ0ewI/qTWDL8q9kznP3iuYB8Gya+E8TAOpOAFfb9v0imfXs3bWu95YroN467cAbF82YIVlnnVXr639k69bSyyzmE046qYZK+YYNknXGGV5zBbS99FLp8re/SYvYwLfp7yuvMF/+Z4oGAc47/hgpraiUj79bLeP7HiFXDhsksVE/vyMOnB6GjAACCBzWAgQADuvpo/MIIICAyIavPzMl3R4Xzchv17qfMEyGXnqTRMfF213q8+/LPnpDln74mt/f9zzxNBl+5e1k+6+zcj380ASK5pv8EGvnfuL15gPPu0yOHX9Rjb9989bf5YeZ79W6nvmth/n56ZZa9i/ntttk51NP1XqIr8X8nrfekk0X1Zw71497vPuutD7PVN4IopWbPtw39TP5ZtNW61eJsTHWboDthcXSvW1r66t/j3apQdyRSxFAAAEEmooAAYCmMhP0AwEEEKiDQOGOrWZL981Sune37a8zTx4lQy65oc7Z/fUB+uVYvyDrl2R/TXcZjLnhQYmObWnbLy5oGAF/2/8jY2Jl7PUPSocjj6vuzP6ivfLJIzfI3u0/LgJdTZO/DTXHR3oNGdMwHXfYUypzciRrwgQpXb681si9lfLzd1wgfuBAyfzoI4nOyAhaUXcBvGjK/s34YZ1UuZ351xvp1v9z+h8lVwwdJFGREUHfmx8ggAACCDSeAAGAxrPnyQgggEBIAprxf85f75FtPyy2vY8uyEdfe5/ExIdWu9vXotCzAxpsGHbFZNt+cUHDCfjazq89SGjdTibc+RdJbJNW3SFfxwVapXeSM257yhwh4Qtwfcxeyfz5su6002pt//dVyq94zhwrWaCWAfRsGQ88IB3uuCOknTha9u/1r5bK52s21ggEJJhdAY9MPF2O7PBzzoj68OCeCCCAAALhFSAAEF5P7oYAAgg0mMC6udPNlu6namTk9vbw5LSOcvrNj0hSu9ATdRVs2ySfPHazlBUX+h3n0EtvtioM0JqOgK/t/NpDzx0bGlya9cyfJHf1sloD6HfGhVaiR1r9COT/61+SfdlltW6ecvbZ0u2NNyQyKan6b1oqMNuU+Nvz5pu1rtev/r2mT5eW/foF3VE9AqDN/az/pt0FcvM7n4j+rWNKsgzq3lkmnTyAHQBB6/IDBBBAoHEFCAA0rj9PRwABBOoksL/QZHM3C/G9uVv8/j7cCfmyly20dh24lwHz7EBcUis549YnpHWn7nUaGz8Kv4C/cn76tD7Dx8uQSTdUP3jr99+Yef5zrbwSulPgjMlPiAaVaPUjsOOhhyTnzjtr3Tz1V7/6Mft//M/5OwrM+f5Nv/51rd0C+uO0666TTk88IS2CTNjnOv+/fOt2Gde3t1Xir1XLOKs/7y5ZIS9+uUguNCUBLx96Qv0AcFcEEEAAgXoVIABQr7zcHAEEEKgfgUAS8VkLuxFnypCLrw1pC7D7CJZ+8Kos+/jffgfVpmumjLvlcYlN+PlLZf0ocNdABYp25sg0c55f8wB4a+47NipKS2Tm03dIXtaqGpfq2f/jJ/5Ojp3wq0Afy3V1EMiZPFl2PPporV8mnHyydZ4/qt2PW+73r1wpGydO9Jr5X7/+Z06dKvEDgivzeaCqSj5dud46+685ALTpLoCxR/eSX5pF/559pTL5vzMkw+wAePy8cVZiQBoCCCCAwOElQADg8JoveosAAghISf4Omf74raYMX65fjeS0DLMQf0wS26aHRS3QBICc/w8Ld1hv4m/nRo0EgH5KSoYrj0RYB9YMb5ZvvvJnX3FFrZG1iI6WLi+8IG0uuUTKVq2S7Msvl32LFnkVyLj3Xkk3Z/+D/fqfU1AkN7wzTVrGREnPdm1k/vrNtRIA6gM7p6bI0788Q1LiSfLZDF9BhoQAAs1cgABAM5+f8mFxAAAgAElEQVRghocAAs1PYMWMd2XR2y/aDmzQBVdK39PPt70u0AsCTQDI+f9ARRvuOn87NzSZ3/jJT0ty+46yc/0P8unTd0rF/n01OhebmCyjr7tf2mce3XCdduiTCqdNs6oA1LUlDRsm3adMkegOwef8WL19l0x+f4akJsRbC/zyAwfl5fmL5Yu1PycAjI6MtLb//2IA70Jd54jfIYAAAo0pQACgMfV5NgIIIBCkgG7P1q//+ZvX+f1lfWRq37Vxtcx4YnKtxaF7R2JaJlgJB9v1ODLIkXF5fQnY7dxI6dDZnOt/Wg6U77fmtygvp0ZXNI+Elv3redJp9dVF7usmUJmbK1km4V/pYvvqHp5wka1bS0+TFyBp5Mg6me4t3W92AHwi2woK5cbRp8i4Y3pb91mft1vunTpHEmJi5P5zRklaUmjVROrUOX6EAAIIIBAWAQIAYWHkJggggEDDCPgqzeb59PrI1L5u3gyZ968n/A7UtZhsmZzSMCA8xVbAbudGx6OPl8G/vU6+fOkRr+f++58zSfqf+euw5ZGw7bDTLzDHMDQHQM7ttwclEREXJ11efFHaXHyx17naWVQiHyxbKSXmbH//zhlycs8uEh8TXeMZh8z/9OzsBTL1+zX/z951wGVVfv/jBhQFFEFEFEXcO/ee4CjLyjIbNq0sS3OVKzW3Ztk0f5UtS63MPXDj3oqKA1FwoyDIVMR+5/vofbtc3vve+7IEfc7/0+envM99xve5r3/OOd/zPYQ2fx9wEKC1vy8V4J/vjbhAY5cEUb+WjejpRnXs2pscLBGQCEgEJAJ5BwEZAMg7dyF3IhGQCEgEbCPAjsGmOZPp9K4NNseBrg0RvtI+VbIV0W0/zaLjm1bYnNOnfnPq+M5YKliocLauLSfLPAJGrRvL1ahPaam3rDr/VVsGcHeA96mgnUrymd+tfBII3ElIoMgBAyj6559NAYLMv8/XX5PbM89Ydf6h7D9myTrax068YhDwe7tdM+pU0084+IpdiosXQn8XYm8QhB/rentS5xp+FHr5Kq0MOUFtOSAwqnt7U/uSgyQCEgGJgEQg7yEgAwB5707kjiQCEgGJgFUEEmOu0vJJ71NC9BWbCHnVaECd3/+EChfNPoVu1ISvmTmCok6H2ly7wWPPU8Mn+skbzEMInD+8m4JmjyGUApg1OH41OvSkps++KZ1/s6Bl87i0Gzfo4pgxdJUd+39TU3Vnd+7QgSrMnk2OtfRr8pNupdJHf6+hyJhY6stt/cKirtGWk2cpNS2N+rVoRH2a1qPPOPN//FIUTe4VSNcSEmns0nV0NT69FgQ20b9tE8kAyOa7ltNJBCQCEoHcREAGAHITbbmWREAiIBHIAgJn9m6hjV9PoH+ZCWDLmj03gGp1fiILK2V81KiNHJ6A09jx3XFUsUELw7VTU5LoaNBiOrF5JSXGRIkzObmWocZPvUroIsCTGc5x+9ZNCt2whI6tWyLmwDNlKlalxr3foHLV6xk+n2EA7yH2UiSd2LKKLhzZS/FXLxHWgCGY4uJVkXwbt+XWij0IWgdmDcETnPXU1jUiePMvt1rDfA16vkB1u1rP2CpzpyTE0QlmXYTtWEdxl8+LZx1LuVHlpu2p0RMvURGH/3rCJ8VG0/afP6fIQzvFuJw2MEw6DZxAJUqXtSyFs+5f/BPhXU3m/eBeizg6USMuI6jVuZfNe7X2ToDN0rDni1Sz0+M2j4PzRh7YTodXLaCYc+Hi3goULEjlaz9C7ft/REWd9GvW73B2HKU1oRuWcoDrmHgW9+PhX4ea9XlL3HtmDR07Tu/cQGf3bRVdO6DhAYNGRzveV5lKd2vsdY3xQ7u/6B9+oNh//qGbZ86IoQ7Vq1Oprl2p9EsvkWMdpuPzWY3sf8F7aMHeEHrmkTrC6Y+KT6DxyzcQMv7DA9vSzzv2iz9P4QBAjXLuog3gnM27afXRk5ZOAA18vGjsox2pBJcHSJMISAQkAhKB/ImADADkz3uTu5YISAQeQgTMUPBzSoTPTPDBwbkUdRs2g1y9fW3eDhys9V+MpfPsZGsNgnNgL6Au3ZaB1r7+q3HCKbY2hz2idXAez+4Lpn1//2h1Pu38cA6bcGa8etvuwsm0ZQgiWBPWwzMeVWtTwKBJwkHWGpzhfX/P4wDJCksQQjsGgZYOb48RGXpk94O/nyECBblp7d8cKYIRMFtndXb3pB4fzSZ0HLBmqclJzFIYTZeOH8rwsS2cMBgOfPC8mRS2LSjDsza/D+xcA6/dC76j5BvXre4LWhaBQ6aSWwU7yml43ouhB2nn718T3lM9q1C3KXUYMCZbmTq27j4mMZmGLFopWABVy5amoQFtuN1fEUH3hy4AWAKlSzjR7Gd7iC4Aih08d5FGLg4ib9dSNJM7A0jnPze/YXItiYBEQCKQ/QjIAED2YypnlAhIBCQC2Y6AWQp+6Yp+ov6/WHHnbN3Drj++pSNr/rQ5p1kBQKNuAg0hOsfZcT1DGcI6dhYhbqdnyKx2HTrNZuYXzyJrDmHD8yF77MILbAcjcTxbgQ4shiBHp4HjMziAtoIb6k0WLuZAAYMnkydnqpNiY7g8ZCA74ZftOkdWBz/CjI163fsYBiCMAgCntq3lAMZ0q+wWz2p1qcugiVSkmPWe80eD/qZdv39j9Vm9oBQCLNvmfUbhuzcaMmpqBzwlSiHMGBge23+ZTSi7MGLqIHiEAMPNhHhKu51KCH55121CLV4YyIGS0maWs3sMMvwjF68VQYCC/A53qVmVqnqUpm85049ygOaVfWjsYx2psCqwBSbACC4fQGeAqU8Gkr9HGbvXlQ9IBCQCEgGJQN5BQAYA8s5dyJ1IBCQCEgFdBMxQ8PEw6PNt3xiRrUgiO7tm1keiR7wtMysAeHZvsMje65mtAAAo1NhLVNgxm3tBVj1w8BQq61dTdxxaKa5jJgK0FTJjcNja9v+QfB9pY/XxyydDaM2nH3J7vRSrn1dv150F9gal+wyO4yZW47+ZcMPUlpRyD5xl9YzhdDMx3tRz2TFIXfJhJDSoF+zAPozaFFZu0o7avzXK6paN2mJaC4gh6IP3z+gdUha0tXfLpjjrf3b/Ntr648ws34E3ly2glCY7NTzU4N1IuUkz1gTTjvDIDEGKAe2b0RMN0msJxCQm0WBuDQhdgMm9AqhOec/seH3kHBIBiYBEQCJwnxCQAYD7BLxcViIgEZAI2IOAWSG3nKj/N3LulHOYFQDMSgDAVrZXi2fHAWOp0iOtrcJ8JewoBX0+2rSjrXdXtpgGB5b8Qvv/+Un3mtX0eQzKzJ6UYInZAJE975zRWBcvH1HyAU0CoxaRtrLoRuKWtgJCRmwSBGc6vD3aoj2AgAEEES+fOGx0PMvnRiUI7EVTCLNj9v31g8jkZ9WgqfDoSC6XYE2MnLI7vOegY2Gc+d9F8RwQUKwYl5M0rlSeOrLqfzXPMpR251/6bddBWnP0FLk6OdKs3t2pvGvJnNqWnFciIBGQCEgEcgEBGQDIBZDlEhIBiYBEIKsIQERu5/yvbE6D1nudmVIOGnF2mpFzp6yldWj19mAUALCWGcdcRtle7Xp6AQBbter24laI9QAC3p9IaKWnNtD/17GjeeHoPqtTaqnpmd1T61eGkH/rQLuxsfec2vHF3dypE2epEQAxyuAbvZe2gltGwpJG3wt1QCwzzj/ObYuBAOf/0Irfad/iedkmvFjc1Z16jPw8nbhiVu9L73m0B4SDP39XRu0F7TOdOCgwJKB1uvKAnNqXnFciIBGQCEgEcg4BGQDIOWzlzBIBiYBEwBQC58+fpzVr1lCNGjWoatWq5OTkRMWLp1eZNyMAiLp/CJYZKoub2tW9QezgbJozmU7v2mDzKTOUe2UCowCAnsN1iYXV1nw2ktLuKfPb2pCe4wjBuA1fj6cIVozXM4gYNu/7Dnn43aVCH9+8nHb/MUc3u2uNdWGUkS9bpQYFfDBFdBPIrGOKvamDHDgT6uhzqgwANetQr/dv3ZUQpFE6EBhl8I0cWlvvti1hSaPAQzoBQH6PDyz7jQ4wI8OoNl/7XthitkDhH5gbZf4dS7pS3W7PkG+TtqIkZOXUD4RugzXLDQaAet1Z3P5vxeHj1Izr/wsXLEB7zl4gBAbUVtfbk0Z2ay9EAqVJBCQCEgGJQP5GQAYA8vf9yd1LBCQCDwAC8+bNo/3791NoaCiFhIRQy5Yt6ZtvvqGyZe+1V2PnZQO3/4MSvy3LCccBTsrKqYMN1fHtWTuzAQCjbK8aG71gSPiujbR57lSRtbZmEJwDiyJd2zjGf+u8WdwecKXVZ6xR1I1KNiwsB557G4vGHd+4zO43WU/hHgEAJUhyLTKMAziTCDoO1szdt5rQjNAT2FOeKcrBJb2adKOz2qqhx15XTR9K0RFhVvdnS9QSIpArpwzi1o3nrD6rFqXEd2czB7KMHHVrE+kxW66eOSE0HmzpNSBoUqPDY9T46dct+BnhpQ4O2f1SZOKBfw4co8UHjtKwwDZUy8tDtPwD5f9zDgz4uLnQqB4dqIJbKTJuzJmJxeUjEgGJgERAIpDrCMgAQK5DLheUCEgEJALpEZgzZw6lpqZS//79RQDg0KFD9MILL1BhrseFmRXhywnHwchZUU5iz9qZDQAY1dSrUbXmOBqVEEB5vdvwGZzlrpDhFbW1trUAwH6mhB9Y+qvuq65Q9y+GHhBaBHpCgba+K2aCLhC6W/3pCN0AgGF9u4kvq1GHCFsZdCNWh7aGX70do7Mpz6LF38ppQyj2YqSJ06QfosdssdW2UJkBIpHN+g4Q7SKJFfcVQ8nA3j+/192LWTFNuw9jxwO30+7Q+OUbhFDgUKb9o1uANImAREAiIBF4MBCQAYAH4x7lKSQCEoF8jMDVq1dp2LBhFBYWRm5ubiLzP3PmTCpZ8q7YltkAQHY4c1oYzZQe4Blbjpp2ztwIAFRr041a9WOFfZXjZavVHPZoS2zOngCAETVdYSeU8vA21V1B79U2c99GWJuZw9ZXy0jrwKiG3yh4oLQZtLYHI20K8Wy3Z2n3wrkUsnphpv6F0AuyGIlR2moTufm7KRS2Y53ufuxpO5ipQ6keQrYfe7WW3Q+5cJk+5PZ/YAWM79mJIBAoTSIgEZAISATyPwIyAJD/71CeQCIgEXgAEDh+/DhNmDCB2rZtS927s9J2+fKWU5nt8Z5VZ04LoxHFWj3eHqfFyCnV0wAwypwq+4HoXMd3xhIyqYrBKd/4zSd0dt9Wq28L6tS7jZhBJcv+h7vlWa6HRrvAc4d3WX1WSxE3orUr1PRzB3dwacGnGWrS0bqw3RsfCgbBqa1rdN9uMy0fjbDO6jtj9G7aquE3Ki8xEg+0FTxQxBmLlXAW7RHxLqsN5RMtOUAEtseamSP48+tWcbaGj9G+MVHFBi24+8AYKqhxmm8lJ4r1ok6H6t6rwg7J6X/WUOc/YflGcipahN7v1JIc+X/PXI2hv/YfoUPnL1PRQoUoKj6BShd3olnP9CC34o45vSU5v0RAIiARkAjkAgIyAJALIMslJAISAYmAHgJxcXE0YMAAOnjwIHXo0IEmTZpEJUqUSDc86fo1WjZxICVER9kEMqvOnHbySHZQ1385TrdeXj3envaDRrRvvXOYLUdAezo4X6hZR2359YsRdPHYfrpyMkRXAM4W7RqO//ovPrZaP+7k4kbdR8yikh7/BQ6MBACxVosXBtLqmcMz0NIRgAgcMoWc3cuRUcmDGcxzOgBg1IbPVg2/0ftlSzzQiGWBe+k2fCaFrFqUQbsB1PzWrw6lKs06kNF3y1owKmT1Itq9YI7ud9GxpIsQ43SrUCXDGHyHl098jxKvX7X6vF5XiZz4FzQmMYkG/rGcLsfFU4liRakQ6xXEJadkWKo2MwAm9QoQgQJpEgGJgERAIpD/EZABgPx/h/IEEgGJQD5GAIrk69evpz/++IMuXbpEvXr1EvX/RYsWtZzKyElRBmZnAMAoY66FXK/lnrWrMXIa9c5hpDaflddAj2p+7exJkf3H2tasUqNW1P6tUYRstWJGtelgS7h6VcyQ/UdWusugiYTzw2xRxY2y48pecjoAYDS/XmDFzPsFQUbgYU2g0CiTDk0KCO+t+/LjdCJ9Wmr+9fNnhD5ASnyc1fvV7h+Cf4vH9Nd14DFJ9faPUksO8KjLT5TJjYJf1gJKWXmvbT37L3/4O7f/m7d9nxD+UwwYlXJ0oMSbtyg1LY1kACCnbkDOKxGQCEgE7g8CMgBwf3CXq0oEJAISAYFASkoKHTlyhG7dukXx8fH07bff0tNPP03PPfecBSEjmrUyMDsDADeiLrDC+hCbjo6yrp4avd4VZzYA8O+dO7SFW66FbQ/K9rdHG8DAWqe2r6Vd878hOJvWrFiJkhQweDJBSV9tRk5xw8dfpMiDOwnBBbXVCexNTXq/LhxHo9p6o9Z6yrxGe8nqO2PEUtArDYmOPC3U/20p6Fs6JVgB3ygo5lOvGTmX9SLU6qsN5RUBgyZZujwYOeS4407vfCyCMtHcUWHjt5PoxpXzuu8fxncdOp1K+2TM/uMho04WthgT2f7S84Rw+4NPnqGZQVuFw9+hehV6t0NzSuP3f9DClXQuJpY8SznT7GdRAiBbAObEHcg5JQISAYlAbiMgAwC5jbhcTyIgEZAIMAK3uf42jbNr0dHRNHHiRFECcP78eapYsSJ9/PHHohxAMbMigPYo8Rtdwp5F/6PDK/8wGiY+z+4AgLp9m3oDMedOW63nNrVJG4PU+4fjf4HLBUDxRnZYz2yJvBk5eX4tOhPaEapbEaJsoduwGeRYyk0saaS/YCs7rt5zTgcAjATtrNazm2x9aKsW3ihzX7piVUrhun811b5wMQfq/N4E8qrRwAKRET72vlu2Wh5iLiO8cqoDwKmoaFpy8Bg1ruRNbfx9M4j+QfBv3LINIgjwQedWVN61FI34e7X4e6uqlWhU9/ZUmEsEpEkEJAISAYlA/kdABgDy/x3KE0gEJAL5EIElS5bQokWLhPOfmJhIVatWFQGByZMn0+OPP04NGvznpKTeTKa1s0bS5ROHbZ7UTFs4M1CZETlTz2PvukZ10Nbmu8MBky3/m0and20wcwS7xqDVW92uz9CNqIssEhis2zJPmRTOf9WWAdTypfcziLxhjK2sOGq8EXBIjoux7BHzNe3zFtXq3MvyMyMH11Z2XH34iAPbWb9grK72QZYyzuzIb/h6Ap3Zu8Uq3nr17HGXz9HKqUMoKTZa95702u8pDxixSMCQ0NbZWyvXMMLHrheJB9vqJGFUtoC1zN6rPftKupVKH7Ga/5GLVwS1f8bT3ci3jGuGKfZFXKCPFq8V5QBvt2tKRy9G0bWERBrUqRVVLO1iz5JyrERAIiARkAjkYQRkACAPX47cmkRAIvDgIhAREUG7du2iKlWq0JAhQ+jcuXNUuXJlSkhIoLFjx1JAQEC6wxtlDjHYyGkyi6YRrVs7j70BACP6trX54GRunjPZqhCf2XNlx7gCnAWt170PNXjsBavOP9Yw2zpR2Y82+4+fGzmmZgQAQa9f/9U4unT8kO7R7b079URGzBSrHQBMZv+NShzMCkIq+0X2H+Uanv510mGBMgx0CUDnhqyakYCfUVAH69sKIGR2f2qxP2eHYjT1yUBB509JTRWZfnULwM/XbaNlh48Txv3Q70lydZLK/5nFXT4nEZAISATyKgIyAJBXb0buSyIgEXggEVizZg398ssv5OHhQa+99pqg/ePP7u7u4udXrlwRrAAHB4d05zfbAs+MY2gLWDPZ2SwHAGJjaOmEAbrCesWKOwsV9TKV/MVSyJZDqC32YuR9fSdKeTJ9+tVhhDpyWwaH8sLRfab32uSZ/lQn8Ol0441YBAHvT6RyNerrrnErKYGCZo8xZI3YW76RMQDwIV05ddTqPqwFF4wy98pERtoEZzkgtP6r8aYxtpb9x8PQWgj6bBRdDD1gei69gUYCfieDV1PwDzNsrmOPmKbZDavF/jrWqELvdWxJU1Zvpq2nzlLVsqVpANf812KlfwQCUm7dppd/+pOuxifSW8wCeLLhXUFKaRIBiYBEQCLw4CAgAwAPzl3Kk0gEJAL5AIH58+eLLH/79u1p4cKFtH37dnrjjTeoZ8+e4udoA/j666+Tr69vutMYiZUpg1Hf3Pn9T0QLPHsNNPvgeTMpbJt9IntGjo92H4kxUfT3qNd1xfXSOaWcMd69cC6FrF6oe5yqLbsQaqfBEoCDmRx3XTh2ijmwMFsaZztRSpEZg+PfqNfLVKlRawIDwJYho7xi8qB069saj7m7Df+UgKHFDKj1Rnjbe4/t3xxJlZu2txsaUPgXj36dUphpYM20AQAwBoJmj7bJSFDmsdZ+T73GzvlfZxD40zsAOiZ0fGeseEesma02j/aAYotNYabrgdnODvbsydrY26xzMXnlJtrM4n8wlKD4e5Sh/m2aUO3yHrT0YCh9uXEHdatTnQZ3bpnV5eTzEgGJgERAIpDHEJABgDx2IXI7EgGJwIONAFT/f/rpJ/r555+pfv36dODAAREA8Pf3F9l/BAimTZuWIQBgJAqnoGZN6Mwsoqd3bqBgVtlPu51q9hExzp7SAzinm7+fSuE7N+quoZ7vyqkjQv9AT4kfDnTgkGkE58uWbfzmEwrfvcn0ubAHOPy1uzxJbt4cjGEnyaax036G9QO2/jBTd6/Wnq/b7VluV/dauo+MasVt1u3zPg4s+40O/POTbt2/dh/V2nSjVv0GGZ9R/SCvc3jVAtqz6Hv+6X8t5NRD0jnEdu7LFhX+SthRWjNzBKWmmAvogEnSdeg0i/J/hnvgvYWs+ZP2/fWD3e++ei5b92Kmq0ZW2BimX+x7A2/y93DR3hD6ffdhwp8VK8QBLmgAoD1ppxp+NKJrW3unluMlAhIBiYBEII8jIAMAefyC5PYkAhKBBxMBtPyDBsCPP/5IZ86cofDwcGrevLkIBgQGBoqsXDrjX8i3zptFJ7asNAQECvGdB47Xd3iszACnKujz0Tbbstla2JZiu/IcnP9df3xLoRuWGDqnoEJ71WxAa2Z9RFFhx6wuXahwEWrb/0PyfaSNISZmSiic3ctRxYYtyb9VALl4VTTM9iuLgm2wZ9FcPtdSQhcBs6ZXl26kkaBLj8+kI4t6+24jZlDJsuXNbd2yzvfsMP/nPGofRkYbgQXfxm3pwNJfKGTVQsN7V+bQYyXEX73ENfsjWLDxgrm98iizdfXXL5ylQ8vms/7CtnQMDnwXi7uVJTefyhR5YIfuus7untTjo9np2Rz3RoesXiQ6S9gyq5oJpk+ZuYGRMXH0zvwllMxCgeowTpFChejjxzpSU98KmZtYPiURkAhIBCQCeRYBGQDIs1cjNyYRkAg86AhA9X/BggXUpEkT8vT0pOLFi2d0/FUgXD4ZQms+/ZBu30wxhMavZWdq3e8DXaE69QQQVNs0d4pV59+1fCWCY2RkejXWynP2OP94psOAMdyG7ywr6v+su7S9Z0RNvLr1nnZie+bDs3D2zx/ZQzt+/ZLgmNpreuUaRnXyVgMA7JQf37yCdv72Vaay2NXbP0otXxhoyALAPe5bPI+d+QWmnXlruBTjsgwETtJUpRrqcdZq4YHx2s9G2qUFgXW6Dp1OpX2q2HU92NstFgZEyYeDs4v4X6OWgXqlGegusXrGMH5HLtvcQ1YEGc0e7nbaHUHvP3DuInWpWZWasIM/kpX/wQJ4qXlDuhQXT7f436XONf0sugBm55bjJAISAYmARCB/ICADAPnjnuQuJQISgQcUgd9++020AwQL4Ouvv6aWLfVrbuF8bfh6vFCINzLRqq51IDXj9nJFHJysDoeTA0fu0PLfrTqNUKev/+jzFPzjTF1HTZkY2fjWrw6lKs06ZFgLteIQPzsfssdo25bPvWo2pGtnTujS6ZGtDhwyhZC1N2NmWhsKzDj7j5Z8oGPrGRz/SL6DfUyzh7J7Zs2a+B/mMlK4dylXgTP2s8ix5N3WbNjPweXzRbDEGgMB5yrC54EwoJ7BwW3Q80Wq3+M5XeZDQvQV7nDwmV33qLdehbpNObB0htAS0prVDniKmj77puUjiFOu43aG9gpBZkUTQ7svMFFWf8qlB6xloGfaOzUrxoj5ciMAEBEdSx8sWkmxSXfLJ4oWLkSpHBTw5m4As3p3Ixep+p/Zr7N8TiIgEZAI5BsEZAAg31yV3KhEQCLwICKwevVq+uKLL6hbt270xBNPkJeXl81jGmWHtQ9DUb9Gh8eoEtPkHZ1LiY9jzoVT+J7NNnveK/R6T/+6tHLKIIq9dM4QfggP1uz0OFVtGcAOtBMlx8fR8Y1LKWz7OtOieIaL8AB7qP/q+fYs+h8dXvmH4RKo/6/SrCNrALQiVy4FgN1hJzs6Mowi9m+ziZvh5PcG2Kr3Nso0w6GvHfC0wBpU+N0LvqPoiFO6S4PZULBgIYIKvZG5st5B7c69RIcB4IxzIxATyveIdoL2lDjorYXSgOZ9BwgNAb2sODL3rfoNFpn7E5tXCsE/tbCj0TmUz83S/83Md+PKBVrB3wUEk/QM34GGT/QTZQ9m7kY9T24EABJu3qJhf66ik1eupTvCs43r0mutG5uBQY6RCEgEJAISgXyOgAwA5PMLlNuXCEgE8i8CENpC7f+2bdsEA6Bfv37k4+NjswyAede0f8kvNqnx2YGImg5v1nHOjnXNzGGWrq6dKzMtDs3sJzNjbAnGGTEA7FlP0YPA2VE7ryemaM+cWR0L4cbO701gVshMbiF4JKvT6T5fiJ1xo3aJ9iyOzD80KXJqz7kRAMB54fxPWL5B0P0VA+X/g86tqXAh210u7MFLjpUISAQkAhKBvImADADkzXuRu5IISAQeAgSgATB37lyaMWMGOTk5UVRUFPXp04fGjx9Pzs7OugjYQyvODIxaEcGYc6fZeRxO6ESQXQbKeeGiDqzkrk+ntrZWZgQO1WqdZ/oAACAASURBVPMcYqr8vr9/zFL9uhEGyNAjuGPLqrfrTi1fYuV9K4ZWgsD7JtegZ8U8/etQp3fHEbLpCBxt+2U2MzKWZWXKbHlWycpv/m4Khe1Yl/k5IZRpA2dtqUTmF/rvSTNiftbWcSzlRoWKFKWEa/o6AGWr1KCAD6bYLD/JjjNgDij9xyal0LGLV+jToK0Uz8yAl5o3oL7NGpBBv4vs2oKcRyIgEZAISATuEwIyAHCfgJfLSgQkAhIBBYGQkBCaM2cOPfnkk1SpUiXxX4YuABq4UFe//qtxugr5mUXXam19NrMOQC1v8PiLdCn0IF04us/0VlHzHjhkKrlVsE/QTb0AdBSC582ksG1Bpte1ZyBKLup07U3oOmCrVtxW1wSzLR9t7QsU/o5vj7nr/N8z1NtDjC7u8nl7jmRzrEv5inQrIZ6S4vRp8eoJ1G0bUZIAbYjMWFHWtXB0cbN5Fp/6zanjO2MJJQfZZXDgV00fxvT+i3ZNWYNFFmNYL8IWe0C3u4PJlRByik+5SU5FiljN5IdFRdP/gvdQXe9y1Ma/Enm5lKSCHETZcPw0TV8TLFYZGtCaOlTP/PfL5FblMImAREAiIBG4jwjIAMB9BF8uLRGQCEgEQkNDad68ebRz504aN24ctWnThuu1zdFwbybcoC3/m0aRh3ZmC5CgpXd6d7wQI9NadrEOUPve6pUPyLdRazq1PYiCv59umC3HXvBcGxYZrMh1+Vk1sA5APz/DOgjZZQjYeNdtQi1YSb9QkWI2dRP01OLVe8ls2QX2gRIJiNGhHl1rYBdATC8x5mqWjo51KjdpzyyG92g3ayuYYRZohSJRI79yyhBKvG7fXoq7uQtmwwnuenB80wrdc5hpTZkZEE5uWcUtOT819d5ifrQH7PjOONo5/yu6fOKw7pJZDQAciLxIo5cEUTVPd5rQszM5FS2Sbq1fdh6gn7bvt/wMrf58y7hSs8o+oixgZ3gk+XuUoWlPdaUSxYpmBhr5jERAIiARkAjkAwRkACAfXJLcokRAIvBgIhAXF0cDBgygvXv3Ut++fSksLEyUAAQGBpo+MDLaEFMDtT0zImlYCHT8am26CqdRr2MAxmU14FC6YlVq98YIcrknrJeSECfq0m0J2GFdOLJw5io3bW8aF6OB2YGbsgY6EbR48T3yrtXobhs9ZkxsnTeLTmxZaXUbRi0T8VBm+t0jSNK87zvk16KTzXZ+6FwA9khmmQBgOUCh369FZ/HumGEWIGDQ4PGXqMGjff/bm53MEiXIAnFAJ5fSFHlwB63/cpzV1o7FXd25U8IMAqMluw3vDrohnNq2xjAIoA56GAV1bJWFGJ0B7f3Gc13/9tMR5FnKmWY/24Pciqfv/gEnf8qqzXTuepzuvss6l6DZfR6lMiWsdw4x2of8XCIgEZAISATyPgIyAJD370juUCIgEXhAEUAAYOTIkSIIUKNGDVq7di0dOXKEBg8ebPeJk65fE23pTrPiftrtVFPPw3krV70eO3NvMa2+sqln4PyErF5Ih1hN3xbFXT2ZY0lXavz0axaHUf2ZUUYa2V5k/tEWMCcsM7hhH3BG3Xz8hEPr06BFhtZ5eoKDoOQHDJ5M7r7VDI9jhI0yAe6xaosu1KhXP3JyLWM4LwYgWHRkzZ8ieGT2HuHMVm3F6zz5CjmUuNtRQjEEFYJmj7aq6o/91evehxo89gIVLJyejg9myWawWAxaWyLIgneoEjNHMB9Mry0m7qZRr5epHrc0zCnD2geW/iJKPfQ6IyBw1ey5ASK4hsCQraCOPe+FtTOFXLhMH/69hlJSb9NLLRrSEw1q0S3eozYIgGdv8s8PnbtM206fpQ2h4ZSc+t+/F1IMMKfeGDmvREAiIBHIOwjIAEDeuQu5E4mAROAhQwBCcUuWLKERI0ZQbGwslSlThn744Qdq0qRJppGAY3fx2H5CK7krYUcJDq7CDIDjBGe8TCV/qshOq0/DFhkcObMLg0YfeWAHhe/eRFfDj1NKfKwlq1jUqQQVZ0cUgn1VmnWgslVq6vaWx3qoeT/IztTpXRsFywD7RK14LW5Hh+dtsRLM7tdoHDC6zG3uUE4BmnZy3HUCQ0ExOL+OnHV2Z+y86zQ2hV3sxQgK/nGmwAdWhhkQjXu/IYIuZg2q/aHrlwixPGTs4WzCwXVwdqFS5Sqw49+ZWzy2JmCeGYMjCx0GzB91OpSSWVtCCSDhHnCPZf1qkS+3kSxfu5HNu8Be9y/+SbwTyawJAMzwDoBZYivAhD2c2r6WWzRyW0Curcf3As8i+IPADxgNeu8Q3sM9C+dyNn6teM8RAKnd5Umq1emJDMGGzOBj9AzKGA6t+IPOh+wR2GHvEPyrUK8pBzye53Iaj3RTJERfoV2/fyPGY784J76PYJCYDcJZ2xNq+//Yc5jcnYvTuMc60WfrthFq/gNr+1P/Nk2ouA6lXykbKM1sgXFcNlCxtIsUATS6dPm5REAiIBHI5wjIAEA+v0C5fYmARCD/IwAmADL/CAY89dRTWQoA5H805AkkAhIBexBABn/kYg6gnL9M3epUo0fr1aDhf66iGywICCvGrIteDWvRs43rZggE3OaA0ril62nnmXNCALBLzar2LC3HSgQkAhIBiUA+REAGAPLhpcktSwQkAg8GAtHR0fTRRx8Jx79bt25Urlw58vDwoIEDBz4YB5SneCAQgLr8umNh9PWmnexMFqKxj3akGuUyCkU+EIfNh4e4lpBEA39fRlHxCTSye3tq7VeJFuw9TPN3HRJ0f8UgCojSAAQDSjk6WH7+yYqNtOlEOHWq4UcjurbNhwjILUsEJAISAYmAPQjIAIA9aMmxEgGJgEQgGxE4c+aMaP/31ltv0Y4dO2ju3Lk0bdo0atSIxeSk5ToCcHQjo2NpRchxVkQ/R1fjEyk1LU1Q7ksXd6SW7Fg9/Ugd8iyZObq9tQNdvpFAyw6F0i7OwF6Kjbc4bMjalnF2ogYVvOipRrXJ2zV9zb0ROHduJtCNnT+Qk39HKlqultFwm58rbeKABQxt4j7s1k5SxbOEavY9DHG/4X+tpjTO5k95MpBq3gvOJN68Rd9xacDao6fEe6wYWv/VLu9B7apVZp2ANA4UHBRsge51q9OgTi2zb2NyJomAREAiIBHIkwjIAECevBa5KYmAROBhQODcuXP08ccfU9u2bcnPz49Wr15N/v7+9Mwzz1AR7uUtLXcQuMN123vOnqdvNu2i86yQbsvgPPVpUo9eaNbAaq91szu+wo7/7A3bafcZruvn9W0ZRN2wHuxOcizFbvmKuLk9FShcjNISrpJru/f474Upfv8CKtmEhfaKOVNKxG7xn0PFJuK/zBoCFMOYTh6XnELt2WEMOnaKqpYtQ5N6BWRoM5fZNeRzWUMg9NJVGvH3ajHJlF6BzM5wTzehmXcNQS7dEgB+P6ERsXvBd0Lrw5M1LNq98aHoxPCwGnQrjq5bTEfW/iV0VtDZpMNbo8jV2/dhhUSeWyIgEchHCMgAQD66LLlVicDDjEA8Z6iQ6Tp77TqFXY2mCM7UXk9KJrS/imXnxJoThV7Wjkx7hQBWFXc38mfHpTr/cuxbxi1POC8RERE0Y8YMunLlCp08eZIuX75sueLWrVtbWgI6OcmWXGbe/cQ9e+gGB1Hc+/enwmXNUdThHEEwDQEAeywraulbwyJo+pothAwtzNUJ7IKKVMvLgwoV5DaCbNcTk2lf5AWKT7lFH3G2vRy3doOlJcXQ7djzwtl3bvgMJZ8OphK1H6XbHAi4kxzHGf8OYlzi0RV068pxKlTSk4q4ViTHKq3sOZ5l7KJ9ITRn826R9X+l1SM0aMFy8uBWcTIAkCk4c+ShM/xv4pBFK0UWf9xjHalFlYoZ1kGIaTezTKavCaZY/ndTa3W9PWk8iwDi38x0xs7/gWW/0QHuMKL+N9a79iPU8d1xokVnXjc46yksLlqwUCEWPS1ps0WmmbNgvuB5MylsW1C64S5ePtRt2AwhAilNIiARkAjkZQRkACAv347cm0TgIUUAv6xeir3BdalnaGvYWeHsq2tZswOWkg7FqFHF8tSDaa9wvAoXuttaLDftNv8iGR4eLmr/d+/eTd9++6348+OPP04+Pj60fft2IQ4IloAMAhjfTPS8eVSkfHm6eeoUub/9tuEDe9npn7J6i1WHyOhhZExfat6A+nJm/q7Lbs7UdHrQ/Pu3bULdalezvH9Jt1K5/CCSAwEFqXElb6uBqltRJ9jBX8UBgN6UcPAvcvRrQ/EHFrKjX4FZAY50JzWJbkef4Y4BaVSYf1bMozolndxAhZw9BGOgVMv+VKS0caYygQMUyP6fYjX50Vxb7s6OPzLNdct70lh2NAvfa8dn7uT6oyJjYmncsvUUGRMnAiHDAtrkiQBdVs+VW8/DoR+0cCWdYxxRLvJm26a6S0ezXgCwPnYpiiq4uVB1zzJUr0I5we7A+6i1q+GhtHrGCEKHB7UVdSxOgUOmkHvlGrl1TPvXucdc2Dn/a7qZGC9KeWpyd4gmz7zBwYCMZzW7wKHl82nf3z9aDTq3fmUI+bcONDuVHCcRkAhIBO4LAjIAcF9gl4tKBCQCWgRAww6/GkOLDxyl4FNnCY5QbhnEsTqz+jWo3WVK5F62HeJ/X375Jbm6utKoUaPojz/+oN69e1NISAgtXbqUgoOD6d1336WhQ4dS0aKazFxugZNP1knYto2uL1ggsntgADjUrGlz5xtZ9GwGZ0OzElhCEGkyU+GreaanXOstfOLyVdGrHZlaPDuiaztq4uudbvjvuw/R91v3ip9BbK911UoZpkPWP/VaODn4NqOk40FUsGhxdvZT+T8WfOPoWcGiTvRvWioVq9CQksO2UMEiDlSwuCulXg3nIEBZKuZV11RZgEIth6M/4+luhP3PWBssghZPN6qTbW/GLzsP0E/b94v5ynKQYXafR3P1e5htB1FNhBZ/0ZFhogUk2krGnDtNt2/eTNcuE8PRBhAtHZ3LlhMtD325paNLOR+7stQImE5euYkQXPJyKUnTnupqU6cCgZ0xS4II9wvaP9gd1uxO2m3a+M0ndHbfVvFx5SbtCD9T/t5xwFjRgjJPGv//k0Mrfqd9i+eJ1pmKFS7mQAGDJ5Onf+beX9zj6hnDRetS3F2jXi/TlVNHKOLAdrFE9XbdqeVLg/IkJHJTEgGJgERAQUAGAOS7IBGQCNxXBFBbDBG0JQdDBaX/fhrqu9EGq1/LRrnigCAAgBaAtWrVol27dlFkZCS9/vrrVKWK9V/I7yc2eXnttBs36MKHH1JRb29yYCxLcUeFAlaymcoZtKJ2WTlbK3bQR3F23CgbjkDDWG63BtYBMpGDO7eirtyjXW1w5CYs30BbTp4RavsTnwig+pyd1VrisVUsBnCbink3pNhg1gPg+YidHDj9/AcqwHoARTyq0a2LR6lAEUcqwNlOlAcU4EAA/u7S5h0qVNy4fhvBuK827iS/sqXpY+4tP4WdzCusNI9gQHl2NLPLDp27RB9zVjol9Tar1NcUpQZGeGbX2tk5T0pCHJ3YtIJObl1D8VEXDbUd9NYu5elNzfq+Q961WAwUd2vCdjBrBO380NbPTHnKaS6jGrpoFZXkbgCf9u5GbsUzBj6vnz9DK6cN4aBFHBVj6nzXodMp7lIkbfx2othRXg4AXAw9QEGfj+agS0oG9Bo89jw1fKKfCVQ1QziosO2X2XR84zLxQcUGLajD22M4IBJswQRBkvasBSBNIiARkAjkZQRkACAv347cm0TgAUYArat+2r6P1oWeTqdQnReODM2Ad9o3p041/eyid9vae2xsrMjqJyQkUE3OTkPpPyUlRbQBXLbs7i+Uzz33HE2aNIkcHP5r0ZUX8Mjre7ixbh3FrVhBDiyg6NKzJxXx8tLd8tGLV2j0P0GWHulZPRsy+dOf7soaE7Yd6pALl0X2H05uAx8v+uTxzhko19C5GMqU+zCm3Htyzf/sZ3tYdcyyumezz09ZtZm/n2HUxt+XarGyPBTlX2rekJ5rWs/sFA/+OHYKkenfvfA7unT8ULpsc1YOjyBRjQ49qemzb7K+ozFdHYypj/j9OsLvN559oVl9ep7LUxDUtGbK+KNcCoDyDtyx1o4GLaad8znAxFaegxGdBo6n84d30/qvxomf5dUAQGpyEq2Z9ZHIzAOLFi+ySCac958/F/vOrJN+I+oCrZwyhBKvXxUlBB3fGUs+9ZvT2b3BFkwyHVzIyssin5UISAQkAnYiIAMAdgImh0sEJAJZQwDCZz+y478q5GSW6NdZ24Xx0/jFsQsHAAZ2bGG1NtZ4hvQj9u3bR/Pnz6e3uTY9LCyMli9fLpT/+/TpQ/Hx8UIDIDQ0VAQEZADAPLr/cnuzfzm7fmXqVCpUqhSVfY9/2dexS3HxNILbpV1gfYnsNCNKPDL7s4K20sqQE8Ih0VNbV8TcwIqBPsX4np2y5d3LzFnVDiVo5dhTiyo+9EHn1vdFLyMzZ8jpZ1JTkmjbvM8ofPdGq9l+UMSdy3pRWb+a5OFXi1A3X7qin6COw65fjKDEmKt04eg+8d9NFqpTG94VUMzr9XjO1FHUwS0825aderT1Q0BTa/h3eAQHDEI5AKDuMqGMQwnDutljxL5gimOrOLuYHyKAyILnNTu1bS0Ffz9d3EmZSv7MXJhGF48dsDjpfs07Uds3Rti97ZDVi7gTwhzxnEu5CtRtxCxyLOkiSg32/vm9+Hn7N0dS5abt7Z5bPiARkAhIBHITARkAyE205VoSgYcYAThB+5j+PJMdIfRXzy8Gp2dYYNuM6th2HgCCf4sWLRJCf+VZqA4MgEKsSr127Vp65ZVXyNfXl2bPni0E//BnacYIwPFPvXSJzrFOwu3r16nSDz9QMZ3yCaXu+fD5/zotGK9gboSRs64WaQPVelbv7lTeNSOFHtT/CSvuOpPWxNygkxF0LIx+3LaXorlLwEjuDgChQMXBwxk/4RICsA2g6A6mwVIur/lt50FIA9CkJ7qQv0cZ0Tlj8cGj9Ne+IwQmDnQvXm3VWDBekjmTPJrrw0HL1zO34o6sX9CWuwPsoSguCZjKvecxL1oaQmCuaeUKYm8FWTtgAWsa/LTjAHWrU43e7dBc6Aig6wKCHSi1ebZxXfrn4DH6mksNmuE5zkarxegW7g3h8+4Tre0m8v4d77XHxHnUc7/Dc29j7ZDP128X+iHQT4C+AgREp3HHhdPMqlDWw7lQkvEnnx8YQJMBXRbeateUmrOCvjnSPZE6Q65g5VjSVTiA1dp0Fa3hCpgUSoSyfMiaP4Xaftrt//RPSpT2oB4ffUbFXcvwen8LRf5bLGgHx7bNa8PEGmrTlrdA3+SJBrWoZ/0aFjYJsFvH79Gn/G8xSgasMQBuXLlAK6YMoqTYGDG9ku1XnN1ixZ1ZBHCq2EdeMgQugj4bRSgBgDV5pj/VCXw6XZa+4eMvUYOeL9i1be281dp0o1b9BnHlTRqt/3IcRR7cwVoOpUQXAGutAK+dPUmb507hEopzQvMBQoQIRJgt8bBrs3KwREAiIBEwQEAGAOQrIhGQCOQ4AviF/JtNO2n10VOZrovN8U3aWCC7ggBYIjU1VWT693DLuhVMW7/OjuvVq1dF1n/YsGHUq1cvKmyC8ns/8cgLa9/h8gmI/jm3b0/Jhw5RalQUlX7+eSpQLGNbMjg8v0Fojh1Ra+0is3oeI7o+2lcOZ+YBKP61ueOEXgu9WewYrzh8XGxnSJfWFKjSCIDTPjMoWAQA1IZMrNL6TQkgoCwBQnA7TkekOzOc4uaVfazOU4SDUWAmQHNg4B/L6TKzJfQMmgABtaoKfQAloOHFAQ1FiK5TDT8RIECg731uG4hWiwPaNxNBAnX5RTtWnseaY5aso30RFwQNfXSPDhYHHEwNtLfDPFqWhXbuUlzLjhZ3qcwIgSGr3ZADIOr1EBAYx1oGBfj/rGEJDD7kfVujw1vDQp35LV2xKjXr8xZ5VK1t2unPMCcHePYv+YUOLPnZ8hGo5p2Zeg8V/s1zpwoRPsUUWr66FR/e9WAOJCHQqrSZVMYDo6KsLXHrdppgdMD0RANB9Q9iBgDWUyv+b/5uCoXtWJcuA57V7092Pq/uWqDe934WAzyw9FdB3Qee3nWb2LWsWg8BDypq/+pASaVGrUT9v7bDQMK1y7Rq+jC6wboQitkKFti1MTlYIiARkAhkAgEZAMgEaPIRiYBEwDwCF/mX+PGclURdc362wFr+9H7nltkqTjZnzhwREHjzzTeFAODPP/8sggCy5Z+5NwXZ/6jPPxdt/zxGjKDijRtbfRB10SMXr83gEFkbDOfvAxboi2FBylH8jJlyAWTgp/QKFFlqa7adHXEIACL4AKcXooFaU9f/I2s7hbPqNbnuHqYNYFRlB7whlwhApA9iecrYbzfvElntGvwcBAa/2LDD4hArooIQ2pzKtf1pvBcEttBuEIEDGBx0BA7AJNjA2hy/7TrAmfI06tWwFreLcxdjK5dxZX2CkuxsbxGq8+gfj8z8TdY2UFrRwdlH1vkgswhGLl4jnnufqeg/cwDm/PU4y9HBcsDc73HAAQ49atb7seOu2KJ9Icwy2C1aAqrxwOfqud/m9cASQIs7xcAIWMrComgxqJiCPTpAKBiAmVDBtRTN33VQMAH09Bms3Suc8otH93MW3iedcr862wtnEDT+Ol17m3qpo8KO0epPRxDq2BVD9v3C0b10nAUG1YZgQ8CgSVTEMaOAH/7dhYZDKDMu9IJeStDHWhcAdXCjROmy9OjI2VTYwZHWzBxBUadDRe07auCz0k7PFCB2DjrAAZT9zKKAodwCwoUIksEBx71AYLHb8E/JycXNrplPBq+m4B9miGfUzvueRf+jwyv/SKcJoJ1YHUxRPssXbRTtQkgOlghIBPITAjIAkJ9uS+5VIpDPEEDmc+zSdfmK8q8Hsa1fljN7Lcj8o+b/7NmzVLx4cXJ3d6eZM2dSyZLZp7Ce2b3l9edA/4fwXxIzKUq//DIVQ9mEFbo12CdGlHblrHBmQZ0vca9meu2xUyKrbMQaUGfhreGGtpagxsP0AgBqkUBtmcBpbo8JBgFKCZDBH9WjPW0/HUkTuVxAGVvG2cmSSQcF/zqXCMChxXgECjBuBjv333CQYA+X4lRxdxPOPnQJlLaDCGT0bVqfCrHDhDHoFa/Q6dXtCNXBiu51q4s6c8UhxxmV7gVKFwEwJOqU96BNJ87QY0xFR3ABgQiwHDxKlhDiiKCig/6PfvSwGN4/sv+KA69VtlfmxvOVy7gR6t971q9JC/ce5ix3YarFTAuwCtTrvcrdBZ5+pI5Qy4dqvpqNoQRPkCVHlwNfDnRkxrSt8zCHPTXnoJKDUq5k+uHcBw6eQlfPnLAI8in7qtmxJzV//l3dbSJwhMDrr8x+QXmGwo7AA2i3+E6HZrolD2j/F757k5hbCTQkRF+xdAXIi/3utboFvo+0YZX+0eIcCnsiM/R/YLDtp1mWAIwSWEiJj6WVU4dwmUQ0edd+RGgiqNkYysVo2QP4uWv5SqwhMJMcSpTKzGsmn5EISAQkAllCQAYAsgSffFgiIBHQQwDiUqOZ2gun5UExb84UTnsqUPzynF2GTgD79+8XwoAdO3YU+gDSjBG4fe0axfz2GyVs2yZq/wuWsH4nf+8/KpxeIyfeWhb/wvUbnNVewc7of9lYvZ2BXq92ktXjjAIAcNTmbtnNzmuIeAzv1+w+j1paUf6C8oXt+0Wtv8I0UBxW0PGnsyMPtXdF1A0MgciYOBrC9Hp8/0DVRwCrU40qlq4brfwqcWu/jqImHw44ggVqU2rtk5mhoj0b6v6VrD2y/Y9ztl8ROXR3Lk6fc/cCnGEe7xnOpyc76beYmt/Qpzw9yVl/CDGCgg5KflzyTbEHMBRmPdNDsBBguLc5jAkccuCPIMvLLRpZOhAoc+NzOLY9OBBRj8sXxvK/OaC5Y3xT3wpCSwHnAx0ewR1/j9IWpoISvMB6yh0ZsTmM3kyI+i2f9D7BWYZhH61fHUpVW3YxepRuJSUI2v3lE4ctYxURO/xg64+f0tn9WznOVYgqN+sgSg6KOpn7twj6EbFJKYT/LVKooGj/p6d1oFbRx7pKtj90wzIRhMir9HWtbsEjT70qFP9XzxjB9PsLzAioyroFU+x2uq3hAar/jl++4JaPq0WLxIDBk8ndt5r1O2bMod+wj5kJt1OSyc3Hj1q/PFjsR5pEQCIgEbgfCMgAwP1AXa4pEXjAEciNzD8cGhcnByHehSyg1lK5ZvpU1DWK4196QWnOLoNo2WutrVPN7V0Dmf8f2HkdOnQoOTs72/v4Qzf+5pkzlHz4MJUMCKCbJ0/StR9/pMJublR20CAqZCUAcJlrz4dxWz3QoY3sUXYgB3ImW+0UqTPdRs/bCgAo2XHQ6a1pAJxjWjyy3QqFXR0AQHAANHpkcKuyc4wsfmF24JS6eWT4x7IjjzMOmL9UiPjBFCr7rvBzFmFB9RleYLo96uQx/+ojJ4UwXxpn4WEQ+UP5wf7Ii4IBoNUjCL10VewXQno4dyXOliv7R/nBlF4BIliB+v8jF+46wkq7xJKsdaHoAqj3U5qFCL96rqcIemwLi6BPVmwQQYQJ3C5xBrMwwEZwcXIUgoMV3VzojV8WW9gBCgviJH/fwYqAORQpTJN5H8m3bjNWQWI/yOw7sz7CgPlLBNbq77LCKMgqA0BL9wbVvDurxZf0sB3YQ8AAWWq1849uAW37f0jIZOemJV2/RssmDuQgRpRYFk40ghiKuJ5erXtu7tHaWmrsEXhp9coHdHrHetEBAE565/cmiG4M9hpwWD7xPdH+T3y3HnueSpXzEZ0GwNRoAFHBR/tKQT97gZXjJQISgfuGgAwA3Dfo5cISgQcTgZxqtYY6YGT0UKMNqjZ+UTdryDbuPXuB66NDKIzp1EbZYFvzggXwae9u2dKf/fTp0zR9+nSaPHkywdpilQAAIABJREFUubpmjnJsFoMHYdxNZklc//NPKlC0qBD7S9i4kcqNG0eOtaz/Uv8/7lv/x57/sql6GCjOaRX30umGqFvhGeFnKwCgFqzTlpJY606gLgE4z5n8t9lhxV6Q7f+UOwgI+vw9cTxk1CF2N3X1FrpxT9gNe1WcdswPtfetXIZQnL9DUObH90EJHEBDQKm1VwcnkHVXxABRJz+IdREQHEHA4GfO7IOVABvOHTL2R16wiBMqQn7HmJKPPSIQB1PWgx4Asvs/cStQfIYAHmj+StADQQg498jYv9m2qcjgI0AxY22wZb2z0ddpgepeW1WtJHQVfkfHAd6bcNIYk084eIC1UOKgzA+M3v19qdA2wL8nn7B+AUwRMFR0EJQyEKN7136uiM0pP7cm1IfPoPqffIMFQMOPU+jGpXTp+CH6914ABp/D+W/WdwBVb9s91x1LLWUdtHkfbve3avpQoU2A2n+wAvKaqbsyQJvAyaW0YGLA+e/0zsfkWa1upras1WXwbxVIEQe3i7aNtqj/mVpMPiQRkAhIBHIBARkAyAWQ5RISgYcFAT2l8syeH1kc/ELev00Tqs01xKA5Z8WyoxWhrT7u9u7tDGe0p02bRpMmTZIBAJPgxW/aRFe/+YY8mTWRxGyAMv36Wa39VyvIG02tOJBwhtWGDLeSaTeaw1YAQEvxR5u7Nv6VWGugmMh2g1LfpWZVbsmXKLLusDrlPammV1naeDxcfA5DoOIZZqBgDOrbYQiEgb6PoBaCC6DD67UaxD4Uqj7G9uZ6eOxlAdfNI8DwFjvcEOWDoSb/E86mI3CAsailr8bfRWgDrOcafqyH+WDADXX+EPjz4ew8uhcgo65u96llESh4wmmHg44MPfajtOXDPAhIrD56UmTzk1lkEGtiLewN30MlkKfMrZRKYG5FiFBdPoH5N7EAIFoQwhQM8GeUXwA7bbcBo3tXf66tQcdntQOeoqbPvimGQYRu7ayP2PH/T5jQ2vyghrfhjLtbhbt6CDAI763/ahwlc705nO923G9eqTdHMGHPn/+j4xuXiRaCnbgWXXHQ4QDv+3set8HbIgIMNTs9QY889UoG8T4IGsKBPr5pOYEBoDYEAHA2iN2JkgRu/xfKgoRoWQhrwueDHoHF+J4OrVwgPi9WgtsFfjA1XWu8i8f20/ZfZlPc5fPkXrk61+mPIQgNag1rIoN/ZO2fYmyRYo7UZdBEoUmg2Nm9waK9HsaaNXX9PTA5vWsDHVo+X6wBK8P4N39hoIXSjzWAvdZKli1PAR9MpoRrV2gv438t4pQoL2j96hCqULepZThKOzawpsLFo/uouJs7dXl/Yjo8Ig5sF3gA96qtAsTdw3Cm0A1L+Px/i3v3qtWIOnDpgV7Zx/ULZ+nQsvl0LmS3KCfxbdKW2r3xYZ4TajR7T3KcREAikHMIyABAzmErZ5YIPHQIrOJMHbKNWcmwK6Chjnkwi4Qh65k1tz/jNYClAFV4tUK4PZelzp7a85x27B3+5TMhIYFKMH0dmVlpxgj8yzXpySEhdIu7Jji3a0eFXFysPmQ2+w+HEhR63KnW4OBO4A4Wikq+rd3ZCgDgOWuZfmU+RXxwPzv1k1m5XS3WhjH4DkAIUPleIYuOWm7l73cd2dpCiO/oxSiLMr9Sx6/et17Nv1YAEc9AWE/dRk+ZByJ7pRyLWRx8BOmaMX4/77ibfYfBQa/HTB3sCbR7UPeV+n71ftTih8rPUQYw4+nuNGnlRkI5kdYwN0QMIXCnnlsJJqi7BijUfvUcOCuCACjx0P5cLQJp/DamH5EUG8P1/wMp/uplCwYQhqvI2XPYrj++pSNr/rQ6rWMpN/Ku05hqd3mS3LxZ0FIV7NQGFhQRumLF75YNqanv6jZ34bs2CuV6tXOsKPo7ud7VWuCXiHUFtrG+wEy6mWi99SN61h/fuFy0sWvyTH+q0qxjunOiRAA18Yqh3n7llCEWyjy6GFR6pLX4+ErYUQr6fLTIniuGWv163fukwwVZ903fTWYsL6X7OVT8Qbt38apIrV4aRFDhR1tCe8ylXAUW4JvFAZE02vjtxHRlF8o8jiU5kMWBDrcKVbgt43+dBZTPwSrAuRDMQMcENXtDER9U7lDNTChUtBgFcACgXI36YioEg1ZOGUSxl86Jv1dv151a8rkgLGhtb2oslb3gfvcsmsvBgqXp9oFOA7hn4FUnsLeYW5pEQCIgEQACMgAg3wOJgEQgWxCwp97a1oJwZvo2rcf1ufVErXNOmVpZ3d41oDnwGQuWQfAss4b2f1988QVFcf/6Jk2akJeXF1WrVk0yAWwACuX/S598Qonbt5P3rFm61H973kVFRA+OpNbMlgAoLfbqswidLQOjAG36lhw8JlTukdHvVNOPXmreUGTAEXBYdyyMvmPxO9D88Tko/o8LdfsQ8R+y4QG1qhKCbaDJg0L/Ybd2omYf5Q7zmFoP6jye0bNwDiag5v84i+/h+9aF53uddS3gOGvtEDvw33EpxSl2xBF4gPMMRs7lG/GiQwKo8qN7dBCsg3HL1vGc10RbvbfbNRVCcx9xoA0tBEdz5wKwDbSGMy8AdZ9bBEKcDgwH0P4xFu0TZwVtE1gohuDAyy0foUqlXWjkP0Hp5oZTj24J+OzjxzqJ81zjWv9POIhzFBoCvJ/ejevQE/VrcUAlWmCAkiBHxhRtE19ikUFrGJj9jmup4lqxPKVlnLX5oPbv37orNXriJSrikL6tn1bcTtuCT61QX6K0B/X46DO6fDJE1KiDEaC2dAEAZOrZed23eF46x1G7P/fKNbhUIZRKlvXitnrTREZZqxGgDgCErF5EuxfMsUyjOK3WOiRgkFaZHzoI6778OF2QQLsnBIEQXAHmYCaYNbAmmvd9RwQktIKL2jmUwIQaX4zBHK1e/kAERMBy0Aa81QERnBldHdDdAabVhNBqRqC7AjQW9PamDQDA+d82b5ZhEEQbpDGLlxwnEZAIPJgIyADAg3mv8lQSgVxHwGzG1dbG4AQNDWhDrfwq5sr+ldpnexcz6/DZmhf0/6+//pp8uX3dRq5lDw4OptmzZ1Pv3ub6hdu75wdh/E3WTLixejUlHTxIbn37CgaANbPnXm2JOpoNANjKcGc37siYj1u2Qaj7o67902e6C5V9afcfAXWveOxGm6kHVT+FM9+o/Y/iTDja0105dSSd8w2KfeeB40XmVjFQxNd/MdbiaKrLCkDdXzNzhCgRgCE40KDnC7qlBqiDB40edPozXBawec5kS5CgAAd4/FsHMgOhMu347csMgCqOujWRQCUAAOr5qunDRLmDYorTqs1243M48u25VZ8idAinevWMYRYWBcYgaFE74GmRFVecfbAfkKEvzYr6aMd3MzFBMAaimYYPgyJ/2zdGiHNarEBBpuiX5ABGIdq9cC6FrF5o+ciVWRco1QDdH2UQMMVpVrdEhDYDBBELcoBKjZ0aLCWLj59pWSHad0KtGYGAUeAHU+jYuiWiu4DWtOwBsDf2MzvhwJKfVUcsKBgaPvWa0c7fvxLrw9R7yjCx/IFEQCLw0CEgAwAP3ZXLA0sEsh8Be+qt9VbPbecf+7CnzZt233o1zWbRvXKFRdKGDKHXX3+dWrRoQfPnz6f69etT3bqZE6oyu25+G3c7Opqu//EHObdtS/FbtlBxxgr0f5fHHrN6FFDtofxvjTqufcAokKMWwrOFm7ZtX05hjE4AU1ZtsrTsa1SxPLe262Q1s55Te1DPm3r5Ml1fuFAIMybt2UN3uKVlIRazLBUYSF7M1ChW+b8a9tzYz/1eQ5sp1lLBre3v9M4NGTL11ds/Si25Bl2hkGuFBdtz/X/lpu3FdFp2QN1uz1LcpUhC0AA09Ro8VyhrAyiUe8URTI6LoaUT3rW0K4Rj24pb0/k170QHlv5K++/V9yt7VrL/Jcp4ilp1NQNALXSITDcy3sh8K4asNgILKDGAkGB0RJjls+Ku7tRt+AxR1x57KYK2/fQ5xV6MsHzu27gttWY1fzjyG76eIIIWMGd3T2Y6zBYZdZh2T9AJCBg0icCs0Jq2RAG1/GgP6OxeLh3dHwyAWp170TpuzXiB6/dhCEZ0GjhBlFYg2ID1HUuVtgQeMKbZcwP4uSfEeC0rRP1OaNkBCA7U7vwkbZ33qQjKlPapIoIeimaElj0AlseaTz+k2zdTxFq473avjyDvuk3oUuhBWvPZSEq7p42g3tP9/p7I9SUCEoH7j4AMANz/O5A7kAjkewSs1dnacyhkgdQCZPY8m5Wx9oi8addBCzW0UsuK7du3jz788EM6zGJ2jo6O9PPPP1Pr1ndrZaXdRSCGnX8nDowULluWbrPDeW7wYKrA9H+HGjWsQrQjPJLGLV0vhOKMzBb9H88iiABKubZWXDuvtdZ+Rmvb+7lSjw+tCJQBXGYdC1DlQfe/Hxa/eTOdfeEFcnnySXJ9+mly8PcX27gdE0MXR40iBG4qL1ok2jTmVUM3hM0nz4guA2ijqLQLhdhomRLFuZNAOXqyYW3yZb0BIx0SawKAaBfX8Il+to/PWdxNnIWHEJ1iSo066tCR5VU7vkrmG0wBmNbRg4hcOAcVYMhUwxFWt7Cr1qYbNX/+HdFy8MyezZY11UEHbc07/n1u2uct4QzDtI684mwX4u4cyJaf3bc13ZktFH8+y1amq5/YstLUK+Hi5UPdhs1gB9stw5ra7gr2BAC0TA11CYKS7Vc0AJzLlKM1LNwIpgYMZy1f+xFB/S/KLAS0FkTJwt4/vxefa7P00GFALb9iar0DLY5w3OGwoyMEmBoQ8AOrQWkNWbZKDRYdnEKo7deWU2jvSK07oJRLKFoUpsCXgyQCEoEHGgEZAHigr1ceTiKQ8whkxYm2/FJUyZvGsRCbtRrhnD7BFBZdWxf6X0bK7HqdavjRiK5tzQ7PMC48PJy++uorCuCe9nDq/v77b9ENwEVH1C7TC+XzB6O+ZCoyO/MIAJTs2JFily2jMi+/bLU1mlrl3syxu9etToM6tdQdCvG/CayEbyRqmdV3wWivSmtNBCKGBrYRre6gYTGaW9+h7d79MDj6MOgxxC5eLDQZCpUsKX4Wv349RfTvT34rV1oCA/djj3prorRjLussrD56KoPgorVnIEg6oms7qsjaAnpmjd6uztTbOr/W4VbX6aPtntoBTRcc4EnVCvVwPuEcIrsPZw/q+tGRp5hSP4JQKqBnyL53Gz5TZJxhaucRf0dXAmTIoXAP0+5JCQDcYME+ZPjVAn8YrzjYKQlxYi8KTd8WJnBaW/UbTP5tuophKClYPWO4RahQXQaBz+0JAKiZGmrRRMyDTgCnd64XpRQIsljDH+KtYF406PkiNeRyi12sd6CIOyoaDFD7h6nvVruWds9w+nHOggVZl4PLNEp6eKcTCAQ7A2UNMC3zQ3tHm7+bYtEF0AaNbOEuP5MISAQeDgRkAODhuGd5SolAjiGQFRo9NoVs5oSenUXf7vth6tZh9qzfrlpl0Xs8s/bXX3/RjRs3RADAlWnTU6dOpRc4o1qlyt1fwqXdReBOcjIl7t5Nd+Lj6fb16+RYuzY5NbDOvLCnFAUOhpED/e3mXUK0z8iUlnNG4zLzOZgMM1hsD+3rPuCuGJXdXWnoolUskFmIZvXuTuVd7zrd98MgynieGRkw708/JdSQp5w6Rec/+ICKsbaF94wZVIBbHeYlO8etCscuWWd3BxAIMiII0MTX2+pxrp8/QyunDeF69DjxOajngYOnUFk/fTFG8X5rROLwM3Wm1xbdHmOPrPmLuwt8k25PhYs5UMDgyeTpXyeDyry1zWvp8tq2dwqFX3kWTjHOqtT5g7qOeny0G0QrQq0pzjpa7e37+0fDgBqe19LdtZl07Z5izp1m3YNRls4D2lp79Z7UNf1FcU+8dwgdWjPtWZUxSkmEQ0nXdCUCao0FjF3PYoYKI0IrCol3Zvmk9zMEZ+Doo5VgzLnwdEEPNY3fHl0IbblEXvo+yr1IBCQC9wcBGQC4P7jLVSUCDwwCUOoey5Rroyyp3oHh+H/yeOf7kv3HnjLLAMhqAODQoUM0fPhwasu17Tdv3qSTJ0/SLM6ienh4PDDvRnYcBAGAOBb+iw8KElRzIfynapGmXmPtsVNCmd7MuwjVelsOtFkBQGhXTOkVSDXK3c34ZbdBrR4OfxXOQuN7svRQKM3ZvJtyq/4fTn7Mr7/SBS5VcXrkEar43XdUpNzdbgdpsbEUzqKVbhy4KsglLOF8P3D8y3MwCxoN1+bNo9SLF8mtTx+6OGYM+Xz7LSXze3/2pZfImdkcCBBEffYZRX3+OXnwd6HsgAF0afx4ujpnDrm/+SZ5TZhABZ0y1nBnFmOFSYFAUWbMkzsuTON2hl4uGYMuWiq+1oHVW8+qBsC9VnB4xpbgHsoDVrLg3qXQA+mm96rRgDq//4lQq4fBWURHAKXNHwI1yDIrHQK0CvHaunUtkwF7+nvMG5ZMPxgLbbn2HKUMidevCsZAMWYVXLy3L8xfr0cf4cwq9ewoOWjGZQUQ72MVRNG3fiM/D0cepnXg1Vl7Lc0erQJXTR9OCdcuWb77tvBH3fz5kD1inQLItjONH/R7a3Yt4iStmDQoXStFjIPWQuOnX8sg8qcW24Po46IP+/G+7raFLO5Wlh4bxboF9wQeT2xeSVt/miXKPBRTB2/UTr6WPQAxRHSVUEwdENGyA7RBicy8+/IZiYBE4MFCQAYAHqz7lKeRCOQ6ApnNoCsbzY5a+qwc+hOmeCO7aq9lB+07NDSUfv/9d9q0aRON4rrpLl262LuNB358AlPM4TT+e+sWle7XjwqVuktD1hoy5aj9hwaAGUM7u4lPdOEWcBlb3+F5xfG+oekVr53bSEdAjOdf8G9y14eYX34RJQzJrPnwL7eBLOLpSSU4AOQ5bNhdVoOVwIair4HvyWP1atAI1iRA67qhAa2pS82qZo6a+TG872h24kHnx35hFb//nsq88or4cwoHrU4/+qj4WXFuZXnrwgW6+NFHVMDBgbxnzqTzgwZRKf4cQYT4DRvIc+hQOsPOv/sbb1Ds0qVUqnt3ilu+nNzffpuusdOPsSgn8Bw5kiL5Z9B6KNGqVeb3r3oSpUoIVO49ez5L8+l1jdBmzY2yrqkpSaxC/ycd5jZ86lZ96v7z2KhuAIDv5vjmFbTjly+4QiYt3Zm02XF8qHQggLOdyMJya7muXWErqOvpMS543kwK2xZkmVNNtwe9fx13JIAAnWIQ8vPwr03I0sOaPNOfrp05IbocwECnv8OidueP7BV/L+XpzVn3aUJQTzFbavnazgAoc0BJArL2cZfPicw/hP2gzI/9K6ZQ9NXfKyGcx10ToNmgmJJxh5NtMcb3XMhuCv7fNEq+x+pQPoPYXteh00XJhLY0QSl3wD52/fEtHVv/j2VKdWkHsv+reR8Q+VObOnijLh9QnxkBj6WfvEspN2Itj1ru3EpnANkBIEtfefmwROCBREAGAB7Ia5WHkgjkHgKZdaCxQyMV9pw+hdksr7V9ZFfgAvWk+/fvp+XsCI0YMYIc2HmSdheB29euUcrx4xTHTnMRb29yf+stKmCllzzG2luKYiSgZ7aVoNE8aVzmgez3VW75qDjR2vstwEGIiuwAI8ChDQIoAbbGrJNRltv9rQw5QRVcS9GMp7uRW3FVi7MceGlSOEB1qmtXEaiAs45zeHKmvvyUKWK1hK1b6Szv2Y/vRxFlvDZ3Ll3jgEAlFrSM4A4XXmPHir8jQIAxF/gd91uxQpR2RHHbS7AI7iQkUClmDCQduJvJLj9xoni2DAcK0P0hO8wecUhb69UoV5YZHwEE5ofatHX8JT3KEwTf3H2rC42PW0ybh9OXGHuNIlgk72r48XSOP+ZSWsxVadbBMrVWWwBOJJy9yEO7uF3c4nQtBPGQGeaB1tnGuo16vczCc3UEjV9RvFc2AYcX9fhw4vf+9QO36LukC5FQ9R8xg0JWLeR2eisyjLN2RgxKvZnMjvxIi+AdxtXt3ocq1G3MLQm/EngpBke9ce/XCZT63exkK6yC8nUeoSsnj1hU8TGHX8vOVKNDT3b4U7g8Ybmo7/9XIxCKcqCKDVsKkUPU7oPNcSTob3Ff1kztpF8ND02nsYCyC2B5cNlvGXDU27d6DTXNX/1OYY+NnnyVnMt4cAvD7ygx5mq6raGNYcsX3xNdB1BmoQ4qyQ4A2fEviJxDIvBgISADAA/WfcrTSARyFYGsCgAa0bBz+jBm27xZ20dW6r5TOZu6gTOiZcqUoZ9++okWcis1tAL8mp1ET3a2pDECnMlK2LaNYpghcfvqVfKeNo2KVqqkCw2U3GesDTYFHX6ZhuhkiyoVrY4320oQ+hWT2RmsU976nd1JSqJIprUjiw4r5ucnst2OdeqIv4MeD6f6VkSEcI7hGINCrzZtWUMRrv1H9r9D9RzWimD8L7EoJRT9RYa/aVMK42CA23PPWQIAcbzfi+zg+3ILy8IsXhkfHCzq/8EQgPMe/swzVJjf8cRdu8iD2QBJBw9S/MaNVIX1LyAYGP7ssyIoUom/A/jfCH4Od+zJ5QZgD1Ri3ByzoS0m2CEIVG49ddbU+2FrkF7LR2R7FSG4zCyCzH8btHBjhXm1adXetXOjp/2dtP8YAKbo3gZq/HCcq3EZAlgAeuKBCEQkREdlOGqdwN7UhJ3zo+v+oZ3zv8rwuX+rQGrZ731Kl22/NwqUdlDbrRmCEMWcnEWm35p51WxA7fuPFC30QJ03MieXMpx9v2Y0THyO7LsaB3XXAC0DQDshBPhQ3qBXlgTKv9LGT53lxzzaoJJ27kIcOEy7x8zRO4jsAGDqiuUgicBDh4AMADx0Vy4PLBHIPgSykkHHLnKrf7reic9cu05DFq0ktAOzxwpzRm88CxfqCYIZzZXGv7D/9ttvQvW/Z8+e1J2zq9OnT6fJkydTbRa5k8b15XFxdIWF5ZKPHBEZYYfq1XVhsdfBK+XoIDLovmVcrc5pNltspF+B8oWwwEBKYwFDZLJ9OZih1M8rC8cuWUKnH39c/NWfS0G0Ge/baXfou+Dd9M+BY4R9v9GmCXWq6WfYli6r7xCCE2H8biL4UnXVKkqNiqKTrL9QgWv2y773npj+2g8/UMSrr4o/g8UAjYCy775Lrr3utos7P2QIgQHhULMmXeH3u/wnn1Aqz3eZ3/tiVatSOab6x/7zD13ngEAJbn/pwePBlEjau1es48r6Anp6D/acLzYpmQYtXEnnYv6jTNvzvHqsnuaDWljOnrkdWUSuRseeom88HEBrhlr6oM9HWxxFZQycywaPv0gHl/5qofMrtelGe0AWH4r8WocaDmODx1+i+j2eo+2/fpFB1A+fg9Jf/9G+XArwsUV0D+up2/ZFR57O0BEAwYnOA8cTug5YMwQUVs8YJpT41aawBkpw9hs4qLsMYD+Vm7QXQYUiDk4iKLHuC+5+EGG9swv0D+oxs6AmswI2fjdJZPv1DBoKKH9AWz6lDaDWSdd2CVDPBR2Dli8Nom0/fZah8wH2AR2EuEvn6OKx/eIxdB3oOpQDnffwEeUKrFegBAiUuXHmqq0DqThrCeDu1cEFfOZWoTJ3f7irpSA7ABh9E+TnEoGHEwEZAHg4712eWiKQLQjk9wBAZgUMjRxIs+Be4JrpcePGUenSpek5zqzW4CxwYR2Ku9k5H5Rx6CMPhfnizbkdF9PBC3CmU8+uxifS+wuW05UbLChmwvRo3HjUbDABv2gP7tyKuta+24/dmqkdZHXtvHrs9T//FOJ5cKD9mRWSXTXvJmCwOSR+82Y61bmzEF2szAyVaM7SXxw9mvxYkLEEs1Vg0DVI43tyrF9ftzQjq/vIjuevJSTRwN+XUVS8uffD1pruzsXp82d7iOClxTijvuHrCXRm7xab24VDiUw26NretRuTd53GBDV5OIM2jeePOLiDdv3+jaDfY54qzTpye70XmfJfWtDyD69aQK7lfanTux+Ts/tdkUYjS4i+wln6r+n8Ye6ywd0InHkvyG5XacrdTfj9Rh17yOqFdIiz8rdTkqlUuQri80qNWos9I9O+bd4sDj7Ekjv3qIcQIM4jjPd8lGn0+/75ie5wlhoOK5gBcNJtGWriQXE/u2eL2JObjx81ffZNKle9nngMzvL2X2aLNnjYzyO9XhH0fXWgCPX9xzctpxOskYBgAij/cKor1GlC9R59jnGqdHeL/HPoFIC5Abo/aPMINgAHv+YdBQsCrQ/BSgDG+HOTZ97gzzqlWy/2YgQF/zjTUqYAjYPaXZ6iKjwH7goaBjt4zxfuOfrulaszFm+Qh18tunTisOgUAB2H1v0+IN8mqpIXxjBsxzra8+f3QgsCc3lwiUGDx54Xz8JOs+4CKP94LxBMqtvtGXFmnB9mpEVh9I7IzyUCEoEHEwEZAHgw71WeSiKQKwjk9wDA77sP0fdb7wpT2WO1vTxoElO/nYpaF5AzM9c1rm+P58xwKRa1e5n72r/44ov05JNPmnn0wR7Dv5Qj6xzL9PLUc+dEZti5/V2HRM92nzlPY5YECefdjNkScDQr/ufNdfif9kYdvr5DE82if2f5XmHqzLl6j0qQoESbNlR5wQJRb58XDFn6C5yhR0Yfdf/hHKACnd+XAwEFS1jP4OaFfVvbQ3YGACq4uXD3iG7k4pRef0Hddx3BoaascI+acmkSgdxCAMyILSxaGHlop2VJtcBjbu1DriMRkAjkfQRkACDv35HcoUQgzyKA5kUTlm+gLSetiyUZbTynW6gZrW+2z7t2Hj0lcKP1lM/jmN7+HtOor7Kj26NHD6pWrRodYar7wIEDzU7xwI6L4dIIJ84oJ+7bR0l79lAZbgfnWOtutkvP7L1HPf0GBBBmcBvBdaHW6cPK+nDw3mrblHo1tL2vm6dP02mm0ScfPSoce29WtXfh+1Y70HcSE4X4HUoc4GDnBbuTkkKRrPwfzUJ+ECe8HRNDl1nzuvo0AAAgAElEQVSDoQor9GeXKF9unjM7SwCaV/ahsawfgTIgtaFG/OLR/SKLjAxwGW6Flx3lC7mJk1wr/yKgV/ogOwDk3zuVO5cI5CQCMgCQk+jKuSUCDwEC9jpfWkiGdGlNgTZo1DkJYWY6GBgJv5nZLwIAE7mu/U12bpdwDThKAMAIGMyU94fd/r15Uwj/xXHduQu3hXN7/nmbkNjLQrHVeeLIxSs0cvFaSrx5y+aaPpwFNqvCD+f/HAd20AZPbT5ffSUEAfOioftCGAcqIN5XMiBABCi8WfnfWpeCvLh/7Z7sbRGpdyYEfnKl/WJ+AFXuMc8ggPKFoNmjuQzgcoY9tX9zJFVGSYc0iYBEQCKgQkAGAOTrIBGQCGQJgY0nwmkiK2xn1lpVrUSjurfPkFHL7Hz2PJeZ4EVm93ub62mR5T/HtPaGDRvS7t276UNWO4/lNmje3OIOHQCacKu0h9q45vXG2rUUxc6x14QJIvOv1/ZPwcne9n96nSfM9olH5nd417bUvlplw6tCdj/6118pisUMU06eTDdeTxOAi4Epbs0aUW+fxCwIV9YH8PnySypctizdZiG+s6+9RinHjpHfypXk4O8vnHSICCJQgvZ80ErAulFffEFRn39O0FLAZ94swleYA02KKXPd4Jp+RXsAPwvv0ydDsEK98ZIsaohyBgj83WINAHQuALsBpQyXWcTSge8MZQLYr5l9GIKYTQO03RQyM23VsqVpypOBQoxRmkQgLyAQd/kct08cJcQcoV9QjrshQNgwLfWWFADMCxck9yARyKMIyABAHr0YuS2JQH5BILNK+sr57mcZgL1OQUmHYqLtWzVPd7uuB87/t99+S5+wCjqsBNdQT2NKdYcOHeg008QrVqwoWgI+7AbF+MvMjChQtCiV4/ZyRs4/8EL5yQQOQOm12dJiqicAuIrbCH4atNVwHrQOHNOjAxUuZFu4LfXSJTrbr58IaIg7Zy2D0qwHgDZ3hd3cRHu7DOfjAAhaBkYw/R5t8RTzYGZI+alT6QYHBpCZR4mE3/LlVMTLS9Tpw/Eux+36EDTRrqvM4cXvXrmPPrLQ0qG2jxaFzvwOVl60SOwJQYqwbt0IpQt6VpbZDAjMYI8lWSTQl0s2ojhAcWn8ePFIUX6X0TWgELcFVJ9fbx+59c6j08eIv1bTqajoTC2J7/6ExztTLdb/kCYRyAsIqDs5wPlv9fJgupkYL4QdYehC0HXodBEIkCYRkAhIBNQIyACAfB8kAhKBLCGAzOmYJetoX4T1/sxmJjfrVJmZy54xMYnJog1gpIn2YAWZ/vtKq0cI9f/22hnOlA5nIbVhw4aJ7P8BplR/wRna8ew0+fj42DvdAzX+X35/8F/BYsVErfx1dkahIO7+zjtUhLPIRmYvi6ONvy+NZgdeLSl4+moMDWfnELXitqx0CSdB/a/AAoC27E5SknCu4cxD3d/nm2+oDAs9koHae+LOnXSKHfC069eF+B7U9S8wS6Rkp05U8bvv6BIHR+DsI5Dgw7X5/3Ktfji3yrsRFCSceFcWkbzMgQI8A0fci9+vW5GRgk3gxiJ+FefOpYJOTqKmH50HUJaA1nveHIwS9eqMO8Zf//tv0YEBWfzyvF5RfkdxDqFT4Ooqsv9gGOBZEQx44w1LwEIEJ5YtE8wHo30Y3W12f36USzxG/xNEN1Ju2jU1gpRDA9pQK7+Kdj0nB0sEcgoBdGjY8PV40YlBcf7RDnH9V+MokjtGwGT9f06hL+eVCOR/BGQAIP/foTyBROC+I2BvJl27YdTWvtS8AfVt1iDH+5tr1w69FEWjOYBhy/krwrTqV1o1oqca1cnU/uDw/8517aM4S4tMtRM7Yd9//z35+vpSANdYP8yWyKUQsSwu58K94xO49Rw6AJRkJ9iM2Fxmgk/P8zvWr0VDC+QJXO+PDgKHz2esn1XfC94B1H93qF7F8LpAy0cLvTTu8oA6/wpMxTdiMyAIcoGDRFe4XEDJyt88dUrMgzaInvzuRHAQIZY1I8pzIMCTs/mozT/FlHxYVabyF/HwoDAWHUzau5d8+X1ze/ZZil+/nk5yAAFzoJQA7AoEWc707SucdpQRVGaHXy20iBaAJ7n9n5LNd+D2lIqlccmKEnRAgCF26VJy8PMTYxF8cOH1y3NAAWOSDx0iXw4EuPFa1vZhCGQODIiIjqUpqzaZYgLg36Umvt40sEML8iiZvzof5AB0cso8hEDY9iAK/mGmaJXo3yqQWvZ7n9DWceWUIZR4/SoVLFSYOr4zlnzqN89Du5ZbkQhIBPIKAjIAkFduQu5DIpCPEcgqvRZHR4a9X4tG1KdpvUw52VmBD23C0BJw4/HT6bKDxQoXppac9XuO91SptGumlwADYC5nX7t3705vs0N4k4Xu3N3dqTM7d3245roS08KLcIb1YTQ4vlGsjn8zIoK8xowRDiUcxoKO6dusWcMmJpH7u/+xnC7HxZuG7v/sXQfYFUWyrQeSc85BclYkCoKKZHPedXXVdc2uioqiqJgQDIhhzTmhaw5IECTnjCQlo+SMRAHZV6d3h53/MjNd3Xfun27X+/zW5z/TXX26Z+5UOtWX+Sa8+v3DfxyhQaMm0qjF0az/GLxLozp0Z5cO2tR/XOu19sO/h9b6J2jsN6zRdg/1/L/zuYGxXvrSSxUey/j8wLj3ov0buFXfenYMFG7ZkupyLT6uh8MA6fd1OA0/Dxv7q9lpsP/HH9U9IPRD9H8Vnzk4F47s30+HNm78j8OBHQaI+EOiHADgCfD0KMVGPpwdSPmHEwflCHAolGA9wT/Ah5rqsQMib/HitAbcBUuWHNVDvGEpuPAIO+EWs+Nv+IKfaf6vG2gbZwId+uMPNROe+Uoli1HLGlWoR5P6VL1MyUx/H6VgyW7IXITAwX17aPhTd9PW1UupePnKnOb/JBUtW5GWTf6eJr75lHIyoxNFz3ueocIlS+eilbulOAQcAnEh4BwAcSHpxnEIpDkCqMUeMHz80Q9pGzgQcevWuK5qsYa026wQGIW/cWo1Ir7FuO43DjnA4yHdv0ePHkdb/r3HLdaQGbBp0ybFCXA5E7WhRADZAekmh9avp+1DhhBS4Mtx6rsk+g+MYMShrhudACRSOH8+ReLWqFJ5QgvLD6fNpXenztXW/TerWpEeObcLFRWeSb8DAIR55bnlo078zPtI90fE3i/7mUDy544dVXlAvXHjqECtWqrFILIASrGDoCZnlOxl5wAi9yACRET+IBNOgviv6qBBKhsAzpaV/L+72MmCDAEY5igFQKYCUv3hePh99WpaedFFtG/OHOUQQGZB4ebNj6oCPTAHyAUhHrfA1rffpjXXXJNBZ+gBngLoAaJAYFHy/PPp3wcPZmiFqMPG/d0h4BD4HwJrf5zBrP8Pqui/l+Z/+ODvNOrZ+2n9krnqwvode9IpV/VyrSjdwXEIOAQCEXAOAHcwHAIOgVgQMImm6iaE4X11+xbUuWEdgtGWG2QZR1z7coT0KiaG68wp2ZMmTaJ6HC0tzkbYLDbcBnLEdwAbYS1atMgNy5WvgaNVqCdH5L/mG28okjypjGDivqe/nyi9nPwdAMZwtsdTIydqHVZVShZXToNKJeREWnumTKHlnJoPw1ql2HP0HaR/ocIYIDqOyPpBNsBLsQEOA90rG0Ck/hfmRNjGTPsQGOWYwyPe8+r4d3z+Oa2Coc/R7CKtWikeBaTk5y1RgtBe8Rd2rmzlTJTCzENRf+JEdd3qK65QZQXgCKjIDihwF+yfN4/ycBbBoXXrjpYSqIm5Q4HKOuBMDfAF+B0EyAz4lR0d0KFA7dp0kDM6oHex009XfAbIMshTpAhtYKJCrBEcBnkKOjZ98eF1FzoE/ovA/O8+olmfvan+v5POu5Kan3sFrZw+lsa//oRyChxXoCB1u4MdevWaOswcAg4Bh0AgAs4B4A6GQ8AhEBsCm3fvobs/G0Frd+yKZUxE4RtXLq9ScZtXr0ylihTK0em4aAH4FLdjm83t3TowKzza/0Hmc610fk7XfpyNqxJsrKWTIDq8nevEQTJXqGlTlaYuFVMCwDrcxu2pi3rQzNVrRcZ/RTb6H+XI//Flzco//CSAWAsMXUTpYYznKfY/R8IfHEVHuj1a8SF93xPU6SMaX5Qj/jCsNz//vEq1xzhHOJsEkpfHKcxGPoj8inftSmWuvJI2caQfGQEwzkHGV6F3b2Wkg9UfZRYHfv5ZkS1WYy6ALdyV4veVK+n/mJgQ0XyQA4ITAP/AAYEoPZwyHpkg+AV2fvUVbWUnDRwT0APrqfn++0oXv4DHAVwEe6dOpSLc2rICOxbycpYLnANwQHhdDXS8CNJz4K5zCKQTAnO/fp/mfPWuWnKN5u2odrvONP2jl2nv9i1H/1unmx6kPPycOnEIOAQcAkEIOAeAOxcOAYdArAhs4HpspGWv2/lbrOMqQ4pLBOAEQIZA7XKl1f/vCSK1LWpU5RZ9ZTP899iVSHJA1GduYQNpIadS//TTTxxUPUJNmjShtm3bUsE0iYjC4Nzx8cfKcN3DmRAF6ten/Wy4luXWclKj0IYA8CR2Ip3KXQD+OXaaNvJfsnAhNv47E9oG2ghaGiJSjnZ7/pZ+UWMhTR5s/GjllyhwBuBvIEqEgDQRtfb+tHs4UdCmDyUIKBVIlOOYd6IGG/BwAnjkgYnXgAyw1iefKB1WoDwgYRx0AoCDArwCXuvBoDVt4xIX1P0nrj2IdNAGX3ePQyBdEVg06ktu9fdi4PILFC2uov/ljq+frvC4dTsEHAICBJwDQACSu8Qh4BAwQ+BXzgDox8z6kvZ6ZiPrr0amQL+zzxDXa+tHdFfEjcB2Nv4RoUZ0+t+cJr7mhhtU+nlRzoqQCro29PpkGP0qaOHojQleiYOH/9Aa/+WKFaGHz+lM9SqUlaoTfJ2vrd4ubo2HNH+Q7kG8tnoF6tal4pwej1T5AlwuoNr2MbHfLs4KOLJnDxU95RQqx46RkuedR3tnzlSkfvkqVVIt/VDfj5R9EPDhftTjF+ESkn2cwr+Rs0l2MTEg0vxBEliOOQVA2oc0fIy7/uGHaQtnAhzNKOD2fsgiqNinj+omgCwCZBeg9SCcNJgLvARw0qC94RZubVibI/pF2rQJXjs7tnaNHKlaEO7jjJe8PD4yCypxGQyyCpw4BBwCdgjs2baZRjx9N+3auDbDAMflL0Ad/nYX1Wpzut3A7i6HgEMgbRBwDoC02Wq3UIdA5iKwl9urDR49mcYzOSCi3pkpN5/els5v3jgzp3RzGSCwmQ1P1JPDAVD8jDNoJxvHZdmwVb3ohbJq6w6669NhhA4UcYpt2n+cOrix0guBjb/toW/nL6Hpq36lDTt3E7JblJOIn4eShQqqMqi/nnwS1eKsJycOASCwc/0amvj2INqy8ifKkycvVazfjFpfej2VrlbLAeQQcAg4BLQIOAeAFiJ3gUPAIWCLAMz+2VxvjZTruHgBJLqcVr8W3c/t3rKzAJsNXCYx7udVNGvNWlUysYPbkaFFGQT8B2W43AEp6J0a1iakr6NFWWYIdEC/9MnLV9OcX9Yfoxt0KMGGCcoxmlWpSJ0a1KYGFcuJWuThXpDD7Z0xg44wSd5hTjEvxCUQfqZ5OI/enTqHsVlJ2xmT7C4gqjz3xEZ0JRtpx+XNE6ouDL0xS1bQJMZ1Pe/3Hl4nBKUsVUuVUO0mgaW/tMVk7SDinLryF/qGjcmVW7YfdY7AkCzPWQ3Q8dwTGyZ1jrw5vl+0jJZu3prhzKJLwsm1q9PfT2lFZYradbPA6f+Fz97whT8rrob1bBCjRR/WgOehBbfnu7hlU+u2nNiDr+cupskr1tCW3XuPZoNA97qc8QGM2vEabPfAZL9MnKTFuexpwAXduMSpnMkUxtfi2V+4bpNySCzhLhuJLRKbVqlAN57Wlmpwe0QbAf6jFy+jsfxse3vrvU8w9kW8t40rV4iF6wVndfaadeosLVq/mXaysxDOaLxbK3OrxzMa1FHPQ2Z1nIGz8se1G2nqil9o0YZNtGvfgaPvAO+dX7JwQcU50qpmVWpzfDVuSVk8Fixs9srd4xBwCOReBJwDIPfurVuZQyDbIOB9VL7PbdfQd9szclOlINq29T+/KxXimujsJvgIxMf11/OW0A5OY5cKjP+LWjShS1s1S1lnhNXbdtCQ6fPZ8F9zNAop1Q8f1R3r1VSRSvAx6AQt6bYz031+JkIsxm3lvOg/jOIHvx6lPpRzksBA7d2tA3VtVPcYtWGIvDZxBn3FhmfU2Y8aQ4cFMiIe/vYHraPt+lNb08UtzNnBYZhPXraaBo2aRLsP/B6pzpnNGlCvzu11Kmf4O3CZyOO/PXm2dg0wzv96cnN2mJwoNtSh/2ezF9Bbk2ZHloCoVqS8h7ez/lHOHKPFBVwMwtQHuUxq+eb/tFOUyN3dOwaeL8m9kmvQVnPAsHEEHpcogRPmEebHkDokgT3W+SxnhC3dtDUyIywO/OFY+WTWAvpy7iJti1BwffQ7uxM1ZUdmKgTP/oRlq+ijGfNpNTu2TLPh0H3kz61PoDPYCSzFOxXrcGM6BBwCuQsB5wDIXfvpVuMQyLYIeFHlERyNGcnRQy/6mQqFTT9QU6FD4pj4KH1t4kxC5BQRTVtBpBgcB6bM9FHzIVr84rhpyug2/UBNHBfGWfcm9ej6jq2tImufspH26vgZtvBk6X1oW9mnx6kZdDBtj9mRSQofOKuTUdTPpPuGTXYMDLiP2DH0zpTZIudd6+OrKg4FOIUkgiyT53+YojX8/WPBULyjyyncIaSeZAqVXv/QNz+Inj1EhAde0J2zb1ITbceZeHLkBEIrSqkcx90aHuGOFMA2FYKI/NPcFtMrP4iao2aZUjTokp4qC0gnJlkO3ljY2xtPbUMXnGRWxoXfmFGLlxO6g+icVH69ka3y9MU9qRq/W+MSW13C5gfx7Q2MSZdGdcROr7jW4sZxCDgEch8CzgGQ+/bUrcghkG0QwEcQokrfcLTbJqpsuxAbI8d2Lt19cX8IYj6kAz96XheVKpuM4OP81QkzaMTCpSLDzmQuRK5gyJoQ6dkw+5volOprg87dBObAGDB8vMjwhH6m2Sswzl/nPUTEUyI2z8bC9Zuo75ffE86LRKRzYL9fZ6cY3g82WUFwhj3DhmjpItHlBvsOHqL7vhhJWIdU4GTrULem9HKj6+ayw+MBznI5cOg/tf4SqVC8KD176VkEgsq4BeUod3Pnlo2ayL83bxN+7zzO5QgofYkSOHaeYkcHSi1MxWvZCcNXIr9xVgocGCiBsXFi9mxan3qxQ0nOQhKuFcqnBg4fR8sMsjska8Q1bWtVJ2SC4DfAiUPAIeAQsEXAOQBskXP3OQQcAqEI2Ka5xwXpNae0VGmTWS3JfpRG6Y80+4EXdicY2jaCj9P+3401irqazoOP1D49ThNHLbfv3Ue3fjxUbIiY6pPq6xMzAGwMz6Asgii9wR0BMkSpkYUyEkQSpQIjvR9HzmdxPb5ULm/bnK5qd1Lk5dv27KP+w8YmVeohjYrPWLVWlZUcZuJJqaTKAQAdHuPnbhKXO5jIKeyMAK8J1hynwIH0PKfmf/vjT+JhdVkqGPM7Hu9FQbvNsEnhXMD7rZGgDae0/CVqgdVKl6TB7ExCSYCtYN3DF/ys1i3JpLCdJxVZYLa6uPscAg6BnImAcwDkzH1zWjsEsiUCm5jg6c1JsxR5m01EL45FpTp9V6pjZrRC7N64Ht3ehWuVDY2CSVzjj8icNKIrXXPQdSbZClvZKLz1o28JKe05URK7T9gYnqYdLJC98fT3E8VwmTrHFqzbSPdy9NwkWt2XDdXTmYgzTFBjjoyCONqEStaDbiQwSKVS4Li8zCHSjU6sVkl6i/i6FVu2Ue9PhxOcg1JBKcVD55yhSOHiFlMHEuaPcvCYlotErUfihMEzhmi7CZ5BcyLT4Al2OJhkLPnHwe/dkOnz6L2pczPlty+2VqVxHyg3nkPAIZAjEHAOgByxTU5Jh0D2RiCVqeSmK7c1ik3niboeRFf9vhktjsrazm3q7MDH+WiukX2GidyS4SEw1VearZCTHQD4IEcdsZ8AMdWGJ/YTpG3SWnLUVj/MhmS72jXEWwjiznenzBFfrzOkYPz34XRzGJ5xyJWcaXAFZxyECWrBe3823IhsT7eGZPR+g0sePp75o9EQLZkRHvuWChI4lKg8yhkJ0rT5qDMUp/EPgHR7a8JboAPc9F2aaPx/wM/J+9PmiXHU6SP5u/S9KhnLXeMQcAikFwLOAZBe++1W6xCIFQHPoHyJCeRMSJdiVcI3WHNulYeoEVp6ZZXEbeDo1mGS0g1D8Smuk81M49/TH7XtIDGL2pud3BWh1yfD6NftO3XLzlZ/h1F0JbPS/4UNUa+G2MbwhBPhuT+dxS37iorWZ4qXqWGLNOb7vxpFqFmXSlTttg3zvW5enZG4ZMMW6vPFCKNsl4pcVvM874OOW0CnW+LfUeJyB59vk5aoyO7px8b/yVz7Hbfg/T2YnYHDOG1dKsBk8CVnUpVSx3b6iPv9ErW3cWcx2ToAgOGHcJJx5F/qRJFiLbnuBM5SeZTfqzo+BslY7hqHgEMgfRBwDoD02Wu3UodArAjYsDvHqsB/B0N6LBjxYQiDfCwz+neHrQM961GPHUdqsxQrKVnWIiZAe4CNuWRTZaV6JV4HI/nqdi1Ur/swsa2PttUpjvtw3sA3gSi0v23cPG532ffLkVwLLO/4YNq9wnQO0zpn1FbjPIPTQyqdGtSme3uedgyZWqraO+ocAGgFh5psE5GS3JmMiWuHc7kGsm9MDEWkpD95UY+UODVNHUhYQxg2qXi/hJWSpGIuWwdA3E4P0zMlea+ajumudwg4BHI/As4BkPv32K3QIRA7Aqmub0d7qRplSnIbrvJUu1xp9e8lChXitmJ5qDj/LQ6m5rhBMW33Ftf8wAqp51FtAWHAIe06FazUJusAwRbqbLGnYZKKj3sTHaXX4sMbxtmdzBxeK2A9pqnzmNckmwPXm85h6mAw5ReATkEcBql8NqLqxOFQepgJDMEMbyKmRIySseEAuZtLEVAeZCJ/atWM/t6hlckt4mtNHUgY+MxmDahX5/YZ5khF1lNYqUEq5sJiJO/RRGBTpYt4A/97YSraGJrq4K53CDgEchYCzgGQs/bLaesQyHIEUlHfjtrWVjWrUDfu6X1C1Uo5Mp3RJrqHzcSHbssaVQhkZp4hOY0NFrS0kkTrdUzoNizfqTxkknZbq7ftYEKt+TR7zTqj6HMq9YaBULRgfmpcqQKdXLs6odwkrJzBpp2hbh8T12Yzh6mDwZTDICyKit7sg5io0ISFX7KXOqZ4mwg35pUQC0r0818DJwScESYYpJKMELqZZkfgXfUAEzyiC4AncO48yYSiUh4KKW5BZwlzPTJ0DE1ZsUY6jPg6lN08/+ezqWzR6JaSqV63WOGEC89mx8yt7JjJjs5x2zW5+xwCDoHUIeAcAKnD1o3sEMh1CMRp/HsR1Os4uoV+9v706ZwGHDIikCqN1mYmgo9cRJA78Ad14ofbp7MX0KvjZ4iGi4qC2vQcT5wUTP5NuYYfBteCtRtpI3d7sBVJFoBubNPIN8bTpYrr5jT5+7odvzGXwXeEmm+pRNVWB41hM4eOnd8/jw2HQVA5ys8bt6guAhJnlhQr7zodZ8LiDZtV5gvaMUrFhihRN7ZNK0WMqVufbt6ov9tkRwRFyb+Ys4heHj/dqKxBonfQ2uEUfHvK7Njngj6mZR/TV/1KD7FDx5ZPBc7DRpXLq8yDQ+zYWMjdNkCCaitBJKS2Y7n7HAIOgdyPgHMA5P49dit0CMSCQFzpjl7E+/pTW1PNMqVi0S0rB8GHNKL1o5csN1ID3AW9u3Ug1EwHiUl6bpgDwNbw8PSpW74M3dzpZOWggYPCpq990NqSNcazuwPAlFkdGIEksf/5XalQvnyic2Q6hy5anjhpHPX/qar793RFidDAC7oRHGlBYhrhxhg2qeC6DbNppYgxpfweuvmD/m6THZGI94ot2+kedrBgrLglca5UOpKgO7IaHjirkyiCnsx7EEScN5zahro0qpOBrwaZWrNXr6VBzBGxZfdeKzjxm3pxi6ZW97qbHAIOgfRCwDkA0mu/3WodAlYI4IPnga9H0XwmNktGKjG79m1ntKMW3NYqt6Qq2nzcB7HGJ+IahwPAJu0YekA/pJTig9LfeszGaAg6L8kSmw0cPt7Y4ZKs08Hk3L/CEdHPZi80ucWo/t+Gvd2U2R5p1v04wmlCWJdY/5/KiK3EaLM5J3Eb3ckQW5rumcmBQzYXjHeT7i3++v9UpuMn7m2yjkwJLiblMd8vXqa6qZg8G9ABbfseYydftVIlQlVCNtn9X35v1SbTNItBgou7xiHgEMidCDgHQO7cV7cqh0CsCMTxIY8IC9Ldw6J1sSqcSYPZftxLWjehx3V/7s+tk7DIbjIfzYhO3dmlwzFlGUhRvfWjbwnt3JIRW8Ztb87HGJdxjI+JZJYDYP+hQ8z+/z39yKUSJmKSnm/jiDElAHxnyhxCb3OpJNarpzI67Ol0OXdeuKrdSYEqoktJHy49WMJlACaCdntouwdOhjhkxZZt1PvT4VYlEMk+J1H6S98v/jHu6tqBujNPCwQZKAPYEWebAq/D1r+3tvwqujnC1hZ1n01rTIyHMqpHz+uisql0spA7tuAdgjNsIqk8LyZ6uGsdAg6B7I+AcwBk/z1yGjoEshSBZD/kEU0+94SGKu0xJ9f5B22Czcc9Uv8fYgOjzfHVIvdVSsAWVjtuk5kAhZCK/gj3lQ4iuIvLAYB5gtjipQfdxgGQCmK3IH3hHLnt46FGabxIC0Z3BGRGSGTGqrX0IGfkmBDKmUQ4berD/dFq27IYydr910RxX9hwJGDsKKeCqX42mRqJc6SqC4Bplor/jNp2NJDi5+dhyIzWqiZkizbvVaznDnZ+9w6gRFYAACAASURBVPiv80SHQzLErcm8V3V6ub87BBwCuQcB5wDIPXvpVuIQiB2BOD7kw6LJsSubBQO+MXEmfTzzR6OZwR7/GEeC/Kn1iQOYRC/D0j5tdEMECXXoGDNIbCLPYeCY1NwmjmHjAIgyFo02UHOxjXFerXRJGnxJTwJBokSkziFvrCD29qh5bPbZn2FgQjwJhxjae5oQ9UF3XbTTZh/iJgBM1nmKdaaixZtNBwn/GZVG5OFExP7u5DakJunyfh4GKd8H5ilRqAB3DfndOCvBhIDT9NnDHtqk5ts4lzFXMu9VybvHXeMQcAjkDgScAyB37KNbhUMgJQjYfoR4yoBEbiBHNvFBl9vExkiCgQHiv66N6kbCYULAFhQhtGFwh0Lof34X6xeW/pwM+VXignUEbv7rYbDM/3Wjav+F9Ng/mHjx1+27jI5UZjkAPpoxn96cNMtIN5O0c5tzZ0psZ3L+vIV6GQbS0hM8C90a16UbOTNIOSgMOUZ0bduymgAwmShu4uEBUejd3TrGlkFlc4a8M6qck8wdsGzztsgzfipKvrhkIP9xeVX7Q/CRSMVzNuxl7hl0V9GR4lVnB9rD53ZWtfUm3VM8faTvIhvcpO/8RGxsnDQYI24OC+meuescAg6BnIWAcwDkrP1y2joEMhUBmyiyp6A01T1TFxTjZDYRRmmkSUoAiLrSpy7uQbXLlcmwMps0VWkarA2xWhDsYQbckX//m9vn7aelm7YQMJ7JzNibmRXbJIIYNF9mOQBs8DFJz7chdjQ1CqTnz4+zx2EgaY8Go+iKtieqdPs8/O8Q06wOXVTVZh9McYp6ncQR/ffGN00h173mbMojvNIICQFeYtaXNIrv6Y0o9v1nnk74/flk1oLI5YBYD05mEMxCJi5bTQ9/+4MOggx/l0bNbZ6LZNrzmfJwYFGpbB1pBKq72CHgEMjWCDgHQLbeHqecQyDrELCJdvi1bVe7Bj3IbZVyW92/t0bTGlrcJ430ShnYwdR/a+f2x3RUsIl+So0fm7GDTjGyDJA2XpzTdmH0w2Date+Acbqw9AnJDAeAbYaElADQtqZcauB4WI5YuJSe/n6iFFryiChrlyutOgfMYqdNlASVBcXpALAlYjTFKWyNcUb/vTlMSOR0G2djyOKMtuLuLXd/Npydc1tDp0g0yHGh6bsSfB3YC130PwgTGweAlB8k1dk9iaBKfwf89+lKY3Rnw/3dIeAQSA8EnAMgPfbZrdIhYIyATYTbm8S05thYuSy+wdbAkDLRS1Kww8j6YHw8OnSMYuk2EX+Lr6j7ki0LMdEpzmszwwFgQ5IY1sUhaO1Ihb79X0Np029mXRikBo43p2nE1os6IrKMVP4Dhw6Hbh3StZ++uCeVLvI/vgObdOeoDIDte/fRLUPMu1WY4hS2yDij//45grCzeUZMjWTvjO7iWn6k84eRTyLr694epyrj3S8mzh04BkFC+uPaDZH8KviNubpdC7qszQkZ5jI10r35Wh9fNRJK2/dqMmdqyYYt3MlihFE3gLh5LGzOl7vHIeAQyP4IOAdA9t8jp6FDIEsQMDUC/EpWKF6Unr30LJWOmBvFhuld+qEJvPCx+SG3YHt36tzA1HdE6x/hmlek0SeKbf2/v8VX1J7ZtsHK6nOQGQ4Am97qJim7kvTrRJxNzp13r4nBhntwHgdc0I2e+2EKTeIU7DApmO84epSNOxBh+sWE9NK7L+odM3LRMpXBYFI2EpfhFAdxatSzEgepqum7HWd0EDttXuOU/Kj9DeIqMDWcUSaF9P9nRk2itTvCeT5acjbCw9xNJZFM1TTbQFqWZfNeTfZM2ZRq4Oxkxrsuq9/nbn6HgEMgOQScAyA5/NzdDoFciYBNGzA/EIhOg02+UL58uRKfxdxbHERYJszlpq3e8OE875f1NIRJ5ZZxyu2hP45QpZLF6ILmjemMhrVDuwjYOCek9f/eZtoYoll9EDKjPZZN1oyUgMzW8SI1cLz9sYnGo5TjqnYnqd7lvx34PXSrw0pWbM4sjKvrOraii1o0PVoCA0fCqxNmEFjqTYx/KGxKlBi2SJMOCDbPBNZ95cnN6S/Mn/Af9gRzMWWyBynfzae1oceHjQvdX3SwQCtLlIH4xbQsBs8DSg3gpAjbQ6T+w+FUv2K5DHPZ/G5Jnz8bYzzZdHybjCLnADB/HtwdDoF0RMA5ANJx192aHQIaBGyiHf4hT6tfS0VxcquYptACBx1reVxY2aSNmhqJqe4DHhcW/nGk5RfJzG1aO4+5pHXnNsSOGF9q4HjrNjXYcB+e94qc9RPVErMyk7U9eVEPdV2i2JxZjAECwUZsMMIxtnHXHvpp4xbjFnCeLqatGIPOCZ6L+74YSXAQplKS5QMwzfBAuQXOERj2w+SSlk3p2o6tj3FKmHLJtKlVjXYoEtBwnoGwuWx+t9D5pA+XLejE5oyaZPcEze8cALpdcX93CDgEbBFwDgBb5Nx9DoFcjIDth4cHSW53AJim0AIXKclesscqs5wTErb3ZNcS5/2Z4QCwORceu3rUWm3J/zzj3MQZZ/Ps92hSjxas2xSaso2oNdr9XXBS48Bl2hhXcZ4NjCUl6AybV1e2k3gfsm5+P/yH9TJsW6zaOHhacoYHMjvCjPIyRQsrXge04UsU0/PUsFI5znjaFsozEOVIsonSSzODMuu96sfPFDvvXlcCYP1YuRsdAmmDgHMApM1Wu4U6BOQIJPtBntsdAKYptEBe17ZMvjvRV9p8qNpEP2HwvM7p1ro2XXGtK9lxpJG+ZOaxaT0n4V5Yt/M3LSN6mN6mJGQ2RgfaUK7cuj00ZVtnrCb7vklmz7x7TVoxBs23cP0mVQKBMgSdgMzvIa5ff3b0ZCa726i7PPTvYZHwqAFtHAAgbMS6whwWYaUd0MN0b8FZEUYyiPGiHHmm3Q1MSp9s3qvJOn1tnkWTNVkfPHejQ8AhkOMRcA6AHL+FbgEOgfgRMP1oS9QANcEgqUskaIpf06wZ0TSFFlpmlgPAlAU7Gd1gTAxisrXxhh0HsmLXpKn2yehmei6kBH02mQVYh3R8/5ptnv0oo03Sw97G0Elmn4LulThiwuYEOz44QZZt3qZVy4/Henbs3M33bdy1W3tf0AVhpIpRg8WNNcoRnrq4B9f+lwmc1oYXI0z/qOg/7jFtUWqSop+Z71Vv/ZJuMIlYJcs7YHUQ3U0OAYdAjkPAOQBy3JY5hR0CqUfAxgjwa2UTUU79quKbwdTQS8bINtXaxlhMxjmRFU6AgkwueeDQISNoklmjZCKb1pASYki0tLvjk2GRjOhh+tkQ2yX77Cfqoov+43qbqLRkT6TX2DhKvLERrR48ajKNXLRUNF3iORzz0wp6auREa+4CcCA8zoR4RQvkF80ftwPglLo1Fd8LMAySsT+vpP7fjRXpprtIV8ZjmoFjwo+R2e9VYGHzLJryuegwd393CDgEcicCzgGQO/fVrcohkBQCNh8e/gmT+aBOSvFMujm3OQBMPoSDID7MHQqGzJhHQ6bPj0zfTXZ7kFHSsV5NJn6rwC3nJhsNV7FEMXr+T2dx//nCRvdJL7YxYiXEkCBee3X8DKkaGa6zSUFO9tlPVPT6U1vTxczUr5M3uMVcFImg7v5k/i5xxISNDwP+iRET6A92BOgkX968KvW/zfHVjl5qyh2QOIeOXyHx+jgdAHjP9+P1gD8hTGwM56CxEK0Hz0AVJpMMEpvnz6RUzWYdyTodp6xYQ/2++cGoo0Vud77rnjH3d4eAQ0CGgHMAyHByVzkE0goBGzKlRIBQc31Xtw6hkaGcDKiNAyDVBqiHp82HqsQQ1e1XnKm+3lwwbsrzhz/aguE8NeC2X8flzaNY1lPdhlG33sS/2/Sy1xnoG3/bQ3d/NpyQKm4jNsR2NrXOYbpVZVK4Zy7pKXK6rNiyjXp/OjyyjaANBpJ7bM//z9x1ACn8krp/6BH2TkT3gAe/HmXNB6BLjfdjAAfPPZ8PN2phGoZhvQplVWeHqOwDm3dl0Hw9m9anXl1OCW19aNNKUpdR4NcjK96rpiUN0De3l99Jnmd3jUPAIaBHwDkA9Bi5KxwCaYeAaeumIIBs6lNzCtA2H7U26dg2eNgYcHGkjdp8IHvrAzb5mRW9FPcSr8V9xGFYNK5cnmBABvFI2Dqo+nKq8uncsi4VgsjqjR98RTv27RcPHxUhjINk0YbYbtTi5RzRHi9eQ9SFf2rVjP7eoZVoLKz3eSbF+/bHn0TXx3mRTQYMjHY4odB6UCJRTPm4H86Ee7mFINj2bUSaabGQuzXc9emwWDJ1dHPalMWE/ZYM4DKHplUqhkJj4xQ0Ycu3KWWwdSx5izQtacB9Ns+8zXlz9zgEHAI5GwHnAMjZ++e0dwikBIHfDx/miNRomr1mXVLjI11z4IXdqRKnX+cmsXEAZFZZxDiuuYV+JpIsc7TpeUmWqMqm3zfwOLNZA+rVub0JNOJrka77EKfrHvk3TFmZRDkATFjlw2YzJbZDKQeiw/OTYKb3dNGRwwXpnGwkXIb6sVeZpmoDJzhJYBRKREKEmKzDp3n1yvTYeV0iiVcxx7OjJtF3C36WqB15jWR/bZ/TxIklazM10E3fQTaOVdM5/Ou2wQ7n7AF2coLw1IlDwCHgEIhCwDkA3PlwCDgEAhFIJqLrHxAkVYi0IAKWW+SFMVPp63mLjZeT6ugM6mD7fTOa5v6y3lg3aT/soIFN2ap1qe865WHIPDp0DE0w7D6Q7LxheqE/+gOcwr2NswBMJMzwjMMQNnU4wXHxwbS59P60eUY1x2HrtSk/wFjAsP+wsdbp8Cb4e9eaOgC+4ywFtPCTunra1a5BD57VSZWvREkyJR+6LB7o+hFzdLwzZbaRkyqZ/Y2DbwBGbW8uJevaqG4kdu9MmaPOr1RMo/Nz+J167xcjmOtBuuv/0cQ268iGi0N3BqTYuOscAg6B3I+AcwDk/j12K3QIWCGwYN1GlZJ64NBhq/v9NyGVGx9CYATPqQI29knL19Awjp6t2BLe8zxqfZKaWVt8kjWcbA026GtKVBdHJN6mLZeEtMwUfxj/cLps2b3X9FYKSj1HdHnQqImEVPxkxCT6mCwRXaKeUqMtbH3IKPl63hLCHiMSKhWUkLSrXV1F5uEMk4qJA+BHzo6AIfj74T9Ew6M+/wmDLChbMsQohw/29zMmk3xr0mzrbgOJi5Vkl+DZuIfLJEz2MHEeKY+EaVaWCVkeHHKPscNxlkVGnO27zuYcuPp/0SPpLnIIOAQYAecAcMfAIeAQCEQAH+H3fzXKKpocNGAejuR0b1KPru/YmmCcZHfB+uf/upF73K+kmavX0va98trusLXhI/2eHqfGXoeO+ldExG2MUE9XSUpv0LpM29TFZYTP+3UD9f1ypNgQ83SXRmMl5zMZ4x/jJ0bs4jTEpT3OMSci2i+OnRabcViheFF69tKzCDokI3CGoAxpPGd6LNqwibbu3sf7/T+HJLgjMBeM/vZ1alKNMiW5ln4r9WEDXUrMB/2kDoD1u3bTLR9+La7TxzuvDz/vnRrUFsOQDBliUE07MjuGTJ9H702dG0vkHwvRMfJ7i7WJYicCpSP/w/U2HQCke56sQ07qwPCv2zYTJJksLvEBdRc6BBwCuQIB5wDIFdvoFuEQSA0C3y9epnpU/9ugrlmnCUjdujWuq8iKKnF07P90N2TC32EE7WADf9H6TTR1xS9cA72BNnNEN851e8uoXrqkamdVukihpFeGj9N/zfpRtd/zG0a2A5/NNfK3co28dE9s6pZtPoiD1mPqePDGQCs2pBSbGGVB86PrwcDh48TGYNienNGwNt12Rnt11l4eP537yS+L5dxJHACpMP6xTonRZntGdffZsMFLOnTs5ijwTUzyuIGdAFIB6z8cftLnydaY9fRJZLXHOwEtJEGsGOe7TJotZFM378dWWsaCd8GtHw+ljQZ7I3EAJGv8Yy0S/gf/mm3eqbhf6pSRnl13nUPAIZC7EXAOgNy9v251DoGkELCJrJhMWJZ5AdpyD2lEZZtUqUCF8+czud3qWnzUbd2zV7F3L1q/WRn9a7btjMWAlioEw6BXl/aRhF26sVZyGcJTIyfQss3bdJeK/25qHKMHOhxEh/6QpUNDERNm+CjF8aE8YNg4gg6mAoPv0XO70PFlS5neqqKoQ9mgenncdKN1G0+UcAOIGuE8k7LE41kCASc4OIIkFWnhmCeuDA9bvGzqznVYHTpyhG5nAxNM/VJBRs1bV11EJQsXlN5y9LrBzC+ArAxT8aflb+IWkiAqRMlC3CJJ/8ecyToApGn6Nl1BdGPDeTJ41GQavSS5UhzgYEKGa/NOxRxZ6XSL+3y58RwCDoHUI+AcAKnH2M3gEMjRCIBQDgRncXAB6IBAP2nUzHqt4JDiCyOtcP78hHRafEzjf8MEDguv9nfNth20a/8BVa+Pj+Flm7fSrn0HCPWc2UHg+Li7e0eCoSAVGG2reD2vT5yp6lHjjOp5OkCfh87pTM2qhrfcgh5jlqygZ5hR3CTzwLbMIAwfkAA+yh0PbHBAxOwBJmYLM5CD5sQ5en7MFEL032ZO6T4HXdewUjmC88rE4RPWpg17hpTwT2YtiH0dcaX/22Jl67QMc0wB80e/G0OTmf9DKoj63s+cJ6dasrHb9H+HbigBaF+nhuKPeIWzSZKpvQ9bq0k7U9t1eHNLjVqbUoMojoxk+VSCsEMLw4fP7Rz5vocz+gEuu5M6+bx5TPg+pGfYXecQcAjkbgScAyB3769bnUMgaQRg7L0/dY4yGJzEiwAij+c3b0wXnNSY8GEdJnBaTF/5qyLyWm5JQGiiOSLNMB57Nql/DHM5IqxvTprJkbEVxsajaYmBTmfbMgBvXDiTwC5++cnNqSLXkgeJ53QZwoR0MAJNsh10+pv8/Yq2zRUfB9oDSgWZDgPO70qIdnqSiswRvz4orbi352lGae/S9Uius+0QEeT4gsNnAJd5LFwnxxw6XsjP8w2ntc2AgXeOPp+zUPEabOOSI8+JBMdnCXZu1i1flmoyjwEMwC/mLJIs9+g1+TlDpAc/rxh77Y5dRveaXCxJnffGS6aTjElLOxsHAHQ8vX4tuovLgfC+gyC7Zxq/Z+HY3Lkvec6XRFxR/nQfPxt1K5TNcDbgZBq28GdVrmHiUPXGR0YZ1oHsGycOAYeAQ0CCgHMASFBy1zgE0hyBONqSpTmE2uXDAVC/YtkMjgBkMIDUDP+bFQKjqClnAsBRgY9jlE2s37nb2PCH7iWZoR1s6LXLlY51KTZs2UEKgJMBrPz+MhSUhmR2eUiQbtiH/mzIo9UZDDwTgXHTokZlKsR7mMz+SeeUpodLx7O5zrQlnDcHHELICKlUshht4HMOck2cexNpc3w1epgzaPwt/2DQP82lMlNX/mL17JjMn+prTVqZJuMAMGlpZ+sAAFZoB9i0agXV3m8hd76BgzPVgtK3JpwRkI/bQuLdDrJZG8M/le/VVGPgxncIOASyFgHnAMha/N3sDoEcgwA+Yvt9PZrQHtCJQ8AEAUTzrm7Xgi5rc4LJbaJr1+38je76dFhSHRBEE2XhRV57L/AtjOMWd9lVTNLDU7kGlGg8yGVLh7l2PzOlKfOYPHpeV0JE35Pc5DyVkvJ5a0/GAWDS0i6OdoOZeU7imiuV79W4dHTjOAQcAtkTAecAyJ774rRyCGRLBFAb+fC3P6jImBOHgBQB8Ak8wqR7fsNIeq/kumQMDcn4WXmNv3Vkdl8nMigGXtAty9t8oh3m7f8aqrg/MkuQ2TLokjMznHFbRvfM0tl0HlN+h2RIABM7GkTpakP8aLr27Hh9qt+r2XHNTieHgEMgHgScAyAeHN0oDoG0QQAkW88yS/VYjkRmNhFa2oAc00KR/o2U5InLV2fZXpXhdFe0PazG9a+pEqTR9vl8hBFBXqp0iXvcelwv/ORFPZRhOWXFGur3zQ9Ztpe6tZ3JbSR7cRvJrBZE/h9jcshJy1Zniiq1ypampy/peQzBW27LTjGJygN420wM00yDvcyR0ueLkbQkEx3TqOdPJdeC7uCadBbQjeX+7hBwCKQfAs4BkH577lbsEEgaAdTFok3VK5akRUkr4AbQIuCx3FdnAjikQ6eiHZhOCTggQE4Fsq1US2Z2qwhbC2rI65QvQ0hJjkP80X+MZ9PuzEaPckWL0BZulWkqfZn5PjP2WqIX6u0fZmdJqssA6pQrQ09e3COQ3T27OmzAx2FDcmcSlccerdq6Q5XnmHKYmGYaYC7b1omSs+S/Bmn3557QkC5rfQL1/er7LHE6ghPk0fO6UOPKFUzVd9c7BBwCDgGFgHMAuIPgEHAIWCOQlW3RrJVOwY2IBrWqWVX1h88qlnj/sqALyNgQfYds2LVbRcgRkcwsyZc3L/Vm4x+s8JkhSLf+cNpcepe7VWRFZgqcHTef3pbqMZHj3Z8ON27lFYRRu9o16EFuVegRysGYhVEL4zZV0q52dTqVHTYDh483wjG71P97uKD2/u7PhsfmjAnCu83xVbnjwemhpS0fceeINyfNStVWWY2LtPE/s/H6+LBxRm0CC3CXgf7nd6MTq1USz4s2hL15D5Zv3ia+BxeezC1S+51zhhGrfWY4fODg+yt3DLmszYmqHa1t2z4jMBIuzkynajJ6unsdAg6B7I2AcwBk7/1x2jkEsj0CMLzmcXuyl8ZNUxGfdBEYuOi5jUjQ8f9ltkdWxItjp2WZEwAfhzdw+z6kYuMD1S/Ymwc4E2AjOwNSLVn1kYp2Wu9MmU3/SkF/+yjMvGwLMMjjeXieS2S+5bOQjISVTny/eBmBDDBuJwfOCwxDtBuEY6/XJ98R2ixKxTQ9XDpuMtdNWLqK2/iNj/15RBQYLS3RKtNrIRekJ8qk+nMpQnYQ6AkSzktbNqP9hw4ZG+ZoJTmYyxyQPWAiNpF5ONLQHtVEUu3wKcIlOHd2OYU61Ds+Qws/lDkM5FaRIMlNtUCH3t060in8u+PEIeAQcAgkg4BzACSDnrvXIeAQOIoADB9ERN7lVmXzf91g3D4rJ0AJo79x5fJ0NqeAtq1V7ZiPf2AwkY2OQdxHGnWpmSUw3tpy1AwfzkifDZNfuT84Ojn8sn1nylTzG8MpmyRiYJSnDJk+j97jTADTFm6m+sIQRLQSZQ5Iy/Uk2YyLqOyJVBg6xVh3GDft69ZUxo1pDT1wQLZH10Z1TSFM6fVwCA0aNZFGLV4e2zxepkePpvUzGIJBE6Bjyr1cm37g0OHY5jcdCHvTskYV5ayoWabU0dtN22f+qVUz+nuHVqbTq64xJhjg/QHOENS4m8rwhUvpGX73xu0cQ4ZXv7PPoOPL/g8/v25Y48PfjrEqq5CuUaeDdBx3nUPAIeAQAALOAeDOgUPAIRA7Aqj5/Hb+EpUSnxl9lWNfgG9A9IdHSn2PJvWpQcVyGfp7h82LCOoTI8anvO4eH/dI6b35tLZU679ZCDos4JhAVG48Oyri/FCGLq05JfqOzqccLT3Q6ZKqv8MRM5kJ4OCIQRpyKgRG8w2ntqEujeock22B+WzTgyWlE9NX/UoPcSlAsuUm3p7d2qndMY4jk5RqGCfPcHQYvduzm8TZhq8u8zsgAit91kCYeh87ABayYzSzBY4KlaHEUX+/4e/psWLLNuotLFWBc+sp5jmozXwHpoL+9iCunLV6rejWnuxY6cXOqIz5S6JbKW6HDxyr55zYkK5lx0dUpge0W8/lVY8MHWNc7qBbGXTo3qQeXd+xdZZ319Dp6v7uEHAI5BwEnAMg5+yV09QhkOMQgCG2gT+Mxvy0gv9ZqViTUx2VTQYkGF+VSxZTBj/+QVuzwvnzWQ2JdaIN1tuTZ8fOFg09O9aryfWoJ1lFyrAvs/mD/Lkfpih+gGSlUoliHGFsowwOmw/3ZOcPux/OjlcnzKARHBmM69wB+66N69J1bBQgJTdKkAL+NKfrwwiSCJwKiKSj9j9KsH8fTZ+vyh1s14U9u+2MdtSCz3nQnsGYgkEDIrsogRPhRt77C04yS9mW4BHXNUjPfoTbl87jzCQbwb6gPOJcNgZ1hmDi+HE5a3R6o0tEZY6aN69emTo3rEM1ypQMdEx545i0KES5w63c3cH22ZY6w1Be8MSF3dnRUFq33NC/w+ky6PuJysFpKzjT6L6BrBipswdz4Tn/lMuPPprxo/iZj9IRDqc7mMsFxKKm2B84cICmTZtGX375Jc2aNYtWrFhBVatWpXbt2tGf//xnatOmDeXJk8cWInefQ8AhkMMRcA6AHL6BTn2HQE5CAEbFGk4/n8pGxWJu2fTzxq3GDNFxrBdGXBmO7NfmD6tmVSpSg0rlCGz5+NCPW2CgLVy3iT6fs1C1xbKN2urKD2z0xn7ASP1g+lyOYO02ygjAR3Id/lAHIRbS4D2iOhs9Un2Pl5Hy9bwltGPffqvpYDAjCwRGoM7w90+Acz6ACdeiHC1RkfgwZWHAjebUdnBvSLMcEE1sUqWC4q04idPCE3kiEufatmcfpzb/oJ7VIPEY0ZEJkZ33H7rjOUQpAFLfpWegFBuk2G/Uo5vsuR+ruMkpkfHzD87Y8N5V2MOShQtq9zJo/yTGMkgh7+5+aijRofRh0jnD4uQN8fb6lfHTxc8G1pHI62JqdHtY4H3zIZchwfEIjE0EOmCPr2CyQbD8m+pwhIlChw8fTk8//TQtWbIkdOqrrrqK+vTpQyVLljRRz13rEHAI5BIEnAMgl2ykW4ZDIKcigI+1nfsOMIHgdiYd269Yu/f8/jut2bbz6If6wcN/aB0F+BAuxUa9Z9SgXhPM5EhLRkQJ/16Da2CLFcxvHMWLC1usFeuas2Yd/ch1oyu2bKf9/IGY2CYL0byi7IyA3nBQnMhRvRrsoEilkQXCt+nsoJjJmQFqDzhqivRpT/CBDnwRGUN2BBjQs2PKd9ReeRkpaBk4m//BOoPwx1kpyuekcaUKBHK75tUrJbVW0rlB6wAAIABJREFUOFqQUv8Nl8UsU+f7IMF4hhMK4194UhNFJGn6sY+1wsBAtBMlN0hD9vYM45fkdZRg4xBnCBwRJ1SraHz2EdWE4+TreYtp8+69ykmE84lymMstjZS4niebcbAXP23cQqOXLKc5fAa28Jo8pxzOeNlihflsV+N2hrWpPnd00DlJJDrg3H02ewG9NWm2tQMQelzKdfiXtz3ReA+jdMQ7CRlaQzijxMvQAg6IfGM+OADiwAA6YHxwc8zgEhb/M9C+Tk2VYVH2v11LJJhKrvGeu+8XLaOlm7fSDv598TJmvN8LcA0g0wvEenXLl431Heu97ycvX63OGrqw+HXAGvCuwXs1mWfUw2LPnj303HPP0QsvvCCBh+AEePDBB6lw4exXuiNagLvIIeAQsEbAOQCsoXM3OgQcAg4Bh4BDwCHgEJAhsJIdfuClgONJyr/hlfv8rX3LSIJPmQbuqtyKAIz/xx57jN555x2jJb744ot04YUXGt3jLnYIOARyPgLOAZDz99CtwCHgEHAIOAQcAg6BHILARiYJHbNkBc1as5Z+3b6LdnLKuOcQ8MqT6nGGRXvmgjiZI/C2PCQ5BA6nZpII7Nu3jx555BFj4x/TduzYUWUMVKhQIUkt3O0OAYdATkLAOQBy0m45XR0CDgGHgEPAIeAQcAg4BBwCjAAcR59//jndcsst1ni8+eabdOaZZ1rf7250CDgEch4CzgGQ8/bMaewQcAg4BBwCDgGHgEPAIZDmCMyfP5+uueYaWrtW1mYxCK7rr7+e7r//fsqXz67jTZpvgVu+QyBHIuAcADly25zSuRWBw0y4tWXLFsXei38WLFhA27dvp5UruYVewg9806ZNqUyZMlSzZk1q1qyZ+qdOnTpUsGDB3AqPW1cWI3CEz+eMT16jxT98RZUanEBn3NyP8hcumsVaZcL06OQw6gua/flbVLRsBep6e38qVq5SJkwcPAWYvtevX08TJkyg6dOn0/Lly2n27NnqYrB6t2rVirp27Uo9evSgsmXLxqrnrl27aObMmTRlyhRauHBhhndT0aJFqUmTJtSgQQPq3Lmz0qNEiRKxzu8Gcwg4BP6DwO7du6lv3770ySefJAUJygBefvll9T3hxCHgEEgPBJwDID322a0yGyOAH3F8xH/99dc0atQo2rlzZ1LadujQQfX57dKlCxUrViypsdzNDgE/AvOHDqHZX7x9tF659aXXU9PuF+d6kFbNmkDjXx1Afxz+T0uv+h170ilX9SKm8s/UteNdgXTfd999N7LFl6cUnAFo9XX55ZfTcczsbitwTE6dOpVee+019Y6SChwCl1xyCd14441UrVo16W3uOoeAQ0CAwIgRI1TqPwgAg6R79+40YMAAyp8/v+II+Ne//hV4XcOGDen1119XAQQnDgGHQHog4BwA6bHPbpXZDAFE8BYtWkSovcOPeLJGf9Dy8PGPD/+rr76aqlSpks0QyDx1Dh/8nTb+NJ9+mT+NNv78I/2+dzft/20H/Zv3IEwQ1a7Z4hRq86cb0iPCLdiO3zavo2ED76JDB/ZRjZPa04ppYxRGp994v+DunHvJwX17aPhTd9P2X1dS7badaM2cyVSq6vHUrdfjlK9Q5rTPOnjwIA0dOpQGDRpEK1asMAYT6b033HCDsRMA9cWI8j/55JNGhn+iglWrVqV+/fqpOuM8efIY6+9ucAg4BDIisHXrVrrzzjtp5MiRgdA0btyYXnnlFapbt676+8SJE9W3QJiz4JtvvqHWrVs7mB0CDoE0QcA5ANJko90yswcCMPwRSfvnP/9JY8eOzRSl4Ajo1asXXXHFFWnV7xeG/9yv36PFo78i/LupFChSjLrf9QSVrVnP9NZcef2yyd/TxDefosqNTqITzrqMRj//IFVt2irXOwA2Ll1AI5+5l4qWLkenXX8fjX6hHxUpXT7THABI73/44YeTMsDB8P3qq69S27ZtxWcThgLYweGkDDMaxIPxhcgGgCPh/PPP58SJzM2cMNHTXesQyAkIIBPo5ptvDlX1oYceItT2e88aSgiRiYPynSDB++Hcc8/NCUt3OjoEHAIxIOAcADGA6IZwCOgQiCuSppsn6u8oCUAULh3S/FCrPvGdQbR88ij1AVSySk06vtWpVLx8ZXYGHKD5Qz+i3Vs2UIGixemk8/5KBYoUPwa6wiVKU8X6zej/XMQSVNM0jlPgV0wfw3hdyYZ/SxrxdJ+0cADM/fp9mvPVu1S7TSdqdcm1NPTx2zLFAQBn4XfffaeM/2QIvryDfemll6p04MKF9VkLmO/BBx+kYcOGJfPKOeZeZALAqXDyySfHOq4bzCGQTgjoov8nnXSSiv5Xr179KCzg7oDDYPTo0YFQvfjii3ThhRemE4xurQ6BtEbAOQDSevvd4jMDAaT3I+L/zjvvxBJJS0ZnpAU+8cQT1LJly2SGyfb3elFbOAJQq123fdej9dp7tm2mof1vo707tlD52g2p250DKX+hIrGv6cgfh9nRMEQ5G44rUJBOva4PVWvWJvZ5MmPA/b/t5PT/XrRr41o64x8PU6FiJWnEM32oSZcL6KTzr8oMFbJkDmSOINNh3aLZ1PKia7gE4Ax1dnBuOt30QMo4AJDyj5rcwYMHx/bOqFWrFr3xxhvUqFGjSCxRYoCMoRkzZqQE87PPPpuefvppRw6YEnTdoOmAAByDYP4PkzvuuEOVB+TNm/foJQcOHFBOvffee885ANLhkLg1OgQ0CDgHgDsiDoEUIYCo/48//kgPPPBAyj6mbVRPhyjcolFf0rQhL1LRMuXp7L7PU+FS/2NC37BkHo18ti/9wcbd8S07psyQ27djK33b/1aCwwGCyHnzc6+w2bIsv2fr6qUc8b9H8SZ0v2sg7Vi3hia9PUg5A2o0b5fl+qVKgX07t3PE/1bOFtmoOh6gLARnp/k5l9MJZ/45JdPC+Ef07vHHH499fF2a77Jly+i2226jOXPmxD63f0DXdzyl8LrBczEC+/bto3vvvTeU0A+lNm+//TaBDNgvzgGQiw+FW5pDwAIB5wCwAM3d4hDQIQDW7C+++EJ53FNB8KebX/d3pAg+99xzRwmCdNfntL8vnTiCJr71tErx79H7KSpTvfbRJXjOgVQb5YgeT3prEK2cMZaKV6hCp99wP5WpkTNZllfPmkg/vPiwcqicdd9zNPOT12nDz/PozD6D1dpyq2xZuUSVOkDg+Fi7YBbNH/YxdeM2gJUanhj7svHegPH/2GOPxT42Brz77rsJ0cEgQfvR3r17K1LSVItJOUKqdXHjOwRyEgJz586lq666ijZt2hSodqdOnVTGYenSpTP83TkActIuO10dAqlHwDkAUo+xmyHNEMAPLX6AkeZqKl4Pb6ToI10/qF539erVKrMAfb8XLFhgOsXR69Geq39/7meeC1sFbv91hYpYI3W93V9vo4ann3103ZPfHUw/jftO/f+I6tZsmTFSYg1oLr7Rq4OHA+O06+6jH/7Zjw3/qnTGLf0oT1779nLZHTLP8VG4ZGnqdsdAmvGvV+nAnl3KqYRsgDgFGUNffvmlMtLjIN0L0u2vf/2ragdWsGDBDH9GVBH/HWVKmSF4t6GlYO3a/3PMZca8bg6HQE5G4I8//lCdQJ555pnQZdxzzz10++23H0O06RwAOXnnne4OgfgRcA6A+DF1I6YxAviQRmQd/0gFRv/FF19MF1xwATVp0oTy5csnuhUGw4YNG5TRgJQ/G6IwOCn+8pe/5D5WbsZm1cwJqt1fvY496Lj8BRSm/ppux/IvOmbqovGvDaTlU0dThbpNlDMF2RXtPW4F+TA57sr5331Esz57U2U+nHzFrTThjSepfsee1Oriv8e+FnQH+cc//mH1HEuVCXIA4D3y4Ycf0l133SUdJpbr0JP81FNPjWUsN4hDIB0Q0DH5I/1/yJAhge38duzYQTfddFNo96GvvvrKqEtIOuDt1ugQyM0IOAdAbt5dt7ZMRcA08u+157vsssuSjsJv27aNwOL70ksvGa25ffv2KluhUqVKRvfl1Is9MrudG36lYuUqcjo78wNwdNcvC4Z/QrO/eFt1DQBxH5wGY196lDb8NJ8JAwcoIxgdBEa/8BDt37WNet4ziIqWrUjzvnmfFo/5htvFlaeu3CM+73HH0YhB99Jvm9ZSl9seVe3zPAEvwOjnH1C95RPr6FfNGK86GGCezlxjv231Mprw5pP02+b11Paym6jRGefRvp3baMp7z9GvP85QBIft/nrr0Ug8xpz83rO0ZeVP3HM9L9Vqczq1+dMNqhzCRLDuhSM/o4Xff06/7/lN3arq/bmrwtZVS6lnn6epWNlKtHzKKJrFeIHzoFDxUnTiOX9hJ8E5x3RP2LxiiSojAPeCSXvFg/v20JiXHyMQO3a59RGq3LA5LRn7DeP9IWv0b4U1WjVK9g3dDNYyod/0j16iXXwGjitYSGFTv0OPo4R+4DnwrwnrBulf6ep11H/vdscAqlivqcLDj3WtVqepfchXsHCGtYOIcsr7z9PSSSNUJwGcqUQxqb3v2bMnXXfddXTiiSdSgQIFaNWqVarUKIzd2z9XkANg/vz5ilBM50BEC0E4C0855RQqV64cHcfn+9ChQwTdP/jgA/rkk0+MMhfQEhD6OHEIOARkCOjI/zp27Ki6bKDtZ6JEOQDgOIBDrkWLFjJF3FUOAYdAjkfAOQBy/Ba6BWQHBExrd//85z8rIp/y5cvHpj50QFot0gNNUohxPZwQ6SA71q6iYU/eRQd271It/rr26k/5ChQ6uvTf9+6m4U/1pm1rllOTbhcp49CrA0c7QM9w9VLiS1aqxv/tSTaA31ItByHoKIB68d/37KZRzCCfN39+6s7p4+Xr/I99feanb9CPXEteomJVdiA8c9QJcWj/Pho5+D7atGwhNTjtTKrDxv2o5x44aoDXan2aYqNHXfpvm9ep+Upxi8OefQZRwaIlaNPyRRmu9xZWqcEJbDw/SvkK6VvA4R7loHjhQYWDX6AvDPIaLTpQ+8v/QXO5y8FcbpGHKLInaLvY4oKr6YSz/nem0BFhLBvxq2dPUo6Nbmy0S3VZNWuCcsD8h8/hSVozd2qGOVHGgXp87b7VqEuI6M/+8h1FZuiJnycCaxvPUf5f5k7JsG44i/7g56s0Yw2HDTJKVkwbQxPffIr/+6EM19Y5uXMGI9/fkeLUa+9RDhm/SNPvYfDfd999ygDPk9CacsyYMaJnONEBsHv3burbt68y3sME6fogMsW8MPqDBO8ejAFHhPTdE8VHkA7vIrdGh4AJAiAHRZkOOnmEya233kooAfCz/3vXorsHHIeLFi065nZXkmOyE+5ah0DuQMA5AHLHPrpVZCECJrW7YODHR/w555wT+jGdzFJMHRGY66yzzlJOg+LFzSLEyeiZVff6OwDAmD79xvszqOIZ+4cO7DsamfdIA2Hs92TSuwJFinIN/MP0y7ypqotAaSYYnAOj8r9GMDIKQI6HaPHcbz6gIqXK0Vl9n1Np5BAwyw974g7VUi+xC8Fvm9bRd9xuD9ecfPkttHTiSDbClx3VsVnPP9H2X5bT2oWzjv43z6DGf/CcBzBYTzjzMqUj/kGdPur1q594sjLgNy1bpJwKW9cs5Zr232jv9i3U9s83KZJCRP5/eKGfmiPvcfmo/qk9mfDvR4LzBOIZzEcOH1SOiIP796px8c/874YoxvxEx4ZnBB/+/YBi0Pe3DsRaN7PjAuMA/4P79qp/73D1nap7w/SPX1GZCIjCo5xj6vsvHDW687IhDkK+4zgSDl2i9g3ZGh4vRJXGLag6ZzMsGP4v5exQXBAtTqHJHKn/aey3qiSmdrvOtJf/hswPiB9Dv6MFpSSNzjiXVkwfy9ke65Tjpv2VvdQ9fsdH4jnwNhCke7fcckuk4YwSIRjhYQ7DqI97/wFPdAB8/vnnqjd4mIBsDMSAZcqU0T6yEmeCfxDnANBCGnoBnEbff/89DRs2THVsQPaGxx9z/vnnU5cuXZLOKrPXzt2ZCgR++eUXuuGGGyI7dLz77rvUrVu3wOnBGQTyzSAH3emnn66yB0uVKpUK1d2YDgGHQDZEwDkAsuGmOJVyFgKLFy+m66+/XqXCRgm87E888QSB4C+VgnIAfLTj41AiSBd8//33qVmzZpLLc/Q1XncALCKoLZ/394LFSlDPu7lXORv9nrEPAxdG9O9799AwNtJRRlCvQ3dat3A2FSlTTqX+r5wxThnRIIwb90p/Wr9kLpWr1UBlDiAzALJo1Becgv6ychjAmEZ5QIU6jdXf1nJKP7IG8nFqetWmrWj1nMnUlDMRfh4/jLMWdjJhYUcVna7TrgtH+xfSzvW/kBdx9pwbRw4dpNO5Rz2cC36HAgzT1pzR8P3gvrSRDfpEQWYBWtvBYYA1//vIH9ScWxc27nK+ugdZCRDM1+GauwhZDDDMi5apwKUUz1KR0uXYYfGf7gswlpGuX7VZa2UET3zzacUhAClZubrCtlCJ0srR4bXZ8+sDAxyRdhjqoxmPdZy2X+2ENlxysYPx/005G+CY8ZwtaxfMoKkfvshZEMVVSUbQvs3+4p0MWRdwGowc1Ie2cokFdC1UsozKIoBjpE77LtThqjtp/OsD1Z5CPEfL/3Fvbc9BUpjvwd4i7X9o/9to7w52pFx2s8IM4jmU4NDAmtr8+Ub+2wVHl7pr1y7q1atX5LOK2nw4CBKJ+/x4SR0AMOgffvhhVToA/hCMO3ny5MBnWjJv4o06h4L/eucAMH+V4p0xa9Ys5QyaN29e6ACZ9VtjvgJ3hy0CI0eOpCuvvDL09oYNG9Lrr79OdeoEd5r5+uuv1XdKkPjfC7b6ufscAg6BnIWAcwDkrP1y2mYzBKTGNtruIcreoEGDTFnBuHHj6O9//7s4HTdd6nERqUdUHnL6DX2PScf2/u5F+1Fr7xmFXuQaEWPP2CtXqyHXkv+iUv5h/KK7AIx6pHn/PP47Qv03ugwgwgzZv4uj/1yCAMP3CKeOI9qOaDnKCJAhsJKjyGPZcXBcgYKqNAFR7xM5Yj7ymXvpEEfPkXqO6zte01sZxnBCeAanl6ngOS9KVT2e/CUFyHhA/fnkd56lZZNHUsFiJVXkvHS12syHUImadr+YCrNRPu7VARzNHqP+O1LukQXgZRZ40X/o4BnmMNI7swEN3fwGr9dhAU4QlDEcl6+AitAjZd4zsP9gZ8Uo5kJAhgD4A7DuspyqX6JSddbnIuUkgZEO/oAy/N+BdYe/3aW6O0wb8uJ/MxTOVK0WUdYBLoZzHvin4kjw71szdmx4+sIx0vHvd/M5eF/xBpRjjFGSAPzmcDkD9OjZ5xnCGUDZAhwA/ui/f42tL71e4eY5X7DHXotA7P2Ylx7h1oEzlYMA3QMSHT4zZsxQqfthafPIFkLULz+XkUSJ1AHgGd3AFanEMCSD5P7771fzhqX8h+mC9SC7SSLOASBBKeM1JkSR+M0Bv0utWrXMJ3J3ZCsEwP6P4MHzzz8fqpcukw/3Pv7444H3wykY5hzIVkA4ZRwCDoHYEHAOgNigdAOlGwL4UX711VdVXV6U4ENs4MCBkRF2pM9+++23NHToUMJHNAyCpk2bUufOnemKK66gypUrG8EriSz6B4yqHTSaODtfzEbPGK4lR025lzqe2MvdM/gQ7QU/AIjmFoz4T3205zBYv3iOMohh4EHACn8KM+LDsQADMlG8TAMY/N9ylHgrp/S35UgwUscnvjVIRcgbMLN+e2aZn/LBC7SEiQQhno558+WnEc9wejvzAyCK3IGNfxjJcCQgXd6LtIOtHjXuiIqf++BLKn3eT3roT00P2yZEqj2D2yuROPT7/qNZA17JwqED+1mne1XqPvgFEHWHeBkM+HfohUg8UvP3cfo9/v+NSxfS3K/fO7oOEBhGCYgFv+1/q0rTh4AAsMvtjzH54XTFC+DnHsDfy3MmRbc7Hj9m36o1a6PS/zdziQHwBI5wviA747Tr76Pi7ACBkwVlD+WOr6/a/IGjwOt+AEdMtzsHqiyOlVz7P/ZVJnnkcZDJAG4Hz/niZSQUL1+Zpv/rNSZQ/IyqNW1NrS+9jr5/tq8qjwBhIRwr+QsXpaiIOaJyqKkPagWaiJnUAQCHAp71qHRim8i/p4+JA8DTJTu/MrKTbrqMjSBdnWGXnXbQXpeNGzcqBv8pUzJyk/hHxHN75513Bnb02b9/P8Gph24fQeI6ctjvjbvTIZBTEXAOgJy6c07vLEdAwp6Nmn+w8p588smh+iKlE8Q9QeQ8uKl169aK4b9atWriNcMwevbZZ1XUQCKoMR4wYACBDTi3ij8aHtYC0HMAwOBrfs4VNI5TwJESDmMQRH4w3kYxOR4MXYjfkQAjdewrj9EWjlYX5CgyDHvc6zkAprJxv/iHr9lAL0MXPf42HeEUe4+4Dg6Hlhf+TRHvocQA4hmK6xfPVez5EK+2fsuqn1QaOiLLyD4oWbkGfTfgDtrG/ACIovfgjAIYpn5OAzgOTAxuzwGgOAH++ZCKZHtlEHB+fPngdaozQbHylei8h15RxrFHjoh69y63PULTuNRhE0f3UUrQ/Oy/0B7mGvCyJ4I4GBLPXqIDANF/lF2Ax2DS289wicQkZUgXYUy3M0dB2L6VrlaLPrvvasV1AOO/GpcQoLQCuIPccf2iOcpAR3ZCGWb7P5MzAIDjtCEv8Z59pco64BTAufnhxUdoNZxInBlx5r3P8PV1VaR/DZdmIIvj7L7Pq3/HfmNs8EFgL7zsEo8kEtkjYQ6A7t2701NPPaXY9iXy448/Kkfhpk2bIi/HewTtRsOi/2effTahNWiJEiUk0x5zjYkDALpceOGFVvOk400m5RUePkFdH9IRu5y+5qj6fW9tCEace+65gUuNciA4AsCcfjqc/g4BOwScA8AON3dXmiMgJbx69NFHVSo+jI4gkUZ1bFL0o2r+EnVJBxIgf725Z6ghSu4XzwHg/TfUtcNxgNT1xl0vVCn8SNNHKzwwyfsNQ/84/rlQy1+I0+2XMSkgzgFS+n+eMJx+55R1jIM0+DxcV47x/BFtrwvB6lkTjzoAvCi+99+Qmt646wVMDLhC1cnj/4fjAZHtBqedxSUJQ1U7wERSvrDH158BACLBpj0upTXM3I+xITBe0eYP3QGAA/TFmkAUWKJiNZrHXQHg9EBWRNWmLZWxjHR/RMEnvTuYWwAeVONAx0S2/CCd/A6Ao9H1ClWOuVS6b56+NU5qzy0N2ysnzIppPyiiP68zANL0T+QOBltXLz26RuCKVH/sFRwCRzj7x1v3cfkLqqwNOA+AT6PO5ytuhMMHDzCHAfN98KO/HnvDGQNogeh3Po0fP14Rc/kFGUPPPfcc1a1bV/yWlRreIAlDN4F//OMfNGHChKTnTVRw2rRpdN5554n0dn3HRTAdvQglZPgdMBHnADBBK/te+9577xFKZsIEZR5w6jVq9L9OM/5ro0qN0sH5n3131mnmEMg6BJwDIOuwdzPnYAQkzN2XX365Kg+ISuEdMmQI3XHHHVokbFL0pUYBJkf/4JdfflnE9q1VNpte4DcmvRr/QsVLZtAWhhwit56h2PKiv9My7t+OWntPinGdOYw91JmHGbF+9nfvPkSDTzr3r4o0b/wbwZkZMCA9wjiQ4NVgpnpEkxHth05eGYKXao95PCnD3QiKV6hKq2aOz7AmRKoR/a/dtpNoZ7wo/lG9ETHnFHpg4LUexN+QyQDHhZee711fvHwVlZUALoIda1crZ8Ssz99SBHyeILoO8kOk9EeJP2sjqG2jd69o3zjNH8b91lU/HzMljPnKjU5SjgA/piBn/Df/3+bli4/eA4LGPIwpHB2egNgQZRHIMPCkSpOW1Pria1W5CM6KJ9jTTjc9yGMcRyjVQeouyn8gkoyhILx0BGHePd988w1t2bKFrrnmmmOGQb04IvJhzkrJ4ZFGqXUGi2SudLrmCDsHYfwjq8tEHLmbCVrZ89rff/+d+vXrR++8806ogrrfb2QHYIwgcWUi2XPfnVYOgVQj4BwAqUbYjZ/rENi6dauqtcNHd5ggre6VV16JjOJJfti98W0iOSYOgHRIA4QxOZpT2Tf8NE8xsbe6+O8qYu4XpJZPYBb7X+dNo4adzqHWl1xHS7gt3KzP/tN7uQ7XrKPH/SxmwEcEvBOz7YPpPkh2b9nAKf0PsRG8UqXzn8Jt7ZCK7k9f96LOMNIxTrOel6rU9v/Lk5e63zlAMeUj62DEoHsVK39XJqtD9gLWMvGdQZyKPlGlqtfr0INanH+lum8ek9stZkfGYTZIS3M6extm/kedvlSQ8g8+AbTDy5MvH53ArQebdr+EU+xXKg6FPds2UfUT2lLbv9ysIuFTuXXeOuZFyMNz12zVUWEG54Bf/OURYNs/+S+3UE2OwiMDQidwHMxm8kaso9EZwdFlyb5hvyFzvnxXdSSAAQ/iwgr1mqrWhOU5JX8hd2gAOeCRQ4eoLpcatL7kWlWSgRR/OA68fdzHe4JuB9gbYNHur7cpRwhKNZAt0owzJ5DBcRxH/dH1YTZzQ2BMlFC0v/J25YjwZPPmzYpLBP+LPt1NmnBZggAXP24SwxvP+ODBg+nNN98k1Pz65ZJLLqH+/fsn3TpOGqVu166dajtWsWJF3fa7v/8XASm2fsCccZfzj4+k/j/K0QM+oXvvvZc+/fTTY8BAyR+CECgzdOIQcAikFwLOAZBe++1WGwMCko9tXeo/1NixY4ci9hk7llPKNWLDmG3iAHAf5LodcH93CGRfBCTGIZ5xOBjAN+LnCkDWAZwCJ5wgdxIFIaEjGvPf85e//IUee+wxKlSoUPYFNZtpJs3y8NRGCQnSwuvXr5/NVuLUMUFAwu8R5eiJIghF5gA4itAK2IlDwCGQXgg4B0B67bdbbZIISNj127dvr9ovVapUKXK25cuX07XXXktLlizRamXDAWDiAEgHDgAtyO5w0I+fAAAgAElEQVQCh0AOROAQZxbAmEYWQZT07NmTateurT74/XLjjTeqCKGu1aAOGkmk0hsjirFcN0+6/j2xXCQKB0R28Ztx/vnnG2eTpCu+2XXdEi4fcHt069YtcAlRAQuUHyKbMS+XcjlxCDgE0gsB5wBIr/12q00Sge+++y6wftY/rJTd2oQwy6ZNTxDBWNjyHRFQkgfD3e4QyCIEpJF3GAhIB548efJRTRElhuMgjDzMZEmSSKU3XpTBYjJnul2LaG6vXr1Uq9gwKVmypOKeQbeH45hnwknORQC8L4MGDVKdOcIkik9j3759yrmXWPKDseAkevvtt6lDhw45FyCnuUPAIWCNgHMAWEPnbkw3BKJ+TD0sTFLqPvnkE9WTWye2hFnS8TH/9ddfr/oE5+OabycOAYdAzkFAWkpUtmxZOnDggHICeHLbbbdR7969YzEUJZFKzGv7Pss5O5JaTfE79P3339OwYcNozpw5tHbtWmXMNW/enHr06EHnnHMOYa+d5HwEJM69qPK9n3/+WXUhWrZs2TFgdOrUSWUqli5dOucD5VbgEHAIGCPgHADGkLkb0hUBSYQLnnrUt+pIvCSefQ9nm/r8P5ic7YknnqDnn39etF02JQaigd1FDgGHQEoRWLVqlXLg4f1kIqj7BbM4DMdkxeR9o2MsT1YXd79DILcgICmricrei2L/f+ihh9R7Q/etkluwdOtwCDgEMiLgHADuRDgEBAjAYMePKX40wwT9u8H8X716de2IUcy8iTfbpOdv376dbrnlFhozZoxWF8cErIUo9gtwntCObeXKlYRuEHm4RWCBAgUUYVeJEiVin88NmHsRkDgmg1Zv01kkDMXffvtNtTMdOnSoFmjXmk4LkbvAIaAQWLx4sYrg43ciTMJaBEfxFTmCSHfAHAIOAecAcGfAISBAQEL+hx/qBx98UESmJfHse2qF/cBHqT137lzCh7af7TvsepOyBQFU7hINAuvXr6eBAwcSSjQSxZF3ueNjioAJl4g3dtz1vyZZCK41nekOu+vTFQFJ54ew7L2JEyfS1VdfnaHkx8PR5FslXbF363YI5HYEnAMgt++wW18sCEgMahOiPoln31PcND0f6bggDkJrMIk4JmAJSvFcI2Hytin5iEc7N0pOREDSljRxXXHX/5oQjpq8J3PifjidHQJxIRCVwu/NEUSoefDgQUUEiTaQQU5m/PfTTjstLjXdOA4Bh0AORMA5AHLgpjmVMx8B3Q+xqdGWyg/mKOKfROTirAPO/F3JeTNKukg0btyYXnvtNdWyzUnyCIAkD6npIE6bOXMm7dy58yhpGvg6zjrrrFhI8JLX1G4EOPrgJDSRuOt/de9HT7eGDRvS66+/TnXq1DFR113rEEg7BCS8GsjkgUOtRYsWGfCJ+gZAO9DBgwfnmFKzINJLLBZrRpvLyy+/nAoWLJh258Mt2CGQLALOAZAsgu7+XI+ApF7flEVf+sFsypgNlm94/t966y3RvpjWAR85coSQ7otWYlOmTCG0pVqwYIGaq23btnT33XcTnCFxCOrkly9fTl988QVNmDCBZs+erYYF18I//vEP6t69u4jAaOvWrTR8+PAMBmDTpk0VW/Zll11GZcqUiUNdQj/2hQsXKlxmzZpFS5cuVfjgI+3000+n6667jj799FN67733IufDtS+99BKVKlVKq1cYRnAe4ExifZJWYPjIGjFiBH322WeqxRjOfNWqVemSSy5R4yTDS+DhMnbsWLWH+DgFczkEemIvUIbStWvX2NnLsQ/33HMPLVq0KBDLnO5sAX9Ev379FJmfVOKu/zXRoXPnzoQ2qcmcJ9068Q4EL8KkSZMynDc8h3D29OnThypWrKgbxvrvHr8H3gM488j28t6ReKbw/sK7C8+55Bn3K7Jt2zZVOgRn1tSpU9Wf4nyXRb3f0V4QzwsML0SPsY44DK+odxj2CnsmIarLrPe8fz9SedYk3x1B7y84DvCMPf7444FnGA5D/C5IJfE84zfZ+y3GM9WkSRNq3bo14dnGmZD83kjnBvfBfffdR+PGjQu95ZtvvlHzO3EIOATMEHAOADO83NVpiACMlRtvvFFFD8PEpK81DKLHHntMkQrqxCSzAD/UX375pTLC/a2+wuZA9B86wHDXCQxERFFffvllWrJkSejlcfEJIIURkUJEKoLWIjEk8LGMSDr2BlHfIMGHw3PPPUfHH3+8DoLQv69bt05FYYYMGXLUsA26OKgNW9B1UmcS9hut1/CRHLQ+7O/7779PzZo1i1wbyAjxkfXtt98GXmdytv0DAP8PPvhA6eAZ/FGK4GPymmuuUc4d/Huygo9HEGGiVVqYtGrVSp1pGGY5UUzI97z1XXrppTRgwAAqXLhwLEvGPuP9CCedTqRnWzdO0N/xHKKvOc5c2POO+1JV8gTjGY4mOO/wHtYJDGpkYlxwwQUi3hg8p2jZCEddkCSzr3jfwqmA1HBwSkgEzju0kYQj1dYRoHvPS5yhOH94huEEC/vdg2GK9zycX3FIZpw1yXMV1FHjl19+oRtuuCHwvYffOzgHqlWrpoUB5xlOJhAbjxo1Sns9LjjxxBPp0UcfpZYtW4qcNlGDYv0472h3GSbS3ziR8u4ih0CaIeAcAGm24W655gjo0vVNo/QmH+3SDgAwBvFDiWigxNgCCpIe4IcPH1aGPz6eogx/P6ow+PAhgEwB3I+IAD688MErieRgLahrhvEWJlEOAHy4oPsBsEAEXie2BgGcIlgrnBRRBodu/sS/Szkf5s+frwzmqP3WRUeANT76H3jggVA18cF44YUXipeBj3qcGfBQSPBPHBh7C5LEZIxyKQ9GTifDMiET9XA23U/dxpt0IUBbUmSVxCl49mAARjn6/PPBqfrUU09Rvnz5jj47xYsXV2UJtobs5s2blVPlo48+Ml7a/fffrwy2qMippAuNjTML4yJLBs//vHnzjHXHDV26dCEQO+J30ETieM/jNw+4S94ztu95/5oy86xhTcgaC8tegl7IjkBEH+cXonufS0t/fv31V/WMBBHV6vYYzltkIeI5TyYbAA517FmU5LRyBh127u8OgcxEwDkAMhNtN1eORECXrp/4I6xbpCSjwBtD0gEABhdSt9GBQBL5x9iSSEAyH7VBGICRGNFqXfovOhcgChwVUQxrJQaHA1Lskf4oxUKSTeBfTxwfzWFnRBrRiCJ58saW1FtLsNY5ERI/kGG8m6SkB2GBFGl8gJYrV073OAX+PSoK5t0QNxO+laJJ3mRCJoqpUlHygCwURPZ1ElavrLsv7O9xP4dwUCJ6iYh83rx5RWpBB2SG3XvvvZGGWtRgks4fkudUEi3364F3CByYMKCl78qwdSDCDkO0QYMGItxwkWRNYe95XeZAkBJB0XKpsllx1pBmj6yOqL1JLOHbsGGDcpyjRC9RJG2KsU6UrcAhJHGqhOEnOdNR2Eu6LuF+03IG6X676xwC6YCAcwCkwy67NVojIKlvlRjpfgVMIma6aLCNpx6R1RdeeIFOPvnkUFxQs9q3b19VDx6nwJly7rnnRg4paX0U1EoMxj/SFVFeYSImRhHmACcBnC1xRv09faXs7BIDV+LYwP6iHjTsI1PiRPB0h2MLDp7Ro0ebwB96LYwxROglWSOJg0iiR4hQ9e/fn4oVKxaLvlkxiC47KVEnU84P3ZpgMCDT4+mnn9ZdSjYR6rBBU/UcolwG7yhJSZBN1lXYenQOWd1zinFNHNHIXkJWF/6JS0zT7G3f86i7/+c//yk6c/61mbzn/fdl1VmTPNt33XUX3XnnneodifP44YcfEv5bkOii/1gnIv4mgYSos6M701H3RrUw9O5r3769OgeVKlWK6wi7cRwCaYWAcwCk1Xa7xZoiAAbxm266SXnFw8Q0rVXy4ePNFdQyCz/0MLaQ8qqrd03UWeKZRw0oPiqSiQCEYaXz2EuYjzF2Ii62xj/Gkn4Y2n54mpw5qTNJcoYk9da67BZp1ExXn2yCgXetJGIVNK40evTmm2/SmWeeaaNatrkHH+w4M1LRPX/ScbzrJERl3rXSciadDnjWwe2BtSQbuU6cy4QgEfXRyFSSllzp1hW1N7rnFGNLnndcl8y7UrcGROxhQOr4JaTv+a+++ioDR00yukvf8/41ZuVZk7T3BN+PlyaPYMDNN98c6LTXvUtN+YN058D7u87pEDSOJLsN99mMLdXbXecQSAcEnAMgHXbZrdEaAUkdXlSK9N69ewk/aPnz56ciRYooPSQfc7jOzy2ADxGk9/3www+EVnLwkNuIrt407o/aRB119cfbt29XKYyo4Q+TxEhish8vktTZZD48TfZJQrgnJZHUOaYkxpskYoxoImo+k037D8JJgkfifZLoUZzRaJP9jfNak+h74vskLj3A8wHDE1lNOvFHK3XXhv091c+h1EhctmyZ4lCJIpg0XWNYurvkOcVcQVlRiTok+66UrEn3jscYWfGeNyHUhY5Zfdbw/g5j8vf2wcsQ1NX+67KpUvW7b5KV4q1J0sZYWionOa/uGodAuiLgHADpuvNu3SIEkHoJluMwCftgBIMtUtH9pFBIvYdRDwZhSXQdP3JIo0N0Fe3lkol2IfKPSAFIhcKIeUw/atE9AH3UO3TooFrpoWYbHy1RkhjRSbxWUh6RGEmUkOFF6aSLTJp+CAJrkBP96U9/UtkFefLkUSz7aAEYJVLjQ0L8JvlAknxoQe+oCLMu7VT0kEVc5I9wScZClgYikLpWizi3eD4LFSokGdboGmCye/duQpQTzzpIP1evXq2MHkSL8e94P6DMBu8EGNBXXHGFMQHd/v37CQ49pP1KxOZjXDcusoXOO+883WXq75Lyn6iBTI1X/3OIVmVwVCGbC+35wkSS8SJhJxcBknBRWMmO1MkicZaBMwLnDe/6VImkE4zkPZ/ofEzWSJU4ej1MssNZQ0YIDPwo8ZwtUYEKXSp+FG9AsmdE+pvmzaNrYehdJ3lOk9Xd3e8QyO0IOAdAbt9ht76kENARXAV9VCDiD2IlMFNnB4GRAUZ8pDvDGA0SkxRujIdabzhGkNkAkXQ2kHRLkKQ0+yNdJnqH7YUu7R79xJFaCdIqnYARG0YrDA6vdl1K+iht4yWpB5ZwCUhSTHVGBQwJMJhHMVUDMxCsAeeLLrpIEfuBWwOdAkAYGJVCLclA8O/J3LlzCZFU3V6ZOhb8c6DLxPr165UT76effiI4HdAhAwY+Wg/apITDaQHDTEo+B30kbcL8et9zzz10++23W3EqhJ17OFqApU4kDindGCYGIPrUg8PE/xxKjE6dM1AXafWvAWe+V69eyhEI4tM1a9YoncI4MsIMVEktuOTdKnWOeWuAPiBErFKliuI9QbmZVHSlJqbv+TiMVJN3SVafNQn3EPYCDgBw6sD5HsbnAH4OODyDuFTg3AYf0BNPPKHdWvy24XewRYsWKogAHhq8v3UtL01IZCXcNlDUZC+1C3MXOATSFAHnAEjTjXfLliGgS9cP+iGSRmxkGiR3FT6EESXEh3CYmES4w9ieJWvWpWBKU9u9+n9EC7A/SD9PRqKIFqPqKhPnRD0w0oITe9hLPuAxlo7w0ZtPYnTp6oEldZY6owLnJurD09MXDqNnn32WQNrk/wiVZA+YfOhJW/9BL53TJ+w8wcCHM03aF1t6Lm1KEpYvX07XXnutuD1nEJ+IVL+g66TPK+7VPfs6PUwcfXAA4Z2X+BzqnLmScyEpCcM4YWc+yvANcwDofoOk+EpKYzzd/Q5jU8cBxohyZkrPjZctJn3P6M6Q1OmXHc6aFHNghCymsHaw3bp1UySdZcuWDYRHmhES9kxJHDMmDgAJeSsWonPU6c6C+7tDwCFA5BwA7hQ4BCIQ0KXhBRkSurKBzADciz4htVhHyAR9kRqri1xGsTxLUoF1P9ogb0OEIYpF3p9SmGzqv7cPYWUJJpkcSJVHJNzLiPDvseQDXhohlUaGdM4ESaRFl2YpKSHQkU7qorImDgCJPt6+SNKUE59TpJCj3RsM6bjFpkWe5Jnz9DRNxZWszyQDwWQfE+c2cfSFkdBJ+RKinhtpenLUmY/KugkqAZA+77qSFonDD7gH6S41Rv37FnXeJO95v0PMJAMr6tzqOFFwb3Y5a1LMUf4DxxYcS4mCvXzjjTcIQYAgkTpMo1qySpw5UgeApC2ktw4Tsk7Ju8xd4xBIRwScAyAdd92tWYSA5Ec4KKpgGpkTKSO8CD/6qPUFi3+1atW0d6FWGWmpQR8Q/pt1rQMlUWkdCZgki8CrY4ahLan11gEQ1eYOBhYi6bp08ijma2mdts7Y9tYhNbp0XAsgkkTUKErCSMlwDwwqODbAxBwll19+ucrQCHNC6frYSyP1Un38uqKF1IUXXihOiU/1cy39UPbWIEmj9q5NRf2/bu/8WEsI6sLOkTRKGWWoSIn0op4bidMMawhzduiY74OydqTPu46rQ+ocQ5kIMpn8PDGS38GgvQsrH5K85z1nMTDD78a3334beDyQjg7nBvg0dKJ7J+L+7HLWJN2HoC9KqkaMGBHID6RzuknOMxzTKDM45ZRTAuHVnWldFpl/UMlvkv/6oLOqOwPu7w4Bh8D/EHAOAHcaHAIhCEg+fIIYj6VtyOIEHhF/fDShb3r16tXFRs24cePUPTqCwSgWYUkUAGvVRWAkmROeQYh01jC9zz//fEW6B6MQUfkopu4ww1sa7UVWBAxJfOgEibT+X5ey740tMbp0vcwl5xrzRUVDJSze+HiEkwBkkWGiK4/QZTJ440o+ZhN1MO1bLjmfts90lCMqaExpRNu7V+d8s9Fbt3f+MW3LD6Tp33BQoq3jCSecYP0c6vZAYqDgzKMbRvPmzY/RQ/fMBNXNS553TKTj6pA4aMNaxemMvLCzE+aUmD59uqpbjxLvvIJ7AFlhiQJHN8aHkQuMkOkW5ajVvRMxfnY6a1IHQBiGiJDj3duoUaNQmCUcMDongs6xJi39sflm0gUlbN5p7h6HQDoh4BwA6bTbbq1GCEh+hMNaHpmQCBkp5bsYP4D4gQVRE5h+dan+ifNIjVxdHaEkpRNz6yKckg8SOBEQzQxLxfZHASX7F5Y6CwcDIuBo4xglupZXEsI+jK8bx9Nh5MiRdOWVV0bqFMYm7t0kjQZGRcwk60InhMGDBysCtCDRpSVHGVP+8UyI2RL1kPYtx32zZ89Wtc06Z5nN8ywlgPTGlmaWeNfrDEQbnSWlLRhXZ1hHzS09qzAGYSiGkShK9i6KJV7q5Iwqc4rKIAkzviVOFl2UVXpWorJtJA6ExH0EFpdcconak507dyrCTJRtzZw5UxFm6t6rp556qspkwzsvUfzRX4mTRPdOxPjZ5axBF8lvVxR+urZ/UicwnGogDw4THekqnPTI1AsqjfOPiSwGtP81fbdGZf3YvNPcPQ6BdELAOQDSabfdWo0QkPwIR0W2tm7dSj/88INqO4WPP3yE2kjt2rVVOj8MInj08U+dOnUUm3pYSz/JPLofb28MnXEqSY2WRGAkfY9hlOJj/Oqrrz7mYyExoitplxfkAIBhitKOjz/+OBJGnYGLmyVGku4D3q+EZDxdNoGEaEm3XxKDQJf2rcs+keALbKTEbGGbCcI4ZIroniVpNofk2fNfY5qJgHulqeG41uR8SXWXGsQYT2J8Bc0rLeuQ8BtIyiWiSl4k7xKsISpjJcpQDWNqlzxnuvIh6bmNchLpuDqk50Z6HZzFIOMLKlNKNPokmTm6d2J2OmvASPLtEYYl3psgZ0Vr3jCRnGcdMamkfFDnQIB++E4Kc/RIzouJE1cynrvGIZAuCDgHQLrstFunMQKSH2FdVNs/qUmasq6m03gxCTdIP3gkZGmSKJWuBlmSZgpD5qWXXqLPPvtMkRv5BSmh+Ij29ySXOCaQno52jZUqVVLDARcYC4gwIUoSJbpWV9Ioiw4bTwcJRrg2yvCWplpG6SQ1/sKcY8AYGTK9e/dWxnuYSD4epWm7UfuoI8vy4w9n2OOPP57U49e0aVP1cV6zZk3VGQEkXcWKFTMaU3K2vQF1BqLRxP+9WNL20xs3yrCOmlt6Vu+44w5lQIRF/+N4biQGMM4RnGvIxgoSvA/Ah/HWW29l+DPS3RH9LFiwYIb/LtVbh68k+0GXpSHdC5uzlHgPdIEj5bXXXjum9j+oJl3S3UFXSiRdX2acNeAh+fYIwlpXs+/dIznPUdksiNSj1THe0WEiceBKOsFIzlRUq0PJ/e4ah0A6IuAcAOm4627NIgQkkUUTB4DkR9dTDJFeXZ2kaBEhF0k/eEDyhuhJUA9hv65oGxUlugiMxFhGVBpt9tB7GP3n/RJENieJDGEM1I+ec845qjc9yhB0fY1xT1jKrl8nSZQF10v7s0tTeaMiedJWYFHpwBLjLyzqjOwKMFej7zTSgsMEqcP9+/fXGsbSDha6Z0UahYfOOH+o8/YLjD+02vT/LzAANwdKdWDgo11XopGn0yvs7yYdAHQGoo0O0qgyxpa2X0vUQ5KhJCkTkZxXzB313EhKbySZCDj/s2bNonnz5imHBdLc69WrR3ny5DlmG6TPu85ZLNFd4iSScCDYnKXEe1DWhucfmTmJKeE33nijKv/yp5TrMsd0jhnMn53OGvSRltUlYiclxpOcibDfADgf4WSOaoUqdaqirSqcX1E8PZIz5fgAJCi5axwCGRFwDgB3IhwCIQjE7QCQ/OhCFZuWYKabKKmblHw4SdtU6dLBJR88+EjFRzYi9n4JIwCTOgBMscP1ktpGSeQNY0kJ0iRRoaizI3GyeFhEETZK0s8TjSHMjXZeiNTA+IkSqTEOPZBFMGzYsMDhkCqMeVFqIBFpKimiVkh/RYQWhluRIkW05QOS+U2ukaS0e+Ppnj2Teb1rJe8P71pdCVHY/JL0906dOikSztKlS4cuQ8I6r2vDKdElikPABmPJ845xdfwOEm4Vie7gjEE99wcffGCzHPE9SD3HfgwdOjTDPUHEdpLfH10qOyaR7G9mnTXoY/Ku9kBCqQ2y0sqXL6/FWvL+8Dvu8M6D0+/tt99WWOlq9SVlVWEZMZ7yyI4qVarUMecgbHGOD0C77e4Ch0AGBJwDwB0Ih0AIAnE7ACT121BFV38dx4ZJ0iYlDL4SY1DykSr52AUXAlK+16xZkwECZAXAEEys4U6lA0CXUir9qJR8nHqLlWQUREUhJVEub66ozBbJcwE9YJghcwQGOlKj8QGpE+zxoEGDIjsHYAycA5SDhKXje04hEGPifEgiTFH923V6Z+bfTTsA6AxEG91Nni2b+SWGHfSWtImUZEvonkMYVnjmo0RiRJtgHYfjAvNJdNexvXt6I/NK+jyZrNV/bY0aNRT5KmrD/RKUfi9xHOtKrLLbWcOaTR0AphFwyZnAb+rf/vY3wrMOp09UxN+/T9dee63K0ogiJcY7DJl2mCOIaBfvYvx+oM0jrgFJoEQkjgfJOO4ah0A6IOAcAOmwy26NVghIDB1pCYC0bhqK2pJmmSxS8gEQxpDvn0cSCdRF1zCeSUqxf/6odkeSD2gTzPzX6vZd+lEZVWeZqJvkPIYZITrGff9cOgeURA8bXFE7jbR/1MjrBB+EN910EyEqGSR+p5BJRw5dW0edXpnxd2lqOHRJBQEgxpVmM+Fa3bMShJnEIYj7dK1FcY0kuqszEiXvy7gdABKeB92zivVLdJc6ADAe0rZRdiDNrInjmcB7Hrwv9evXzzCcBCOdkyi7nTVvgZJ98641NXxNxpbuH4x2dOJAmYau1Gnp0qWqyw7OUpD4S8BMnE5whMAxHMbDIV2Lu84hkA4IOAdAOuyyW6MVAhJDR/pxK4lUeErq6uWtFuO7SRpdkPQOlxgCko9UYI20+iVLlhgtLyoVX9rm0GhCvlhS6yuJ1mNek/RsyXkMcyggCopzFdUr28Ph/9u7EzgrinPv43UDyKICgsbdqMEFNyQSMVGCxrhr1KjRJK9iNC6JCYqiYtTgjlsEvVdjJBpcoonEJXEBFUEQjKjgAgpBlMUtgCsiiAu+/S/Txz49fU5Xn6kZamZ+fT98rpnpU139rT5nTj1V9VReAMqlHkVM9cVRXwb1xbFa5uq4TH15PPTQQ83ChQszL5NuH80WuP76681FF13kVK28RF9OhTTgSa6zblQFl1k8tVTVZVp5XK7rZ2SyHq7PWLWtKlWea+A1L0+CS4fJdwDAZZaFyzVd6p4XAEk/I2+88YbdOUNb+jXGUWmWl8vsjrwgUWjPWuyp5VL6l3e4ZP1Pl+HyTORdN/n77bff3gaFdtlll8x8Fslz9V1Iu/hod6SsQwMGmi2pBL064tkCWpKQt/RA5xfdUrXIfXIuAs1JgABAc2pN7sWrgMsXg7wvoHGFioxGF+kU1nLD+iOqKXojR46s+vK8eugP87Bhw2xCt2qHy5dU7cGsqL9LBzW+VvqLQlYd8raaq8XPpVPlOt0++fwoMKN8APrnMmU9q+5ZI3ku2zUly8rrDGm2hr78K5lZfQ99eR0wYIBNoFct0WR8HU0L1nOimSeVjqyM0Hn5ApJlVRptrO+9+nq9y+dSfK0iM0yK1K+hAwBqX3US0st9knV0mVmk/eaVZGzs2LFVby8vUaFLh8kl0FnEWLudqO7VDpdZWi5Lz1w+o5P1cJn5FZ+vUVnNRNFOK1qfft9995m5c+c6U1RL9OgyuyPvb3Roz5pgtAViv379cv8OVJsBVw3Y5ZlwaSC1rab8K5FutSn/cVkKxipQoHardGQFe/LyBSTLUkBZuQr69Onjcgucg0CLFSAA0GKbnhvPE3AZxXVNcOWaEE51qmXNbN69JH/vOuUx795cdxLIm166YsUKm9hP07/1366HS+em6Oivy7Xzviy7brGYXHes2QraIiydXd6lPslz0ta1bLOU1xlSp0oj8NU64dXqrcz4ajt1XiplQM96vTrx+qJZLThywAEH2FGzTp061f3u7d8AACAASURBVCmiSDAob4vHou3i83yXkeH4ennTn2utV5EAQN7nSFYdXLYWdZmJ4xqIy6ujdn5QsLPa4ZI01dVbO8ZoiYumuFc78j5b9Vp9pgwaNKhqOXnbAKZfnNf+lYKkRYJX8TUrjei6bJPocl9jxowx2kWm2tGYz5oC9Jqt5PK3IG+2VqV70vZ9Z599tuvjWOc8jc7r2dtjjz1yd2qJX6y/RcrZorX9+u+sQ1P39V7ccMMN6/xaf280iy29A1BWOaHP4qoZnhci4FGAAIBHTIpqXgIuHWWXZHBScUm6p/NcRrXqq+xyX7pG3pdi1y3lqo0ox9P7tNyg0nruSvfr2klz3XpO19EoRl498gIAb731lh25mzRpUtWmSgYw8r5Qu7Z5OihSZP17fI1q7a72UgZptZemV7se6hxpROaII46w09KL7ns/ffp0e81qOwist956duSnR48emdUqsiSkoZfhuLplnVfkWXH9fCpanyJ1KBqE0FaLGgXU8qJqR16nTB1EJZTU50TeUW3bVT03+gybMGFCXjHGZdvUaoXo/TVu3Di7daJL0sy8AIDqrs+iSjtlJOuiTuF+++2Xe48u76NK759aAgCV6uUyky0vuaOrT2M+a0UCwS4BjnSDanaBls5Nnjw5t62TJyhBqwK/Wi6i/87aurJSgRrBv+KKK+xSLL0vs462bdvaqf/K5p91FHk/F13SUgiCkxFoJgIEAJpJQ3Ib/gVc9o92WSevmuXtVRzXPu8Li4+7dA0AVNtf2jWPgOpbaUS56Jfd5L0rWZu+TGy00UbOJJo+PmrUKKMRnxdffLH0BVtJ57baaiuj0WMtQTjttNNq7njonpSs6txzz82tl/ZsPuWUU2wWZJclGbkFRidoSqZGKr/zne/YjoRG/lw6EsmyKwUAamkvTQ+Vq6b4u0wRTd+jnjPNiNGovpYyVDratGljz9HygGpLCVz3Ms/rWLm0RUOd4/pZous31GyiIrMQ8jpPSSc9q9pqzqXDmrddapHOZqU8BXr+NGLpshZb91FtBDPveVBnVJ9pSmLmstZZ5VWbBVV0VlEy8Vq1urrMpKnUaS/SJqpDtc95l1wY1YK18hkyZIgZPnx4XtPkbs1b5L58PWtxpV0D4TpfwWn9rXHNqi9/Bb8UtFWAtUinP66fgrcXXnih0ayeaoeWPGgWYHo3n+RrXGf05AXpcxucExBoAQIEAFpAI3OLtQm4dHJdpqG7lBPXsDEi1y4jJ9W+XBZNypMVJKmlM5lsxWrJ/2pr7S9f5ZJUSudV+oJbZMQ97pwVyQ9Rn3vTa9dcc027xVS1DkZW0iy1lzplgwcPLhRQ0JdHdeiKdv61FGTixIl29FZtkndoj+6bbropN/u0S9ZwXSvUL5CuSe10Dw05m8jVMW43TbFWpnIt/8g61N6aUaTRTwXnXI9KMxyKdn6z1okX7fzHdS76zMfPuqZHV5vhkmVSaap9kc5tXK7LNpguGdmrBbGLdJRVr2ozcVzKqlSXWnxCfNZktNdee9mZLvpsr3Yoz4621FPwzvUour1gslwFaG644Qa7lEHLBasd66yzjt0WcJNNNql6nkvQRwUUCTq6WnAeAs1NgABAc2tR7serQF7yJ5cRe9cR97wvPL5uzHWLuqwvhOoIamq7Rq5dR5aV6G3o0KGlddmakn/33Xfb6bKa7lvL4TpdtWjZWnurdeZ5yQg1TVFTGtdaa63SJWbOnGm09tAlgV9yezaXL7JF76PS+b/5zW+M8lFUysCs16VHv+vbXgqSaUaEEoDlHep0qW4aldMMBpdj/fXXN0qYlvflUWW5vhdDnQFQJJjoOyldsi1cZkel206ZwhUM1Ch5x44d7Tpgvf+L7jOeLFcjlFdffbVRMrT40POqkXR1qF2P9NR9dTT0/nZZh511jYMPPtgmO8tayxyfr/wkSqSpTpLLjIdK95L+LNTuGBpxzUvymlWeOnzq6CoAlp5Jo5FcrU3P2/6v2jKIosHOajNYXBIRZiWEq9Un1GdN7aj3lZZ6ZG2/p2DHrbfeav8G1/L3Vs+EAr9aHpI3A0DvaX0v0DIxfYa7XK9Vq1b2mVNOmLzD9fMv1ABu3v3xewQaU4AAQGNqc60mJ6A/ZFrDWulwSfxUpIPXUGt20/V3zQKsETtN44731dWXddc/7MlraiRHCYs0EvCXv/zFuXOX5d6Q0X2XxI9xnZQASSObWs8+bdo0m9lYbe1yJEfuijwfLmVXOkdBBz1fmuJfrXOtZ1odYH2J8tFeqo+eI03xVOBE60dlpg6GRj91DY0sKlO7OvKugaW4XHUSevfubW9bX0DVMbjjjjvsPcbtscMOO5hu3brZDpnyceQlkgo1B4BrAEMWDfkl2HUHkPo8r66vVWDhmGOOsctf1NlRfgKNJhY59Fp9zusZKfperva3QXkv1A4qNz7UKVI+AS1FKvKsV7qO3k96Xn3VXe9/BW1/+MMflnKiPPLII9Y1b2lC3tKsIs9vXlmuy1D0fGiLUQVrNYVceUJqdQ/1WYvf7z/60Y+MAqI69F7QZ6ByadR6v8lnTs+xgrlaXqbZBlp2pUOdcgVVlFNAyxv0rLge+hugwQQtE4wDTq+99pq5/fbb7ftD70UdWqan51yBPi0lyJvF0BgzKV3vkfMQCFWAAECoLUO9ghBwmRKel/jJ9YuKblhbwPXt27fB7111+ulPf5r7ha7BK1LDBVyWXdRQrH1JkSnWtV5Dr0tu31Uk6FCfayqbtkYlNYpXy+hgfa7dEK/VKLJGejX9X0fRpSnV6tRYgbiiLkU6UA09i8F1PW7Re+T8piuQtQVn8m4U7DvppJNs5y7vyHt+GytwmlfPhv69Pt/UuVaumOZ0qMOvpXyaXRCv+y+yhK6aRdHEo83JlXtBwFWAAICrFOe1SAFFzjV68PTTT1e8//QU9/SJrhmzk9PCGxrbdQs/l3popEYj2kqW1RjH+eefb0e8GupwTRRXn+snEyNW6tRptEmjI+ro6tBouUa29TwVPTSqp/bRrIXLLrvMJqX0cWy88cZ29Cdv5wQf10qWofvR1O9k1nIFtbR1Wn1Huxpy7Xx9HYoEAFwTlNZaJ021VxI1beEZ+qEEd6qv1vrX92jfvr1ZtmxZfYtZKa9XIrc333yzQa7tkvvAdQq3Kpj3Oe/yt7lBbjSnUJ/Pmky1I4byqNx3330NcjvainXWrFkNUnalQtX5//nPf26XqmgJgI5XX33VLmNwWUKXV9mGSn6ad11+j0BTEiAA0JRai7o2uoBLwrysdYZxRTUqqQQ9LlmkKyV0aqib1jQ7rVmvzxHnCdAUawVK6vPHe91117VZiqsdLksu6nM/eq12C9BOAHnbkNXnOsltx9SZUII0LY1IHllLHVy3XkzXTZn49Qx26tTJBhA0ClffQ8tCtD/6bbfdZhPwNdbRpUsXmyl91113LV3S58yNvIBeY91n1nWKBACykjn6rrtLUrj6XFPT2pVwsD5HvHZbnZxjjz22PkXZpTEKECk/QEMfWjajz1Qti8lbsuJSF3UkFWTW/u95U/ldykueo88CrTHXNO28Iy+vjl7v8jnv8rc5ry7J32snGC0fqs/h81lT519/F2ThsvNC0XqrXP3979mzp1FumPoGTl2vr9F+JSPUNZM5BVyXJeZdJ2/pSN7r+T0CLUWAAEBLaWnus2YBre3WiG21o9J0xSLJshpyantW3ZXoSn+I65OAKh710aiY6/Z3WXVRZ26fffYx2hqv2tFYQRJtk6TRCN9flOMvt1rqoaCJjkqjYlkBAM3c0MhukdGgdCZnZYPW1Mv6dCrUSVbGdpUtIy0rqDVhmusbU18WtaZayd3SHY0iU4vzrtdQCSbzruvye9cAgEsHyuV6eef4XHaRvJbqryCVkqwWSTiarm8ykak+i4u+d5LlqQOtfzqK7NWeZ5j1e83+0eio/r8Cd5rtUushgwEDBthcLnoPadmM3q++jqzkeNXKVmBV+UB8fM776DTKR1vjde/e3eaBqLUj3BDPWrx7iu/ZNgou6XP0oIMOsmvviyb2rfXZ0YwxXTedZNI1MbHLdfOWZLqUwTkItAQBAgAtoZW5x3oJuGYbVgc4OSqpi7pmlde5K2PdWn1G8BSw0B/brl27Wt9aAwpxlnjt83788cdX3QassYyUobuWL8pa269tzKpt55XOzl7py0+lZIdFR4M0inTiiSeW1lnW98ukRm7UEdIX3vjQEgB1UurTUan0JtV1FGjSaGj8rKXP9RUAcN0LvV4fKPV4caXZIukiGytQputqaYp29Rg0aJCXgJmCO+qQKcikzokS+ikAWzQYp+dGOS8UnI3XGNeyTCTuIGp3kFVWWcVSN9Tzro6ZOuu6Vtz5q8/U6KwM7nr/K5GrRuyLmqafMyV21SwgXcf1cFm77/o571JWtXrpWVOgRR1SHSE+a3H9Fy1aZAP2Ck7X54iDS7169Srb6UE7UigAX2QbTtd66Jp6L+6yyy6ZOwn4CgDsvPPOdqmbZhNyIIBAdQECADwhCOQI6MuevpBq1LbakR4J+fzzz23GddftqFZW4jElOtSUd9cM9jJQh0xf+NP7ehcJKMSjfOrYafuivI6ppt5qxGennXZqlGe26F7RMlHmbN1PtW0E9aVZz4Wm48dHpWmxyqoc78AQn1skOFFpe6gi7RRfN9kxy9oOqj77mWc1qJ4PZXPWs1ltOzW9Vu81LbWRY61H0ZHMWq9T39e5jHpqaq/c4vW19b1m3us1E2DixIk2IFifDoQCMOrkJNtbz7u2ylPbunZY9bmkUXplRY87/7qHojMWkh3E9LZ4qpdm4miEvshnZ5al6qsdRbQuOs7injyvluRoyvehDt0222xT55J6r2rml3I41FJ3vTe1nELBwGQgMO850e9dPuc1m0hT0/OOou2ZLK8pPWtxvRVk13usliSuLoFUla+cHvJ3fa9Va6N4VoVytcTBs0rn13dJYnqmW96zw+8RaOkCBABa+hPA/TsJuCaGU2dNf6A1yqv9zPVF3HVKoRJUNVbnNn3T2npH61q17WG1Q1+I1bFQx6zSH3Tdr5IWVVtaoC+nGtXTl9PkF+tqHVNdV6NjyS/0To1Xj5P0ZVVr85U4r9Kexvpipem1+jKsLZDyEhRmLRcpEgCIv0RXG8VTh0Jf/jUjoVI7uQZ+9MVKX/aPOOIIs8Yaa+RqakmDHDSVXtcoeuhL46GHHmqnp2Z1hiqV9/zzz9t6ur7fkuU0pS+PeSOBKzOQoSUKf/3rX23bu7ZDvO2c3jdah53uaKudigSXKn22xO2tTqO2Rzv33HMrdn5dOktxeZq5pLwaSjw2Y8aMQo+72krPugKH2lqt0qE6a4RWda42u0ivL9LpUodPwRXV3WXPdpe2cgGo9jmfnrGUV56eDf19VtJAl2dOz4dmRGk7u/oGMhv7WYs/+5UXQkFkl+BNHEjVkhrl1Mh6fyWN9azNnz/fLulToMHluUi+XteTi/5eyDiv4x+/Vt9BVMe8Lf6ynofk8ou8+8t7nvg9Ai1FgABAS2lp7rNeAj6z5mdVJD0tvF6VrfHF+iKlRFnaJ10jTtOnT7ejAOoc6YuqpuTuvvvudg/3vEMdZ40IKmu9EtfpS4T28tXo94EHHmiUeTjry5fKVZZqjXLqS52+0OlLhDrNLqMIefWq9fdKDDhq1Cj7T19Q5KL70ZRDdbLjL1YuCa6SOwDE9SkaANDrsva8V53UThrdcuk8q8Omaa8ayVSb61B7b7HFFjZHgabGKkgT7/lcxE/1U2dV28VpGystpdGXvOSXVl1Licl0Df1TAE2Zyis9G9WuX+tooJZaKMCjKbFN5chqNwXn9MVbQZC8GRMNfZ9KyqjPD3W0lRh0zpw5pXbXl3W1dbx7iNb5J2fDVKubgksKKumZ1fOU3Ce8d+/etiOtcl2ChGlD1UvPn3KR6F+1DnlWHTUjYN68efZZ1z/9d/wZqvMVlNOz1qNHD6O6aoRbe9MX6bD4vP/kPSiIoTpre76ZM2eW1VufKQrM6LNAS0uK1rlSe6Y/55XfQ7kB9txzT+dOY7Jstef9999vHn74YbtrT9xxjesvcy3R0/RwF3Of1r6fNd13ss2mTJlSei/E768tt9zS/r0t8v5Kt5XexwpqyVP/tGVt8pnW+fo7oc8bPdf6b7234+UrRT9napnpor8hCv7ES4aKXpPzEWipAgQAWmrLc9+FBRoyMVxjJwAsfPO8IFfAdYurrOzstQQAcivUAk8oMrW5yChvC6TklhFAAIFGFSgy00UVy1rG0agV5mIINGEBAgBNuPGoeuMKaE24prZr2zPfR96ex76vR3n+BVwztCuXRN++fcsqQADAb3todEzJEjWimRwpjmezaCRQI41FR3n91rLpl7bknQVmyt0jzNxnJpgvohlEm/XZ2+z44+NMm3Ydmv7NcQcIILBSBOLZFxp00SwfzXDQoVk0mtGg2SKapaPPc5fZHCvlJrgoAoELEAAIvIGoXlgCtSRPy7uDzTbbzK6307RrjqYr4JKRWqPOyS0A47slAPBVu3/2yXLz2vNPmtlPjDFvz51lli1+z3Yu9UWv3eqdzdc329pss8ePzNqbRfkjom3NOFaOwMJXZpgx15wbtc/7ZRXYdu8f2yBA1GArp2JcFQEEEEAAAQSqChAA4AFBoKBALevUql1CWeO1y4BrspyC1eX0RhLQKMXhhx9eNXtypa39CABE2cGXfRSNJv/ZzJowyigIkHess8V2ZrcTzzYdOn+5DSVH4wl8uOgtM/rKQWbxwjfqXHS1rmub/X87zKzaZa3GqxBXQgABBBBAAAFnAQIAzlSciMCXArUmG8vy0+i/Et4pyRJH0xYYP368DQBUOyrtz97SAwCvT3/GTBh+aZ3R5LwnQkGAPfpfYFbpsFreqfzek8CKKNnd2OsuMPOefSKzxFartDV7nXKxWbf79p6uSDEIIIAAAggg4FOAAIBPTcpqMQIKAmibu8GDBzttPZQFw9Y1zetx0VZg2sao2qFM2tddd12d7fRabAAgeh9Ne+jvZspdN5nPP/u0pgeCKec1sdX8olcnjzPjh19mVnz+mV2W0fOgfmatTbc0Y/53sPn8vzM3dj9psNm4V5+ar8ELEUAAAQQQQKDhBAgANJwtJbcAAW31pAR+1fa8r9T5P/XUU83xxx/vtGVVC6Bs8reo7P6XXHJJ1fvQloEXXXSRad++fdl5WQEA7ec9fPhwu8Vgszyizv/zD9xhptwzwq7xTx5t2ncwW//gYNP9+wdGU/y72F99+vFSM230380L0WuSwQKmnDfe0/HpsqXmoaG/NQtenm4vuubGm5t9Tr/cfLb8Y3Pfxf3NkncW2p8TAGi8NuFKCCCAAAIIFBUgAFBUjPMRSAlo/+dJkyaZoUOH2j2q8w7t1601/9q3tpb9zvPK5/crR6DSKH6yNkcddZS54IILTLt27Uo/1l7LCgpoKUjyqJQvYOXcnf+rvvLkWPP4jVfUGfnfYNsoy/MxA7PX9kdBg4kjhpp/T3iwVKGvtWptlwFssN2O/itJiWUC85/7l3n0/863o/86vhWN/vc88Eiz9L23SwEA2oOHBgEEEEAAgbAFCACE3T7UrgkJaA/yN99804wdO9Y88cQTdvsaZYbXoU5/r169zAEHHGC0DrxDB7bJakJNm1vV5cuX2+UgI0aMqHpu//79zZlnnmlatWpVOk9bHml7yVtuuaXstdttt50NCmyyySa5129qJ1RKItftOz8wOx89wLSO1pFXOjQFfdz1F5f9eqefnmS23uPgpsYQTH0Xzfm3mXTzMPPu/NmmVZtVzGY772m+nd7OLwq+PPbHIeaVyWNtvVdpv6rZe+Cl0fT/7mbh7JfM6KsGGc0QaLd6J7PvGVeaNTYI5LmN6j0vClxMvuMPRs9d29U6mm33OtRo6cjXWrcOpg2oCAIIIIAAAo0lQACgsaS5DgIINFuBSp349A2fccYZRks/kseSJUvsjJCRI0eW/bxSvoAmjxh1yCbdeo2ZOe6+sltxTeg395nHzaPXnl/22ngkusnbrIQbUOf/oavOMsuXLC67+nb7HmG+fdgvSj/76N1F5v5LTomm+S+wP+v6jW7R9P8rTNtVVzezHh9tHr/pSvtzbc+414BLjJZxhHDMeWaCGR8FLpLLRpS7oM+xp9tABwcCCCCAAAItTYAAQEtrce4XAQS8C9QnAPDee++ZX/3qV2bcuHFl9TrssMPMkCFDjJJFNqfjnfmvmFFXnF7W4Wzdtp3Z4+QLzXrde+bearKzGZ+s7QA37b1b7ms5oa7A5L9eb6ZHiRjTxze+tbNdy/8/X/ua/ZU60uOuu9DugqJDszX6Hj/Ibtn4yLBzzJsznrU/TwcOVqa5lipoyYKWLqSPkOq5Mo24NgIIIIBAyxMgANDy2pw7RgABzwL1CQDMmTPHnHDCCeaFF14oq9XRRx9tE0y2bVt5Orzn22j44jLW8MedyT7HDjRaP553pDusbDuXJ1b99+NvuNTM/teYOifFHfz4F5NuHmpmPvZA6bx42cV/Zk2zMwiUCLB9x87RsoDLTJcNv1m/Snl69afLl5mHh55t/vPv8veWiu916LGmx34/8XQlikEAAQQQQKDpCBAAaDptRU0RQCBQgUqj+OnqZi0BUMf/yCOPNAsWfDm1Oj6yzg309p2rlZ5GrhcW7cCP+8NF5tWnHitdM85Ev0qH5jVTwhm1nie+POlhm4wxHtm3bdK6jdn9N+eZDbfrbUtPZ/+P20zT/cded4GZ9+wT9rwQt2R8euSfzAsP/rVMKbRART2bkJcjgAACCCBQSIAAQCEuTkYAAQTqCtQnADB+/Hhz+OGH1yn02muvNYccckiz4k5PI9fNJdeSu9yscgCMH36pnXquRHR9TzjLbNRjJ5eXck6GwIpoF5Npo+80z0edZHX0O6yxpvl2NDquGQAmWiuvY/GCN8wDlw4wS99/1/5vbc2436Ch5rUXJtvkegoedF5vI5v8r32nL7dtDOXQ9pFP3TncvBzlKdCSgE7rbmi+87Nfm/W2+lYoVaQeCCCAAAIINKoAAYBG5eZiCCDQHAU++OADc9JJJ5kxY+pOpU7eb9aovrL/6+fp49577zU77dS8OrZZ68233HU/s3O/AYUeC3VU1bFr065DMMnmCt1AEzv59ReeMo9c87vS9n8K2mzeZx/z9J032ECMMusrh8Pa3bZuYndGdRFAAAEEEGh5AgQAWl6bc8cIIOBZoNYcAJ9++qm56KKL7HZ/yWPrrbc2N9xwg90+srkcldZj9zlmYNSZ3Lu53GazvI8XH7nHPHn7taV7a9O2vVnxxQrz+X87/7seN8hssN2OzfLeuSkEEEAAAQSamwABgObWotwPAgg0uoBrAGDgwIHmtNNOi2ZW/3dq9eLFdlvA+++/v6zOP/jBD4yWAHTq1KnR76WhLqjp4/df0j/ai/0/X3Uko63i9j71UvP1blt5vewXK1aYN16aaqY9+Dez8JWX7Ci11rV32aib+dbB/cz60fTvOLt92YWjqexKiPf03280S9972y5PUFK7dqt92Q6fLPvITL3nZjNr4mjz2cfLzHpb72C+/8tzTDL/gK41Y+w/zLRRI82yxe9FU+O/YbPpa4p88vhk6RIzccRQMz9aP79ixeem1yHH2Az68aGp+U+PHB6V9U/7++33/2lU96O/KiKnrqrHK/961Lww6m/mw4Vvmvadu5q+x51ZZ6eFd+bNNuOuv8h88J/XoyR+a5jdovvRSP6km4eZlyc9VJYbwLWRttztALPzkf1LSwj0OrWJ7vWlR/9h2+TzTz+xswi+e1T/yskfU/eo50RbDMbeKvOVyWPNs/+4tXSPsv76N7uXqqplCo/feGWiLX5n2yR9qCzlltCOCO+9PsduG9h6lbZm7c23NTv++PgoseGmrrfPeQgggAACCAQtQAAg6Oahcggg0BQEKo3kp+t+1FFHmQsuuMC0a9fO/mr27NnmuOOOMzNmzCg7tX///ubMM880rVq1agq371RHdaoevHyg+fjDD0rnaw95dbCVyM/XsfT9d+ye9K9PezqzSAVfNtt5r2jZwSnma63Ldx1IZrTXi5P5Cd6eO8uM+d/BRokMk0dyBoPu8dFrz7ed6eSRtcwhnZwufY62rtMWdlq3rmObvQ41vY84sVRstboueWehTc636NWZZfVYZ4vtzJ4DLjYawdehspVUce6UiaXzvnVQP7PxDrvUaasi7bN+FBj5Qf8LbAdax/tvzjOPRbsNvDPv5bJiFHDoEQU2lr7/dtRp38omHUy2SbV7VDuPu/7iOhn+k9dWkGXUFWcYtV18KECwca8+ZfWo5BWfpGBRzwOPskGYzMBRERzORQABBBBAYCULEABYyQ3A5RFAoHkIXHXVVebyyy+vejPpkf2HHnrI9OvXr85rmmMCwEWvzjCjrxxkR9HjY7WuXzcHnH2NTTzn4/hw0Vvm4WFnRx3O+VWLUxCgZ9TR7XnAz8pGqdM5Cjbp9T3z/V+daxZEI9aPXH2uWb5kcZ1y1WHueeCR0aj2DDPmmnOjkeb365yz6Y672pH1+NA5D0ZJ9d5/67XSz9JLISptuxe/IF3Xb/b+vtk1Soj44dv/qWigrP0aQW8TzbzQkbUrw24nnm06rr1+1FZnmuUffVi4WWTb+ye/NFvv8SP7WuUPeCxK2phllyxcr9v9N+ebb/T8bunHldpDz5ByEmRt75e8x/Qzp/tOzzjRM6PncvHCN3KfmeR9FYbhBQgggAACCAQiQAAgkIagGggg0LQF7rrrLpsIsNrRvXt3M3z4cNOtWzdTadbApptuav70pz+ZrbbyOy1+Zes2dABAU+Yn/OlyOyXc5VDiun1Ov8J03ejLPAvpre70M+11v+mOfe1oeKWggjrM627Zo+o56QDAWzOeMw9FgQqtodeh3Qz2HnipWWvTL6euq+M9KMwCHQAAIABJREFU6orToxHz2fZ/p7dKrFTXLfruax6NZim8Pv2ZTIJ0ACCd3C/uIHeJTCbdMszMmfyYnQrvcmhafsevr2dnKuh+NVK+YPaLFQMn6TLTAYBK99g9Wl7w+Ijfm9mTHsmsVnKWQzp3waprrGX2P/tqo8CTDj0zyW0M8+5Tr9930JXRfa6fdyq/RwABBBBAIFgBAgDBNg0VQwCBpiTw5JNPmoMOOii3yjfeeKPZb7/9zPz5882JJ55opk6dWvaa/fff32g2QceOHXPLakonNHQAQGu9H/3f88o6rNoecJefn2pmPvaAmXrvzXW4tOb+24f9wv48vdWdOsMaLZ8draOfOe6+TGp1zPc85SIz5+kJFc/RC+NZAnEhzz9wh3kmyjMQH+mtENNW6Y5rVl01sv3WzOfMlLv/XHHdfjoQobXzSZf0dVQ/5UK47+L+RtPk4yNrGn0a6OMlH9iR9fS0f+UX+O5RJ0enf2Gn58dLQtLLQdL3GAdBPnpvUbTE4/elpRHp62r7wr7HD4qK/8I89schZQEh5QbY67RLbcBFR/qZURBi231+bKf763j2H7dEuRzuLPNUUGjrPQ5uSm896ooAAggggECZAAEAHggEEEDAg8CcOXPMCSecYF544YWqpamDP2TIEPO3v/3N7gCQPs477zxbTpwo0EPVgigiKwDgKwdA1lr25L706Y5uDBKPFrdu09a8+uRYM/7Gy22yOh2rr7WO6X34iWbCjVfYZQvqNK6x/sY2gZ32vdehDnOvQ4+JRsuvNp8t/9ie03XjzcyCWdPLOqhlHebotWOvu9DMeWZCqV3ipQZRo9ufTRs90jz1t692hkiv3U+P3KuufY45PerwXhKtp3/Hjr5rTf0782fbesVHzx/+v68SCWbUI30dva7WAECWebed9zB9jj7NrvOfFyUE1GyF2FL3sP9vo+UgnbvY6qbvUda7/3pw1B6Xl2ZjaBaHkjEmZyn0OvRY02O/n9g2e+j3g+zSjPgoBQeiH2Q9M+kZEllBjI22/46tx9daleePCOJNRiUQQAABBBBwECAA4IDEKQgggECewJIlS8xZZ51lRo4cmXdqxd+vvfbaZsSIEaZnz541lxHqCzWCfP/FJxuN4MaHOlF7RMni6ruFXNYOA8lR93Rn0sVovWingPYdO5tXosCAdhDoG62vX63LWmV5DJSVXgn13nhxij2nz7GnR9PD1y07Jx3kSE/vV12Sdc2a+p5OEDjr8dE20WF8KPGdAh6a8q5DI9hbfG+faNeFk0sj9+kp9lkd5KxkhbUEANQeD152alkyxHQG/6n3jDDP/vO2sntIJg5M36OCE+t13z6asXCLfY068zsecYJNlLjg5emlcuJgy5K3F5h7Bp9glAgwPpKj91n5D7JG99O5GNKzCFyeJc5BAAEEEEAgJAECACG1BnVBAIEmLfDHP/7RDB48uOZ7OPzww+3sgA4dvkzS1pyOrA6n7i+d3b6We07PLnBZM593na7f2Mx8HCXrU8BCnc0+xw6Mpow/VTZq3WmdDaLfv21H2ZWE73u/OMO8GW0/qAR1cfb+zutuGK0bH2qDCTqyAiHJGQLpzPd6TTpBYHp0PVlX/bfyCXzy0RLzQJRoUJ1xHe1W72T2PeNKs8YGm1SsR/o6OrGWAIBmN4yLZjnEo/sK9GjUXKPnOmSjjrt2OoiP9HOQvkcFAD7+8H07+i/3vQdeblq1WaVOMsVvH3acUZ6AJ267xsx+Ykyp/PQzkffMxC9M18N34sq855DfI4AAAggg4FuAAIBvUcpDAIEWK6Dp/0ceeaRZsGBBTQZxfoCaXtwEXpQeTVWV1Znb98yrSlO/a7mNuc88brffi490Uj39vFqW/qxrKqmdRo+TZaVHpePXJRMKphPPpaeMpzueZXWNpuVPHDHU/HvCg6UqZWWu19Z92rO+dL//ras62n2PO9Ns2ns3k040mJdnIN1BjsvWSLpmEijQER956+DT7Zy+tssuCOl71PILba/4xYrPzS5Hn2o2j2Y4ZAUnKj0/WlqwXxSI0Q4HOlyeGZ2XDgCkAzq1PK+8BgEEEEAAgZUpQABgZepzbQQQaFYCS5cutcsAtL6/6LHvvvuaoUOHmk6dOhV9aZM5P2t0W5XXlPVvRVvpxWvgi96Qa2du3tRJNuv7is8/L7tEu9U6RaPVKzK3vdt4h13sFn7qXFfKJRDPENA56c5vemR7YZQZ/8HLBpbWrScT77372it2+73kVoJZifkeHnaOee35J+swrbnx5tHOBpcbBS/yAhFaFvHw1eeUch6kZwiocAVAHhp6tlkUraOXT3yU5RJI1eLT5cvMw1f91qit4yOdfHDh7JfM6KsG2Z0XdGQFHx79v/PM3CkT69xjPMNBbZa1XKLSs5PuuKefmTbt2lu7eCeGuJx0e2blSSj6vHI+AggggAACK1OAAMDK1OfaCCDQ7ARGjx5tfv3rXxvlBHA9VlttNbv136677ur6kiZ53mfRtndZ29TF6+e/udP3a7qvL9f4n1vq2GtquDL4rxutGU8e6Q58nDBO56RHnPUzrZvXuv7Ndt7TFpN1Tuu27cxepw4x62y+rbGd36jDnNyfXtsEakTeHtEI/79uv9a8NObeUrXiKeXtVu+cuY1hOjGdOuUjBx1tp8Onjx0PP8Fsu/dh9sfjb7g02sHgqynw6UDEc/ffbqbcdVOpiFW7fN388JwoCd8aa9qfaYu8StvtKedAcr1+sh6fLv3I3P2748p2DUjvgpAOTqSDD7r2yLOONkve/k/Ve9QvZ00cbSb++apSICN+gdouXoKgn6UdtXPD2D9caNtEh55BtWPymdHz+kgUbHlzxrOlemTlSahTSX6AAAIIIIBAwAIEAAJuHKqGAAJNT0CzAH73u9+Z2277KsFZ3l2cc845dkvA1lF29OZ+KGGbOsnKCZA8Wkdb6qmjqI6qsti7HMrYr6z8z/3zL+b16U+XvWTbvX9sdvzxcaVZBcs+iBLTXT6wlEE+vUwgq3O/Wte1o8z0w8yqUfK/rHXrumBy1D0rGWFyfb8SCk7402VlMxDad1zD7HPGFXYrwef+eWudLfySSwjU+ddShzdf+qpDGt90co96dVzHRHkIlJwwPpKd8AXRLARlyP80yqAfH2Vr26NO8bP3/cU8G22dqE70/7RqZb5IzJrIWmKhctQeU6Lkfs9HwYXkkZwxkDVqn7y2Ov+Tbh5mO/bpIz2N3/4+qt8rk8fZa3646C3TepV2dicGtdmsCaNKRSQDALrGo9dFOQie/SoHgU5Mbgup/62O/yNXn1vaSSGdy8DlGeUcBBBAAAEEQhMgABBai1AfBBBo8gIvv/yyOfnkk83UqVNz7+W4446zywaaY+K/zJtPdS7T56hDvOVu+0ej5t83Hdda124ZFx/qYKojr/X8s5981Lwx7Wmjzm7WoRHdXX5+qk3g98nHS83EaO/45NZ7G2zTy+z+m/OjDmNb+/KsAIAS++0aZf/X0oRK082TncasNekald9mz0PMzPEPmKf+en3F+sb30Hm9b9jEg/H0+C4bftNOTf/sk4/N+OGXlc0uSN53MlCQVdctvrev2bnfKTZQ8ni0tWFymYHKUedWSx022Pbb0VKHW8y0UXeWghFrRokF3319TtnWhkom2DdKeth1o27WZ/HCN8yTt19nt+9LjryrbOUA0Oh6m3Yd6pSt3yuHwt6nXWrX56fbqdI95r2x0vkaXK6hc5TIcaPtepvFUTBBy0XemTe7dKlksCfv+vweAQQQQACBUAUIAITaMtQLAQSatMC0adPM2WefbZ566qnM++jcubMZMGCA6devn2nXrl2TvteilVdHXlPQ1dHUfzf2oRHsPQdcbKeFx0dWgsJkVvysTnV67bprUrr09PS4DuqEawr/jLH/rDNDIs8omZivyNr4vHK1veBuJ55jnrj1mrLt9vJel/d73Wu8U0LeufHv85IPJstJJ0F0vUal8+KtIDfp9b36FsXrEUAAAQQQWKkCBABWKj8XRwCB5iyg5QD33nuvueeee8zjjz9utNa/Z8+edq3/QQcdZNZf/8uM5C3yiGYCzI2S8k388+8zk+8VNVGnWiO4H3/4QdWX6rye0VKDngf8rCzp4PMP3GGe+fuNpdfWmeYe1XdstLVdchZBcomAXqgp+qOuOMO8PXdWxTq0j7bjWzVaWpB1jgIS3/vF6Xbd+ftvvZZZhurfJRpRf2fuy1Xr+tgfh0RT48dWrIdmPiiz/qI5/654jjr/e55ysVk9momhZQOaDr98yeLcptGWh58tX25zImQdaqdehxxrnrnrxorlaVmAtkyMj0rLDipVxqUt1t1yuygIsSI3sFHpmcmF4AQEEEAAAQQCFCAAEGCjUCUEEECgpQgoF8DUe262a77jae9F7l1J67aItoTbfJe97BTzR6Np2xr9zTo0irvDIceYbaM8A+kdB9I7FGRN93550sN2+nw8xT25Q0B8vRcfudtMvuMPdabB6/drbbpltKTgt9F2dq9FyRDPK+0EoN+pU7zHyReatb+5lXnqzuFm2ug769xCnCdhrU22NA8N+21pbXpWXV97YXKda8QFqkO/6/FnmS+i/6vUqddSAM2A6NC5a6ke86Ks/BOi+0/nb0hW1L7u56eZfz8+upRDIPl73YPK1c4AyTwD8TnqbG+6425ms132MGP+7/yq95j3nCjngtrr888+LTtV19isz95mp5/80uZBGHf9xRWXVigfRY/9fmJ6/vDIsuUoedfm9wgggAACCIQqQAAg1JahXggggEALElBitkVzZhp12pRFX/vOaxQ3PtR5V6b89p3WiKbubx1la+9p1u62dfSz8m0TtaTg1aceM9Mf+rt5L1q3rs6ftsXbcNsdTY8DfmpHvbMOTUd/Lkp8p3/aYq7PsQPNhtFa8OSh+ky46UozP5q5oPXqmhqv9e3JQ/fx4ph77Br6ZYvfs9nltV5eyQ3V6bUJDv87++GJW6622fzVgdfac63/1/FplLNAQYCXo0606t++UxezSa8+tiOqgIdLXePkeFPu/rNNjqfrdlpnA7N5n32MMtkrWKLj3ddeNZNuGWYWvTrT/m+t99d1Nur53cxkjFrmMP3hu2zSwo/eXWgDHfJVcEPJ/tQmNrjy3+R8U6NEgh8ufNPmGNAWesqJ0GXDTe211FYqS7MvPvnoQ9Np3Q1tIsiNd+hjtx3Ma4/ct0dUh9ejRIiT77jOfBDNqIjr0DPacrJUz6gQ5ZF45V+PRnX5exSced3Wy+WZyb0+Jy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BlScC6AAAFPklEQVQ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fA/wcUur4js3H25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" name="Subtítulo 3"/>
          <p:cNvSpPr>
            <a:spLocks noGrp="1"/>
          </p:cNvSpPr>
          <p:nvPr>
            <p:ph type="subTitle" idx="13"/>
          </p:nvPr>
        </p:nvSpPr>
        <p:spPr>
          <a:xfrm>
            <a:off x="1126608" y="888453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Países de origen de los turistas de naturaleza en Colombia</a:t>
            </a:r>
          </a:p>
        </p:txBody>
      </p:sp>
      <p:sp>
        <p:nvSpPr>
          <p:cNvPr id="2" name="AutoShape 2" descr="data:image/png;base64,iVBORw0KGgoAAAANSUhEUgAABAAAAAMACAYAAAC6uhUNAAAgAElEQVR4XuzdB3xX1dnA8YcRRggQCIS9A+LAUa0LnDhw71Vn1VfrHlWLu25U3FpXratu61ZEHChi3VpHRQgj7BUCIYQd3ue59B9vbu76J4GM+zvvp5++Te4453tu/Hiec85zGq3TIhQEEEAAAQQQQAABBBBAAAEEEGjQAo0IADTo/qVxCCCAAAIIIIAAAggggAACCDgCBAD4EB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bSaBs2TIpevFFmf/AA1L6zTfSpF07yTn5ZOk8fLhkdOq0kWrBaxBAAAEEkipAACCpPU+7EUAAAQQQQGCjCqycOlUKTj9dln74YaX3thgwQPq+8oq03HzzjVonXoYAAgggkCwBAgDJ6m9aiwACCCCAAAK1ILB6zhyZetxxsvTjjwPf3maffaTPc89J0/bta6GGvBIBBBBAIAkCBACS0Mu0EQEEEEAAAQRqTaCstFSmn3OOFD7xRGgdGmVkSN8XXpDsww6rtbryYgQQQACBhi1AAKBh9y+tQwABBBBAAIFaFih66SWZevzxsm716sia5J53nnS/805p1LRp5LVcgAACCCCAQLoCBADSFeN6BBBAoJYF1q1aJSsmTZKSsWNl2ZdfyooJE2TV9Omyeu7cCjVrMXCgZHTpIlk77yytdtrJ+Q9Li2u58zbW69etc76Jxa+9JsXvvSel335b/n0079NHWu+9t9hA09lv3qhRzdRK32nvmnXlleXJ7dofc4x0ufpqyejatWbeUQ+fsmbRIply1FGV9v1b8r8mWVmyasaMCq3KGjxY+r3xBn+r9bCvqTICCCBQHwQIANSHXqKOCCCQeIGy5cudAcTCRx+V4tGjpWzFiiqZZO2yi3S+9FKxvcaNmjev0jO4qQ4LlJXJ0k8+kTk33OCbaM5dc1tunnvuudL1+uulsQ5Eq1uW//CDTNpvP1k9e3aFR2Ufeqj01qXvTdq2re4r6uX9frP/Nvjvp6sCmvXuLfn77y8rJk4sb1uLTTeVvLffFgvUUBBAAAEEEKhpAQIANS3K8xBAAIEaFLAjwxY89JDMGzmy0gx/dV7TPC9Pet5/vxMIqLEZ4OpUiHurLWAD7xkXXig24EyndLnmGmeWvrpLzuffc4/zfm+xQMMADV5lDRmSTrUaxLXrVq6U6WefLQv/8Y8K7elw6qnS829/k3W6amL6mWdK4VNPlf++Wa9e0n/UKLFAAAUBBBBAAIGaFiAAUNOiPA8BBBCoCQGdyV30/PMy889/rtGBv7tqNjDreuON0umCC1gNUBN9VovPKBk3TqaeeKKsKihIuxY2G93/nXek1Y47pn1v6gZbkeIdyLof1uuxx8QGvUkrQasi+mqQpt2RRzocs4YPl7m33koAIGkfB+1FAAEEakmAAEAtwfNaBBBAIEigqjO5VRWtqRngqr6f+6ohoDPIi3W/+LQ//lHWFhVV+UGdL79cut10U5VXg6xZuFDyDzxQln3xhW8dkhoAWKCz/Jb93128S/wJAFT5s+VGBBBAAIEqCBAAqAIatyCAAAIbSsBmDKf+4Q+y/OefY73CZvEt2V/jli2d69fpyoGVkyenNRi0Z/R55hlpp4nKKPVLYOkHH8hk7begwX9G586S0b175DeRfcgh0vvpp6VJ69ZVAljxyy/O/v+gFQhJDACUlZTI1JNPlsWvvFLBtJ0mRuytKyIat2rl/NwbAMjcemvJe+styejWrUp9wU0IIIAAAgiECRAA4PtAAAEE6ohAnGXctlzblg631yPFMrfaSppkZ/vWfu3ixbLsq6/E9mUv0YRiUSVzu+0k7/XXE52tPcqorv3egkRTDj+8QgK5VB0t2WP3226TVttvL9K4sZOYb8rRR0vJ+PG+zWi1ww7OoLNphw5VambJp5/KxD33DDzmLokBgKCgiK206HzFFeXO3gBAdfuiSh3ITQgggAACiREgAJCYrqahCCBQlwVs6fS0k07yHcxZvW0m15bq5+g1qZnDWO3RJeKWFX6azkRG7Q/v89xz0v7YY2M9lotqV2DN/Pky5bjjKmX6b9yihXOGvO23957yMPfmm50j+vxKdQedRS+/7Bx1F1QG6JGVrXfbrXbRNvLbg0ws0NL2gAOc2tiRntP1JAY73SNV2usKoF76vxtnZm7kGvM6BBBAAIEkCBAASEIv00YEEKjTArZkf7IuwfZb9m/L8zucccb6s9Q7dapyO2xrgQ3Q3MeNeR9WqwMP3bpQ/P77Mu+OO6REAxaWVM6OQWt/wgnSUfdQV6ftVUarqzdqUMeSxs3SffvuYqtD+moQJ+hkB8tEX3DaaRskABAWXGiamyv9331XMrfZpk6JrpwyxXFcojkUVs+dK+bXZu+9pfNf/rK+ro0aVbm+69askZkXXyzz77uvwjOa9egheZrhv+Xmmzs/X7t0qUzT5I2LdfVNqnS65BJn9UZ13l/linMjAggggECDFyAA0OC7mAYigEBdFrB9wpYkzH0MWKq+NptrR4Xl6Oy9LeOuVtFB43w99m/G+ecHPqa29h6bgc1Mz7/3Xt+62cyxrU7I6NKlWgQN5eY1CxZIvgaMlv373+VNSp0r33ro0MBm2ixzgQaT/Ep1VgD4zWK731Fb31UghP4tLHrhBed4Pr/cCXEso74l24JjWy6Kx4ypcKlttemvW3IsKGJl9axZTvLE0u+/L7+utx4JmKNBAQoCCCCAAAIbQoAAwIZQ5ZkIIIBAHAEdiDizsqefXulqG4TY4L+9JgzzzgSumjZNCp980hlcrFu9WprpTHlnPUrMBlphxVYa5O+/f+AqAO/sZJwm1MQ1YTPTqef3uPtuydXjCiki3r3ltkqk18MPS84pp4TOGnv3mrstswYPln46E960ffu0iYMGu6kHVTfBYNoVirghKmGh3V7dOttqnnxLijhjRoXaeBMAln73nUwaNkxsS4cVS8LYX/+uLSBDQQABBBBAYEMIEADYEKo8EwEEEIghsGLCBGfpv3dZftiAbunHH8tU3advS5bdxZYU99NlxM379Qt8c9myZTJNl4AX6exnUNnYe7XLSkul4P/+TxY9+2yomC3L7jZiRAzVhn+JBYBsBYBt67AS5xjHqFn66mz/WDl1quTrnnYbWPuVDtq/PXX1SaNmzepE58QJOFVnRYQ10hJv2sy+t3iX9xfqyQuW+yNVvCsE6gQYlUAAAQQQaFACBAAaVHfSGAQQqC8Ctkd4lg5q52nCNm+xmdyeDzxQKQlY0LFiqfujBu9Rg+3amH2MqlOqbd7M6fWlnzdIPXXlSNFLL8kszSSffdhh0vXaa6VxVlboq6Jm6auz7zzqBIC61ndxAgCWC6Dviy8GnrIR1a9BORHcK1n88gTUtWBJVDv5PQIIIIBA/RMgAFD/+owaI4BAAxCw2Vs7N92OZ3OXFgMGODP5LQYOrNTKoGXFNRUAaNarl/TXBGUtNt10owmHBUJSlbDtEP3feUda7bjjRqtXQ3uRrTKx7R+2DcSv9HrkEbHBZ1VKWG4Be15fDVbY0ZV1pRRrQsL8gw8OPLLQ6tntllucZIBVScQXttrCbeGXy4GTOOrKV0I9EEAAgYYrQACg4fYtLUMAgboqoDO4c/RIttlXXVWphj00EV6uHgvmN/AIWlZsD4kzePfLOO6uQHX2gVeHOuw8e9sO0U2tci+8UBo1bVqd1yT63qUffCAT99or0CBq9UjQjUHZ7lPX18aqkqiODku8affa/n8LiKQS9UU9z/v7sNUWbmc7+nOSrjSwv8u4f8Pp1oXrEUAAAQQQ8AoQAOCbQAABBDaygM362x7u0q+/rvBmO3rMZv8tGZ9fmX/PPTJDB8J+Jc7gPfedJ98AACAASURBVCr5WSc9tqybHotWGwPtoCPZcvXUgqydd67STOxG7tY6/bqwY/psxUee7lm3YxfTLVFbC6rz7HTrks71lg9jgQ7yC594wsmlYIEm23/fUU9JsER9jVu2TOdxFa4NyongDdJ5+6Q6eRiqXFluRAABBBBInAABgMR1OQ1GAIHaFgiaye96443SRfd1+83+RyVxy9FEYj01E7wdHRhUFuipAnbkoF+xmdo8XRrtDLYpDUqgbMUKmX7mmb5HTVpDq5PxPmpbSnX30tfHjvBm9k+1wX0col/gpNdjj0mHU0+tj02mzggggAAC9UiAAEA96iyqigAC9V8gaMl01FLpNYsWyWTdt1wyfrwvQlSiNTuOzE4csMGJX8k+/HDpo0cLRiWTq/89kLwW2BFzkzRLv3fFSUqiOgkAi15+WaYcdVQgahKT2tlJHRN3372SiftkgZLPPpN8Pf4vtfzfcn/kaZ6LsFM8kvfl0mIEEEAAgQ0hQABgQ6jyTAQQQCBAwC/xl10aNVMalcQtLNFa1J5nS7LX79VXpfVuu9FvDVAgaEY61dSqJumL2v9vz48KTDVAbgk6ZcC2FvTWWf7GmZmVcoDknneedNcTQWpj+01D7APahAACCCAQLEAAgK8DAQQQ2IgC3sRfqVd3vvxyZ7AUlHU8aFbR7rdkZf11+b7lEPAWG/zPuvJKma/JBYNK1+uuk8669YDBx0b8EDbiq8Jm6cO+nagqBgWz3PdVNbgQ9e66+nvbqjNHt/LMueGGSlVM7fG35f/uHCCWfyDvjTekja4IoCCAAAIIILChBQgAbGhhno8AAgi4BAqfflqm6X59b8l76y1pq8u0g0rY2eWWvKy/JnGrkLVcTxpYpkkGZ/75z1IyblzgczucdprY2eRVWvqv71g1fboUvfKKLH7tNVn+44+ytqioPKFa+2OPFRv0NO3QIfQbWFtcLPPvuksWPPSQrJ47VzI6dxZLSGgJABs1b+5/b1mZFL//vsy74w4p+eQTsX3ubQ86SHr//e/+2dv1ets+Mf/++6V4zBinnpnbbusEXdrss0/sJIM2623PWfyvfznPWTFhglM/q3Pm737nJJCzPfVN2ratG9+99tHMyy6TeSNH+tan1U47SZ4mnmzasWPa9Q0KZqUeFLWtxfvC1fPmyYIHHpBF//ynWCI9W5nSU/vLviG/smbhQil8/HEp1OstkZ9dn3PyydJFT9dompMT3B79Fop0xctcPeqv9JtvnLwZ2YceKt3VKKNbt/Qc1Nfqukj/ru3vwOoRVOxYwW4jRsii55+XqccdV35Z6z33dI5KbNq+feC3bn9bdp99c/aOdatXO+1tOWiQtDviCGl39NHON0hBAAEEEEAgSoAAQJQQv0cAAQRqUGD21Vc7M4TuYln/80aNkpabbx74plnDh8tczdDvV8qXFrdqJWWlpbLsyy/FTgywZIM2UAgqNsC2AXBVBv+WtX+WDiwX68xl2DtsUGJHqrU98ED/5IY6oJ6jKxC8JqGDRx102YDWVja43x10jyWqm37WWb6BkNjbH/Sdxe+9JzMvvdQJdIQVa7OdI9/+hBNqfVVF1NGP1dmjH3aygPmkcwKADaKnaB6K0u+/r0DrV791K1c6gRw7RtMCP96Sc8op0lMDCbbU3q/YkYiTDzusfP996pq0tivo92BbK2Zfc43zdxanWADAghNTNUixWIMFqWJ17Xj22b6PsACFBXCWfvhh6CssiNFF/9mSe9FF1TrBIE47uAYBBBBAoH4LEACo3/1H7RFAoB4JBGVj953B/98Mtw3kV2sSt5WTJzuz1n7FBpzNevZ0ZuNtBj2q2GChu8762+x/2sv+deCzRFcrFOhxaXHeZXVxBtk6w9l66NBKVbN25e+/v1iOA3cJCwAE3VNpwKl1tQDFtD/+MdDO3mmDsq4+S7ZT9bEB51yduZ2jwZKwYIe3cdUJsET1YdzfBx1Jl7rfgjM2yE63RB3/Z8+LymtR/k7tpzk33+wM6L3FOyhfU1goM84915kNDyqWSM8S6lliPW+xvpyug21bURP1rqDn2xGCtsR/nu7ZT+d7MOsWGuRzJ/8LPPpT//4LNSmn1dUvyBFUN1t9Yu+psBoo3c7legQQQACBBi1AAKBBdy+NQwCBuiQQNGjyO4atSAfMU48/Pq0BRpy2Okudddl8875941xe8RodqNm56QV6pFw6Ax9nMKjL7Ps891ylZc5B+9PDBnGRSdZ0JYRoXRe98IIzgAoKnKQal1qa7QdiS/5tsDfn+uvT99I7uugMsc3Mph1oqdLbKt9U8umnMlGXmPv1l+09H6Azy1lDhqT9Nm8We78HxDma0u4LyyUwQLd5pAJHdpqBBZ4W65aFsNKsVy/prytqLCDkLWEBkd5PPSU5J54Y+mw7TaPg9NOd1SDpll56TOeKX391Agep4nv0ZzX+zuy5jrutgMjKSreKXI8AAgggkAABAgAJ6GSaiAACdUPA9izn61J42zvtLqnkYKkly1HntqfbGhvoWX4BS/TXSve9S+PG6T7Cud5ZOq1HvkUNqP0ebnXor/uX3ScNhGWRzxo8WPrp7L13X7QlWZuuM8ALH3200mvcs8Xp1DUwAFDNgZhV0NptJyyE5XeI7AydDV6jieNEgxG29aJMZ7HtTPk4eQZsBcmMCy/0fYX7XPrIOrgvUBfbfmF76MNK1MqK1L1BuQTcKzqiTrJw1yMsAGDL9e1v0FviBENWz5nj7N23hJxVKR1OPVWWaLLO1bNnO7cH1TOdbzeoHj006Weu/p0EJRWtSv25BwEEEECgYQgQAGgY/UgrEECgHgis+OUXmbTffrKqoKBCbb3nsNs+/gJdlr3o2Wer1armffpIV525tuR4cQaLYS+zmc/JurzY9j37FdtWYAM2W+Vgs6x+pZcegWaDoFRZs2iRTD74YCepnrcEzR6vnjXLGcB594rb/anZYkvMZ3X1bisIHCzpdojcCy6o9OvSb7+VfLVLDdi8F9jWBlupsFaXpQe12e6xVRe9deWEXx9YEMQGlivz8x275T/9JOZS+tVXTj4H+2b8loDb8vZ+OhPeYuDAwG4LC5bYTe7cEel8aObhzmIfdK+3v4OuCwpSpOpniSAt38Dsa6+NVc2wwIZfDg57aNiKE/t9nACEfQ8W6LH9+n7fjP09ur8TS3TZTfN6uFeHxP07K1u+vDwBpR9K4NaCWIJchAACCCDQkAUIADTk3qVtCCBQpwSCAgB+M9AL/vY3mX7OOdWuvw3MLTFYJz0NIDQzesibnGXwPon6UrdYAKPrX/8qjW3pvc5WL9DZ+el/+lOlJ3pnhC05X74FRDS44C1BCdmiZoszOnVy3GyrQtzidwKD7RWfoUGBBbps21tsttgGb7a0P9VmW5Y+TXMq+K2O8Fv9YM9c8d//yhTN3m4OVSl2eoNf4CL1rLAAi12TVtI7VwW9WeyD6j5g7NgKKz78rouzosNm3J2kfQE5MLzP9dtSY9fY3n3royLdGuItYfkK7PsPC0BY/3bQrQn2PVjQJl+DAPa3HlYyunZ1tim03HLL3y7TlRWW6HOWHgnqVywo1u2228S+cdvisuzzz2WaJjwMCnTFDcBU5dvjHgQQQACB+itAAKD+9h01RwCBeiaQTgDAZhxn6+z9Qj3WLu7AJ4zDThjo++KL0mKzzdJWC0q6Zw+yBHLOMYKujOtB7fQOWMPOpw86FjHoGMXUoK9Yl1inkzvBkqX113tsxtRd7Kg1W63hN5PbWQdotrKiwr5+HZA5uQl0f7hf8QY/ombn43RSWO4Cuz8swGK/jzp60q8OFlSYottAorLSxznZwp4fFqSw+tkxhbbsPp0997nnnSfddZ+9N+9C2P7/oHusjjbQnqSJKoOCOz0ffFA6aKJJ21oT9O17Lf1m/8NWVtiRmr00sObd1188erTTH3bag7fEzcEQ51vjGgQQQACBhiNAAKDh9CUtQQCBOi6QTgAg1ZSofACd9Ygwm320jOHzbr89NGO47b+3RHwZXbqkJRW0GsGWoVu2dVs+7S5B7bSzztsdeWT5pUHHyIUNHoOOQ7TBcK7udZ9yzDFS8skn5e+wXAI9H3pIijT4Ycn8vCVouXhQ3YLabM8NG8B5l9tHzc7H6aCoGfyg/e727Kgl70Hvt2fabHxUEsi4+QWCvpXU/viSf/9bCnTWPlVstt2SWLbacUeZpscs+s1+B62MCFo9Ys8OOg0h7NQA5z4N0DnbWho1cqoYJwAQtPc/KCBmJ2LkaZAqa+edK3WLBQq9xwqmLvI9XSTOh8U1CCCAAAINWoAAQIPuXhqHAAJ1SaAqAYCogaJ7UB0neZgtGe8+cmTsrPRh+Qj8ZjHN2y9Lv3fgHBbYCEoAGFYXy+BeprOg7m0T9s6+et66rX4IGtD77YO32dRpmg3eL9u837n0qW8sbFa/1Q47ODPuTTt0cC4PW44e55t1ty3o+qD97nZ97CP6XA+3b9E9G99aTxewfAt+qySC+tBbV1veP3H33Ss1wQnc6DYYW7Jf+vXX5b9Pnapg20aCltq7Tw5wPzho9UhYAsCw0w78ZuXjBABsNUgXzWfgXqEQlhAzqq8CA2khpyHE+ca4BgEEEECgYQoQAGiY/UqrEECgDgpUJQBgM5z5uvzYluF7i80MWmZ9G1w6JUbWervHstKnjlaLYgpbNu23hNxmWafpXmXvzKw3WBAW2AgaZAedomBt6Pvyy2IrFVJL021QZ7OztgzaXGbqSol5GvjwFr9M9WFtDpopTj03aIWC34x7OnkerD2W8K9JmzaStcsuztaLsKMcowIMYUveg74Jd2DHviNbceG3qsLu955sEeeZ7mvs/tZ77OEkw0wVCzj0taMkddtG0PaGsJUNQQER92kDFeoZctqBJfzrr6tfbCWCu0QFACwYZckbvatmgo4ItWd7k4R6LYOOxYxzskHU3z+/RwABBBBoeAIEABpen9IiBBCoowJ2jvkkTRDmntGMGiyFnePuN3CJc4JA3MGZ1S1o2bR3mb4tlS585hmZqQkBvXul/TLWhw2yg5ZwB91jS6rb6T5o9wDfnXk/bDDs3ZYQ1mb7XdDsclQAwG/Zt5nZ4G2RutkJAZaHwHIptNxqK2evt7lZBnwb9Hv3s0d94kHfWuq+qECG9/kWgLKTFVIJC7MPP1xaayBihiaY9CtR+QlS9wTNXrfX5f22ssAd0HEfp2irXSbutVelVwfNloetzghKGrhmwQLntINlug3BW2zZv61QsP5xl6gAQNDxfNUJOgUFAJzvNUYixqhvid8jgAACCDQsAQIADas/aQ0CCNRhgaBZvrAlvmH/ch90X1jSMuMJ21Ps5Qtaou0MaHUGtEl2tizR/7bs5XaUnbdkdO4sff75z0orDuw4wUnDhokNVL0lKDld0ODKZjrtPxb8SLXPvcoh6OjAoASAQW2OM6AKWgGwsfdjRyUAjApkuPvE70QEyyWxasoUmXXllb5/cVEnFKRuCvKyQIjlGUjlGvAGrYKODgxa2RC2rSPonrBvNCjDftgqFfcKBi9aWOAgKpt/0D8j4iZirMP/yKRqCCCAAAIbQIAAwAZA5ZEIIICAn0DQLGTgEmR9SNAAyZ4fNHBx9hPrTLwNkoJK0Axm3ACAzUjbrPWawsLAd9hy516PPy6tfv/7StcEDbKDBuX2gLABmfsF3sFi0H1Bg/INEQCIuye+pv5ywtqQ1tJwn20l5pb32msyT09/8NtWYW2IGrTaNWH73t0O3m0rYfcFrWxwBuZ6qsMyVz6B1DuCghVBSRQrbb1xVTYsANBPzWy1gV/ZEAGAqiZ6rKlvkOcggAACCNRNAQIAdbNfqBUCCDRQgaCZS79Z76h93GGzrGHH2Blt0B7muAGAsO5p3KKFcya6JRxs3KqV76UL9UizAj29wFvCBi1LdTnzRN0XHlZscJv3xhvSRlcXpEpQdvWgrRBVDQCEbb/Y2EeyhR2xGBZkqWCrg//FajlNj7hzb+vo+cADkqPnz9v+/EXPPuvbHXECAOY1+YgjxI5uDCu23aCPnnKROgIvbL980JJ3W50yQY8UtAG6t1gCyRxN+ugtgTPrIcn1wr6BsGMXqxMACAoSbuygUwP9RzbNQgABBBqcAAGABtelNAgBBOqyQNCeer+M+lH7uMMGFDZLOkuPxpun56EHlaCzxd3Xh+Ug8D7XlhzbqoQcHTCmst37vduWp08+6CCxfc/e4s2WX/57HYzO/utfZc7114d2r7PMWo8bbNq+ffl1QcnfgvapL9aTA2xg6leCBot2bdBWA/td1JF9Nf3Nhm0dsXeFfTtOXdR70QsvyPSzz64w+M/adVfpqz+3wE7QSQl2e5wAgCWKnKh5BFb7bANxe9h2A/tWUyUoMWbQ8XrWlrm33CKzNPu+/f/eEhQ0sACVBaq8JXQ7R0jCybC8Cyv++1/5VY/p9AtQ+CWqTNWpqidW1PT3xvMQQAABBOqPAAGA+tNX1BQBBBqAQNDspd/58mH7uOPM4katAnAy5T/8sDObmzrH3EvsDNJ0UG2DW2+x+20wZAn4LOlec50ZlcaNA3vJ9pLbjPGsK66Q1XPn+l4XFACwpG/5ev68HfUXVmx2uqMOWlMl7LhBvwGZBV2magb6Yn2fXwnLnr/o+eedY/K8JZ2cCzX1iUcFAMKCP7byxLL7W/AotQff6mX93UcTFlp/hy11t2s7X365E/QI+q5Wz5kjU445RkrGjQttsrPdQLPmZ3TtWn5dUFDKd2CeCmSceaasLS72fZdfAMDqN0FP17DjBr0lMNCgF9rf7BRdseA9BcOeEfjtWB3172Ka/h1a4M5bgpIU2nVhxxR6Ayc19W3xHAQQQACB+i1AAKB+9x+1RwCBeigQdPybDZq66gx3KuN72DLuzK23dmZxM7p1CxSIswrAtgL00xlz32MBdWCyRJdnTznyyPIEe+6Xhd7rvrCsTJZ9+aVzFF/UgM8vcZkN/qdaVviAoEHqVX4Ds7AZUm8AwAb/Nuu7WAecQcXeYe4tt9iiwiU2YLTBv20f8Ba/VQkb+rMNypLvfm/HP/1JOmswpln37s7M+CrNur9El/zPHTHCd+BrgSILsFiCvrBjHO0ddqKBHXdn/ektNqguOP10KX7vvUgGv0BC0N78SgGAgFUM3pd6vwPrSxuMB9XPb5uJPdPaZasi/L4B+33LQYMk7+23K5rEqKMFkGxVS5t9961Q9bKSEpl+zjlSqFsYvMUvoBiJzQUIIIAAAokQIACQiG6mkQggUJcEbKBgR6pZcjp3sYGF7evvoINQZ/+/DkIWa+IwvxI2K+i+PupYMrvWMvV3u/lm5+z21LFma5cskQU62LOZYJtFDyoWBOiig8gcPRbNvezerrdBoh3jNv/eeyMH/u7nlx+VZoMjXf49XbcVeI8W9KuP357+sJnq8llwXc5uyeFmnHuuE6iIKra3urcmN2zev79zqR1XZ0vl/QIH7lnzqOfW5O/jJkyM+07v+fVhKytSzzTf7vo9Z3Tq5PzIVoDYiRF2dOCqgoLIV5td/zFjpLUujXeXoNUN7oGy/f3YCgb7ft2rGHz/lnT1Su8nnnCSWtoMfoF+y1HfgdWp99NPrx/M63dqW3ssqJE6JjGocbac3/5jf2f2N2Z/G3HqaAN6q2OrHXd0VlXYaobZegLD/Pvv931VN93yYFtcglZgROJzAQIIIIBAgxUgANBgu5aGIYBAXRYIW6LdvE8fp+p+e+RTbYpaYl3edh2c2CBhxvnnR3LYYN6S8NlAbcWECZEDJ+8Drd5NO3Z0frxq+vTIGfuwCrUYONCpR5iB936/fedRS9WtzjYYs/amU2xwanW0EmZlWyNSg8t0nl/da8MS5aX77KCVHkEJLd3PTznZqhYLRoUFk7z1aqVJ+2z5f+qbSv0+7G/HElBav6zUAEOcoFHqmRYEs/ek890779p0UzHrdL5T++bs+Mx0Payu1rbGLVuG3hu2+iLdvud6BBBAAIGGJ0AAoOH1KS1CAIF6IBC2fDeq+kFLkIPus3c5Gdt1j3q1is48+iVRq+ozm/Xs6QQK0imNmjSRdWvXVrol6Gi2sC0AUe+12dZln38edVng723Wtq8mFLTZ89ooQVtN0qmLDXJ7Wp4Iy5Jv/e8qUTkm4rwnqD/t3g76zfbU4FWjZs0qPCpoC0DU+5poYsi1uiplQxcLmPS46y6xQEXJJ5+k9TpbhWCrF/xyAcR5UOxtOXEexjUIIIAAAg1SgABAg+xWGoUAAvVBIGzfeFj9q7KnPCw5WRyrlpttJq123lkW/v3vcS4PvcYGld11eXaTrCyZetJJsZ9nS8mb6QqFZZ99VumeoNliC1jM0qXSlgU+ndLp0kul41lnSYGeaBC0pzvseXVhIGY5DaZYXgLdhlGVYm3o+be/SXtN1ue3lNwGqXN168jsa6+tyuOdpIIddNn8ggcf9L0/6CSBONtavA+0YIwti5+leTb8EvT5VcDql3P88VKkqxDiriZwJ9a0HB5T9f6oLQipd1sdLdhSqNtL/Pb1RyHHSeoZ9Qx+jwACCCDQ8AUIADT8PqaFCCBQhwXiJJ5zV9/+Jb/fq69K2wMOSLtVdtTYlKOPjtyn7H2w5RuwgaANCJ3s8CNHxh7UVHqWLonvfscd0rxvXydHgCXOi5MMzmbRe+nAaKnuCbcBvbeEbYmwWfxJ++8faxDnzN5q/drrjLctW7el3ZbYrWT8+Njeliiwt55b31qPzKvtPdhVDfykvFv9/veh7bbVJTMuvFAWPvZYbB+70IzsBArLo5B/4IHOknZ3Ccu0b1tDZlxwgSzQ++MU+1ux5IW24mTurbc6QYCo4gSpNH9BzsknOwEKO1IzaiBvf5uWSyNXPezbKSstXZ+kT/fuRxUL6vXS4JptD1hTWOjko0hnxY4TrLnvPmlvp1CEnMQRVQ9+jwACCCDQ8AUIADT8PqaFCCBQxwVsQGMz63NuvDF033xqUNLhtNPKTwpIt2mWsG7mn/8sRf/6V+SAxhKc2akENqhIJQd0Ep5pwrxZw4enNbNsA5wuV1+9flDsGqCs+PVXmaarAIKSrjmzxJoUset110nTnBxnoDhpv/0qJJGzI+Ly3nxTMn/3O38OrbMNwgr0KLiwQZzt108FJ9wPsgGZzXIvfOSR0PudGWMdMFpd3cfWpdtHNX29JdyzQXpQQkn3+2wg2fmSSyRXB9iNNTlinGLfr+WZmK3J7aL2+Ns33EH7wQI2tqLDVhHMUS/79t3F3t9dA02pEzG89YizesYvuaUFLCyAZMn3gkrWLrs4S/gzt93WucTqaAGOmWoY1D5v4Cj1bPt2Zl58ceCMvnnY30WuJka0vf2pUrZ8uczXOkQl4bTrLcBhVqmcFHH6jGsQQAABBJIrQAAguX1PyxFAoI4JWFZwW65d+M9/OsvcU8fe2b/Yt9VBry1Jb56XV/1ZZR0Q28z2Is1ivmTUKFn+n/84A5tUwrbWu+8ubQ86SLKGDKkwKKnApUf7WaI1OzbOZvBtYO5OhGZ1brX99s7xgm322ksyunQJrLftebYBeqGeMV+qwQUbpLfccktpp+ep24C6We/ev71a625HCU7XGdLlP/7oDNLsvPk2++wT7qL3WWZ8mwEu1lUEtqTbBl8tt9rKsc0+4gixbQ6Bs6cBZvaMTJ0lzz7sMKe+Nstc27P+vp+19pd52azy0o8+Ku9zu9b6Kku3d7TTrP2hfR7x92Lf7xI9IrFI8x4sV+vU92ADcQvOtNPjJNuotf1vd7GM9hYEsJwFjXQQbH1umfIt4BNW7LtZoEEZ+3YsH4EVm0FvqUcQ5uixkRZ0sj31lYpamMF8XRWwdOxY51uwOrXVVSJ21KGd8uD3HayaNs1532JdgWPJAu3vxb5TCxx10JMDgoI+FiCxv5F5OqAv+fRTpzp2ZKGdktBOV+R4Pdz1tX8GFL34ohOws/6zupa/V/9GI7/bOvbPOKqDAAIIIFD7AgQAar8PqAECCCCAAAIIIIAAAggggAACG1yAAMAGJ+YFCCCAAAIIIIAAAggggAACCNS+AAGA2u8DaoAAAggggAACCCCAAAIIIIDABhcgALDBiXkBAggggIAJrF5eKitKlkhhQb6ULJovhdPzpUz3+y8smCRrV69ykFavWC6rSktigTVpmiEtWmfrnvv1lzdu0kTa9+gnGS0zpWlGM+nYd1PJaN5S2nXvI81bZTnXNiJDeixbLkIAAQQQQACBhilAAKBh9iutQgABBGpVwAb78yb9JNP/87nM/fUHWbpgjqxZtbJW62Qvb9qsuWR37SWbDT1E+u04VBrrcW0UBBBAAAEEEEAgKQIEAJLS07QTAQQQ2JACmiV/8ZzpMmHs2zL160+ktGjhhnxbjTx74B4HyeATz6+bWftrpIU8BAEEEEAAAQQQqChAAIAvAgEEEECgygKrV5TKLx++KT+NflmWFxdV+Tm1cWPrjp3lwCvulczs9rXxet6JAAIIIIAAAghsdAECABudnBcigAAC9V/AlvP/8uHr8p+3npOVy5bWywZlZudoAOBuad2xS72sP5VGAAEEEEAAAQTSFSAAkK4Y1yOAAAIJFyieP1vGPnyzLJgyoV5LsAKgXncflUcAAQQQQACBKggQAKgCGrcggAACSRWYP/kXef/eq3W5/+J6T9B72yGyx1lX6ekBJAKs951JAxBAAAEEEEAglgABgFhMXIQAAgggMC//Zxlzz9WysqS43mO0at9R9j7/BsnplVfv20IDEEAAAQQQQACBuAIEAOJKcR0CCCCQYIFVpSUy+q4rZH7+f9NSaJHVVjr03UTad+8j7Xv0c47gWzj1V/n0iTtDn9N3+92d2fl0S9maNbLCAhTryqRodoEsW7RAtyr8IiX630Uzp0rLNu2kz+93k4F7HCjNWrZK9/FcjwACCCCAAAII1GsBAgD1uvuoPAIIILBxBH4e84p8Cq++AQAAIABJREFU8dyDsk6P+wsrTZpmSK/fDZZN9zxYOvTZRJo2a17p8onj3pVx/xgZ+pyBux8gg0++aOM0jrfUK4EVJUvkx1EvypQvxmqAZ77zTTbLzJIeg7aXrQ76g7Tr1rtetYfKIoAAAgggsDEFCABsTG3ehQACCNRDAZv9H3X7ZbJw2sTA2tvAf8sDjpNBw46UjBaZoa387vWn5dvXngy95neHnizbHHJiPdSiyhtSoOCbT+WTx26XVcuX+b7GAk67nHqJ9N1hjw1ZDZ6NAAIIIIBAvRUgAFBvu46KI4AAAhtHwJbQvztyeOCgywb/u5x2qfTbcc9YFRr/5F0yYezbodfaIG7ALsNiPY+LkiEQNwdFq3YdZf/hI6VNbrdkwNBKBBBAAAEE0hAgAJAGFpcigAACSRSIWrK/ya77y5BTdLl+o0axeD568EaZ8uXY0GuHnnOt9N5ul1jP46KGL1C2do3YdzNNVwDEKQSQ4ihxDQIIIIBAEgUIACSx12kzAgggkIZA2JL9Jrrket8Lb5Ium24d64mrl5c6yQTnTfop8PqMlpky7OIRkpu3WaxnclHDFygtWihv3nS+lBTOj9VYtpDEYuIiBBBAAIEEChAASGCn02QEEEAgHYGwAIBl0h92yQjp2HfTWI+0vduj7xgu8yf/Enh981at9Zm3SofeA2I9k4savkC6AQBWADT8b4IWIoAAAghUTYAAQNXcuAsBBBBIjEBNBgDiDOSycnLloCvvlcx2HRJjTEPDBZYXL5Z3Rlwki+fMiKRqntVG9rv0dsnp2S/yWi5AAAEEEEAgaQIEAJLW47QXAQQQSFPgP28/J1+//JjvXY103/8eZ18tfbbbNdZTi+fNkrd1IFe6eFHg9dldemgSt7ukZZvsWM/kogQI6FF/45++VyZ89GZkYwcMGSaDT7lQGjdpGnktFyCAAAIIIJA0AQIASetx2osAAgikKTDzhy9lzL3XiCVi8yu9tx0ie5x1VawBV9SJAvb8Tv23kH0vulksFwAFgZTA0gVz5L27r5TFs6cHovTcZmfZ7fTLpFlmFnAJEVhVUCBzbrhBFj3zjDTJzpbOf/mLdDzrLGnUvHlCBGgmAgggkJ4AAYD0vLgaAQQQSJzAskUL5K2bL9QEbPN8227HAA4976/SY8sdIm0KvvtMPrjvWlmnM7pBxVYT7KmrCuKeKhD5Ui5oMAKWQ+LnMa/KpE9HO9/jurIyaaqJKNv36Ctb7neMWACgUePGDaa9NCRcYPnPP8uUww+XFRMnVriw63XXSecrrpBGTVkFwjeEAAIIeAUIAPBNIIAAAgiEC+hg/dMn7pJfP3kn8LqeW+8kQ8+9NnIVwJQvPpKPHrop9H15O+0lu50xnF5BAAEEAgXWzJ8vU447TpZ++GGla5r16iX9R42SFpvGS04KMwIIIJAkAQIASept2ooAAghUUWDB1F9l9J2Xy8qSYt8nbDb0ENnphPMinx6WUDB1M0e4RTJyQX0W0FULK3XZ+pI33pDi996T0m+/ldVz5zotyujcWTJ/9ztpd8wxkn3IIdKkbdv63NINV3cNSs6//36Zcf75ge/o/dRTknPiibHqULZsmZR89pk0btlSMrfd1vlvCgIIINBQBQgANNSepV0IIIBADQvY8v1xj90uK5ctLX+yLbfeZNf9ZPtjzpSMFtF79sc/eZdMGPt2aM32+NOV0neHPWq49jwOgVoW0IF/8fvvy+xrrpFlX3wRWRkLBnS/4w5pf+yxImxrqOC1evZsydcASenXXzs/zxo8WLredJPMvEgTjH73nfOzLlddJV01N0BUWbtkiRSccYYUvfiic2nOSSdJzwcekMZZ5JGIsuP3CCBQPwUIANTPfqPWCCCAQK0IrF5RKnN//VFsL7bt/c/N21wys9vHrstHD94oU74cG3i9nSow9LzrpJfu5aYg0FAELFHdjAsvlMWvvZZWkxplZEivhx+WnFNOISeGS67o5ZdlylFHlf+k12OPSc4JJ8j0c8+VhY8+6vzckgF2GzEi0rv43Xcl/+CDZd3q1c61Zj5AtxVkDRkSeS8XIIAAAvVRgABAfew16owAAgjUQ4HVy0tl9F1XyLxJPwXWvlnLVjLskhHSsS97d+thF1NlH4GSceNkqi5FtyBAVUqTdu2k/zvvSKsdd6zK7Q3unnUrV8r0s8+Whf/4h9M2937/WcOHy9xbb40dAPA+y25s0rq19B8zRlrtEJ3UtMHh0iAEEEiEAAGARHQzjUQAAQRqX8C2Doy6/VIpLMiv0cpYFvjug37v5CDIzM6p9OxFM6bIt68/JXN++V5WlZbo4QKNpH3PPBl6zjXSumOXwLqsWbVSVyt8JL988IYUzZwqa9esluZZbcSSFP7usJPFghVVKStKlsjULz92VkIsnlUg9r+tZLbroHW6VnL7VT34YXWeMPYt+fXjt2XJ3JnlWfK3OeREJ0t+4MkKuqd6kbbxp/f+JTN//EqWL1nkZNPP7trL2d7RffNtqzYD/b/n/vLhGzL7v9+KnShhjtYHLbWvuulzBw07Stp16x1JaW375cPXtY6vSGnRQuf6lm3by+Z7HarPOFoaVzPje8nCuTL58w9l2jefSvH82c63YqVt5+6yx5+ukpxeeZF19F6w9IMPZLLOVK8tKqp0b8tBg6TjOedIm732cvb62wz0Ek1cN+f66ysFCzpdfLF004EtWe1FVk6dKvkHHCArfvnFMbVcCb2fftoZuKcbALB9//nDhsnapb9ta8o+9FDp/cQT5F9I+2vnBgQQqC8CBADqS09RTwQQQKCeCCwvXizf/OsfUvDt+PLB7caoevcttnO2D1hAwCk6+Pxx9MtOXWzQ6S022O693S6Vfm5Hy+V/Nka+eP6hCvkO3Bd2GbiV7H3+DZLRMjrvQeo+C0R88fyDMmfCf5yBuV/puuk2sveFN/7WhjTgSgrny/v3XeMbYOnUfwvZ96Kbfetrx+l99vS9MvOHL32PZ7StHrudebnY8Yyxi9rP/Pkb+fyZ+51ARFixQMNmQw+V7Y8+I3gQr88br3Wc8NGblR7VuElT7YvrpfuW28euXvmF+tzZGhj68sVHZNH0/MDjKTfZdX8ZcspFaQVBgo6osxn97iNHSs7xx/ueVW9JAfMPOkhsn3uqZG69teS99ZZkdOuWfhsb2B1L3n5b8g88sLxVnS65RLrfdpvTN+4AQK9HHpEO//d/ga1ft2aNzNJtAvPuvLP8mhYDBkjfV16Rlptv3sDUaA4CCCDwmwABAL4GBBBAAIEaE7DZ7PfuukoWTFk/O7cxS/NWrXX7wK3SofcA57WLZkyWd0f+RSwg4S1Bg0ab9f3kHyNlugYv1ungMKikM+i0vAlfvvCwHqM4KnDgn3pP0+YtpMeg7WX50sWydMEcaZLRzMmHsMU+RzgrBIJHM8EDZLvH95hGbZ/V6fNnHxCbXQ8rNlO/lw6yy4MrIRfbSRHjzPD7f4caeh8xYMgwGXzKhb5HSRZOn+ysHgk6hSIomBPWptLFhXq85Z2BgQ/3vbbaw5Jcli4pLF9V0X/wPvL7o//PN/nlmkWLZKoeUWdZ/t3FBpiWnT5seXlZaakU6MB10bPPlt/aNDdX+ute9cxtttmYf1J17136zc668kqZe8st5XVLZfsvW7FCpp95phSqrxULmLTVlQJBZeXkyZK///6yYuJE5xJbQdD3pZekzb771r12UyMEEECgBgUIANQgJo9CAAEEki4wafx7zkkBYYPnDWXkzR/w1Ut/lx/eed73dZa48IDhd0mbTr/NqNqA8IMHrpP5+f+NVcXtjjxNtjrguNBrbeuAPTNqFjzqhRbU2O/S26RZpn9m8uL5s+SdEZfIsqIFvo/a5uATdNvCKb/9TgdS/3n7Ofnm1ScigxJ2U1ZOrhx05b3hQQi9zto75t6rNXix/li7dIqtNBh63l+lx5aV916HHR9ZlcSRM3/6Wj55dIRvcCidOm+5/7Hy+6NOr3iL2to+9FmXX17h5zbz308HmK2HDo18hXsmO3XxgLFjpfVuu0Xe25AvsKX60zSfwuLXX3ea6U7YZ0GXyZrMr2T8eIkMmPgcI9hFT2focvXVbLNoyB8QbUMAgfX/7NR/SQue4gAJAQQQQACBNATCBmppPKZKl7oH9TaTP+r2y2ThtPWze97iXRJv14+59xo94eCH2O/+3aEni+2tDypzJ/4oH+rg328FQuyX/O/CqAF4WOCl0gA5zcG/VSHq/XaNrVh4d+Rw3T8/K93mlV/fe9shssdZV1VYBWCrE97XvpmlWwr8SlqJI7Xtts/fZv6jVj3EaUTnTbaUfS66STKa/3ZuvHdmOfWcHvfeK7mapT4wD0PqQts+cdllMk+3CbgLAYDK+/+b9+sneZog0VZW2Ey+zeibf6uddpI8DRI07djRtxu9xwhy9F+cr51rEECgoQgQAGgoPUk7EEAAgTogUJsBAPfg0bYg2GDUjiv0KwN3P0AGn6x7urWU6V7gcU/cIfnjx6QluMupl8iAXYb53jMv/2cZc8/VgUvW03pR1ABcB4xjH75FJn/xoe9jvasdbABsqzT88iIE1Su7Sw/ZX1dMtGyT7XtJVQIofg9q3bGzHHiFrjRwHS1ZPG+WvD1Cz3dfvMj33XGCE6kbq9L2sL6qlFtB+2LOzTfLbD2D3l2ydt1V+r7wgmR07hzZ9WXLlsm0006TIr0+VZr16CF5miAw6XvTSz79VCbuuWf5kX22lcKW+jft0EHcuQFs73/P+++XRs2a+Xovev55Z4uGFQse9NNgQYuBAyP7hgsQQACBhiBAAKAh9CJtQAABBOqIwIKpv8roOy+vsYFv3Ga1ye3mHB+Yyuo/cdy7zj50v2Iz4nucffX6pHY6YPvuzWfku9eeTGvbQhNNNLjvhTdJl023rvSKuDPhlkCw/857y2Z7HabZ7Ns5AYOgFQhhSfyiTldw79+vav+Evd8MgxL0pXAsd4BtQbDAS6PGTWT8E3dJ/r/fr2TnzeNgF1hyQludUbZ2jW9/+s3C+10YNyhjAYUt9j1KE0QOcYIOo+8YHpgM0r6hPfVbSs3qe2eWU/Wwc+o7nHpqrM95zcKFTpK7ZV98UX591Ix2rAc3gIvs6L8CDY6kSrtjjpHeats4M7NCboA+zz0n7Y891rfF7lwB6WzLaAB8NAEBBBBwBAgA8CEggAACCNSogGW7H//U3ZoIcEKs/eXVebntibcEd9sefoouU+9U/qiPHxnhO8C0C1q0biv7XzZS2nXvI/Mm/aRJC68MXCkQVDf3M9zXrF5e6uyBt0z/QcUCEFZnW0FgxwpasQz+b910QeAefu9A0/1s2+ZgyQ4tEOBXttj3SNnh2D85x9qlu80h9by+2+/uLM33K7N/+c4JXqxZucL399bGvc79q9hAPVXsSMbRd18paz3JB/2W83+reQq+e+OfgZ7u1RxBF5nvuyMvC83FYKcR2FGJW2u+hFSyw4LvPpMP7rs2MDjkfbc3Q73zvW26qeRp5vrmffrE+tTde9lTN3TTpHedNWN95PaBWG+ovxd5cyOkZvotceKUo4+W4jFjpFmvXtJfV0uYu2/RgFWhHhs44/zzxbZl5GhOgaS71t8vgpojgEBVBAgAVEWNexBAAAEE0hKwffDv6DLuxXNmBN7nN/ub1kv+d7Et+7dZ2/mT/U8iyO23qez75xHSSP9v9F1XOEGAdIudCb/fpbeL1dld/vPWs/LNK48HDhht8D9IB5nb6my4+9z6qFnuSkn8XC+d8sVH8tFDN/k2wb3/P6puYQZB+Q5sH70NkC2pnl+x9+9w3Fmy+d6HV/h10MDau10hav+/PTRsK4b93lYOjH/ibpn46buBTbQEhDsef44M3E2zxmudUyUq+OBOBGnHys28+GKZf999Fd4TtRy9UqV0gFr04osy48ILZU1hoZM3oOv110vjLP8EkOl+u/X1em+Wf2uHBUW6jRjhrJaYtPfeYkkC2//hD9Lr0UedVQEUBBBAAIHKAgQA+CoQQAABBDa4QGnRQnnzpvOdme6gks5e7rAKR+0Zz9tpL9ntjOHy85hX5IvnHkxr6X/qvX7H6i2ZO0PeufUSXTZeGFi9vMF7yy6n/LnSefeWkf/rlx8LvC/smLsvnn9Ifhr9su+9qZUKFmzwq5sN0Ju3aiMrS5eGrtYIer8lOrQtH0Gz/zm9+jtbM1pkta1Qv6A6ewMrtgT/rZvPDzxVIGwrRuqFUSsUzGAbS+h40PEVBv8WOPjg/uuc4wz9ije5ot/Mvd2XOqZug/+RNfAXeE8AsOb2euQR6XD66RXyLoQt/2/gRDQPAQQQiCVAACAWExchgAACCFRHICopnz07dJ95Gi8PWl6eesSOfzhH+vx+Nx0QX1xpSbgtQd/+mDOdbQJjH7klcGCbWlZfXq0Y++CDBsO2h/7Dv90gU7/+xLeVYSsjogapzmqHi2+RrzS4MOGjNys832a9h/zxYt3rvmtolv2w949/8i6ZMPbtwN4xy0HDjqrw+7BZfe+xelHbG/ySBrpfFrVCwRlEbrOz7uO/plJQJiq3gncbyIpffpFJ++0nqwoKyqtgZ8v312XplqyOUj2B1XPnOrkRSr/57TQIy62QfeihMuWoo2Tphx9K5tZbO0kBM7r9drxn9d7K3QgggEDDEyAA0PD6lBYhgAACdU4gaom7VThsn3s6DQpLAJiaMV5YMEm+fOHhSgPiXU67VPrtuKdErSKwIMLmex9Wfr8dfff2iD+LrXTwK2Fn3EcNNMMy8Efda6ZbHXicjLIcASXF5VVzz3qvXrE8dCtE0Puj3h2WJ8Fv60Vmdo7s/5eR0rZzj/J6Tvt6nHygRykGFXeCQ79rolYo2KkGwy65Vdr36Ffp9qKZU+Wd2y6RFUuX+L7e67L0449l4u67V7jWfUxdOt9wutda4sBFzz4rlt2+9OuvpWlOjvR77bXIwMPKSZNk1uWXOxn0m2RnO4PnzG23LX+9nUiwQGfZFz70kHPMXpt995WeDz4Ymc/A7iv6179k0TPPSMkn6wNbvf/5T2l3xBFpNc3aVfj441Ko9y7/ofIRnXY04rrlyyX/4IOdkwE66RaMbrfeKo10xYu3eI0aNWkifbWObfXoQAoCCCCQJAECAEnqbdqKAAII1JJA2KA8VaVKs+pVrGvYUYQ2KN39jMvl38/cX2H237sMPGrFgndP/PeapO4bTVYXVLpuuo3sfeGN5cnl3NdFDTTDBrlRWyu21mXty5cUya+fvFOhat232E6GnnedU5+ogbzfdgd7WNTsfFCeBLvXm4/AVl7sqsGXXtsOqVDPqGMlQ78ZXVnxqZ424G27+wWb7Lq/DDlFj4N07ftP/T4qAaC3Xyyx3LSTTqpQf/cxdVX8nENvW7dypTPwn3XFFWIz5O5iuQOyjzzSGRi32GQTsaME3cW2LNhReMXvvVf+YxtQt95tN+d/L/vqKyn44x9l+c8/V7ivswYMut2kOSd8zKSsTJaMHu0k2FuZn1/hvuzDD3fyGaxbu1aa9ewpLfr3D0y+Z+2ar8f42XGKtvc/qPR/910nX4KdDmCrLfL0f2ftvHOFy8OMUscyrl28WDrruyyngF/wYEP0Hc9EAAEEakuAAEBtyfNeBBBAIEECYfvUUwxRydzicn304I0y5cuxvpfbknEb9HkT9XUZuJXsff4NYkfzWYka/NnS+n30GMCMFpnOuz594k5Zu3qV7zstuGArC/oP3sf391HvChvkRgUqtjrgWMn/7IMKpwt4M+1HnUAQlIAwanY+dEWHDs4Xz5kuhdMni62O6Dxwy0p5Agwr7DQH+33YN2P5A/y2eaQ6oWnzFs72iM4DBvn2S1QCwFQuidTN3iPq7OcbMgBQVlLiHH03XzPZRxW/lQi2YsES51mAwIr7tIKSceNkqmbHd29nSL0jKMmeJUGcf/fdTjAi9cygejXKyJABumQ/a0jFgI9db4kPLZli4VNPhTaraW6udLv5Zpl9zTVixy/61au6RlGu/B4BBBCojwIEAOpjr1FnBBBAoB4JxMnkbgPvYRePkNy8zarVsqg98Tk9+znn0NvstXsguPcFN4jN0qdK1OA2nUra8YQHXnG3tGrfsUoDzbBBbli+Aws85OZtXumUg4F7HCSDTzy/fPY16hm2UsD2yXtLVOLCsKMD4/itXrncOaJx7q+Vl37b/VHfTNS2k7CcE1Hfkb3fuwpk/j33OJn73WVDBQBsYGvvWqh74OMUv6Px5urg2QIIqZJ9yCHSW1cxrJo+XabobL0t+fcrfqca2ODfnjfnxhsjB/+pZ7pXG6R+Zu2afs45kYN/u95WNLTYbDMp1hUHFlDIe+MNaTNsWHmV0zXaWNs14vQX1yCAAAIbUoAAwIbU5dkIIIAAApH76Y0oKplbXMbVy0tD97PbmfQWkHCfP28zubucdok0bvLbvuGaDAAELaG3NkUNNKOy3IfV0wIAdrZ9mS65ThW/ffY/j3lVPn/2AV/ioH38dnHU8vygowPj9mXU1oRW7TrKgVfeI3Z6hF+JClCErayIc2yl92QE7xn1VqcNEgDQ1RPOagPNfu8uNghuf/zxknveebJiwgSZqv9/eb9vt530133+NmvufHe6R3/aaadJ0QsvlF9jy/pzdel+1AC8iy6V73rDDRXebYNwS8Rnmfrdpe0BB0inSy4RS3Rpv7fZfSs2eM8bNUpabr55+eWpIMLsa6+t8Axbpt9V65bRpYvkB+zXt0SAvZ94Qpq0/d9pEyFGHbTdHc86S2wFhG1VSJUN0ldxP3auQwABBDaiAAGAjYjNqxBAAIH6ILBO9/GuWr5MmmfqueN++3zTbMSk8e/JuMduDz1uL2yQnM7rogIA3mdZQGC/S28XWxngLlFL69OpU9ASentG1EAzM7u9HDD8LmnTyT+rebqBikHDjpbtj/6/Cv0atsw+bB9/1PL86uZ0sPwGb9x4vixb5H90pHPCwZ9HiG1p8CthW0Hs+j3+dKX03WEP33ujTpLwW32wsbYA+J420K6d9NZkedmaDM/+ZmdffbUzG58q7Y45RnrraoHGrdZbrZ41a31G/e+/L7/GEgCWlZY6gQNbwt+4RQtp0r69s7zeXbzHGlrugSn6/FSyP7vWghE9dDtAhzPOcPbUe/MjZHoCEnbPss8/l0k6wF9bVFT+uhYDBkjfV15xAgVLP/hAJu61V6X+snf1e/VVsWBDqkQa6YUzL7tM5o0cWX5P0NaGdP7WuRYBBBCoDwIEAOpDL1FHBBBAYCMJLJ49Xd6/7xonQV52116y51lXSbvufar8dpttH3P3VWJnsYcVb1b9qr4wakDtfW5vTTq3h7bRPftv16wqLZFRt19WYatAVesUNtCMCjSEnQBg9fnhneflq5f+HqtqfsGOqGX2YYGZqAF2dbcAFOs3+Np1Z4mdUuBXwuq2PhB0uW5/qJjALvWcqO0DZmq2QcVvZYRfEsCaXlZus+SzNFHdvDvvLK+aDYB7Pfyw5JxyijP495vdt+R23UaMKL+n9LvvZJIul18zf31wxWbk7Ug9CxrYQL6JBhT6PvecNNIggPtkA79jDRf87W/OqgF36aL78rtoEMJJqKez8VGDbUvUN+OCC2SBtiNVrA79XnpJWg8d6vzIL8BiP/fO/scxspUK0zTHweLXXy9/n61U6H7bbTUS9Iz1B8lFCCCAQC0JEACoJXheiwACCNQ1AVuOboO6ad98Wl41OyZtL02OZ7OtVSk28B9zz9WyZmVwJu+gWfiqvC8qK777mZYEzrv33/37qV9/Ih8/fIusXbM+SVpVi3epuPs5Ycvv7bqwfeoWpHjtr7qUecGcWFXzC3ZEeYXN4n/98mNiy+yDStQMfVilbRXKp0/eLRM9pxe47wkLMFgA4PXrz65w0oP7Xm8iRPfv4gR/bNvBQVfeK5ntOpTfWvLppzJxzz0r7YG3mXX37HSszgq4aOXUqZKvM902w50q3gGw3+y+d9beO5tuM/Ltjz1WZtpyfS2W6b/r9ddLiR1t6Jp1z9x6a+eowIxu61ekWPb8KUcfLcVjxpTXJ3ObbaSfDqxTpw74Dba92wj8ZuxzNSDQXWfoU1n5/QIAfrP/cYz8rumlxx1afgMKAggg0NAFCAA09B6mfQgggEBMgaDj6NrkdtOz0kfoPv0uMZ+0/jIbSNl57/Pz/xt6X9RZ7um8NGpA635Wh94DdPn/bdLMtjr4FZ25/PWTUc7+eFvJUNUSFACIszoiaJBbpjPB4564Q/LH/zbwCqufrXAYeu61YrPm7hK1AiFoZYbV/a2bLtAs/hWPenM/O2yQHVZXe/ZnT9+rbXsvdNtIWADAjv4br0cArtM+9CthdZv+/b/lg/uvc/IzBBW/rRF+A2+7P+xs+nS/qaKXX3b20rtLH52pt8F7qiz74gsnu39qP77frL13MG373xs1aSIln30m7gH8wkcflQJdxp8q3q0E3nfZdV11FUEXPQkgtX3Ib7DdV2f22+kRhanibZffkX62Z9+9GsHu9Vu2H8fIL1gz4P33y1cbpNsvXI8AAgjUJwECAPWpt6grAgggsAEFwgaDNuDZ67zrAxOueatlgzgbgOX/+/3QGkcdkZduc9MJAGx/zJkyaFjFwZTf++yZP733L2dlREnhPLHZaUuu10pnf7voyQHL9bi5mT99FVjVoCz+U774SD5+9NbQgabfINcG/+N1dnzS+NGhA2R3hYL28kcdQegXvIjbt/b+fjvsKbuefpk0tqXgMcri2QXyoa5CsWBUVAnaAmDZ/8c+cotYEsGgEpRc0dr2wX3Xan9+Hfp6v5UZ61atkul6zr0Nmt3FLwN/VNuCfu/d2+8+ui91j3dw73uNZ2Dvfl8PPVYwV9uxTpNH2nF88++7r/zX3pl777YHv2CD97hBv2u8CRT9cgR4AwB+QQKraBwj74kNfnWqah9xHwIIIFDXBQgA1PUeon6TB+mYAAAgAElEQVQIIIDARhKImg227QB2nn2PQduH7pMtXVwo4/4xUmb+GDwoTjUpp1d/Z3VBi6z/Ze+uZlsteeHoO4bL/Mm/LZH2e2RYdvt0qxC1F96O0Nvz7GsqDIJt2f67I4dL8fxZoa/rs92ueu/V5d7pDL7dDw5ayj9x3LtOXwWV7Y48TbY64LjyX69eUarX3yFTv/o4FpMFeLY++ESxRIgWNAkq1m/fvPK4LvkfFXu1RdvO3WX/v9wpligxVQo0SPOJJpy050WVLfc/Vn5/lCuTvq4W+O7NZ+S7156MDKwEbc0ofvddyddEfJZEz11yTjpJej7wgDTOClhtElVZ/X3ZihUy/cwzKxyR10Zn+vu++KI0yc52nmD7372D9qzBg6WfHpHXVBP6lTvpCQJ+Rwha0r28d94Ry13gt3Tfu5XAjhG04/9SxblfDZr3+S1viHew7c2L4CQePOEEWayJ/FLFu9LAfr78558lf7/9ZNWMGc5lfoEVP6PWu+/uJAlMGdn7CnSp/6Jnny1/X00GaWJ0JZcggAACtSpAAKBW+Xk5AgggUHcE4iTQswFd+555MmjfI6XbFtuJDaSdgYfOihfPny3/ff9VmfTZGLE92FHFnjXklItlwK77RV0a+/dxTwGoyW0HUcfN2cB3y/2Olq0O/INkNG8pCwsmydiHbw7cn+5urOVH2Ovcv0rnAYOc5fbjHr9TCvX+dErYUYJRR/m169Zbc0BcL607dJY5v/5HPnvqnlj1dtfP+rnzJltqIOAEzSWxmTRt1tz5tQUzFk79VX758A0p+HZ82rkW3MGFNatWyI/vviw/aE6CuDkbbBvA4FMuEguypHt/0PfjN7hMWXS69FLpet110rhly3S6r/xaO0JvsgYXbJl+qniXwFvG/vxDDpHSr39bwVDpmjlzZIIu+U8NpN2VcW9X8Fu6P2DsWGm9227rb9GAiZ0ksEQDBqmSue220l8DAE07rM+NUFZSIlNPPlkWayb/VPEet2eJCCfsuKPY+4LaZT9f9tVXzvtSiQvtZxXqY+/T4w0n7buvlIwfX/6sdkccIRa4aJyZ6fxs+Q8/yCQNJLhPN/BbcVClTuImBBBAoB4IEACoB51EFRFAAIGNJfCft551ZmKD9k7XZD26awBh6HnXlQ8Ia+LZNqh8/95rZNbP34Q+rrpn1LsfbkvOx+g7w/aM10TbqvqMsJMEogIAVX1nQ78vLP/A8p9+cgaqqwoKKjFYMsAed90lzfPyYmWbtxl9e55l2i/SffOWdM9dKqwA0AG5s/xfZ/fdxR0AWK2D/2l6WkDxe+9Vqpsl1OuvyfxSA3zvSQF2Q/mAW9+16IUXZNof/yjrdGVCqrQYOHD9CoL/rQAoHj3ayVmQykdg17kDABYgsG0ThU8+WaE+rXbaSfI0kWDTjh2dn1u9px53nNg2AHepkG9A62RGUzW7v23HSJU2eopAX82dYCsAzHO2nlAw95ZbKr5PAyKW3DAVuGjo3y/tQwCBZAsQAEh2/9N6BBBAoIJAusnlqspX1cSCcd4XtSQ/bEY8zvO918RZORH23CZNM5wZ8qigRVXqZvfYPvzdz7zcd8A57etx8sED11X10c59tsLBVoA0lGLfh61SWFlSHNik0CMOdSBqe+Ntub4tSfcrWbvsIjYzbcvzm/Xu/dsl6rhyyhQp/eYbKdZz75fqjPvaoqLAetigvfsddzgJ9ZZ+9JEzmPZe33LQIGcGfK2uIJilyfmWffml7/NsFtwG3Rlduzq/90u6102X+7fXAXbh44/LnBtuqLTVwe6z4/RsJYHNtM84/3xZMXFihffZ83s/8YQ0zclxBuNL3n7btz5drr1WOqqhrQywHAEl48ZVus62HPTSfAZmWKjPtIG91zxllH3YYVKkQYtZesKBd4uGd1VCQ/mWaQcCCCDgJ0AAgO8CAQQQQKCCgGXv//jvt8n0735balyTRFFHC5bpAOqnWfPklW9/kh/1v5csXz+IymreTPp36iCHbL2Z7NyvpzTWpeV+JWpJftiMeFXb+fOYV+SL5x6s0sqJvMF7y1a6H91yAiwrWpBWFSx4YMcZhiW8C8rkby9aOG2ivvcvofeHVcgGytsefqou43/d2QJSk8WW+HfdfFsnIaDllahKadm2vSxfsiitW3tqzga7Z8GUCYH3hQYA7K7/zZBPP/vs0AF8WhWLeXHjFi2kUfPmsnbJkph3rL8s97zzpPudd5Yfu+eX4d/3gfZ3GHDagl1vA/AmbdqIbWEILRHPsXttdYKtBvAGFdJpaEbnzs5WgaBVCek8q65fa//sfPuHX+WDCfkye/FSWa2JHe2fm53aZMmQvN5yxLZbSIes9VsjKAggkBwBAgDJ6WtaigACCMQWsKX0X730qLM/uyZndy1xm2WWb9f9tyRhqUrZgW3fTJsp93zwmcxZEpzB3a7vn5sjw/fbXXrlrE9+5i5RS/I32XV/zT1wUawl2HHBLGhi2wDm/vpD3Fuc62zmf2/dY2/70b99/Wn57vWnYt9vg++dTzhfJn/xYeDqAcshsN+lt0tOz36+z41zFGFQhSyQs+v/DRfbymGD9DH3Xi1LF8yNXf+wC61t2x/7JxmoffXZM/fLhI/eTOu5Fjzou/0estleh8j7mtXfVmnEKamcC99rMsCwFRmRAYD/vcxm8mdcdJHv7HWc+nivycjNlcatW8vKyZMDb++ms+C2BN9ZCu9JRpi6yVYMLNbZfvfvez32mHQ49dTy5wYda+h+cbOePcVm4Yv1CL2gYrP47fSYwsmHHx4YDGmre/LLli93VjwEFRv825GHS0aNkoLTTgu8rqkaNdXl/kFBgs66msDq686T4E2mWJW+qUv3LFu5Sh7+5Et596eJYgHVoNJcT+f4ww5byTHbbSlNmwQn6axLbaMuCCBQfQECANU35AkIIIBAwxTQf3GcqXvpLfGbZa2vTrFl4gN2GSZ29J4Ndr1lpe7NffjjL+XNHybEnkXPzmwpNxyyl2zaJbfC48KW5Ddu0lSGnnut2BFyNV3iZvZPvTe7a0/Z58KbpHXHLs6P0gki2D27n3G55OZtJj+PeVU+f/b/2bsOMKuKpFuSGdKQ45BzzjnnKOawhvV313XVXRQVhJWcQRBlzbvu6uoqJgwgOeecc84MGYaBAYaBv07jZR+P9+7t7ntfmKHr+/wQXt8O1Td0VZ069X7A5cjwLBzauIJL3w2SJs/DQHBctHjuDS4LWfDWuIjSz/touLITxHfiuE/KNW7PqIJnKIbLLEIQjZ865nU6d/Sg1JbBeQCOB1Q+QH97ls+lRVwZwIkcEE6DWnxdrW5P0KrvP6WNUycGHc8OVeF/0Y0rV4TRCrh70qZNUmvwbZQ+d26Kve8+QiWB7I0bC2cCWPOT4+90tlhEg8SR3oMvvXRbxQD0CXQA8uaRfrCHc/MtI9iX/f/W2Pz8x48eLSDzgSRH69ZU4qOPhBNh7yOPCJZ+f8nDhn/ce+9R+ly5RMrAsSFDbmsCdEB+RkkU4X9PPnw4aD/Z6tcXaQxZKlQQxIKB1oaOkVpR/MMP6RrrBuvzT4cQc/7kEzrcu/dtxIT5uCpAcZ7nPZkyKe9PtF2w9dgJGjplLp284FwJA3PHfd+hcjl6pW0T4wSIts008zEaCJEGjAMgRIo13RoNGA0YDaQVDQABgCjz2h8/V3YEAKJesl5zNsieJuT9B5JLV5Np3MxFtGCnc+13/+uLxuakUQ92pMK5ctz2E8rJLf7s7TucCTIGsZt9AwweDP928HEcuOGAaPbs64SIs68g73zOB0Po2Lb1AacRyJFyOfG8SB/wrw4A3bf56yCKq97Afkls6G2a8T2t+eFfjkZy9rwFqM6DzwpegUBl/ax7BX0lnj4hrcqMWWPY8OdUCC45aBn+vhejr9l/H8Br3B20T+i1WPX61PipHrc5JnDBAU5ngRMgWKoE1oKxa3HJwnQcFT1zaI9IjQiEHNDmr2A9Xz14kC7MnSsi3SDZu7ydHV4+UXqQ6GUsXJhg8MbUqkXIy0eJunt4TrfdJ8wTED9qFJ1lcjsYxGhXuH9/ysUM+PRbuUXA3FGCL37szTKPiPoX4Jz8rFWqCPQLOAP2M0N/Cl8fx+3yslMB/+4rcF6c4ag7cusRUYczAmX18jHRIMj1kGoAST5+nE5ymcNTnI8Px0TW6tWpICMf8jBxn9XG6guOkGsnTxIIEQu8/LLgQbDm7N8PkAx5OdpfgJ0ZVhk/jAe0wKmPP6bjnLKAagaoPoDxYhllYFVZuLR+PcWzswMcA/dw5YW8vNbC/foJ7oHExYsJ6RlwyMApUJxJFuFcSO2yct9hGjVtPiVcvqK0FDw7v29Ui55oWIsCJ1YpdWcaGw0YDUS5BowDIMo3yEzPaMBowGggmjSQeCqejalltH/NIko4foQNpLO3UgRwiMySI5ay5clPRSrXohK1m1K+EuWEQRVMrqVcp3GzFtGsrcENO6f11y1ZjAbf24YAZ70lKFG2bDat/OYTMUdEhUvVb0kNGIHgb3Q79a/6O4zg47s203quqABHACL7EOSjF6tWj6q2f5DyIAUiCIeBZUSjIsP5+MMivzpbngJUih0pldt0p+xcks9fEH0HUuPghuWifa7CcdTg8RepGOfQBxvHv4+zR/ZzKb3v6PCmVbfy5uFEuLmftals47aijF8gw9+/L6zh3NEDYg+Obl1HiaeOExwVlmSKyU7ZOMKPUpLlm3ag2CJs5P5muAbTNwgqD65fxnP8lg30vaKMIO456KZE7SZUqXU3ylUoLuh2XU26SNvm/CzmBL1ijphH4Uo1qXb3pylPXOnbrsX8lzOvw/Gdm8RYuIcKcjnGho+/IOZrxGggmjSw5ehx6v/TLGXj31pDxvTpaRC/RxuUCv4MRdN6zVyMBowG9DVgHAD6ujNXGg0YDRgNGA240AAyU/+7fB19vmydNOw/0HAwAnt1aEbtGcZqxGjAaMBo4G7TADhT+vwwnY6cC165QkYn5ZlkdcxDnQThqhGjAaOBtKsB4wBIu3trVmY0YDRgNBDVGtjMEas3f5xJIKxyK7WKF6Fh97W7HQXgtlNzvdGA0YDRQJRrACiqMTMW0tztwYkhZZeQgVE4AxkF0Kh0cdlLTDujAaOBVKgB4wBIhZtmpmw0YDRgNJDaNZDIRv/fJs0gEFZ5IVkyZqCRD3SgakXvhMd70b9dH/tOnaVzl5LE2IZJO9TaNv0bDRgN+GoA6VPgULnGKS1eSNNyJalfl1YEZ4ARowGjgbSpAeMASJv7alZlNGA0EEQDKIkEo3M2H5rWHDhCxxMSRZkk1EYuljsXta1UluvMV6JsBgIZ0nto0tot9OGCFa6g//4T/H3j2vQUk1iFU0BgOIQZt1dz+cLcXJXgKSbSwj0UkyljOKdhxjIaMBq4CzVw5mISvf7dVDp4Rq7MpYyKCubMTu882pXy57izWovM9aaN0YDRQPRrwDgAon+PzAyNBowGPNAAjPxFu/bTPxetcqwxnyNLZpFT3riMIfryQPV3dBHPTpfe33NZNJf5qv4dA7YK+Go4I1fjZy+hJbsPUDY2+K38W5BpVSlSgB6oXZUalSluWLWtjeJnECXsTnKZtqLMYA92eyNGA0YD+hr4AhwqS9fqdxDgyswZ0tPw+ztQzbib5UmNGA0YDaQ9DRgHQNrbU7OiMGsA9csPnz1Pu46fpm3xJ+kQe+JByAOD8yx75/Gnv4BgJysbDIgYls6fh0C8A4MBEejbmMzDvJa0Ohyi/O+wobaKo7SyAiMOToDWFcvIXmLaSWpA9tBaiEv7DezWhq7yMybDbh2XJ5bGP9KZYvm5CpcM+3Ue7T5xmsY+3JniEy7Q+3OX0S7+OwTzn/BYV8qTLebWdPA+AGT330tWE6J3HauWpx6tG1P69Olo2Z4D9OH8FdxPItVhToN+XVsLMq7TiZdowtylhBJfGbndi60aUscq5cO1RM/GQRm5I2+8IaoUoEQbSq/l6tjxVgk4zwbijpAXfYDfxdApED9I00hIukJ4X1sC3ebjKGd1Tt1oXakMVS5cQCCBoln2nz5L363eJNBLp/n+ucG6xLuqSGwOalPRoJeiee+8npusIxUkqY/UrUa/q1+D3pu3TKriykv8jrm/FpeLNGI0YDSQJjVgHABpclvNokKpAeQurzt4lBZyzfINh4+JQ7xXgg91AT6QNilbgrpUq0jF88aa6KFL5W46Ek+DJ88VOdqqkpORAMgrr1Aov+qlpn0QDZy5eIle/XaqcJrZCYyavp1aUPPyXC6P5SNOF/h+zWbba3JlzSIM8VL5codN/9+t2USfLFx1q4Y2nBXjZy2hHcdPiUM3DHzLpPStegDjE+SHSDUZ/WBHoY+3ZiwSBn4yG6/JKSmElAakE4Dd+8SFi+I3pBwAmot1Fo3Neds60f977IBYsns/37cdw6oHGYVf3raNjnKt+rgJE+j0l1/SUa7Jnu+55yhu/Hi6J5N71nEY/SiF9tXKDbTxcLzQoYrAIfvHZvWoXeWyUecIwN5+z/favxavsV0X7o3B97YVTmUjaVsDePd8vGCl4yJrcCR/aPd2Ii3pyNkE6vntr3xuuWR7XZfqFaln2yaOfZsGRgNGA6lTA8YBkDr3zcw6zBqA0Q/4+KS1m2n/6XOe5i3bLaUwRxAfZ699G45OGWSA+qYvZmj2W8yO7IZlPmCNefWpmCt+08DMrbuEoYvIpZ34s/qvP3SMKwbM4AhucKMOB9xRbEwjkhsuOXEB6Qw3y2/VL1WMnmtaj3afPM1OgZVs2He6zQiH03D09AX0aL3qIj2gH1dA2McRXUTb/r1kDXViZ8GTzGGwgNsNZ2RBC3Z+wAm15+QZgYQ4l5REvb6bJqLYgSC6mAPygeEkGMUOgEqFI+C4YiKySxs2CPXH1KghDP3EJUuEkU/8277f/54yly5NBXv2pPgxYyjfH/9IWatWdbVd0MfP67eJyPhZDUef/+DVixWiNzu3orzZ/4fccDVBDy7eweiyvkyamXD5imNvQJKNeagjO5OzO7Y1DVKnBnAmQRrVTnY02ok/qz+IAgf/MoeW7T1oex0cr/0ZgRTdeJjUuXdm1kYD0aAB4wCIhl0wc4hKDcA82ccH708ZqruKobeBoPzhmng0R6bCpQPVcRABHPTLbKkDs13fiEQP4rzyBqXiVKdg2vtpAIZav59mCQSNnQAJg/SL9pXL3WoGQ/vliVPoJEfC7QSGcjNmsQ61INoMBFCJvLlFNG0g32u+cwuERkC6AKL4r7VrRlc5Oo0qCICply2Ql9Iz4/Zgvs/g6APUf8DPs6hgruyUcv0G9WEkRNUiBRkFcFMHSC0awhE9OBx8xR+N4HR4X7HvEI2atoDycorCiAfae2IwAuZ/8M9/FsZ++thYylK5MqWcOUMF2ODPVKwYXT1wgHZ16UJX9++nnAz/Lz1xIqXPlUtru6x0CqBDLkgYxiqDAF0x7P72FMfGdKQF36LxsxbT1E07pKfyGDuZgGYwkjY1AAMehrwT8z+QIGMe6iRSiSz5jDkDvmTuADvB+2YEo98MmWnavH/MqowGjAPA3ANGA34awGELMFLk4sK77hSpDKcC65UsRq+3bxZVkalwrl92LOyfTM64bH/gAejbuaWJhsgqLEg7pGMgink5+X952IGaBmKhBoqjD1+7zaFsYLgcAKc4L7/H15PFAXkc8w4g0gZCQETvUZLwmcZ1OMpf5bZ7Jik5mTKmSy9KBcJg7cURPHCGZGKjv3fH5rdqbwNtNHjyHKEa35JcyGVHOgCcBUgb8IV5WxHBfNmz0QCO3MmUI4RDYv6OvSINwSvEwDU29g+99BIV6tuXruzZQyc/+YRKfPwxHR87lpK2bKES//wnXb90ScD/4955R5sIEASSI6bOp+0cGQ+VFGdOCaRa5MkWPk6JQGuRTZvxvTYSfBih2gfT7+0agNGPZ3cxvyecJFBllHn8zANhZBwATtozvxsNpF0NGAdA2t1bszINDYAsziLbiibD33cpJsfTfmNNWSSNGz9Ml8jk8WMqgRwuMJ7fZMg8kB12Ei4HwLZjJ9khMV0Y/hbvAKD3iOpfZqTDWxx1QzWJYGI5EBDV94/Sfc057J8uXi36RlUDVDeATN+8k8Zyve9A5IKb2emF/H+sH6lDMgIEwAfzlwt0QY82jT1LM7owZw4dfv11Kv7RR3Q9MZHOfPMNFRk8mI68+Sad/+UXyvvMMwQ+gJKff04Z8qnlqsNBixKeIDNzk9ojox+06ca50D04F9oJTSHbn047mfQX/369dOrozNlcEzoNyObxB7sHljIx5kBGD9idcQwCIHT7Z3o2GogGDRgHQDTsgplDxDUAKCkIxlBOx5clOuITCzIB5AUPva8dVw4oGK1TjMi8AMseN2uRFMuxygRhiAWCXKv0cbe3BQljTyb/Q8TbSYByAXmev1gRa7vrw+UAQDnJias2EtIVAN23SkZijluPnqAJj3ejfDY55JYDAUbsQ3Wq0p9bNLi1LCAJft24nfyRENa/1ylRlO/Htp4Z7E77ofw7v0/PsaF/6OWXqfCAAXSDnTfETpH8nBpwiB0DCVOnCidAwV696B5GP8gKnu/Plq6hbzjXP1wO2mgwpC2HkKyerHbhehZU52Xau9PAj+u20Pvzljt2gtSiQI5I33dPsE6MA8BRvaaB0UCq1oBxAKTq7TOT90IDKLGFqJpKiTgvxnXbB0qdDWUjoFIYCc/czjnU16O82jjeS6e8SJ15/KFpXUHIaERPA1Zeu9Pe2DH5R4sDwILbW4RzIOuDAQ/n4YCfZ7OT47yjA8CKwqVnB4Kvc8nqA2XeEPkHAgAOKN9/92XohlH8LRvEE1dtENUDUHngKSYSBAph2JS5tI7JE6sVLUgvc4R/0totNH3LLvH3QcwU/w07MCZv2CaIE4FCAILhH0xeiDYwfK33y1rmbJgwZ6moVACCub9xOowMy/zFVavowP/9360cf8D/k48epbM//EBx775L92TMKH0zYW54tpFiEW7pXK0C9WzXNGIoAJn7PpBOzDsr3HdK6MfzfQ84jRaMyd84AJw0Z343Gkj7GjAOgLS/x2aFNhpAbej+TLYVf/5CqtRTOfbw4/AOo+luF+QE9+b8aJm9BMPxa3ygB2v6IIZCAobtJKIcG5OxGdHTgBW9drraLvIkYwiFI+ppQbIblSkhlrOBjWwQZuFwjjSFUkwM6ESgZcH5kdLz7mNdbxHw+SIlfA045IH3YAJA3N8WQgJw+AmMFpjMaAFwEcABAP4B8AOcSrwoYL5WWcFMv5UXTJfuHsoTA9K/DkwAOF8QFyKFAWR3Q9hhAMcE+rjK1RZAfPl4gxqiWgGcHnAKgLtAhWX+2unTdGzoUDrJ6QAZCxQQaIDCXAow/4svOt0Kt37H2GO4esLSPfbM5dIdKjbEet9mnoc8TJYYbrHSSpDioSqB8r9V+zDto0sDOLOg0sf5pMu2EwMyqX+XVrfKqPo2Ng6A6NpTMxujgUhowDgAIqF1M2ZUaABkYv05WqdTHz4qFvDbJKIhRzXS+kBU+R2uvT59y07HqaDEFyKuFiuybC3llhVKUz8+UBlR14AK/N+u/nSkHAAHuPQnUEK4B0Dsh6g5ILivtW8q8vzhRErhexCCg/cLjAZAOzux+BD8HR7WAR+pAb7IAOvQDui7VepwD5cbRFlApArg335ct5X/2yII/TAfGPgvc/46+AR2nzhNiGSXzp+H1uw/Qk82qsl8BTMpJzsPx7Nxu43J9MAqjsj+3/g+B0lYLP+WKyYLzWBEwKvsMGvHTjBUOwB3wJvcphXrI6jwPBMXLaKT//gHFRs9mq4ePEjHhg0TaQA52rShdFnliPUibfxjfZkzpA9YdlH9SVC/wpcrQvVq4wBQ1Vj0t5eF/9shqYwDIPr32czQaCDUGjAOgFBr2PQflRrwmiU+kotEtG4kR/OqFS0UyWlEdGyUlQOSw4ldHtwJ0FWFQv+rj24xqyPSZidwHAznsmBZFWDLEVVKFA2uQmIWLP8fy3FyACAKbhnHXi7/Cy6ZBX4Q1FW3cvthoGfl8a5zmb7Xv59Km4/cjNDCSYAShijnF0wQuR/K0faFDGf3R5ZYqRKItlvkgujHShkAr4CFGLBQBE8y5L9J2RKicgDucd+yX1YEeQs7PH25CqxxUFkEaQbgNAAPClAH3WtWpk84FaB28SL0FRMSWiiBUvlyk6ULJ+MS5QCPvPEGcbK+YP8vwiiA87/+KqL/Wcrfye8QSFeh4vTQuTciBadHJZo3GNmkU+bQaY909GCuiZwG4OiGkw4lAJ0kWP4/rpNxAAAl15+riUSS/NJpjeZ3owGjAX0NGAeAvu7MlalUA8cYQotSWoB/eymoF48DMoj5KhXOL2p7x2S6WXs3R5abf164fFX8eTzhAm1nFvHFuw+IMlbJXBPcjfiWCnPTT2q8FrBrQJ1X7z/sOP1AaAnZ+vKGFMlRvUEbyLL/I5ruX97O6lSmCkCoCNtgqI+ctoCJ/orT7xgS3/+n2VSvVDF6tkkdkX4D6H2/n2YSYPrjHukijHA78YV1+xtpwZj+rdKAvk4IOCVgkOPdA+OgLEf3+3RqKeb00lc/C36Qv7RqKMgXMTffUn+/MIoBef33sbH/l9aNqDeXJESu/8ttGzPzfSUxfUSfX/jyJ4LuP3ryPgH9t/bylqOGDfx4jvDHjxlDxUaNorzPPiuI/cDyf5SN/bgJE+j0l1+Ksn+5unWjEowIyJAnj+PNBCfJf+F4WbYubIR/dpOKVAqQivPMf/52zjTHDTANok4Dsuz/mLjd/SpTBcAg3qJu+82EjAY81YBxAHiqTtNZtGsAcNIBHCl2KiUmuw4cvBF5u69WZarMh+10DP9VFUS5Zm/bTR9zxE0nyoPxYHC89XAnKpM/r+rwqb494MiAYDs5UYLpSBZiG/XM61G6kyo5zHa1y9QedH0AACAASURBVGX68c+n91IlqBQCeP+B02eFsYxyk4jyd6pWnn7H5JALuSb3vxhqL4NA8L3n/DkLrAi7v8PJOrQDlo989MK5ctLQX+fSEnYiok79sPvaUzmG74MLA/B9RI5hBLSoUEpEDeEgeIXTAbpyWTvBl8FriOeyp3AAPMhVCGDo4/0IQsO+7EQAVwAI90az4yOF196/ayuqUaywcJ6iXOqt9w3/dnTQIIqpU4dQ/g9/5mjZku7hd+PBHj0oc+nSVPC11+j4uHFUqG9fKeMf+zZ3+x56a8Yix+faf4+xR3CEPFSnGtUtWVQ4Q+AknMYlFP+xcJV2lRdfQkYv7yunvmRqtgfrIxx8GE7zN797pwE4Iofysy1TAeMldvzdXytwGpLlTLSbGVBFzzSu7d3kTU9GA0YDUaUB4wCIqu0wkwmlBhBRAsM1GLPdCg7+j9arLsp3AXbshSQwudaY6QtpuQS8L9B4j/F8/tisnhdTSTV9qET/g6EkZB0AJiKid1vIklahdzsjy5cEL9hM7BwIerMPfBUMYHAA4FmFY8ASWQSCdc8lXrlyh8PASnPwv9/gcAD510Euo4j3D8j94BSBY+scE4Lh3/Auwv8L4XnBQYnZYY7CgcH/j+ohcDSivVXyFH5L/B1tkNpg8WPAIYD+L/CfqERgjdmxSnl6pV0T8W+QpM2b6SDn9sPAPz95MgH+X3TkSEqfIwftbNWKkk+coJwdO1LpiRNvVQSw2w/dFC2Qovbq0FzwHAQSOAHenrVYyoDyvz5SCKDPGOXxJSMhVCWSvAWqczXt5TQgS6TqtPcyZSXtHAhyszWtjAaMBqJZA8YBEM27Y+bmqQbAogyGbhxwdQXRpfoM/e3RurEg3vJa3CAUInVA9VoHKv3J5v7DUEGeMwxMfzEOABWNq7e1IO0yV8KhhnJ6gUQG/hpqngYY3HM4Mt28XEkRWUYEHZB4ROE5YM5IoCr0XNN6lIGNczvBc/63STNExB15/ojgWwJo/gfsXHiJYflIWfEVRPVHTJ0vyvEVzpWDXmjZgEpwxYG/z11Ga7lsIAQogCc4TeHn9dsI8PEK/PfX2jfjCPgOJi/cLiLqtUsUpRf52m9XbaJZjD5CulJvNpxPc5qAVe4Phn/bymXpifo16SsuMfgL9wfpWKUcPde8/k3HJzsMruzZQxny5qWLK1fSgeefF22yN2kioP7puNrAuR9/FLn/xRgBkD5XLsfbQOcdCMcLdNG+cjlbFJYKGaX/RJ3er4jK4r90vzlFHBcq2cCJ9yJYN3bpNJJDm2ZRpAE47Xoxagdknk6CahXjORWpaO6cAZs6pWThnOPLF+I0nvndaMBoIPVpwDgAUt+emRlraEAlUhyse0TTAIl7mOts60D9Zae95+QZQfqkWp3A6aMvO35qaQdIMw7Hixl67SR2hEiyDgBDqOWk5cC/y0atcLUds7wMWWOo87QtQjaUyAPLP1A3MWx8jueo8iYmAQSbPiLsd4tcPXSI9j76KMWNH0/Z6tenC3Pn0t7f/Y6yVKhAxZgTIKZePTr92WeUtGEDFXv7bcENYCdAK3yxbC39h/P+ZQXP9gAmKysSG9jY8e3Hl3xRtn+rnZMDYPny5fTkk09SrVq1qA6nQRQpUoTuvfdeio2NVR3qVnuZtJdgnftyRWhPwFwYNRpQQVKB+2MUk93CMeYvMs+AcR5FzbabiRgNhEwDxgEQMtWajqNJA7J54sHmDOMfZbAQEVPP8lfTBD7QMCimbtqhdKET7E+ps1TQ2CqBhtQJJ3EbWUb/hlDLSct3/q4StXJi8JfJWw01Uzsg8rO27hZRf6wNc0ZOPZAAazgC70uyp66tVHbFb+R/CbNmUan//pcyFipEF1esoBPvvkuZSpakE+wUuH75MqXPnZvKMAogR4sWjgtUdX6ClLF3xxa3UhYcB+AGuhF1OwfAFU7lGDFiBNWtW5dOnz5NP/30E2ViAtjhw4dTuXLlZKYVsI1M2kuwzp0cFtqTMhdGRAMqSCo7Bn8Zp1IhRhdNeKwrI5NiIrJWM6jRgNFA6DVgHACh17EZIcIaUIkUB5oq4HC/b1SLnmBSnFAb/9b4KmQ/vnN2rM0d4b3wcniULZu4aqNjl06OERmWbac+HCdxlzZQiVo5EfhZ5HjBVBlO2Co4AEZPX3AbmSjmDzh/UYlIdFq4HZKPHqXd3bvTpdWrRfS/+AcfCAJAS64nJgpugIxFi1KmuDjHJas6PoH26Mk8BHblFgMNGgoHAMb54YcfaPbs2dSnTx/Knj07vc2Ih1deeYXy5/9fyVFHJfg1cFMC0JRxs9c2DOFlew7S9C07aS+j7s7/xp0BdF++7NmoVvHC9GDtqlSK+STC9d23m7EKksqOwE8G8RbqVCrV58C0NxowGvBeA8YB4L1OTY9RpgGU+wN5FmpZ60iNuMI0tHs7z8j+ZOYgU6c3UD93C0xdJbLsRAwnE1m529IrZO5RmTYqDOZuYavIyYcBjlKcoRA4M1Dqr3XFMgL6jzz/8bOWCCdAg9Jx1KZSGVECNBqMhVCs37/PxMWL6eRHH1HhN9+kw716UeLSpRTHef55nnrKEeofaH4q7+l2jMR6rV0zR66FcDgAEP1HtB9/fvjhh/Tee+/RxYsXqWHDhvQP5kFw4wCQKdcWbK8Ni3tgzaDqDoiAJzKvBZwATlKxUH76W+eWUikmTn3p/g7eoj7MGbLt2AmpLtymUnVhVFNPrhhixGjAaCDtasA4ANLu3pqV/aYB3Wg6Lgf0fxCTxzUo5RzB8lLhMl76u9kBsIzZ163SZk56h8HWlw9wwQyzUVzmDGUY7cTAaZ20HPh3J7Ip36vsKgDIHIDteB70Zn/7VScuJHLpvOmCgA/Qf5TYQmlIRJTBOg/SLNVotBfzUunj8ObVtOhfY+lGyjVq33ME5StZXuXy29ui+gH+Y9K7G2z8nmDD92i/fpT7kUeoKOf/Jx87RokLFlD+l16ScgjIvqcRnRzCDlmrUoHqAnQRAIGqgOzbt49e4vW98cYbAuqfJ08eunr1KoEP4FcmPhwyZAjlkiA+DLYGGbb2YNealKU7NQOCyTGM3FnKkX8VAa/H0O5tCU7KSIgMAao1Lye0moxT1tw7kdhlM6bRQHg1YBwA4dW3GS0CGlCBzvlPr1bxIlxfu13YD/Yq0GnfOd8NCABVqLDdYUYWSWDHIRCBWzpVDAnizQE/zxa58TLilqfBK8gzooJfrdwgSvzVK1GMHuTKBPmy38yFPZ14id6ds/SO8n+hIs1KvnyJDq5bRntXzqdT+3dSUsJZusHkl5As2XNRwQrVqFqHh6hgWa73jVp+NnI+/hBNHf06Xbl4ga5fS6YKLTpTk9/3lNkauTbsDEhctIj2/+EPon16hsHnZoLAQmwcO80N7WXK3bk1/pEOBschHIiq4usAuMzcBkeOHBGM///5z38E2d+kSZNExL927dqUOXNm4QgAGqBUqVKqQ91qL+OcDNS5kxGoPaFUfCEi/+NmLRIcHjpSmY3/EUysp+t40hnTumblvsP8Lp1FuH+dxAmt5uSUdeJicRrf/G40YDSQOjRgHACpY5/MLDU1kJScLEr/AaarI5EyqE0KQPDdQirHK99MIeRhO4kTLFwm/x8lBBFxRPlHI/IaUCUws6s7LXMA9qJudaASdCW5zN44ZvfHvWQJSP9+XreV5u3YQ2cuJlHHquVFaVCn8n+y2ktKOEerf/iU9iydTSlsrEPAcZAlRyylYyb9K4kJdO3qTfLLe/j+rHP/M1Sjy+O3GdqHN66kuR8No7oPPkuV29xHq777J22fN5lav9if1v70OWXPW5BavdBPdkrS7ZKPH6fDnPt+eccOKvPzz1L5/+jcKTIPYrIxD3Z0BcWWIUALtlDLQXXhwgWR5x8fH08pXFIRcP8nnniCHnroITp37hwt5tQIOAKefvpp8R/2TUfcfLuc3ns680nt10xau4U+ZPJOlGrUEexj/y6tCI7GcIsKEsQu5U3GKeuUMhfutZvxjAaMBkKjAeMACI1eTa9RogFVI8R32pGMoujmft4N0D1ZqDD20i6vHL87RUPQpljuXPQ2G4CGEVntoZYp22f16ETg5xQd9upZtYwERPvac545Kg/A8PxLq0bCuMcBekf8KSrM/5aPSf/0TDt7PSaePkHTx/am8/GHKXO2HFS57X1UpmEbylmgiDD2LUk4cYSWffkeHd60ijJkzkIdXh1JhcpXEz9fZ4j/vA+H0f41i6n2fb/naH8Xjv6/Stly56eWz/elOe8P4f/PFxIHwA2OfB/q2ZOylC9PBV5+WfqmsSN5RCpWrw7NBP+CG3HzPbAqTCCyP3r0aMqbNy89wukOiPZPmzZNMP//+c9/pqZNm9KWLVvo008/paFDh1KOHDm0puxmrsaIu13l0OWr304V6TtuJBK58TJl+3zXZEfghzSmlydOseVDskvFcqM7c63RgNFAdGnAOACiaz/MbDzWgG4uPabhBKXzeKq3dffjui30/rzlykMM7NaGmpUrqXxdarlAFf5vd2CTPRR2rlaB2cabhsTYSy1615mnDLmi1S/qVQcroReuqJUVHT6WcEGQCcax48dXFu8+QG/NWEjgI4CAHGxAt9aEeuteytkj+2nWu/2pXNMOVK3jw5SSfFVA9hH993UAYMyE40fo11E96dK5M1T3oT/cRAGwnD64h6a91YtyFy1J7XoMofidm2jOe4P598eoEqMBpvI1hSpUD5oCkJx0iRZ+OoYOrl9OdR54hqp3fkx6iXAAxI8cSbEcEc9ahVMTJGXTkXjqy0Rnl5Ov3XaFl1VYdFOrMCHfdytSAL744gv6+OOPKY4rHDRr1owqVqxIX3/9teACKFOmDM2ZM4fGcylEXQ4ANxUAwE0xhHPWo52TQvLWcN1MBkEkM4hXaUYyY1ltZNPUrPaBuCqs32T04AWSSmV9pq3RgNFAZDRgHACR0bsZNUwa0IXSY3o42E94vNut/N8wTVkMIxOZ9p+PnREVzrmHcqxzl5KoJ0dyDp05JzWMHSJi5tZdbNAtsoWEZsmYgUZy3me1ooWkxjON/qcBlXvYrgSgTMqHFwdzyzhE1Y/+XVvf5vCZu32PuFeSGfLtK3VLFgsp+R+i/FNHcd7+pQu3RfitOVw6e4omD+9BQA00/N1LVKXd/eInwP13L51Fnd8YS7kKxdGKiR/Rlpk/UJu/DhaR/+lj36D6jz5P5Zt1DHjLnty7jdv0oatJF6l0/ZYhQQr4D4z85ne4qgLKsvlK4zIlqE+nFp5UYZExgAIpJFheNBwBa9eupfnz59PKlStpM5c9TOTyhyVKlKD+/ftTly5dtFMAZMjagr1vUCIROjNyUwO6DnV//UXCsaJCAIj52lV/cCqlavL/zRNjNHD3aMA4AO6evb4rV5oaHQAyEc9Amwmo8oTHuqZpqLpMzr6lGztiNui430+zaN3Bo7bPRaRIIFP7w6pKtmbH4C9jtHkRtbLeFcj1fqphrVtbsCP+pIhMJ1y+IvJ/X2M0yBl2RPVjbhH822jOSy9fMF9ItuzAuqU05+8D2YgvRp37jKesOWNvGwdG/qJ/jaOMWWOoU6+3KG/xMsJon/VOP6rYqhunDrQWXAGzJwxgVMBu6tx7LB3dtp7WT/5S/H/uYoHzmYEAWPL5O3zNLmr0VA8qUul/+gjJQn/rFM/lp4tX0+QN2wn12NtXKUfPNavnifGPIVRyqX3XaeegstolM99MxowZBfnf+++/L8j/7rvvPm11OaW92HVspStoD57GLnQyfGWXaxddl+1DtZ3KNw99B3N6y5wrTOqI6u6Y9kYDqVcDxgGQevfOzFxCA6rec98uI4UAUI1yW3O+G3L3VA5ydoeZFfsO0SBmA/eP6PruP8j/BnJpN+jViJoGVO9hu7xVJySBV4RnlgOgOqM9sO/Yf+TMopLB7hOnyZ+BHgbaf1esFwgARKlDIYjcb57xPRWv2Yja/GUgpUufQZTeu3juFG2b8wttmTVJpAjU4jz/Wt2eCMi2j/SAKSN6UPoMGbn030ha/O9xlCkmm4jqi/7uElHNpfZVixOXSFISO4S4BCLK/3Xo0IGADLiOigODBwuOAFVRdaD59u/Ep6E6l7TQ3isEQCQcKypzt9t7mbNQJDgO0sL9ZdZgNJAaNWAcAKlx18ycpTXghgMgUpB63TmndQJAmQiG740RzCGCfgay8b96/2Hb+yjU8G7pmzgVNpQ5bPouK1hkTYa1vWqRgqI8F+CrbuR80mV6jdNLDnB6SZOyJagCR/URiYYToGhsThrFkX6Q/1kCB8CktZvFv4M00GsBkR/y9g+uX0a17n2SqnN+/1wm7zu0ccWtoXLkL8w5+v9HZRq0Esb/0a1raekXEwQ3QKGKNajln/qKigFTx7wuUgGqMwfAwn+MpuZ/7C2cCmcO7RUOAfzZ7NnXqVj1+oJ48MLJY6JkIEgFW/ypjxjPt+9yTTowf8AroiJB4unjtPy/7/O8VnIawotUqfW9XqvCk/5Uc6ll7k+rzZo1a+jHH3+kdu3aiSoAS5YsoXHjxlGlSpW05q7qQPMdJFQlKbUWEiUXyaCInKYaqXQwJweo77ztzixO5LmRrHLgpHvzu9GA0YD3GjAOAO91anqMIg3IGBB2042EUa3jAABEFcRlMFTSqqgalcFyIZFbO3raAtuayjjsDeXSf0gBMKKuAVXYqlVizX8kGdK2x+pVpz8yTNwLCZTrHxuTle+FtqKihCWWMwrzG/9IFyqa2/vnDqUAQdZ37tghavPSQGGcL/rXWMH6f/VSooD912ByvmodHxGGOBwDc/4+SEwxHUPRAeMHMWCRSjVFPn9hdgjASXD5wnnq0HMEnTmyT5ANwkGQPmMmQTRYkA3+9j2H076VC8RYFVt2EUSBR7etE22BNkBblFLr8Mpwyp6voOgbXAWYww2OescWLs7pCuMoS/bbSRS92B83fcjcS8H6d4r8njp1ivr27Sui/127dqXp06fTcS6H+Pzzz2tN2Q0B4N2QCqaqVFnCV7t+gfIZwNwgXpX6lFmDKhLEjrh4/Owl9OvG7UGHvRvOEDI6N22MBu4WDRgHwN2y03fxOp0+fHaqaVAqjiG+bcP60ddxADxStxo917x+mmaqVy2NGKgiAmq2v/7dVDroQCLYsUp5eqVdEwEDN6KuAZUKAOg9mIHlBH/1qvyf7wq3HTtBn3N0H0iAmkwI+EzjOlQw5+1M/4HSBdS1ZH/F2cP7ROT+OiNWOr4+ivKX/l80OX7HRpr93iC6evECNXj8BVHmD3n/J5i8r93LQylDxsw0/e0+VK3Dw5SHeQHAI4AqAtevp1CL596gfCXKib7Ps3Oh5r1PUb5S5YXzoGSdpiI1YMnn42n7/F8FsWCFFp1F36gk0OzZ10TawEJ2DrR9aRCnIPxAhzevprKN2opyhTPfeZMN/5wB+Qq81o9qf6rvD6t/vAOGsDOwfqlitkOCBPDFF1+kw4cPU/bs2Wns2LHaHABuCADt0mlUdZaW2qukj/mvO2eWzIIMtgJX/ginqKJWgjl/ZBAld0MKYTj3zoxlNBDtGjAOgGjfITM/1xpwgr7ZDRCJSLAq1B116sc81NHzcmSuFe9xB26hkMgBnsBRkMk2URBMORDc2+OlpPnuVAnMAjlrZKJfduSBXioZz+SEOUuZM+I61ShWiH5av5UrUZynN5hpvVWF0l4OdauvY0zWN4MN6qw5clG3NydQDLP33xKOwM/9YCjtW71QsPQjDQDlALPnLSgM+JUTP6ZDm1aKygGXGUkw5/3B4tIStRpT6xcH0IH1S2keX1+4Yk1q98owwSWw+vtPqTZzCVTr9IggDYzftVlE+bPlyS/6RuS/698mCGLAQxtWUKm6zWk2Oxay5srN1QbepjNMMjiLrwPSoC2XHsyQST33PSSK/K1T1XvSmosMx8SBAwcE+d+mTZtEVYDnnntOlAdMp+lAVHnX+evMVAAIfBclcvnOAT/Poo2H45VuMyCABnK5z0hUgkH60csTpxAqochIsHQoGURWJNCOMmsybYwGjAZCowHjAAiNXk2vUaQBt/A/5Pcixzg71yoPl8iQ1GEuiEwMva8dVeE86LQsqk6RQJGQYKXcfPWWMX166tWhGbWuWCYtqzPkaxv26zyaz6kWMhIsii+T8hEsdUBmXJU2eIf04IN4/PkLty5rV7ksVwRoFjJ00N4V82jeR8OpQJlK1OG1UZQpa7ZbY19OPC+g96cP7BIwfZTzw9/B+A/JmCWryMdHZH7DlK9p3S9fUGZE5n8rC7jq209o47RvqXKb7tToyb/Sgk9G0e5ls0WqASoDTBnxiiAb7NZvAiUlnGW0QC92LhSge/u/JzgCIHu4/Xy+DgZ/5zfG0bqfv6C1P31+K21ARb92bS9dukSfffaZiKYXKaKXkiPjTAo2Bxkn09tvv01jxowRXbz66qv02muvUXp+l+iI6rvOfwyndAWdOaWVa5AS+A47gYGwQBqLnSAnHqiPHq0b34EACpc+VKsYBYviOzmU7FIHwrVWM47RgNFAeDVgHADh1bcZLUIa+OeiVTRx1Ubt0UN92PefGI4mS3btp3GzFhNggIEEkX9ETkvly629rtRyYSADzG7u/jDYLUePU38u+4eybXbSrXpF6tG2SZpOpQj1nqvybgQjrnJKIwg3Kdf+02fpu9WbuCLAGWrPxn/XGhUpM+e9h0osg7pQheoiLz9j5qzCKD9//DAt/+oDwQWQIXMWAfnPVbCYMNovcXWABo+/SBU5JSDl2lVRQWDjrxPpHjZGY2Lzikh9xixZ6McBzwuiP/AHVGzFOetje9Nl5gKo0vZ+hv5PoSucWpApJjsjD96lbXMnC4QAxurIjoiC5apy2/M0bXQvOnN4L8VVb0DNn+t9yyEBFEGt7k/doZZrjKL49ddfBVke/h8581WqVHFUHwj2EFlv0aKFKK2nI6rvD98x4Azs27ml7Tth165d9NZbb1GPHj2oYsWKlMHFfaEa9fWdq6kAIHd3xCckMsHnNoKj/di5CwSnCwQOYOTCNywdR12qVaTieWMj+i1YxGeAwZPnyC2KWwUiU5VJI2hariT169LKpLxJa9o0NBpI/RowDoDUv4dmBRIaOHT2vMj9Pp14SaJ14CYtUAO8fTPXbOMqE4AxtebAEVrN/+06fkpcimh/iwqlBPM4amXfDbKV87L7/DCdoA8Z8T0IHeOoLa49ci7B9lL/Mm8y45g2d2pAJt/U96pANdZlIrblmaV/zEOdworMCed+W3n49zCMPGvOm04+RONBtAcBxL7pM69SmYatxd+XMPv/9nmT6Wb7WCb3u8BOgGSBIED6wP7Vi4RRD7I/VBhAP8jntwgDrbUB8p8td346sWerIBpMYVRB9nyFRGUB9A1yPzgA4Izgf+DLbgjnANpdT0kRaQSBHAAzZswgRPObN29OkydPpqeffloKIj916lQ6efIk5cyZk6pVq0Zly5ZV3gbV94fvAC+1akj31wruqLhy5YpAKEDmz59PTZs2pfvvv58KFy7MnIvq72c3jPWmAoDyrRHVFzhxoPhPPhDxrRP8H/coUG/tK5eLal2YyRkNGA14qwHjAPBWn6a3KNbAVys20L+XrnGE/tktAWXAXm7TmOqULBbRyEAUqzkkU3OKBvsP+vvGtemphrVINu/T5P17t22qEcwCObLThMe7Ub7sMbcmIQP/t/bYu5lHV0/zPhxGe1fOv21SMPpR+g9GfwWG/vsy7QP+v56h/lvn/iIqAMDor9r+AS7L110w/8/7aBid3LONchYsKqoD7F46m3P5l1P+UhUp8cwJunjmJBWv0VCUCDzPxv7sCf3pGrP+o9JAxZbdaPWkf9GuRdMFkSBIBGvf/3+MQlghEALFazbkfovRltk/CpJB8AP4SnJyMn3yySf02GOPCXZ8RMyRH49yec2aNaPVq1dT3rx5Rd78rFmzqGXLliLqX7p0acGonyNHDqpevTo1atSIli5dSmfPnhXOgEmTJtGwYcOoRIkStpun+v6wOguWnnL58mXRJAujKQAlnzNnDn388ce0aNEi8e81atQQ63WaV6BJuyGrMxUAousZdjsbVd6KQO9EJ/g/CE7febSrQD4YMRowGrh7NGAcAHfPXt/1K0X0uD+TAG04dMyVLuAxL5s/Dz1Wv4aACoYSBuxqomnoYqdDjP9SkRqBEn6AT647eNRWEzj4oNIDIspG3GtANW81EHGVU+QL3BdvPdyJyuTP637CUdoDYP6A49d/9HmRqx8KQQnAOR8MIRAOAsrf9q+DRTk/rwUG8wcffEDPPPMMIaKPKP7ixYtFlBwGPQxmyLFjx0Sef3x8PGXkUoaNGzemnTt3UufOnemXX34RBvXChQupePHihMg7UAHdu3cXzgM70a0EEwidsmPHDsH2D9K/WrVq0Z/+9Cf68ssvqXfv3oL9/5tvvqH9+/eLFAfVVAC3+f+mAoDXd25k+1PhUsFM/clUZdBYnatVoJ7tmpqARmS32oxuNBB2DRgHQNhVbgaMpAZk4eCyc4QzoAAbkDWKFSYcvuLy5GLCoJskWRnTp6OcWbOYD6usMoO0Uz0Ux2TKSH06taRJazcT4I92EqjGu8vp3vWXq5Zb8zdasN/9mK/BznFTp0RRLs3W1jjfXNxtMP7B4o/yfpBa9z7JUf1nXPRof+mUKVNo4sSJ1KRJE5o5cyZVrlxZkOUB3j9ixAhKSkoSjgAY/EACAEoPY7927doi0p87d26qUKEClS9fXqAC4FSIjY0VhnauXLmCDp7E6IM3f5ypzP6ODgPdZ0AwgPDv4YcfFo6H9957j86dO0cgAsTf9+zZI/gARo4cKeasImB7f+WbKXScc9R1xFQA0NFadF6jet8G4n9YtvcgDf5lDiGlKpDIlriMTg2ZWRkNGA240YBxALjRnrk2VWoAfAD9+EDolBPu3iTuCAAAIABJREFU5eJycymhPzWvT22ZPEw9K9TLmaS+vmSiGL6rwqEGBHGA/9uJMf5Dcy+o1jD3J67ac/I09fpuWlDCRpOz6n7fkCIwiyH+F8+corga9Wnr7J+oDUf/USYw3AJCQMDlq1atKvgBvBbVlBTf8YNVmTh69CiNGjVKoBcKFCgg0Ag9e/YUjoh58+bRoUOHaNy4cQKhoCJu8v8xjqkAoKLt6G57kb9ffSbNoG3MfyMj/mSqIBIezyTCUzftCHp5WudRkdGbaWM0cLdqwDgA7tadv8vXDTLA4VPnaUWFdFUHhuFB97ahBqXidLuIyHXXOcd185HjgjV5y9ETdCrxIuHfIEh/KBybgx5gkiyQCGVg1IPXsu/UWUHgeD7pZt6tF4Jc2aHd290VFRS80JdMH4jcn7mYRJ8xz8acbXtkLhFt/KOWThU7UP3i7Uc6E0pX3c2ClKYFO/fRrK27aO/JM7c5vFC7vjSnKT3ZoCbViCt8h5rA6r/+l/9S2x6DacvMSXR892bq0me84AcItyD/f/v27SK/v0wZ78tvOpGg2a33TWZGb1WhdMAmyP0HegFohPfff5+KFStGKUyCCIfAK6+8IhAOqqKa6uTbv6kAoKrt6GyPL2sCf+tg+I+ZvtCxco21Cn8CSAQ48N0EqiSYPN+iPj1cp1p0KiJMs4K+9/H78xc+34BwGegb63xjVYVozgTQv+OUT6ALjRgNpBUNGAdAWtlJsw5lDVxLuU7frN5IIAe0ygApd6J4QRcuM9eTy8ylFjlw+hyNmjafdp04bTtlHD7/r3Ed+l2Dm7m8soKP75r9h+njhSsJY1kfXtnrw9UO1RYqFylAf+NyYCCt80Jw/x04c47mbt8jDns4sJ1lA9rSQZ5sWem+mlXokbrVQuJYcbsGPDNrmV9hLhv7Gw4fE8a/jvgSV8mUrPIiZxX33THWN8qAreL7D06mc5cuUzIbcJbAiM7Ne1C9aCFCKbiKhfJHxT5g7rO37qYP5i8PWiLUWkOgUolJCedo6qieXM6vGlXv/ChNHf065S1Rltr8ZaCoCqAqN65dofNL/0GZi9agrGWaqV5Oc+fOpRUrVoh0gEyZMilf73SBE59EsOux/2Mf7uzoJDxx4oQg/7v33ntFKsDgwYMFR4CqA0C1fKb/vIOV03TSj8zvvkYSnnkYldazAidwvVLF6K+tGlFeHyJPmX6tNijLN5sdWfPZoWWV5cM3JS8/f0jDeJjfgSXzqqVTBBrfcprBmY3vjfXdxxpKcMk/ID6ASApndR3rXTR/xz5avHu/eBf5vodk9ehPpupEfOkVjwp0uOFQPC3ndIONR+LFN8zXWQ8jOjYmi3iOGpYuTk3Lloga5y0CQW/PXkxA3sChZyemVKLsnWjapRYNGAdAatkpM8+QaQBQu2+5vjcOirJl5nQnA09y/66tU0UaAIzS/j/PZsNIzrALVIPYSU8wft+asUjrwOPUdyh+d3sIsA7SE1dtpCW7Dzg6nnAIfpUJmjpVLR+K5Sj3iflvOXqcvli2TqBndA6q/oP6OgCcclYDGbQqi8DzjcM/nvVTiiVBcZBtXr4kPd2oNqFqRCQE+v/v8nX0Oevf6cBqzc+fGOzk3m00fWwfavTkXyjhxDFROaDZH3pRuSbtby3petJ5Slj5H0o+tZvSxeSl3C17ULqssQGXfPnASkrau5SyxNWirGVb3NYm5eJpOr/sn5Ry/qi4PrbZi5Q+R8GwqQ76Gjl1vnCyqUrZAnnpLS4ziciqjCCVAc4MkBWCp6BHjx4yl91q4xbpFKiahtIEgjQ+yo6yEazD7fEnbbtTdW5b75IP56+gnVzi1u5+xrP3bNM6bKBX0/52gv8HXBAH2elqJ+04Te+1ds1C7uzDuQPvoSkbtyu/iwLN33f/ZXhU3HzLsHe7OSgAtJbOdwDVlPAeBbomFKhBmftelQ8qEFmtzDimjdFAtGrAOACidWfMvMKugavXUmj2tt2EAwkIeEIhOkZyKObh1Cc8+H1+mO4Y+fftR/UAeObiJXr126l0mDkZUovE5Yml8Qw/B3+Aiqgcdv37jYaDB+a/niN/iDrDUPFSLAMVRFVgvV68a3/Q7lHZYdh97ZTJ/3Ag/n7NZvqGHS9unXyIDnZkh8zzzOmBqGs4BcSIqGRyOfma1LCBSL5O7d/JDoA3KPlKEt1gnecvXZE69BxBmWL+h2y5sO57ypAjP2UuVosSVn1JWYrXpSwl6gcc8+K2GXT12GbKXuMBypi31G1tcC3dSKF0WXJS8ukD3EddunJ0E+Wo+TClzx76qhsyiJJgipR11qKqweTJkwkOgHXr1omShfXq1aMhQ4aIMoGyootUsPoPxXtCxUhS+bYBZj1h7lKpyKu1PjcpdCoVgEKJpMBaYPijHPG0TTsdHcCy9w7a+e7/Jo7E92X+gGDvCbwXBnI6YiOOyKsK0o3GMbeAk9NGpt9IlVUG+m7IlLkEwlpZMcSzspoy7VKLBowDILXslJlnSDSADwEiG8j/konIup2EyiHJ7Vhurp/JcExE5mWjjIhU9+d8WRyaZcUt4ZXsOF6204myqcAMA83VF4oMg+YKO6osQU5iqPMSEQEcNW0BbePnRPZ+UNG55QAIFfkfDqwjOY3Fa8cFDq99OSWkcuECKsvVbivjIPHvPBBfwnU2VFd++wltnfMT5StZnlo+/zfKWaDIrUuvX71IF1Z/TRlyFqKUi6cIaIDr1y7z3wvTPRmz0uX9yylTwQo3//3KRbqRzI4E/j19riKUcuEk5WzwNGUuUp1/P0cJq7/ifztBKZdOU0yFdpSpQHlK2r1QtL9+JZHuyZCZxzjNyICXKEOs9/wDbqLqL7VqSPczt4mTJCQkiDKAX3/9NQ0fPpx27dpFGzduFFUAYmLkeCqwt2BrBwJGV7z+tsBpNpDntJpTZGREZnw4EhcxzB8GJAxhVdF1AKp+z/xRM6rzDNQeqV0/cGUaoKfcOiED9W85ALLyNyEU5H+4H75ZtYm+XrnBE+SXtQY4VO+tWYmea1ZP2bGruy9ODpJA/Rq+BF1tm+uiVQPGARCtO2PmFVINIOfwO4b9g0ArFB/jYJN/smEteqZx7ZCuzW3nMvBBGUPDaR44SHy6eLVTs6j6HeSBEx7rKpXDiMPuEo5m47ALw92NAIaMA3MgjgQYoi+0bECNypTQhscGO7Aiav750rWeRqp8x/KNUHtN/gf9T2MG7PfnLQ/Z/BEt7NWhuchrDbXoHFp1+BJSLp2lxA2T6PqlM5SSeIoy5i/HQXy+965coHvSZxKGe/pseehaQjylYwM+PTsKMuYrS1cOraYMuUuwcc9t2XEAJ8G1hOOUknSW0mfNJa7LVKAiXTm+lRh+QJkKVaarJ3YIx0LG/GWDIgzc6FW1JKU1VuYM6Wn4/R2oZgACxWDzAfP/Sy+9JOD/AwcOFEgAWTlyNoF6fvsr82hckr3kjnZef1uc0nH8J+CbyhNoEXC2f8HpK3jv63K9gPhz/CNdqGhu+RQc1TKymLvXDgDZNArtzecLrQg1Upu8Jv8LB2ly4zLFqXfHFpQ9xKgqHUeqV3wJbvbXXGs04LUGjAPAa42a/qJWA1beGpiWkbcWimim3eLd5i+HS7GqMGPM67F61emP7MFXERwGYVymJpGFAeLQ+fGClTSZ8zvDcZ+5gccG0n8COyzAQA1ip1CKBbctmDObYzqIyj2GZ/1rJvdERQJdY0N23SAQe71Ds6Bs8bL92LWTKenlf73u+waR+8SNP9P1q4mUpWRDypSvDJ1b8PebDoAMWW7+mTEL5/zXpew1H6RLO+fQxc1ThHOAWQQpV+PnbqUCJKz8nK4e387/9idGFXwlUAFCMmRi5MBl7i8TpcsYQ7Et/hqUY8CN/j7j98uX/J5Rlfw5stG77OiTIfw8c+YMXbx4kQoXLkxnz56lV199lZ577jmlkoZOhG0y87erWCBzvW8bVSPJqQIBjH98d39mpJ2b96GOY0YVBeJlCoBbxIPKvlkIjO/WbBLfnmCCexvklrI8JrLcCSpzDdYWCA84X0LpBHBCmgWamxu+BC/0YvowGgiFBowDIBRaNX1GnQb2nz4rPoqrucyLmwOIm4XVLVmMBnPeHQyGaBXVgx/WUYQJ0cYwWVahnGrs+KnRASADA0zkSP2Y6Qs4vzC0xrP/PeRfTk/3HjvEnAwDmfzRiSxLt3/f66zD9qGz52xTTsAujkNrHJcAdBIdojynPp1+R4RoKHMTVCkSGoI7mZJe/nN0c2hF7n7y6X03Sfuy5XVaflT+7gZWL+vow8K3bt0qIv8XLlygtm3b0vHjx6lu3bri32TEzTyt/nUMY7u5geX/lW+miJJoMmJXMcEr49+ah2p0XtW5ooMyCKQjOB6/WrGe/sOQ/1A7ITE+HACvcIWh3t9PE/n5wQRVZZ5j/pJ7JDZWhQNCojupJqEmYXRCmvlPUteRKrVY08hoIIIaMA6ACCrfDB16DYQqb0115sWZPG74/e0JcO1oFh3vuEpk1nftqS0FALneIx7oYBudQOQcxjPg2uEWL0jAcHAc+Mts29rRXq4L0ajRD3akv89dRkCeBBMVKHukKkvgGYeTAuUbvRanqJ45tN6pcVQv6ckko4ccWN8D7RXKwf25RQPpbQQB4LJly+iDDz6guLg4evnll6loUTlOAy/g/14ZrdaCVeH/lfjdOIrfjf6kmKFwxqk4AHSqQKhWfwh0k3jt9JC5EZECUqFQPsElAadSIFGBssORPYAJR4GWDKcATfICP3sP1Hbm31Cdlw7xsBtHqur8THujgXBqwDgAwqltM1ZYNYC8OzC9olxNJATkNiDh6lKtAnWtUTGqI/+WflS94yoHCv89WH/oGJdlmnEbqV0k9klmTBh3g7u3tY1AR+rAZM1fhoTLbq2AyoJhPp7LZYVLALH+Y7O69DbzJARjrFaJwKBEYf+fZhEcMZEQleia7Px0KnJ44QySnV+0toMz6w2uZKLDv6ECp//xxx9F6b/OnTtTpkyZ6OOPP6ZBgwZR/fqBqyb460vVuRNI37rVSYLt3fjZS+hXTl+SlWAVYLx2xqkiHXScQCroj0D6gfGP1KNvmGMonGjDJxrUpAPs7LKroiJrzGIN42YtYo6k3bK3gKftVBBfKgNP27xTfGtk90WH3FhlPqat0UAkNWAcAJHUvhk7ZBoAw/woZv722hCAUV+Qoe6VixQQcN+CbMCUyp+bQGaWk0s+RaqmrReKBDEi4INwnMiKG0NDlWVadk5etkNuffsq5ehPzG9gV/It0gcmrFm1DKOvniIB9cT4QACUyJvblmlc9tAKB8zfuPTV1mMnvLwFlPryMn/YGliVwRzXORGyKS3Kg8aIxCZwaVE88/tOnhXvZRjoiVeu0IHTXC2A/16pUH56hLlEEIGVgSc7TWvejr00nMtKqgoIN4FKKV8wcJnCTZs2CZh/mzZtCAYCqgD8/PPPNH36dFq8eDEVKlSI/v3vf1PlypUdh9YhXA3UafVihQTCLGvGjI5jOjUAKS6eo83sTJOVQA6TUDjjVJ+vbcdOUp9J05UqDrh5j4YC8SC7B02YiHQTR+uDnXlUHKkw/MfNXBQUSSA7JzftkNIGbhWcrbwQfB+c0iP8x8FZ751Hu4rvlBGjgbSmAeMASGs7atZDXkcd8nH+McrbdahSnkpwJDg1G/l2t4dOJEoVKus/PpjtP1+2lmbzgcNrZ43OowCDPy9DuAFpbV2pDNVmUiInzgYvDn1wLFUtWpDRIhWpBjOPA0YOEr7Z2+QjMLpGn1fIBRhDWTNmUKqqgWuw9pQgkFWVetVfMekf6mvLRnd07g+Za1TSFZz60zEQVaOkTnOw+x2Or4TLl9mQvyrKLAKtAMMeaI5dJ27+efZiknQONO6FZxrXoccb1HDtBFCNYlvrtIOA49565513KCUlhTp16kT58+cX/+E+hsAx0LdvX3rjjTeoQoUKjqrVqewQqFO36B/fPlVJ8wLl/4fKGadCzog1/bhui6gCoiKvt29GHauWV7nkVluvzh6ZuAoF32pK5fbwrgwG/ccEZUsonriAQMB0OsxcMJEUN+jCQPNWTWtBH41KF6eBzNvklRMikvo0YxsN+GvAOADMPZGmNODVBxgH0WblShJgdaXy53F9GI12JevAjLEmN4clGZ2oEjgBUj7h8W4Ep024xM09B8Ohfqli9GLLhrexMsMx0oejcNsUotkqubGWbuC8+MfClfQtw1V1BU6Ttuws+T0bbpjv4MlzdLu64zrZQyuIC1H6CuWqVKVUvtyE/NlqRQtR1kwZBP/BT+u20owtu7TKB3p5cNUxEL3OB8c9cpCj9EAi7Dt1Rhj6V6+lCGM/FKISqQw2flJyMqcXzdTKX4azt3/X1gHf+ZfZ2TFgwACqWLEizZ07l2bPnk3VqlWjZs2aCeK/K4xoePvtt2ncuHFSKQC6Tgr/des6/wLpb+HOfTSUkROyjjR/hwnulwmcQoAKKF6Lan7+qGkLlJyobpxnbt5Blp6QMvh/TeqIkn79+P5VQWHY6VrWkermewBHeQdGy91XqzI70WOEMwJpfqjCgXeGjnjlTNUhN8Z83QY4dNZsrjEaCJcGjAMgXJo244RcA15ADmH4I5ryh6Z1BdT/bhEdmDF0o2N0quhUtVJAuB0AbqDzODD9uUV9Ad3HfecrqsRgqtBYa6wV+w7RICaNSuaIpo4AevwG1262npVFu/Z75gDAofWNTi0cy+vpGhxwXLzQsgF1DaB/6MINJ4JMtQgnfeseWr18BsJR/zuQHtzAsNEfopgvT5yiRWaJd//j9WsE3B7LAfDAAw9QzZo1adu2bTRz5kzBAbBnzx5xTffu3WnEiBGUN6999QQdQrJg94wKZ4HTfYdyfd+v2ezU7Nbv/tVH3L5T7AZWyc8H90MvTmlT4QBSRRhYc3Wbzub/LdBJw7DTm2yq3p6TZwRvBrgTVAQEubgHA52Z3HAiwCHy9iMgVnXn0NdxpGL9XjrWVPRp2hoNhEMDxgEQDi2bMUKuAS9ga2Do79u5JeFjdjeJm8MGIqfPNK4dMnVFswMAB5sxMxaKlBNVQZR40L1tCQZ0IFElSNQx+s4wNBtRc51yf0AuPMrlpADX9k2J8dIBIHto1SmRB+O/F+eXtq5YxnbrdJ2KsnO3G1ynIgf6i8mUkUZxDrvb95hXqSGqzwbau81pV31+rDk6RYAB/R89ejQVK1aMnn766VtLu3r1Ki1cuJC+/PJL6t+/P5UpY39f4UJdp6u/Pp3mrKJ/GLIDuIrJGi6XKyu+KDBdJJnsWCqlTlVTGTCHYNUMnOY3ae0W+pAdJ7KoCd/+CvG5Y2j3dgQkkiVuvsn+c5V1pOI6VRJg61kdwvPPnjlTUDXpcuR4QcIHB/F4Jv6bummH0zbe8bsdGki5M3OB0UCUacA4AKJsQ8x01DWASNk7s5bQ9C071S/+7YoWDPt8jXP/cHi+20QnN87SEYiyxjzUyfbj70afqtEoVYiom7npRrpkasar5q6qGpw4FH3B3AuoUa0qMJ6fbVqH4ZHV7oBJqzpsgo2Ngx8M9PaVyzlOT2fMbhz178E1s2XI5lSZozFhu7rojgviBrqoBqtvLxAIqlBwmXXJtlG9n/37VX1+rOtlIsCLFi2iv//97/Tuu+9S4cKFbxsaJIA//fQTDRkyhGJigkctvTTw3N5rvgsAKqEHIydkK4H4O5t0nkXZewLt7NAZ/v0s3XOAS5rOUTLKVRwM1nggze3NUXNZnfnOE9+rIVxdBg5cXznFqUw9vp4skCxuRfYbjdSnV76ZQseZDFhWYmOyCsLMMpwm6SS6ziG3aCBdVAPW4xUCwUk35nejgUhowDgAIqF1M6anGkD9cJQvC1ZGzGmwdpXL0mvtmG02vTdss07jRdPvbqGLMNRebdeUOmmSJjnpYhjnos5nNm9ZcWs4yI6je4CXjTyr5q6qkoDp5qtiv3/fqBY9wciPQMazVwaA7KFVh9m5SGxO4bQqJJniozMG7iM3sGwdVIPvvevFwVXV+Sb77Mi0c/scqz4/1pxkkAeXLl0SBv6JEydo4MCBVKJEiVtL2rp1Kw0bNozGjh1LRYoUCbpUN05X/04RQZ7wWFfXMGn0q8qa7zu27jtF5n5AG0SyEWkGZ4qMfL1yA326eLVM01ttXmrVkO6vJV9/3k3OfFF+DwGpA+Shv3jlAFBxpOogUlQh8jpj6KIyLJ3qoBp898MLZ6rSTWgaGw2ESQPGARAmRZthQqMBtwYsDnxO8LXQzDw6etWNYvvO3u4g43aV0eoA0DnIQBdPs/H8VKPatpFnHQJAlciYm+iyk7PMCweAyqFVB+r9GJea+yOXdVQRnXW5IZBye2jF2h7hFI3nmteXQjkE0oXqs6eiT6e2Krne/n3pPD9WH7J7dvr0aRo0aBBNmzZNEACCDwDpAeADAPv/yJEjgyIAdLkdgunMrbPEt1/VFB5rnzIxn4kM8R+4Sv7cogGT3BWhoVPmKZGcqiAd8I4bOmUuAcUiKzqpFLrRZScUmFcOAFlHKu7JwYyWgGNKVoCWGftw59vIa52u1UEZuCE1detIxXryMqEw1hnHfARGjAbSkgaMAyAt7eZduBZdchfzYifBcA6I5Or9h13fOU6Goe4AqkaIl4fhYHPWjQiXY7gnIj44yNqJKoEZDObBXKqocZn/RSLt+tc9FBXnEpg4CKFEYTDRMZT9+5I9tOI6VUNZl6Ffx9GgW0JKd3/89Qg2feQWo5KCjqg+ezpjBLtGNbLo248qgabvtSqoDeT9A/L/xRdfENICIF27dqXevXvbRv/dfLMC6cvLPGXV59dymMgYwv5G72dL1wqGeFlRSe/ScQLJpH/4z1X1/YPr8b5+gZ0gD9QOjjTwwgGg4kjVeefoMPTrOBp0HDPWPunsT6D7Ed/WAVwZ5G5Eico+n6Zd6tOAcQCkvj0zM/5NA27IXdDF3Q7t8iL6b92MMocanRtX1QgJhwNAB74L6P8gNtIblIpzVIOqsakSGcPg363ZRB8vWOk4D98GsvNXNSD8J6FCWKVDWKZ7f+gcyHWhq14dWqFbN+icSKUAAFY+hh1lSNXQkZX7DjOR3SzbmuiB+s3BxJzIZ4YDKlRiF/1HPj2eM9XyirKoBZk1qb5vQQDYgdO/nKL/gVKfVB0AKg41VScqdCOT/uGrQ90qDnVLFhMOWzD/BxOd941/XyrvOtVnxg05n843QsUxZ+lBx6kRbD+cUt9kni3Txmgg2jRgHADRtiNmPtIa0IGTWZ17kSMrPdEobOhl9N9anhOsUUcNqgdSlUOPznx04bsqEQRVAjOVyJguegHkWK8zKR8MdDvROdz59qeyfzqHfF1jSYfzQacyQyjyqFHpoHeH5srRq0iQAIJUrE/H5gQjSVdUDUtrnDhGuIznkmOYQ6jELvpfoVB+UbYQhqWKqKT/2PWblJxMb3Lt+Y2H46WGtyKzgEijmghKRgaTQAgx1Xe7SsWZrcdOUB8m5sNzKyuqBIA6aWCy5VrdOgBUHKnQj+oz4waWr5pmgvmpIoLccDMEu1+wd8Pvb0/4RhkxGkgLGjAOgLSwi3fpGlS91r5q0oGvpSU1z2NivdHTFihHyZx04CbiGKhv1UOiigHptJZAv+uUllKFYqsSmKlExlTRBdCB7KEVbd04AGRRBta+6KzFt2SZyv7roA1UHQBuuBns1qIbvdJl7VbRK9qifFg+ziduXaEMda9ZSdxvuqIDMbbGUnmOdOaHUmhDOC8d7PT+gj26t0YlUVIU9etVZGC3NtSsXEmVSwK2Re33nt9OpUNnzkn1ZRmB0zbvoImrNga9Bs72MQ91vI3pXvV5Uk1z0jEyVQgAde8zWUeqWweADMrA2jCdtag4nf1vDJ1zm6oDQCYlReom92vk9flGZw7mGqMBrzRgHABeadL0E3YNqHqtfSeoAykL+wJDNGCoD/Yqhw+nJUabA0A1Oo/1IQd72H3tbCGflh50Is0qkTEdWHdTNi76dWnlGP3HGtw4AFTvm+mbd9LYmTdzr2XETS4p+le9F1UdAG6rmdjpAM6Vvp1aEPLFVWTL0ePU/6dZlKBolMJgi2WuC+TMor450lTK5s9LuZk/okTeWP57VlFyNVjZ1RvJSXRPBubK4H5UBMZzr++n0e4Tp1UuE21VniPlzvkCu5QrGMmPMjnlu7OXKDllVZxzTnNWNTqRqoG86BFT59Phs+cDdo9INMrrAgHgK6r7pJrmpPoeUn036PBMwBE88oEOVK1oIaetINW98O1Q1ZGquhcYy42zTLXSBMZTcQDYOdocFS/RoEZcYcGtcjeWjJZQj2mSijRgHACpaLPMVP+nAR2WX+tqLw9NqW1PoLf/MvHS51z//cYN/M170Y04BpqJqtHlJjLhpAmdSAn6VIks6cDaZZ1ZOgc9HOAHcr4qDnwyolN6C/2qoiRwjeoh322Ot+q9qOIAQGrG3ybNIECXQyW60SvUBf9s6RpatueggFTDiMd+lSuQT0TrKzF0PSsb8zD0Ec3PmeWm4a8rVw6vp8RNv1CWuFqUrWo3pW50EDrWAF5F0gNN2Gl/UescelRxaGEcN1Bs/3mqGmZAW6H86Pvzlwf9lgRz6qka0KrvddVnVVWPqs5H6FrFEYw0kB4Tp1D8+QtK9z8aq6Sbob2Os0E1XcJ3Ear3Ga5VcQDM2rqbxrFjGN/rUIiX55tQzM/0aTQgqwHjAJDVlGkXVRrQiZRaC7ibHQCyET185DLyIf7qtRStffcqX071IKdidKkuTMc4Vz1YqsLaEYVAZYHKhQs4LkfHOFI9eOtAbzFxWWis7yLDfW+EajwVp1zR3DkpE0fzsZc6ossHoDOWzjUpF47TlWNb6Cr/d/3qRcpevTtlKlhJuisdeDE6D/U3YdLaLfThghUBDWUrMoxn/3NmxlcRL993qnnz9UsV40oyKbSB5x3Ku3PZAAAgAElEQVRI7Jx6qu85lUoHqukFmLvqe248IzV+3bhdZatIJf1I93yjcx+H2iD3V1IoxzvGDhNwP4AA0E5wvqlXsiitO3iMkrl8p6p4db5RHde0NxrwUgPGAeClNk1fYdOAGw+5zkcybAsL4UCIQoEdW4bkCSXrXm7bhEYyvNPpYxpsyrJl7+yWrJrm4eWB2H9eOsaFaj1z1RQDldJV4H0Y/us8pTsMkcmefB/Iio4DAKRrYF8vkz+P7DCiXagM8mCTCNV4mxlmD/I1lC5zOrT2YiJGQIhlDrmB+sLB99V2TakTM7dHkySs+JyylKxPl/ctp/Q58tOVIxspS/G6FFOxvdI0VZ8fq/NQvjec8pGtyPBbMxbRfH5GVcRLzhPVZxfvHqCKLidfCzhlu0i06j6pEB3qIJ1UIO06JQZVUxh0HQDd+H3dg9/XKokzoTTIA90YoRoP0P8xMxYKHg0nQaUPfHN+Xr9VGw3pxfnGaZ7md6OBUGrAOABCqV3Td8g0oANbsyZzNzoAEGX8Ytla+g9D/53El0FYFjEQrM9H6laj55rXVzqQWH1hzsiJnaIQaQnl3urA21Wgi1i3amRJpdScqjNFp9STamQPa9a5R3QOyG6MPJ2ooszeqPBx+Bp7YOgfySSeOtErsLaPfbgzxXHeeSTlxrUrdGHN15SSeJKyVbuXkvYsohspyXTtzEHKXLQ65ajzuPL0dDguMIjMXilPhi9wqrZi1WoHiZ8KA781l0g6APCdCAazdsp3VyE6VSUA1DkbqFQH0UGCqe6TTrqZ7nOt6vjBvaf6XfN9dnQc6TJpbtOYE+btWYsdUxt9zzf4jvTnoEgwFIvTM6/z7XLq0/xuNBAuDRgHQLg0bcbxVAM6H3nfCch8UDydcIQ7UzEY/PM24VFHdErH2NCFyuHD/A4b/4haq3AV4OM+hAl6AE/1WlQjwKpzUS3DhfXJQmN1ODNUo1aYj2p0B7XexzzUiQrlzK60XeF2AOiM51RXHIf8d2Ytoelbdjqu3Z/YSyVtIFDn0ZAKkLjhR7onfQa6cT2F0mWKoetXLlDS3qWUrXJniqnQxlEngRqoPqNWH057pTMZmT1CJBL3PyK2fZgDYpsiBwRy8EHQ6YWocmrYjWkX/Vd9z6m+h3YeP0VvMAxcpZqCCjxfNVUCelJFUuEa1XtZ1ygPtwNAdTwZB9CO+JPUl58fGbJS//ONbNpAoPtd93zjxfNq+jAacKsB4wBwq0FzfUQ04NYBoPNBjshCPRhU5QMX6IMGaN24WYsI5Do6osru7nY8lcOc7HpUD63oVzX/XyeyJMtcrmPA6tRFV12DamTM2i+d9bhBAOikHDkZZyqOtUAcCW7YrlWZwmWfE5V2CSv/QzeuXqKUi6coJek8pY/JTRlyFKScDZ9VZv/HuDrPqDVfp71SWZfV1o71H21g2LzQogE9ULuKFhEb+vBy3l45AJzuLdV3hOp7SNUJqeqoVTVgsU8qRLDW/aOK2NIlsdRZj66zAWtTRdI5ofpUUhuD9eWmAovq+UbnXWKuMRoIhQaMAyAUWjV9hlwDOnl+vpNC2aW3H+ksjLS0LE4QVP+1B8shdGKxttOh04HQ91qZqJnTfqnAOZ36sn5XrZGN61QPrjrweVlnh44Bq2Ocq+oJpcQmPNZV+TkMtwNAJ6pol7esErGyg/Ye4vJrr383lU4nXpK9lW+1U2ElV+5c4gIgAJAGcOXIespWpStlzFuK0mfPx+X/MktcfWcTnXvC6sVLQxp94n4Z+MtsOnnhYtC1FM8TK1Ix8nBVBZ37Cx17OW+vHABO95VqBF0lPx86WbrnAOt+jjRyzMnA9N9AVQMW1+sY56HkSfBdU7gdACrpH5in3TdCBUWFvoJB9nHu+MfClfTt6k3K7x7VSjnKA5gLjAZCpAHjAAiRYk23odWATk6u/4zceLFDuzpvesdH7Usu+Ye8fxkYPZwiYx7qSIiUBhI3XvLO1SpQTyYfsyMnwnzBrPz+vOVa6QbWnFWJ92S0rYM4UTWgVUtLyUAjrbXpzF/HuFCNwqqiJHz3ShUi66YMoKpRYRdVVIlY+UaJg92ndgzzdve2U562zHPhps31ywkEFAAEaQC5W77spjvScXJZA+rc68EmK4O48t9X1ah1KOY9ZPIcWrhrv6s9sDgN2lcuF7QfVTJSVbQeiBTxbpAVFSJV9KnqKFF1MFjzVn3n6Dq+de493TKAqt8H6MLue66CovJ1uAW6N85cTBLO1INnzsneOrfaNWUOD6Ti4L1vxGggtWjAOABSy06Zed6hAV3CJ6ujnFky09D72lEVrmec1gTw4H8sWkWT1m1m4995dYjS9+3UQuSUBxN0M4Hz8icrkPJZfTlFw9H3bE4xAImPDteA75zdGJXB1g7Y6l+/nqwUaVUxKrB+VFyQYTC25qhysMT8//LVL2wkJTnfDL+1UJm/b6cqER6VMob+EwcJ3pxt8mkpqlBf3/FU3zXB7kHV9JYacYVpKHNaQE/BRIVI0L+Px+pVpz82qyd9T3jV8HrSOTq//N+UvVp3uofz/9NlycE8ANlcda/j5LIGVHXWBZsoEBn9uKKDU+UUfwZxVWPP63njvTN6+kJKcVk7XQZZpwptV4HP4z06go1/OBlkRTU1SHX+Ku9p3zmrokJk+WD89YJxen0/zbEKie91uk72I2cTqOe3vwpnnawEc2yoEBTLnG8wH1kiQf+5w4kENE9R5rQxYjSQWjRgHACpZafMPO/QAIjthvLHXia6HUx9eGEPu799xBmxvdje62zp7z15RsDYFnMk56pCfduOVcrTK+2aOHqwnUpaBVuH3SHIS+Mf48tEoVT1vfbgUSYZms4HZAlvym+dqxjQqtB5DKESuVq8ez8NmTyXcI/Iisr8rT7R+3h24kzdtEN2GNIh5MQ4b/ChFfuiIirGhNWvTrpRsAOySrQeDsqRD3SgCoXyOy5x5tZdgqhT9V2oe5B3nJBfg8sHV9O1swcoe/UH6PLhtXT94hnKVKgSZYj1jqzTjQPAC6ehDOwfaoEj6rX2zahd5bK3tKQDw8bFBZk8851Hu4p3ga6AlX3UtPlSBGpOYzhFoXXISFXg8zqODFUHQA92BCONQVZ0HQB7Tp6mXt9Nk94X3UoWWMur3/watKJDoHU6OfSD6UYV5RbMaasarZc93wCd1Zu/K3iWVcSNc1llHNPWaMBLDRgHgJfaNH2FVQPIr3zlmyl0PCHR1bg4PPXq0JxqFy/iqp9IXIyI4nZmwJ22eQct23NQ+rDgO9fKhQvQCDY0smfO5LgEHQPP6jTQQQ79fb9mE/1r8RrXkX/fyduxUDsu0q8BmIVxEMOBTEVUDOhlew/SYM5bDVZWK9C4sgdXHGoAbdx9InTzt+anUm3CukYV4ovrdA76uE41nxjX6OzN8y3q08N1qt22bSoRKzixXuWUmU5Vy0vdcoiovfrtVDrMEWgV0T3Iq4yBtkl7l9DVo5soA+f5J5/aQzeSkyhzsZoUU16P7T/Q+G4cAOgv0J7JrBPvsEXsjB7Hji/UiHeSQKRhug4At/nHi3cfYMfRQql5O61LJqVEladBxXhG1H8sO8GQHqgisu9R9IlnGO/SZP7uyorKGqw+dcrTqVZLwFj4NvT7aSZtPnJcdjmiXeYM6Wn4/R2oJiOUZAX70u+nWYRUQlkJhChRRVH5o22cxv6OzyMfL1jp1OyO33Wcy8qDmAuMBjzUgHEAeKhM01V4NeDGGPWfaTo+cHfkw/bzXLMeH+xoFhz2V3DUBvDnLUdPuDKcddIgdAwi6NPfAYAP+WdL19A3jFhQjVw67Q8Oo4BOg5DKjQA6P+Dn2crGM8aUdQDA6MfBdbYCnB39yxhvOOAN5txelUOXpS/V6LBM7nOgvbBKock4oHC9St6n/3i43996uBOVyZ9X6rZQJdFEp4HGUNUNosOvtWtGGdLL55SO5/QccGioiIrxo9Kvf1tA/s/Oe4cy5CpM18H8n3iSslXqQFnLtnDT7W3XwvjWKaVndaJTRx1jfrhgBc3YskvqHRasbJiuAwBz13F24ts5jVE64FtRNZiDbZhMGoWqk0bWeN54OJ4GMemiTBk4//nLoj9UHHi+Y6hGh3WJcFWRbypcJIH2XIbXx/c6p6oYMmOo6kbnfLPv1Fnh5EFqlYqkdU4pFV2YtqlDA8YBkDr2ycwyiAZUYXJOikSubTsmMHq4bjXl2uROfev8Dsg2kA6AOi/laM2mI/HCa++FIC+uV4dmhJrgKqJaxsnq29cBANby4VPnEQ5uoRIVZEOgOeAg0P/nWRR//oLWFGUNaB0SJkzI6cCN+2TM9AXMin1Qa/4yDgarY52IlXWtTOTQaqsb5fNVQLBKF4GUhNKX42YuUkJm+BNCqR60UZN+CDuvZB0ivroZrkB+huvC5gC4dpkubf6VrhzfSukyxlCmwtUoW8V2WuX+gt3MOgRj/n0h4oj3VKl8uW2fGdzvkzdso4mrNirVm3+6US16qlHtO8hQ3TgAVN/jMPjBD/PL+m1KKUFOLxEZA0g1r13GAeDG+MeaZKLZsukdwXSkEh3WQVFZ48qS0blxDFtjxcZkpdEPdmRnah6nW0OcWf42aYZS6kSg74KK81f1ubAWoetIlLn/HRVlGhgNhFEDxgEQRmWbobzXgBtiOrvZwJteJDYHta5QhvBRLcElm1SicTorRUT8VOJFEdVff+io+FgePXfBVYQ/2DzAxo8P1hMNa9ky8we6XvcDiYN1k7IlCEYVSNWQWy0r0D30oyotmNQQ+bZ2JGr+fapCeoPNSSY/100tdzsOAETCwOqN0oK6InP4Rt+qUZlA84ETqjen4QR7xryqEIGxZQ+GOhE/f0i26vsJnCSj+FBdmMsjqopqeTX0Hy4HgGD7v3FdlP3LUrIRZS7C6RH8jvVaVAgog42dOUMGassIjHtrVCQ4BPB37GMCRwR3xJ8i8C0sYWesKlmpnUNSlwTQWgOe1dc4ZaQZv++CaRVrWLP/ML07ZykBkeKlyL4rVJ2d+A73Z3b1YOS0XvEX2Blvbo1/6Bnvt76dWzp+a1WRQv57GAxh4tsOznegwlR4DILdKzLOSlXIvjWWfzlJFf4h3De/Z2ebzvlGh6cCczYOAC/fKKavcGjAOADCoWUzRkg1gIh07++nK+e/qkwKH5TYrFmoXMG8zPSaiwBbRv3mEnlvRopgYNoZmYgY4T/I8YQLgrfg6LkE2n/6HO06cYrOX7rsWWRfZl34uI7kHD5fgwsfvn1MIvjD2s205sAROs2M8YDmW2vPFZOFyhfIR6Xy56YpDDUGo6+sQDddq1cU0WjVPGWM35YPUIj+quTIW3NDDiA4HkpLRCr2nz4r8v9W8/rdpiU4QTLdGs6ByMSw5l2c649IsKqeA+1lsLrJVlu3a7D6sTPKVWHWMvekk8GEw/HQKXNt67gHGufOQ6s8kVcwuCoO0Ei7+YUjzruYnMpCAEFnefkdVIbvb9zj2IuJKzcwpDtFRgWijQrKQ7pTfmekXDxF6WJyc67/ZbpyaI0o83flyEa6kXKFcrfqSfekD02alWrtdOk1uWzoBEVWjYwHmg7S2OqVKkaP1q3OxJH5hOPCQpDBwQACSq8Nf2seTmgkq50O0iGQcxDPxMRVG+i/KzYoO2IC6S5QiTivHMEYTya9xK3xb60rmFFuOYDAVQFUoVfSsHRx6t2xuUh98hegTfA9ReUgle9pIEeqCrlssBSqeD53/bxuK4EUF2cwixQX/Alw2Jfjc10lJl0Fia2qg0QF5eGV7k0/RgNuNGAcAG60Z66NGg3oROuiZvJhngiM8Y+evI8RDv8rWQPnxDucQwwjW+VDHY6p42P+fPMG9LcfZyiz81rzw+G4atGCIr0DxEWAV2fNmJFzRi/T2UtJXDXhAM3dsUcgLrxcf7CIrleVD3DoeqFlQ2pQOo6dSEmiAsTsbXs8ORRDdzCUh9zbllCOLtDh7svl6+kbhkGrVBcIds/AoH2wTlXqXqOScKbFs6NsyobtNIdLlFnOMy/vNzho6pYoSo/XryEivZmY2ApOOawHhorqmjD/Qfe2oQal4m5N82s2yD9dvNpx2sEcIEhDQbTOC2dOoEnIpqk4LsCnQcKqL+jauSOUIUdBypA7jq6dPyJy/jPH1aUsJeq5LvdnNxcgXt7k94SKE0RlbTptcZ+90KIBPVC7StDLdaqA6MwlVNc4sf9b4+o4AKC/7jUr0UO1q/IzmkGkwX25fB3h2fBSUA4YRhzQNzDG/71kjSeOYGuOrSqUptc55Q6OGX/x0mmLvpHC8iJ/FyoWzs8Ej8m0gZ8LkO3uZge/l983ax05+Dv0RIOaAuGH/7+cfI2Ws9PyK3bQIECjKv5EmeA96jFxilQ6XiAHCBxGX/A9g/ex6ntdZu6qPA8yfZo2RgOh1oBxAIRaw6b/sGlAJT8sbJOKwoH+0LSuMHos0YXohWNpvh9z3Rq94Zin3RiA6v+JySUblykuDn+IQny5bJ2AEofiMOL1ejFnGC/316rMqJcYQRq2fO+hkBzCvZ57OPsLFKkcxkiM+Q41yWH8g/EfsHNf+LZXEUE7HcgabrJ6BNlfwuqvKGfd31G6rLHM/L+Zzq/6D5P/FaFcjZ8LqfGPOeqUbJRdm247GUJHOARHTp0vCC5Tm6gYP4DsD2BeFR0kV2rTS6D5AqnzZ3YGwdmQntPajrHD8fs1mwWJpFdkjKldT4HSGGRTR6oVLUSDu7e9DY3gFUrNTq+yRJKpfW/M/NOWBowDIG3t5129mlCVlEtLSm1ZoRT16djyNuh/tBrW/h9zsPL2+WG6gLgbMRqIJg0U4qjhGM7d90XVYH7gusABP5gAmfJM4zr0eIMatxn/brghZPWiYrjJ9snhRTq74F3KWqIBZSnViC4fXC1SAHI1/lNIcv4DzeufTHAHcr5oEJkcaWueutVVIr1OGa4Ta46yhlyk12TGj5wGAhFlIt2w57e/EpAAwQRpHMPvb38Hfwoq4IDMF6iEUEkokFShmqvp12jA0oBxAJh7IU1pIBTljdKKgpoxmSFy4X25CpBP3Pv7adrQ+lDpBoRZIA1E7qSvIEVh9LQFaTqCBMgrDMMULg+YmgXIB6RZHDxzLuTLuKkzYp3hDRBeseMvsDPqghn/mD1gzn2ZNTuUh9aQ5P/z3JNP7qbzKz6jdJmzsdGfnnI1+gOlzyZXdtGLnVMhC/NivGB9qBj/6CNa38VOOmrEOeADOfUFDiUn0a0g49RvWv4d7zZwLGyPP+lZapedvoD4ihQaIdgzg/n0+2lW0HK2wYx/IE2AwlrMKV2hFJP/H0rtmr5DpQHjAAiVZk2/EdUACFwAqQwV6VFEF6c4OAyNPzWvxzDuqsKw9BXdmreKU1Bqjhz9AWz8ByIVioZ0BRzIQpFHaSmpbSWGgvM2oVpCKAQH9VBDcC3SMxg1g36ZE9KDK+7pp7m02pFz50Oms2D74MQ2jYPrQF7/amZf9xU4DZ5tWoceqlMtIDN4OMjsHqtXnf7YrF4objHB9p9y6Qylz56f7kl3Z85zSAb9rVO4gP6xcKXgw4iUBHNgOs1Hp+ykU58qv8M5rMq3ocJ+7kWpRpn14LkE/0qouDMwB4wBxEuoXY5IIXmpVSNhyPq/R2R0odIGhvQzXB0IfECoJBNOcaqAsmLfoYDfkrKcVjGEYf+oaOIv4eDWgKN77MOdxf1mxGggNWnAOABS026ZuSppAAeZj/kgOI0ZXVNDrrXS4iQa44BSg2uK9+7Ygj+OHI0LINEEycR8QZT0StsmthUVwpEbHUy9gHpXYKbgBTv3SeyAehOLjfrspUvU67tpnh/CcEhpX6UcfbZ0bcicGDD++3RqSfWZkRyOhrEzFjExYWicGTCkEX3pwhUmznLVite/mxoWxIG1szL53XgPfb50DS3hChhAdSC15XcM+S/5WwWRQHcJCKs+5z0KlSBVYcxDnagQM1+nRTkTgXvB0qOdA9NJ1+FI/Qg2B3CUpGfnIIj6ZCUzE2cO52oyWLOshDpFw3KugdhzMDvfQuHsxLeqU5XytJMr+OwOYUqabxnbUH+rfZ1WqBjxIacvhdLR7Xu/OFXJsNqCzPCfTKqKcsngCnigVhVqU6lMQGJFXHOKSx72+HqyFhGh7P2s4gCT7dO0MxoIhwaMAyAcWjZjRFQDe5n59v35y2nj4fiwfdAiueDcMVkFa3I3ZlNHeRs7CfWhQlYPgB3+uUV9Ycj5oxQC9eFFbWbZuVntAE98s3MrSuF65qEoO+l7CApFFNOKlOSJiaFxsxaFJFqOfQTTNRw5loTKYRPL93kfLj8FxmhLDp09T/1+nMloAPkSlar3AdoLZnJ+vkDo5VtKU6evQNeE0gEgw0rv1Toi2U+4K8NAr934/fU8v8cCMb3L6iJUz0uw8f+fvbMAs6r62viSHHKG7pyRbpBuRIYQxVZERFRKOkRAQkBRQMIAwQCxMEE6pEF6pES6u7vx2+/+f+d67plz7tn73ju99vP4qNx9dvz2ucOstdd6F37eQhS2VdXyolzbTvpk6VrVpfpVRnLfGfXSmMoL+f+O5vKetx2ib3THtPb/X8RReeHEK0c7RaTh2yI0PSZuy1FSFGlwqFiDFlNidnaOd1yYoNLCNFHlJaadALhBHyIqzaC0crBbTDsA7MpHBnsPPB4TiCkC7ACIKbI8brwigL884amfJCIC4EVObBEB+IUTJXiaC8MfnnwVIxoHhHrA3abPljVx46Lhlw/cFHepX13W4dVpSF+AuM9JUbIpJhtYPivCpV+sWs7zi32wjQu7G5BgiR7a/YKH0HyoccMpFqyGX76hMVFTvIfWFuwKHXBmDGxWP5roHuaN6fcCN4wIk326Umnl75ku4xUiwmSoCPmNiV++UdJx6GMNfUbZ6K43vvaHZggiUGI6pxnv/hsiTNtaycFfLrHlyELJtp6iAkUNoQ+D5DBd4xwO2+4iYkunxVRUEG78YTCjBJ7Rgv1z2soL8wT7ZxvGRDQGIvcM49/YT7B/bvv6WYZolCkicmm6SKWJiZ9D2JOvn+M675RTX0Rf9RNaKtuPnwrGcF5jgN1bjetQ7SKFgj42D8gEYoMAOwBigzLPEa8IwLCatWUnzfxrp6wBnxAbjDqE9cPob1yqKBXIEuaXMQLHyJhFq2iuSJOIzYa/PLF2GNW+QqHd1nROhPgNn7s0qIaseU7UhO4ufkGuIG5jrG3V3kM0csEKUWf5ttsyfX7u6wYkUGPW1y94YIca89DLCLRhD28LgxzOJ7uG92yx0DT4ULxrd+7d83s6vPeRIoWhg6hxbRaztA4YU++Fr/fB703ZPAi16x4/zg16DrNbnq3qHm5fv0rH/46iw3/9Saf27qCbVy4R/sxoD4hQ8jQZM1Hm/OGUv2xVKlS5DoWkD1UdPqj9kDc9Yv4KQj5wsFsgDky3tUAw751ZS6T4W7Cbse4eD9f0ElrVEU0LSZmC3nuikUxp0W3BjHKAg7Zx6aLUTpRatf5MCGZloGI5s1G/JnWjOR0xx5yt/8jIiUB+toGhShQJog0GzVwshUIDafiZDYet3d9txrgxJars68wC2ZPdsz9t2kafLV8f1GHdtF+COhkPxgRiiAA7AGIILA8b/wngLzfU4Z0jjN9Vew/S8YtXYszTHSgNGHK5wzLQQyLcGWr+8JwHEmZqXk9sqGbjL3zc8KNcDkTu8MtUsEKnEc0B8SyUXEMd8GA0/CKJW3/USffFORCxSadfwq3rhxMAhrquoBVqTuMXvMLZMjsiwQ0JBJ9wU+rvLQ/eyV6P1IpWscFu0kCcJjC+uzaoThXFfN5Slvbbww3W9I1b6bt1WwK+AcY78HzlMvLWP1jfO7f3NNh5uIGG2v4r9AsOR62hqFnf0vnDe7XeFzgE4Aio/lJXShsWexUBDMaIcBq/ZA2hDr2/77n5vPDdRchyh7r/q+mu8j66nbfd54hc+EncwH6/fmvA77BhYGLd0FnB3yF2694lHA6oQOEW1h4pcuC7NayhpP5vt7dgpHHhZ1yn+tV8nkGgTgDc+iPVB3ofviLrAnU06USRIBLgg/nLaY3QFdFt2ENkqSLSYYI5VdqhcxdpxLxlQSnBq/L3ksqaVPsEWw8kptO/VPfF/ZhAoATYARAoQX4+0RDAL1tIE8Bfqqgdi7/0Yjp01AoPhn6WdGkoXPxig78oi4sbVfzChl9CYrIFK4wRednPC8M5q7hdQChm2lSp5K2Mr9vaYO0LZ/XHzn3S6PPHmYO/2OFkeVoos9cvFq68ZkQAfCVCJedt2638voBNR3GLXU5EFqgYD5gDgpbzt+92TV+BGjIU5rEHlVQQ/IK8SdySfixusHScDNgDfomsIJw6KvOYjTHclq3df9h1L3gGhj9U/qEr4I/TCOym/rlZstNVODf0NFoIsSnVX5aD9T4Hs+KFXXi0zjqP/72ZVk0ZQ1fOnNB5LFrfNBnD6OEuQyl7ePGAxvHnYSMNDCJ0SH3x57YWP8fggIUjKJDIJd314x1GZQh/o9aMiKsXRK5/IeEQdPuZ4/b3gb9VDqz7RqTOh4tXaTlm8LMGaSzQLCiVJ4fyzx5oASFia4+iaB+++3AAQ0tH9e8vnNMk8X4t3LFH+f2CQ7Fx6SJyP26aPWZ+huMb77NKJCPegdpFCsqfpf4o1uP785f4vQhplHsFSx1HmnFmEMyLSYeZ0/cqWKkgZr0Mf/4u0v3ec38mEJME2AEQk3R57ARPAEYlPMhwDJwWt0h7hYARjAjcmkPRG38JQ33cl6YADMswIcZn/IUBgwa34elTp5bGPfK/C2XLJP/yj63bRevBBCPUDyJ5b4q8Rd1c/ph4SZDmgV/y/xTOnB0nTtHVm7cJf2Zu4J0+JBWVzJWDqomcS6xf5xcw67rxXmC+ZeI2HerQ5vcCuZxQXq8ZUZDqFi1EucR/u/0SbscFokbzt++SN/Zwci9yoM8AACAASURBVMCI8YquELdUOhoQ5jnwDhwWTq95YvyNh46J6JgrHoeG8Q7nyxxKlQrkpfpCeTlQBfmT4vu0+O89tEzku5vnwncgl3DEVBKOBaS35BfpLf6wsvLDdxROPVQkgIMP+hcXxTth/CILjpmE8w2/HGOPgZxTsN7pQCM0cG6NkDIhbjD9cWDg1n/b/J9o829T6N7dO0HZVsbseSiy1wjKkE1dOT4oE5sGwc/17cdO0WbxHuBdOCdSLqw/x/Ee4n0IFwYzVO4R6YLvsI6zK9jrNqLWsOZN4h/col8VUU+4ETaa8V1FxAeE5KDJ8WD2rNrOMxjMMPa2CU7gZUShPSnKyfpSXvdnz04/CzAWfibjHMqIVIOqhfML4z+n339PWn/GnRU/Awx22B+YISQeWg7+/hzFms1/FyCFw/xzBu9V1gxp5d87UPlHVFwgxiQchZvEz2v83N5x/LRnLuM9QLRdXeE8xd9xqo4MtzMEs3X7j4jKJofkO4jvjvmyBH/fhaYNkXusJZwOYBpXv9sYewk0QgPvBvQyVCPQ3Bjy50wgrgmwAyCuT4DnZwLxiAB+6Rst8rTxl7qqhx+3i21qVJQ3Y3H5y3E8wshLYQJBI6B704eJjRB1X6HergsUDhOE+0fNmOrzZ0HyFCkpJEMYZcpXSPw7lO7fuUNnD+6ma+fPODoNIqo9TLXa9qJkyVO4LiMpdICj5ezBXXTu8H5Klykr5SxamlKGpE0KW+c9MoFYI4BUIJ3oMywMTpNnRMTPE8LxFSwHSqxtmCdiAj4IsAOAXw8mwAS8CBi3TMt2HZDaCPhL03x7Du8+QvyDfUPLx8AEmIAzAdz04TZRRjAcOU5nr1y3jdDAbR9ufTOnC8yAPLBxBS3/7D1bIx4OhpxFy1CFx1tTjgdLEXL8re3u7Vu0bd502jL7+2hjwFHQpM8oypSXFbQhnrj88w+kvoLRkCpRq21vyle6Mrw50dhev3BWijCmSpuOcpesSClSxWyKGH8vmUBiIgCRVejRIFrvyPlLthEa5fOJSJAg6xUlJoa8l4RPgB0ACf8MeQdMgAkwASYQBwT+vXWLLi9cSKc/+YSurV9P9y5coNSFClHW11+n7J07U7J06eJgVYFPCaN03sg+8ibf2mBs1ny5B4VXrW9rnHp7E/+V2gG7VsyNNk6DToOoYKVagS82AY9wX4TWr5wymvauXhRtF3CqlGn8LJVr/qKXgX/51DGa+0EvGWGBVqLBY1Ttxc4JmAIvnQkwASbABGKbADsAYps4z8cEmAATYALxgsDZs2dpxYoVNH/+fNq8eTMdPXqUwsLC6KGHHqIWLVpQZGQkpU3rfJN+/O236cry5ZS9SxdKX6MGPZAyJd3YsoWO9etHKbJnp4JTp1KKzM5VGOIFBJtFHN26nhaNH0j37931+hQ3/zD+i9RurLz0gxtX0h+fDInWv+oLnahkwxbK4yTGjjsW/Urrvp/gM8UiW+FiVLddP8qYPTfduXFdnMvbdOKfLR4chSrVpvod33Z3xiRGgLwnJsAEmAAT8IsAOwD8wsYPMQEmwASYQEIlcO7cOZowYQJNmTKFrl79r369dT8lS5akwYMHU82aNWVevbXdvymEJcUt7rH+/Sm96JPp6adll+vCmbD30Ucp37hxlCxNGjrQsiWF//ILZWjQIEEgg+hf1O/fRFtrlgIR1Lj3SEqdLoPyPpwcAPXa96fCVeopj5PYOl46eYTmvt+Lrl8857o18K7xcne6eOwgRc2c5nEYQH+hTru3CE4AbkyACTABJsAEVAmwA0CVFPdjAkyACTCBBE0AwpZLly6lt8XN/b59+5T2kjdvXhoyZAg1adLE1glwY8cO2ieM/QJffUUZ6tSRY94VkQV7mzWjsObNKUefPnRfOBmSZ8xIZJMrr7SIWO60dMIw2r9+WbRZ/blt3jLne9r48xdeY8GZ0qDzECpQvnos7yz+TLfhp89p69wfPAuCMV+zTQ+CIOC6HybSrWtXojFDWsB9UfnDaOFV6lPtV/tQMqEsz40JMAEmwASYgCoBdgCokuJ+TIAJMAEmkGAJ3BU39T/++CMNHDjQ562/3QYRCTBx4kR68MEHo3184eef6eTw4RQxezalzJPHywGQtW1b+leo4t/Yvp3yjh5NJ0Q0QcpcuSiZSCs4MWwYhf/6K4WIsU+PGUOnP/qIsrzyCuXo3p0uiGiBm//8Q+lEKsLxQYOowOef05XFi+nKkiVUWHyWPDTU5zNHhdMh/6efUkjRonS4Y0e6+fffFD5jBqWOiJDjnZ00idJVrkzhv/9um6IQTAeA3VjpMmWjJn1HibD2//FKas1OY6FIzUhxy99NVka4eu4UrZk2npCK4VSNJT6UU0xq58b7ZQJMgAkkFgLsAEgsJ8n7YAJMgAkwAVsCgRj/xoAvvfQSvfPOOxQSEuI1B3QAbu7ZQwW/+MIj+nc9KkpGABT47DO6KIzsNMLIz9yqFe0TugLpqlSh60Iw8M6pUzItAJ9fEs4D6AicEUZ7wS+/pOMi4uABcat7XegJ3L9yhTLUq0c3du4kiA5GzJpFZ8Vcts+kTk3/CkfHtdWrKc/779PpsWMpVKzj9pEjlK5qVboq9AruXbpE6WvXltoF5jWbN2V3a4/PQ3PmpSZvfkhpw9R1DewcAMXqPUo1WnVJsnnrqJCw5JN36MjWdRJ7tsLF6ZHuwygkfajnGBAJsHfNIttogNTpM1LDrkMpR0RJ/sYzASbABJgAE9AmwA4AbWT8ABNgAkyACSQUArhB/e2336iPuBX3le/vtp/06dPTVyLMv1at/5TroQFwuF07KfiX94MPpEF7//p1OtKtG90+dEjewh9s3ZpyC4M+RbZs0gGQqmBByv7GG3T6448pv9AhgD5A3vfeo7sXL9L5b76hfMJo3//MM4Sxcw8dSkd79pQCgzDgr61dK/9s35NPUl5h4N89f97rmXvXrlEhITwIEcIrItUhZc6cFDFnDqXKl49uifUcEhEGhcQcF0U0wJ2TJynvhx9KR4O1nTu8T1QB6E23rl6O9llEjYZU6+WeymHnp/ftlCKAKF2H0P/8FWpQ7Vd6iRJ26d2QJ+rPb9+4Rkf+WksPJE9OeUs/RKnS2FeMQD+kC+xdvVCWU4QoYK02PSksd4FEzYc3xwSYABNgAjFHgB0AMceWR2YCTIAJMIE4JrBH3M63b9+edohc/UBbO2HsDxgwgFIKtX+0e8Joh7GeXuT+ZxOf3dy9m06NHClD7guL8P6UOXLISIAcPXrQRXFzf3nBAsolBAOTi8oAl2bOlKKAEBAsKEL8Lwgnxb83blBGoTVwrG9fyvTUU5RZOAf2Nm5Mhb7/Xhr/9y5fppRCk+DUqFEyUuD8Dz94PZP5+edlqsG/t2/LW/8D4v+zib2HCo0CRCpcFHMW+u47OiEcEhAtzDNihD0S4TTZLMTmomZ+bft5ziKlqcrzHShL/ghCXrprE+PdFM4E5LmnTONcVcF1HO7ABJgAE2ACTIAJBEyAHQABI+QBmAATYAJMID4SuCTC3Xv16kWzhPEdjIbygKgeAGFA6QAQ4x8WBjZy9pHrn6ZMGVkJIOtrr0njH+H4JxGKL3L8c6Fk4LJl0gHwrxBy2/f44zIdIHXhwnReaBMg9/+SWGeKrFkpuShFGNq0KYUUL05HunaVqQTXNm2iQ23aUOYXX5SCgufETb7dM2EiykA2YXRf+OknOir2f0+IECLqAFoEWDOeT1+9OuXo3dsRy52b12nll6PpwIbljn1g0IdkCKNM+QqJf4dShqy5qHTkU5QyhI38YLxvPAYTYAJMgAkwgZggwA6AmKDKYzIBJsAEmECcEkDo/7fffisdAMFsM0T4fFURjp8UmpGHjhD0G5cvKG05qZf3U4LEnZgAE2ACTIAJxCEBdgDEIXyemgkwASaQkAhATO/ChQt04MABOnr0KB0/fpwQYn9KCNrdETfgCLO/KMLirS1M3GhDSR+h8znEzTjU9HPnzi1v0gsVKkT43AirDxYPlPl7/fXXfYb+I6//rbfeolZCoG///v3UQ4Tqb9682ecSPhC5/hAETCoNivX71y+nbfN/pMunjrluu5bI7y9SK9K1n1uH6xfPeZTwkfsO4bu67fpR3lKVHB+9L97PHYt/o+0Lf5GaA2kzZaWGXd6hrAWLyIiI4zv/EiUJP6ezh/bI/8+QPTeVf6wVoZyeUirD/88Mx8ix7Rtp+6Jf6cz+fwiMkNpQv+NAn+szFo51gueOxTPoxqXz8tmHRVnE3MXLe+3twrGDtGXWd3QoajVBOBAijNWFeGLuEhXc8MnPweCf5XOEmOBiWVkA685dojw16DQoyWswKAHkTkyACTCBREqAHQCJ9GB5W0yACTCBQAjgBh3G/BahRL9mzRpaLZTlN4kw9JhqFStWpNKlS1M9oXhftmxZyi6E9ZKp5JfbLAiOipEiF3/cuHE+l9uhQwfpAEiVKpXsN0cI5rUVpft8NasOQEzxiOtxYXxu+GkyHd22QRqOKi1F6hBq1OM9gkZAIO3m1Us0f1RfOgdD/f8bBATrdXybClWq7Th0lNAt2DxjqtfnFR5vTWWbPi/V9HcumRmtrB7GfbBGI6rRWpTgsxFE9BpMfCeO7thEa74eR1fOnIi2Duz7wZqN6PyRfZSzaFkp7pciVWrvfjb6ClhDA+EAKFC+uuwLB0HU79MI1Ris7DPlKShKKI72qhhgXQiEA9dP/4x2r5wf7XnMBQFGOC1QcrDEwy2o0lOvyP/mxgSYABNgAkmDADsAksY58y6ZABNgAq4E7gtDDzfnCxculMaw222464ABdAgPD6fmzZtTYyGCV6pUKS1nAJwWMOQRpeDUEJEwadIkwjxGQ2QDDPytW7c6PtdSCPMNGzaM0qRJE8Du4u+jyP2H8bhrxTxlwx+7wS12uWYvUKlGTwVsTO4RivcrvxjpZay7lSC8c+M6LRjTj07t2e4Ft9yjLenq+dNCRX+RI3QYxRA1LNnwCcc+voxyp4eK1W0qHAvdvT6+fvE8zX2/B106+d+7Cf2EJn1GUaa8hchNeyF1ugwU2ev9/0U12LQLRw/Iqgvm8X29bea54+9byStjAkyACTCBYBJgB0AwafJYTIAJMIEESODs2bP0u6hHP23aNNop6s3Ht/a0ENYbPHgwZcmSxXVpt4UC/nuirB7E+nw1jAdjH8af0S4LlX2kAcyePdvxUUQofCrK+2XKlMl1LQmtA8LuYTye3vu37dLBKkzcQCPEP1excpQ+S3aCQRrMhlD3RWMHiHD9KK9hyzR5jh56+lXHqZwcACHpQ+nWtcvRbv6tA/lyMMD4Xz11LO1ZvcB1HPO4hSvXpXodBnhNdXTrelo0fiDdv3fX8+fZw4tTo54jKEXK1LRyymifzoq0YZmpad8xlDFHnmgsUHJx8fi3hV5D9DQcJ3AoPxjZa4QoL1g8mMfIYzEBJsAEmEA8JsAOgHh8OLw0JsAEmEBMEcBtP3L2J0+eTHPnzqWrQik+Prd3332XXhF17N3a36IEHwx7aBM4NWgQfC5K7xUtWtSry82bN2ngwIH09df25e/QObE6ABASDsP05K7o0Q8w/POWqUxVX+hIGbNHNzzdzkTn85O7t9GCD9+iu7dueh5DdEFkjxGUPaKE41AwqP/4eAgd/utPxz4ZsuWiTLkL0IndWwkOA3NDCDz0ArBPryZC9qNmfUtRIrUAaTHmBudHxSfaUHjV+jJd4p9lc7w+L9/8RarQ4mWvP0MqwvYFP3v9mREpsENoCqz7foJPJ0OGbDmpWb/xBEeAuSElAWkTl0976zTg7PII3YRKT7aVTgewvXXtiufRdJmyUbP+46QzhxsTYAJMgAkkDQLsAEga58y7ZAJMgAlIAjBitotycGNEaToY/gmlQXjvnXfeoZCQEMcl3xPl9UaPHk0ffvihz229+uqr0tA3cv+NzhAyRHj/Z6LsnlOzSx1IKAwd12mTl270Ram/qi07UbE6TUmES8TsVsU6Vk0ZI9IPvN9LGKeP9hdGrxD189WWThgmBAuXResCI7hc81YEgxxif0gTWDimPyFX3twqPdVW6gWYGyIRFo1728shgc/hjICYXtqwLHTn1g05ntV5Yq2IgOiGxcLJckzoCJgb+oXlzi8M+Dddb+9zFi1Dj3QfTilT/5eCggiFJZ++I8QC13iNaz27/euW0tKJw736ZCkQQY17jwx6JEfMvig8OhNgAkyACQRCgB0AgdDjZ5kAE2ACCYjAkSNHpDjej6LufEJrDz/8MH3yyScUGhrquHQV5X88PH36dKpTp47tOHAeQOnfqSVGBwBujeeO6EXXLpyJtu3yj71EFYRSfowb/2Lmc4f30byRvenW1cte61AVF7RzAMD4Ly+EAMsLLQBjDzD8F4zuSwiZNzcIBqIqgNGc0goQBYGweUQUoF09d5pmD+/qxc8uagH5/7Pf7SIEBE965kAOPoQT//r9G48BjzXnEIKCl08dJTxjbhHVHqY6r/f1+jMY9ssnv++VVmC3b7vog/zlqlGDNwYFrNuQ0H6e8HqZABNgAkmZADsAkvLp896ZABNIEgSuX78u8/tx629Xpi8hQHj55ZdpyJAhlDq1RVX9/xePyAbc3CO331erXbs2ffTRR7IcoV1Lig6AHYt+o7XffRINh5vwXlDfG3F+63+cLMvj2TUo5KPMni+lfjsHAMoGQmHfrMbvZNhbHQBIJ0BagTlfH7fqddq95VWN4IQoL7hgbH+6J274jWYXtXD24G55y28OwQ/LlU9GJ6ya8qEnygBOF0QrYD8HNq7wwlH1hU5CrLCF58+cNBOs+3aKPoBoY5Xn2gf1KHkwJsAEmAATiN8E2AEQv8+HV8cEmAATCIgAwv3ff/99WrTIWQU9oAli6WHcyiMNwKmdOnWKOnfuTCtWeBtM1v4Q+evZsyclT5482lBIIQCr8ePHO85TpkwZ6WgoVKhQLO085qdxCp23u22OqdVcOnlEqOP3Ejfe52ynUFHqt9uH1ajH4DDAEWlw7tBer7nMKQAw+jHewU2rvPrkLl6eGnYb5uVQsHOg2IXq2wkA5ipWlpKLUoH4DA2pBY26vyuCFZJFq2qAfo26Dadcxct51mSnmQA9A9zq43bfaHbRB/is1iu9pKgjNybABJgAE0g6BNgBkHTOmnfKBJhAEiIANfxff/1V3ogn1Ft/47gqVKhAEydOpPz58zue4MqVK6lNmzY+xQzTp09PX331FdWqVct2nKQoAuh0Gw5AdsZzjHyFxO3/6mnj6Z+ls3wOnzp9RmrYdSjliChp20/VAXD51DGaM6K7V3g9HAyIFECkAdq182dEuH43Ed5/ymsuO4N5+aQRtPfPxV797JwnBzeulFUWzA1q/nBIIO0B0QUNOg+mfGWq0PULZ2nW8C4yvcBodoJ9UTOn0WYhUGhudnn9qOww/8O+XuKHjsKHMXLIPCgTYAJMgAnEFwLsAIgvJ8HrYAJMgAkEiQAM/hEjRtCUKVOCNGLcDQOjHbf/LVq08CrZZ14RnB0QCISyv69WvXp1WcIvZ86ctt3YAeCNxa6OfUy8CVahPRjCKUPS0s2rl6JNZ9yQp0qbPtpnqg6APasX0sovRnqp7VvL69nd1iNfv0mfUZQp73/RH056AnaCgnbGunkT5jQHO4PdGlXgFNZvd267V86nlV+O8mKGKgaRvd6nrAWLxMSx8phMgAkwASYQTwmwAyCeHgwviwkwASbgD4H9+/dTv379aNmyZf487vOZsLAweXuOG/kSJUpQ7ty5KWvWrFJNP126dNGeRanBK1euEP597NgxOnnyJO3atYu2bdsm/4Fon1sbMGAAtW/fnlKkSOHY9fDhw7LP5s2bfQ6H8oAYL2XKlLb9Ll26RJ06daLFi71vc82dVaoRuO0pPn3uZERijTAMG/f+gOyM7WDt4cal8zT3g1508fhhz5C4PS/XvKVQ1h8QrawdOtkJE8JZMOfd7nTxxH/joK81isFJMd8qhmdnMNuV4FOJJjA2tvKr0bR7xTxbdNawfbv5rYa9TGUQ7CCeaG5W54NTOoNqdYVgnTWPwwSYABNgAvGDADsA4sc58CqYABNgAgET2Lp1K/Xt29fVENaZCAZ/06ZNCSr8MPiTiTJqwWrXrl2jAwcOENa9du1aWrNmDR09elQOX7VqVXrttdeoUaNGPo1/9P3ll1+k4e7WUEXgySefdOx27tw56tChg08dATcngtsa4uPndurwWCfC4mu+3IOK1G4c9GXDEEd+/RoR+n/r2n+q/yir1+TNURSaMx8d2bqO/vhoMN27e8drfnMf44PNv02hKKGkb21WB4DdmDC+67z2JhWuUs/z+LrvP6XtC3/1Gi7Hg6Vkfj4U/o1mF02QKk06WSUgW+Hinn5XzpygmUM6ee3VPLhVW8DuTKyG/dWzp+jXga95hfVjTJQnLFjpvzQXpyoPXAIw6K81D8gEmAATSBAE2AGQII6JF8kEmAAT8E0ABjTE7VRu1d1YhoeH0yuvvEKPPfaYvOGPrQYlf0QMoGXIkMEx5N+8HpWwffQvXLiwTBFA5IJTUykjiOiKLl26xBaSWJnHTkjOmBjq+ZWFSnyxOk3pgQCdP4g2OP73ZsLtNkLsrYa9VegPN9crvxgVLb8eazOr4Z8/sp9+H/oG3btzOxovswMARvj8UX2jRRVYDXv0w3g3r3inIFgNZicFfmuqAPL4F380MJrooHmxlZ9tR6Ujn5Z/hH2j+gCqEJib2bD/V0TVrP9xEm1f8HO0PVt1CpxSD+wcGrHywvEkTIAJMAEmEKcE2AEQp/h5cibABJhA4AT+/PNPqYBv3J77O2K5cuXkTXrDhg0pJCTE32Fi9TkVox0LatasGaHEX8aMGR3Xt379emrevLnP9aMCABwjianB4Fw9ZSztXjXfcVuoeV+y4RNU6KE6hHx51yacOTeFsN25w3vp6LYN4p/1dOnkUYLh6tTsSv3ZldjD84bI3i1hpP82qB1dE6J5ds1wAEBkb/FHgwjODnNLkTpECgviBl6IAtDRHZtolQjVhwigtVn7Rs36lqKEAB8cV+ZmjgBAdQPMa05xsI5rdRg4CTMaTgI4HqJmfk3b5v0YbW6MbeZ4ctdWWvzxYCkyaG3BcADAYYd0I6TNbNy40eOALF26tHS2PfHEE1StWjWZJsSNCTABJsAE4gcBdgDEj3PgVTABJsAE/CKAX7rffPNN2rFjh1/P4yHk9nfv3p1atWpFadP+F97s94Cx+KBq+H+vXr1khARumZ2a21gQJJw+fTpVrFgxFncYO1Op3FIbK4FIX0iGMKENkI4y5w/3RAbAcD1/ZJ+oZ39L3J5ftDVOnXaDsP5m/cYSHA3m5lS+rnDlulS22QtSVR95+E6tbNPnKHO+cNr4y5eEm31rw14g6pcxe246uWe7VN/31dAfZfjgcLh47KDjHpFfnzFHXjolHA7WSAfr+HlKVqSHu7zjKS3o5ABANEbOIqVlzv+Nyxd8rjMsd35KnyUHwYHiNH8gDoC7IoVj1qxZNGrUKNeoo8qVK9Pw4cMJTgFuTIAJMAEmEPcE2AEQ92fAK2ACTIAJ+EVgz5491LVr14By/ps0aUKDBg2iAgUK+LUGp4cuXLhA8+bNk/n0uKWH6B8cDSVLlpQG9COPPCLFBAPRFLhz5w4NGzaMcCvv1qZOnSr1BJwabnFHjx4tDRqn9tBDD9GECRMob968btMlyM+vXzxHSycOJ9wax2bDzXrjXh9Q9vDiMtx/w89fSEMcxnZqobyPW36rEQsFeyjw+4ooCHQPcBZZb/ftxswinCCIdrCLGjD3l+PhDywRA+Wbv0gVWrzs6epLmNGfPcFxcP/ePZlaYG7+OgCuX79O48aNk/+oNnxnPvroIxkNwI0JMAEmwATilgA7AOKWP8/OBJgAE/CLwJkzZ6h37940f75z2LavgXGbjRvxNm3aBDXcHwbT3LlzpVPBLSXh+eefl6r8WbJk8YsBqgp07NhRigf6asWLF6fJkydTRESEY7erV6/SW2+9RT/99JNjn6effpree+89ArvE2mB8Iq9867zp0cTlYmLPqDDwSPfhlCOipKPoX0zM6zYmjOYiNSNp14q5Pm/wM2bPIwX/kK+/7vsJjg4DODPKNHmWdi6d5aUtAAHChuL2P2+Zyl5LcisZaHTOX746XT13is5bKgEYn8PpgHkPbV4tKiQc8ZoDURT1OgxwQ+H1+T3hSIDDDWU3ddujjz4qHWyhoaG6j3J/JsAEmAATCCIBdgAEESYPxQSYABOIDQK4gcMv4FOmTPFrOoj8DR06lOrVq6cktKcziWpOvjFmjx49pCMiefLkOtPIvsjZf+GFFwjGu6+GCgaoAODL8ICzAhUANmzY4DiUShqB9ibi6QN3bl6nfWuX0Lb5P9GV08eVbsLdtgJjHyHs+ctVlbn4Ny5fpKrPd6Cw3P+LPlE1eu3mQUQA0hKQc++rIcUAYn6HRAUCp9v9LAUepNpte1NmkRrglOePOdJlzkYPdx4iyyWiqsHKKaNp7+pF0aZHP4yXXTg5/hB6AEe3b/T0cSq1iJSM+aP6SN0EuwYHBfQNSjV6is4c2EWLx78teVpb7hLlqV77AbR66hhZdcHcyjR5jh56+lW3Y/P6HGU8X331VUL0kW7LkSMHTZs2jcqUKaP7KPdnAkyACTCBIBJgB0AQYfJQTIAJMIGYJgCjBbnqb7zxhl9TIex+xIgRMfZLOG4Hcfuv2qpXr06ffvop5cyZU/URTz/VuaDaD50EX04GFWeCWxqB9gYSyAPIST8l8uOPbt8g88+RS3/n5g26fT264wVGfsqQNJQmYyaRe19YGsfQCcicp5BX+Ty7re9Y9But/e4Tv6iUf6yVqDAQJddpbTCWs4eXoOL1mwvnQzVKJpxNx0Vu/MafP6ezh/bINAKsO1vhYlRO6AogNN5T8UB800aAVAAAIABJREFU32RfoSFwXggaIhUhTWhmwu15hRatCYJ/RjOiJ7Yv/EWK7qXNlJWK1W0mxBNbePpdOHqAlkwYJkQBD4lSh3mpbrt+kpFdQ0rGhp8+p4MbVxDGRhRBBqFVEFGtARWt25RC0v93k44ogE2/TpGRCDiX1OkzUqlHnpQOAuwfDoVln71Lp/f9LacqWKEm1WzTQ+5bp6l+55zGTIwimjr8uC8TYAJMID4QYAdAfDgFXgMTYAJMQJHAli1bqG3btq7h9XbDwfiHEn6xYsUUZ9PrphJGbx0RmgCTJk0iRCXoNJ25xo8fT88884zP4d0MG3/XqbOnpN4Xhuui8QMdNQhwy49QeaQLQGzwn2VzJLJ0mbIJJf93aM208cLA3enBmDJNWorsMULcvDuXfkzqzHX2f0uIO8K552/kEeZCJM6TTz6pMy33ZQJMgAkwgSATYAdAkIHycEyACTCBmCJw6dIlQhg61Ld1G4x/iHY9+OCDuo8q91cJo7cO5q+wnupcKsr9N2/epIEDB9LXX3/tuNekkP+vfNAx2BGpB4gE2LV8rhDVO/0/Az9zdipSu7HnJh2Ognkj+9DZg7vl5wUr1qQqz7WnOSN6yJtuo5nL8cXgkpPM0CrfEzcYqKJRp04dt278ORNgAkyACcQgAXYAxCBcHpoJMAEmECwCCP3/9ttvpQNAt8WWAvfWrVtlKcFTp04pL9Ffw3rt2rX0+OOPu86j4mA4fPgwtW/f3mc1hSFDhlC7du1c5+MOMU/g6Nb1MlIAqvYQuavX8W3KIUL8Zw3v4uUASBuWmZr2HSPK8eWJ+UUlgRl0qm7Y4YDz8fPPP6eiRYsmAVq8RSbABJhA/CXADoD4eza8MibABJiAh4CuuJ7xIG7AP/jgA2rRokXQBf+sxzNz5kxtI9lfw9otZN9YW7NmzWTaQ8aMGR3fpgULFlDr1q0dPwfD7777jlDPnFscExCOsFVTxkh1fjTUum/Wbyzdu3NbRAB0p+sXz3sWmD5Ldnq0/3iZi88tOAQQJdOnTx+/Bnv22WdlFY20adP69Tw/xASYABNgAsEhwA6A4HDkUZgAE2ACMUbgrlAYHzlypFbdbWMxEL/r3LkzpUiRIsbWh4ERoTB69GhZ5ku1+WtY6+QiuwkAqtxq1q9fnz7++GPKnDmz6ta4XwwRgNL9XGHoGyXtwqvUF0J6bwkl/H+Ean5fun3jmmdmf+vcx9DSE8Ww/lYBQBQSxD7ZiZYoXgPeBBNgAgmcADsAEvgB8vKZABNI/AT8Ff5D+TvcfmfPnj3GIemI8hmLUQnPt1v4uXPnZMm+FStWuO4L0Q8vvfSSY7+TJ09Sx44dac2aNY594ETp1q1bjEdQuG6GO5A5/B84ar3Si4rUiqTTe/+m+R/2JVQsMFqhSrWpvkgPEAfH5IJE4N69e4ToG5QhVW2xGYWkuibuxwSYABNIygTYAZCUT5/3zgSYQLwncPv2bRk2O2HCBK21ouY2FLdr1qyp9Zy/nVVF+czjwzCHIRESEqI17d9//y1rke/fv9/1uRkzZlDVqlUd+3H4vyvCeNVh3Q8TafuCn+WaQjKEUpM+oyhT3kKiVN5K+uOTIV5rRQk8iANyCy4BRCR98803spzoxYsXfQ5erlw5GjBgANWoUYMdaME9Bh6NCTABJuA3AXYA+I2OH2QCTIAJxDwBf2//cUP+1ltvUapUqWJ+kWKGTZs2EXJ8EQmg2vzN/1++fLmcy60VL16cJk+eTBEREbZd4VyBAwLCZE6tSZMmNGbMGAoN/a/mutu8/HnMELhz6wYtHNPfUyYwS4EIatx7JKE8ICoHrP3uE6+JjeiAmFkNj3r27FmaN28eLV68mHbs2OEpTVq6dGmqWLEiRUZGSuebroOPyTIBJsAEmEDMEmAHQMzy5dGZABNgAn4TQLgt8uoRxq/ToLaNMN0SJWKv/rk/4mBut/NOe1YVAKxdu7aMnMiSJYvtUCrq/4MHD5bChlCb5xa3BFDib/bwrnTtwhm5EHOI/+bfplDU7994Fpg8VWpq1G045SpeLm4XzbMzASbABJgAE4hnBNgBEM8OhJfDBJgAEzAIqBiodrT69etHnTp1ouTJk8cKTBUhPetC/M3/15mrZcuWNGzYMEqTJo0tByj79+jRw5FR4cKFZXRAbDpSYuXAEugkJ3b+RQvG9qd7t2/JHVR4vDWVf6yV/O+lE4bR/vXLPDtLlykbNes/TlQJiHn9iwSKk5fNBJgAE2ACSZQAOwCS6MHztpkAE4j/BNwMVLsdxEWt7UuXLkmHA0KBVdvTTz8ttQ0gEKbTdObq1asX9ezZ0/b2/vr16zJFYvr06Y7Tc9kynZOJ+b771y2lpROHeyZq0GkQFaxUSwr/LRjTj07t2e75LGfRMvRI9+GUMrW98yfmV8szMAEmwASYABOInwTYARA/z4VXxQSYQBInAEO3e/fuNHfu/+qdq7auXbtS7969Y7zsn3k9OqJ8xnP+KusfOHBAhuRv3brVFYmvCgBRUVH08ssv06lTpxzH+eKLL6hp06au83CH2CEQNXMabZ4xVU6WLHkKatjlHcpbpjJdv3CWZg3vQkgRMBoLAMbOmfAsTIAJMAEmkPAIsAMg4Z0Zr5gJMIEkQEDFQLVigPL/lClTqHz58rFKyE1J324xU6dOpUaNGmmvU0ds0GkOFW0F6Ad89NFHBKbc4gcBcwWAVGnSUWSvEZStcPFoJQDNzoH4sXJeBRNgAkyACTCB+EOAHQDx5yx4JUyACTABSeDff/+lsWPH0vvvv69FpFmzZlIwMGPGjFrPBdLZn7UGkls/c+ZMGQHg1pBagPB+qJFbm4q2Aov/uRGO/c/Nef5mI3/b/J9o/fTPPAtKnyUHNes3ltJlzhb7i+QZmQATYAJMgAnEcwLsAIjnB8TLYwJMIOkR8Df831fIe0xRvHz5shTSmz17tvIUbur8vgZSrQBQsmRJmjRpEoWHh0cbzk1bIS50FJThJeGOq6eOoX+WzfEQgAhgqUeejJb/H16lPtVt9xYJ8YckTIu3zgSYABNgAkzAngA7APjNYAJMgAnEMwLIb2/VqpXP/HTrkgO5VQ9k+/v27aPXX39d1gFXbci9HzJkCKVOnVr1EdkPofuIihg/frzrc05OBuT8d+7cmVasWOE4RqA6ChAY3L59O23YsIE2btxIu3fvJnAyGqISUCv94YcfpipVqlCGDBlc9+PW4ebNm7R27Vr67bffCJoM27Ztk4/kzZtXzgNdCKdyiHZjX7lyhdatW0ezZs2Se8D6EVWB9JLGjRtTixYtKFOmTG7Lsv38/v37cryFCxfSsmXLCOkuV69elc6aevXqEcQX4cBJliyZ1/Nb5nxPG3/+wvNnSANInzUnXTi6X0bNoCEyoMEbgyh/uWpKa8NzZ86coTVr1kh+e/bske/yxYsX5X5r1apFeB/KlYu5coJg/ccff9D8+fPluRnvCng8+eST1L59e0qbNq3SfoxOZ8+e9fDdvHkzHT16VL4LFSpUoOeee45q1qxJqVKl0hrT6Izzw5jff/+91OIw3jWst2HDhvJnl53jza/JfDyEiiD4nuHs8I5ij+a1PPbYY/JnU1hYWLCn5vGYABNgAgmaADsAEvTx8eKZABNIjAS+/vpr6tOnj9bW/FXV15rEpvPy5culwabTYPyrhPFbx7xx4wYNGDCAvv32W9fpnNIh5syZQ23btnV83l8dBRhFMBwnT54shRth0Ko0GCcQe4TRpGvkGePD6Onfvz+tX7/ecUpV5nBeTJs2Te4DBpVTq1y5Mo0ZM0bL0AMjOEUQxeFL3BKGN6JKYLylSJHCs4SjW9fTovED6f69u47ryluqEjXoPIRSpPLtXILRvWjRIsJ3DYa/rxZTehBwPixdupTefvttLweRdS2qehkYb+/evfTJJ5/IiBxf7yCccAMHDtR+5+7evUsTJ06U5TWdGhwNn376KeEdCXbDOwSHGn4G/PTTT9JR46sNHTqUXn31VdtKIMFeG4/HBJgAE0goBNgBkFBOitfJBJhAkiCAm1z8Yg7DRKepGng6Y7r19Sf/H2MiN79OnTpuw0f7/MKFC9SxY0dpNLm1l156id555x0KCQnxdEVqBUoD4lbbqdk95zbXkSNHaOTIkfTjjz+6dXX8HMbS8OHDZWSATsONNW6ocSPrq8GhBKPaqeEsV69eLQ27v/76S2kJHTp0kKUUVW6Sz507Jw1TGIYqDU6Azz//nOrWrevpfuPSeZr7QS+6ePyw7RCp02ekhl2HUo6Iko5TwMGB9w9jm6My3NakaoS7jWP+/M8//5TRKL4cLegPbogE8NVgCH/88cdSBFTV+eSPcYwohTfeeMN1Drf3TYcT+uL9RGQL9ogoF9UWU84b1fm5HxNgAkwgPhJgB0B8PBVeExNgAkmWwMmTJ6WRi7BWnTZjxgyqWrWqziMB9/Un/7948eLydjkiIkJ7fp10Axj6PXv29Lr5Q7g5bgOdDCQYnV999ZUM+1Zpt2/fljeRSEtwu4lUGQ9h7xirUqVKKt0Jt9i4+VdxPPgyIrEP3Pq/9957roadeWFlypSRt/mFChVyXC8MN4Rn45Zb1bFgDGbnjNm3dgmt/GIk3bt7x2vO5ClSUq22vSm8an3btQSyDgwIZwfSHmCs79+/3zMH9CKQ0pE1a1alMzM6nThxQhrScLq4td9//93nbbpKBIjdHLrGMd43fK8gxOnWgukAwPcVFTlQllPVuWGsDxE9kZGR8tx27drlcbZUq1aNkCLwzDPPaEdBuO2dP2cCTIAJxHcC7ACI7yfE62MCTCBJEfAn//+hhx6iCRMmyBzf2GwIN37ttddo586dytMixxu3wP7kj+uwsRogKsYyUhlgBKuE4sPgHzFihLxxDWarUaOGvOXMlSuX67ArV66kNm3auBpFvioi4EZ83Lhx8h9/mi/jFOHaSLlAdIrbLbeTgYr32ku7QDgUju7YROu+/5QunTgihf6yFS5GNV7qRpnzFbbdAqJqMA6cILoGpAoTpHHgXYBB+YCi8KCbEKUxry8nixG10a1bN7/4wjiG4wdzqLRAvn8q49v18de5oTqfv6kQquNzPybABJhAfCTADoD4eCq8JibABJIsAdUyd2ZAcZX/v2DBAmrdurXWWfkrAIhJkOPevHlzpfmsN97BvP2HaFy/fv18phIoLdKhE0L1Eb2QPHlyx2F00i+cHESBGv9YHCIAYPhaG3LFEZmAdBZ/jW5flRxU+SL1ACUdkS8ek03HCaeT5uOkZWHoB8DR5Y9zxWDhFl1gZqajTaKStuDrPLA/6EQMGjQooP25nblu1I/bePw5E2ACTCAhEGAHQEI4JV4jE2ACSYbAhx9+SCjnp9Pswt11nvenr44iv3n8QLQKfvnlF+rUqZPScs0GSDBv/2H8Q1EfudAx1VTKEJ4/f16GkC9ZssR1GXYOIhUxN9eBRQe73HgYb8jThnHqr/GPuQN1AMAw7tu3Ly1evFhlKwH18RVlYR1YJ5WlS5cu9Oabb0ZzBqnqB7htStUBgHOE3oOqIyWQlKRgOI/c9m3+HM48cObGBJgAE0gqBNgBkFROmvfJBJhAvCegczNo3gzK4iGXNTabSjk9u/UEIqaGG2XVX9TNBoibcBlCoXGT7aahgBtzCAsGO+zfjhMcQS+88ILjkeqEY1udLsEy0LE4qwGJsRHFAsM7UF0EnVt1Kyjk2MNgjUlHjXlOHWeFTuSM3fdFVfhR5eeBqgMAzhToIKCKg1sLROcDaSO//vqrfH8CcR65rdH8eTD1CnTm5b5MgAkwgbgiwA6AuCLP8zIBJsAELAR0VO7NjwZy2+bvISAcHwaqzi/pujnH1rXpREcYhk2wlP9h2CICAbfusdHcUiV0wrGt7wfODkKTgYSOg0HhwoWlmn6JEiU8SIJpnPqrFxEbURrWd0DVWaETOWNnSAdzbzpOC51ynxAXjKbdoPClCaZjSmE6TxeOANChxX2ZABNIDATYAZAYTpH3wASYQKIgcODAAWrXrh3hdle12Rlhqs8G0g835sjP1WnVq1eXAoA5c+bUeczT1x8HgFvaAIQToS5etmxZn2tCCTKcDQxclYZx0R/58dmyZSMYftu3b5dicdAjcGu+jN87d+7Icn04A7dmNUyDaUBax0a+PdIjkLsdjNayZUu5zzRp0igPF0iUBsT8kC7xxBNPUHh4uBT0g3GoEvb+8MMPS5HB0NBQn2vVqZxhzf9HhBAiUL788ktlHr466nwfEWX07rvvKs3rz7lh4EDSGvB9wdlB3R/fN4gs4mZfpQWqV6AyB/dhAkyACcQnAuwAiE+nwWthAkwgSRPwR1VfpRRbsKHqGDHmuQMRK9RJjzBuTtOlS+daaq1r167SaE2RIoUjJp25MUjlypVp5MiRVLRo0WhjwoHQvn172rFjh89j8XWjDEMb4dgrVqxwPVqzMYbcapRTQ6nBYDSzgRosTQHzupzy353WHkiUBiIi4LBBlIrRdMLe3SI2jDF1vuNWbQ9EcuDPdKJufJ2zk8Cg9Rnd/H9/QupPnz5NEL/U1WsoV66cdNLUrFmTkiVLJpeuE2WB/nERQRWM7x+PwQSYABPwlwA7APwlx88xASbABIJMQEfl3pja3zDpQJauk38eiEFnflbHCDdCmyGQh/rzTk01BHrt2rXSOITugVurUKGCLKkHIT+7pmqc+FqbDn9z/n+wQv+NfYHJgAEDKGXKlLJCQzDSCszMIIb50ksvuSH3fK4bpYEHEamBSJamTZt6DEhjwE2bNhFKQ6oY3Kph5Dr5/+YKC/v375fOrM2bNyvzcOtoPj9ffXUcIRjHqTKE0xxwHsFhpluK8sUXX5TvHyI3zE3HQRlXEVRuZ8OfMwEmwARikgA7AGKSLo/NBJgAE9AgAEPz8ccf13iCKC4cAP6E/2NTgVQA0HUAdO7cmUaPHu0zZH/o0KH06quv+qzdrjMvlOBhtLZo0cLnmCpihr4cADqlIqdPn0516tQhlUoIWi+e6GwY6DExNtZirF1lXQj9R8nBb775RqW77APjHxERCBu3azqcVY1e1VB6s2F6+/Zteu+992RefTCb6vdRxxHij87HqlWrZHUPFQebsf/XXntNijymTZs2GhKdVCpV7YZgcuexmAATYAJxTYAdAHF9Ajw/E2ACTOD/Cbjlq9uB8jff1l/oOrdr1jkCqQCgI5AIIyR79uy0bds2x20iZxuaAujnq+nctqMSw/DhwylDhgw+x1QR8PPl2FE1Is0icnPmzKG2bdv6e+y2zxkGuj/vrdtCdG9m3So9WOdzM/6RTgAH0qhRo9yWKtMGpk2bRkjH8dVu3bolow1UqkiYhfR0IlBcF2vqoPp9VHFYGcPq6ArgGRWRTuuekG4BZ4+d8Y++Og4L1TQIHa7clwkwASYQ3wmwAyC+nxCvjwkwgSRDwB9DCiHSEAYLCQmJFU5RUVGEX8B1buuwMJ066XYb0XEAuIHAWj7++GOKjIz02RVGIG52Bw8e7Dak3B8U8evWreuzr2oKgJNegk5EgiFMB9HAnj17EsLP7RqiDeC4qFixojR4VUKxVXUWwAU3ta1atZKaBQjbVmk6SvJnz571uT+7+XD+Tz75pGOkhk7eu+otss47bGgK4Pa/f//+BCPcqaEvdCzwnVQVqlR1sOg4QrA+XYek7s88FcedjsNCNQ1C5Z3lPkyACTCBhEKAHQAJ5aR4nUyACSR6Arq/DANIbDoAYAyMHTvWLxE51Xx7p0PWMZ7cXpRXXnlF3iC6OU1wO9m9e3clVXsYrAgnN4vI2a0DRhrSE9wE/KwCcMZYOhwM4wYlERFibdesN+Gq7yBuTnFDPmvWLClMZ9dg/MM5hcgIiCzqaFzovNe60Q1wQmBdTjfI2ItO3ruquOW+ffvo9ddfdxWAxPxGeD4qRiBNxUmHwHwbrvNuqN7U6zhCsG5VLQT01fl+oT++W1Dsh+CfU9N1WOjqTLj9bOHPmQATYAIJgQA7ABLCKfEamQATSBIEVI0vMwwdQylQiKrGq908Oje6ds/rGDe+9glxPtzqm2vXO/XXCf9/8803qVu3bj5z/2GcfPvtt44Gs3kdTvnvOkYkjBuUIfTlxLDehKu+g1Dob926NeHfq1evtkVodbToOABUDUldI1L1/HXCyJ2cNVYoOvtHeD6MdF+3/4hggXgeyt6hnTx5UgoxrlmzxvWrrnpTrzMmJlVNK0BfXceNSsUOXYeFjs6EK1TuwASYABNIIATYAZBADoqXyQSYQOInoGp8xZUDQPcXdvM6A821DZYDQEX4z1i3jgiciuGjWufcVzSBjmGKNeGWu02bNrY3yHaaBar6AugH9XaUbrNrNWrUkGkWuXLl8ny8fPlyqaqv0lR4YhwY1S+88IKSUj/6Y71Ih0iePLnPZeiEkYMFWLo11ffJ0BSAc8Pp7Ow0DHScQ6oOFlRWQAQCqhC4NdW0Aoyjk8qC/nDcIMXGrrSmeV06Dgud9brtnT9nAkyACSQkAuwASEinxWtlAkwgURPwxwFg5HmHhobGKBuorCOXGzdm/rRAIxWC4QB49NFHZY67CiudUGIVQwLRBH379lUq4+bLSaFqRCP8HmKDc+fOlYaTtcGA/OKLL6hs2bJeH0EYEZEDvhrGhtGLd8FOV8BJD0HVqFbhifVBTwFpCFizSlM1IlV1GjCnjraFivgjxoSYIFJtIBaIZ+waIk6QSoLUCqPpRhg0atTIFZtOZRKdKJ9du3ZJx8KePXtc14AOqo4bnagd1TQIpQVyJybABJhAAiLADoAEdFi8VCbABBI3AX8cADq/dAdCL1Al8kDFtgKpPoB9w+D99NNPqXLlykoYbty4IWuMI2TfrfkyJO7fvy+NcJRxww2tW7O7OTc/o/qOQHMBKQkw5u2MLLtwatVbWYjewXgcNmyY7XY6dOggnUWpUqXyfK7jUFF9p3VTUmBwQvvBvC67Dei8azDWkVJSqFAht6OVjgo35woGQQUIVGxApIKd2KbTO6IaYaDqYMFaVJ026Kvj5Pvuu+8co0esIBERAWdI+fLlXRmrMsBAgUYluS6GOzABJsAE4ikBdgDE04PhZTEBJpD0CKje7prJBCqup0IZSuQQTbO7SVZ5Hn369Omj/Au/3ZiqxqnTemD4wQnhFvptPK8TcWBXsg8G7+HDh+UNtS8Fd/N6VSoJqBqRMKLxbtjVjnfKg1c1fLHfZMmS0R9//BENt9PYOg4VQwE/derUPl8v3fB/1bQCnTryqhE4Ou8v0gkyZszo+H2DEB4qGFibavqGqoMF46u+b+irmlagw0LHUNdxMmFc1fdM9Wcc92MCTIAJJBQC7ABIKCfF62QCTCDRE9AJ4TXDmDFjBlWtWjXG+AR6+x/XDoAmTZpIsbQsWbIoM9LJJTbffCIvfvPmzfTNN9/Im38n9Xa7hSDioH379l5h3dZ+qgYZbk3hULCLOnASUzt37hzh9t6tQkGBAgXo2rVrhPJ71uYUqq3D01DAdzss1ZB6jKNaqg99dcLeVSNbdIxefJdxFnaRG4i8gFMpa9asXnh0xlc1fG/dukWDBg2St+8qDZEQEJ10azrvAsZSfR90BQADdUq67ZM/ZwJMgAnEVwLsAIivJ8PrYgJMIMkR0BHxMsOJyVJWOoaFrwMLxi/bqsaveR26of/GszpngTJw+Afq6z///LMsIafboCT/xhtv+CxNqGuQ2a3BVzi1zp7txvaVY6+Tm62izH7nzh2ZggCjU6XphKfrOBZUjVMI+qEU4+LFi1WW69gHug1NmzaN9rmq8yYmDWqUm1RJsdF5F+DEQrqAyrg6pRvBwSmSIqAD4oeZABNgAgmAADsAEsAh8RKZABNIGgR0ws7NRHSMG12S8+fPl4apzk223RzBcADA2MONpE7TUf03jxuoMay6Rhg4yJdv1aqVa256MJwxUOGHHgGqA1ibToUBu/35EmpTzc0uXrw4TZ48mSIiInwi1DWoVQ11HQFALFD11tvf77YZgtPtP/roqPWrOFgwps6adVKRVN8FrCGmIjcwdkxHTqn+DOB+TIAJMIHYJsAOgNgmzvMxASbABBwI+HvDq/PLtw78EydOSOPfqc67zljBcAAgjB/hz6rNrsyd6rOx4QDAuQ0ePJhq1qxJDzzwgOvSguEAcLpBxuRQ9G/durXrOuw6uAm1BTs/Xfe2V9XoVdVBMBio3nrDmEZ6xbJly/zii4cQAYOSh3ZN9ex0BAB1GNvpYDhtVMeRh8gaOKzgKHNrOuPqVG9wm5c/ZwJMgAkkNALsAEhoJ8brZQJMIFET0Pkl1gwC5e1atmypZEiqAEQuOwzucePGqXR37aOaK+00EPKhoYy+e/du17nQoUKFCnLtCEv3p+kYP7rjw/hAHjYMQh1dAgjpvf7667Ro0SLdKWV/iL999NFHBGPdrukovluf9xWFouO4UI1m0XHQYL/Tpk2T5fXcmo4AoI7jDSH6MN63bNnitgTbzxECj5D1fPny2X6u+nNDp/QdGONnysGDB13XrKOor5PKo/pzQzf/X+fsXDfPHZgAE2ACCYwAOwAS2IHxcpkAE0jcBHSVzQ0abuXjdKhBTfu3336Tyv2Bhv4b8+rc5FnXCkOke/fuBDaqDYYLcsTTpEmj+ohXP9zY4jZcZ063icLCwqRWAIx4J0POaQycycKFC6XT4Pr1625T2X6OaAMYVE7RBjqGmXUCXwr7OqHk0EJA+Tu3iIiNGzfSU089RXAuuDUdY0+nEoeOmj7KN+IdRkUNf5qvs9OJHNL5HqLKA0onwvHk1lQdN1hr//79pUimSlONHNJJgcC8Oo4QlXVyHybABJhAQiLADoCEdFq8VibABBI9gfPnz8uw+yVLlmjv9c0336TOnTv7VJF3GxSGJkL+UUPeHzE7p/F1cnnNY2ANffv21RZPC/QXfBgUcCIgDSLQhrx25Pg3b948mnq7ythmuehEAAAgAElEQVQ4E1QUePvtt+n48eMqj0Tr4xair2NEWgd3iyzQua1XFbT86quvpHaCSlN1AIDz2LFj6f3331cZllRLACJ6BY4XvFP+NLcIBh09BNUbdd01qzoA4FBEag4qZag0VQcAhAKhQaHadFIWVMfkfkyACTCBhEKAHQAJ5aR4nUyACSQJArpGiBkKQsthQLVo0cL1BtUOJuZeunSpvPn3ZfzDIDl16pT2efjKP7cbbP/+/bK2uD950zrq4da5/XU6mMcJDw+XBj/+QRpCihQptHnhAdxww9iF9kEg0RhuIdo6YfrWjbhFFuiUt1RRZsftPxxdCNdXaaoOALzTGNetDKIxp4rR60/0inVPvoQb0VcnXUXFoIbTC84VCICqNhUWSCv6+OOPacSIEarDyp9FboY9HCCIroCTTLXpREKojsn9mAATYAIJhQA7ABLKSfE6mQATSDIEoqKiZI64P0Y2yt7BCYAbLrcwajNQhCZ/++238vbz4sWLjqyRW9+mTRtpIOgapDqifCgVhpt/1ZtCuwX7UqV32mAgToeGDRtKg79atWqUO3duSpYsWUDv7JEjR+jdd9+V6RiBNjcVfJ0wffNa3CIL0FdH9d3NAeDPe6HqAJgzZ47UmVBtbkZvIO+SeQ1uTHTC390M6jNnzlDv3r21jH+s1S0aAsY/yivifdb5ueG2XswNByFSFXTGdTs71XeA+zEBJsAEEiIBdgAkxFPjNTMBJpCoCQRyGwswuP2G8Qsngl25NzO8+/fv07Zt2wgigiriciirFxkZSR07dqQNGzZon8OAAQOoffv2jjfi2DvCeeHE8OWIUJkYht/EiROVhAAR/YD9wLGxY8cOleGj9UF+Pp5PlSqVX88bDyHHH6J1Y8aMCZgBxnQLIUcffx0AbpEFGBuGHww5lebL2MXNP9JcdM9HZf9nz56V2gNQ01dtvozIYNz8Yx0qzgudCAtfGguBRL74Wqe/xj/275aygNt/7GnWrFmqxyb7sQNACxd3ZgJMIJERYAdAIjtQ3g4TYAKJg8DatWvlL7/+RAEYBJB7DuVx1A/PlSsXpUyZUn4EI/v06dOEOWBs498qzRAazJQpEw0cOFAadv40RALACYDQeKwJBgJuHufNmycN3507d/ozrO0zjz/+OA0fPtyn2n6wDG44Xt555x2Z4+xPyD+iMBB+DmfMX3/9FTQGTZo0kc6E0NBQxzF11O/Ng7hFFqCvjrhgp06dpBPFzA9OKmhiICLEX10KX9oCeP/gKIJopE6z0z4IhiPJvAYVQxUCg+Cm0pzeBTgBIc4XiOilnfMGP2smTJggKxjo3NAbe/GlLwHWn3/+udTG0G1dunSRzqTkyZPrPsr9mQATYAIJngA7ABL8EfIGmAATSIwEYAyi/jV+eY4PDcYtDFMY1Gg6t7pxvf66detKUcOKFSt6nCB37tyRAn+48YUTJJhOB0RHwCBTLfF35coVGX0xadKkoBr+BncYOti/r5QQHaE+Y1xVnQUdBwBSWJAjXr9+fbnew4cPy+/AlClTAnqNnMpCwrnw66+/SueCPwYqbp9x3qg2cfLkSYLOBdbqz1h2GwQ7OPF8NR0HAMaB0wYVLkJCQgiRDyj/OH78+ICjTRAFAGcbShai6UQW+dqfXYlTQxhz0KBBfjmFVFILAnrh+GEmwASYQDwmwA6AeHw4vDQmwASSNgHkEKMiQCB58MEiiHQC3PobKQW7du2SebdQC4+LlidPHjp27FhcTK00J0r+QYzx0UcfpWLFilHGjBk9t9q4FUXIPfLZZ8+eLY3/QNMdfC1q+vTpVKdOHZ/r9scBACMdom6ZM2f2ObaOA0AJrp+dypUrJw19RLIgwiAmDHY/l2b7WOHCheUNd4kSJYLqAAjmGmNjLHyXIPIHR0iGDBmk0+KHH36QFRv8dbSwAyA2To7nYAJMIL4SYAdAfD0ZXhcTYAJMQBCYMWOGzHH19xfdYEDE7SkMPRgkRkOEAsLdYaDEdkOIOG5uVcu1BWN9uI3GrWNCa6rlF3WU5A0GqmHUn332GeGmlpseARV9BYyIFB4jMkdvhqTbmx0ASffseedMgAkQsQOA3wImwASYQDwm4G9+crC2hJDsjz76SCrbW1swdAp019m1a1fCPwjff/3117UF4XTnQ3+EuuP2eNWqVf48HqfPqJY780cE0E2d3ti4ThWAOIVlmhzOLuhTINIlrpqqg0WnCoA/e4GoJRx+8bmhCsHixYuVl8gOAGVU3JEJMIFESIAdAInwUHlLTIAJJC4CEKnDbXugedC6VGD4QjwNoex2+eNwTowcOZLGjRunO7Rf/Q3jH2kIgQiA6UyO8GOULkPYOHLpdWqj68yj2rdp06ay7Nm1a9eUHlER6cNAupUnVMPTMXZMGqjh4eGE9IVgNrz3iGw5fvy4aw16nXmRKnH+/HnlR6ZOnSoFPN0aUhmgQ7BmzRq3rtqfwwGIKJJglKK0Tp49e3YpRhpoQ4QSxAKREqDa2AGgSor7MQEmkBgJsAMgMZ4q74kJMIFERwBOAIgCTp48OVb2BsMXYmyPPfaYT/E4f+uG62wCBhlygF977TWvEnvnzp2TNcvnzp2rM5xyXxiXKHtYr149yQB6B3BCxIUmA9aCVBAIrHXu3FnJ2FMV6TOA6ITqq+b/Y+zLly9LQxp6B8FsuPXt16+frHCgWwbO1zqMUpV4t6HBsXr16oCXjfPDWIimgbaHW1Mp/2eMce/ePRo9erSsthDMhjUgzQaREG3btvVLbM9pPfgeoTwjzi/QhjFy5sxJiJhQbewAUCXF/ZgAE0iMBNgBkBhPlffEBJhAoiSAMFyUyYMjICY1AayGrxvMmDSMjRt45DgnS5Ys2lJiam5UDkBZuIiICK85YbzB4MAtfGw1lBWEoyNfvnxaN/W+SqjZrR0l4CC0pvJuqVQWMM+BSgtwAgSrQZQSgn54P7Zs2RI0A9UqdhkMDQ44bRApky1bNukEQElDt/bss8/K77khuunWPyoqirD2QMqGmudAuUBEHSECIJiRPnBKQcOjVatWctxAI5vAFqkoSAlq3ry5GybP56rpK8oDckcmwASYQAIiwA6ABHRYvFQmwASYAELfN27cKGtfB7NWvEG2YcOGUrDNavi6kYeiPQyyYN6O45d7lBUrXbq0z+mhRdCzZ8+ghILDQMFtJ27Z8d92DYr9EEUMZrk3u3kQeQCDEfoLZufHnDlz5Brd2uDBg6ldu3Y+IzjMY1y6dElGGbjdpuPmFnsvX7682xI8n6uO7TYgDFI4YGDsQckfDd+JpUuXEm51IWbob0OECYxTs9EdqAbH888/L8dEuDvWiSgLnItbQzlBpHuotmAZ6XjnkU7Qvn17Lw7BiPRBRAH2XrNmTc87CcMdfPxJrTHrk+iIWOL9hSO1TJkyqni5HxNgAkwgURFgB0CiOk7eDBNgAkmFAFICUN4NucrByIHGrT+MaCiPQ/TLn4acaaQNoK54IM0o+4VbQtUb0L179xJCtwO5mYfBjTDiqlWruhrNMOa2b98uNRJQxi+YDeuAEQbD3zByzeOrpD7ohJCbx4YhBqeDryiAl156Sd7coo68TsN7ilQORBr408yRENbnDScAHGO63we8b4hoaNmype27j+8adC50tC4wJozdJ554wmtMldKeyPtHSH/WrFm1MOG9wJw//fST1nNGZzj/4EQpVaqU7fvvb/QLnAqITujQoQNlyZIl2tpgvKPEqE4qD4x/6FsgUgHpOTppECjNOWrUKAoNDfWLEz/EBJgAE0joBNgBkNBPkNfPBJhAkiYA4wRG2/fff08rV67UZgFjFwZdZGSksrHtaxKU5/vzzz9p4sSJ2oYxfqmH0f/cc8/J/GDd5q9TBIYPKgo4Gdxu+929e7fkj5t5f2+g4YB56qmnpAMG/22X7mBeh6/UB1X9Brt9ud14IyoDOfdYoz9N10kE4xFGHm7n4dRw44LxEZ0BJ5RKKgOcCshHd9sPuCAyAoajLwcD2L/44ovUpk0bypMnjy0ifD8QYWL3rmAdMP7xvfSnYc/QGUAEgcr+MYfO+68T/YKzw/vcqVMnGVFkJyRq7BHfXdzK493CHL6ak6MCUQqIDvEVwQLBQDhyHnzwQX/w8jNMgAkwgURBgB0AieIYeRNMgAkwASKEWSMXGCkCSA9APvC2bds8aGBgQ70dN3xVqlSRIdzIS/b1i7m/XHEji/BehOcvX76cDh06JG/MDaMEhhIMOqwJa8E/BQoUsL3x1l0DFO2RioBogE2bNslSgYZRYWZQvXp1qXAerJtAGInYJ3LSsVeo3+NW1nwG2EvFihVlSDhKCyK9oUSJEvL/3YxbKwcYu5MmTZKOFhilMB4RPYCwc4zp77nCiYOSh3Di4LYeZwbnCG5OUREiU6ZMukfi1R/jY70LFy6U8+CdNc4HeyhUqJBkg/PBv1WjQMyTnD17llasWCHnAH/DaMf4YI6xISKYK1cuLU5XrlyRvKGKv2HDBrluvFMwLOFEg+6Cys39zp07paAn1ghHANaE9UCDAVoPgTbsf968ebI0Ht5/w9lgfO/Kli0rGfj7/mN8sMX6rXwrVaok30OE+quwMO8V5SiRzmE9N3xn8PMKqR9gbRcZg3Ggk4I9Q7sBPwOwbzgi8Gzjxo2D8v4Gejb8PBNgAkwgrgmwAyCuT4DnZwJMgAkwASbABJgAE2ACTIAJMAEmEAsE2AEQC5B5CibABJgAE2ACTIAJMAEmwASYABNgAnFNgB0AcX0CPD8TYAJMgAkwASbABJgAE2ACTIAJMIFYIMAOgFiAzFMwASbABJhA/CPwr8hFv3j8EO1etYCObd9I1y6cpdvXr3oWGpI+lNJnzUGFHqpDEdUbUtqwzLG6ibu3b9HxHZvEmq5R7hLlKW0mPVX4WF1sHEx288olOrP/Hzq5eyudP3qALoh/7okc8JtXL3mtBloIIRnCxD+hlC28OOUrXVnyTJXWvsxjHGyFp2QCTIAJMAEmEGsE2AEQa6h5IibABJgAE4gPBO7cvE47l8yi7Qt+phuXLygt6YFkySh/2apUtWUnSp9Fv0KB0iSmTvfv3aXVU8YK58R8+adwPkT2fJ8y5S2kO1Si6S8dIn9vlg6bEzv/8nLW6G4SToHM+SOo8jOvU+7i5UgoAeoOwf2ZABNgAkyACSRIAuwASJDHxotmAkyACTABXQK48d+7ZhGt+2Ei3bp2Rfdx2T9VmnRUu21vKlCxpl/Pqz50cvc2WvDhW3T31k3PIxUeb03lH2ulOkTi6CeqSeB2f8vs7+jQ5tV07+6doO4LjoD85apRrVd6Uer0GYM6Ng/GBJgAE2ACTCA+EmAHQHw8FV4TE2ACTIAJBJXArauXaeWXo+jwX38SShQG0lKkSi0NxsJV6gUyjPOzYn2rpoyhXSvmevWp9FRbKtv0+ZiZMx6Oev7Iflr11Wg6e3B3wGfmtr2w3PnpkW7DKUO2XG5d+XMmwASYABNgAgmaADsAEvTx8eKZABNgAkzAjcD1i+foj0+G0Om9f3t1xe1vWJ6CVKRWJOUqVo7SiBxxNNwyI8R8j4gWOLVnOyFywNpCc+alyF4fiHSA7G7Ta39++fQxmjuil9AkOON5Nk3GMDHf+5Q5X7j2eAntAYT6b/hpskjT+N2WvbEfnF+6zNkpR5FSlCOiJGXMkYcy5S4QbbsXhM7D6X07RQTBKoJTwe488VDeUpWoQechBAcPNybABJgAE2ACiZUAOwAS68nyvpgAE2ACTEDmiS8aP5BO7trqRSNLgQdlKH/mfIV9UoLTYMmEoXTt/H/GuPFAmSbP0UNPvxp0ylEzp9HmGVM94yZPkZJqibWGV60f9Lni44Abfvqcts79wXZpYJG3TGXptMldooK2sQ6BwA0/TqY9QkfAGgmSLHkKavDGIJkSwI0JMAEmwASYQGIlwA6AxHqyvC8mwASYQBIncP/uXVo5ZTTtXb3IQwK3xqUbP0sVW7xMyVKkUCKEKICFY/rT7RvXvPqH5cpHTfqOIdzOB6tdv3ie5r7fgy6dPOoZskjNSKrxcjeCgZrY250b12nBmH4y8sLcEJpfpsmz0gmSMiRtYBhEikXUrG8pSjhZrE6A8Cr1qW67t1gUMDDC/DQTYAJMgAnEYwLsAIjHh8NLYwJMgAkwAf8J7Fj0K637foLHyIPxX655Kyrf/EWCqr9yc8jJT5kmLUX2GEHZI0ooD+XWcc/qhbTyi5GeNecsWoYadnknyZSsszoAYPgjyqJgxVp6Z+YC2s7RgkdyPFiKGnV/l3C2gTRDcHLjr1/RdVFeEgKDpRs9RaUjn1F2PAUyPz/LBJgAE2ACTMCJADsA+N1gAkyACTCBREfg0skj4ia9FyH/32gRNRpSrZd7egwwlANcj3DwlfMJZfeyizzy+h0GUNpMWaPx2L9uKS2dODzanzfoNIgKVqoVFH7IfV80dgAd3xklx8uQLafUGciYPXdQxk8og5z4Z4us1oDc/sKV63mF+ePMEMJ/YMMKUcnhstQAQGnGAuWra29v6YRhtH/9Mq/noOnwaP/xtu+AzgSoWrBJGP/WCIPKz7YTToCndYbivkyACTABJsAEgkqAHQBBxcmDMQEmwASYQJwTEDf2q6eNp3+WzvIsxU60zy7XvF77/rbq/mf276T5o/pGSwMIpgMAFQr++HiIdEYktbx/1XfG7swKV65L9YTjRrfZOQCCEQFw4/JFIeLYnS6eOBJtSf6uVXdv3J8JMAEmwASYgBMBdgDwu8EEmAATYAKJisD5I/uEsf4mwRBDQ+58rVd6UkT1hp59Ip9/wei+Uh3e3OLSAbB66hj6Z9kcQqpC+cdbU/lHW3IuuulwnPQBSonQ+irPtdd6h29du0LzRvamc4f2ej1XqFJtqt/x7YC4I+R/1vAudPXc6Whriqj2MNV5va/WWrkzE2ACTIAJMIFgEmAHQDBp8lhMgAkwASYQ5wSst8R2t7owzmYP7+pVag+OAuTbQ2Xe2g5FraE/PhrkFdLtq78/EA5uXEkrPv+A8pSqKCoU9Ak4D92fNcTnZy4cPUBzP+hFN69c8iwzuSjZ16jbcMpVvJzW0pFisPLL0TLawmhwvKDawoM1HtEay9oZYyK64OCmVV4fpUgdQg27DqXcxcsHND4/zASYABNgAkwgEALsAAiEHj/LBJgAE2AC8YqAVdzNyag7sfMvWjC2P90TefdGSxuWmZoKVX/Uk7e2LXO+p40/f+H1xyEZQqlJn1GUKW+heMUgsS7GTofBn0oMR7eup2WTR9Ctq5e9UKE0ZGSvERSSPjRghNCeWCPSUDAXHAKhomJEtZZvyNKF3JgAE2ACTIAJxCUBdgDEJX2emwkwASbABIJKAAbXovEDPTe76TJlE6X6RgkhPW+jfrcQ/lv55SiLARhBjXuPpNTpMnj9uVWcz/gQN7kNuw3TrkUf1A0nocGMFAnzlvOXq0YN3hikVCIRaR9bhSNn+4Jf6N7dO17koNKP2/kcQgiSGxNgAkyACTCBxEyAHQCJ+XR5b0yACTCBJEZg3Q8ThYH3s2fXTnXdrf3wgJMxCVX+RePepru3bnrGDVa4eBI7Hr+365T/X/WFTlSyYQvbce/fvSt0IC7Qmf3/0N4/F8vbeKvhjwdTpUknUi56U4GKNf1eHz/IBJgAE2ACTCChEGAHQEI5KV4nE2ACTIAJ+CRgZyTWeqUXFakV6fUcbvQXiyiBYzs2ef25nZjclTMnpPr/5dPHvPrahouL6gOn9u6gbcIBgRSD29evUuZ84RTZ8z1KE5rZee3iuR2LfqVNM6YS9pCtcHF6WNxq25UjNAbBHjb98qUQDZxN+G+Ur3tE5MKrpCPcvHqJdi6ZRXtWLRBCdacINeuxPijUV2jRWhrEvhpC51dPHUuoWgCDOmvBImLuYb73GOC7e/nUMZojlPWR4mG0aPn/guOWudMpSnC0M/TtloBzrCtE+cJyF3BcIUT9ti/8RZYevHb+NCVPmYpQ/cFOK8IYBM6HDT9/LitR4HzcGKHPvj//kPNcOX1crj+F0DfIUaQ0lW/+4v8iE4RGgWsTDA5uXk1/fvsxYd2oJlFZCCSWaPCY66PcgQkwASbABJIGAXYAJI1z5l0yASbABBI9AauRiFD+yF7vS+PL3JzKtFmdBecO7aGlE4fTpZNHvZ6HUdWg82DKV6aK589hSBs53+ba74gUqPhkW2mg47ncJStEM7DPHd4nFemNnHSIxTXq8R7lFMafU4uaOY02C0PXaEp6BMI43LViHq397hNplNq1nEXLSCHEVGnT236OfPaVX4ySN+pG8ycPX/dltKZ24HmkdzTrP06yRbNzEtjNgzPJnD9CVlnIX746PZAsme1ywGjb/J9k2oCVV/6yVenBmo3+3wHyIIXmzOc1xp7VCwWnkR7RSDhVoC8A5461Qdzwj0+GRHvPjH5Yb/H6j8lKB8lSpPCJzq5cpa8oCd1z4P5MgAkwASaQ8AmwAyDhnyHvgAkwASbABAQBq7Cfk2HqS00eBvD5I/vFTfL3BFV+3I6bm12JvrMHd9NiUSHg2vkzrueA8R/pPpxSpk7j6btj0W/SKDeak+PC+NwqdIg/LyjC1+t1GOCcCy+M/6hZ38rbcbODwm7BZZo8Rw89/artXqzOCnTy1d8ViGIHOxFGK0s749c8fLLkyalw1fpU+ZnXKU3GTD5nRvTGclGR4bCo/uDW7M7LqlfgdKaIGEF6iVWQ0Don3rvSjZ+lh55q6xwJIM541ZQxwskz1/O4kwaG2574cybABJgAE0i8BNgBkHjPlnfGBJgAE0hSBKwq8XlKVqSHxW02QqlhZG8UIdloKUPSilJyF70MYRhYuEW/ff2aY/g4bvArPvkKlRZ1541w7NP7dop0grdFrvlFJdbWkoS4Uf/j4yEynN5oGbLlpGb9xhOqEtg16+0yyhFCCA8aBk5t39ol8kZaJTQ+SwF7MUSMbS2xCPE8CCdmyR+utH9PJ2Gs3hSpBPdFqHsywTVEjOMrxB1l9favX+Y1R7G6TalG6+6eP0OaxtwRvbxKO9otCsZ41Rc6UkS1h23nhPGPG/njf0cp7Sna7b7Y25JPh9KBjSs8zyNK4dH+4kwzZfX82Y1L52VZw4vHDyvN41ZG0G7/RWs3oZovC0Yq6QNKq+BOTIAJMAEmkNAJsAMgoZ8gr58JMAEmwAQkAWtYPHLacSt+69oVGWJ/7tBev0llyJZLGlLmMm4wFBeM6Uen9/7tNS4cDggPL1a3GUFs8Pjfmz2fF6pUm+p3fNtjkOE2f/a7XejKmZOePmbHhXXBdhUJrKHw1mfsDE2ssUKLl6nQQ3VEvfqVtOHHyZ7KCXbGKsa0izzIHl6cGvUcYasbgLUe3baBjm3fIB0rZ0VKBYQUIcxnjqyQaRJPtKGyzV6wPR8dAUDMeVuc930RuXHu8F65t4Mid98awm8XySEnF8b7ZpFeETXza6+1oD8iDsqJfPxzB/fQ+h8neT638rdbrx0nqzMFA+Yt/ZCMUEBb881HdHLXVq91OIlaohPSFdZP/8yrf732/alwlXp+v/f8IBNgAkyACSQ+AuwASHxnyjtiAkyACSRJAssnjfDKTa/weGsq/1grKawHQ/3Unu3aXHBbXLbZ8zIHG0azuVkdDvgMt/cNuwyVYnx2xj0E3WB4Gw3Og/kf9pVrNJr1Zts8JyIFEDGAyAGjud3C71zyO/0pjEkj9B8RA7Ve6UkR1RvKISAWN2t4FyEIeFr+v5MDAEKF676f4BU5EZozLzV588Po0QrCkF49bbwUwVNpvpweWNfs4V29bvaxB2gV+BLiM+a9LET1lnz6TjQHkJ3Wgl0aASI/qrbsRMXqNJWOG+t7ZjXu7TQmrPuzdaZElKBG3d/16C9cPXtSOK76CAHK4x6E6bPkENEhYyld5mxeWJ2iCSo/245KRz6tcgTchwkwASbABJIIAXYAJJGD5m0yASbABBI7AWuYuOEAwL6PbFknb20NhXUnFhC/SyfCtHHbGy7yxbOHl7AVibMLt7bWkrcz7qEeX7BSLc/01rQFfGBXuQB/jlvsP4TWwNHtG6Mtv1i9R6lGqy7RQr3tKh7kLl6eGgrVfsOhYc3rt9MpQOUAVEOAMKK1lX/sJaogHC3mMHNdp4s1MsI8hx1HJdFD0yBO+gBmZwucKniHDm5a5XnSGilw+8Y1WjC6LyH1w2hGpInx/3YOC6Qb1BHVBoyG9IClIk3AcMo4lZW0agk4iQnuFuKOq6Z8GE3fAQ6pyF4fUMbsuRP715/3xwSYABNgAooE2AGgCIq7MQEmwASYQPwmYHUA2BnSThUAdEOlrcJ9IFM68hkRvv2axxDevXI+rfxylAeanRDc5t+mUNTv33j6pEyTliJ7jKDs4jbY2o5sXSccAINt8/hxS11L1LKH08Lc7IxRs2Pkzs3rYo2jRYm75fIxGKJVnu9AJRs+4TWOk4GJTna56XbGtNPbg/QKpEVYqzUY/SHGiJx8c9OtPHDn1g1aOKZ/tJB6syaDnTiktdyjXaWBSkKYr2zT5z3Ls3M2mJmjo/XcnRwadu+Z1YnkyzmDuQqISgf1Ow50rSAQv7/dvDomwASYABMIFgF2AASLJI/DBJgAE2ACcUbA7sbZaihhcXZGni+j225DdrfqdmH41ttbO6PV6rRwCr/H/hYJscET/2xxZJwxex5Zag4GtdHsjFFwKVChhkyJQJ45mBjNrgwgnAjzR/VxLFOHZ+3mvnj8kFSlh1ZCZiESCKG/rAWKEFghRSK5KGkXkiHMsQyfsSa7VAu7KAVfL5+d2CL6mx0Adsa2NYTeWo7QLhXBrmSh9V1UPXc754d1rC2zv6NNv37lWN3BUe8gzr6tPDETYAJMgAnEJQF2AMQlfZ6bCTABJsAEgkJA1QFgZ5w5Gd1OC1MR7rNbjzUPXN5Kf9iPTu7e5pnKWiXA+GCFKEm3Z/Ui8b//yt4ipKkAAB3ZSURBVD+KqNGQTu/5W+SHH/NapvW295AoY4e0AXPpP9xqXz13KlrpOUQdwLhMG5bFMyZE+2a/21UI6u2TfwaDF2Hz+9YtjfY8BOpqv9on6DfNdhUArGH3bi+RkxCkOfXAmttvdytvdUbY9bEa7VYHE859wei3vDQpnN5Ba/lD61hnDuyiBR++5TkLRFFAH+DQ5tVeSJA6gPKTeL+4MQEmwASYQNImwA6ApH3+vHsmwASYQKIgYHfDaw27xkbtbnmdjG4nMGcP7hY34m/K6gJGi1aS7tQxmjOiuxQCNJo1D/yOUMb/deBrHvE99LPLhf9n2Wxa8/U4jxEfljs/Nekzik6KG/zln73nlRIAA73Oa296lN9P7PxLCiDeu3Pb8ZxhVJYRNeZLifKGZqHD+3fv0lxRPeGUyUGRt1Qlqi9KDm5f8AtFzZjq5VhAGkKDzoMpX5kqQXun7KItMLjd2fqa1CmFwSMUaZMiYI3YUC3ZuPrrsUL8cLZnOdYqAReOHZSihtATMJqTAwBVJLYv+NnTD6Uhm/YdQxlz5JGRFYvGD/SkNRj8w3Lll3oNVucQzq5B5yHRxCyDdlg8EBNgAkyACSQIAuwASBDHxItkAkyACTABNwLWm2IYtFWea+/1mDUsHx/q3iar5HjvWb2QVn4x0stAthqtu4Rw22qLcJt1LQjTn/t+L4/qf7LkyamuKO0GRwFK1tkp7ZsjDazPGzAeSJaMMucrTCVEdYNCletQypC0XpxuXb1Mi4XewMnd/5Whg0BiZK/3KVuhoo6ChAUr1pSlF+GICEZzurl3Ekq0mxNRH8smj4gWsWBO27CL2LA6huyEH619rpw5QTOHdPRyDmUpEEGNe4+k1ILf3jWL6c9vP/Yy/rFmu0gCn2sKSRPt7IvUjKQaL3eT7O30IuyqHgTjjHgMJsAEmAATSFgE2AGQsM6LV8sEmAATYAIOBKy3pfnLVaMG4rbaMEaDdZts5wAwRwDgZha37lCvNzezAwDq/xAItNanN6/50skjwpjsRBDqM1q+MpXpYVH+ztiTVcEf/YzbZOTXr5s+kf5ePMNrHTDkZTh4RMloJP+9f18YqYtkub9bYh/mVrbZC1TpiTYekUO7koS60RRuL7O1RCH6I6cdN9lId/DVII4XNWMa7Vo+x1Y40SzaaGdse0UACGfL5pnTKGrm115TmvcL43/h2P508fhhrz5wyNRt1482/Pw57RHCkOZ0DKf3A3++b+0S6US6d/eOp5vxDlk/s2ow4L1aNHYAHd8Z5bUWO10MtzPgz5kAE2ACTCBxEWAHQOI6T94NE2ACTCDJErCG91tr1Nvl7gOWrlFkp6yP2+SaL/cghF9v/OWLaDnYmAeGYNUXOgkDe6EMoTcbdsahYRwYi/eF0YecdHOYeJrQzPTE0ElSOM9odmXp4AB4RNST/0tUF4C6v53BiYoE5R5tKcUAETp+48olOihK0+1aPpduXL4Q7R3KWaS0vMVOJoT7jGbHIdgOALt0i+SpUlPd1/qKEo3FvdYJnucO7aULQnzw0OZVdP7IfoJDw65FEzsUBv4SUZYP5fmMBkdDqUZPU/H6jwo2K6XQnvXM0mTMJCMeblw6L8tMXjt/Jtp0WKexNvOHiOa4f++e549wDhWFg6VQ5br/1969B2lVl3EA/4lKCajgmCISad4lVDSFVDQUSvGCU5mag1GOmlk2xoCXcpx0ugkqzNSUYxZqOjlmpZaK9wuOE2qoiHjBuxLiJRMU8dL0+51pt91332Vh3ZUXns+Z8Q/d9z3veT7PM86c7znnd9JL+VWPs668sFX/y6MEY06bku8uyAFTi+f+a18/2bTD2jcNdGbWw/7PROEECBBYgwUEAGtwc5VGgACBSAK174svV8nLHQDlqnrZ6p1Mtvde9eW5tXcnQe13yslyOQFt7yS0+nw+ySy38ne0lef0Dz5jauqz0SbVyvrP58X9ykllOfl7/52lrU5My+395Z/yDH/zyWz+9+Uex3IOoN/mW1S//W5+E8EdF/4kLXoq39mQj/ljvTfIdwksbrXfshDg5084vfkugY7q6ujvtT3t6PMr8vdBOw+vFissdi23eutD1O6vnu2K/GbLz5R1FnYac2ReWHF+3aCo3v5KGFHCgXIXRsuFCMu+yuMQ5dGRuTf/Kc2+7vLqUYfy33vkQKHcjdK0dWbWV7Y2nydAgACBxhcQADR+jxwhAQIECKyAQL3nxVsufPZEvv263HbfclvZNwA0fbfcwn/nRT9vfja/9vDK1dx9jz8tlcXnXsxXc+tt5TPb7nNgXt3/plRW229vWzc/733w6VOrV+ndm1/b9+it16yAxv8/UlaF337kIenBfAt7vbsOlrezsqr8gRPPrU4mb/vl2dWz5e1ttQsQrtRBtvPheq/B6+x+y10PZU2IrfccXffVg0teXZhumDwpL563oN2fKI7lzpJZeXG+9m7lX3vdnu0uuli+OzKv4VDexFAeGai3WF+9Hy9vfRgxfkJ1B8a8266t5qD8TnXyP2xkemnuA9Ut/8vrb1ffndHZPvgeAQIECKxaAQHAqvX36wQIECDQhQL3XfWb9PD1f2jeY7lyusuh49LgUYelm6b9sM1z+Z09KSpX1++5ZGo+eZ/R5kSwnNgPP/qktP2+B6WX89Xym6ed2XYBunwyuvc3JqRBOw/L+5mWnph5YxuFcrV5m72/kIYdcWLq2at39fd6r8Rrj6/UPjCvGVAeTeiVHx94Nr8abubvzmu1QF2975arx4PzAorb5XCi3HFQjqPeM/K1391s+53T6JPPSeVuha7aStBy+69/3OndFYP1NxmQhhxweNpq+H5tFjus3XF7azOUz225+775hHtCdcdDy9X3m/ZRnLbYbUR1+37LRzfK38vfdtjv0LT74ce1WoW/3JVyS35NY71HB5q+t/NBR6WheYabHr8ov//O4jfyfj7ebN1RUFIFUvnOjGrxSBsBAgQIhBYQAIRuv+IJECCwZgmUhfPKqvlvv/HaChVW+/q+FfrS/z5UTsSe+vtt1S3Zi/NV43IFvFwx3/OY71Ur7Ddt5Vn0cuJdTvZ65hP/rfIV23JS16vfxtVHSpgw95Y/p0duujqVRe/KCfim+Zn7Pb56fKv9lM+WZ9RrX/3X9Dvle+W29n4Dt0z98/veywlvn437tyqpLCj4zKw707zbr6uudDfdIl4WBtwgnyjvkK9w13srQNnJQ3+9onoOvt6V77LS/ajvnl0tQNiVW8vb3Tvab1P95bn8TbcZnDbbYWjabLudcnjSp6Ovtvp76Vd5/n7h4w9Xd3j0ziHIrocd0+rOgXKCf19+5v/JmTdV3y1rCgwdO65aC+DWfKdEy229DfqmEcdOTJ8cskfdRyPKvsrjB+VukbdeX1T5lvUeBg7ZvQouyiMYHW1lPYYbp0xK/174YpuPVmsLfPmbaUgOdapHTmwECBAgEFpAABC6/YonQIDAmiewvBPVltXWrhGwWkjkk8MF8x5M9+cV5V997snqanQ56a8NFbqjltrAo/xGOTnecdTYfHV7bLe8X77ec/mdvWujO0xa7rOsV3Dbr85pdTW/74BB6Yvf/2kORjbt7p9PS157OQc006vFHMs6FcsLkrr9YPwAAQIECDSsgACgYVvjwAgQIECgMwLlivrd089L8++5eblfb3q+fWWvEHfmmHyncwLljQRlrYUFj/4j9eixdnWlffjXvp36DvhU53bYHd/KoUx5Ld/M6ee3ea1jWZyvvCXARoAAAQIEGkVAANAonXAcBAgQINBlAuUK6H1XXVQtmFZv9fv2Xp3WZQdgRzEE8sn/nBl/TA9c/du6C/B99ivHVo972AgQIECAQKMICAAapROOgwABAgS6XOBfLz2bHrruivTCnFnV8+7leeiGvIrc5ZXbYXcLlGBp9rW/Tw9ee1nddRHKIyajTz67WojRRoAAAQIEGkVAANAonXAcBAgQIECAwGohUHvyX942UF7tVwKnD957t6qhd79PpIN/MK3LF0ZcLYAcJAECBAg0rIAAoGFb48AIECBAgACBhhPIt/3Pvu7yNPsvl1RX/pteNdk7v9WhrAPQtG0+eLc0Kt8BUBbjsxEgQIAAgUYREAA0SiccBwECBAgQINDwAmXBv7svnlw9819O/oce9vU09JCj0z2XTk2P3fG35uP/TH7t3rAjv9Xw9ThAAgQIEIglIACI1W/VEiBAgAABAp0UeHPRgnTjlElp8SsLqz1svdfoNGL8hPTesqXphskT02vPza/+u+f/OwnsawQIECDQ7QICgG4n9gMECBAgQIDA6i7wnw/y6yUvnpLm33tLVUrfAYPSmElT0nobbpReeXpeDgZOS+8ufav624b9B6Yxp56fevXdaHUv2/ETIECAwBomIABYwxqqHAIECBAgQKDrBRY+MSfNOP/09P6yd6or/Psed2r69LCR1Q/NufGqNOvKC5t/dLt9xqS9x5+S8jMCXX8g9kiAAAECBD6EgADgQ+D5KgECBAgQIBBAIC/2N3P6Benxu66vit14i23TgRPPTT179UnvLX07zbjgjPTyk49UfyvhwP7fOSsN2uVzAWCUSIAAAQKrm4AAYHXrmOMlQIAAAQIEPlKBpW++ka7/2SnpjX++UP1uywX+nn/w3nTrL36UyiMCteHAR3qQfowAAQIECKyAgABgBZB8hAABAgQIEIgr8OqzT+Rn/E9Ny95aXCHsWlb+Hzsuvfv2kurq/6L5jzbj7HHECWnIAYfHxVI5AQIECDS0gACgodvj4AgQIECAAIFVLVC7yF//bYekPcednGZfc1l65v67mg/P4n+rulN+nwABAgQ6EhAAdCTk7wQIECBAgEBogdo7AOphrJUX/Bt21Ilp8OgvhbZSPAECBAg0toAAoLH74+gIECBAgACBVSxQbvW/YfKkVIKA9rat9xqdRoyfkHqss84qPlo/T4AAAQIE2hcQAJgOAgQIECBAgEAHAi/Pn5tunnZmWrbkzTafHLDj0LT/SWdVbwWwESBAgACBRhYQADRydxwbAQIECBAg0DACr7/wdLrn0qnplacfSym/GnD9TQZUiwFuNWy/tFaPHg1znA6EAAECBAi0JyAAMBs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PwXAKWW6MR4wUA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525" y="1578243"/>
            <a:ext cx="8320255" cy="424534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3949444" y="6350163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</p:spTree>
    <p:extLst>
      <p:ext uri="{BB962C8B-B14F-4D97-AF65-F5344CB8AC3E}">
        <p14:creationId xmlns:p14="http://schemas.microsoft.com/office/powerpoint/2010/main" val="24994136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63</a:t>
            </a:fld>
            <a:endParaRPr lang="es-CO" dirty="0"/>
          </a:p>
        </p:txBody>
      </p:sp>
      <p:sp>
        <p:nvSpPr>
          <p:cNvPr id="4" name="AutoShape 2" descr="data:image/png;base64,iVBORw0KGgoAAAANSUhEUgAABAAAAAMACAYAAAC6uhUNAAAgAElEQVR4XuzdCXhV1bXA8UVmMhEChBBmCIgDKIioIAIyieBEtWpbi1Wrr3WeUavWeR5qtdZa69SKU50oAgIOTCoyKTKHIUAChEDIQMgA4e119Mabm3vvuTf3ZiDnv7/vfX2PnHvO3r993vveXmfvtVocMk1oCCCAAAIIIIAAAggggAACCCDQrAVaEABo1vPL4BBAAAEEEEAAAQQQQAABBBCwBAgA8CI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4HAUKCmvkKy83dKvU7pEtGhRPYTisnKpPHhQkuPiJCoy4nAcGn1GAAEEGkWAAECjsPNQBBBAAAEEEEAAATuBGT+skydnzZdhvbvLJYMHyPKt2+Xtb7+X7YXF1k+T4mLllrFDZXDPrna34u8IIIAAAkaAAACvAQIIIIAAAggggECTFPh01Xp5fOY8OXTokM/+pcS3lEd/cbr0bJfaJMdApxBAAIGmJEAAoCnNBn1BAAEEEEAAAQQQqBY4cLBK3vh6mUxZ9J1U/RQEaJsYL6eaHQHa3l+60vrPq0acJOf2Pxo5BBBAAAEbAQIAvCIIIIAAAggggAACTVZAv/1/tnqDPGWOAmgagMmnD5NTenWTv3/5jby35Aer3zePGSqnH9O7yY6BjiGAAAJNRYAAQFOZCfqBAAIIIIAAAggg4FNg0aZt8sj0L0QDAg+cM1qmfrdGZq/OknZJCfLE+WdIx5Rk9BBAAAEEbAQIAPCKIIAAAggggAACCBwWAi/N+9ZKAphskv89c8EE2ba3UHq3byd6LICGAAIIIGAvQADA3ogrEEAAAQQQQAABBBpYQM/876+olITYmOonl1UekEtf/a/kFZdYlQHumnBaA/eKxyGAAAKHtwABgMN7/ug9AggggAACCCDQLAU+/m61PP/513JMx/byf8NOlMy0NmJSAMiKnB1yy7vTrRKAr/zuPEl0CxA0SwgGhQACCIRRgABAGDG5FQIIIIAAAggggEDoAut25pvyf3NlU36BdbMWJvtfv07pMunkAdK9bWu544NPZeOu3fLguWPluM4dQn8gd0AAAQQcIkAAwCETzTARQAABBBBAAIHDQeBAVZXc+/EcWbolR0b06SkLsrKluKy8VtejIiLkvrNHy6DunQ6HYdFHBBBAoEkIEABoEtNAJxBAAAEEEEAAAQRUoNSc+7/j/ZmyZscua4F/bOd0+Wj5apmy6LsagYDBPbvK5HHDJD4mGjgEEEAAgQAFCAAECMVlCCCAAAIIIIAAAg0j8PTsBTLt+zWii/y7TaK/qMgI2VdeIU/Omi+LNm2VO84YISf37GLlBKAhgAACCAQuQAAgcCuuRAABBBBAAAEEEGgAgW/MIv/P5hiAHgc4s18fuXLYIImNipLC/WVy63vTJbllnDxwzmjr32gIIIAAAoELEAAI3IorEUAAAQQQQAABBBpA4MDBKvO1f57MWpVlPS0tKVHO6X+URJhkgG9+s1zioqPl2YvOlLaJ8Q3QGx6BAAIINB8BAgDNZy4ZCQIIIIAAAggg0GwESsyW/8dmfCkLN2ypNab+XTLYAdBsZpqBIIBAQwoQAGhIbZ6FAAIIIIAAAggg4FNAv/yXHTggibEx1jVVhw5ZuwCe++wr2V9Zaf1bSnxLuf/sUXJkhzQkEUAAAQSCFCAAECQYlyOAAAIIIIAAAgiEX6DcLPzvm/qZLNq8TTLbpcoVpw6S48yXfk30t1fP/r/7iewq3iePnT9OeqW1DX8HuCMCCCDgAAECAA6YZIaIAAIIIIAAAgg0dYH8klK5dspUySsuqe5qr7Q2cuOYoZJp/vO1hUvl318vk6tGnCTn9j+6qQ+H/iGAAAJNUoAAQJOcFjqFAAIIIIAAAgg4S0B3ANz90WxZkp1Ta+CtTNb/ssoDotdMGjxALj6pv7NwGC0CCCAQJgECAGGC5DYIIIAAAggggAACoQl8umq9PD5zngzq3klG9ukpryxYItsLi6tvGhURIfecNVJO7tEltAfxawQQQMChAgQAHDrxDBsBBBBAAAEEEGgqApr8b11evnRNTZHnPv9Kvli7SW4ZO1SGH9HDqgLw9rffS+7eIhl9VKZcfsoJEhUZ0VS6Tj8QQACBw0qAAMBhNV10FgEEEEAAAQQQaH4Cq7bnyeT/zhDd6n/pKQNl2vdrZGVunnXef3y/PlYiQBoCCCCAQOgCBABCN+QOCCCAAAIIIIAAAiEIbN5dILe+N1327Ntv3SUjJdk6819Qul/GHt1L/jDsREn4qTRgCI/hpwgggIDjBQgAOP4VAAABBBBAAAEEEGh8gY279pjz/3Nlfd7uWp1Jiou1jgQM7tm18TtKDxBAAIHDWIAAwGE8eXQdAQQQQAABBBBoTgJVhw7JUlMF4J/zF0uWRyDgmIz28tDEsRIfE92chsxYEEAAgQYVIADQoNw8DAEEEEAAAQQQQMBdQBf9mujv283b5NhO6TIks6vERkWZQECu3PXRLNHM/+mtEuXSIQPlxB6dwUMAAQQQCEGAAEAIePwUAQQQQAABBBBAIDSB95eulBe+/EYOmUCAti6mEsCD546RdkkJcu/Hc6zAwH1nj7ZKA9IQQAABBEITIAAQmh+/RgABBBBAAAEEEKijQGlFpdzx/kxZaaoA9O3YXnYUlkhecYmcfdxRcs1pJ8sbXy+T1xYulUmDB8jFJ/Wv41P4GQIIIICAS4AAAO8CAggggAACCCCAQFgFdGH/2sIlssBs7U8zX/KHH9FDhvXubpX5c2/5JaVy7ZSp1j89e9GZUnHggNxqygEmmoz/j583Tj5cvsoKALgCAmHtJDdDAAEEHChAAMCBk86QEUAAAQQQQACB+hT457xv5a1vv6/xiIgWLWTMUb3k8qEDJSW+pfU31w6ANTt2yU1jhsroozLlgWmfy6rcPPnLhROsHQCfrFgrl50yUC4adGx9dpl7I4AAAo4QIADgiGlmkAgggAACCCCAQMMJPDL9S5m9Okv+MPwk6ZXWRj7+brUsyMqWyoMHRUv6/dH8+yiz2G9huuTa5u8KEFRWHZTvtm6XC82C/3Xz9b/C/OZhk/2/b8f0hhsAT0IAAQSaqQABgGY6sQwLAQQQQAABBBBoLIHP126UR00QoFvb1nL3hNMkIyVZ9pVXyItzF8mMH9aJpvs7s18fuXLYIBMUqJJ7p86RZVtyvXZ3YLdOcu9ZI63KADQEEEAAgdAECACE5sevEUAAAQQQQAABBDwEDphF/ZOz5smsVVnWF///G3aitb1fv/Kvz9stD5pt/tsKCmVwzy5y6+nDJDoyQl6ev1imfrfG2iXgan3S28ndZ55m8ggkYowAAgggEAYBAgBhQOQWCCCAAAIIIIAAAjUFyk1Cv2fnLJRPTRBAS/zpUYAbzTn/TPOfxWXl8tiMufL1xi3Sv0uG3HPmSCvxn/5Gdw/83ZQFjIqIlKcvGC+dW7eCFgEEEEAgTAIEAMIEyW0QQAABBBBAAAEERPTrf1FZmcRFR5v/ipJ3F6+QV81Zfv2y38LsAOjdvq1ceeogOSK9rfx1zlcyc9V6OblHZ2sngAYBtD09e4FM+36N3GwCBqcf0xtWBBBAAIEwCRAACBMkt0EAAQQQQAABBJwusHp7ntz10WzZW7rfomibGC8TzFl//cr/3GdfWdv/Xa1DqyQZdWSmrDYVAJZk55j/vqfcNHqoRJnjAK4AwKTBA+Tik/o7nZXxI4AAAmETIAAQNkpuhAACCCCAAAIIOFvAlf3f9SW/xCT+0xYfEy2/H3qCtDNn+XV7v57/92y6O+CMvkdIe3PN24u/t5IGXjXiJDm3/9HORmX0CCCAQBgFCACEEZNbIYAAAggggAACThbQxf17S36Q60cNkfHmy/+mXXvkP98sl3nrN0uVyQPQr1O63D5uuGwvLLYqAqzbmW/lB/DW2pjdA0+cfwY5AJz8QjF2BBAIuwABgLCTckMEEEAAAQQQQMCZAhvMgv+2/86wvt5fYrbvnz+wr5X5f6P598dnzrWOALRLSjBl/UZZuQAK95fJl+s2Wef9N+UXWEECvV6z/2sQoUe7VGdCMmoEEECgngQIANQTLLdFAAEEEEAAAQScKKBZ/J+YOc/K6K+Z/28Ze6q1kNfkgG98vUymLPrOSvb3ZxME0B0Brjb9h3Xy1Kz5JiFgF7l7wmlWLgAaAggggEB4BQgAhNeTuyGAAAIIIIAAAo4XWLx5mzxiyvxpMkD9oj/8iB6iCf0yUpJlnvni/6RZ6Eeaf7//nNFydEZ7y6u0olLueH+mZO3aLQ9PHCt9O/4cHHA8KAAIIIBAmAQIAIQJktsggAACCCCAAAII/CyQu7dIHvrkC1ljsvxr00DAsZ07yBWmBOCeklJ5dMaX1r+7BwG0XOC/zS6By04ZKBcNOhZOBBBAAIEwCxAACDMot0MAAQQQQAABBBD4UUDP9M9alSX/nPetFPxUGlD/vXV8S2nVMk62mmoA6cmJ8sgvTpd2iQlyz8ez5ZtNW63dApT/4y1CAAEEwi9AACD8ptwRAQQQQACBw0LgkDmjXbJggex64QUp+fJLqdyxQyJbt5bW550naddeKy2PNuXXzFfbhmhV+/dL0aefWn3Zt2iRHCwokOj0dGnzu99JuyuukJhu3RqiGzyjngQ0H8CnK9fL618tqxEIcD1OcwJERkRYSQG1HOBd40fIqb2711NvuC0CCCDgXAECAM6de0aOAAIIIOBggdIlS2TrDTdIybx5XhVaREdL52eekbZm8d0iKqr+pMwXYl34b7n6ainPyvL6HA1KdHvlFUk566wGC0jU34CdfWfdEbBwwxZ5f+kP8kPOTmuHgGcb0CXDShAYHxPtbCxGjwACCNSDAAGAekDllggggAACCDRZAbPg2vP227Llj3+0vrL7axoE6Prii9LmkkvqZeGtOxDyTJAh54475FBlpd++aBCg57vvStLIkU2Wlo4FJ6C7AjQI8IVJCjhr1XqJM4Gma0YOlhEmYaDmC6AhgAACCIRfgABA+E25IwIIIIAAAk1TIIjFv2sAegyg50cfSWzPnmEdUzCLf9eDk8eMke5TpkhUKrXhwzoZDXSzA1VV8sysBfJD7k753ZDjZWivbtZCX/cAvDR3kbyzeIVcOWyQnH983wbqEY9BAAEEnCdAAMB5c86IEUAAAQQcKlC6dKlknXmmVObmBiWQ8cAD0sF8pQ9nPoDCadNkw7nn2n759+yoBgBSL7wwqP5zceML6CJ/rakGcN/UzySvuMTqUIdWSXL50BNkSM+usi4vXyb/d4b0aJsqD5kSgGz/b/w5owcIINA8BQgANM95ZVQIIIAAAgjUEDiQlycbL7pIij/7LGiZ5NGjpcc770hkSkrQv/X2g7I1a2TD2WdL2bp1Qd+v7e9/L12ee05axMQE/Vt+0HgCu4r3yfVv/0/KDxyUBHO2P8eUCHS1WLP1Py46ykoAmG6CAs9eOEFSE+Ibr7M8GQEEEGjGAgQAmvHkMjQEEECgKQvoFvCDRUVSuX279V/la9dKpVmk6r+Vfvtt9Zdh/Z91wRiupufa4/r0kYiWLSX++OMlNjNTEgYNkvjjjpOIxMRwPaZp3cds/d/x6KOSc/vtdepXTOfOkjl9+o9VAUJsh8rLZet118kuk1ugLsQuqWsAACAASURBVC1+4EDpZXYPRKWl1eXn/KaRBFZv3yWT359hffV/1JT8W2N2A7zwxTeyzZQBdDXN/n/WsUfK1aedLGQAaKSJ4rEIINDsBQgANPspZoAIIIBA4wtUlZZK2apVsu+bb6TIfIHev2yZlG/a1Pgdc+tBRFyctL3ySulw110S1aZNk+pbqJ0pW71a1o8bJxXZ2bVupcn1Ov/lL5J48snWwrzwk0+8Pq73F19I0rBhoXZFiufMsbb+HywurnWvmK5dpes//ylRpk/Z5kt/qXlPPJte08sEI+KOPDLkvnCDhhNw7QDYs2+/yfA/Uk7s3tmqAPCpSf6ngYC2ifFy3cghckzH9iQAbLhp4UkIIOBAAQIADpx0howAAgjUu4D5f+z1q37Be+/JnrfektLFi4M+613vffTxgDa//a10ef75ZrMbQHda5Nx2m+x86imvI+748MOSbv6u5/uLZsyQLFNqz1tG/sz//U9ajR8f0rRUlZTIpkmTZO/779e6j+7M6P6f/0jr88+3/rbrb3+TLVddVes6/fLfy/Qzvn//kPrCjxtWQBMAPjDtc5m/frO1zf/+s0dL97atrU7MWpUlT82aLzeMHiJjjurVsB3jaQgggIDDBAgAOGzCGS4CCCBQnwK6vVtruu94/HGf9eXr8/nhunc4Frvh6kuo99n//ffW139vif90O32myfAfnZFhPUZ3ZWSZRb7uGPBs3V5/XdpcfHFI3fEXYEiZOFG6v/ZadeBFd4usN7kHPHcKaKCgt9lFknjKKSH1hR83vIAmAbz9/ZlSVFYuMVGR8osBx8gZfY+Qpdk58tfPvpJTTFWAP40f0fAd44kIIICAgwQIADhoshkqAgggUG8C5ute4cyZsvXaa6U8K6veHtNQN+768svS9tJLG+px9fccsxNj+0MPSe6f/uT1GbrTod0f/1j9twP5+ZI1YYJ1VMOzhXoEQINDW8yz8v/1r1r31kV95scfS/Lpp1f/zdexBY4A1N/rEuydV2/Pk3unzpH8klJJjouVEX16ykWDjrW28/tqH3+32iz2F4p5NWu1C0/oZ1UFoCGAAAII1J8AAYD6s+XOCCCAgCME9Mvy1uuvl4J332024+1hxtL6vPMO+/GUb9ggWWec4TXbflzv3pJpzvvH9uzZIAGAkoULJcss8L2d/U867TRR86jUVAIAh8lbp1v67/14jny1cUuNHmtG/0mDB8h5xx/j9Sy/Bgv++J+PrIz/B809XK1jSrI8YpIDapJAGgIIIIBA/QkQAKg/W+6MAAIINHsBTey38Ze/lP0rVzabsXpbGB+ug/N1jl7H462cnq8dAKF+dbfNQ/Dgg5J+xx01mH3tAEg48UTRIxpRbdsertPSLPpdbnJL3P3RbFmZu1MenjhWdAH/wbJV8v7SlVJx8KCMNWf5rx81RKIiI+TAwSpZvjVXvtm0TXaV7JNvN22V1qbM351nDJc8Ux4wMTbGSv6nwQMaAggggED9ChAAqF9f7o4AAgg0WwFd9G8057brUsu9qaJoRvwuJvlc6gUXWEnxDufmL+GejstbngNfi+5QS+/pLpGss8+2kkF6Nl9J/Yq//FLWDR9e6/rWZm66mSMaEQkJh/P0NIu+T/9hnZW8r2e7VLl7wmmSYYIAO4tK5NEZX8qKnJ0y6eT+1hn/+6Z+Jj+YQIF7a2OOCdw69lQ5vmvHZmHBIBBAAIHDRYAAwOEyU/QTAQQQaEICurjUMm2a4T/QFp2eLsljxkjCoEESe8QREtu9u0S2aiUSESFRKSnWf2rzl4jO9azIpCTpNWuW6NfgQJt+hT5YVCTy07bjis2b5cDevdU/13Po8ccd92OfmkHzlURPh6Yl9DKnTbPmwL2VzJ8v68x2fM8qAFZlhBdfFC2VWJem1SA2/pTd3/P3ySbRX4933pFIfQfc2u433pDN5rmerYPJZ5Bx//116Qa/CbOAftl/ctY8K4u/fr2/aFA/OX9gX7O1/5A8M3uBLMjaLJ1ap8iGXbu9Pjk6MlJuGTtUTjO5A2gIIIAAAg0jQACgYZx5CgIIINCsBDSRW/Zll9mOKaZzZ0m75hpJ/fWvJbpDh4C+qvtahLo/TBfq+gU7uiNfD31Nwg6T/C/nzju9/tnb9n+90Ne8dn7mGUm77jrb+fZ2waGKCtly9dWS/9JLXn/f0cv2f80Qp33fYUoUerbmVKGhTqBN7EelFZXWYv/ztRvNtB2S1vEt5bfmy78u6qcs+k7eXrxCYswxgN7t28nWgkITKIiUs449Utbn7ZYv122yzvw/dt44SU9ObGIjozsIIIBA8xQgANA855VRIYAAAvUmcGDPHutrbrEpxear6Vb6Tk88IW3Mwr9FbGxQfdGFYvYVV/j9TYrZTt7NfCHWnQC02gIHzc4Gzc1QZHZJeGveqhz4WqjXZbeF+zP97ejQXRe6kyNp2LAa3fTVf187F4J5BzTPwe5XXpE9b78tWiJRdzvoToiUc86RdiZQEdujRzC341ojUGUW/u8t+UFeW7hUNDeAtviYaDnruKNkX3mF2SGwXv581igZ6LbdX6/704ezZNmWXLnTlP4bcQTuvEwIIIBAQwgQAGgIZZ6BAAIINCMBf9ncdZi6+O9pMronjRwZ9Kh1m/62G2+UvL/+1e9v2998s3R67LGAdhQE3Ylm8AN/2/99nbmvzMmxSgCWLl9eQ8Bbhv5giPxt//e1k6N02TJZbyoGHMjLq/EoLc2oORqCDSpZNzGL1EKza0SDS5U7dngdgh5x0KMObS6+mHcrmEn+6drs3XvlsZlzZd3OfGs3gHtLN1/67zlzpPRKa2P9sx4fuOfj2SYx4Fa57JSBVvlAGgIIIIBA/QsQAKh/Y56AAAIINCuBvL/8xSr756vpGe0O99wjLeqQ0dvuy7Xrmd1ef/3HRRrNq4C/OUocMkR6fvxxjZJ7ehPN57Dpootq3S/jgQekg2bor0NSRLuAjtfcAmbhuN0cX8g175Fn6z5liqReeGGdZr14zhzZYHauHCwo8Pv76IwM6TV9urTs169Oz3H6j3TZr5UBXvjim1qBgBbmHerWJkUyTRBgW0GRrNmxyzoSoFUE+nZMdzod40cAAQQaRIAAQIMw8xAEEECgeQjYLeh8fV0OdPRaUUDr1mv9el9Nt433NscPEk85JdDbOuq6qtLSHxM0vvmm13FrToZOTz1VI0Djq2JAqIvhA7t2Wdn/9331lde+eMst4KtigFYiyPzoI9E+BdvsKiJ43q/rP/5hlUmk1V1AAwGbdu2RN00egAVZ2VJpSgN6a6OPypSbRg+1ygXSEEAAAQTqX4AAQP0b8wQEEECg2QjYLS5DLRenX2nXjRrl1ysc58CbzYR4GYhdFQVv5/99Hetod+WV0tns+KjTlnvTN39HEXyd//e1E6GjSQiYftttddqJ4Ku8oa/3QJ/T8ZFHmvNr0qBj0+3+6/PyZb4JBOiZ/4LS/VaywLOOO9I6+68VBGgIIIAAAg0jQACgYZx5CgIIINAsBOwCAFqWT7O0R7VtW6fx2h0v0JuSANA/bfGXX8p6U1rPs5Sf/spbQj9rV4fJqaD27k1zOfT65BNJOOmkOs2l/shftQhvgZyDhYWy+ZJLZO+HH9Z4Zsujj5ae5ut/bM+6lYsLNgDgLUhSZwR+iAACCCCAQBMSIADQhCaDriCAAAJNXcAuABDK13m7cnEuG29b2Ju6W0P2z18QxVvSvX1ffy3rzbELz7PxoX79tzsu4i2QU2CSR24ylSM8gxehfP1Xe7tdETUCH6ayhFYm0GAWLTSBzbsL5Nb3pltf+x+eeLqkJrQM7Yb8GgEEEEAgZAECACETcgMEEEDAQQImQdu2W2+VnabEn7fma1t3IEKBJgDkfLZvzaqyMtlitu3vNkkSvbXWF1wg3V5+WSISEqw/Hyovl63XXSe7TOZ796bn7DOnTpX4AQMCmTqv12i5yA1nnSUlCxZ4/btnJQe9XpMQFn36aY3r4/v3t77+x3TuXOe++BqntxuGGviocyeb4Q8Xbsg2mf7nSNvEePnLhRMkLSmxGY6SISGAAAKHlwABgMNrvugtAggg0OgC+S+9ZJVS89XSzIKykwkQBFsFIJAEgPrM3l98UatufKOjNJEOaNm89ePHS+nixV575Hm2vWjmTNmomfGLi2tcH+oXd73Z/pUrJWvcOKnYutVrX2psszeBJeu4wOWX17hWA0rd//MfaW36GGqr2LJFNv3qVz4DEnp/rUqgCRKj2vxYqo4WmsAUkwDw5fmL5cgOafKIyfSfEBsT2g35NQIIIIBAyAIEAEIm5AYIIICAswR81Wh3KdT17HggCQD1DHimOZce17u3s9ADHK3d3LiXT9RgwUbzxb3YVFRwb1omsMc779Qp2777fQqnTZOsCRO89tyzkkPZmjWywVQL0CCQe9OSf11NwCkiMTxfjqv27ZPdr74qu01QQYMketQgOj1dEocNk7SrrhIdu0SQjT7A1832sgemfS5frN0ow02ivz+NH2F7PRcggAACCNS/AAGA+jfmCQgggECzEgikpFqnxx6T9rfcEtS47XYW6M181bAP6kHN+OJAF916Pn/HQw9J7j331NDQJIE9zDn85LFjQ1byl4vAPZCjeSW2mMW3LszdW0zXrlZCyZbHHBNyX7hBwwvsK6+Qye/PlNXb8+SyUwbKRYOObfhO8EQEEEAAgVoCBAB4KRBAAAEEghbQTPMbzj23VuI4vZF+3c38+GNJPv30gO9rlzDOdSOtzd7lueekRQxbib3h6qI+5847vbq7L7p1t8UG3fpfUFDj2g533y0d7ror6OMbng+0S+hYHcgxlQZ04Z9t8ha4J/7Td6iryUvQxlQEkBYtAn6PuLDpCBTuL5Ob3vlEthUUyn1nj5ZB3Ts1nc7REwQQQMDBAgQAHDz5DB0BBBCoq4Au2Lfff79sv+++GrfQhVtHswhNu/76oBaRgSYA7Pjgg5J+xx117Xaz/p3dottVolEX2ppsT4M47i3JbIPvPmWKRHfoELKT3XymmrP4urVfs/NvnDix1tZ/PYvf5fnnw7b1P+QBcYM6CZSb/ztRVnlAklvGCWGcOhHyIwQQQCDsAgQAwk7KDRFAAAFnCGgQYJf5Gp9rggCH9u+XVib5nC7ONWt7sF9tAy3TptvTW593njOAgxxlIIvuzk8/LdvM0QzPKgF1zdvgq4t286nJCDVZpLdARMujj7ay/uuOBdrhKVBaUWlt/Y+LjpLubVMlPib68BwIvUYAAQSaoQABgGY4qQwJAQQQONwE9n3zjawfPbpWNnr3cUSlpUmvGTN+DDDQaglU5uRYSfdKly/3qpN2zTUS2aqVbH/ggRp/r4/t9nbJCDs9/rjsX7HCayCipwnyJI0cyQwfhgIHDlbJG18vE83+X2UqO2iLMEc4BnTtKNeedrJkpCQfhqOiywgggEDzEiAA0Lzmk9EggAACh6XA7jfekM1m27e/Fn/ccVZSuOiOHUMeo2aDLzCZ7vNfeUVKv/1WqsrKrGzwujBN/fWv/e5gOFhYKHvNF+o9JpN8ydy51m9b9usnbX/3O2lrzrJHtGwZeP/MIknL0+398EMp+vRTKV26VCp37LB+r/1JGDxYWpst8innnCMRCQl+72u36I6Ij7fO2buftdcb1jr3X1VllcrTs/mFpuKC9kd3CCQMGmRlyk8eM0ZaxMb67Yu/ZIT6Q0026Fl60Fsg4lB5uRSZfAX5//ynFJvyj5qzoK5Z+6vMLpV8k1dA53z/999b/dd5a3/TTaJHEgIpW3kgP192m9/veftt6x5qqRUpuvz975I0wn+We3XUd27PW29Vl2mMHzhQ0q691trVEsjz7V4sfTe1qoO+T/sWLRKtrmCNs29f6fK3v0niKafY3SKkv0//YZ08NWu+HPpp8e9+s+S4WLn/nNFydEb7kJ7BjxFAAAEEQhMgABCaH79GAAEEEAiDQK5JPOf5ZdrztimmTFw3EyjQxWMorXL7dq9bz/WerrPpulj2bLqA1Mz2O0yFA8/kea5r25kAQGdzjd0CWcwiu9gEDzSPgmcZPm9j00VvlxdekJSzzvJZpk7P9K8bPjwomqTTTpMe5ty/7q4wqzbZZ0rjbTML4pJ583zeJ3HoUOv8ftwRR/i8Jv9f/5Lsyy4Lqi+a8M8696/2xqdw5kzZahbH5VlZPu/T2iQy1KSQVv/9NCvJ5M03W/Pn2TTw0GvWLNEcCP7a/pUrveYr0N/okYaOjzzi9ecHdu+WnU8+KXnm+IUGi7y1zs8+K2lXXx300RnXvco3brTeJQ1KeQZ4XNekmEBS99deq7e8Cnre/+6PZsuS7BwZktnVyvxfefCgfPzdGpm9Kkv0711SU+SJ88+Q1IQggmRBvUVcjAACCCBgJ0AAwE6IvyOAAAII1KuALoq2mIWz57l0z4e2Nws4LS8YbH4B9/voF+Wt5uz5LvMl2FvzVWVAz7RnX3657WI9kGMKuiDM/dOfZJf5ahxMs9uqH+yiW79c93j/fdEz9+qy0yyOtV++FpDufXX/rbcx5EyeLDsefTTg4bknIDxYVCS5ppJBnlnYB9ICSV5YsnChZJmqFJ67Dlz37/ryy9L20kt9Pu7Anj1W0Eh3aXhrvpJT7jO7S7LNzhANHvhruhMg0+wqic7ICGTI1dfoThYNauji31dwwXWx3lt3t2gZz9IlS6xqHRrM0Xc+tkePoJ7r7WI993+HKfv3Q+5OuefMkTK0V7fqy9bn7bb+ttdUBrhr/Ag5tXf3kJ/HDRBAAAEE6iZAAKBubvwKAQQQQCBMArq42mC+bOu2c3+t6z/+YS1WQmm6bXv9uHFSmZvr9Tadn3nGSk7n3jQ/gR5PKFu3LqBH+0tUWLZ2rXUv3Z5dl6Zb8Xt+8IHXr9WB7KJwPdO6z09n7TUgse3GG20DMJ79rfHF3u2PgQZ0XD9xDyYEGmjx7EvGvfdaCSh9baP3Vx5R79XbHC/wtwOgyOSeyDLvqK/gSK05N7sp9ppSmJvN4t/XbhH3MeiuFt2FoJUaAm0aVNjyhz/43a0RyL2STe6NHuZoQmRKit/L9Qt+cVmFxEZFSpLZzu/ZDphdG/d+PEe+2rhF+nZMl3vPHiW67V+bZgO4/3+fydx1m2TS4AFy8Unk8QhkbrgGAQQQqA8BAgD1oco9EUAAAQQCFtCFddYZZ0j5hg1+f9N79uyQk8PZfSX3fIa/bd++Ouvra3Jd7uXtGV63cpsF57Zbb5WdTzxh666Lfz0PnnrBBaLBl61m67meSw+26aI10yyME02eAvemX6U3m+3/BeacvF2L6dpVuptjHfolWhf/my++2DYQ5O2eGkTINPkKvFUOsKuOENO5s2ROn27thPDajG2O2ZGw4+GHvf7Z2++LTd6CDeZ4QiCLf9dN7YIQ7g/XIxqbjFVFdrYdse3fdQ56mfHHHXmkz2s35RfIbf+dIXv2lVrXdGrdSq4ecZIc361TjfJ+32zaKn82QQDd+q+Z/0f26Sl9O6XLjsISeXvx96K7BNgBYDslXIAAAgjUqwABgHrl5eYIIIAAAnYCJfPnyzpzFt3f1nPbRZrdQ8zfD1VUyBaz2M0359e9LiLNAihz2jSJ7f7j9uS6Lti9LeT85R0IoOs1LvF2zKCqtFSyze6IPW++6fd27scIdKG+xST1szt64e+G3ra+a6I8rUagOyf8NfddCOHw8bXzQucxy+z6qNi61Wt37JJL2gUQPL+g1+W9CeToiKvzGlzY9JvfVCeLDPb98bxegyYaPNEgiq82b/1muXfqHEmMjZHIiAgpNFv5W5js/hcM7CuXDD5e9pn/3Xp38QoZdVQvWZiVLa8uXFJdBcD9nuQACHW2+D0CCCAQugABgNANuQMCCCCAQAgCBe+9JxvN11J/Tc9I9zKLc7tkb/7uYVcmzz0BoJ6Trsvi2Fugwl8COld/W40fLxmmPF/LY46x/kmrDOiC3tcXZM/Frt0i1fWc6oz/kZHWGf2c228PYea8J03UL/lZZjxlq1f7vLd7IEIDM/7yMgTaQV+J+Ozer9ZmJ0Q3kwPAV5UFu+oK7rkp6hrICOQrvDoEGlzQ9zDd5GFoZY4tRCYmymaTYFHfKW9Njx1odY2otm19Uq/I2SG3mzP8g3t2lVvHnipb9uyVh6d/IZt375U/DDvR2hFw90ezZPgRPeS2ccNk+ZZc+cfcRZJlzv7/WAxQJDOtjdw+brh0beP/qEGg8811CCCAAAJ1EyAAUDc3foUAAgggECYBTWK29frr/d7NbpEWSFf0i/R6c97ZVyI419dsXbDrmfHce+4J5LY1rvEWqLC2g597rs/ntjE5Aazs92ahVt3MtvPt2geTlM9b8zxmEMhX9/a33CJ6Vl7LFGrFAKtPpqxeKM1b1QRd+GueBV/b03Xxr7kW2l5xhXVmX3cgaILFQJIP+uur1wBAAEcj7JJL2gUQXMEYuwST/voeyCL8QF6ebDSJCP1VjVDbdn/8o2Tcd59EJidbj7QLyPirfOHq84GDVfLYzLny2ZoNcoLZ9n/9qCGSYHYD6KI/Z2+RZLZrI7r9/7zjj5H/MwEBV9tRWCx3mWtyzX8+MnGslRuAhgACCCDQuAIEABrXn6cjgAACzhYIYIGmQHaLtEAQdet/tll0+mqu8//7vv5a1pucBHVZHHsGKnQnwaZJk2SvybbvrcX37y89zZdZ/WLr2fzlK/AMANgt8lqZLfl61l4TvfnLaK9n8bXSQsKgQVJmyu9ZCQv9bOX3tni0C7ToAtUqlWgW/5r3YYMp7+gtS37KOedYfdEt6iVffSWbTAZ7f2fevQUANNijeQV8ff1W824mANHGXOO12byf7lv3C80OFQ2q1CWQYbcIDyQo5RlYcY3H7oiNvxKG7ia7S0qtYwCrtueZRIBRctGgfqbcXzdrga8LfT0S4O18/7tLVsiLXy6qFRwI5H9nuQYBBBBAIPwCBADCb8odEUAAAQQCFAg0YVyoFQCsbfgm033eX//qtWeuc9DR7dv/uF36ww8DHEHNyzwXU3bZ4/2VnwsmAGD31b16gWm+/lv3NV/cPVvqhRdKZ1N6L6pNm+o/2e3OsHYvmJKKEXFx1b/R3QXrhg/36ecy0jnJvftur8n13Hcr6I3s5k+v6WB2S2SYcnjuzS4wYpd93y6AkDhkiPQ02f71GMNGc5SgZO7csLw3njcJJChVfbzDLM7d224T+NFAjq8WzP9uFZWVy2Mz5srXJtO/Nk30pzsBdhXvk9SEeHn6l+OlY+sfdx642udrN8qD0z43wYKuVnnACBMooCGAAAIINJ4AAYDGs+fJCCCAgOMFdFvzenNevHTxYr8WekZZz8nXtdkt5FLMV+huZqGkC3b90uz5FVf/3vnZZ6366RsmTvS9mHKrJ6+L1pzbbpOdTz3l9Xp/td/1t9a5eJOt31vzrFZgFwBw7aCo2LbN+uKu59rdm5bA6z5likR36FDj3+2qJnhbdNsFAFwLztKlSyXrzDNrlWT0eiTC9CrHnGnXvAW+mrcv+XZfv+0SANrljdCylF1MUGmXKVG59dpra3VN3dNNdQat0LD71VeD6rvrYj1asMXsmtC58NV0t0Q3c//IVq1qXhLADptgq2tUmXu+t+QHeW3hUtHSgK7WJjFeLh0y0Froa7JAbfr3B/73uVUacNSRmTLZ5AegIYAAAgg0rgABgMb15+kIIICAowXsMrQrTjAZ0n1h2i3k0q65xvqC7O2Mtfvi2G5x614BIJBndjLBAW+16/198fW2aLVb6Fpf3U0Zuzzzhd9zoarZ33uYIwreyuBpLgQtgeet6ZbzTPP1O/n002v82faLswmS6CJ/m1kc6w4D9+YrEGFXwSE6I8MqZdeyX78a97MLYNjllrBLAKi5DPR4hbdjDO6BDH/BC7tdCCULF0qWMfaVu0KrKfQyWfwTTjqp1jTZ7bAJpbpGvjkS8JrJ9j979Qar7J97a9UyTmKiImW/KftXUl5hHQ+4ZexQGWOqBNAQQAABBBpXgABA4/rzdAQQQMDRApogb92oUX4NtD65e3m+uoDZBRr0q3SEqWu/ySRZc2+ei2O7hHDuOxXsFuW+zp6XrV3749n7RYu8DrW9OcrQ0XwJdw8c2AUmNACQZr5QZ+nXf7fdFlY2/n/+01qQezbb/AWmMkOmyV+gi2/3Zrfo1mMPCea3miiwMje3+qdWWcAPPhANAng2vc6z7+7XpJhdGd1fe61mIkVzgd2uAW87GNzva/d+6nyXb9xYK6iiRwN6vPOOZVNVViZbrrzSZ7lFf++33S4S7Ws7c28rp0JsbG23nByrJGPp8uVe3yW7HRB2/7umW/+vf/t/1hEAXfCXVf68I8D9twO6ZMifzxplHRmgIYAAAgg0rgABgMb15+kIIICAowXsEvMpjmed9bqA2S2QNUFewX//W+vsvy6O2156qZhPmNZj7c7Ep5r67FZGf3MmXrd9e37hdu+7+24B69+rqqTQHEHQ7d6+kt1pQEKTBsb16VODwW58GgCINb/NvuyyGr/zmXzObPPWLevZZnHpK6mdHolIu/rqahvXjW0DACZnQMXWrbLdlD10b7oY72AqL3juiNBF8HZztn+7yWzvrWkQQwMHnkdEqkpLrVKKe9580+cr41lO0fNCf2PRL/ddzbZ8PZbgGVRx749diUZ/uxDsdpFoHzLNO5M4eLDXMdolZHQdfdH71KWt25kvt/13hnRolSSP/uJ0KTY5Aqb/sE4+WLZSDpr3uacp/TehXx8ZYcoDauJAGgIIIIBA4wsQAGj8OaAHCCCAgDMFAjifrDDeEs0FC2b35b7dVVdJvtkF4L7Y9Xau2u6LcqD90rP2vc3uB/36qwv/fSa3wHZTok8zyftq1td6s3huY5IUugISrmvtAgAamNCv6O4l5HxuHTfzstds7d/8u9/5rITg/oU7mEWzXptmSj4WmS3rZevWVf9Ujx9oRvS9xAAAIABJREFUYEOTMbo3XfzrvGiZSF+BCE1e2NVUeKhRRtHcRKsdbDjrLClZsMArqd3We/2RvyMQMV27Suvzz5edTzxR4/6eX+TtEhH624Wg74N+wffV7IJjdu+9Hn3xdQwlkHdZywPmFZdIXHSUlQTQ1d785jt5xRwPmND3CLnWlAwk7V8gmlyDAAIINIwAAYCGceYpCCCAAAIeAnbnk12XB1qmzB+wvy+5mmMgypTHc1+Q+jrfnnvXXbW+XNdlYmM6dZIM8wW8YvNmyTdb4vWLuL+m/dGFYvodd3jNGWAXAIhOTxf1dj9HnmaSDHYyi1f3L+6VO3daX9s9gyHufbO26r/7riSNHOm1y3Y7AGK7d7dq07s3b7sJdGv9tptu8luRwV/+AruFdyBHS/wFfHR7v1ZM2L9iRfVQvAVV7L7C+9uFYPe+pd9+u3R88MFaASFXh+x+rzkM9D2oS9MEf/dN/UwWbd4mme1S5YpTB8lxZqu/LvYL95fJZLMzYGdRiTx+/jjp2e7nyhJ1eRa/QQABBBAInwABgPBZcicEEEAAgSAEAq0A4K9UXqCP8/cl19s9fJ0pt0twF2h/grlOjxN0Mgu1tmb7vreEgXovuwCA5/N08Zo5darEDxhg/elAfr7s+vvfrYoFBwsKfHZPF7hdTGWCVFPyznMXgutHdgEAz5vH9+9vff3XhHTaNCiywwQmdpvAiJ6f99X0C7we3UgcOtTrJXaVEey+ntslHvT2UG/n8f29M/52IQQSIPNXHSOQIxChVNfQJIDXTplq7QBwtV5my/+NY4ZKpvlPrRLw76+XyVUjTpJz+x8dzCvPtQgggAAC9ShAAKAecbk1AggggIBvAbsFmuuXwZYp8/bEYLbu+/r6r/ct37BBss44o8Zugfqc46TTTrPKD3rL0O/+3N3//rdsvvjigLuieQ10Id8iJkaKZs+2kg5W7tjh9/e64O5mEu0lnXqqz8W/3mDn00/LNpOoMNCmOyE6mJ0NonkHzP01B4K/hb/eN2HQIOv8vT8Xu6CI3dESXUDrMYgCk8wvkObrPL6/d89fEj4Nyuj2f91B4K3ZVcewC7DZ/d5uzLoD4O6PZsuS7Jxal2oVAE0IqNdMGjxALj6pv93t+DsCCCCAQAMJEABoIGgegwACCCBQU8BugaZXB3JOOxDXYAIAuujWbdlRqam1b20WqZr0Lcdsva7Ppn3oYI4bWIvtiAi/j9KqARvOPVc0oBJIc1+oakDDWwk7z/toPgTdLq5BAH9NKwesHztWtHRdIE238GeafAB69t9f6UPXvTQ40/aKKyTD5EvQ7ff+2l5T2nDDL37h8xK7oyUHi4pkrcnmv/+HHwIZipUs0gqquGXjt/uK7y8Jnx5J0fJ/nsclXJ3RudDSh1YeCS/N7uhBqBUA9JGfrlovj8+cJ4O6d5KRfXrKKwtMLovC4ureRJl3956zRsrJPboEZMhFCCCAAAL1L0AAoP6NeQICCCCAgBeBQLaK68JQF4i6UAylBRMA0Cz+7cxXaF9NF7k5d94peebLfDibboHXbf6p5ku+npP3tcW++pkmGFE8d65snjTJZ9UAb/1zD3DYHWmIzcy0diC0Mot6u0CEXbZ+b31xXzTbnVfXrf6dnnzSKiFoZ6NztOG886Ro5sy6BQCMreZByNb3wCRptGu+do3YfYX3l4RPAw9rTzlFDhYWen283QLermJFKBUANPnfurx86ZqaIs99/pV8sXaT3DJ2qAw32f4Xbtgib3/7veTuLZLRR2XK5aecIFGR/oNYdr78HQEEEEAgfAIEAMJnyZ0QQAABBIIQsFvw6a0STjxR9JxyVNu2Qdy59qWBBgDsvqpW39ksCjW7vC6yNFO7+5Z1PSefNHy4xPboITvNgtVf00Vta/OVupXJVh+rX9dtvva77nWovFzynntOck1iQLvt8p7Pdw9w2AVh/JWoc7+vLv7zzA6BHLOV31e2fs9+eC6a7eao/c03S6fHHgto8R9IgMbnDgCz+N/z9tuy5Q9/EC3hF0iLN0GJTJPHQHMruDe7Yy6++qCeamlVGDD98db8Bce0AsJGU6HAveqD5z1CqQCwanueleRPt/pfespAmfb9GlmZm2ed9x9vyv6R9T+Qt4ZrEEAAgcYRIADQOO48FQEEEHC0QKAJ1gJdgNph2i0uXb/3to3b7t76d82ur4ty3f7tqqlutwVbf9fh7rutrf6+kvvVeraWDFy0SLbdequUzJsXSNdqXKMLVN023rJfP+vf7QIAPksFut21Lot//bnnotlujnyVCnQfYDC7M7wugAMogegNvTqPQYuaS1+7Yy7eAgDVpQ9Ndn797301n2f4dfeCyY+Qffnlft+PUCoAbN5dILe+N1327NtvPSMjJdk6819Qul/GHt1L/jDsREmIjQn6/eQHCCCAAAL1L0AAoP6NeQICCCCAgIeALpg1ad1e89XUX2v7+99LF/OlW5PVhdLsFpeue3efMkW0rnw4WiBfYa3yfiYA0N4kzYtISPD92J92HGj+Ad1xUNfmWd2geM4cWTdqlN/bJZpz8N1Mtn3rWILnPJpz8rl6HMLMUbBNx9zRjMcV/Mh/6SXJNuf7/TWdm87mWd7O/1fm5loJBO3eKdf9a321N8Z7zPxvueYav5UQPPvnK/mfXlfw3nvWl3hfzfP91iDSjkceke2mtF8gOym0DGDGfffVCCDpnG4wz/RXzUH7E0oFAP39xl17zPn/ubI+b3et4SXFxVpHAgb39J8zIth3husRQAABBEIXIAAQuiF3QAABBBAIUsDubLTrdnaJ2gJ9rN15aL1PwNv/A32ouW6XSQq35aqrbH+h5/8170CyWYzHdOv24/VmQaqJ4HRBl29K4lVs3Wp7H7sLPL/62m1Rd90vOj1d9Iu57siIbNVKNEN+0aefWgkRy7Oy7B7r9e+eC1D9Wr5+9Gjbha/mJdD3InnMGImIj7fOyBeYLft5f/2rbSUDz46kXX+9tL/hBusYRZ6pXqDOgSy83e+TcPLJ1vb/qHbtao0zkB0WXU2uAT0ysv+77yTXJDcMZmeHBpA0CGCViDT//d4PP5TtJiBgV9Eh1AoAroFWmd0GS00VgH/OXyxZHoGAYzLay0MTx0p8THSd3g9+hAACCCBQPwIEAOrHlbsigAACCPgRCHThqYsj/UoaarNbiOn9Q0mK5qt/umjXLPuly5aFOgT73+v2cx/nxfXH3ioqBFIr3v7BwV+hmeszzU4G910FB3btkixjte+rr4K/YSP+wt9ZersdAI3VbW/+gfZFF/2a6O/bzdvk2E7pMiSzq8RGRZlAQK7c9dEs0cz/6a0S5dIhA+XEHp0DvS3XIYAAAgg0kAABgAaC5jEIIIAAAj8LBHI+Xq/u9vrr0iaI+va+jO3OYuvvOppt1+lajz7MbbcZg57HDvbLcjDdiDC5B6I7dRIt6+er+fpSrUcKtIxgOPunuwR8Za/X/qX+6lfS1Wz51y/41c0sLPUowdZrrw1m6H6vbREZKYcOHgzb/bzdSEtGtjYVB7y1kvnzZZ0p6RhO23AMJtnstOjxzjsSmZIS9O3eX7pSXvjyGxNr+jE5YRdTCeDBc8dIu6QEuffjOVZg4L6zR1ulAWkIIIAAAk1PgABA05sTeoQAAgg0e4FAFuSK0PuLLyRp2LCQPfavXClZ48b53UYf6ploX52sS3m8YAasW+K7vvCCaEk/DTb4ar7yKeguAD2msPvVV4N5rM9r25mjAqWLF/v9ku8r2KJHQzZedJHf7PWBdtLaHn/LLZJvxqX5AerSksyRjOLZs33+1G4rffmmTZI1frzojpe6NB1D/LHHyj7jGc5W19wapRWVcsf7M2WlqQLQt2N72VFYInnFJXL2cUfJNaedLG98vUxeW7hUJg0eIBef1D+cXeZeCCCAAAJhEiAAECZIboMAAgggELhAIAEAb1vWA39CzSu1nNvGX/5SimbN8noLu5rqdX2u63dV+/dL7j33yM7HHw/1VtW/18VhW5M0T5MIRrc3i7GHHhItf+er+UtwWLl9u2zShbc5h1/Xpv3RbPhppnze1ptuEk3q5635S5qn12uwZuPEiVb+g7o2rV7QxeQEaG2S4WnFBM0BEUzTsWjZQd19ssGUafS1gLc7NmKV8zP5CnY+9VQwj7eudY1BKzZsNDsMgvHQ9znK5G0omjHD63M7mPKRGfffH3Sf8ktK5dopU63fPXvRmVJhxnerKQeYaDL+P37eOPlw+SorAOAKCAT9AH6AAAIIIFDvAgQA6p2YByCAAAIIeAoE8mU0yWyd1u3VUampoQOa7crbzQI51yx8vDXPjPShP7D2HXQxuOff/5Yck7TNLkmb3fMThw6VTk8+KQmm/rz8VHrO37GKQEroBZtF372PmiRQ8zW0mjDB6o+/s++avE+DEf7mVYMA2ZdeapU8DLbpWLu+8ooknHCC9dNggxs6FrXVigO6dV8rC2gOCW+ty/PPW8kb/bW6BDQSBg2SLiaBZPzxx1u3DjSzv16r/e/y979bFQ00OaK3VtejNa4dAGt27JKbxgyV0UdlygPTPpdVuXnylwsnWDsAPlmxVi47ZaBcNOjYYKeO6xFAAAEEGkCAAEADIPMIBBBAAAEPAbMg1wz5W00Gdm/no3UR090slpNGjgwbna+EfHG9e0tPk8U9rk+fsD3L340O5OfLLrNA06/CdqXa3O+jX6Vbme3kGqzQ0nxikq25Ny0ht9XUjt/14ou1Ht/52Wcl7eqrq4MFvvqn99CFY+7ddwdUdcBzF4LrvloCUXcUaKUAzzH0/OADaxx2rWrfPuvL/Y4nngjIKSIuztoNkWYMPEsqasBJ8zAUf/aZz8f6Gkvp0qWSdeaZtY4RWAEqDWSkpdkNxcrsv8nsJqjIzvZ7rb73HYx9m9/+ttYYSpcssYIR/oIiGhjqbKoZRHfsKFkmGKO/8Wyh7qxxbfOPMIGeMUf1ksqqg/Ld1u1yoVnwv26+/leYnAsPm+z/fTum27pwAQIIIIBAwwsQAGh4c56IAAIIIKACpsxdkTlfvdN8bS2ZO9cqxaZZ4VN/8xtpZ86k67b2cDddgOVMnmyVS9OmC9F0sytAt0w3dDtUUWFVB9Bt9yXmv8o3bpSyNWuqu6FbwFuabPkJgwdbZeISTznFKsHnr1mLZrP1XRfOustAt49rmbtUsxhvYRIFBtr0yIImsCucOtX6T90Cr/OjTeeoZf/+VtUE/Zqvi1ZvrXLnTqum/e7XXpOqkhKJN7sVdIHeauzYWsELf/3SZIK6cNc5Uy81cgWNNGijX8tTzjlHdEHuz0eDG0U/lVTct3Ch5aNBg3izU0CT+LU2R0R8jUUX0jkmQWTx559LRGKidX0Hc9xCS0cG2jTws+fNN2XPW29ZORJ0DPp8zcivc5tijj0kmrluERPj85a+xpB46qlWgEfno8LkO/AX7AikAsCBg1Xy5Kx5Mnv1Bhl3TG+5duRgK7u/tpLyCrl36hxZtsV7XoWB3TrJvWeNtCoD0BBAAAEEmp4AAYCmNyf0CAEEEEAAAQQQCE7A7KopNoG0zZMm+d1pYJe3QB+6Kb9Abn73EyncXyZpSYnWef+2iT9XbCg3x1lenr9Ypn63Rirdqiz0SW8nd595mvUbGgIIIIBA0xQgANA054VeIYAAAggggAACAQlofon8l1+WbddfX71Tw9cP00yVhk7m+EkLP1/oc/YWWQGAXcX7pHf7tvLoL06XD5atsgICerbfFQzQQMCH5t9fNVv/O7RKkmdMHoDkuMB3mgQ0OC5CAAEEEAirAAGAsHJyMwQQQAABBA5zAfMleWfWSlkx8z3Zvnq5VJSWSGSUKal3RD8ZdMGVktq5x2E+wObVfT2usd1k9N9pciV4y6fhOVpN1qhlAO2anuv/bO1GmdCvj7RJaCnXvvU/U/avWKIjI2XM0b3k0iHHS6uWcXLAHOXRRIBfb9gi9509WgZ172R3a/6OAAIIINCIAgQAGhGfRyOAAAIIINCUBIrycuWLFx+SXRt/zkXg3r+omFgZeunN0uPEEU2p247ty8GiItlqvvrvNlUPAmma6LC3yaegOQeCabrI/8/Xy+U/3yyXKhMg0qaBgCGZXWVor27mKMBqWW4CBpMGD5CLT+ofzK25FgEEEECggQUIADQwOI9DAAEEmrrAIfP/7O8r2CV5G1ZLnvkSXLgzRwq2bRL99/1FBdZ/urcWJht4XFKKRJgtxUntOkhyWoa07dZbUrv0lJQOXSQ2IampD5n+GYEd61bIZ8/fa+Z4r1+P+JQ2csZtT0ir9M64NaKAljfcfMkltSot+OtSIAkA/f1+46498vwXX8v323bIoZ8CAa7r9f8O3DJ2qFUZgIYAAggg0HQFCAA03bmhZwgggEDDCJj/R75o13bZ8PVnsvGbz6Rwx7Zai/xQOhITnyjpvftKj0HDpfOxJ4r+z7SmJaBb/mf95S4pLykKqGN9RpwpQy6+1rasYEA346KgBbSs4WZTVrBkwYKgfhtIAkC7G+r3/00mEPD618tkQVZ2dSCgf5cMuefMkZIY67uKgd29+TsCCCCAQP0LEACof2OegAACCDRJgbKSQln92VRZPecj68t+QzTdQj7s95Ol28ChDfE4nhGAQLEJ/sx4YrIU5eUEcPWPlyS2aS8T7nhGElLbBfwbLgyPQF0X//r09Ntvl44PPhhU4GbPvv1y+/szRP/zvOOPkTOPPVLiY6KtwSzJzpG7P55tJQp8eOJYiaP0X3gmmbsggAAC9ShAAKAecbk1Aggg0BQFCnI2y7fvviTbVnwb1i/9gY6149HHy6hr7xMNBtAaV0AT/M169m7Zsfb7oDoSERklo80cduo3KKjfcXFoAnaLf/3C3yIuTgreftvrg3q8+660Pu+8oDqxImeHCQDMlLLKA9bvkkyWf60EcPZxR8qBg1Uy2fxtW0GhVSlAAwE0BBBAAIGmLUAAoGnPD71DAAEEwiZQsnunLHzjWdn2/aJa53fD9pAAbtS+1zEy9oaHJLrlz3XFA/gZl4RbwBz9WDb1P7Lsw9dqvQ/JaR1lzA0PSHH+Tpnz3J/lQHlZracPOGeS9D/74nD3ivv5ENAz/5suukiKv/zS6xWpF14oGebr/rYbb5S9H31U65qYrl2l1/TponkAgmmb8guskoBaAtC96S6AozLay+rtedY/PzLxdDmyAztCgrHlWgQQQKAxBAgANIY6z0QAAQQaUOBARbmsmPGufD9tiuh/39it54mnyfArbw9qG3Jj97k5Pn/P1g1m6/9ttZL+acm/kdf8WTr3O1Eq9u+TmU9OthJCerY+w8fLkEk3NEeaJjemqpIS2XLVVbL79de99q3tZZdJ52eekcpduyRr/HgpW117vpJHj5Ye77wjkSkpQY3PVeZv/vrNMt6UBCwpK5d55r93VQPQm6UmxMvTvxwvHVsnB3VvLkYAAQQQaHgBAgANb84TEUAAgQYT2JubLZ+98ICVxb8ptJiWCebL8oOiuwBojSdQdfCAzHv5Ccn6anatTnQ6ZqAJANxbfUTjc/P+bFz0Ra3rNKnjiD/8qfEG4ZAnHzpwQLbff79sv+8+ryNu89vfSpfnn5eIxEQpnjNH1o0a5fW6upz/d91og0n6d9t/Z0hKfJw8dO4YqTRb/1//aqnMXbdZDpqqIJcMPl4uOvFYaeGQOWGYCCCAwOEsQADgcJ49+o4AAgj4EjDbu9fOnS5fv/l8nb76t4iIsBK9afb+9CP6WcneWmd0rfW0gwcqZXd2lpTsybPOke/OXm9KCOZ7zS2gX5aP/8Wl0nesOYNsSobRGk9AS/7NfOr2Wlv79Wz/yKvvkS7HnVzdOQIAjTdP5myG7H71Vcm+8ko5VFlZqyOpv/mNtfiPTP7xy/uOhx6SnDvv9NrhzP/9T1qZ3QHBNP3S/8zsBTKoeyfp16mDvDR3kaQlJ8p9Z4+StCSqeQRjybUIIIBAUxEgANBUZoJ+IIAAAmESqDJfDJd88KqsmP52UGf9dYGuSd2OGnWOpPU8qs5J+g6ZL4L7CnZJ7sqlkr1soezekiVtux8hA87+raR27hGmUXKbugro139d1G9eMr/WLVI6dJYzJj8tLZN/3ibuKwDAEYC6zkDgv9u/cqVsnDhRytatq/WjpGHDpPuUKRLdoYP1t4PFxVZpQG/n//Xcf+a0aRLbvXvgDzdXPjDtc/li7UbrNxEmaNepdSvJ2VtkJQK8ZexQExjozFf/oES5GAEEEGh8AQIAjT8H9AABBBAIm4Ce8V/w6tNet3b7eogm4zt61LnSd9wvRbfo05q3wO4tG2T647dIeUlRrYEeY3ZnnHjh/9X4d18BAJIA1u97UlVa+uO5f7MDwLPF9e4tPd5/X1oefXT1n/Tc//px46QiO7vW9W1//3vp8txz0iImJqhO//3Lb+S9JT94/U0LExA4uUcXudkEApJNQICGAAIIIHB4CBAAODzmiV4igAACtgKVZaUy719PyqZvvWcJ97yBbvPvPfR0GXTBlSz8bXWbzwXfvvtP+f6Tt2oNyFtpv8r9pTLz6Ttk5/rai8AR/3en9DhxRPOBaWIjKTRf7Dece26trf8toqOl64svSptLLqlxlKbgvfdk4/nnex2F7hTQKgHBttXbd5kyfzOkZXSUXHBCP/l05XrJMvkADpmjCa42afAAufik/sHemusRQAABBBpJgABAI8HzWAQQQCCcArrtf96rT0rWglkB3VbP9J962S2ScdSAgK73vEhLCi55/1XZvHhudY4BPUKQ2iVTTjj/cunQ59g63Zcf1a9A6d498smjN0rhjm21HqQ5Hybc8YyV78HVSnbnyf8evM460uHedNfI6Tc+ImmZR9Vvhx16d836v2nSJNlrvvJ7Nl3Id33pJSvpn6sdqqiQLVdfLfnm3z2b7hbI/OQTie3ZMyjNjWahr1v9Z65cJ298vVx+bZL8/cYs9POK98m7i1eYSgCbrGMBt48bLsd2/vEYAg0BBBBAoOkLEABo+nNEDxFAAAH/An7quXv7oSb106+38Slt6iRbvGu7KR83WYrycrz+3r2MXJ0ewI/qTWDL8q9kznP3iuYB8Gya+E8TAOpOAFfb9v0imfXs3bWu95YroN467cAbF82YIVlnnVXr639k69bSyyzmE046qYZK+YYNknXGGV5zBbS99FLp8re/SYvYwLfp7yuvMF/+Z4oGAc47/hgpraiUj79bLeP7HiFXDhsksVE/vyMOnB6GjAACCBzWAgQADuvpo/MIIICAyIavPzMl3R4Xzchv17qfMEyGXnqTRMfF213q8+/LPnpDln74mt/f9zzxNBl+5e1k+6+zcj380ASK5pv8EGvnfuL15gPPu0yOHX9Rjb9989bf5YeZ79W6nvmth/n56ZZa9i/ntttk51NP1XqIr8X8nrfekk0X1Zw71497vPuutD7PVN4IopWbPtw39TP5ZtNW61eJsTHWboDthcXSvW1r66t/j3apQdyRSxFAAAEEmooAAYCmMhP0AwEEEKiDQOGOrWZL981Sune37a8zTx4lQy65oc7Z/fUB+uVYvyDrl2R/TXcZjLnhQYmObWnbLy5oGAF/2/8jY2Jl7PUPSocjj6vuzP6ivfLJIzfI3u0/LgJdTZO/DTXHR3oNGdMwHXfYUypzciRrwgQpXb681si9lfLzd1wgfuBAyfzoI4nOyAhaUXcBvGjK/s34YZ1UuZ351xvp1v9z+h8lVwwdJFGREUHfmx8ggAACCDSeAAGAxrPnyQgggEBIAprxf85f75FtPyy2vY8uyEdfe5/ExIdWu9vXotCzAxpsGHbFZNt+cUHDCfjazq89SGjdTibc+RdJbJNW3SFfxwVapXeSM257yhwh4Qtwfcxeyfz5su6002pt//dVyq94zhwrWaCWAfRsGQ88IB3uuCOknTha9u/1r5bK52s21ggEJJhdAY9MPF2O7PBzzoj68OCeCCCAAALhFSAAEF5P7oYAAgg0mMC6udPNlu6namTk9vbw5LSOcvrNj0hSu9ATdRVs2ySfPHazlBUX+h3n0EtvtioM0JqOgK/t/NpDzx0bGlya9cyfJHf1sloD6HfGhVaiR1r9COT/61+SfdlltW6ecvbZ0u2NNyQyKan6b1oqMNuU+Nvz5pu1rtev/r2mT5eW/foF3VE9AqDN/az/pt0FcvM7n4j+rWNKsgzq3lkmnTyAHQBB6/IDBBBAoHEFCAA0rj9PRwABBOoksL/QZHM3C/G9uVv8/j7cCfmyly20dh24lwHz7EBcUis549YnpHWn7nUaGz8Kv4C/cn76tD7Dx8uQSTdUP3jr99+Yef5zrbwSulPgjMlPiAaVaPUjsOOhhyTnzjtr3Tz1V7/6Mft//M/5OwrM+f5Nv/51rd0C+uO0666TTk88IS2CTNjnOv+/fOt2Gde3t1Xir1XLOKs/7y5ZIS9+uUguNCUBLx96Qv0AcFcEEEAAgXoVIABQr7zcHAEEEKgfgUAS8VkLuxFnypCLrw1pC7D7CJZ+8Kos+/jffgfVpmumjLvlcYlN+PlLZf0ocNdABYp25sg0c55f8wB4a+47NipKS2Tm03dIXtaqGpfq2f/jJ/5Ojp3wq0Afy3V1EMiZPFl2PPporV8mnHyydZ4/qt2PW+73r1wpGydO9Jr5X7/+Z06dKvEDgivzeaCqSj5dud46+685ALTpLoCxR/eSX5pF/559pTL5vzMkw+wAePy8cVZiQBoCCCCAwOElQADg8JoveosAAghISf4Omf74raYMX65fjeS0DLMQf0wS26aHRS3QBICc/w8Ld1hv4m/nRo0EgH5KSoYrj0RYB9YMb5ZvvvJnX3FFrZG1iI6WLi+8IG0uuUTKVq2S7Msvl32LFnkVyLj3Xkk3Z/+D/fqfU1AkN7wzTVrGREnPdm1k/vrNtRIA6gM7p6bI0788Q1LiSfLZDF9BhoQAAs1cgABAM5+f8mFxAAAgAElEQVRghocAAs1PYMWMd2XR2y/aDmzQBVdK39PPt70u0AsCTQDI+f9ARRvuOn87NzSZ3/jJT0ty+46yc/0P8unTd0rF/n01OhebmCyjr7tf2mce3XCdduiTCqdNs6oA1LUlDRsm3adMkegOwef8WL19l0x+f4akJsRbC/zyAwfl5fmL5Yu1PycAjI6MtLb//2IA70Jd54jfIYAAAo0pQACgMfV5NgIIIBCkgG7P1q//+ZvX+f1lfWRq37Vxtcx4YnKtxaF7R2JaJlgJB9v1ODLIkXF5fQnY7dxI6dDZnOt/Wg6U77fmtygvp0ZXNI+Elv3redJp9dVF7usmUJmbK1km4V/pYvvqHp5wka1bS0+TFyBp5Mg6me4t3W92AHwi2woK5cbRp8i4Y3pb91mft1vunTpHEmJi5P5zRklaUmjVROrUOX6EAAIIIBAWAQIAYWHkJggggEDDCPgqzeb59PrI1L5u3gyZ968n/A7UtZhsmZzSMCA8xVbAbudGx6OPl8G/vU6+fOkRr+f++58zSfqf+euw5ZGw7bDTLzDHMDQHQM7ttwclEREXJ11efFHaXHyx17naWVQiHyxbKSXmbH//zhlycs8uEh8TXeMZh8z/9OzsBTL1+zX/z951wGVVfv/jBhQFFEFEFEXcO/ee4CjLyjIbNq0sS3OVKzW3Ztk0f5UtS63MPXDj3oqKA1FwoyDIVMR+5/vofbtc3vve+7IEfc7/0+envM99xve5r3/OOd/zPYQ2fx9wEKC1vy8V4J/vjbhAY5cEUb+WjejpRnXs2pscLBGQCEgEJAJ5BwEZAMg7dyF3IhGQCEgEbCPAjsGmOZPp9K4NNseBrg0RvtI+VbIV0W0/zaLjm1bYnNOnfnPq+M5YKliocLauLSfLPAJGrRvL1ahPaam3rDr/VVsGcHeA96mgnUrymd+tfBII3ElIoMgBAyj6559NAYLMv8/XX5PbM89Ydf6h7D9myTrax068YhDwe7tdM+pU0084+IpdiosXQn8XYm8QhB/rentS5xp+FHr5Kq0MOUFtOSAwqnt7U/uSgyQCEgGJgEQg7yEgAwB5707kjiQCEgGJgFUEEmOu0vJJ71NC9BWbCHnVaECd3/+EChfNPoVu1ISvmTmCok6H2ly7wWPPU8Mn+skbzEMInD+8m4JmjyGUApg1OH41OvSkps++KZ1/s6Bl87i0Gzfo4pgxdJUd+39TU3Vnd+7QgSrMnk2OtfRr8pNupdJHf6+hyJhY6stt/cKirtGWk2cpNS2N+rVoRH2a1qPPOPN//FIUTe4VSNcSEmns0nV0NT69FgQ20b9tE8kAyOa7ltNJBCQCEoHcREAGAHITbbmWREAiIBHIAgJn9m6hjV9PoH+ZCWDLmj03gGp1fiILK2V81KiNHJ6A09jx3XFUsUELw7VTU5LoaNBiOrF5JSXGRIkzObmWocZPvUroIsCTGc5x+9ZNCt2whI6tWyLmwDNlKlalxr3foHLV6xk+n2EA7yH2UiSd2LKKLhzZS/FXLxHWgCGY4uJVkXwbt+XWij0IWgdmDcETnPXU1jUiePMvt1rDfA16vkB1u1rP2CpzpyTE0QlmXYTtWEdxl8+LZx1LuVHlpu2p0RMvURGH/3rCJ8VG0/afP6fIQzvFuJw2MEw6DZxAJUqXtSyFs+5f/BPhXU3m/eBeizg6USMuI6jVuZfNe7X2ToDN0rDni1Sz0+M2j4PzRh7YTodXLaCYc+Hi3goULEjlaz9C7ft/REWd9GvW73B2HKU1oRuWcoDrmHgW9+PhX4ea9XlL3HtmDR07Tu/cQGf3bRVdO6DhAYNGRzveV5lKd2vsdY3xQ7u/6B9+oNh//qGbZ86IoQ7Vq1Oprl2p9EsvkWMdpuPzWY3sf8F7aMHeEHrmkTrC6Y+KT6DxyzcQMv7DA9vSzzv2iz9P4QBAjXLuog3gnM27afXRk5ZOAA18vGjsox2pBJcHSJMISAQkAhKB/ImADADkz3uTu5YISAQeQgTMUPBzSoTPTPDBwbkUdRs2g1y9fW3eDhys9V+MpfPsZGsNgnNgL6Au3ZaB1r7+q3HCKbY2hz2idXAez+4Lpn1//2h1Pu38cA6bcGa8etvuwsm0ZQgiWBPWwzMeVWtTwKBJwkHWGpzhfX/P4wDJCksQQjsGgZYOb48RGXpk94O/nyECBblp7d8cKYIRMFtndXb3pB4fzSZ0HLBmqclJzFIYTZeOH8rwsS2cMBgOfPC8mRS2LSjDsza/D+xcA6/dC76j5BvXre4LWhaBQ6aSWwU7yml43ouhB2nn718T3lM9q1C3KXUYMCZbmTq27j4mMZmGLFopWABVy5amoQFtuN1fEUH3hy4AWAKlSzjR7Gd7iC4Aih08d5FGLg4ib9dSNJM7A0jnPze/YXItiYBEQCKQ/QjIAED2YypnlAhIBCQC2Y6AWQp+6Yp+ov6/WHHnbN3Drj++pSNr/rQ5p1kBQKNuAg0hOsfZcT1DGcI6dhYhbqdnyKx2HTrNZuYXzyJrDmHD8yF77MILbAcjcTxbgQ4shiBHp4HjMziAtoIb6k0WLuZAAYMnkydnqpNiY7g8ZCA74ZftOkdWBz/CjI163fsYBiCMAgCntq3lAMZ0q+wWz2p1qcugiVSkmPWe80eD/qZdv39j9Vm9oBQCLNvmfUbhuzcaMmpqBzwlSiHMGBge23+ZTSi7MGLqIHiEAMPNhHhKu51KCH55121CLV4YyIGS0maWs3sMMvwjF68VQYCC/A53qVmVqnqUpm85049ygOaVfWjsYx2psCqwBSbACC4fQGeAqU8Gkr9HGbvXlQ9IBCQCEgGJQN5BQAYA8s5dyJ1IBCQCEgFdBMxQ8PEw6PNt3xiRrUgiO7tm1keiR7wtMysAeHZvsMje65mtAAAo1NhLVNgxm3tBVj1w8BQq61dTdxxaKa5jJgK0FTJjcNja9v+QfB9pY/XxyydDaM2nH3J7vRSrn1dv150F9gal+wyO4yZW47+ZcMPUlpRyD5xl9YzhdDMx3tRz2TFIXfJhJDSoF+zAPozaFFZu0o7avzXK6paN2mJaC4gh6IP3z+gdUha0tXfLpjjrf3b/Ntr648ws34E3ly2glCY7NTzU4N1IuUkz1gTTjvDIDEGKAe2b0RMN0msJxCQm0WBuDQhdgMm9AqhOec/seH3kHBIBiYBEQCJwnxCQAYD7BLxcViIgEZAI2IOAWSG3nKj/N3LulHOYFQDMSgDAVrZXi2fHAWOp0iOtrcJ8JewoBX0+2rSjrXdXtpgGB5b8Qvv/+Un3mtX0eQzKzJ6UYInZAJE975zRWBcvH1HyAU0CoxaRtrLoRuKWtgJCRmwSBGc6vD3aoj2AgAEEES+fOGx0PMvnRiUI7EVTCLNj9v31g8jkZ9WgqfDoSC6XYE2MnLI7vOegY2Gc+d9F8RwQUKwYl5M0rlSeOrLqfzXPMpR251/6bddBWnP0FLk6OdKs3t2pvGvJnNqWnFciIBGQCEgEcgEBGQDIBZDlEhIBiYBEIKsIQERu5/yvbE6D1nudmVIOGnF2mpFzp6yldWj19mAUALCWGcdcRtle7Xp6AQBbter24laI9QAC3p9IaKWnNtD/17GjeeHoPqtTaqnpmd1T61eGkH/rQLuxsfec2vHF3dypE2epEQAxyuAbvZe2gltGwpJG3wt1QCwzzj/ObYuBAOf/0Irfad/iedkmvFjc1Z16jPw8nbhiVu9L73m0B4SDP39XRu0F7TOdOCgwJKB1uvKAnNqXnFciIBGQCEgEcg4BGQDIOWzlzBIBiYBEwBQC58+fpzVr1lCNGjWoatWq5OTkRMWLp1eZNyMAiLp/CJYZKoub2tW9QezgbJozmU7v2mDzKTOUe2UCowCAnsN1iYXV1nw2ktLuKfPb2pCe4wjBuA1fj6cIVozXM4gYNu/7Dnn43aVCH9+8nHb/MUc3u2uNdWGUkS9bpQYFfDBFdBPIrGOKvamDHDgT6uhzqgwANetQr/dv3ZUQpFE6EBhl8I0cWlvvti1hSaPAQzoBQH6PDyz7jQ4wI8OoNl/7XthitkDhH5gbZf4dS7pS3W7PkG+TtqIkZOXUD4RugzXLDQaAet1Z3P5vxeHj1Izr/wsXLEB7zl4gBAbUVtfbk0Z2ay9EAqVJBCQCEgGJQP5GQAYA8vf9yd1LBCQCDwAC8+bNo/3791NoaCiFhIRQy5Yt6ZtvvqGyZe+1V2PnZQO3/4MSvy3LCccBTsrKqYMN1fHtWTuzAQCjbK8aG71gSPiujbR57lSRtbZmEJwDiyJd2zjGf+u8WdwecKXVZ6xR1I1KNiwsB557G4vGHd+4zO43WU/hHgEAJUhyLTKMAziTCDoO1szdt5rQjNAT2FOeKcrBJb2adKOz2qqhx15XTR9K0RFhVvdnS9QSIpArpwzi1o3nrD6rFqXEd2czB7KMHHVrE+kxW66eOSE0HmzpNSBoUqPDY9T46dct+BnhpQ4O2f1SZOKBfw4co8UHjtKwwDZUy8tDtPwD5f9zDgz4uLnQqB4dqIJbKTJuzJmJxeUjEgGJgERAIpDrCMgAQK5DLheUCEgEJALpEZgzZw6lpqZS//79RQDg0KFD9MILL1BhrseFmRXhywnHwchZUU5iz9qZDQAY1dSrUbXmOBqVEEB5vdvwGZzlrpDhFbW1trUAwH6mhB9Y+qvuq65Q9y+GHhBaBHpCgba+K2aCLhC6W/3pCN0AgGF9u4kvq1GHCFsZdCNWh7aGX70do7Mpz6LF38ppQyj2YqSJ06QfosdssdW2UJkBIpHN+g4Q7SKJFfcVQ8nA3j+/192LWTFNuw9jxwO30+7Q+OUbhFDgUKb9o1uANImAREAiIBF4MBCQAYAH4x7lKSQCEoF8jMDVq1dp2LBhFBYWRm5ubiLzP3PmTCpZ8q7YltkAQHY4c1oYzZQe4Blbjpp2ztwIAFRr041a9WOFfZXjZavVHPZoS2zOngCAETVdYSeU8vA21V1B79U2c99GWJuZw9ZXy0jrwKiG3yh4oLQZtLYHI20K8Wy3Z2n3wrkUsnphpv6F0AuyGIlR2moTufm7KRS2Y53ufuxpO5ipQ6keQrYfe7WW3Q+5cJk+5PZ/YAWM79mJIBAoTSIgEZAISATyPwIyAJD/71CeQCIgEXgAEDh+/DhNmDCB2rZtS927s9J2+fKWU5nt8Z5VZ04LoxHFWj3eHqfFyCnV0wAwypwq+4HoXMd3xhIyqYrBKd/4zSd0dt9Wq28L6tS7jZhBJcv+h7vlWa6HRrvAc4d3WX1WSxE3orUr1PRzB3dwacGnGWrS0bqw3RsfCgbBqa1rdN9uMy0fjbDO6jtj9G7aquE3Ki8xEg+0FTxQxBmLlXAW7RHxLqsN5RMtOUAEtseamSP48+tWcbaGj9G+MVHFBi24+8AYKqhxmm8lJ4r1ok6H6t6rwg7J6X/WUOc/YflGcipahN7v1JIc+X/PXI2hv/YfoUPnL1PRQoUoKj6BShd3olnP9CC34o45vSU5v0RAIiARkAjkAgIyAJALIMslJAISAYmAHgJxcXE0YMAAOnjwIHXo0IEmTZpEJUqUSDc86fo1WjZxICVER9kEMqvOnHbySHZQ1385TrdeXj3envaDRrRvvXOYLUdAezo4X6hZR2359YsRdPHYfrpyMkRXAM4W7RqO//ovPrZaP+7k4kbdR8yikh7/BQ6MBACxVosXBtLqmcMz0NIRgAgcMoWc3cuRUcmDGcxzOgBg1IbPVg2/0ftlSzzQiGWBe+k2fCaFrFqUQbsB1PzWrw6lKs06kNF3y1owKmT1Itq9YI7ud9GxpIsQ43SrUCXDGHyHl098jxKvX7X6vF5XiZz4FzQmMYkG/rGcLsfFU4liRakQ6xXEJadkWKo2MwAm9QoQgQJpEgGJgERAIpD/EZABgPx/h/IEEgGJQD5GAIrk69evpz/++IMuXbpEvXr1EvX/RYsWtZzKyElRBmZnAMAoY66FXK/lnrWrMXIa9c5hpDaflddAj2p+7exJkf3H2tasUqNW1P6tUYRstWJGtelgS7h6VcyQ/UdWusugiYTzw2xRxY2y48pecjoAYDS/XmDFzPsFQUbgYU2g0CiTDk0KCO+t+/LjdCJ9Wmr+9fNnhD5ASnyc1fvV7h+Cf4vH9Nd14DFJ9faPUksO8KjLT5TJjYJf1gJKWXmvbT37L3/4O7f/m7d9nxD+UwwYlXJ0oMSbtyg1LY1kACCnbkDOKxGQCEgE7g8CMgBwf3CXq0oEJAISAYFASkoKHTlyhG7dukXx8fH07bff0tNPP03PPfecBSEjmrUyMDsDADeiLrDC+hCbjo6yrp4avd4VZzYA8O+dO7SFW66FbQ/K9rdHG8DAWqe2r6Vd878hOJvWrFiJkhQweDJBSV9tRk5xw8dfpMiDOwnBBbXVCexNTXq/LhxHo9p6o9Z6yrxGe8nqO2PEUtArDYmOPC3U/20p6Fs6JVgB3ygo5lOvGTmX9SLU6qsN5RUBgyZZujwYOeS4407vfCyCMtHcUWHjt5PoxpXzuu8fxncdOp1K+2TM/uMho04WthgT2f7S84Rw+4NPnqGZQVuFw9+hehV6t0NzSuP3f9DClXQuJpY8SznT7GdRAiBbAObEHcg5JQISAYlAbiMgAwC5jbhcTyIgEZAIMAK3uf42jbNr0dHRNHHiRFECcP78eapYsSJ9/PHHohxAMbMigPYo8Rtdwp5F/6PDK/8wGiY+z+4AgLp9m3oDMedOW63nNrVJG4PU+4fjf4HLBUDxRnZYz2yJvBk5eX4tOhPaEapbEaJsoduwGeRYyk0saaS/YCs7rt5zTgcAjATtrNazm2x9aKsW3ihzX7piVUrhun811b5wMQfq/N4E8qrRwAKRET72vlu2Wh5iLiO8cqoDwKmoaFpy8Bg1ruRNbfx9M4j+QfBv3LINIgjwQedWVN61FI34e7X4e6uqlWhU9/ZUmEsEpEkEJAISAYlA/kdABgDy/x3KE0gEJAL5EIElS5bQokWLhPOfmJhIVatWFQGByZMn0+OPP04NGvznpKTeTKa1s0bS5ROHbZ7UTFs4M1CZETlTz2PvukZ10Nbmu8MBky3/m0and20wcwS7xqDVW92uz9CNqIssEhis2zJPmRTOf9WWAdTypfcziLxhjK2sOGq8EXBIjoux7BHzNe3zFtXq3MvyMyMH11Z2XH34iAPbWb9grK72QZYyzuzIb/h6Ap3Zu8Uq3nr17HGXz9HKqUMoKTZa95702u8pDxixSMCQ0NbZWyvXMMLHrheJB9vqJGFUtoC1zN6rPftKupVKH7Ga/5GLVwS1f8bT3ci3jGuGKfZFXKCPFq8V5QBvt2tKRy9G0bWERBrUqRVVLO1iz5JyrERAIiARkAjkYQRkACAPX47cmkRAIvDgIhAREUG7du2iKlWq0JAhQ+jcuXNUuXJlSkhIoLFjx1JAQEC6wxtlDjHYyGkyi6YRrVs7j70BACP6trX54GRunjPZqhCf2XNlx7gCnAWt170PNXjsBavOP9Yw2zpR2Y82+4+fGzmmZgQAQa9f/9U4unT8kO7R7b079URGzBSrHQBMZv+NShzMCkIq+0X2H+Uanv510mGBMgx0CUDnhqyakYCfUVAH69sKIGR2f2qxP2eHYjT1yUBB509JTRWZfnULwM/XbaNlh48Txv3Q70lydZLK/5nFXT4nEZAISATyKgIyAJBXb0buSyIgEXggEVizZg398ssv5OHhQa+99pqg/ePP7u7u4udXrlwRrAAHB4d05zfbAs+MY2gLWDPZ2SwHAGJjaOmEAbrCesWKOwsV9TKV/MVSyJZDqC32YuR9fSdKeTJ9+tVhhDpyWwaH8sLRfab32uSZ/lQn8Ol0441YBAHvT6RyNerrrnErKYGCZo8xZI3YW76RMQDwIV05ddTqPqwFF4wy98pERtoEZzkgtP6r8aYxtpb9x8PQWgj6bBRdDD1gei69gUYCfieDV1PwDzNsrmOPmKbZDavF/jrWqELvdWxJU1Zvpq2nzlLVsqVpANf812KlfwQCUm7dppd/+pOuxifSW8wCeLLhXUFKaRIBiYBEQCLw4CAgAwAPzl3Kk0gEJAL5AIH58+eLLH/79u1p4cKFtH37dnrjjTeoZ8+e4udoA/j666+Tr69vutMYiZUpg1Hf3Pn9T0QLPHsNNPvgeTMpbJt9IntGjo92H4kxUfT3qNd1xfXSOaWcMd69cC6FrF6oe5yqLbsQaqfBEoCDmRx3XTh2ijmwMFsaZztRSpEZg+PfqNfLVKlRawIDwJYho7xi8qB069saj7m7Df+UgKHFDKj1Rnjbe4/t3xxJlZu2txsaUPgXj36dUphpYM20AQAwBoJmj7bJSFDmsdZ+T73GzvlfZxD40zsAOiZ0fGeseEesma02j/aAYotNYabrgdnODvbsydrY26xzMXnlJtrM4n8wlKD4e5Sh/m2aUO3yHrT0YCh9uXEHdatTnQZ3bpnV5eTzEgGJgERAIpDHEJABgDx2IXI7EgGJwIONAFT/f/rpJ/r555+pfv36dODAAREA8Pf3F9l/BAimTZuWIQBgJAqnoGZN6Mwsoqd3bqBgVtlPu51q9hExzp7SAzinm7+fSuE7N+quoZ7vyqkjQv9AT4kfDnTgkGkE58uWbfzmEwrfvcn0ubAHOPy1uzxJbt4cjGEnyaax036G9QO2/jBTd6/Wnq/b7VluV/dauo+MasVt1u3zPg4s+40O/POTbt2/dh/V2nSjVv0GGZ9R/SCvc3jVAtqz6Hv+6X8t5NRD0jnEdu7LFhX+SthRWjNzBKWmmAvogEnSdeg0i/J/hnvgvYWs+ZP2/fWD3e++ei5b92Kmq0ZW2BimX+x7A2/y93DR3hD6ffdhwp8VK8QBLmgAoD1ppxp+NKJrW3unluMlAhIBiYBEII8jIAMAefyC5PYkAhKBBxMBtPyDBsCPP/5IZ86cofDwcGrevLkIBgQGBoqsXDrjX8i3zptFJ7asNAQECvGdB47Xd3iszACnKujz0Tbbstla2JZiu/IcnP9df3xLoRuWGDqnoEJ71WxAa2Z9RFFhx6wuXahwEWrb/0PyfaSNISZmSiic3ctRxYYtyb9VALl4VTTM9iuLgm2wZ9FcPtdSQhcBs6ZXl26kkaBLj8+kI4t6+24jZlDJsuXNbd2yzvfsMP/nPGofRkYbgQXfxm3pwNJfKGTVQsN7V+bQYyXEX73ENfsjWLDxgrm98iizdfXXL5ylQ8vms/7CtnQMDnwXi7uVJTefyhR5YIfuus7untTjo9np2Rz3RoesXiQ6S9gyq5oJpk+ZuYGRMXH0zvwllMxCgeowTpFChejjxzpSU98KmZtYPiURkAhIBCQCeRYBGQDIs1cjNyYRkAg86AhA9X/BggXUpEkT8vT0pOLFi2d0/FUgXD4ZQms+/ZBu30wxhMavZWdq3e8DXaE69QQQVNs0d4pV59+1fCWCY2RkejXWynP2OP94psOAMdyG7ywr6v+su7S9Z0RNvLr1nnZie+bDs3D2zx/ZQzt+/ZLgmNpreuUaRnXyVgMA7JQf37yCdv72Vaay2NXbP0otXxhoyALAPe5bPI+d+QWmnXlruBTjsgwETtJUpRrqcdZq4YHx2s9G2qUFgXW6Dp1OpX2q2HU92NstFgZEyYeDs4v4X6OWgXqlGegusXrGMH5HLtvcQ1YEGc0e7nbaHUHvP3DuInWpWZWasIM/kpX/wQJ4qXlDuhQXT7f436XONf0sugBm55bjJAISAYmARCB/ICADAPnjnuQuJQISgQcUgd9++020AwQL4Ouvv6aWLfVrbuF8bfh6vFCINzLRqq51IDXj9nJFHJysDoeTA0fu0PLfrTqNUKev/+jzFPzjTF1HTZkY2fjWrw6lKs06ZFgLteIQPzsfssdo25bPvWo2pGtnTujS6ZGtDhwyhZC1N2NmWhsKzDj7j5Z8oGPrGRz/SL6DfUyzh7J7Zs2a+B/mMlK4dylXgTP2s8ix5N3WbNjPweXzRbDEGgMB5yrC54EwoJ7BwW3Q80Wq3+M5XeZDQvQV7nDwmV33qLdehbpNObB0htAS0prVDniKmj77puUjiFOu43aG9gpBZkUTQ7svMFFWf8qlB6xloGfaOzUrxoj5ciMAEBEdSx8sWkmxSXfLJ4oWLkSpHBTw5m4As3p3Ixep+p/Zr7N8TiIgEZAI5BsEZAAg31yV3KhEQCLwICKwevVq+uKLL6hbt270xBNPkJeXl81jGmWHtQ9DUb9Gh8eoEtPkHZ1LiY9jzoVT+J7NNnveK/R6T/+6tHLKIIq9dM4QfggP1uz0OFVtGcAOtBMlx8fR8Y1LKWz7OtOieIaL8AB7qP/q+fYs+h8dXvmH4RKo/6/SrCNrALQiVy4FgN1hJzs6Mowi9m+ziZvh5PcG2Kr3Nso0w6GvHfC0wBpU+N0LvqPoiFO6S4PZULBgIYIKvZG5st5B7c69RIcB4IxzIxATyveIdoL2lDjorYXSgOZ9BwgNAb2sODL3rfoNFpn7E5tXCsE/tbCj0TmUz83S/83Md+PKBVrB3wUEk/QM34GGT/QTZQ9m7kY9T24EABJu3qJhf66ik1eupTvCs43r0mutG5uBQY6RCEgEJAISgXyOgAwA5PMLlNuXCEgE8i8CENpC7f+2bdsEA6Bfv37k4+NjswyAede0f8kvNqnx2YGImg5v1nHOjnXNzGGWrq6dKzMtDs3sJzNjbAnGGTEA7FlP0YPA2VE7ryemaM+cWR0L4cbO701gVshMbiF4JKvT6T5fiJ1xo3aJ9iyOzD80KXJqz7kRAMB54fxPWL5B0P0VA+X/g86tqXAh210u7MFLjpUISAQkAhKBvImADADkzXuRu5IISAQeAgSgATB37lyaMWMGOTk5UVRUFPXp04fGjx9Pzs7OugjYQyvODIxaEcGYc6fZeRxO6ESQXQbKeeGiDqzkrk+ntrZWZgQO1WqdZ/oAACAASURBVPMcYqr8vr9/zFL9uhEGyNAjuGPLqrfrTi1fYuV9K4ZWgsD7JtegZ8U8/etQp3fHEbLpCBxt+2U2MzKWZWXKbHlWycpv/m4Khe1Yl/k5IZRpA2dtqUTmF/rvSTNiftbWcSzlRoWKFKWEa/o6AGWr1KCAD6bYLD/JjjNgDij9xyal0LGLV+jToK0Uz8yAl5o3oL7NGpBBv4vs2oKcRyIgEZAISATuEwIyAHCfgJfLSgQkAhIBBYGQkBCaM2cOPfnkk1SpUiXxX4YuABq4UFe//qtxugr5mUXXam19NrMOQC1v8PiLdCn0IF04us/0VlHzHjhkKrlVsE/QTb0AdBSC582ksG1Bpte1ZyBKLup07U3oOmCrVtxW1wSzLR9t7QsU/o5vj7nr/N8z1NtDjC7u8nl7jmRzrEv5inQrIZ6S4vRp8eoJ1G0bUZIAbYjMWFHWtXB0cbN5Fp/6zanjO2MJJQfZZXDgV00fxvT+i3ZNWYNFFmNYL8IWe0C3u4PJlRByik+5SU5FiljN5IdFRdP/gvdQXe9y1Ma/Enm5lKSCHETZcPw0TV8TLFYZGtCaOlTP/PfL5FblMImAREAiIBG4jwjIAMB9BF8uLRGQCEgEQkNDad68ebRz504aN24ctWnThuu1zdFwbybcoC3/m0aRh3ZmC5CgpXd6d7wQI9NadrEOUPve6pUPyLdRazq1PYiCv59umC3HXvBcGxYZrMh1+Vk1sA5APz/DOgjZZQjYeNdtQi1YSb9QkWI2dRP01OLVe8ls2QX2gRIJiNGhHl1rYBdATC8x5mqWjo51KjdpzyyG92g3ayuYYRZohSJRI79yyhBKvG7fXoq7uQtmwwnuenB80wrdc5hpTZkZEE5uWcUtOT819d5ifrQH7PjOONo5/yu6fOKw7pJZDQAciLxIo5cEUTVPd5rQszM5FS2Sbq1fdh6gn7bvt/wMrf58y7hSs8o+oixgZ3gk+XuUoWlPdaUSxYpmBhr5jERAIiARkAjkAwRkACAfXJLcokRAIvBgIhAXF0cDBgygvXv3Ut++fSksLEyUAAQGBpo+MDLaEFMDtT0zImlYCHT8am26CqdRr2MAxmU14FC6YlVq98YIcrknrJeSECfq0m0J2GFdOLJw5io3bW8aF6OB2YGbsgY6EbR48T3yrtXobhs9ZkxsnTeLTmxZaXUbRi0T8VBm+t0jSNK87zvk16KTzXZ+6FwA9khmmQBgOUCh369FZ/HumGEWIGDQ4PGXqMGjff/bm53MEiXIAnFAJ5fSFHlwB63/cpzV1o7FXd25U8IMAqMluw3vDrohnNq2xjAIoA56GAV1bJWFGJ0B7f3Gc13/9tMR5FnKmWY/24Pciqfv/gEnf8qqzXTuepzuvss6l6DZfR6lMiWsdw4x2of8XCIgEZAISATyPgIyAJD370juUCIgEXhAEUAAYOTIkSIIUKNGDVq7di0dOXKEBg8ebPeJk65fE23pTrPiftrtVFPPw3krV70eO3NvMa2+sqln4PyErF5Ih1hN3xbFXT2ZY0lXavz0axaHUf2ZUUYa2V5k/tEWMCcsM7hhH3BG3Xz8hEPr06BFhtZ5eoKDoOQHDJ5M7r7VDI9jhI0yAe6xaosu1KhXP3JyLWM4LwYgWHRkzZ8ieGT2HuHMVm3F6zz5CjmUuNtRQjEEFYJmj7aq6o/91evehxo89gIVLJyejg9myWawWAxaWyLIgneoEjNHMB9Mry0m7qZRr5epHrc0zCnD2geW/iJKPfQ6IyBw1ey5ASK4hsCQraCOPe+FtTOFXLhMH/69hlJSb9NLLRrSEw1q0S3eozYIgGdv8s8PnbtM206fpQ2h4ZSc+t+/F1IMMKfeGDmvREAiIBHIOwjIAEDeuQu5E4mAROAhQwBCcUuWLKERI0ZQbGwslSlThn744Qdq0qRJppGAY3fx2H5CK7krYUcJDq7CDIDjBGe8TCV/qshOq0/DFhkcObMLg0YfeWAHhe/eRFfDj1NKfKwlq1jUqQQVZ0cUgn1VmnWgslVq6vaWx3qoeT/IztTpXRsFywD7RK14LW5Hh+dtsRLM7tdoHDC6zG3uUE4BmnZy3HUCQ0ExOL+OnHV2Z+y86zQ2hV3sxQgK/nGmwAdWhhkQjXu/IYIuZg2q/aHrlwixPGTs4WzCwXVwdqFS5Sqw49+ZWzy2JmCeGYMjCx0GzB91OpSSWVtCCSDhHnCPZf1qkS+3kSxfu5HNu8Be9y/+SbwTyawJAMzwDoBZYivAhD2c2r6WWzRyW0Curcf3As8i+IPADxgNeu8Q3sM9C+dyNn6teM8RAKnd5Umq1emJDMGGzOBj9AzKGA6t+IPOh+wR2GHvEPyrUK8pBzye53Iaj3RTJERfoV2/fyPGY784J76PYJCYDcJZ2xNq+//Yc5jcnYvTuMc60WfrthFq/gNr+1P/Nk2ouA6lXykbKM1sgXFcNlCxtIsUATS6dPm5REAiIBHI5wjIAEA+v0C5fYmARCD/IwAmADL/CAY89dRTWQoA5H805AkkAhIBexBABn/kYg6gnL9M3epUo0fr1aDhf66iGywICCvGrIteDWvRs43rZggE3OaA0ril62nnmXNCALBLzar2LC3HSgQkAhIBiUA+REAGAPLhpcktSwQkAg8GAtHR0fTRRx8Jx79bt25Urlw58vDwoIEDBz4YB5SneCAQgLr8umNh9PWmnexMFqKxj3akGuUyCkU+EIfNh4e4lpBEA39fRlHxCTSye3tq7VeJFuw9TPN3HRJ0f8UgCojSAAQDSjk6WH7+yYqNtOlEOHWq4UcjurbNhwjILUsEJAISAYmAPQjIAIA9aMmxEgGJgEQgGxE4c+aMaP/31ltv0Y4dO2ju3Lk0bdo0atSIxeSk5ToCcHQjo2NpRchxVkQ/R1fjEyk1LU1Q7ksXd6SW7Fg9/Ugd8iyZObq9tQNdvpFAyw6F0i7OwF6Kjbc4bMjalnF2ogYVvOipRrXJ2zV9zb0ROHduJtCNnT+Qk39HKlqultFwm58rbeKABQxt4j7s1k5SxbOEavY9DHG/4X+tpjTO5k95MpBq3gvOJN68Rd9xacDao6fEe6wYWv/VLu9B7apVZp2ANA4UHBRsge51q9OgTi2zb2NyJomAREAiIBHIkwjIAECevBa5KYmAROBhQODcuXP08ccfU9u2bcnPz49Wr15N/v7+9Mwzz1AR7uUtLXcQuMN123vOnqdvNu2i86yQbsvgPPVpUo9eaNbAaq91szu+wo7/7A3bafcZruvn9W0ZRN2wHuxOcizFbvmKuLk9FShcjNISrpJru/f474Upfv8CKtmEhfaKOVNKxG7xn0PFJuK/zBoCFMOYTh6XnELt2WEMOnaKqpYtQ5N6BWRoM5fZNeRzWUMg9NJVGvH3ajHJlF6BzM5wTzehmXcNQS7dEgB+P6ERsXvBd0Lrw5M1LNq98aHoxPCwGnQrjq5bTEfW/iV0VtDZpMNbo8jV2/dhhUSeWyIgEchHCMgAQD66LLlVicDDjEA8Z6iQ6Tp77TqFXY2mCM7UXk9KJrS/imXnxJoThV7Wjkx7hQBWFXc38mfHpTr/cuxbxi1POC8RERE0Y8YMunLlCp08eZIuX75sueLWrVtbWgI6OcmWXGbe/cQ9e+gGB1Hc+/enwmXNUdThHEEwDQEAeywraulbwyJo+pothAwtzNUJ7IKKVMvLgwoV5DaCbNcTk2lf5AWKT7lFH3G2vRy3doOlJcXQ7djzwtl3bvgMJZ8OphK1H6XbHAi4kxzHGf8OYlzi0RV068pxKlTSk4q4ViTHKq3sOZ5l7KJ9ITRn826R9X+l1SM0aMFy8uBWcTIAkCk4c+ShM/xv4pBFK0UWf9xjHalFlYoZ1kGIaTezTKavCaZY/ndTa3W9PWk8iwDi38x0xs7/gWW/0QHuMKL+N9a79iPU8d1xokVnXjc46yksLlqwUCEWPS1ps0WmmbNgvuB5MylsW1C64S5ePtRt2AwhAilNIiARkAjkZQRkACAv347cm0TgIUUAv6xeir3BdalnaGvYWeHsq2tZswOWkg7FqFHF8tSDaa9wvAoXuttaLDftNv8iGR4eLmr/d+/eTd9++6348+OPP04+Pj60fft2IQ4IloAMAhjfTPS8eVSkfHm6eeoUub/9tuEDe9npn7J6i1WHyOhhZExfat6A+nJm/q7Lbs7UdHrQ/Pu3bULdalezvH9Jt1K5/CCSAwEFqXElb6uBqltRJ9jBX8UBgN6UcPAvcvRrQ/EHFrKjX4FZAY50JzWJbkef4Y4BaVSYf1bMozolndxAhZw9BGOgVMv+VKS0caYygQMUyP6fYjX50Vxb7s6OPzLNdct70lh2NAvfa8dn7uT6oyJjYmncsvUUGRMnAiHDAtrkiQBdVs+VW8/DoR+0cCWdYxxRLvJm26a6S0ezXgCwPnYpiiq4uVB1zzJUr0I5we7A+6i1q+GhtHrGCEKHB7UVdSxOgUOmkHvlGrl1TPvXucdc2Dn/a7qZGC9KeWpyd4gmz7zBwYCMZzW7wKHl82nf3z9aDTq3fmUI+bcONDuVHCcRkAhIBO4LAjIAcF9gl4tKBCQCWgRAww6/GkOLDxyl4FNnCY5QbhnEsTqz+jWo3WVK5F62HeJ/X375Jbm6utKoUaPojz/+oN69e1NISAgtXbqUgoOD6d1336WhQ4dS0aKazFxugZNP1knYto2uL1ggsntgADjUrGlz5xtZ9GwGZ0OzElhCEGkyU+GreaanXOstfOLyVdGrHZlaPDuiaztq4uudbvjvuw/R91v3ip9BbK911UoZpkPWP/VaODn4NqOk40FUsGhxdvZT+T8WfOPoWcGiTvRvWioVq9CQksO2UMEiDlSwuCulXg3nIEBZKuZV11RZgEIth6M/4+luhP3PWBssghZPN6qTbW/GLzsP0E/b94v5ynKQYXafR3P1e5htB1FNhBZ/0ZFhogUk2krGnDtNt2/eTNcuE8PRBhAtHZ3LlhMtD325paNLOR+7stQImE5euYkQXPJyKUnTnupqU6cCgZ0xS4II9wvaP9gd1uxO2m3a+M0ndHbfVvFx5SbtCD9T/t5xwFjRgjJPGv//k0Mrfqd9i+eJ1pmKFS7mQAGDJ5Onf+beX9zj6hnDRetS3F2jXi/TlVNHKOLAdrFE9XbdqeVLg/IkJHJTEgGJgERAQUAGAOS7IBGQCNxXBFBbDBG0JQdDBaX/fhrqu9EGq1/LRrnigCAAgBaAtWrVol27dlFkZCS9/vrrVKWK9V/I7yc2eXnttBs36MKHH1JRb29yYCxLcUeFAlaymcoZtKJ2WTlbK3bQR3F23CgbjkDDWG63BtYBMpGDO7eirtyjXW1w5CYs30BbTp4RavsTnwig+pyd1VrisVUsBnCbink3pNhg1gPg+YidHDj9/AcqwHoARTyq0a2LR6lAEUcqwNlOlAcU4EAA/u7S5h0qVNy4fhvBuK827iS/sqXpY+4tP4WdzCusNI9gQHl2NLPLDp27RB9zVjol9Tar1NcUpQZGeGbX2tk5T0pCHJ3YtIJObl1D8VEXDbUd9NYu5elNzfq+Q961WAwUd2vCdjBrBO380NbPTHnKaS6jGrpoFZXkbgCf9u5GbsUzBj6vnz9DK6cN4aBFHBVj6nzXodMp7lIkbfx2othRXg4AXAw9QEGfj+agS0oG9Bo89jw1fKKfCVQ1QziosO2X2XR84zLxQcUGLajD22M4IBJswQRBkvasBSBNIiARkAjkZQRkACAv347cm0TgAUYArat+2r6P1oWeTqdQnReODM2Ad9o3p041/eyid9vae2xsrMjqJyQkUE3OTkPpPyUlRbQBXLbs7i+Uzz33HE2aNIkcHP5r0ZUX8Mjre7ixbh3FrVhBDiyg6NKzJxXx8tLd8tGLV2j0P0GWHulZPRsy+dOf7soaE7Yd6pALl0X2H05uAx8v+uTxzhko19C5GMqU+zCm3Htyzf/sZ3tYdcyyumezz09ZtZm/n2HUxt+XarGyPBTlX2rekJ5rWs/sFA/+OHYKkenfvfA7unT8ULpsc1YOjyBRjQ49qemzb7K+ozFdHYypj/j9OsLvN559oVl9ep7LUxDUtGbK+KNcCoDyDtyx1o4GLaad8znAxFaegxGdBo6n84d30/qvxomf5dUAQGpyEq2Z9ZHIzAOLFi+ySCac958/F/vOrJN+I+oCrZwyhBKvXxUlBB3fGUs+9ZvT2b3BFkwyHVzIyssin5UISAQkAnYiIAMAdgImh0sEJAJZQwDCZz+y478q5GSW6NdZ24Xx0/jFsQsHAAZ2bGG1NtZ4hvQj9u3bR/Pnz6e3uTY9LCyMli9fLpT/+/TpQ/Hx8UIDIDQ0VAQEZADAPLr/cnuzfzm7fmXqVCpUqhSVfY9/2dexS3HxNILbpV1gfYnsNCNKPDL7s4K20sqQE8Ih0VNbV8TcwIqBPsX4np2y5d3LzFnVDiVo5dhTiyo+9EHn1vdFLyMzZ8jpZ1JTkmjbvM8ofPdGq9l+UMSdy3pRWb+a5OFXi1A3X7qin6COw65fjKDEmKt04eg+8d9NFqpTG94VUMzr9XjO1FHUwS0825aderT1Q0BTa/h3eAQHDEI5AKDuMqGMQwnDutljxL5gimOrOLuYHyKAyILnNTu1bS0Ffz9d3EmZSv7MXJhGF48dsDjpfs07Uds3Rti97ZDVi7gTwhzxnEu5CtRtxCxyLOkiSg32/vm9+Hn7N0dS5abt7Z5bPiARkAhIBHITARkAyE205VoSgYcYAThB+5j+PJMdIfRXzy8Gp2dYYNuM6th2HgCCf4sWLRJCf+VZqA4MgEKsSr127Vp65ZVXyNfXl2bPni0E//BnacYIwPFPvXSJzrFOwu3r16nSDz9QMZ3yCaXu+fD5/zotGK9gboSRs64WaQPVelbv7lTeNSOFHtT/CSvuOpPWxNygkxF0LIx+3LaXorlLwEjuDgChQMXBwxk/4RICsA2g6A6mwVIur/lt50FIA9CkJ7qQv0cZ0Tlj8cGj9Ne+IwQmDnQvXm3VWDBekjmTPJrrw0HL1zO34o6sX9CWuwPsoSguCZjKvecxL1oaQmCuaeUKYm8FWTtgAWsa/LTjAHWrU43e7dBc6Aig6wKCHSi1ebZxXfrn4DH6mksNmuE5zkarxegW7g3h8+4Tre0m8v4d77XHxHnUc7/Dc29j7ZDP128X+iHQT4C+AgREp3HHhdPMqlDWw7lQkvEnnx8YQJMBXRbeateUmrOCvjnSPZE6Q65g5VjSVTiA1dp0Fa3hCpgUSoSyfMiaP4Xaftrt//RPSpT2oB4ffUbFXcvwen8LRf5bLGgHx7bNa8PEGmrTlrdA3+SJBrWoZ/0aFjYJsFvH79Gn/G8xSgasMQBuXLlAK6YMoqTYGDG9ku1XnN1ixZ1ZBHCq2EdeMgQugj4bRSgBgDV5pj/VCXw6XZa+4eMvUYOeL9i1be281dp0o1b9BnHlTRqt/3IcRR7cwVoOpUQXAGutAK+dPUmb507hEopzQvMBQoQIRJgt8bBrs3KwREAiIBEwQEAGAOQrIhGQCOQ4AviF/JtNO2n10VOZrovN8U3aWCC7ggBYIjU1VWT693DLuhVMW7/OjuvVq1dF1n/YsGHUq1cvKmyC8ns/8cgLa9/h8gmI/jm3b0/Jhw5RalQUlX7+eSpQLGNbMjg8v0Fojh1Ra+0is3oeI7o+2lcOZ+YBKP61ueOEXgu9WewYrzh8XGxnSJfWFKjSCIDTPjMoWAQA1IZMrNL6TQkgoCwBQnA7TkekOzOc4uaVfazOU4SDUWAmQHNg4B/L6TKzJfQMmgABtaoKfQAloOHFAQ1FiK5TDT8RIECg731uG4hWiwPaNxNBAnX5RTtWnseaY5aso30RFwQNfXSPDhYHHEwNtLfDPFqWhXbuUlzLjhZ3qcwIgSGr3ZADIOr1EBAYx1oGBfj/rGEJDD7kfVujw1vDQp35LV2xKjXr8xZ5VK1t2unPMCcHePYv+YUOLPnZ8hGo5p2Zeg8V/s1zpwoRPsUUWr66FR/e9WAOJCHQqrSZVMYDo6KsLXHrdppgdMD0RANB9Q9iBgDWUyv+b/5uCoXtWJcuA57V7092Pq/uWqDe934WAzyw9FdB3Qee3nWb2LWsWg8BDypq/+pASaVGrUT9v7bDQMK1y7Rq+jC6wboQitkKFti1MTlYIiARkAhkAgEZAMgEaPIRiYBEwDwCF/mX+PGclURdc362wFr+9H7nltkqTjZnzhwREHjzzTeFAODPP/8sggCy5Z+5NwXZ/6jPPxdt/zxGjKDijRtbfRB10SMXr83gEFkbDOfvAxboi2FBylH8jJlyAWTgp/QKFFlqa7adHXEIACL4AKcXooFaU9f/I2s7hbPqNbnuHqYNYFRlB7whlwhApA9iecrYbzfvElntGvwcBAa/2LDD4hArooIQ2pzKtf1pvBcEttBuEIEDGBx0BA7AJNjA2hy/7TrAmfI06tWwFreLcxdjK5dxZX2CkuxsbxGq8+gfj8z8TdY2UFrRwdlH1vkgswhGLl4jnnufqeg/cwDm/PU4y9HBcsDc73HAAQ49atb7seOu2KJ9Icwy2C1aAqrxwOfqud/m9cASQIs7xcAIWMrComgxqJiCPTpAKBiAmVDBtRTN33VQMAH09Bms3Suc8otH93MW3iedcr862wtnEDT+Ol17m3qpo8KO0epPRxDq2BVD9v3C0b10nAUG1YZgQ8CgSVTEMaOAH/7dhYZDKDMu9IJeStDHWhcAdXCjROmy9OjI2VTYwZHWzBxBUadDRe07auCz0k7PFCB2DjrAAZT9zKKAodwCwoUIksEBx71AYLHb8E/JycXNrplPBq+m4B9miGfUzvueRf+jwyv/SKcJoJ1YHUxRPssXbRTtQkgOlghIBPITAjIAkJ9uS+5VIpDPEEDmc+zSdfmK8q8Hsa1fljN7Lcj8o+b/7NmzVLx4cXJ3d6eZM2dSyZLZp7Ce2b3l9edA/4fwXxIzKUq//DIVQ9mEFbo12CdGlHblrHBmQZ0vca9meu2xUyKrbMQaUGfhreGGtpagxsP0AgBqkUBtmcBpbo8JBgFKCZDBH9WjPW0/HUkTuVxAGVvG2cmSSQcF/zqXCMChxXgECjBuBjv333CQYA+X4lRxdxPOPnQJlLaDCGT0bVqfCrHDhDHoFa/Q6dXtCNXBiu51q4s6c8UhxxmV7gVKFwEwJOqU96BNJ87QY0xFR3ABgQiwHDxKlhDiiKCig/6PfvSwGN4/sv+KA69VtlfmxvOVy7gR6t971q9JC/ce5ix3YarFTAuwCtTrvcrdBZ5+pI5Qy4dqvpqNoQRPkCVHlwNfDnRkxrSt8zCHPTXnoJKDUq5k+uHcBw6eQlfPnLAI8in7qtmxJzV//l3dbSJwhMDrr8x+QXmGwo7AA2i3+E6HZrolD2j/F757k5hbCTQkRF+xdAXIi/3utboFvo+0YZX+0eIcCnsiM/R/YLDtp1mWAIwSWEiJj6WVU4dwmUQ0edd+RGgiqNkYysVo2QP4uWv5SqwhMJMcSpTKzGsmn5EISAQkAllCQAYAsgSffFgiIBHQQwDiUqOZ2gun5UExb84UTnsqUPzynF2GTgD79+8XwoAdO3YU+gDSjBG4fe0axfz2GyVs2yZq/wuWsH4nf+8/KpxeIyfeWhb/wvUbnNVewc7of9lYvZ2BXq92ktXjjAIAcNTmbtnNzmuIeAzv1+w+j1paUf6C8oXt+0Wtv8I0UBxW0PGnsyMPtXdF1A0MgciYOBrC9Hp8/0DVRwCrU40qlq4brfwqcWu/jqImHw44ggVqU2rtk5mhoj0b6v6VrD2y/Y9ztl8ROXR3Lk6fc/cCnGEe7xnOpyc76beYmt/Qpzw9yVl/CDGCgg5KflzyTbEHMBRmPdNDsBBguLc5jAkccuCPIMvLLRpZOhAoc+NzOLY9OBBRj8sXxvK/OaC5Y3xT3wpCSwHnAx0ewR1/j9IWpoISvMB6yh0ZsTmM3kyI+i2f9D7BWYZhH61fHUpVW3YxepRuJSUI2v3lE4ctYxURO/xg64+f0tn9WznOVYgqN+sgSg6KOpn7twj6EbFJKYT/LVKooGj/p6d1oFbRx7pKtj90wzIRhMir9HWtbsEjT70qFP9XzxjB9PsLzAioyroFU+x2uq3hAar/jl++4JaPq0WLxIDBk8ndt5r1O2bMod+wj5kJt1OSyc3Hj1q/PFjsR5pEQCIgEbgfCMgAwP1AXa4pEXjAEciNzD8cGhcnByHehSyg1lK5ZvpU1DWK4196QWnOLoNo2WutrVPN7V0Dmf8f2HkdOnQoOTs72/v4Qzf+5pkzlHz4MJUMCKCbJ0/StR9/pMJublR20CAqZCUAcJlrz4dxWz3QoY3sUXYgB3ImW+0UqTPdRs/bCgAo2XHQ6a1pAJxjWjyy3QqFXR0AQHAANHpkcKuyc4wsfmF24JS6eWT4x7IjjzMOmL9UiPjBFCr7rvBzFmFB9RleYLo96uQx/+ojJ4UwXxpn4WEQ+UP5wf7Ii4IBoNUjCL10VewXQno4dyXOliv7R/nBlF4BIliB+v8jF+46wkq7xJKsdaHoAqj3U5qFCL96rqcIemwLi6BPVmwQQYQJ3C5xBrMwwEZwcXIUgoMV3VzojV8WW9gBCgviJH/fwYqAORQpTJN5H8m3bjNWQWI/yOw7sz7CgPlLBNbq77LCKMgqA0BL9wbVvDurxZf0sB3YQ8AAWWq1849uAW37f0jIZOemJV2/RssmDuQgRpRYFk40ghiKuJ5erXtu7tHaWmrsEXhp9coHdHrHetEBAE565/cmiG4M9hpwWD7xPdH+T3y3HnueSpXzEZ0GwNRoAFHBR/tKQT97gZXjJQISgfuGgAwA3Dfo5cISgQcTgZxqtYY6YGT0UKMNqjZ+UTdryDbuPXuB66NDKIzp1EbZYFvzggXwae9u2dKf/fTp0zR9+nSaPHkywdpilQAAIABJREFUubpmjnJsFoMHYdxNZklc//NPKlC0qBD7S9i4kcqNG0eOtaz/Uv8/7lv/x57/sql6GCjOaRX30umGqFvhGeFnKwCgFqzTlpJY606gLgE4z5n8t9lhxV6Q7f+UOwgI+vw9cTxk1CF2N3X1FrpxT9gNe1WcdswPtfetXIZQnL9DUObH90EJHEBDQKm1VwcnkHVXxABRJz+IdREQHEHA4GfO7IOVABvOHTL2R16wiBMqQn7HmJKPPSIQB1PWgx4Asvs/cStQfIYAHmj+StADQQg498jYv9m2qcjgI0AxY22wZb2z0ddpgepeW1WtJHQVfkfHAd6bcNIYk084eIC1UOKgzA+M3v19qdA2wL8nn7B+AUwRMFR0EJQyEKN7136uiM0pP7cm1IfPoPqffIMFQMOPU+jGpXTp+CH6914ABp/D+W/WdwBVb9s91x1LLWUdtHkfbve3avpQoU2A2n+wAvKaqbsyQJvAyaW0YGLA+e/0zsfkWa1upras1WXwbxVIEQe3i7aNtqj/mVpMPiQRkAhIBHIBARkAyAWQ5RISgYcFAT2l8syeH1kc/ELev00Tqs01xKA5Z8WyoxWhrT7u9u7tDGe0p02bRpMmTZIBAJPgxW/aRFe/+YY8mTWRxGyAMv36Wa39VyvIG02tOJBwhtWGDLeSaTeaw1YAQEvxR5u7Nv6VWGugmMh2g1LfpWZVbsmXKLLusDrlPammV1naeDxcfA5DoOIZZqBgDOrbYQiEgb6PoBaCC6DD67UaxD4Uqj7G9uZ6eOxlAdfNI8DwFjvcEOWDoSb/E86mI3CAsailr8bfRWgDrOcafqyH+WDADXX+EPjz4ew8uhcgo65u96llESh4wmmHg44MPfajtOXDPAhIrD56UmTzk1lkEGtiLewN30MlkKfMrZRKYG5FiFBdPoH5N7EAIFoQwhQM8GeUXwA7bbcBo3tXf66tQcdntQOeoqbPvimGQYRu7ayP2PH/T5jQ2vyghrfhjLtbhbt6CDAI763/ahwlc705nO923G9eqTdHMGHPn/+j4xuXiRaCnbgWXXHQ4QDv+3set8HbIgIMNTs9QY889UoG8T4IGsKBPr5pOYEBoDYEAHA2iN2JkgRu/xfKgoRoWQhrwueDHoHF+J4OrVwgPi9WgtsFfjA1XWu8i8f20/ZfZlPc5fPkXrk61+mPIQgNag1rIoN/ZO2fYmyRYo7UZdBEoUmg2Nm9waK9HsaaNXX9PTA5vWsDHVo+X6wBK8P4N39hoIXSjzWAvdZKli1PAR9MpoRrV2gv438t4pQoL2j96hCqULepZThKOzawpsLFo/uouJs7dXl/Yjo8Ig5sF3gA96qtAsTdw3Cm0A1L+Px/i3v3qtWIOnDpgV7Zx/ULZ+nQsvl0LmS3KCfxbdKW2r3xYZ4TajR7T3KcREAikHMIyABAzmErZ5YIPHQIrOJMHbKNWcmwK6Chjnkwi4Qh65k1tz/jNYClAFV4tUK4PZelzp7a85x27B3+5TMhIYFKMH0dmVlpxgj8yzXpySEhdIu7Jji3a0eFXFysPmQ2+w+HEhR63KnW4OBO4A4Wikq+rd3ZCgDgOWuZfmU+RXxwPzv1k1m5XS3WhjH4DkAIUPleIYuOWm7l73cd2dpCiO/oxSiLMr9Sx6/et17Nv1YAEc9AWE/dRk+ZByJ7pRyLWRx8BOmaMX4/77ibfYfBQa/HTB3sCbR7UPeV+n71ftTih8rPUQYw4+nuNGnlRkI5kdYwN0QMIXCnnlsJJqi7BijUfvUcOCuCACjx0P5cLQJp/DamH5EUG8P1/wMp/uplCwYQhqvI2XPYrj++pSNr/rQ6rWMpN/Ku05hqd3mS3LxZ0FIV7NQGFhQRumLF75YNqanv6jZ34bs2CuV6tXOsKPo7ud7VWuCXiHUFtrG+wEy6mWi99SN61h/fuFy0sWvyTH+q0qxjunOiRAA18Yqh3n7llCEWyjy6GFR6pLX4+ErYUQr6fLTIniuGWv163fukwwVZ903fTWYsL6X7OVT8Qbt38apIrV4aRFDhR1tCe8ylXAUW4JvFAZE02vjtxHRlF8o8jiU5kMWBDrcKVbgt43+dBZTPwSrAuRDMQMcENXtDER9U7lDNTChUtBgFcACgXI36YioEg1ZOGUSxl86Jv1dv151a8rkgLGhtb2oslb3gfvcsmsvBgqXp9oFOA7hn4FUnsLeYW5pEQCIgEQACMgAg3wOJgEQgWxCwp97a1oJwZvo2rcf1ufVErXNOmVpZ3d41oDnwGQuWQfAss4b2f1988QVFcf/6Jk2akJeXF1WrVk0yAWwACuX/S598Qonbt5P3rFm61H973kVFRA+OpNbMlgAoLfbqswidLQOjAG36lhw8JlTukdHvVNOPXmreUGTAEXBYdyyMvmPxO9D88Tko/o8LdfsQ8R+y4QG1qhKCbaDJg0L/Ybd2omYf5Q7zmFoP6jye0bNwDiag5v84i+/h+9aF53uddS3gOGvtEDvw33EpxSl2xBF4gPMMRs7lG/GiQwKo8qN7dBCsg3HL1vGc10RbvbfbNRVCcx9xoA0tBEdz5wKwDbSGMy8AdZ9bBEKcDgwH0P4xFu0TZwVtE1gohuDAyy0foUqlXWjkP0Hp5oZTj24J+OzjxzqJ81zjWv9POIhzFBoCvJ/ejevQE/VrcUAlWmCAkiBHxhRtE19ikUFrGJj9jmup4lqxPKVlnLX5oPbv37orNXriJSrikL6tn1bcTtuCT61QX6K0B/X46DO6fDJE1KiDEaC2dAEAZOrZed23eF46x1G7P/fKNbhUIZRKlvXitnrTREZZqxGgDgCErF5EuxfMsUyjOK3WOiRgkFaZHzoI6778OF2QQLsnBIEQXAHmYCaYNbAmmvd9RwQktIKL2jmUwIQaX4zBHK1e/kAERMBy0Aa81QERnBldHdDdAabVhNBqRqC7AjQW9PamDQDA+d82b5ZhEEQbpDGLlxwnEZAIPJgIyADAg3mv8lQSgVxHwGzG1dbG4AQNDWhDrfwq5sr+ldpnexcz6/DZmhf0/6+//pp8uX3dRq5lDw4OptmzZ1Pv3ub6hdu75wdh/E3WTLixejUlHTxIbn37CgaANbPnXm2JOpoNANjKcGc37siYj1u2Qaj7o67902e6C5V9afcfAXWveOxGm6kHVT+FM9+o/Y/iTDja0105dSSd8w2KfeeB40XmVjFQxNd/MdbiaKrLCkDdXzNzhCgRgCE40KDnC7qlBqiDB40edPozXBawec5kS5CgAAd4/FsHMgOhMu347csMgCqOujWRQCUAAOr5qunDRLmDYorTqs1243M48u25VZ8idAinevWMYRYWBcYgaFE74GmRFVecfbAfkKEvzYr6aMd3MzFBMAaimYYPgyJ/2zdGiHNarEBBpuiX5ABGIdq9cC6FrF5o+ciVWRco1QDdH2UQMMVpVrdEhDYDBBELcoBKjZ0aLCWLj59pWSHad0KtGYGAUeAHU+jYuiWiu4DWtOwBsDf2MzvhwJKfVUcsKBgaPvWa0c7fvxLrw9R7yjCx/IFEQCLw0CEgAwAP3ZXLA0sEsh8Be+qt9VbPbecf+7CnzZt233o1zWbRvXKFRdKGDKHXX3+dWrRoQfPnz6f69etT3bqZE6oyu25+G3c7Opqu//EHObdtS/FbtlBxxgr0f5fHHrN6FFDtofxvjTqufcAokKMWwrOFm7ZtX05hjE4AU1ZtsrTsa1SxPLe262Q1s55Te1DPm3r5Ml1fuFAIMybt2UN3uKVlIRazLBUYSF7M1ChW+b8a9tzYz/1eQ5sp1lLBre3v9M4NGTL11ds/Si25Bl2hkGuFBdtz/X/lpu3FdFp2QN1uz1LcpUhC0AA09Ro8VyhrAyiUe8URTI6LoaUT3rW0K4Rj24pb0/k170QHlv5K++/V9yt7VrL/Jcp4ilp1NQNALXSITDcy3sh8K4asNgILKDGAkGB0RJjls+Ku7tRt+AxR1x57KYK2/fQ5xV6MsHzu27gttWY1fzjyG76eIIIWMGd3T2Y6zBYZdZh2T9AJCBg0icCs0Jq2RAG1/GgP6OxeLh3dHwyAWp170TpuzXiB6/dhCEZ0GjhBlFYg2ID1HUuVtgQeMKbZcwP4uSfEeC0rRP1OaNkBCA7U7vwkbZ33qQjKlPapIoIeimaElj0AlseaTz+k2zdTxFq473avjyDvuk3oUuhBWvPZSEq7p42g3tP9/p7I9SUCEoH7j4AMANz/O5A7kAjkewSs1dnacyhkgdQCZPY8m5Wx9oi8addBCzW0UsuK7du3jz788EM6zGJ2jo6O9PPPP1Pr1ndrZaXdRSCGnX8nDowULluWbrPDeW7wYKrA9H+HGjWsQrQjPJLGLV0vhOKMzBb9H88iiABKubZWXDuvtdZ+Rmvb+7lSjw+tCJQBXGYdC1DlQfe/Hxa/eTOdfeEFcnnySXJ9+mly8PcX27gdE0MXR40iBG4qL1ok2jTmVUM3hM0nz4guA2ijqLQLhdhomRLFuZNAOXqyYW3yZb0BIx0SawKAaBfX8Il+to/PWdxNnIWHEJ1iSo066tCR5VU7vkrmG0wBmNbRg4hcOAcVYMhUwxFWt7Cr1qYbNX/+HdFy8MyezZY11UEHbc07/n1u2uct4QzDtI684mwX4u4cyJaf3bc13ZktFH8+y1amq5/YstLUK+Hi5UPdhs1gB9stw5ra7gr2BAC0TA11CYKS7Vc0AJzLlKM1LNwIpgYMZy1f+xFB/S/KLAS0FkTJwt4/vxefa7P00GFALb9iar0DLY5w3OGwoyMEmBoQ8AOrQWkNWbZKDRYdnEKo7deWU2jvSK07oJRLKFoUpsCXgyQCEoEHGgEZAHigr1ceTiKQ8whkxYm2/FJUyZvGsRCbtRrhnD7BFBZdWxf6X0bK7HqdavjRiK5tzQ7PMC48PJy++uorCuCe9nDq/v77b9ENwEVH1C7TC+XzB6O+ZCoyO/MIAJTs2JFily2jMi+/bLU1mlrl3syxu9etToM6tdQdCvG/CayEbyRqmdV3wWivSmtNBCKGBrYRre6gYTGaW9+h7d79MDj6MOgxxC5eLDQZCpUsKX4Wv349RfTvT34rV1oCA/djj3prorRjLussrD56KoPgorVnIEg6oms7qsjaAnpmjd6uztTbOr/W4VbX6aPtntoBTRcc4EnVCvVwPuEcIrsPZw/q+tGRp5hSP4JQKqBnyL53Gz5TZJxhaucRf0dXAmTIoXAP0+5JCQDcYME+ZPjVAn8YrzjYKQlxYi8KTd8WJnBaW/UbTP5tuophKClYPWO4RahQXQaBz+0JAKiZGmrRRMyDTgCnd64XpRQIsljDH+KtYF406PkiNeRyi12sd6CIOyoaDFD7h6nvVruWds9w+nHOggVZl4PLNEp6eKcTCAQ7A2UNMC3zQ3tHm7+bYtEF0AaNbOEuP5MISAQeDgRkAODhuGd5SolAjiGQFRo9NoVs5oSenUXf7vth6tZh9qzfrlpl0Xs8s/bXX3/RjRs3RADAlWnTU6dOpRc4o1qlyt1fwqXdReBOcjIl7t5Nd+Lj6fb16+RYuzY5NbDOvLCnFAUOhpED/e3mXUK0z8iUlnNG4zLzOZgMM1hsD+3rPuCuGJXdXWnoolUskFmIZvXuTuVd7zrd98MgynieGRkw708/JdSQp5w6Rec/+ICKsbaF94wZVIBbHeYlO8etCscuWWd3BxAIMiII0MTX2+pxrp8/QyunDeF69DjxOajngYOnUFk/fTFG8X5rROLwM3Wm1xbdHmOPrPmLuwt8k25PhYs5UMDgyeTpXyeDyry1zWvp8tq2dwqFX3kWTjHOqtT5g7qOeny0G0QrQq0pzjpa7e37+0fDgBqe19LdtZl07Z5izp1m3YNRls4D2lp79Z7UNf1FcU+8dwgdWjPtWZUxSkmEQ0nXdCUCao0FjF3PYoYKI0IrCol3Zvmk9zMEZ+Doo5VgzLnwdEEPNY3fHl0IbblEXvo+yr1IBCQC9wcBGQC4P7jLVSUCDwwCUOoey5Rroyyp3oHh+H/yeOf7kv3HnjLLAMhqAODQoUM0fPhwasu17Tdv3qSTJ0/SLM6ienh4PDDvRnYcBAGAOBb+iw8KElRzIfynapGmXmPtsVNCmd7MuwjVelsOtFkBQGhXTOkVSDXK3c34ZbdBrR4OfxXOQuN7svRQKM3ZvJtyq/4fTn7Mr7/SBS5VcXrkEar43XdUpNzdbgdpsbEUzqKVbhy4KsglLOF8P3D8y3MwCxoN1+bNo9SLF8mtTx+6OGYM+Xz7LSXze3/2pZfImdkcCBBEffYZRX3+OXnwd6HsgAF0afx4ujpnDrm/+SZ5TZhABZ0y1nBnFmOFSYFAUWbMkzsuTON2hl4uGYMuWiq+1oHVW8+qBsC9VnB4xpbgHsoDVrLg3qXQA+mm96rRgDq//4lQq4fBWURHAKXNHwI1yDIrHQK0CvHaunUtkwF7+nvMG5ZMPxgLbbn2HKUMidevCsZAMWYVXLy3L8xfr0cf4cwq9ewoOWjGZQUQ72MVRNG3fiM/D0cepnXg1Vl7Lc0erQJXTR9OCdcuWb77tvBH3fz5kD1inQLItjONH/R7a3Yt4iStmDQoXStFjIPWQuOnX8sg8qcW24Po46IP+/G+7raFLO5Wlh4bxboF9wQeT2xeSVt/miXKPBRTB2/UTr6WPQAxRHSVUEwdENGyA7RBicy8+/IZiYBE4MFCQAYAHqz7lKeRCOQ6ApnNoCsbzY5a+qwc+hOmeCO7aq9lB+07NDSUfv/9d9q0aRON4rrpLl262LuNB358AlPM4TT+e+sWle7XjwqVuktD1hoy5aj9hwaAGUM7u4lPdOEWcBlb3+F5xfG+oekVr53bSEdAjOdf8G9y14eYX34RJQzJrPnwL7eBLOLpSSU4AOQ5bNhdVoOVwIair4HvyWP1atAI1iRA67qhAa2pS82qZo6a+TG872h24kHnx35hFb//nsq88or4cwoHrU4/+qj4WXFuZXnrwgW6+NFHVMDBgbxnzqTzgwZRKf4cQYT4DRvIc+hQOsPOv/sbb1Ds0qVUqnt3ilu+nNzffpuusdOPsSgn8Bw5kiL5Z9B6KNGqVeb3r3oSpUoIVO49ez5L8+l1jdBmzY2yrqkpSaxC/ycd5jZ86lZ96v7z2KhuAIDv5vjmFbTjly+4QiYt3Zm02XF8qHQggLOdyMJya7muXWErqOvpMS543kwK2xZkmVNNtwe9fx13JIAAnWIQ8vPwr03I0sOaPNOfrp05IbocwECnv8OidueP7BV/L+XpzVn3aUJQTzFbavnazgAoc0BJArL2cZfPicw/hP2gzI/9K6ZQ9NXfKyGcx10ToNmgmJJxh5NtMcb3XMhuCv7fNEq+x+pQPoPYXteh00XJhLY0QSl3wD52/fEtHVv/j2VKdWkHsv+reR8Q+VObOnijLh9QnxkBj6WfvEspN2Itj1ru3EpnANkBIEtfefmwROCBREAGAB7Ia5WHkgjkHgKZdaCxQyMV9pw+hdksr7V9ZFfgAvWk+/fvp+XsCI0YMYIc2HmSdheB29euUcrx4xTHTnMRb29yf+stKmCllzzG2luKYiSgZ7aVoNE8aVzmgez3VW75qDjR2vstwEGIiuwAI8ChDQIoAbbGrJNRltv9rQw5QRVcS9GMp7uRW3FVi7MceGlSOEB1qmtXEaiAs45zeHKmvvyUKWK1hK1b6Szv2Y/vRxFlvDZ3Ll3jgEAlFrSM4A4XXmPHir8jQIAxF/gd91uxQpR2RHHbS7AI7iQkUClmDCQduJvJLj9xoni2DAcK0P0hO8wecUhb69UoV5YZHwEE5ofatHX8JT3KEwTf3H2rC42PW0ybh9OXGHuNIlgk72r48XSOP+ZSWsxVadbBMrVWWwBOJJy9yEO7uF3c4nQtBPGQGeaB1tnGuo16vczCc3UEjV9RvFc2AYcX9fhw4vf+9QO36LukC5FQ9R8xg0JWLeR2eisyjLN2RgxKvZnMjvxIi+AdxtXt3ocq1G3MLQm/EngpBke9ce/XCZT63exkK6yC8nUeoSsnj1hU8TGHX8vOVKNDT3b4U7g8Ybmo7/9XIxCKcqCKDVsKkUPU7oPNcSTob3Ff1kztpF8ND02nsYCyC2B5cNlvGXDU27d6DTXNX/1OYY+NnnyVnMt4cAvD7ygx5mq6raGNYcsX3xNdB1BmoQ4qyQ4A2fEviJxDIvBgISADAA/WfcrTSARyFYGsCgAa0bBz+jBm27xZ20dW6r5TOZu6gTOiZcqUoZ9++okWcis1tAL8mp1ET3a2pDECnMlK2LaNYpghcfvqVfKeNo2KVqqkCw2U3GesDTYFHX6ZhuhkiyoVrY4320oQ+hWT2RmsU976nd1JSqJIprUjiw4r5ucnst2OdeqIv4MeD6f6VkSEcI7hGINCrzZtWUMRrv1H9r9D9RzWimD8L7EoJRT9RYa/aVMK42CA23PPWQIAcbzfi+zg+3ILy8IsXhkfHCzq/8EQgPMe/swzVJjf8cRdu8iD2QBJBw9S/MaNVIX1LyAYGP7ssyIoUom/A/jfCH4Od+zJ5QZgD1Ri3ByzoS0m2CEIVG49ddbU+2FrkF7LR2R7FSG4zCyCzH8btHBjhXm1adXetXOjp/2dtP8YAKbo3gZq/HCcq3EZAlgAeuKBCEQkREdlOGqdwN7UhJ3zo+v+oZ3zv8rwuX+rQGrZ731Kl22/NwqUdlDbrRmCEMWcnEWm35p51WxA7fuPFC30QJ03MieXMpx9v2Y0THyO7LsaB3XXAC0DQDshBPhQ3qBXlgTKv9LGT53lxzzaoJJ27kIcOEy7x8zRO4jsAGDqiuUgicBDh4AMADx0Vy4PLBHIPgSykkHHLnKrf7reic9cu05DFq0ktAOzxwpzRm88CxfqCYIZzZXGv7D/9ttvQvW/Z8+e1J2zq9OnT6fJkydTbRa5k8b15XFxdIWF5ZKPHBEZYYfq1XVhsdfBK+XoIDLovmVcrc5pNltspF+B8oWwwEBKYwFDZLJ9OZih1M8rC8cuWUKnH39c/NWfS0G0Ge/baXfou+Dd9M+BY4R9v9GmCXWq6WfYli6r7xCCE2H8biL4UnXVKkqNiqKTrL9QgWv2y773npj+2g8/UMSrr4o/g8UAjYCy775Lrr3utos7P2QIgQHhULMmXeH3u/wnn1Aqz3eZ3/tiVatSOab6x/7zD13ngEAJbn/pwePBlEjau1es48r6Anp6D/acLzYpmQYtXEnnYv6jTNvzvHqsnuaDWljOnrkdWUSuRseeom88HEBrhlr6oM9HWxxFZQycywaPv0gHl/5qofMrtelGe0AWH4r8WocaDmODx1+i+j2eo+2/fpFB1A+fg9Jf/9G+XArwsUV0D+up2/ZFR57O0BEAwYnOA8cTug5YMwQUVs8YJpT41aawBkpw9hs4qLsMYD+Vm7QXQYUiDk4iKLHuC+5+EGG9swv0D+oxs6AmswI2fjdJZPv1DBoKKH9AWz6lDaDWSdd2CVDPBR2Dli8Nom0/fZah8wH2AR2EuEvn6OKx/eIxdB3oOpQDnffwEeUKrFegBAiUuXHmqq0DqThrCeDu1cEFfOZWoTJ3f7irpSA7ABh9E+TnEoGHEwEZAHg4712eWiKQLQjk9wBAZgUMjRxIs+Be4JrpcePGUenSpek5zqzW4CxwYR2Ku9k5H5Rx6CMPhfnizbkdF9PBC3CmU8+uxifS+wuW05UbLChmwvRo3HjUbDABv2gP7tyKuta+24/dmqkdZHXtvHrs9T//FOJ5cKD9mRWSXTXvJmCwOSR+82Y61bmzEF2szAyVaM7SXxw9mvxYkLEEs1Vg0DVI43tyrF9ftzQjq/vIjuevJSTRwN+XUVS8uffD1pruzsXp82d7iOClxTijvuHrCXRm7xab24VDiUw26NretRuTd53GBDV5OIM2jeePOLiDdv3+jaDfY54qzTpye70XmfJfWtDyD69aQK7lfanTux+Ts/tdkUYjS4i+wln6r+n8Ye6ywd0InHkvyG5XacrdTfj9Rh17yOqFdIiz8rdTkqlUuQri80qNWos9I9O+bd4sDj7Ekjv3qIcQIM4jjPd8lGn0+/75ie5wlhoOK5gBcNJtGWriQXE/u2eL2JObjx81ffZNKle9nngMzvL2X2aLNnjYzyO9XhH0fXWgCPX9xzctpxOskYBgAij/cKor1GlC9R59jnGqdHeL/HPoFIC5Abo/aPMINgAHv+YdBQsCrQ/BSgDG+HOTZ97gzzqlWy/2YgQF/zjTUqYAjYPaXZ6iKjwH7goaBjt4zxfuOfrulaszFm+Qh18tunTisOgUAB2H1v0+IN8mqpIXxjBsxzra8+f3QgsCc3lwiUGDx54Xz8JOs+4CKP94LxBMqtvtGXFmnB9mpEVh9I7IzyUCEoEHEwEZAHgw71WeSiKQKwjk9wDA77sP0fdb7wpT2WO1vTxoElO/nYpaF5AzM9c1rm+P58xwKRa1e5n72r/44ov05JNPmnn0wR7Dv5Qj6xzL9PLUc+dEZti5/V2HRM92nzlPY5YECefdjNkScDQr/ufNdfif9kYdvr5DE82if2f5XmHqzLl6j0qQoESbNlR5wQJRb58XDFn6C5yhR0Yfdf/hHKACnd+XAwEFS1jP4OaFfVvbQ3YGACq4uXD3iG7k4pRef0Hddx3BoaascI+acmkSgdxCAMyILSxaGHlop2VJtcBjbu1DriMRkAjkfQRkACDv35HcoUQgzyKA5kUTlm+gLSetiyUZbTynW6gZrW+2z7t2Hj0lcKP1lM/jmN7+HtOor7Kj26NHD6pWrRodYar7wIEDzU7xwI6L4dIIJ84oJ+7bR0l79lAZbgfnWOtutkvP7L1HPf0GBBBmcBvBdaHW6cPK+nDw3mrblHo1tL2vm6dP02mm0ScfPSoce29WtXfh+1Y70HcSE4X4HUoc4GDnBbuTkkKRrPwfzUJ+ECe8HRNDl1nzuvo0AAAgAElEQVSDoQor9GeXKF9unjM7SwCaV/ahsawfgTIgtaFG/OLR/SKLjAxwGW6Flx3lC7mJk1wr/yKgV/ogOwDk3zuVO5cI5CQCMgCQk+jKuSUCDwEC9jpfWkiGdGlNgTZo1DkJYWY6GBgJv5nZLwIAE7mu/U12bpdwDThKAMAIGMyU94fd/r15Uwj/xXHduQu3hXN7/nmbkNjLQrHVeeLIxSs0cvFaSrx5y+aaPpwFNqvCD+f/HAd20AZPbT5ffSUEAfOioftCGAcqIN5XMiBABCi8WfnfWpeCvLh/7Z7sbRGpdyYEfnKl/WJ+AFXuMc8ggPKFoNmjuQzgcoY9tX9zJFVGSYc0iYBEQCKgQkAGAOTrIBGQCGQJgY0nwmkiK2xn1lpVrUSjurfPkFHL7Hz2PJeZ4EVm93ub62mR5T/HtPaGDRvS7t276UNWO4/lNmje3OIOHQCacKu0h9q45vXG2rUUxc6x14QJIvOv1/ZPwcne9n96nSfM9olH5nd417bUvlplw6tCdj/6118pisUMU06eTDdeTxOAi4Epbs0aUW+fxCwIV9YH8PnySypctizdZiG+s6+9RinHjpHfypXk4O8vnHSICCJQgvZ80ErAulFffEFRn39O0FLAZ94swleYA02KKXPd4Jp+RXsAPwvv0ydDsEK98ZIsaohyBgj83WINAHQuALsBpQyXWcTSge8MZQLYr5l9GIKYTQO03RQyM23VsqVpypOBQoxRmkQgLyAQd/kct08cJcQcoV9QjrshQNgwLfWWFADMCxck9yARyKMIyABAHr0YuS2JQH5BILNK+sr57mcZgL1OQUmHYqLtWzVPd7uuB87/t99+S5+wCjqsBNdQT2NKdYcOHeg008QrVqwoWgI+7AbF+MvMjChQtCiV4/ZyRs4/8EL5yQQOQOm12dJiqicAuIrbCH4atNVwHrQOHNOjAxUuZFu4LfXSJTrbr58IaIg7Zy2D0qwHgDZ3hd3cRHu7DOfjAAhaBkYw/R5t8RTzYGZI+alT6QYHBpCZR4mE3/LlVMTLS9Tpw/Eux+36EDTRrqvM4cXvXrmPPrLQ0qG2jxaFzvwOVl60SOwJQYqwbt0IpQt6VpbZDAjMYI8lWSTQl0s2ojhAcWn8ePFIUX6X0TWgELcFVJ9fbx+59c6j08eIv1bTqajoTC2J7/6ExztTLdb/kCYRyAsIqDs5wPlv9fJgupkYL4QdYehC0HXodBEIkCYRkAhIBNQIyACAfB8kAhKBLCGAzOmYJetoX4T1/sxmJjfrVJmZy54xMYnJog1gpIn2YAWZ/vtKq0cI9f/22hnOlA5nIbVhw4aJ7P8BplR/wRna8ew0+fj42DvdAzX+X35/8F/BYsVErfx1dkahIO7+zjtUhLPIRmYvi6ONvy+NZgdeLSl4+moMDWfnELXitqx0CSdB/a/AAoC27E5SknCu4cxD3d/nm2+oDAs9koHae+LOnXSKHfC069eF+B7U9S8wS6Rkp05U8bvv6BIHR+DsI5Dgw7X5/3Ktfji3yrsRFCSceFcWkbzMgQI8A0fci9+vW5GRgk3gxiJ+FefOpYJOTqKmH50HUJaA1nveHIwS9eqMO8Zf//tv0YEBWfzyvF5RfkdxDqFT4Ooqsv9gGOBZEQx44w1LwEIEJ5YtE8wHo30Y3W12f36USzxG/xNEN1Ju2jU1gpRDA9pQK7+Kdj0nB0sEcgoBdGjY8PV40YlBcf7RDnH9V+MokjtGwGT9f06hL+eVCOR/BGQAIP/foTyBROC+I2BvJl27YdTWvtS8AfVt1iDH+5tr1w69FEWjOYBhy/krwrTqV1o1oqca1cnU/uDw/8517aM4S4tMtRM7Yd9//z35+vpSANdYP8yWyKUQsSwu58K94xO49Rw6AJRkJ9iM2Fxmgk/P8zvWr0VDC+QJXO+PDgKHz2esn1XfC94B1H93qF7F8LpAy0cLvTTu8oA6/wpMxTdiMyAIcoGDRFe4XEDJyt88dUrMgzaInvzuRHAQIZY1I8pzIMCTs/mozT/FlHxYVabyF/HwoDAWHUzau5d8+X1ze/ZZil+/nk5yAAFzoJQA7AoEWc707SucdpQRVGaHXy20iBaAJ7n9n5LNd+D2lIqlccmKEnRAgCF26VJy8PMTYxF8cOH1y3NAAWOSDx0iXw4EuPFa1vZhCGQODIiIjqUpqzaZYgLg36Umvt40sEML8iiZvzof5AB0cso8hEDY9iAK/mGmaJXo3yqQWvZ7n9DWceWUIZR4/SoVLFSYOr4zlnzqN89Du5ZbkQhIBPIKAjIAkFduQu5DIpCPEcgqvRZHR4a9X4tG1KdpvUw52VmBD23C0BJw4/HT6bKDxQoXppac9XuO91SptGumlwADYC5nX7t3705vs0N4k4Xu3N3dqTM7d3245roS08KLcIb1YTQ4vlGsjn8zIoK8xowRDiUcxoKO6dusWcMmJpH7u/+xnC7HxZuG7v/sXQfYFUWyrQeSc85BclYkCoKKZHPedXXVdc2uioqiqJgQDIhhzTmhaw5IECTnjCQlo+SMRAHZV6d3h53/MjNd3Xfun27X+/zW5z/TXX26Z+5UOtWX+Sa8+v3DfxyhQaMm0qjF0az/GLxLozp0Z5cO2tR/XOu19sO/h9b6J2jsN6zRdg/1/L/zuYGxXvrSSxUey/j8wLj3ov0buFXfenYMFG7ZkupyLT6uh8MA6fd1OA0/Dxv7q9lpsP/HH9U9IPRD9H8Vnzk4F47s30+HNm78j8OBHQaI+EOiHADgCfD0KMVGPpwdSPmHEwflCHAolGA9wT/Ah5rqsQMib/HitAbcBUuWHNVDvGEpuPAIO+EWs+Nv+IKfaf6vG2gbZwId+uMPNROe+Uoli1HLGlWoR5P6VL1MyUx/H6VgyW7IXITAwX17aPhTd9PW1UupePnKnOb/JBUtW5GWTf6eJr75lHIyoxNFz3ueocIlS+eilbulOAQcAnEh4BwAcSHpxnEIpDkCqMUeMHz80Q9pGzgQcevWuK5qsYa026wQGIW/cWo1Ir7FuO43DjnA4yHdv0ePHkdb/r3HLdaQGbBp0ybFCXA5E7WhRADZAekmh9avp+1DhhBS4Mtx6rsk+g+MYMShrhudACRSOH8+ReLWqFJ5QgvLD6fNpXenztXW/TerWpEeObcLFRWeSb8DAIR55bnlo078zPtI90fE3i/7mUDy544dVXlAvXHjqECtWqrFILIASrGDoCZnlOxl5wAi9yACRET+IBNOgviv6qBBKhsAzpaV/L+72MmCDAEY5igFQKYCUv3hePh99WpaedFFtG/OHOUQQGZB4ebNj6oCPTAHyAUhHrfA1rffpjXXXJNBZ+gBngLoAaJAYFHy/PPp3wcPZmiFqMPG/d0h4BD4HwJrf5zBrP8Pqui/l+Z/+ODvNOrZ+2n9krnqwvode9IpV/VyrSjdwXEIOAQCEXAOAHcwHAIOgVgQMImm6iaE4X11+xbUuWEdgtGWG2QZR1z7coT0KiaG68wp2ZMmTaJ6HC0tzkbYLDbcBnLEdwAbYS1atMgNy5WvgaNVqCdH5L/mG28okjypjGDivqe/nyi9nPwdAMZwtsdTIydqHVZVShZXToNKJeREWnumTKHlnJoPw1ql2HP0HaR/ocIYIDqOyPpBNsBLsQEOA90rG0Ck/hfmRNjGTPsQGOWYwyPe8+r4d3z+Oa2Coc/R7CKtWikeBaTk5y1RgtBe8Rd2rmzlTJTCzENRf+JEdd3qK65QZQXgCKjIDihwF+yfN4/ycBbBoXXrjpYSqIm5Q4HKOuBMDfAF+B0EyAz4lR0d0KFA7dp0kDM6oHex009XfAbIMshTpAhtYKJCrBEcBnkKOjZ98eF1FzoE/ovA/O8+olmfvan+v5POu5Kan3sFrZw+lsa//oRyChxXoCB1u4MdevWaOswcAg4Bh0AgAs4B4A6GQ8AhEBsCm3fvobs/G0Frd+yKZUxE4RtXLq9ScZtXr0ylihTK0em4aAH4FLdjm83t3TowKzza/0Hmc610fk7XfpyNqxJsrKWTIDq8nevEQTJXqGlTlaYuFVMCwDrcxu2pi3rQzNVrRcZ/RTb6H+XI//Flzco//CSAWAsMXUTpYYznKfY/R8IfHEVHuj1a8SF93xPU6SMaX5Qj/jCsNz//vEq1xzhHOJsEkpfHKcxGPoj8inftSmWuvJI2caQfGQEwzkHGV6F3b2Wkg9UfZRYHfv5ZkS1WYy6ALdyV4veVK+n/mJgQ0XyQA4ITAP/AAYEoPZwyHpkg+AV2fvUVbWUnDRwT0APrqfn++0oXv4DHAVwEe6dOpSLc2rICOxbycpYLnANwQHhdDXS8CNJz4K5zCKQTAnO/fp/mfPWuWnKN5u2odrvONP2jl2nv9i1H/1unmx6kPPycOnEIOAQcAkEIOAeAOxcOAYdArAhs4HpspGWv2/lbrOMqQ4pLBOAEQIZA7XKl1f/vCSK1LWpU5RZ9ZTP899iVSHJA1GduYQNpIadS//TTTxxUPUJNmjShtm3bUsE0iYjC4Nzx8cfKcN3DmRAF6ten/Wy4luXWclKj0IYA8CR2Ip3KXQD+OXaaNvJfsnAhNv47E9oG2ghaGiJSjnZ7/pZ+UWMhTR5s/GjllyhwBuBvIEqEgDQRtfb+tHs4UdCmDyUIKBVIlOOYd6IGG/BwAnjkgYnXgAyw1iefKB1WoDwgYRx0AoCDArwCXuvBoDVt4xIX1P0nrj2IdNAGX3ePQyBdEVg06ktu9fdi4PILFC2uov/ljq+frvC4dTsEHAICBJwDQACSu8Qh4BAwQ+BXzgDox8z6kvZ6ZiPrr0amQL+zzxDXa+tHdFfEjcB2Nv4RoUZ0+t+cJr7mhhtU+nlRzoqQCro29PpkGP0qaOHojQleiYOH/9Aa/+WKFaGHz+lM9SqUlaoTfJ2vrd4ubo2HNH+Q7kG8tnoF6tal4pwej1T5AlwuoNr2MbHfLs4KOLJnDxU95RQqx46RkuedR3tnzlSkfvkqVVIt/VDfj5R9EPDhftTjF+ESkn2cwr+Rs0l2MTEg0vxBEliOOQVA2oc0fIy7/uGHaQtnAhzNKOD2fsgiqNinj+omgCwCZBeg9SCcNJgLvARw0qC94RZubVibI/pF2rQJXjs7tnaNHKlaEO7jjJe8PD4yCypxGQyyCpw4BBwCdgjs2baZRjx9N+3auDbDAMflL0Ad/nYX1Wpzut3A7i6HgEMgbRBwDoC02Wq3UIdA5iKwl9urDR49mcYzOSCi3pkpN5/els5v3jgzp3RzGSCwmQ1P1JPDAVD8jDNoJxvHZdmwVb3ohbJq6w6669NhhA4UcYpt2n+cOrix0guBjb/toW/nL6Hpq36lDTt3E7JblJOIn4eShQqqMqi/nnwS1eKsJycOASCwc/0amvj2INqy8ifKkycvVazfjFpfej2VrlbLAeQQcAg4BLQIOAeAFiJ3gUPAIWCLAMz+2VxvjZTruHgBJLqcVr8W3c/t3rKzAJsNXCYx7udVNGvNWlUysYPbkaFFGQT8B2W43AEp6J0a1iakr6NFWWYIdEC/9MnLV9OcX9Yfoxt0KMGGCcoxmlWpSJ0a1KYGFcuJWuThXpDD7Z0xg44wSd5hTjEvxCUQfqZ5OI/enTqHsVlJ2xmT7C4gqjz3xEZ0JRtpx+XNE6ouDL0xS1bQJMZ1Pe/3Hl4nBKUsVUuVUO0mgaW/tMVk7SDinLryF/qGjcmVW7YfdY7AkCzPWQ3Q8dwTGyZ1jrw5vl+0jJZu3prhzKJLwsm1q9PfT2lFZYradbPA6f+Fz97whT8rrob1bBCjRR/WgOehBbfnu7hlU+u2nNiDr+cupskr1tCW3XuPZoNA97qc8QGM2vEabPfAZL9MnKTFuexpwAXduMSpnMkUxtfi2V+4bpNySCzhLhuJLRKbVqlAN57Wlmpwe0QbAf6jFy+jsfxse3vrvU8w9kW8t40rV4iF6wVndfaadeosLVq/mXaysxDOaLxbK3OrxzMa1FHPQ2Z1nIGz8se1G2nqil9o0YZNtGvfgaPvAO+dX7JwQcU50qpmVWpzfDVuSVk8Fixs9srd4xBwCOReBJwDIPfurVuZQyDbIOB9VL7PbdfQd9szclOlINq29T+/KxXimujsJvgIxMf11/OW0A5OY5cKjP+LWjShS1s1S1lnhNXbdtCQ6fPZ8F9zNAop1Q8f1R3r1VSRSvAx6AQt6bYz031+JkIsxm3lvOg/jOIHvx6lPpRzksBA7d2tA3VtVPcYtWGIvDZxBn3FhmfU2Y8aQ4cFMiIe/vYHraPt+lNb08UtzNnBYZhPXraaBo2aRLsP/B6pzpnNGlCvzu11Kmf4O3CZyOO/PXm2dg0wzv96cnN2mJwoNtSh/2ezF9Bbk2ZHloCoVqS8h7ez/lHOHKPFBVwMwtQHuUxq+eb/tFOUyN3dOwaeL8m9kmvQVnPAsHEEHpcogRPmEebHkDokgT3W+SxnhC3dtDUyIywO/OFY+WTWAvpy7iJti1BwffQ7uxM1ZUdmKgTP/oRlq+ijGfNpNTu2TLPh0H3kz61PoDPYCSzFOxXrcGM6BBwCuQsB5wDIXfvpVuMQyLYIeFHlERyNGcnRQy/6mQqFTT9QU6FD4pj4KH1t4kxC5BQRTVtBpBgcB6bM9FHzIVr84rhpyug2/UBNHBfGWfcm9ej6jq2tImufspH26vgZtvBk6X1oW9mnx6kZdDBtj9mRSQofOKuTUdTPpPuGTXYMDLiP2DH0zpTZIudd6+OrKg4FOIUkgiyT53+YojX8/WPBULyjyyncIaSeZAqVXv/QNz+Inj1EhAde0J2zb1ITbceZeHLkBEIrSqkcx90aHuGOFMA2FYKI/NPcFtMrP4iao2aZUjTokp4qC0gnJlkO3ljY2xtPbUMXnGRWxoXfmFGLlxO6g+icVH69ka3y9MU9qRq/W+MSW13C5gfx7Q2MSZdGdcROr7jW4sZxCDgEch8CzgGQ+/bUrcghkG0QwEcQokrfcLTbJqpsuxAbI8d2Lt19cX8IYj6kAz96XheVKpuM4OP81QkzaMTCpSLDzmQuRK5gyJoQ6dkw+5volOprg87dBObAGDB8vMjwhH6m2Sswzl/nPUTEUyI2z8bC9Zuo75ffE86LRKRzYL9fZ6cY3g82WUFwhj3DhmjpItHlBvsOHqL7vhhJWIdU4GTrULem9HKj6+ayw+MBznI5cOg/tf4SqVC8KD176VkEgsq4BeUod3Pnlo2ayL83bxN+7zzO5QgofYkSOHaeYkcHSi1MxWvZCcNXIr9xVgocGCiBsXFi9mxan3qxQ0nOQhKuFcqnBg4fR8sMsjska8Q1bWtVJ2SC4DfAiUPAIeAQsEXAOQBskXP3OQQcAqEI2Ka5xwXpNae0VGmTWS3JfpRG6Y80+4EXdicY2jaCj9P+3401irqazoOP1D49ThNHLbfv3Ue3fjxUbIiY6pPq6xMzAGwMz6Asgii9wR0BMkSpkYUyEkQSpQIjvR9HzmdxPb5ULm/bnK5qd1Lk5dv27KP+w8YmVeohjYrPWLVWlZUcZuJJqaTKAQAdHuPnbhKXO5jIKeyMAK8J1hynwIH0PKfmf/vjT+JhdVkqGPM7Hu9FQbvNsEnhXMD7rZGgDae0/CVqgdVKl6TB7ExCSYCtYN3DF/ys1i3JpLCdJxVZYLa6uPscAg6BnImAcwDkzH1zWjsEsiUCm5jg6c1JsxR5m01EL45FpTp9V6pjZrRC7N64Ht3ehWuVDY2CSVzjj8icNKIrXXPQdSbZClvZKLz1o28JKe05URK7T9gYnqYdLJC98fT3E8VwmTrHFqzbSPdy9NwkWt2XDdXTmYgzTFBjjoyCONqEStaDbiQwSKVS4Li8zCHSjU6sVkl6i/i6FVu2Ue9PhxOcg1JBKcVD55yhSOHiFlMHEuaPcvCYlotErUfihMEzhmi7CZ5BcyLT4Al2OJhkLPnHwe/dkOnz6L2pczPlty+2VqVxHyg3nkPAIZAjEHAOgByxTU5Jh0D2RiCVqeSmK7c1ik3niboeRFf9vhktjsrazm3q7MDH+WiukX2GidyS4SEw1VearZCTHQD4IEcdsZ8AMdWGJ/YTpG3SWnLUVj/MhmS72jXEWwjiznenzBFfrzOkYPz34XRzGJ5xyJWcaXAFZxyECWrBe3823IhsT7eGZPR+g0sePp75o9EQLZkRHvuWChI4lKg8yhkJ0rT5qDMUp/EPgHR7a8JboAPc9F2aaPx/wM/J+9PmiXHU6SP5u/S9KhnLXeMQcAikFwLOAZBe++1W6xCIFQHPoHyJCeRMSJdiVcI3WHNulYeoEVp6ZZXEbeDo1mGS0g1D8Smuk81M49/TH7XtIDGL2pud3BWh1yfD6NftO3XLzlZ/h1F0JbPS/4UNUa+G2MbwhBPhuT+dxS37iorWZ4qXqWGLNOb7vxpFqFmXSlTttg3zvW5enZG4ZMMW6vPFCKNsl4pcVvM874OOW0CnW+LfUeJyB59vk5aoyO7px8b/yVz7Hbfg/T2YnYHDOG1dKsBk8CVnUpVSx3b6iPv9ErW3cWcx2ToAgOGHcJJx5F/qRJFiLbnuBM5SeZTfqzo+BslY7hqHgEMgfRBwDoD02Wu3UodArAjYsDvHqsB/B0N6LBjxYQiDfCwz+neHrQM961GPHUdqsxQrKVnWIiZAe4CNuWRTZaV6JV4HI/nqdi1Ur/swsa2PttUpjvtw3sA3gSi0v23cPG532ffLkVwLLO/4YNq9wnQO0zpn1FbjPIPTQyqdGtSme3uedgyZWqraO+ocAGgFh5psE5GS3JmMiWuHc7kGsm9MDEWkpD95UY+UODVNHUhYQxg2qXi/hJWSpGIuWwdA3E4P0zMlea+ajumudwg4BHI/As4BkPv32K3QIRA7Aqmub0d7qRplSnIbrvJUu1xp9e8lChXitmJ5qDj/LQ6m5rhBMW33Ftf8wAqp51FtAWHAIe06FazUJusAwRbqbLGnYZKKj3sTHaXX4sMbxtmdzBxeK2A9pqnzmNckmwPXm85h6mAw5ReATkEcBql8NqLqxOFQepgJDMEMbyKmRIySseEAuZtLEVAeZCJ/atWM/t6hlckt4mtNHUgY+MxmDahX5/YZ5khF1lNYqUEq5sJiJO/RRGBTpYt4A/97YSraGJrq4K53CDgEchYCzgGQs/bLaesQyHIEUlHfjtrWVjWrUDfu6X1C1Uo5Mp3RJrqHzcSHbssaVQhkZp4hOY0NFrS0kkTrdUzoNizfqTxkknZbq7ftYEKt+TR7zTqj6HMq9YaBULRgfmpcqQKdXLs6odwkrJzBpp2hbh8T12Yzh6mDwZTDICyKit7sg5io0ISFX7KXOqZ4mwg35pUQC0r0818DJwScESYYpJKMELqZZkfgXfUAEzyiC4AncO48yYSiUh4KKW5BZwlzPTJ0DE1ZsUY6jPg6lN08/+ezqWzR6JaSqV63WOGEC89mx8yt7JjJjs5x2zW5+xwCDoHUIeAcAKnD1o3sEMh1CMRp/HsR1Os4uoV+9v706ZwGHDIikCqN1mYmgo9cRJA78Ad14ofbp7MX0KvjZ4iGi4qC2vQcT5wUTP5NuYYfBteCtRtpI3d7sBVJFoBubNPIN8bTpYrr5jT5+7odvzGXwXeEmm+pRNVWB41hM4eOnd8/jw2HQVA5ys8bt6guAhJnlhQr7zodZ8LiDZtV5gvaMUrFhihRN7ZNK0WMqVufbt6ov9tkRwRFyb+Ys4heHj/dqKxBonfQ2uEUfHvK7Njngj6mZR/TV/1KD7FDx5ZPBc7DRpXLq8yDQ+zYWMjdNkCCaitBJKS2Y7n7HAIOgdyPgHMA5P49dit0CMSCQFzpjl7E+/pTW1PNMqVi0S0rB8GHNKL1o5csN1ID3AW9u3Ug1EwHiUl6bpgDwNbw8PSpW74M3dzpZOWggYPCpq990NqSNcazuwPAlFkdGIEksf/5XalQvnyic2Q6hy5anjhpHPX/qar793RFidDAC7oRHGlBYhrhxhg2qeC6DbNppYgxpfweuvmD/m6THZGI94ot2+kedrBgrLglca5UOpKgO7IaHjirkyiCnsx7EEScN5zahro0qpOBrwaZWrNXr6VBzBGxZfdeKzjxm3pxi6ZW97qbHAIOgfRCwDkA0mu/3WodAlYI4IPnga9H0XwmNktGKjG79m1ntKMW3NYqt6Qq2nzcB7HGJ+IahwPAJu0YekA/pJTig9LfeszGaAg6L8kSmw0cPt7Y4ZKs08Hk3L/CEdHPZi80ucWo/t+Gvd2U2R5p1v04wmlCWJdY/5/KiK3EaLM5J3Eb3ckQW5rumcmBQzYXjHeT7i3++v9UpuMn7m2yjkwJLiblMd8vXqa6qZg8G9ABbfseYydftVIlQlVCNtn9X35v1SbTNItBgou7xiHgEMidCDgHQO7cV7cqh0CsCMTxIY8IC9Ldw6J1sSqcSYPZftxLWjehx3V/7s+tk7DIbjIfzYhO3dmlwzFlGUhRvfWjbwnt3JIRW8Ztb87HGJdxjI+JZJYDYP+hQ8z+/z39yKUSJmKSnm/jiDElAHxnyhxCb3OpJNarpzI67Ol0OXdeuKrdSYEqoktJHy49WMJlACaCdntouwdOhjhkxZZt1PvT4VYlEMk+J1H6S98v/jHu6tqBujNPCwQZKAPYEWebAq/D1r+3tvwqujnC1hZ1n01rTIyHMqpHz+uisql0spA7tuAdgjNsIqk8LyZ6uGsdAg6B7I+AcwBk/z1yGjoEshSBZD/kEU0+94SGKu0xJ9f5B22Czcc9Uv8fYgOjzfHVIvdVSsAWVjtuk5kAhZCK/gj3lQ4iuIvLAYB5gtjipQfdxgGQCmK3IH3hHLnt46FGabxIC0Z3BGRGSGTGqrX0IGfkmBDKmUQ4berD/dFq27IYydr910RxX9hwJGDsKKeCqX42mRqJc6SqC4Bplor/jNp2NJDi5+dhyIzWqiZkizbvVaznDnZ+9w6gRFYAACAASURBVPiv80SHQzLErcm8V3V6ub87BBwCuQcB5wDIPXvpVuIQiB2BOD7kw6LJsSubBQO+MXEmfTzzR6OZwR7/GEeC/Kn1iQOYRC/D0j5tdEMECXXoGDNIbCLPYeCY1NwmjmHjAIgyFo02UHOxjXFerXRJGnxJTwJBokSkziFvrCD29qh5bPbZn2FgQjwJhxjae5oQ9UF3XbTTZh/iJgBM1nmKdaaixZtNBwn/GZVG5OFExP7u5DakJunyfh4GKd8H5ilRqAB3DfndOCvBhIDT9NnDHtqk5ts4lzFXMu9VybvHXeMQcAjkDgScAyB37KNbhUMgJQjYfoR4yoBEbiBHNvFBl9vExkiCgQHiv66N6kbCYULAFhQhtGFwh0Lof34X6xeW/pwM+VXignUEbv7rYbDM/3Wjav+F9Ng/mHjx1+27jI5UZjkAPpoxn96cNMtIN5O0c5tzZ0psZ3L+vIV6GQbS0hM8C90a16UbOTNIOSgMOUZ0bduymgAwmShu4uEBUejd3TrGlkFlc4a8M6qck8wdsGzztsgzfipKvrhkIP9xeVX7Q/CRSMVzNuxl7hl0V9GR4lVnB9rD53ZWtfUm3VM8faTvIhvcpO/8RGxsnDQYI24OC+meuescAg6BnIWAcwDkrP1y2joEMhUBmyiyp6A01T1TFxTjZDYRRmmkSUoAiLrSpy7uQbXLlcmwMps0VWkarA2xWhDsYQbckX//m9vn7aelm7YQMJ7JzNibmRXbJIIYNF9mOQBs8DFJz7chdjQ1CqTnz4+zx2EgaY8Go+iKtieqdPs8/O8Q06wOXVTVZh9McYp6ncQR/ffGN00h173mbMojvNIICQFeYtaXNIrv6Y0o9v1nnk74/flk1oLI5YBYD05mEMxCJi5bTQ9/+4MOggx/l0bNbZ6LZNrzmfJwYFGpbB1pBKq72CHgEMjWCDgHQLbeHqecQyDrELCJdvi1bVe7Bj3IbZVyW92/t0bTGlrcJ430ShnYwdR/a+f2x3RUsIl+So0fm7GDTjGyDJA2XpzTdmH0w2Date+Acbqw9AnJDAeAbYaElADQtqZcauB4WI5YuJSe/n6iFFryiChrlyutOgfMYqdNlASVBcXpALAlYjTFKWyNcUb/vTlMSOR0G2djyOKMtuLuLXd/Npydc1tDp0g0yHGh6bsSfB3YC130PwgTGweAlB8k1dk9iaBKfwf89+lKY3Rnw/3dIeAQSA8EnAMgPfbZrdIhYIyATYTbm8S05thYuSy+wdbAkDLRS1Kww8j6YHw8OnSMYuk2EX+Lr6j7ki0LMdEpzmszwwFgQ5IY1sUhaO1Ihb79X0Np029mXRikBo43p2nE1os6IrKMVP4Dhw6Hbh3StZ++uCeVLvI/vgObdOeoDIDte/fRLUPMu1WY4hS2yDij//45grCzeUZMjWTvjO7iWn6k84eRTyLr694epyrj3S8mzh04BkFC+uPaDZH8KviNubpdC7qszQkZ5jI10r35Wh9fNRJK2/dqMmdqyYYt3MlihFE3gLh5LGzOl7vHIeAQyP4IOAdA9t8jp6FDIEsQMDUC/EpWKF6Unr30LJWOmBvFhuld+qEJvPCx+SG3YHt36tzA1HdE6x/hmlek0SeKbf2/v8VX1J7ZtsHK6nOQGQ4Am97qJim7kvTrRJxNzp13r4nBhntwHgdc0I2e+2EKTeIU7DApmO84epSNOxBh+sWE9NK7L+odM3LRMpXBYFI2EpfhFAdxatSzEgepqum7HWd0EDttXuOU/Kj9DeIqMDWcUSaF9P9nRk2itTvCeT5acjbCw9xNJZFM1TTbQFqWZfNeTfZM2ZRq4Oxkxrsuq9/nbn6HgEMgOQScAyA5/NzdDoFciYBNGzA/EIhOg02+UL58uRKfxdxbHERYJszlpq3e8OE875f1NIRJ5ZZxyu2hP45QpZLF6ILmjemMhrVDuwjYOCek9f/eZtoYoll9EDKjPZZN1oyUgMzW8SI1cLz9sYnGo5TjqnYnqd7lvx34PXSrw0pWbM4sjKvrOraii1o0PVoCA0fCqxNmEFjqTYx/KGxKlBi2SJMOCDbPBNZ95cnN6S/Mn/Af9gRzMWWyBynfzae1oceHjQvdX3SwQCtLlIH4xbQsBs8DSg3gpAjbQ6T+w+FUv2K5DHPZ/G5Jnz8bYzzZdHybjCLnADB/HtwdDoF0RMA5ANJx192aHQIaBGyiHf4hT6tfS0VxcquYptACBx1reVxY2aSNmhqJqe4DHhcW/nGk5RfJzG1aO4+5pHXnNsSOGF9q4HjrNjXYcB+e94qc9RPVErMyk7U9eVEPdV2i2JxZjAECwUZsMMIxtnHXHvpp4xbjFnCeLqatGIPOCZ6L+74YSXAQplKS5QMwzfBAuQXOERj2w+SSlk3p2o6tj3FKmHLJtKlVjXYoEtBwnoGwuWx+t9D5pA+XLejE5oyaZPcEze8cALpdcX93CDgEbBFwDgBb5Nx9DoFcjIDth4cHSW53AJim0AIXKclesscqs5wTErb3ZNcS5/2Z4QCwORceu3rUWm3J/zzj3MQZZ/Ps92hSjxas2xSaso2oNdr9XXBS48Bl2hhXcZ4NjCUl6AybV1e2k3gfsm5+P/yH9TJsW6zaOHhacoYHMjvCjPIyRQsrXge04UsU0/PUsFI5znjaFsozEOVIsonSSzODMuu96sfPFDvvXlcCYP1YuRsdAmmDgHMApM1Wu4U6BOQIJPtBntsdAKYptEBe17ZMvjvRV9p8qNpEP2HwvM7p1ro2XXGtK9lxpJG+ZOaxaT0n4V5Yt/M3LSN6mN6mJGQ2RgfaUK7cuj00ZVtnrCb7vklmz7x7TVoxBs23cP0mVQKBMgSdgMzvIa5ff3b0ZCa726i7PPTvYZHwqAFtHAAgbMS6whwWYaUd0MN0b8FZEUYyiPGiHHmm3Q1MSp9s3qvJOn1tnkWTNVkfPHejQ8AhkOMRcA6AHL+FbgEOgfgRMP1oS9QANcEgqUskaIpf06wZ0TSFFlpmlgPAlAU7Gd1gTAxisrXxhh0HsmLXpKn2yehmei6kBH02mQVYh3R8/5ptnv0oo03Sw97G0Elmn4LulThiwuYEOz44QZZt3qZVy4/Henbs3M33bdy1W3tf0AVhpIpRg8WNNcoRnrq4B9f+lwmc1oYXI0z/qOg/7jFtUWqSop+Z71Vv/ZJuMIlYJcs7YHUQ3U0OAYdAjkPAOQBy3JY5hR0CqUfAxgjwa2UTUU79quKbwdTQS8bINtXaxlhMxjmRFU6AgkwueeDQISNoklmjZCKb1pASYki0tLvjk2GRjOhh+tkQ2yX77Cfqoov+43qbqLRkT6TX2DhKvLERrR48ajKNXLRUNF3iORzz0wp6auREa+4CcCA8zoR4RQvkF80ftwPglLo1Fd8LMAySsT+vpP7fjRXpprtIV8ZjmoFjwo+R2e9VYGHzLJryuegwd393CDgEcicCzgGQO/fVrcohkBQCNh8e/gmT+aBOSvFMujm3OQBMPoSDID7MHQqGzJhHQ6bPj0zfTXZ7kFHSsV5NJn6rwC3nJhsNV7FEMXr+T2dx//nCRvdJL7YxYiXEkCBee3X8DKkaGa6zSUFO9tlPVPT6U1vTxczUr5M3uMVcFImg7v5k/i5xxISNDwP+iRET6A92BOgkX968KvW/zfHVjl5qyh2QOIeOXyHx+jgdAHjP9+P1gD8hTGwM56CxEK0Hz0AVJpMMEpvnz6RUzWYdyTodp6xYQ/2++cGoo0Vud77rnjH3d4eAQ0CGgHMAyHByVzkE0goBGzKlRIBQc31Xtw6hkaGcDKiNAyDVBqiHp82HqsQQ1e1XnKm+3lwwbsrzhz/aguE8NeC2X8flzaNY1lPdhlG33sS/2/Sy1xnoG3/bQ3d/NpyQKm4jNsR2NrXOYbpVZVK4Zy7pKXK6rNiyjXp/OjyyjaANBpJ7bM//z9x1ACn8krp/6BH2TkT3gAe/HmXNB6BLjfdjAAfPPZ8PN2phGoZhvQplVWeHqOwDm3dl0Hw9m9anXl1OCW19aNNKUpdR4NcjK96rpiUN0De3l99Jnmd3jUPAIaBHwDkA9Bi5KxwCaYeAaeumIIBs6lNzCtA2H7U26dg2eNgYcHGkjdp8IHvrAzb5mRW9FPcSr8V9xGFYNK5cnmBABvFI2Dqo+nKq8uncsi4VgsjqjR98RTv27RcPHxUhjINk0YbYbtTi5RzRHi9eQ9SFf2rVjP7eoZVoLKz3eSbF+/bHn0TXx3mRTQYMjHY4odB6UCJRTPm4H86Ee7mFINj2bUSaabGQuzXc9emwWDJ1dHPalMWE/ZYM4DKHplUqhkJj4xQ0Ycu3KWWwdSx5izQtacB9Ns+8zXlz9zgEHAI5GwHnAMjZ++e0dwikBIHfDx/miNRomr1mXVLjI11z4IXdqRKnX+cmsXEAZFZZxDiuuYV+JpIsc7TpeUmWqMqm3zfwOLNZA+rVub0JNOJrka77EKfrHvk3TFmZRDkATFjlw2YzJbZDKQeiw/OTYKb3dNGRwwXpnGwkXIb6sVeZpmoDJzhJYBRKREKEmKzDp3n1yvTYeV0iiVcxx7OjJtF3C36WqB15jWR/bZ/TxIklazM10E3fQTaOVdM5/Ou2wQ7n7AF2coLw1IlDwCHgEIhCwDkA3PlwCDgEAhFIJqLrHxAkVYi0IAKWW+SFMVPp63mLjZeT6ugM6mD7fTOa5v6y3lg3aT/soIFN2ap1qe865WHIPDp0DE0w7D6Q7LxheqE/+gOcwr2NswBMJMzwjMMQNnU4wXHxwbS59P60eUY1x2HrtSk/wFjAsP+wsdbp8Cb4e9eaOgC+4ywFtPCTunra1a5BD57VSZWvREkyJR+6LB7o+hFzdLwzZbaRkyqZ/Y2DbwBGbW8uJevaqG4kdu9MmaPOr1RMo/Nz+J167xcjmOtBuuv/0cQ268iGi0N3BqTYuOscAg6B3I+AcwDk/j12K3QIWCGwYN1GlZJ64NBhq/v9NyGVGx9CYATPqQI29knL19Awjp6t2BLe8zxqfZKaWVt8kjWcbA026GtKVBdHJN6mLZeEtMwUfxj/cLps2b3X9FYKSj1HdHnQqImEVPxkxCT6mCwRXaKeUqMtbH3IKPl63hLCHiMSKhWUkLSrXV1F5uEMk4qJA+BHzo6AIfj74T9Ew6M+/wmDLChbMsQohw/29zMmk3xr0mzrbgOJi5Vkl+DZuIfLJEz2MHEeKY+EaVaWCVkeHHKPscNxlkVGnO27zuYcuPp/0SPpLnIIOAQYAecAcMfAIeAQCEQAH+H3fzXKKpocNGAejuR0b1KPru/YmmCcZHfB+uf/upF73K+kmavX0va98trusLXhI/2eHqfGXoeO+ldExG2MUE9XSUpv0LpM29TFZYTP+3UD9f1ypNgQ83SXRmMl5zMZ4x/jJ0bs4jTEpT3OMSci2i+OnRabcViheFF69tKzCDokI3CGoAxpPGd6LNqwibbu3sf7/T+HJLgjMBeM/vZ1alKNMiW5ln4r9WEDXUrMB/2kDoD1u3bTLR9+La7TxzuvDz/vnRrUFsOQDBliUE07MjuGTJ9H702dG0vkHwvRMfJ7i7WJYicCpSP/w/U2HQCke56sQ07qwPCv2zYTJJksLvEBdRc6BBwCuQIB5wDIFdvoFuEQSA0C3y9epnpU/9ugrlmnCUjdujWuq8iKKnF07P90N2TC32EE7WADf9H6TTR1xS9cA72BNnNEN851e8uoXrqkamdVukihpFeGj9N/zfpRtd/zG0a2A5/NNfK3co28dE9s6pZtPoiD1mPqePDGQCs2pBSbGGVB86PrwcDh48TGYNienNGwNt12Rnt11l4eP537yS+L5dxJHACpMP6xTonRZntGdffZsMFLOnTs5ijwTUzyuIGdAFIB6z8cftLnydaY9fRJZLXHOwEtJEGsGOe7TJotZFM378dWWsaCd8GtHw+ljQZ7I3EAJGv8Yy0S/gf/mm3eqbhf6pSRnl13nUPAIZC7EXAOgNy9v251DoGkELCJrJhMWJZ5AdpyD2lEZZtUqUCF8+czud3qWnzUbd2zV7F3L1q/WRn9a7btjMWAlioEw6BXl/aRhF26sVZyGcJTIyfQss3bdJeK/25qHKMHOhxEh/6QpUNDERNm+CjF8aE8YNg4gg6mAoPv0XO70PFlS5neqqKoQ9mgenncdKN1G0+UcAOIGuE8k7LE41kCASc4OIIkFWnhmCeuDA9bvGzqznVYHTpyhG5nAxNM/VJBRs1bV11EJQsXlN5y9LrBzC+ArAxT8aflb+IWkiAqRMlC3CJJ/8ecyToApGn6Nl1BdGPDeTJ41GQavSS5UhzgYEKGa/NOxRxZ6XSL+3y58RwCDoHUI+AcAKnH2M3gEMjRCIBQDgRncXAB6IBAP2nUzHqt4JDiCyOtcP78hHRafEzjf8MEDguv9nfNth20a/8BVa+Pj+Flm7fSrn0HCPWc2UHg+Li7e0eCoSAVGG2reD2vT5yp6lHjjOp5OkCfh87pTM2qhrfcgh5jlqygZ5hR3CTzwLbMIAwfkAA+yh0PbHBAxOwBJmYLM5CD5sQ5en7MFEL032ZO6T4HXdewUjmC88rE4RPWpg17hpTwT2YtiH0dcaX/22Jl67QMc0wB80e/G0OTmf9DKoj63s+cJ6dasrHb9H+HbigBaF+nhuKPeIWzSZKpvQ9bq0k7U9t1eHNLjVqbUoMojoxk+VSCsEMLw4fP7Rz5vocz+gEuu5M6+bx5TPg+pGfYXecQcAjkbgScAyB3769bnUMgaQRg7L0/dY4yGJzEiwAij+c3b0wXnNSY8GEdJnBaTF/5qyLyWm5JQGiiOSLNMB57Nql/DHM5IqxvTprJkbEVxsajaYmBTmfbMgBvXDiTwC5++cnNqSLXkgeJ53QZwoR0MAJNsh10+pv8/Yq2zRUfB9oDSgWZDgPO70qIdnqSiswRvz4orbi352lGae/S9Uius+0QEeT4gsNnAJd5LFwnxxw6XsjP8w2ntc2AgXeOPp+zUPEabOOSI8+JBMdnCXZu1i1flmoyjwEMwC/mLJIs9+g1+TlDpAc/rxh77Y5dRveaXCxJnffGS6aTjElLOxsHAHQ8vX4tuovLgfC+gyC7Zxq/Z+HY3Lkvec6XRFxR/nQfPxt1K5TNcDbgZBq28GdVrmHiUPXGR0YZ1oHsGycOAYeAQ0CCgHMASFBy1zgE0hyBONqSpTmE2uXDAVC/YtkMjgBkMIDUDP+bFQKjqClnAsBRgY9jlE2s37nb2PCH7iWZoR1s6LXLlY51KTZs2UEKgJMBrPz+MhSUhmR2eUiQbtiH/mzIo9UZDDwTgXHTokZlKsR7mMz+SeeUpodLx7O5zrQlnDcHHELICKlUshht4HMOck2cexNpc3w1epgzaPwt/2DQP82lMlNX/mL17JjMn+prTVqZJuMAMGlpZ+sAAFZoB9i0agXV3m8hd76BgzPVgtK3JpwRkI/bQuLdDrJZG8M/le/VVGPgxncIOASyFgHnAMha/N3sDoEcgwA+Yvt9PZrQHtCJQ8AEAUTzrm7Xgi5rc4LJbaJr1+38je76dFhSHRBEE2XhRV57L/AtjOMWd9lVTNLDU7kGlGg8yGVLh7l2PzOlKfOYPHpeV0JE35Pc5DyVkvJ5a0/GAWDS0i6OdoOZeU7imiuV79W4dHTjOAQcAtkTAecAyJ774rRyCGRLBFAb+fC3P6jImBOHgBQB8Ak8wqR7fsNIeq/kumQMDcn4WXmNv3Vkdl8nMigGXtAty9t8oh3m7f8aqrg/MkuQ2TLokjMznHFbRvfM0tl0HlN+h2RIABM7GkTpakP8aLr27Hh9qt+r2XHNTieHgEMgHgScAyAeHN0oDoG0QQAkW88yS/VYjkRmNhFa2oAc00KR/o2U5InLV2fZXpXhdFe0PazG9a+pEqTR9vl8hBFBXqp0iXvcelwv/ORFPZRhOWXFGur3zQ9Ztpe6tZ3JbSR7cRvJrBZE/h9jcshJy1Zniiq1ypampy/peQzBW27LTjGJygN420wM00yDvcyR0ueLkbQkEx3TqOdPJdeC7uCadBbQjeX+7hBwCKQfAs4BkH577lbsEEgaAdTFok3VK5akRUkr4AbQIuCx3FdnAjikQ6eiHZhOCTggQE4Fsq1US2Z2qwhbC2rI65QvQ0hJjkP80X+MZ9PuzEaPckWL0BZulWkqfZn5PjP2WqIX6u0fZmdJqssA6pQrQ09e3COQ3T27OmzAx2FDcmcSlccerdq6Q5XnmHKYmGYaYC7b1omSs+S/Bmn3557QkC5rfQL1/er7LHE6ghPk0fO6UOPKFUzVd9c7BBwCDgGFgHMAuIPgEHAIWCOQlW3RrJVOwY2IBrWqWVX1h88qlnj/sqALyNgQfYds2LVbRcgRkcwsyZc3L/Vm4x+s8JkhSLf+cNpcepe7VWRFZgqcHTef3pbqMZHj3Z8ON27lFYRRu9o16EFuVegRysGYhVEL4zZV0q52dTqVHTYDh483wjG71P97uKD2/u7PhsfmjAnCu83xVbnjwemhpS0fceeINyfNStVWWY2LtPE/s/H6+LBxRm0CC3CXgf7nd6MTq1USz4s2hL15D5Zv3ia+BxeezC1S+51zhhGrfWY4fODg+yt3DLmszYmqHa1t2z4jMBIuzkynajJ6unsdAg6B7I2AcwBk7/1x2jkEsj0CMLzmcXuyl8ZNUxGfdBEYuOi5jUjQ8f9ltkdWxItjp2WZEwAfhzdw+z6kYuMD1S/Ymwc4E2AjOwNSLVn1kYp2Wu9MmU3/SkF/+yjMvGwLMMjjeXieS2S+5bOQjISVTny/eBmBDDBuJwfOCwxDtBuEY6/XJ98R2ixKxTQ9XDpuMtdNWLqK2/iNj/15RBQYLS3RKtNrIRekJ8qk+nMpQnYQ6AkSzktbNqP9hw4ZG+ZoJTmYyxyQPWAiNpF5ONLQHtVEUu3wKcIlOHd2OYU61Ds+Qws/lDkM5FaRIMlNtUCH3t060in8u+PEIeAQcAgkg4BzACSDnrvXIeAQOIoADB9ERN7lVmXzf91g3D4rJ0AJo79x5fJ0NqeAtq1V7ZiPf2AwkY2OQdxHGnWpmSUw3tpy1AwfzkifDZNfuT84Ojn8sn1nylTzG8MpmyRiYJSnDJk+j97jTADTFm6m+sIQRLQSZQ5Iy/Uk2YyLqOyJVBg6xVh3GDft69ZUxo1pDT1wQLZH10Z1TSFM6fVwCA0aNZFGLV4e2zxepkePpvUzGIJBE6Bjyr1cm37g0OHY5jcdCHvTskYV5ayoWabU0dtN22f+qVUz+nuHVqbTq64xJhjg/QHOENS4m8rwhUvpGX73xu0cQ4ZXv7PPoOPL/g8/v25Y48PfjrEqq5CuUaeDdBx3nUPAIeAQAALOAeDOgUPAIRA7Aqj5/Hb+EpUSnxl9lWNfgG9A9IdHSn2PJvWpQcVyGfp7h82LCOoTI8anvO4eH/dI6b35tLZU679ZCDos4JhAVG48Oyri/FCGLq05JfqOzqccLT3Q6ZKqv8MRM5kJ4OCIQRpyKgRG8w2ntqEujeock22B+WzTgyWlE9NX/UoPcSlAsuUm3p7d2qndMY4jk5RqGCfPcHQYvduzm8TZhq8u8zsgAit91kCYeh87ABayYzSzBY4KlaHEUX+/4e/psWLLNuotLFWBc+sp5jmozXwHpoL+9iCunLV6rejWnuxY6cXOqIz5S6JbKW6HDxyr55zYkK5lx0dUpge0W8/lVY8MHWNc7qBbGXTo3qQeXd+xdZZ319Dp6v7uEHAI5BwEnAMg5+yV09QhkOMQgCG2gT+Mxvy0gv9ZqViTUx2VTQYkGF+VSxZTBj/+QVuzwvnzWQ2JdaIN1tuTZ8fOFg09O9aryfWoJ1lFyrAvs/mD/Lkfpih+gGSlUoliHGFsowwOmw/3ZOcPux/OjlcnzKARHBmM69wB+66N69J1bBQgJTdKkAL+NKfrwwiSCJwKiKSj9j9KsH8fTZ+vyh1s14U9u+2MdtSCz3nQnsGYgkEDIrsogRPhRt77C04yS9mW4BHXNUjPfoTbl87jzCQbwb6gPOJcNgZ1hmDi+HE5a3R6o0tEZY6aN69emTo3rEM1ypQMdEx545i0KES5w63c3cH22ZY6w1Be8MSF3dnRUFq33NC/w+ky6PuJysFpKzjT6L6BrBipswdz4Tn/lMuPPprxo/iZj9IRDqc7mMsFxKKm2B84cICmTZtGX375Jc2aNYtWrFhBVatWpXbt2tGf//xnatOmDeXJk8cWInefQ8AhkMMRcA6AHL6BTn2HQE5CAEbFGk4/n8pGxWJu2fTzxq3GDNFxrBdGXBmO7NfmD6tmVSpSg0rlCGz5+NCPW2CgLVy3iT6fs1C1xbKN2urKD2z0xn7ASP1g+lyOYO02ygjAR3Id/lAHIRbS4D2iOhs9Un2Pl5Hy9bwltGPffqvpYDAjCwRGoM7w90+Acz6ACdeiHC1RkfgwZWHAjebUdnBvSLMcEE1sUqWC4q04idPCE3kiEufatmcfpzb/oJ7VIPEY0ZEJkZ33H7rjOUQpAFLfpWegFBuk2G/Uo5vsuR+ruMkpkfHzD87Y8N5V2MOShQtq9zJo/yTGMkgh7+5+aijRofRh0jnD4uQN8fb6lfHTxc8G1pHI62JqdHtY4H3zIZchwfEIjE0EOmCPr2CyQbD8m+pwhIlChw8fTk8//TQtWbIkdOqrrrqK+vTpQyVLljRRz13rEHAI5BIEnAMgl2ykW4ZDIKcigI+1nfsOMIHgdiYd269Yu/f8/jut2bbz6If6wcN/aB0F+BAuxUa9Z9SgXhPM5EhLRkQJ/16Da2CLFcxvHMWLC1usFeuas2Yd/ch1oyu2bKf9/IGY2CYL0byi7IyA3nBQnMhRvRrsoEilkQXCt+nsoJjJmQFqDzhqivRpT/CBDnwRGUN2BBjQs2PKd9ReeRkpaBk4m//BOoPwx1kpyuekcaUKBHK75tUrJbVW0rlB6wAAIABJREFUOFqQUv8Nl8UsU+f7IMF4hhMK4194UhNFJGn6sY+1wsBAtBMlN0hD9vYM45fkdZRg4xBnCBwRJ1SraHz2EdWE4+TreYtp8+69ykmE84lymMstjZS4niebcbAXP23cQqOXLKc5fAa28Jo8pxzOeNlihflsV+N2hrWpPnd00DlJJDrg3H02ewG9NWm2tQMQelzKdfiXtz3ReA+jdMQ7CRlaQzijxMvQAg6IfGM+OADiwAA6YHxwc8zgEhb/M9C+Tk2VYVH2v11LJJhKrvGeu+8XLaOlm7fSDv598TJmvN8LcA0g0wvEenXLl431Heu97ycvX63OGrqw+HXAGvCuwXs1mWfUw2LPnj303HPP0QsvvCCBh+AEePDBB6lw4exXuiNagLvIIeAQsEbAOQCsoXM3OgQcAg4Bh4BDwCHgEJAhsJIdfuClgONJyr/hlfv8rX3LSIJPmQbuqtyKAIz/xx57jN555x2jJb744ot04YUXGt3jLnYIOARyPgLOAZDz99CtwCHgEHAIOAQcAg6BHILARiYJHbNkBc1as5Z+3b6LdnLKuOcQ8MqT6nGGRXvmgjiZI/C2PCQ5BA6nZpII7Nu3jx555BFj4x/TduzYUWUMVKhQIUkt3O0OAYdATkLAOQBy0m45XR0CDgGHgEPAIeAQcAg4BBwCjAAcR59//jndcsst1ni8+eabdOaZZ1rf7250CDgEch4CzgGQ8/bMaewQcAg4BBwCDgGHgEPAIZDmCMyfP5+uueYaWrtW1mYxCK7rr7+e7r//fsqXz67jTZpvgVu+QyBHIuAcADly25zSuRWBw0y4tWXLFsXei38WLFhA27dvp5UruYVewg9806ZNqUyZMlSzZk1q1qyZ+qdOnTpUsGDB3AqPW1cWI3CEz+eMT16jxT98RZUanEBn3NyP8hcumsVaZcL06OQw6gua/flbVLRsBep6e38qVq5SJkwcPAWYvtevX08TJkyg6dOn0/Lly2n27NnqYrB6t2rVirp27Uo9evSgsmXLxqrnrl27aObMmTRlyhRauHBhhndT0aJFqUmTJtSgQQPq3Lmz0qNEiRKxzu8Gcwg4BP6DwO7du6lv3770ySefJAUJygBefvll9T3hxCHgEEgPBJwDID322a0yGyOAH3F8xH/99dc0atQo2rlzZ1LadujQQfX57dKlCxUrViypsdzNDgE/AvOHDqHZX7x9tF659aXXU9PuF+d6kFbNmkDjXx1Afxz+T0uv+h170ilX9SKm8s/UteNdgXTfd999N7LFl6cUnAFo9XX55ZfTcczsbitwTE6dOpVee+019Y6SChwCl1xyCd14441UrVo16W3uOoeAQ0CAwIgRI1TqPwgAg6R79+40YMAAyp8/v+II+Ne//hV4XcOGDen1119XAQQnDgGHQHog4BwA6bHPbpXZDAFE8BYtWkSovcOPeLJGf9Dy8PGPD/+rr76aqlSpks0QyDx1Dh/8nTb+NJ9+mT+NNv78I/2+dzft/20H/Zv3IEwQ1a7Z4hRq86cb0iPCLdiO3zavo2ED76JDB/ZRjZPa04ppYxRGp994v+DunHvJwX17aPhTd9P2X1dS7badaM2cyVSq6vHUrdfjlK9Q5rTPOnjwIA0dOpQGDRpEK1asMAYT6b033HCDsRMA9cWI8j/55JNGhn+iglWrVqV+/fqpOuM8efIY6+9ucAg4BDIisHXrVrrzzjtp5MiRgdA0btyYXnnlFapbt676+8SJE9W3QJiz4JtvvqHWrVs7mB0CDoE0QcA5ANJko90yswcCMPwRSfvnP/9JY8eOzRSl4Ajo1asXXXHFFWnV7xeG/9yv36PFo78i/LupFChSjLrf9QSVrVnP9NZcef2yyd/TxDefosqNTqITzrqMRj//IFVt2irXOwA2Ll1AI5+5l4qWLkenXX8fjX6hHxUpXT7THABI73/44YeTMsDB8P3qq69S27ZtxWcThgLYweGkDDMaxIPxhcgGgCPh/PPP58SJzM2cMNHTXesQyAkIIBPo5ptvDlX1oYceItT2e88aSgiRiYPynSDB++Hcc8/NCUt3OjoEHAIxIOAcADGA6IZwCOgQiCuSppsn6u8oCUAULh3S/FCrPvGdQbR88ij1AVSySk06vtWpVLx8ZXYGHKD5Qz+i3Vs2UIGixemk8/5KBYoUPwa6wiVKU8X6zej/XMQSVNM0jlPgV0wfw3hdyYZ/SxrxdJ+0cADM/fp9mvPVu1S7TSdqdcm1NPTx2zLFAQBn4XfffaeM/2QIvryDfemll6p04MKF9VkLmO/BBx+kYcOGJfPKOeZeZALAqXDyySfHOq4bzCGQTgjoov8nnXSSiv5Xr179KCzg7oDDYPTo0YFQvfjii3ThhRemE4xurQ6BtEbAOQDSevvd4jMDAaT3I+L/zjvvxBJJS0ZnpAU+8cQT1LJly2SGyfb3elFbOAJQq123fdej9dp7tm2mof1vo707tlD52g2p250DKX+hIrGv6cgfh9nRMEQ5G44rUJBOva4PVWvWJvZ5MmPA/b/t5PT/XrRr41o64x8PU6FiJWnEM32oSZcL6KTzr8oMFbJkDmSOINNh3aLZ1PKia7gE4Ax1dnBuOt30QMo4AJDyj5rcwYMHx/bOqFWrFr3xxhvUqFGjSCxRYoCMoRkzZqQE87PPPpuefvppRw6YEnTdoOmAAByDYP4PkzvuuEOVB+TNm/foJQcOHFBOvffee885ANLhkLg1OgQ0CDgHgDsiDoEUIYCo/48//kgPPPBAyj6mbVRPhyjcolFf0rQhL1LRMuXp7L7PU+FS/2NC37BkHo18ti/9wcbd8S07psyQ27djK33b/1aCwwGCyHnzc6+w2bIsv2fr6qUc8b9H8SZ0v2sg7Vi3hia9PUg5A2o0b5fl+qVKgX07t3PE/1bOFtmoOh6gLARnp/k5l9MJZ/45JdPC+Ef07vHHH499fF2a77Jly+i2226jOXPmxD63f0DXdzyl8LrBczEC+/bto3vvvTeU0A+lNm+//TaBDNgvzgGQiw+FW5pDwAIB5wCwAM3d4hDQIQDW7C+++EJ53FNB8KebX/d3pAg+99xzRwmCdNfntL8vnTiCJr71tErx79H7KSpTvfbRJXjOgVQb5YgeT3prEK2cMZaKV6hCp99wP5WpkTNZllfPmkg/vPiwcqicdd9zNPOT12nDz/PozD6D1dpyq2xZuUSVOkDg+Fi7YBbNH/YxdeM2gJUanhj7svHegPH/2GOPxT42Brz77rsJ0cEgQfvR3r17K1LSVItJOUKqdXHjOwRyEgJz586lq666ijZt2hSodqdOnVTGYenSpTP83TkActIuO10dAqlHwDkAUo+xmyHNEMAPLX6AkeZqKl4Pb6ToI10/qF539erVKrMAfb8XLFhgOsXR69Geq39/7meeC1sFbv91hYpYI3W93V9vo4ann3103ZPfHUw/jftO/f+I6tZsmTFSYg1oLr7Rq4OHA+O06+6jH/7Zjw3/qnTGLf0oT1779nLZHTLP8VG4ZGnqdsdAmvGvV+nAnl3KqYRsgDgFGUNffvmlMtLjIN0L0u2vf/2ragdWsGDBDH9GVBH/HWVKmSF4t6GlYO3a/3PMZca8bg6HQE5G4I8//lCdQJ555pnQZdxzzz10++23H0O06RwAOXnnne4OgfgRcA6A+DF1I6YxAviQRmQd/0gFRv/FF19MF1xwATVp0oTy5csnuhUGw4YNG5TRgJQ/G6IwOCn+8pe/5D5WbsZm1cwJqt1fvY496Lj8BRSm/ppux/IvOmbqovGvDaTlU0dThbpNlDMF2RXtPW4F+TA57sr5331Esz57U2U+nHzFrTThjSepfsee1Oriv8e+FnQH+cc//mH1HEuVCXIA4D3y4Ycf0l133SUdJpbr0JP81FNPjWUsN4hDIB0Q0DH5I/1/yJAhge38duzYQTfddFNo96GvvvrKqEtIOuDt1ugQyM0IOAdAbt5dt7ZMRcA08u+157vsssuSjsJv27aNwOL70ksvGa25ffv2KluhUqVKRvfl1Is9MrudG36lYuUqcjo78wNwdNcvC4Z/QrO/eFt1DQBxH5wGY196lDb8NJ8JAwcoIxgdBEa/8BDt37WNet4ziIqWrUjzvnmfFo/5htvFlaeu3CM+73HH0YhB99Jvm9ZSl9seVe3zPAEvwOjnH1C95RPr6FfNGK86GGCezlxjv231Mprw5pP02+b11Paym6jRGefRvp3baMp7z9GvP85QBIft/nrr0Ug8xpz83rO0ZeVP3HM9L9Vqczq1+dMNqhzCRLDuhSM/o4Xff06/7/lN3arq/bmrwtZVS6lnn6epWNlKtHzKKJrFeIHzoFDxUnTiOX9hJ8E5x3RP2LxiiSojAPeCSXvFg/v20JiXHyMQO3a59RGq3LA5LRn7DeP9IWv0b4U1WjVK9g3dDNYyod/0j16iXXwGjitYSGFTv0OPo4R+4DnwrwnrBulf6ep11H/vdscAqlivqcLDj3WtVqepfchXsHCGtYOIcsr7z9PSSSNUJwGcqUQxqb3v2bMnXXfddXTiiSdSgQIFaNWqVarUKIzd2z9XkANg/vz5ilBM50BEC0E4C0855RQqV64cHcfn+9ChQwTdP/jgA/rkk0+MMhfQEhD6OHEIOARkCOjI/zp27Ki6bKDtZ6JEOQDgOIBDrkWLFjJF3FUOAYdAjkfAOQBy/Ba6BWQHBExrd//85z8rIp/y5cvHpj50QFot0gNNUohxPZwQ6SA71q6iYU/eRQd271It/rr26k/5ChQ6uvTf9+6m4U/1pm1rllOTbhcp49CrA0c7QM9w9VLiS1aqxv/tSTaA31ItByHoKIB68d/37KZRzCCfN39+6s7p4+Xr/I99feanb9CPXEteomJVdiA8c9QJcWj/Pho5+D7atGwhNTjtTKrDxv2o5x44aoDXan2aYqNHXfpvm9ep+Upxi8OefQZRwaIlaNPyRRmu9xZWqcEJbDw/SvkK6VvA4R7loHjhQYWDX6AvDPIaLTpQ+8v/QXO5y8FcbpGHKLInaLvY4oKr6YSz/nem0BFhLBvxq2dPUo6Nbmy0S3VZNWuCcsD8h8/hSVozd2qGOVHGgXp87b7VqEuI6M/+8h1FZuiJnycCaxvPUf5f5k7JsG44i/7g56s0Yw2HDTJKVkwbQxPffIr/+6EM19Y5uXMGI9/fkeLUa+9RDhm/SNPvYfDfd999ygDPk9CacsyYMaJnONEBsHv3burbt68y3sME6fogMsW8MPqDBO8ejAFHhPTdE8VHkA7vIrdGh4AJAiAHRZkOOnmEya233kooAfCz/3vXorsHHIeLFi065nZXkmOyE+5ah0DuQMA5AHLHPrpVZCECJrW7YODHR/w555wT+jGdzFJMHRGY66yzzlJOg+LFzSLEyeiZVff6OwDAmD79xvszqOIZ+4cO7DsamfdIA2Hs92TSuwJFinIN/MP0y7ypqotAaSYYnAOj8r9GMDIKQI6HaPHcbz6gIqXK0Vl9n1Np5BAwyw974g7VUi+xC8Fvm9bRd9xuD9ecfPkttHTiSDbClx3VsVnPP9H2X5bT2oWzjv43z6DGf/CcBzBYTzjzMqUj/kGdPur1q594sjLgNy1bpJwKW9cs5Zr232jv9i3U9s83KZJCRP5/eKGfmiPvcfmo/qk9mfDvR4LzBOIZzEcOH1SOiIP796px8c/874YoxvxEx4ZnBB/+/YBi0Pe3DsRaN7PjAuMA/4P79qp/73D1nap7w/SPX1GZCIjCo5xj6vsvHDW687IhDkK+4zgSDl2i9g3ZGh4vRJXGLag6ZzMsGP4v5exQXBAtTqHJHKn/aey3qiSmdrvOtJf/hswPiB9Dv6MFpSSNzjiXVkwfy9ke65Tjpv2VvdQ9fsdH4jnwNhCke7fcckuk4YwSIRjhYQ7DqI97/wFPdAB8/vnnqjd4mIBsDMSAZcqU0T6yEmeCfxDnANBCGnoBnEbff/89DRs2THVsQPaGxx9z/vnnU5cuXZLOKrPXzt2ZCgR++eUXuuGGGyI7dLz77rvUrVu3wOnBGQTyzSAH3emnn66yB0uVKpUK1d2YDgGHQDZEwDkAsuGmOJVyFgKLFy+m66+/XqXCRgm87E888QSB4C+VgnIAfLTj41AiSBd8//33qVmzZpLLc/Q1XncALCKoLZ/394LFSlDPu7lXORv9nrEPAxdG9O9799AwNtJRRlCvQ3dat3A2FSlTTqX+r5wxThnRIIwb90p/Wr9kLpWr1UBlDiAzALJo1Becgv6ychjAmEZ5QIU6jdXf1nJKP7IG8nFqetWmrWj1nMnUlDMRfh4/jLMWdjJhYUcVna7TrgtH+xfSzvW/kBdx9pwbRw4dpNO5Rz2cC36HAgzT1pzR8P3gvrSRDfpEQWYBWtvBYYA1//vIH9ScWxc27nK+ugdZCRDM1+GauwhZDDDMi5apwKUUz1KR0uXYYfGf7gswlpGuX7VZa2UET3zzacUhAClZubrCtlCJ0srR4bXZ8+sDAxyRdhjqoxmPdZy2X+2ENlxysYPx/005G+CY8ZwtaxfMoKkfvshZEMVVSUbQvs3+4p0MWRdwGowc1Ie2cokFdC1UsozKIoBjpE77LtThqjtp/OsD1Z5CPEfL/3Fvbc9BUpjvwd4i7X9o/9to7w52pFx2s8IM4jmU4NDAmtr8+Ub+2wVHl7pr1y7q1atX5LOK2nw4CBKJ+/x4SR0AMOgffvhhVToA/hCMO3ny5MBnWjJv4o06h4L/eucAMH+V4p0xa9Ys5QyaN29e6ACZ9VtjvgJ3hy0CI0eOpCuvvDL09oYNG9Lrr79OdeoEd5r5+uuv1XdKkPjfC7b6ufscAg6BnIWAcwDkrP1y2mYzBKTGNtruIcreoEGDTFnBuHHj6O9//7s4HTdd6nERqUdUHnL6DX2PScf2/u5F+1Fr7xmFXuQaEWPP2CtXqyHXkv+iUv5h/KK7AIx6pHn/PP47Qv03ugwgwgzZv4uj/1yCAMP3CKeOI9qOaDnKCJAhsJKjyGPZcXBcgYKqNAFR7xM5Yj7ymXvpEEfPkXqO6zte01sZxnBCeAanl6ngOS9KVT2e/CUFyHhA/fnkd56lZZNHUsFiJVXkvHS12syHUImadr+YCrNRPu7VARzNHqP+O1LukQXgZRZ40X/o4BnmMNI7swEN3fwGr9dhAU4QlDEcl6+AitAjZd4zsP9gZ8Uo5kJAhgD4A7DuspyqX6JSddbnIuUkgZEO/oAy/N+BdYe/3aW6O0wb8uJ/MxTOVK0WUdYBLoZzHvin4kjw71szdmx4+sIx0vHvd/M5eF/xBpRjjFGSAPzmcDkD9OjZ5xnCGUDZAhwA/ui/f42tL71e4eY5X7DHXotA7P2Ylx7h1oEzlYMA3QMSHT4zZsxQqfthafPIFkLULz+XkUSJ1AHgGd3AFanEMCSD5P7771fzhqX8h+mC9SC7SSLOASBBKeM1JkSR+M0Bv0utWrXMJ3J3ZCsEwP6P4MHzzz8fqpcukw/3Pv7444H3wykY5hzIVkA4ZRwCDoHYEHAOgNigdAOlGwL4UX711VdVXV6U4ENs4MCBkRF2pM9+++23NHToUMJHNAyCpk2bUufOnemKK66gypUrG8EriSz6B4yqHTSaODtfzEbPGK4lR025lzqe2MvdM/gQ7QU/AIjmFoz4T3205zBYv3iOMohh4EHACn8KM+LDsQADMlG8TAMY/N9ylHgrp/S35UgwUscnvjVIRcgbMLN+e2aZn/LBC7SEiQQhno558+WnEc9wejvzAyCK3IGNfxjJcCQgXd6LtIOtHjXuiIqf++BLKn3eT3roT00P2yZEqj2D2yuROPT7/qNZA17JwqED+1mne1XqPvgFEHWHeBkM+HfohUg8UvP3cfo9/v+NSxfS3K/fO7oOEBhGCYgFv+1/q0rTh4AAsMvtjzH54XTFC+DnHsDfy3MmRbc7Hj9m36o1a6PS/zdziQHwBI5wviA747Tr76Pi7ACBkwVlD+WOr6/a/IGjwOt+AEdMtzsHqiyOlVz7P/ZVJnnkcZDJAG4Hz/niZSQUL1+Zpv/rNSZQ/IyqNW1NrS+9jr5/tq8qjwBhIRwr+QsXpaiIOaJyqKkPagWaiJnUAQCHAp71qHRim8i/p4+JA8DTJTu/MrKTbrqMjSBdnWGXnXbQXpeNGzcqBv8pUzJyk/hHxHN75513Bnb02b9/P8Gph24fQeI6ctjvjbvTIZBTEXAOgJy6c07vLEdAwp6Nmn+w8p588smh+iKlE8Q9QeQ8uKl169aK4b9atWriNcMwevbZZ1XUQCKoMR4wYACBDTi3ij8aHtYC0HMAwOBrfs4VNI5TwJESDmMQRH4w3kYxOR4MXYjfkQAjdewrj9EWjlYX5CgyDHvc6zkAprJxv/iHr9lAL0MXPf42HeEUe4+4Dg6Hlhf+TRHvocQA4hmK6xfPVez5EK+2fsuqn1QaOiLLyD4oWbkGfTfgDtrG/ACIovfgjAIYpn5OAzgOTAxuzwGgOAH++ZCKZHtlEHB+fPngdaozQbHylei8h15RxrFHjoh69y63PULTuNRhE0f3UUrQ/Oy/0B7mGvCyJ4I4GBLPXqIDANF/lF2Ax2DS289wicQkZUgXYUy3M0dB2L6VrlaLPrvvasV1AOO/GpcQoLQCuIPccf2iOcpAR3ZCGWb7P5MzAIDjtCEv8Z59pco64BTAufnhxUdoNZxInBlx5r3P8PV1VaR/DZdmIIvj7L7Pq3/HfmNs8EFgL7zsEo8kEtkjYQ6A7t2701NPPaXY9iXy448/Kkfhpk2bIi/HewTtRsOi/2effTahNWiJEiUk0x5zjYkDALpceOGFVvOk400m5RUePkFdH9IRu5y+5qj6fW9tCEace+65gUuNciA4AsCcfjqc/g4BOwScA8AON3dXmiMgJbx69NFHVSo+jI4gkUZ1bFL0o2r+EnVJBxIgf725Z6ghSu4XzwHg/TfUtcNxgNT1xl0vVCn8SNNHKzwwyfsNQ/84/rlQy1+I0+2XMSkgzgFS+n+eMJx+55R1jIM0+DxcV47x/BFtrwvB6lkTjzoAvCi+99+Qmt646wVMDLhC1cnj/4fjAZHtBqedxSUJQ1U7wERSvrDH158BACLBpj0upTXM3I+xITBe0eYP3QGAA/TFmkAUWKJiNZrHXQHg9EBWRNWmLZWxjHR/RMEnvTuYWwAeVONAx0S2/CCd/A6Ao9H1ClWOuVS6b56+NU5qzy0N2ysnzIppPyiiP68zANL0T+QOBltXLz26RuCKVH/sFRwCRzj7x1v3cfkLqqwNOA+AT6PO5ytuhMMHDzCHAfN98KO/HnvDGQNogeh3Po0fP14Rc/kFGUPPPfcc1a1bV/yWlRreIAlDN4F//OMfNGHChKTnTVRw2rRpdN5554n0dn3HRTAdvQglZPgdMBHnADBBK/te+9577xFKZsIEZR5w6jVq9L9OM/5ro0qN0sH5n3131mnmEMg6BJwDIOuwdzPnYAQkzN2XX365Kg+ISuEdMmQI3XHHHVokbFL0pUYBJkf/4JdfflnE9q1VNpte4DcmvRr/QsVLZtAWhhwit56h2PKiv9My7t+OWntPinGdOYw91JmHGbF+9nfvPkSDTzr3r4o0b/wbwZkZMCA9wjiQ4NVgpnpEkxHth05eGYKXao95PCnD3QiKV6hKq2aOz7AmRKoR/a/dtpNoZ7wo/lG9ETHnFHpg4LUexN+QyQDHhZee711fvHwVlZUALoIda1crZ8Ssz99SBHyeILoO8kOk9EeJP2sjqG2jd69o3zjNH8b91lU/HzMljPnKjU5SjgA/piBn/Df/3+bli4/eA4LGPIwpHB2egNgQZRHIMPCkSpOW1Pria1W5CM6KJ9jTTjc9yGMcRyjVQeouyn8gkoyhILx0BGHePd988w1t2bKFrrnmmmOGQb04IvJhzkrJ4ZFGqXUGi2SudLrmCDsHYfwjq8tEHLmbCVrZ89rff/+d+vXrR++8806ogrrfb2QHYIwgcWUi2XPfnVYOgVQj4BwAqUbYjZ/rENi6dauqtcNHd5ggre6VV16JjOJJfti98W0iOSYOgHRIA4QxOZpT2Tf8NE8xsbe6+O8qYu4XpJZPYBb7X+dNo4adzqHWl1xHS7gt3KzP/tN7uQ7XrKPH/SxmwEcEvBOz7YPpPkh2b9nAKf0PsRG8UqXzn8Jt7ZCK7k9f96LOMNIxTrOel6rU9v/Lk5e63zlAMeUj62DEoHsVK39XJqtD9gLWMvGdQZyKPlGlqtfr0INanH+lum8ek9stZkfGYTZIS3M6extm/kedvlSQ8g8+AbTDy5MvH53ArQebdr+EU+xXKg6FPds2UfUT2lLbv9ysIuFTuXXeOuZFyMNz12zVUWEG54Bf/OURYNs/+S+3UE2OwiMDQidwHMxm8kaso9EZwdFlyb5hvyFzvnxXdSSAAQ/iwgr1mqrWhOU5JX8hd2gAOeCRQ4eoLpcatL7kWlWSgRR/OA68fdzHe4JuB9gbYNHur7cpRwhKNZAt0owzJ5DBcRxH/dH1YTZzQ2BMlFC0v/J25YjwZPPmzYpLBP+LPt1NmnBZggAXP24SwxvP+ODBg+nNN98k1Pz65ZJLLqH+/fsn3TpOGqVu166dajtWsWJF3fa7v/8XASm2fsCccZfzj4+k/j/K0QM+oXvvvZc+/fTTY8BAyR+CECgzdOIQcAikFwLOAZBe++1WGwMCko9tXeo/1NixY4ci9hk7llPKNWLDmG3iAHAf5LodcH93CGRfBCTGIZ5xOBjAN+LnCkDWAZwCJ5wgdxIFIaEjGvPf85e//IUee+wxKlSoUPYFNZtpJs3y8NRGCQnSwuvXr5/NVuLUMUFAwu8R5eiJIghF5gA4itAK2IlDwCGQXgg4B0B67bdbbZIISNj127dvr9ovVapUKXK25cuX07XXXktLlizRamXDAWDiAEgHDgAtyO5w0I+fAAAgAElEQVQCh0AOROAQZxbAmEYWQZT07NmTateurT74/XLjjTeqCKGu1aAOGkmk0hsjirFcN0+6/j2xXCQKB0R28Ztx/vnnG2eTpCu+2XXdEi4fcHt069YtcAlRAQuUHyKbMS+XcjlxCDgE0gsB5wBIr/12q00Sge+++y6wftY/rJTd2oQwy6ZNTxDBWNjyHRFQkgfD3e4QyCIEpJF3GAhIB548efJRTRElhuMgjDzMZEmSSKU3XpTBYjJnul2LaG6vXr1Uq9gwKVmypOKeQbeH45hnwknORQC8L4MGDVKdOcIkik9j3759yrmXWPKDseAkevvtt6lDhw45FyCnuUPAIWCNgHMAWEPnbkw3BKJ+TD0sTFLqPvnkE9WTWye2hFnS8TH/9ddfr/oE5+OabycOAYdAzkFAWkpUtmxZOnDggHICeHLbbbdR7969YzEUJZFKzGv7Pss5O5JaTfE79P3339OwYcNozpw5tHbtWmXMNW/enHr06EHnnHMOYa+d5HwEJM69qPK9n3/+WXUhWrZs2TFgdOrUSWUqli5dOucD5VbgEHAIGCPgHADGkLkb0hUBSYQLnnrUt+pIvCSefQ9nm/r8P5ic7YknnqDnn39etF02JQaigd1FDgGHQEoRWLVqlXLg4f1kIqj7BbM4DMdkxeR9o2MsT1YXd79DILcgICmricrei2L/f+ihh9R7Q/etkluwdOtwCDgEMiLgHADuRDgEBAjAYMePKX40wwT9u8H8X716de2IUcy8iTfbpOdv376dbrnlFhozZoxWF8cErIUo9gtwntCObeXKlYRuEHm4RWCBAgUUYVeJEiVin88NmHsRkDgmg1Zv01kkDMXffvtNtTMdOnSoFmjXmk4LkbvAIaAQWLx4sYrg43ciTMJaBEfxFTmCSHfAHAIOAecAcGfAISBAQEL+hx/qBx98UESmJfHse2qF/cBHqT137lzCh7af7TvsepOyBQFU7hINAuvXr6eBAwcSSjQSxZF3ueNjioAJl4g3dtz1vyZZCK41nekOu+vTFQFJ54ew7L2JEyfS1VdfnaHkx8PR5FslXbF363YI5HYEnAMgt++wW18sCEgMahOiPoln31PcND0f6bggDkJrMIk4JmAJSvFcI2Hytin5iEc7N0pOREDSljRxXXHX/5oQjpq8J3PifjidHQJxIRCVwu/NEUSoefDgQUUEiTaQQU5m/PfTTjstLjXdOA4Bh0AORMA5AHLgpjmVMx8B3Q+xqdGWyg/mKOKfROTirAPO/F3JeTNKukg0btyYXnvtNdWyzUnyCIAkD6npIE6bOXMm7dy58yhpGvg6zjrrrFhI8JLX1G4EOPrgJDSRuOt/de9HT7eGDRvS66+/TnXq1DFR113rEEg7BCS8GsjkgUOtRYsWGfCJ+gZAO9DBgwfnmFKzINJLLBZrRpvLyy+/nAoWLJh258Mt2CGQLALOAZAsgu7+XI+ApF7flEVf+sFsypgNlm94/t966y3RvpjWAR85coSQ7otWYlOmTCG0pVqwYIGaq23btnT33XcTnCFxCOrkly9fTl988QVNmDCBZs+erYYF18I//vEP6t69u4jAaOvWrTR8+PAMBmDTpk0VW/Zll11GZcqUiUNdQj/2hQsXKlxmzZpFS5cuVfjgI+3000+n6667jj799FN67733IufDtS+99BKVKlVKq1cYRnAe4ExifZJWYPjIGjFiBH322WeqxRjOfNWqVemSSy5R4yTDS+DhMnbsWLWH+DgFczkEemIvUIbStWvX2NnLsQ/33HMPLVq0KBDLnO5sAX9Ev379FJmfVOKu/zXRoXPnzoQ2qcmcJ9068Q4EL8KkSZMynDc8h3D29OnThypWrKgbxvrvHr8H3gM488j28t6ReKbw/sK7C8+55Bn3K7Jt2zZVOgRn1tSpU9Wf4nyXRb3f0V4QzwsML0SPsY44DK+odxj2CnsmIarLrPe8fz9SedYk3x1B7y84DvCMPf7444FnGA5D/C5IJfE84zfZ+y3GM9WkSRNq3bo14dnGmZD83kjnBvfBfffdR+PGjQu95ZtvvlHzO3EIOATMEHAOADO83NVpiACMlRtvvFFFD8PEpK81DKLHHntMkQrqxCSzAD/UX375pTLC/a2+wuZA9B86wHDXCQxERFFffvllWrJkSejlcfEJIIURkUJEKoLWIjEk8LGMSDr2BlHfIMGHw3PPPUfHH3+8DoLQv69bt05FYYYMGXLUsA26OKgNW9B1UmcS9hut1/CRHLQ+7O/7779PzZo1i1wbyAjxkfXtt98GXmdytv0DAP8PPvhA6eAZ/FGK4GPymmuuUc4d/Huygo9HEGGiVVqYtGrVSp1pGGY5UUzI97z1XXrppTRgwAAqXLhwLEvGPuP9CCedTqRnWzdO0N/xHKKvOc5c2POO+1JV8gTjGY4mOO/wHtYJDGpkYlxwwQUi3hg8p2jZCEddkCSzr3jfwqmA1HBwSkgEzju0kYQj1dYRoHvPS5yhOH94huEEC/vdg2GK9zycX3FIZpw1yXMV1FHjl19+oRtuuCHwvYffOzgHqlWrpoUB5xlOJhAbjxo1Sns9LjjxxBPp0UcfpZYtW4qcNlGDYv0472h3GSbS3ziR8u4ih0CaIeAcAGm24W655gjo0vVNo/QmH+3SDgAwBvFDiWigxNgCCpIe4IcPH1aGPz6eogx/P6ow+PAhgEwB3I+IAD688MErieRgLahrhvEWJlEOAHy4oPsBsEAEXie2BgGcIlgrnBRRBodu/sS/Szkf5s+frwzmqP3WRUeANT76H3jggVA18cF44YUXipeBj3qcGfBQSPBPHBh7C5LEZIxyKQ9GTifDMiET9XA23U/dxpt0IUBbUmSVxCl49mAARjn6/PPBqfrUU09Rvnz5jj47xYsXV2UJtobs5s2blVPlo48+Ml7a/fffrwy2qMippAuNjTML4yJLBs//vHnzjHXHDV26dCEQO+J30ETieM/jNw+4S94ztu95/5oy86xhTcgaC8tegl7IjkBEH+cXonufS0t/fv31V/WMBBHV6vYYzltkIeI5TyYbAA517FmU5LRyBh127u8OgcxEwDkAMhNtN1eORECXrp/4I6xbpCSjwBtD0gEABhdSt9GBQBL5x9iSSEAyH7VBGICRGNFqXfovOhcgChwVUQxrJQaHA1Lskf4oxUKSTeBfTxwfzWFnRBrRiCJ58saW1FtLsNY5ERI/kGG8m6SkB2GBFGl8gJYrV073OAX+PSoK5t0QNxO+laJJ3mRCJoqpUlHygCwURPZ1ElavrLsv7O9xP4dwUCJ6iYh83rx5RWpBB2SG3XvvvZGGWtRgks4fkudUEi3364F3CByYMKCl78qwdSDCDkO0QYMGItxwkWRNYe95XeZAkBJB0XKpsllx1pBmj6yOqL1JLOHbsGGDcpyjRC9RJG2KsU6UrcAhJHGqhOEnOdNR2Eu6LuF+03IG6X676xwC6YCAcwCkwy67NVojIKlvlRjpfgVMIma6aLCNpx6R1RdeeIFOPvnkUFxQs9q3b19VDx6nwJly7rnnRg4paX0U1EoMxj/SFVFeYSImRhHmACcBnC1xRv09faXs7BIDV+LYwP6iHjTsI1PiRPB0h2MLDp7Ro0ebwB96LYwxROglWSOJg0iiR4hQ9e/fn4oVKxaLvlkxiC47KVEnU84P3ZpgMCDT4+mnn9ZdSjYR6rBBU/UcolwG7yhJSZBN1lXYenQOWd1zinFNHNHIXkJWF/6JS0zT7G3f86i7/+c//yk6c/61mbzn/fdl1VmTPNt33XUX3XnnneodifP44YcfEv5bkOii/1gnIv4mgYSos6M701H3RrUw9O5r3769OgeVKlWK6wi7cRwCaYWAcwCk1Xa7xZoiAAbxm266SXnFw8Q0rVXy4ePNFdQyCz/0MLaQ8qqrd03UWeKZRw0oPiqSiQCEYaXz2EuYjzF2Ii62xj/Gkn4Y2n54mpw5qTNJcoYk9da67BZp1ExXn2yCgXetJGIVNK40evTmm2/SmWeeaaNatrkHH+w4M1LRPX/ScbzrJERl3rXSciadDnjWwe2BtSQbuU6cy4QgEfXRyFSSllzp1hW1N7rnFGNLnndcl8y7UrcGROxhQOr4JaTv+a+++ioDR00yukvf8/41ZuVZk7T3BN+PlyaPYMDNN98c6LTXvUtN+YN058D7u87pEDSOJLsN99mMLdXbXecQSAcEnAMgHXbZrdEaAUkdXlSK9N69ewk/aPnz56ciRYooPSQfc7jOzy2ADxGk9/3www+EVnLwkNuIrt407o/aRB119cfbt29XKYyo4Q+TxEhish8vktTZZD48TfZJQrgnJZHUOaYkxpskYoxoImo+k037D8JJgkfifZLoUZzRaJP9jfNak+h74vskLj3A8wHDE1lNOvFHK3XXhv091c+h1EhctmyZ4lCJIpg0XWNYurvkOcVcQVlRiTok+66UrEn3jscYWfGeNyHUhY5Zfdbw/g5j8vf2wcsQ1NX+67KpUvW7b5KV4q1J0sZYWionOa/uGodAuiLgHADpuvNu3SIEkHoJluMwCftgBIMtUtH9pFBIvYdRDwZhSXQdP3JIo0N0Fe3lkol2IfKPSAFIhcKIeUw/atE9AH3UO3TooFrpoWYbHy1RkhjRSbxWUh6RGEmUkOFF6aSLTJp+CAJrkBP96U9/UtkFefLkUSz7aAEYJVLjQ0L8JvlAknxoQe+oCLMu7VT0kEVc5I9wScZClgYikLpWizi3eD4LFSokGdboGmCye/duQpQTzzpIP1evXq2MHkSL8e94P6DMBu8EGNBXXHGFMQHd/v37CQ49pP1KxOZjXDcusoXOO+883WXq75Lyn6iBTI1X/3OIVmVwVCGbC+35wkSS8SJhJxcBknBRWMmO1MkicZaBMwLnDe/6VImkE4zkPZ/ofEzWSJU4ej1MssNZQ0YIDPwo8ZwtUYEKXSp+FG9AsmdE+pvmzaNrYehdJ3lOk9Xd3e8QyO0IOAdAbt9ht76kENARXAV9VCDiD2IlMFNnB4GRAUZ8pDvDGA0SkxRujIdabzhGkNkAkXQ2kHRLkKQ0+yNdJnqH7YUu7R79xJFaCdIqnYARG0YrDA6vdl1K+iht4yWpB5ZwCUhSTHVGBQwJMJhHMVUDMxCsAeeLLrpIEfuBWwOdAkAYGJVCLclA8O/J3LlzCZFU3V6ZOhb8c6DLxPr165UT76effiI4HdAhAwY+Wg/apITDaQHDTEo+B30kbcL8et9zzz10++23W3EqhJ17OFqApU4kDindGCYGIPrUg8PE/xxKjE6dM1AXafWvAWe+V69eyhEI4tM1a9YoncI4MsIMVEktuOTdKnWOeWuAPiBErFKliuI9QbmZVHSlJqbv+TiMVJN3SVafNQn3EPYCDgBw6sD5HsbnAH4OODyDuFTg3AYf0BNPPKHdWvy24XewRYsWKogAHhq8v3UtL01IZCXcNlDUZC+1C3MXOATSFAHnAEjTjXfLliGgS9cP+iGSRmxkGiR3FT6EESXEh3CYmES4w9ieJWvWpWBKU9u9+n9EC7A/SD9PRqKIFqPqKhPnRD0w0oITe9hLPuAxlo7w0ZtPYnTp6oEldZY6owLnJurD09MXDqNnn32WQNrk/wiVZA+YfOhJW/9BL53TJ+w8wcCHM03aF1t6Lm1KEpYvX07XXnutuD1nEJ+IVL+g66TPK+7VPfs6PUwcfXAA4Z2X+BzqnLmScyEpCcM4YWc+yvANcwDofoOk+EpKYzzd/Q5jU8cBxohyZkrPjZctJn3P6M6Q1OmXHc6aFHNghCymsHaw3bp1UySdZcuWDYRHmhES9kxJHDMmDgAJeSsWonPU6c6C+7tDwCFA5BwA7hQ4BCIQ0KXhBRkSurKBzADciz4htVhHyAR9kRqri1xGsTxLUoF1P9ogb0OEIYpF3p9SmGzqv7cPYWUJJpkcSJVHJNzLiPDvseQDXhohlUaGdM4ESaRFl2YpKSHQkU7qorImDgCJPt6+SNKUE59TpJCj3RsM6bjFpkWe5Jnz9DRNxZWszyQDwWQfE+c2cfSFkdBJ+RKinhtpenLUmY/KugkqAZA+77qSFonDD7gH6S41Rv37FnXeJO95v0PMJAMr6tzqOFFwb3Y5a1LMUf4DxxYcS4mCvXzjjTcIQYAgkTpMo1qySpw5UgeApC2ktw4Tsk7Ju8xd4xBIRwScAyAdd92tWYSA5Ec4KKpgGpkTKSO8CD/6qPUFi3+1atW0d6FWGWmpQR8Q/pt1rQMlUWkdCZgki8CrY4ahLan11gEQ1eYOBhYi6bp08ijma2mdts7Y9tYhNbp0XAsgkkTUKErCSMlwDwwqODbAxBwll19+ucrQCHNC6frYSyP1Un38uqKF1IUXXihOiU/1cy39UPbWIEmj9q5NRf2/bu/8WEsI6sLOkTRKGWWoSIn0op4bidMMawhzduiY74OydqTPu46rQ+ocQ5kIMpn8PDGS38GgvQsrH5K85z1nMTDD78a3334beDyQjg7nBvg0dKJ7J+L+7HLWJN2HoC9KqkaMGBHID6RzuknOMxzTKDM45ZRTAuHVnWldFpl/UMlvkv/6oLOqOwPu7w4Bh8D/EHAOAHcaHAIhCEg+fIIYj6VtyOIEHhF/fDShb3r16tXFRs24cePUPTqCwSgWYUkUAGvVRWAkmROeQYh01jC9zz//fEW6B6MQUfkopu4ww1sa7UVWBAxJfOgEibT+X5ey740tMbp0vcwl5xrzRUVDJSze+HiEkwBkkWGiK4/QZTJ440o+ZhN1MO1bLjmfts90lCMqaExpRNu7V+d8s9Fbt3f+MW3LD6Tp33BQoq3jCSecYP0c6vZAYqDgzKMbRvPmzY/RQ/fMBNXNS553TKTj6pA4aMNaxemMvLCzE+aUmD59uqpbjxLvvIJ7AFlhiQJHN8aHkQuMkOkW5ajVvRMxfnY6a1IHQBiGiJDj3duoUaNQmCUcMDongs6xJi39sflm0gUlbN5p7h6HQDoh4BwA6bTbbq1GCEh+hMNaHpmQCBkp5bsYP4D4gQVRE5h+dan+ifNIjVxdHaEkpRNz6yKckg8SOBEQzQxLxfZHASX7F5Y6CwcDIuBo4xglupZXEsI+jK8bx9Nh5MiRdOWVV0bqFMYm7t0kjQZGRcwk60InhMGDBysCtCDRpSVHGVP+8UyI2RL1kPYtx32zZ89Wtc06Z5nN8ywlgPTGlmaWeNfrDEQbnSWlLRhXZ1hHzS09qzAGYSiGkShK9i6KJV7q5Iwqc4rKIAkzviVOFl2UVXpWorJtJA6ExH0EFpdcconak507dyrCTJRtzZw5UxFm6t6rp556qspkwzsvUfzRX4mTRPdOxPjZ5axBF8lvVxR+urZ/UicwnGogDw4THekqnPTI1AsqjfOPiSwGtP81fbdGZf3YvNPcPQ6BdELAOQDSabfdWo0QkPwIR0W2tm7dSj/88INqO4WPP3yE2kjt2rVVOj8MInj08U+dOnUUm3pYSz/JPLofb28MnXEqSY2WRGAkfY9hlOJj/Oqrrz7mYyExoitplxfkAIBhitKOjz/+OBJGnYGLmyVGku4D3q+EZDxdNoGEaEm3XxKDQJf2rcs+keALbKTEbGGbCcI4ZIroniVpNofk2fNfY5qJgHulqeG41uR8SXWXGsQYT2J8Bc0rLeuQ8BtIyiWiSl4k7xKsISpjJcpQDWNqlzxnuvIh6bmNchLpuDqk50Z6HZzFIOMLKlNKNPokmTm6d2J2OmvASPLtEYYl3psgZ0Vr3jCRnGcdMamkfFDnQIB++E4Kc/RIzouJE1cynrvGIZAuCDgHQLrstFunMQKSH2FdVNs/qUmasq6m03gxCTdIP3gkZGmSKJWuBlmSZgpD5qWXXqLPPvtMkRv5BSmh+Ij29ySXOCaQno52jZUqVVLDARcYC4gwIUoSJbpWV9Ioiw4bTwcJRrg2yvCWplpG6SQ1/sKcY8AYGTK9e/dWxnuYSD4epWm7UfuoI8vy4w9n2OOPP57U49e0aVP1cV6zZk3VGQEkXcWKFTMaU3K2vQF1BqLRxP+9WNL20xs3yrCOmlt6Vu+44w5lQIRF/+N4biQGMM4RnGvIxgoSvA/Ah/HWW29l+DPS3RH9LFiwYIb/LtVbh68k+0GXpSHdC5uzlHgPdIEj5bXXXjum9j+oJl3S3UFXSiRdX2acNeAh+fYIwlpXs+/dIznPUdksiNSj1THe0WEiceBKOsFIzlRUq0PJ/e4ah0A6IuAcAOm4627NIgQkkUUTB4DkR9dTDJFeXZ2kaBEhF0k/eEDyhuhJUA9hv65oGxUlugiMxFhGVBpt9tB7GP3n/RJENieJDGEM1I+ec845qjc9yhB0fY1xT1jKrl8nSZQF10v7s0tTeaMiedJWYFHpwBLjLyzqjOwKMFej7zTSgsMEqcP9+/fXGsbSDha6Z0UahYfOOH+o8/YLjD+02vT/LzAANwdKdWDgo11XopGn0yvs7yYdAHQGoo0O0qgyxpa2X0vUQ5KhJCkTkZxXzB313EhKbySZCDj/s2bNonnz5imHBdLc69WrR3ny5DlmG6TPu85ZLNFd4iSScCDYnKXEe1DWhucfmTmJKeE33nijKv/yp5TrMsd0jhnMn53OGvSRltUlYiclxpOcibDfADgf4WSOaoUqdaqirSqcX1E8PZIz5fgAJCi5axwCGRFwDgB3IhwCIQjE7QCQ/OhCFZuWYKabKKmblHw4SdtU6dLBJR88+EjFRzYi9n4JIwCTOgBMscP1ktpGSeQNY0kJ0iRRoaizI3GyeFhEETZK0s8TjSHMjXZeiNTA+IkSqTEOPZBFMGzYsMDhkCqMeVFqIBFpKimiVkh/RYQWhluRIkW05QOS+U2ukaS0e+Ppnj2Teb1rJe8P71pdCVHY/JL0906dOikSztKlS4cuQ8I6r2vDKdElikPABmPJ845xdfwOEm4Vie7gjEE99wcffGCzHPE9SD3HfgwdOjTDPUHEdpLfH10qOyaR7G9mnTXoY/Ku9kBCqQ2y0sqXL6/FWvL+8Dvu8M6D0+/tt99WWOlq9SVlVWEZMZ7yyI4qVarUMecgbHGOD0C77e4Ch0AGBJwDwB0Ih0AIAnE7ACT121BFV38dx4ZJ0iYlDL4SY1DykSr52AUXAlK+16xZkwECZAXAEEys4U6lA0CXUir9qJR8nHqLlWQUREUhJVEub66ozBbJcwE9YJghcwQGOlKj8QGpE+zxoEGDIjsHYAycA5SDhKXje04hEGPifEgiTFH923V6Z+bfTTsA6AxEG91Nni2b+SWGHfSWtImUZEvonkMYVnjmo0RiRJtgHYfjAvNJdNexvXt6I/NK+jyZrNV/bY0aNRT5KmrD/RKUfi9xHOtKrLLbWcOaTR0AphFwyZnAb+rf/vY3wrMOp09UxN+/T9dee63K0ogiJcY7DJl2mCOIaBfvYvx+oM0jrgFJoEQkjgfJOO4ah0A6IOAcAOmwy26NVghIDB1pCYC0bhqK2pJmmSxS8gEQxpDvn0cSCdRF1zCeSUqxf/6odkeSD2gTzPzX6vZd+lEZVWeZqJvkPIYZITrGff9cOgeURA8bXFE7jbR/1MjrBB+EN910EyEqGSR+p5BJRw5dW0edXpnxd2lqOHRJBQEgxpVmM+Fa3bMShJnEIYj7dK1FcY0kuqszEiXvy7gdABKeB92zivVLdJc6ADAe0rZRdiDNrInjmcB7Hrwv9evXzzCcBCOdkyi7nTVvgZJ98641NXxNxpbuH4x2dOJAmYau1Gnp0qWqyw7OUpD4S8BMnE5whMAxHMbDIV2Lu84hkA4IOAdAOuyyW6MVAhJDR/pxK4lUeErq6uWtFuO7SRpdkPQOlxgCko9UYI20+iVLlhgtLyoVX9rm0GhCvlhS6yuJ1mNek/RsyXkMcyggCopzFdUr28Ph/9u7EzgrinPv43UDyKICgsbdqMEFNyQSMVGCxrhr1KjRJK9iNC6JCYqiYtTgjlsEvVdjJBpcoonEJXEBFUEQjKjgAgpBlMUtgCsiiAu+/S/Txz49fU5Xn6kZamZ+fT98rpnpU139rT5nTj1V9VReAMqlHkVM9cVRXwb1xbFa5uq4TH15PPTQQ83ChQszL5NuH80WuP76681FF13kVK28RF9OhTTgSa6zblQFl1k8tVTVZVp5XK7rZ2SyHq7PWLWtKlWea+A1L0+CS4fJdwDAZZaFyzVd6p4XAEk/I2+88YbdOUNb+jXGUWmWl8vsjrwgUWjPWuyp5VL6l3e4ZP1Pl+HyTORdN/n77bff3gaFdtlll8x8Fslz9V1Iu/hod6SsQwMGmi2pBL064tkCWpKQt/RA5xfdUrXIfXIuAs1JgABAc2pN7sWrgMsXg7wvoHGFioxGF+kU1nLD+iOqKXojR46s+vK8eugP87Bhw2xCt2qHy5dU7cGsqL9LBzW+VvqLQlYd8raaq8XPpVPlOt0++fwoMKN8APrnMmU9q+5ZI3ku2zUly8rrDGm2hr78K5lZfQ99eR0wYIBNoFct0WR8HU0L1nOimSeVjqyM0Hn5ApJlVRptrO+9+nq9y+dSfK0iM0yK1K+hAwBqX3US0st9knV0mVmk/eaVZGzs2LFVby8vUaFLh8kl0FnEWLudqO7VDpdZWi5Lz1w+o5P1cJn5FZ+vUVnNRNFOK1qfft9995m5c+c6U1RL9OgyuyPvb3Roz5pgtAViv379cv8OVJsBVw3Y5ZlwaSC1rab8K5FutSn/cVkKxipQoHardGQFe/LyBSTLUkBZuQr69Onjcgucg0CLFSAA0GKbnhvPE3AZxXVNcOWaEE51qmXNbN69JH/vOuUx795cdxLIm166YsUKm9hP07/1366HS+em6Oivy7Xzviy7brGYXHes2QraIiydXd6lPslz0ta1bLOU1xlSp0oj8NU64dXqrcz4ajt1XiplQM96vTrx+qJZLThywAEH2FGzTp061f3u7d8AACAASURBVCmiSDAob4vHou3i83yXkeH4ennTn2utV5EAQN7nSFYdXLYWdZmJ4xqIy6ujdn5QsLPa4ZI01dVbO8ZoiYumuFc78j5b9Vp9pgwaNKhqOXnbAKZfnNf+lYKkRYJX8TUrjei6bJPocl9jxowx2kWm2tGYz5oC9Jqt5PK3IG+2VqV70vZ9Z599tuvjWOc8jc7r2dtjjz1yd2qJX6y/RcrZorX9+u+sQ1P39V7ccMMN6/xaf280iy29A1BWOaHP4qoZnhci4FGAAIBHTIpqXgIuHWWXZHBScUm6p/NcRrXqq+xyX7pG3pdi1y3lqo0ox9P7tNyg0nruSvfr2klz3XpO19EoRl498gIAb731lh25mzRpUtWmSgYw8r5Qu7Z5OihSZP17fI1q7a72UgZptZemV7se6hxpROaII46w09KL7ns/ffp0e81qOwist956duSnR48emdUqsiSkoZfhuLplnVfkWXH9fCpanyJ1KBqE0FaLGgXU8qJqR16nTB1EJZTU50TeUW3bVT03+gybMGFCXjHGZdvUaoXo/TVu3Di7daJL0sy8AIDqrs+iSjtlJOuiTuF+++2Xe48u76NK759aAgCV6uUyky0vuaOrT2M+a0UCwS4BjnSDanaBls5Nnjw5t62TJyhBqwK/Wi6i/87aurJSgRrBv+KKK+xSLL0vs462bdvaqf/K5p91FHk/F13SUgiCkxFoJgIEAJpJQ3Ib/gVc9o92WSevmuXtVRzXPu8Li4+7dA0AVNtf2jWPgOpbaUS56Jfd5L0rWZu+TGy00UbOJJo+PmrUKKMRnxdffLH0BVtJ57baaiuj0WMtQTjttNNq7njonpSs6txzz82tl/ZsPuWUU2wWZJclGbkFRidoSqZGKr/zne/YjoRG/lw6EsmyKwUAamkvTQ+Vq6b4u0wRTd+jnjPNiNGovpYyVDratGljz9HygGpLCVz3Ms/rWLm0RUOd4/pZous31GyiIrMQ8jpPSSc9q9pqzqXDmrddapHOZqU8BXr+NGLpshZb91FtBDPveVBnVJ9pSmLmstZZ5VWbBVV0VlEy8Vq1urrMpKnUaS/SJqpDtc95l1wY1YK18hkyZIgZPnx4XtPkbs1b5L58PWtxpV0D4TpfwWn9rXHNqi9/Bb8UtFWAtUinP66fgrcXXnih0ayeaoeWPGgWYHo3n+RrXGf05AXpcxucExBoAQIEAFpAI3OLtQm4dHJdpqG7lBPXsDEi1y4jJ9W+XBZNypMVJKmlM5lsxWrJ/2pr7S9f5ZJUSudV+oJbZMQ97pwVyQ9Rn3vTa9dcc027xVS1DkZW0iy1lzplgwcPLhRQ0JdHdeiKdv61FGTixIl29FZtkndoj+6bbropN/u0S9ZwXSvUL5CuSe10Dw05m8jVMW43TbFWpnIt/8g61N6aUaTRTwXnXI9KMxyKdn6z1okX7fzHdS76zMfPuqZHV5vhkmVSaap9kc5tXK7LNpguGdmrBbGLdJRVr2ozcVzKqlSXWnxCfNZktNdee9mZLvpsr3Yoz4621FPwzvUour1gslwFaG644Qa7lEHLBasd66yzjt0WcJNNNql6nkvQRwUUCTq6WnAeAs1NgABAc2tR7serQF7yJ5cRe9cR97wvPL5uzHWLuqwvhOoIamq7Rq5dR5aV6G3o0KGlddmakn/33Xfb6bKa7lvL4TpdtWjZWnurdeZ5yQg1TVFTGtdaa63SJWbOnGm09tAlgV9yezaXL7JF76PS+b/5zW+M8lFUysCs16VHv+vbXgqSaUaEEoDlHep0qW4aldMMBpdj/fXXN0qYlvflUWW5vhdDnQFQJJjoOyldsi1cZkel206ZwhUM1Ch5x44d7Tpgvf+L7jOeLFcjlFdffbVRMrT40POqkXR1qF2P9NR9dTT0/nZZh511jYMPPtgmO8tayxyfr/wkSqSpTpLLjIdK95L+LNTuGBpxzUvymlWeOnzq6CoAlp5Jo5FcrU3P2/6v2jKIosHOajNYXBIRZiWEq9Un1GdN7aj3lZZ6ZG2/p2DHrbfeav8G1/L3Vs+EAr9aHpI3A0DvaX0v0DIxfYa7XK9Vq1b2mVNOmLzD9fMv1ABu3v3xewQaU4AAQGNqc60mJ6A/ZFrDWulwSfxUpIPXUGt20/V3zQKsETtN44731dWXddc/7MlraiRHCYs0EvCXv/zFuXOX5d6Q0X2XxI9xnZQASSObWs8+bdo0m9lYbe1yJEfuijwfLmVXOkdBBz1fmuJfrXOtZ1odYH2J8tFeqo+eI03xVOBE60dlpg6GRj91DY0sKlO7OvKugaW4XHUSevfubW9bX0DVMbjjjjvsPcbtscMOO5hu3brZDpnyceQlkgo1B4BrAEMWDfkl2HUHkPo8r66vVWDhmGOOsctf1NlRfgKNJhY59Fp9zusZKfperva3QXkv1A4qNz7UKVI+AS1FKvKsV7qO3k96Xn3VXe9/BW1/+MMflnKiPPLII9Y1b2lC3tKsIs9vXlmuy1D0fGiLUQVrNYVceUJqdQ/1WYvf7z/60Y+MAqI69F7QZ6ByadR6v8lnTs+xgrlaXqbZBlp2pUOdcgVVlFNAyxv0rLge+hugwQQtE4wDTq+99pq5/fbb7ftD70UdWqan51yBPi0lyJvF0BgzKV3vkfMQCFWAAECoLUO9ghBwmRKel/jJ9YuKblhbwPXt27fB7111+ulPf5r7ha7BK1LDBVyWXdRQrH1JkSnWtV5Dr0tu31Uk6FCfayqbtkYlNYpXy+hgfa7dEK/VKLJGejX9X0fRpSnV6tRYgbiiLkU6UA09i8F1PW7Re+T8piuQtQVn8m4U7DvppJNs5y7vyHt+GytwmlfPhv69Pt/UuVaumOZ0qMOvpXyaXRCv+y+yhK6aRdHEo83JlXtBwFWAAICrFOe1SAFFzjV68PTTT1e8//QU9/SJrhmzk9PCGxrbdQs/l3popEYj2kqW1RjH+eefb0e8GupwTRRXn+snEyNW6tRptEmjI+ro6tBouUa29TwVPTSqp/bRrIXLLrvMJqX0cWy88cZ29Cdv5wQf10qWofvR1O9k1nIFtbR1Wn1Huxpy7Xx9HYoEAFwTlNZaJ021VxI1beEZ+qEEd6qv1vrX92jfvr1ZtmxZfYtZKa9XIrc333yzQa7tkvvAdQq3Kpj3Oe/yt7lBbjSnUJ/Pmky1I4byqNx3330NcjvainXWrFkNUnalQtX5//nPf26XqmgJgI5XX33VLmNwWUKXV9mGSn6ad11+j0BTEiAA0JRai7o2uoBLwrysdYZxRTUqqQQ9LlmkKyV0aqib1jQ7rVmvzxHnCdAUawVK6vPHe91117VZiqsdLksu6nM/eq12C9BOAHnbkNXnOsltx9SZUII0LY1IHllLHVy3XkzXTZn49Qx26tTJBhA0ClffQ8tCtD/6bbfdZhPwNdbRpUsXmyl91113LV3S58yNvIBeY91n1nWKBACykjn6rrtLUrj6XFPT2pVwsD5HvHZbnZxjjz22PkXZpTEKECk/QEMfWjajz1Qti8lbsuJSF3UkFWTW/u95U/ldykueo88CrTHXNO28Iy+vjl7v8jnv8rc5ry7J32snGC0fqs/h81lT519/F2ThsvNC0XqrXP3979mzp1FumPoGTl2vr9F+JSPUNZM5BVyXJeZdJ2/pSN7r+T0CLUWAAEBLaWnus2YBre3WiG21o9J0xSLJshpyantW3ZXoSn+I65OAKh710aiY6/Z3WXVRZ26fffYx2hqv2tFYQRJtk6TRCN9flOMvt1rqoaCJjkqjYlkBAM3c0MhukdGgdCZnZYPW1Mv6dCrUSVbGdpUtIy0rqDVhmusbU18WtaZayd3SHY0iU4vzrtdQCSbzruvye9cAgEsHyuV6eef4XHaRvJbqryCVkqwWSTiarm8ykak+i4u+d5LlqQOtfzqK7NWeZ5j1e83+0eio/r8Cd5rtUushgwEDBthcLnoPadmM3q++jqzkeNXKVmBV+UB8fM776DTKR1vjde/e3eaBqLUj3BDPWrx7iu/ZNgou6XP0oIMOsmvviyb2rfXZ0YwxXTedZNI1MbHLdfOWZLqUwTkItAQBAgAtoZW5x3oJuGYbVgc4OSqpi7pmlde5K2PdWn1G8BSw0B/brl27Wt9aAwpxlnjt83788cdX3QassYyUobuWL8pa269tzKpt55XOzl7py0+lZIdFR4M0inTiiSeW1lnW98ukRm7UEdIX3vjQEgB1UurTUan0JtV1FGjSaGj8rKXP9RUAcN0LvV4fKPV4caXZIukiGytQputqaYp29Rg0aJCXgJmCO+qQKcikzokS+ikAWzQYp+dGOS8UnI3XGNeyTCTuIGp3kFVWWcVSN9Tzro6ZOuu6Vtz5q8/U6KwM7nr/K5GrRuyLmqafMyV21SwgXcf1cFm77/o571JWtXrpWVOgRR1SHSE+a3H9Fy1aZAP2Ck7X54iDS7169Srb6UE7UigAX2QbTtd66Jp6L+6yyy6ZOwn4CgDsvPPOdqmbZhNyIIBAdQECADwhCOQI6MuevpBq1LbakR4J+fzzz23GddftqFZW4jElOtSUd9cM9jJQh0xf+NP7ehcJKMSjfOrYafuivI6ppt5qxGennXZqlGe26F7RMlHmbN1PtW0E9aVZz4Wm48dHpWmxyqoc78AQn1skOFFpe6gi7RRfN9kxy9oOqj77mWc1qJ4PZXPWs1ltOzW9Vu81LbWRY61H0ZHMWq9T39e5jHpqaq/c4vW19b1m3us1E2DixIk2IFifDoQCMOrkJNtbz7u2ylPbunZY9bmkUXplRY87/7qHojMWkh3E9LZ4qpdm4miEvshnZ5al6qsdRbQuOs7injyvluRoyvehDt0222xT55J6r2rml3I41FJ3vTe1nELBwGQgMO850e9dPuc1m0hT0/OOou2ZLK8pPWtxvRVk13usliSuLoFUla+cHvJ3fa9Va6N4VoVytcTBs0rn13dJYnqmW96zw+8RaOkCBABa+hPA/TsJuCaGU2dNf6A1yqv9zPVF3HVKoRJUNVbnNn3T2npH61q17WG1Q1+I1bFQx6zSH3Tdr5IWVVtaoC+nGtXTl9PkF+tqHVNdV6NjyS/0To1Xj5P0ZVVr85U4r9Kexvpipem1+jKsLZDyEhRmLRcpEgCIv0RXG8VTh0Jf/jUjoVI7uQZ+9MVKX/aPOOIIs8Yaa+RqakmDHDSVXtcoeuhL46GHHmqnp2Z1hiqV9/zzz9t6ur7fkuU0pS+PeSOBKzOQoSUKf/3rX23bu7ZDvO2c3jdah53uaKudigSXKn22xO2tTqO2Rzv33HMrdn5dOktxeZq5pLwaSjw2Y8aMQo+72krPugKH2lqt0qE6a4RWda42u0ivL9LpUodPwRXV3WXPdpe2cgGo9jmfnrGUV56eDf19VtJAl2dOz4dmRGk7u/oGMhv7WYs/+5UXQkFkl+BNHEjVkhrl1Mh6fyWN9azNnz/fLulToMHluUi+XteTi/5eyDiv4x+/Vt9BVMe8Lf6ynofk8ou8+8t7nvg9Ai1FgABAS2lp7rNeAj6z5mdVJD0tvF6VrfHF+iKlRFnaJ10jTtOnT7ejAOoc6YuqpuTuvvvudg/3vEMdZ40IKmu9EtfpS4T28tXo94EHHmiUeTjry5fKVZZqjXLqS52+0OlLhDrNLqMIefWq9fdKDDhq1Cj7T19Q5KL70ZRDdbLjL1YuCa6SOwDE9SkaANDrsva8V53UThrdcuk8q8Omaa8ayVSb61B7b7HFFjZHgabGKkgT7/lcxE/1U2dV28VpGystpdGXvOSXVl1Licl0Df1TAE2Zyis9G9WuX+tooJZaKMCjKbFN5chqNwXn9MVbQZC8GRMNfZ9KyqjPD3W0lRh0zpw5pXbXl3W1dbx7iNb5J2fDVKubgksKKumZ1fOU3Ce8d+/etiOtcl2ChGlD1UvPn3KR6F+1DnlWHTUjYN68efZZ1z/9d/wZqvMVlNOz1qNHD6O6aoRbe9MX6bD4vP/kPSiIoTpre76ZM2eW1VufKQrM6LNAS0uK1rlSe6Y/55XfQ7kB9txzT+dOY7Jstef9999vHn74YbtrT9xxjesvcy3R0/RwF3Of1r6fNd13ss2mTJlSei/E768tt9zS/r0t8v5Kt5XexwpqyVP/tGVt8pnW+fo7oc8bPdf6b7234+UrRT9napnpor8hCv7ES4aKXpPzEWipAgQAWmrLc9+FBRoyMVxjJwAsfPO8IFfAdYurrOzstQQAcivUAk8oMrW5yChvC6TklhFAAIFGFSgy00UVy1rG0agV5mIINGEBAgBNuPGoeuMKaE24prZr2zPfR96ex76vR3n+BVwztCuXRN++fcsqQADAb3todEzJEjWimRwpjmezaCRQI41FR3n91rLpl7bknQVmyt0jzNxnJpgvohlEm/XZ2+z44+NMm3Ydmv7NcQcIILBSBOLZFxp00SwfzXDQoVk0mtGg2SKapaPPc5fZHCvlJrgoAoELEAAIvIGoXlgCtSRPy7uDzTbbzK6307RrjqYr4JKRWqPOyS0A47slAPBVu3/2yXLz2vNPmtlPjDFvz51lli1+z3Yu9UWv3eqdzdc329pss8ePzNqbRfkjom3NOFaOwMJXZpgx15wbtc/7ZRXYdu8f2yBA1GArp2JcFQEEEEAAAQSqChAA4AFBoKBALevUql1CWeO1y4BrspyC1eX0RhLQKMXhhx9eNXtypa39CABE2cGXfRSNJv/ZzJowyigIkHess8V2ZrcTzzYdOn+5DSVH4wl8uOgtM/rKQWbxwjfqXHS1rmub/X87zKzaZa3GqxBXQgABBBBAAAFnAQIAzlSciMCXArUmG8vy0+i/Et4pyRJH0xYYP368DQBUOyrtz97SAwCvT3/GTBh+aZ3R5LwnQkGAPfpfYFbpsFreqfzek8CKKNnd2OsuMPOefSKzxFartDV7nXKxWbf79p6uSDEIIIAAAggg4FOAAIBPTcpqMQIKAmibu8GDBzttPZQFw9Y1zetx0VZg2sao2qFM2tddd12d7fRabAAgeh9Ne+jvZspdN5nPP/u0pgeCKec1sdX8olcnjzPjh19mVnz+mV2W0fOgfmatTbc0Y/53sPn8vzM3dj9psNm4V5+ar8ELEUAAAQQQQKDhBAgANJwtJbcAAW31pAR+1fa8r9T5P/XUU83xxx/vtGVVC6Bs8reo7P6XXHJJ1fvQloEXXXSRad++fdl5WQEA7ec9fPhwu8Vgszyizv/zD9xhptwzwq7xTx5t2ncwW//gYNP9+wdGU/y72F99+vFSM230380L0WuSwQKmnDfe0/HpsqXmoaG/NQtenm4vuubGm5t9Tr/cfLb8Y3Pfxf3NkncW2p8TAGi8NuFKCCCAAAIIFBUgAFBUjPMRSAlo/+dJkyaZoUOH2j2q8w7t1601/9q3tpb9zvPK5/crR6DSKH6yNkcddZS54IILTLt27Uo/1l7LCgpoKUjyqJQvYOXcnf+rvvLkWPP4jVfUGfnfYNsoy/MxA7PX9kdBg4kjhpp/T3iwVKGvtWptlwFssN2O/itJiWUC85/7l3n0/863o/86vhWN/vc88Eiz9L23SwEA2oOHBgEEEEAAgbAFCACE3T7UrgkJaA/yN99804wdO9Y88cQTdvsaZYbXoU5/r169zAEHHGC0DrxDB7bJakJNm1vV5cuX2+UgI0aMqHpu//79zZlnnmlatWpVOk9bHml7yVtuuaXstdttt50NCmyyySa5129qJ1RKItftOz8wOx89wLSO1pFXOjQFfdz1F5f9eqefnmS23uPgpsYQTH0Xzfm3mXTzMPPu/NmmVZtVzGY772m+nd7OLwq+PPbHIeaVyWNtvVdpv6rZe+Cl0fT/7mbh7JfM6KsGGc0QaLd6J7PvGVeaNTYI5LmN6j0vClxMvuMPRs9d29U6mm33OtRo6cjXWrcOpg2oCAIIIIAAAo0lQACgsaS5DgIINFuBSp349A2fccYZRks/kseSJUvsjJCRI0eW/bxSvoAmjxh1yCbdeo2ZOe6+sltxTeg395nHzaPXnl/22ngkusnbrIQbUOf/oavOMsuXLC67+nb7HmG+fdgvSj/76N1F5v5LTomm+S+wP+v6jW7R9P8rTNtVVzezHh9tHr/pSvtzbc+414BLjJZxhHDMeWaCGR8FLpLLRpS7oM+xp9tABwcCCCCAAAItTYAAQEtrce4XAQS8C9QnAPDee++ZX/3qV2bcuHFl9TrssMPMkCFDjJJFNqfjnfmvmFFXnF7W4Wzdtp3Z4+QLzXrde+bearKzGZ+s7QA37b1b7ms5oa7A5L9eb6ZHiRjTxze+tbNdy/8/X/ua/ZU60uOuu9DugqJDszX6Hj/Ibtn4yLBzzJsznrU/TwcOVqa5lipoyYKWLqSPkOq5Mo24NgIIIIBAyxMgANDy2pw7RgABzwL1CQDMmTPHnHDCCeaFF14oq9XRRx9tE0y2bVt5Orzn22j44jLW8MedyT7HDjRaP553pDusbDuXJ1b99+NvuNTM/teYOifFHfz4F5NuHmpmPvZA6bx42cV/Zk2zMwiUCLB9x87RsoDLTJcNv1m/Snl69afLl5mHh55t/vPv8veWiu916LGmx34/8XQlikEAAQQQQKDpCBAAaDptRU0RQCBQgUqj+OnqZi0BUMf/yCOPNAsWfDm1Oj6yzg309p2rlZ5GrhcW7cCP+8NF5tWnHitdM85Ev0qH5jVTwhm1nie+POlhm4wxHtm3bdK6jdn9N+eZDbfrbUtPZ/+P20zT/cded4GZ9+wT9rwQt2R8euSfzAsP/rVMKbRART2bkJcjgAACCCBQSIAAQCEuTkYAAQTqCtQnADB+/Hhz+OGH1yn02muvNYccckiz4k5PI9fNJdeSu9yscgCMH36pnXquRHR9TzjLbNRjJ5eXck6GwIpoF5Npo+80z0edZHX0O6yxpvl2NDquGQAmWiuvY/GCN8wDlw4wS99/1/5vbc2436Ch5rUXJtvkegoedF5vI5v8r32nL7dtDOXQ9pFP3TncvBzlKdCSgE7rbmi+87Nfm/W2+lYoVaQeCCCAAAIINKoAAYBG5eZiCCDQHAU++OADc9JJJ5kxY+pOpU7eb9aovrL/6+fp49577zU77dS8OrZZ68233HU/s3O/AYUeC3VU1bFr065DMMnmCt1AEzv59ReeMo9c87vS9n8K2mzeZx/z9J032ECMMusrh8Pa3bZuYndGdRFAAAEEEGh5AgQAWl6bc8cIIOBZoNYcAJ9++qm56KKL7HZ/yWPrrbc2N9xwg90+srkcldZj9zlmYNSZ3Lu53GazvI8XH7nHPHn7taV7a9O2vVnxxQrz+X87/7seN8hssN2OzfLeuSkEEEAAAQSamwABgObWotwPAgg0uoBrAGDgwIHmtNNOi2ZW/3dq9eLFdlvA+++/v6zOP/jBD4yWAHTq1KnR76WhLqjp4/df0j/ai/0/X3Uko63i9j71UvP1blt5vewXK1aYN16aaqY9+Dez8JWX7Ci11rV32aib+dbB/cz60fTvOLt92YWjqexKiPf03280S9972y5PUFK7dqt92Q6fLPvITL3nZjNr4mjz2cfLzHpb72C+/8tzTDL/gK41Y+w/zLRRI82yxe9FU+O/YbPpa4p88vhk6RIzccRQMz9aP79ixeem1yHH2Az68aGp+U+PHB6V9U/7++33/2lU96O/KiKnrqrHK/961Lww6m/mw4Vvmvadu5q+x51ZZ6eFd+bNNuOuv8h88J/XoyR+a5jdovvRSP6km4eZlyc9VJYbwLWRttztALPzkf1LSwj0OrWJ7vWlR/9h2+TzTz+xswi+e1T/yskfU/eo50RbDMbeKvOVyWPNs/+4tXSPsv76N7uXqqplCo/feGWiLX5n2yR9qCzlltCOCO+9PsduG9h6lbZm7c23NTv++PgoseGmrrfPeQgggAACCAQtQAAg6Oahcggg0BQEKo3kp+t+1FFHmQsuuMC0a9fO/mr27NnmuOOOMzNmzCg7tX///ubMM880rVq1agq371RHdaoevHyg+fjDD0rnaw95dbCVyM/XsfT9d+ye9K9PezqzSAVfNtt5r2jZwSnma63Ldx1IZrTXi5P5Cd6eO8uM+d/BRokMk0dyBoPu8dFrz7ed6eSRtcwhnZwufY62rtMWdlq3rmObvQ41vY84sVRstboueWehTc636NWZZfVYZ4vtzJ4DLjYawdehspVUce6UiaXzvnVQP7PxDrvUaasi7bN+FBj5Qf8LbAdax/tvzjOPRbsNvDPv5bJiFHDoEQU2lr7/dtRp38omHUy2SbV7VDuPu/7iOhn+k9dWkGXUFWcYtV18KECwca8+ZfWo5BWfpGBRzwOPskGYzMBRERzORQABBBBAYCULEABYyQ3A5RFAoHkIXHXVVebyyy+vejPpkf2HHnrI9OvXr85rmmMCwEWvzjCjrxxkR9HjY7WuXzcHnH2NTTzn4/hw0Vvm4WFnRx3O+VWLUxCgZ9TR7XnAz8pGqdM5Cjbp9T3z/V+daxZEI9aPXH2uWb5kcZ1y1WHueeCR0aj2DDPmmnOjkeb365yz6Y672pH1+NA5D0ZJ9d5/67XSz9JLISptuxe/IF3Xb/b+vtk1Soj44dv/qWigrP0aQW8TzbzQkbUrw24nnm06rr1+1FZnmuUffVi4WWTb+ye/NFvv8SP7WuUPeCxK2phllyxcr9v9N+ebb/T8bunHldpDz5ByEmRt75e8x/Qzp/tOzzjRM6PncvHCN3KfmeR9FYbhBQgggAACCAQiQAAgkIagGggg0LQF7rrrLpsIsNrRvXt3M3z4cNOtWzdTadbApptuav70pz+ZrbbyOy1+Zes2dABAU+Yn/OlyOyXc5VDiun1Ov8J03ejLPAvpre70M+11v+mOfe1oeKWggjrM627Zo+o56QDAWzOeMw9FgQqtodeh3Qz2HnipWWvTL6euq+M9KMwCHQAAIABJREFU6orToxHz2fZ/p7dKrFTXLfruax6NZim8Pv2ZTIJ0ACCd3C/uIHeJTCbdMszMmfyYnQrvcmhafsevr2dnKuh+NVK+YPaLFQMn6TLTAYBK99g9Wl7w+Ijfm9mTHsmsVnKWQzp3waprrGX2P/tqo8CTDj0zyW0M8+5Tr9930JXRfa6fdyq/RwABBBBAIFgBAgDBNg0VQwCBpiTw5JNPmoMOOii3yjfeeKPZb7/9zPz5882JJ55opk6dWvaa/fff32g2QceOHXPLakonNHQAQGu9H/3f88o6rNoecJefn2pmPvaAmXrvzXW4tOb+24f9wv48vdWdOsMaLZ8draOfOe6+TGp1zPc85SIz5+kJFc/RC+NZAnEhzz9wh3kmyjMQH+mtENNW6Y5rVl01sv3WzOfMlLv/XHHdfjoQobXzSZf0dVQ/5UK47+L+RtPk4yNrGn0a6OMlH9iR9fS0f+UX+O5RJ0enf2Gn58dLQtLLQdL3GAdBPnpvUbTE4/elpRHp62r7wr7HD4qK/8I89schZQEh5QbY67RLbcBFR/qZURBi231+bKf763j2H7dEuRzuLPNUUGjrPQ5uSm896ooAAggggECZAAEAHggEEEDAg8CcOXPMCSecYF544YWqpamDP2TIEPO3v/3N7gCQPs477zxbTpwo0EPVgigiKwDgKwdA1lr25L706Y5uDBKPFrdu09a8+uRYM/7Gy22yOh2rr7WO6X34iWbCjVfYZQvqNK6x/sY2gZ32vdehDnOvQ4+JRsuvNp8t/9ie03XjzcyCWdPLOqhlHebotWOvu9DMeWZCqV3ipQZRo9ufTRs90jz1t692hkiv3U+P3KuufY45PerwXhKtp3/Hjr5rTf0782fbesVHzx/+v68SCWbUI30dva7WAECWebed9zB9jj7NrvOfFyUE1GyF2FL3sP9vo+UgnbvY6qbvUda7/3pw1B6Xl2ZjaBaHkjEmZyn0OvRY02O/n9g2e+j3g+zSjPgoBQeiH2Q9M+kZEllBjI22/46tx9daleePCOJNRiUQQAABBBBwECAA4IDEKQgggECewJIlS8xZZ51lRo4cmXdqxd+vvfbaZsSIEaZnz541lxHqCzWCfP/FJxuN4MaHOlF7RMni6ruFXNYOA8lR93Rn0sVovWingPYdO5tXosCAdhDoG62vX63LWmV5DJSVXgn13nhxij2nz7GnR9PD1y07Jx3kSE/vV12Sdc2a+p5OEDjr8dE20WF8KPGdAh6a8q5DI9hbfG+faNeFk0sj9+kp9lkd5KxkhbUEANQeD152alkyxHQG/6n3jDDP/vO2sntIJg5M36OCE+t13z6asXCLfY068zsecYJNlLjg5emlcuJgy5K3F5h7Bp9glAgwPpKj91n5D7JG99O5GNKzCFyeJc5BAAEEEEAgJAECACG1BnVBAIEmLfDHP/7RDB48uOZ7OPzww+3sgA4dvkzS1pyOrA6n7i+d3b6We07PLnBZM593na7f2Mx8HCXrU8BCnc0+xw6Mpow/VTZq3WmdDaLfv21H2ZWE73u/OMO8GW0/qAR1cfb+zutuGK0bH2qDCTqyAiHJGQLpzPd6TTpBYHp0PVlX/bfyCXzy0RLzQJRoUJ1xHe1W72T2PeNKs8YGm1SsR/o6OrGWAIBmN4yLZjnEo/sK9GjUXKPnOmSjjrt2OoiP9HOQvkcFAD7+8H07+i/3vQdeblq1WaVOMsVvH3acUZ6AJ267xsx+Ykyp/PQzkffMxC9M18N34sq855DfI4AAAggg4FuAAIBvUcpDAIEWK6Dp/0ceeaRZsGBBTQZxfoCaXtwEXpQeTVWV1Znb98yrSlO/a7mNuc88brffi490Uj39vFqW/qxrKqmdRo+TZaVHpePXJRMKphPPpaeMpzueZXWNpuVPHDHU/HvCg6UqZWWu19Z92rO+dL//ras62n2PO9Ns2ns3k040mJdnIN1BjsvWSLpmEijQER956+DT7Zy+tssuCOl71PILba/4xYrPzS5Hn2o2j2Y4ZAUnKj0/WlqwXxSI0Q4HOlyeGZ2XDgCkAzq1PK+8BgEEEEAAgZUpQABgZepzbQQQaFYCS5cutcsAtL6/6LHvvvuaoUOHmk6dOhV9aZM5P2t0W5XXlPVvRVvpxWvgi96Qa2du3tRJNuv7is8/L7tEu9U6RaPVKzK3vdt4h13sFn7qXFfKJRDPENA56c5vemR7YZQZ/8HLBpbWrScT77372it2+73kVoJZifkeHnaOee35J+swrbnx5tHOBpcbBS/yAhFaFvHw1eeUch6kZwiocAVAHhp6tlkUraOXT3yU5RJI1eLT5cvMw1f91qit4yOdfHDh7JfM6KsG2Z0XdGQFHx79v/PM3CkT69xjPMNBbZa1XKLSs5PuuKefmTbt2lu7eCeGuJx0e2blSSj6vHI+AggggAACK1OAAMDK1OfaCCDQ7ARGjx5tfv3rXxvlBHA9VlttNbv136677ur6kiZ53mfRtndZ29TF6+e/udP3a7qvL9f4n1vq2GtquDL4rxutGU8e6Q58nDBO56RHnPUzrZvXuv7Ndt7TFpN1Tuu27cxepw4x62y+rbGd36jDnNyfXtsEakTeHtEI/79uv9a8NObeUrXiKeXtVu+cuY1hOjGdOuUjBx1tp8Onjx0PP8Fsu/dh9sfjb7g02sHgqynw6UDEc/ffbqbcdVOpiFW7fN388JwoCd8aa9qfaYu8StvtKedAcr1+sh6fLv3I3P2748p2DUjvgpAOTqSDD7r2yLOONkve/k/Ve9QvZ00cbSb++apSICN+gdouXoKgn6UdtXPD2D9caNtEh55BtWPymdHz+kgUbHlzxrOlemTlSahTSX6AAAIIIIBAwAIEAAJuHKqGAAJNT0CzAH73u9+Z2277KsFZ3l2cc845dkvA1lF29OZ+KGGbOsnKCZA8Wkdb6qmjqI6qsti7HMrYr6z8z/3zL+b16U+XvWTbvX9sdvzxcaVZBcs+iBLTXT6wlEE+vUwgq3O/Wte1o8z0w8yqUfK/rHXrumBy1D0rGWFyfb8SCk7402VlMxDad1zD7HPGFXYrwef+eWudLfySSwjU+ddShzdf+qpDGt90co96dVzHRHkIlJwwPpKd8AXRLARlyP80yqAfH2Vr26NO8bP3/cU8G22dqE70/7RqZb5IzJrIWmKhctQeU6Lkfs9HwYXkkZwxkDVqn7y2Ov+Tbh5mO/bpIz2N3/4+qt8rk8fZa3646C3TepV2dicGtdmsCaNKRSQDALrGo9dFOQie/SoHgU5Mbgup/62O/yNXn1vaSSGdy8DlGeUcBBBAAAEEQhMgABBai1AfBBBo8gIvv/yyOfnkk83UqVNz7+W4446zywaaY+K/zJtPdS7T56hDvOVu+0ej5t83Hdda124ZFx/qYKojr/X8s5981Lwx7Wmjzm7WoRHdXX5+qk3g98nHS83EaO/45NZ7G2zTy+z+m/OjDmNb+/KsAIAS++0aZf/X0oRK082TncasNekald9mz0PMzPEPmKf+en3F+sb30Hm9b9jEg/H0+C4bftNOTf/sk4/N+OGXlc0uSN53MlCQVdctvrev2bnfKTZQ8ni0tWFymYHKUedWSx022Pbb0VKHW8y0UXeWghFrRokF3319TtnWhkom2DdKeth1o27WZ/HCN8yTt19nt+9LjryrbOUA0Oh6m3Yd6pSt3yuHwt6nXWrX56fbqdI95r2x0vkaXK6hc5TIcaPtepvFUTBBy0XemTe7dKlksCfv+vweAQQQQACBUAUIAITaMtQLAQSatMC0adPM2WefbZ566qnM++jcubMZMGCA6devn2nXrl2TvteilVdHXlPQ1dHUfzf2oRHsPQdcbKeFx0dWgsJkVvysTnV67bprUrr09PS4DuqEawr/jLH/rDNDIs8omZivyNr4vHK1veBuJ55jnrj1mrLt9vJel/d73Wu8U0LeufHv85IPJstJJ0F0vUal8+KtIDfp9b36FsXrEUAAAQQQWKkCBABWKj8XRwCB5iyg5QD33nuvueeee8zjjz9utNa/Z8+edq3/QQcdZNZf/8uM5C3yiGYCzI2S8k388+8zk+8VNVGnWiO4H3/4QdWX6rye0VKDngf8rCzp4PMP3GGe+fuNpdfWmeYe1XdstLVdchZBcomAXqgp+qOuOMO8PXdWxTq0j7bjWzVaWpB1jgIS3/vF6Xbd+ftvvZZZhurfJRpRf2fuy1Xr+tgfh0RT48dWrIdmPiiz/qI5/654jjr/e55ysVk9momhZQOaDr98yeLcptGWh58tX25zImQdaqdehxxrnrnrxorlaVmAtkyMj0rLDipVxqUt1t1yuygIsSI3sFHpmcmF4AQEEEAAAQQCFCAAEGCjUCUEEECgpQgoF8DUe262a77jae9F7l1J67aItoTbfJe97BTzR6Np2xr9zTo0irvDIceYbaM8A+kdB9I7FGRN93550sN2+nw8xT25Q0B8vRcfudtMvuMPdabB6/drbbpltKTgt9F2dq9FyRDPK+0EoN+pU7zHyReatb+5lXnqzuFm2ug769xCnCdhrU22NA8N+21pbXpWXV97YXKda8QFqkO/6/FnmS+i/6vUqddSAM2A6NC5a6ke86Ks/BOi+0/nb0hW1L7u56eZfz8+upRDIPl73YPK1c4AyTwD8TnqbG+6425ms132MGP+7/yq95j3nCjngtrr888+LTtV19isz95mp5/80uZBGHf9xRWXVigfRY/9fmJ6/vDIsuUoedfm9wgggAACCIQqQAAg1JahXggggEALElBitkVzZhp12pRFX/vOaxQ3PtR5V6b89p3WiKbubx1la+9p1u62dfSz8m0TtaTg1aceM9Mf+rt5L1q3rs6ftsXbcNsdTY8DfmpHvbMOTUd/Lkp8p3/aYq7PsQPNhtFa8OSh+ky46UozP5q5oPXqmhqv9e3JQ/fx4ph77Br6ZYvfs9nltV5eyQ3V6bUJDv87++GJW6622fzVgdfac63/1/FplLNAQYCXo0606t++UxezSa8+tiOqgIdLXePkeFPu/rNNjqfrdlpnA7N5n32MMtkrWKLj3ddeNZNuGWYWvTrT/m+t99d1Nur53cxkjFrmMP3hu2zSwo/eXWgDHfJVcEPJ/tQmNrjy3+R8U6NEgh8ufNPmGNAWesqJ0GXDTe211FYqS7MvPvnoQ9Np3Q1tIsiNd+hjtx3Ma4/ct0dUh9ejRIiT77jOfBDNqIjr0DPacrJUz6gQ5ZF45V+PRnX5exSced3Wy+WZyb0+Jy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BlScC6AAAFPklEQVQ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fA/wcUur4js3H25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" name="Subtítulo 3"/>
          <p:cNvSpPr>
            <a:spLocks noGrp="1"/>
          </p:cNvSpPr>
          <p:nvPr>
            <p:ph type="subTitle" idx="13"/>
          </p:nvPr>
        </p:nvSpPr>
        <p:spPr>
          <a:xfrm>
            <a:off x="891477" y="851453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Países latinoamericanos con mayor disposición a viajar por naturaleza</a:t>
            </a:r>
          </a:p>
        </p:txBody>
      </p:sp>
      <p:sp>
        <p:nvSpPr>
          <p:cNvPr id="2" name="AutoShape 2" descr="data:image/png;base64,iVBORw0KGgoAAAANSUhEUgAABAAAAAMACAYAAAC6uhUNAAAgAElEQVR4XuzdB3xX1dnA8YcRRggQCIS9A+LAUa0LnDhw71Vn1VfrHlWLu25U3FpXratu61ZEHChi3VpHRQgj7BUCIYQd3ue59B9vbu76J4GM+zvvp5++Te4453tu/Hiec85zGq3TIhQEEEAAAQQQQAABBBBAAAEEEGjQAo0IADTo/qVxCCCAAAIIIIAAAggggAACCDgCBAD4EB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bSaBs2TIpevFFmf/AA1L6zTfSpF07yTn5ZOk8fLhkdOq0kWrBaxBAAAEEkipAACCpPU+7EUAAAQQQQGCjCqycOlUKTj9dln74YaX3thgwQPq+8oq03HzzjVonXoYAAgggkCwBAgDJ6m9aiwACCCCAAAK1ILB6zhyZetxxsvTjjwPf3maffaTPc89J0/bta6GGvBIBBBBAIAkCBACS0Mu0EQEEEEAAAQRqTaCstFSmn3OOFD7xRGgdGmVkSN8XXpDsww6rtbryYgQQQACBhi1AAKBh9y+tQwABBBBAAIFaFih66SWZevzxsm716sia5J53nnS/805p1LRp5LVcgAACCCCAQLoCBADSFeN6BBBAoJYF1q1aJSsmTZKSsWNl2ZdfyooJE2TV9Omyeu7cCjVrMXCgZHTpIlk77yytdtrJ+Q9Li2u58zbW69etc76Jxa+9JsXvvSel335b/n0079NHWu+9t9hA09lv3qhRzdRK32nvmnXlleXJ7dofc4x0ufpqyejatWbeUQ+fsmbRIply1FGV9v1b8r8mWVmyasaMCq3KGjxY+r3xBn+r9bCvqTICCCBQHwQIANSHXqKOCCCQeIGy5cudAcTCRx+V4tGjpWzFiiqZZO2yi3S+9FKxvcaNmjev0jO4qQ4LlJXJ0k8+kTk33OCbaM5dc1tunnvuudL1+uulsQ5Eq1uW//CDTNpvP1k9e3aFR2Ufeqj01qXvTdq2re4r6uX9frP/Nvjvp6sCmvXuLfn77y8rJk4sb1uLTTeVvLffFgvUUBBAAAEEEKhpAQIANS3K8xBAAIEaFLAjwxY89JDMGzmy0gx/dV7TPC9Pet5/vxMIqLEZ4OpUiHurLWAD7xkXXig24EyndLnmGmeWvrpLzuffc4/zfm+xQMMADV5lDRmSTrUaxLXrVq6U6WefLQv/8Y8K7elw6qnS829/k3W6amL6mWdK4VNPlf++Wa9e0n/UKLFAAAUBBBBAAIGaFiAAUNOiPA8BBBCoCQGdyV30/PMy889/rtGBv7tqNjDreuON0umCC1gNUBN9VovPKBk3TqaeeKKsKihIuxY2G93/nXek1Y47pn1v6gZbkeIdyLof1uuxx8QGvUkrQasi+mqQpt2RRzocs4YPl7m33koAIGkfB+1FAAEEakmAAEAtwfNaBBBAIEigqjO5VRWtqRngqr6f+6ohoDPIi3W/+LQ//lHWFhVV+UGdL79cut10U5VXg6xZuFDyDzxQln3xhW8dkhoAWKCz/Jb93128S/wJAFT5s+VGBBBAAIEqCBAAqAIatyCAAAIbSsBmDKf+4Q+y/OefY73CZvEt2V/jli2d69fpyoGVkyenNRi0Z/R55hlpp4nKKPVLYOkHH8hk7begwX9G586S0b175DeRfcgh0vvpp6VJ69ZVAljxyy/O/v+gFQhJDACUlZTI1JNPlsWvvFLBtJ0mRuytKyIat2rl/NwbAMjcemvJe+styejWrUp9wU0IIIAAAgiECRAA4PtAAAEE6ohAnGXctlzblg631yPFMrfaSppkZ/vWfu3ixbLsq6/E9mUv0YRiUSVzu+0k7/XXE52tPcqorv3egkRTDj+8QgK5VB0t2WP3226TVttvL9K4sZOYb8rRR0vJ+PG+zWi1ww7OoLNphw5VambJp5/KxD33DDzmLokBgKCgiK206HzFFeXO3gBAdfuiSh3ITQgggAACiREgAJCYrqahCCBQlwVs6fS0k07yHcxZvW0m15bq5+g1qZnDWO3RJeKWFX6azkRG7Q/v89xz0v7YY2M9lotqV2DN/Pky5bjjKmX6b9yihXOGvO23957yMPfmm50j+vxKdQedRS+/7Bx1F1QG6JGVrXfbrXbRNvLbg0ws0NL2gAOc2tiRntP1JAY73SNV2usKoF76vxtnZm7kGvM6BBBAAIEkCBAASEIv00YEEKjTArZkf7IuwfZb9m/L8zucccb6s9Q7dapyO2xrgQ3Q3MeNeR9WqwMP3bpQ/P77Mu+OO6REAxaWVM6OQWt/wgnSUfdQV6ftVUarqzdqUMeSxs3SffvuYqtD+moQJ+hkB8tEX3DaaRskABAWXGiamyv9331XMrfZpk6JrpwyxXFcojkUVs+dK+bXZu+9pfNf/rK+ro0aVbm+69askZkXXyzz77uvwjOa9egheZrhv+Xmmzs/X7t0qUzT5I2LdfVNqnS65BJn9UZ13l/linMjAggggECDFyAA0OC7mAYigEBdFrB9wpYkzH0MWKq+NptrR4Xl6Oy9LeOuVtFB43w99m/G+ecHPqa29h6bgc1Mz7/3Xt+62cyxrU7I6NKlWgQN5eY1CxZIvgaMlv373+VNSp0r33ro0MBm2ixzgQaT/Ep1VgD4zWK731Fb31UghP4tLHrhBed4Pr/cCXEso74l24JjWy6Kx4ypcKlttemvW3IsKGJl9axZTvLE0u+/L7+utx4JmKNBAQoCCCCAAAIbQoAAwIZQ5ZkIIIBAHAEdiDizsqefXulqG4TY4L+9JgzzzgSumjZNCp980hlcrFu9WprpTHlnPUrMBlphxVYa5O+/f+AqAO/sZJwm1MQ1YTPTqef3uPtuydXjCiki3r3ltkqk18MPS84pp4TOGnv3mrstswYPln46E960ffu0iYMGu6kHVTfBYNoVirghKmGh3V7dOttqnnxLijhjRoXaeBMAln73nUwaNkxsS4cVS8LYX/+uLSBDQQABBBBAYEMIEADYEKo8EwEEEIghsGLCBGfpv3dZftiAbunHH8tU3advS5bdxZYU99NlxM379Qt8c9myZTJNl4AX6exnUNnYe7XLSkul4P/+TxY9+2yomC3L7jZiRAzVhn+JBYBsBYBt67AS5xjHqFn66mz/WDl1quTrnnYbWPuVDtq/PXX1SaNmzepE58QJOFVnRYQ10hJv2sy+t3iX9xfqyQuW+yNVvCsE6gQYlUAAAQQQaFACBAAaVHfSGAQQqC8Ctkd4lg5q52nCNm+xmdyeDzxQKQlY0LFiqfujBu9Rg+3amH2MqlOqbd7M6fWlnzdIPXXlSNFLL8kszSSffdhh0vXaa6VxVlboq6Jm6auz7zzqBIC61ndxAgCWC6Dviy8GnrIR1a9BORHcK1n88gTUtWBJVDv5PQIIIIBA/RMgAFD/+owaI4BAAxCw2Vs7N92OZ3OXFgMGODP5LQYOrNTKoGXFNRUAaNarl/TXBGUtNt10owmHBUJSlbDtEP3feUda7bjjRqtXQ3uRrTKx7R+2DcSv9HrkEbHBZ1VKWG4Be15fDVbY0ZV1pRRrQsL8gw8OPLLQ6tntllucZIBVScQXttrCbeGXy4GTOOrKV0I9EEAAgYYrQACg4fYtLUMAgboqoDO4c/RIttlXXVWphj00EV6uHgvmN/AIWlZsD4kzePfLOO6uQHX2gVeHOuw8e9sO0U2tci+8UBo1bVqd1yT63qUffCAT99or0CBq9UjQjUHZ7lPX18aqkqiODku8affa/n8LiKQS9UU9z/v7sNUWbmc7+nOSrjSwv8u4f8Pp1oXrEUAAAQQQ8AoQAOCbQAABBDaygM362x7u0q+/rvBmO3rMZv8tGZ9fmX/PPTJDB8J+Jc7gPfedJ98AACAASURBVCr5WSc9tqybHotWGwPtoCPZcvXUgqydd67STOxG7tY6/bqwY/psxUee7lm3YxfTLVFbC6rz7HTrks71lg9jgQ7yC594wsmlYIEm23/fUU9JsER9jVu2TOdxFa4NyongDdJ5+6Q6eRiqXFluRAABBBBInAABgMR1OQ1GAIHaFgiaye96443SRfd1+83+RyVxy9FEYj01E7wdHRhUFuipAnbkoF+xmdo8XRrtDLYpDUqgbMUKmX7mmb5HTVpDq5PxPmpbSnX30tfHjvBm9k+1wX0col/gpNdjj0mHU0+tj02mzggggAAC9UiAAEA96iyqigAC9V8gaMl01FLpNYsWyWTdt1wyfrwvQlSiNTuOzE4csMGJX8k+/HDpo0cLRiWTq/89kLwW2BFzkzRLv3fFSUqiOgkAi15+WaYcdVQgahKT2tlJHRN3372SiftkgZLPPpN8Pf4vtfzfcn/kaZ6LsFM8kvfl0mIEEEAAgQ0hQABgQ6jyTAQQQCBAwC/xl10aNVMalcQtLNFa1J5nS7LX79VXpfVuu9FvDVAgaEY61dSqJumL2v9vz48KTDVAbgk6ZcC2FvTWWf7GmZmVcoDknneedNcTQWpj+01D7APahAACCCAQLEAAgK8DAQQQ2IgC3sRfqVd3vvxyZ7AUlHU8aFbR7rdkZf11+b7lEPAWG/zPuvJKma/JBYNK1+uuk8669YDBx0b8EDbiq8Jm6cO+nagqBgWz3PdVNbgQ9e66+nvbqjNHt/LMueGGSlVM7fG35f/uHCCWfyDvjTekja4IoCCAAAIIILChBQgAbGhhno8AAgi4BAqfflqm6X59b8l76y1pq8u0g0rY2eWWvKy/JnGrkLVcTxpYpkkGZ/75z1IyblzgczucdprY2eRVWvqv71g1fboUvfKKLH7tNVn+44+ytqioPKFa+2OPFRv0NO3QIfQbWFtcLPPvuksWPPSQrJ47VzI6dxZLSGgJABs1b+5/b1mZFL//vsy74w4p+eQTsX3ubQ86SHr//e/+2dv1ets+Mf/++6V4zBinnpnbbusEXdrss0/sJIM2623PWfyvfznPWTFhglM/q3Pm737nJJCzPfVN2ratG9+99tHMyy6TeSNH+tan1U47SZ4mnmzasWPa9Q0KZqUeFLWtxfvC1fPmyYIHHpBF//ynWCI9W5nSU/vLviG/smbhQil8/HEp1OstkZ9dn3PyydJFT9dompMT3B79Fop0xctcPeqv9JtvnLwZ2YceKt3VKKNbt/Qc1Nfqukj/ru3vwOoRVOxYwW4jRsii55+XqccdV35Z6z33dI5KbNq+feC3bn9bdp99c/aOdatXO+1tOWiQtDviCGl39NHON0hBAAEEEEAgSoAAQJQQv0cAAQRqUGD21Vc7M4TuYln/80aNkpabbx74plnDh8tczdDvV8qXFrdqJWWlpbLsyy/FTgywZIM2UAgqNsC2AXBVBv+WtX+WDiwX68xl2DtsUGJHqrU98ED/5IY6oJ6jKxC8JqGDRx102YDWVja43x10jyWqm37WWb6BkNjbH/Sdxe+9JzMvvdQJdIQVa7OdI9/+hBNqfVVF1NGP1dmjH3aygPmkcwKADaKnaB6K0u+/r0DrV791K1c6gRw7RtMCP96Sc8op0lMDCbbU3q/YkYiTDzusfP996pq0tivo92BbK2Zfc43zdxanWADAghNTNUixWIMFqWJ17Xj22b6PsACFBXCWfvhh6CssiNFF/9mSe9FF1TrBIE47uAYBBBBAoH4LEACo3/1H7RFAoB4JBGVj953B/98Mtw3kV2sSt5WTJzuz1n7FBpzNevZ0ZuNtBj2q2GChu8762+x/2sv+deCzRFcrFOhxaXHeZXVxBtk6w9l66NBKVbN25e+/v1iOA3cJCwAE3VNpwKl1tQDFtD/+MdDO3mmDsq4+S7ZT9bEB51yduZ2jwZKwYIe3cdUJsET1YdzfBx1Jl7rfgjM2yE63RB3/Z8+LymtR/k7tpzk33+wM6L3FOyhfU1goM84915kNDyqWSM8S6lliPW+xvpyug21bURP1rqDn2xGCtsR/nu7ZT+d7MOsWGuRzJ/8LPPpT//4LNSmn1dUvyBFUN1t9Yu+psBoo3c7legQQQACBBi1AAKBBdy+NQwCBuiQQNGjyO4atSAfMU48/Pq0BRpy2Okudddl8875941xe8RodqNm56QV6pFw6Ax9nMKjL7Ps891ylZc5B+9PDBnGRSdZ0JYRoXRe98IIzgAoKnKQal1qa7QdiS/5tsDfn+uvT99I7uugMsc3Mph1oqdLbKt9U8umnMlGXmPv1l+09H6Azy1lDhqT9Nm8We78HxDma0u4LyyUwQLd5pAJHdpqBBZ4W65aFsNKsVy/prytqLCDkLWEBkd5PPSU5J54Y+mw7TaPg9NOd1SDpll56TOeKX391Agep4nv0ZzX+zuy5jrutgMjKSreKXI8AAgggkAABAgAJ6GSaiAACdUPA9izn61J42zvtLqnkYKkly1HntqfbGhvoWX4BS/TXSve9S+PG6T7Cud5ZOq1HvkUNqP0ebnXor/uX3ScNhGWRzxo8WPrp7L13X7QlWZuuM8ALH3200mvcs8Xp1DUwAFDNgZhV0NptJyyE5XeI7AydDV6jieNEgxG29aJMZ7HtTPk4eQZsBcmMCy/0fYX7XPrIOrgvUBfbfmF76MNK1MqK1L1BuQTcKzqiTrJw1yMsAGDL9e1v0FviBENWz5nj7N23hJxVKR1OPVWWaLLO1bNnO7cH1TOdbzeoHj006Weu/p0EJRWtSv25BwEEEECgYQgQAGgY/UgrEECgHgis+OUXmbTffrKqoKBCbb3nsNs+/gJdlr3o2Wer1armffpIV525tuR4cQaLYS+zmc/JurzY9j37FdtWYAM2W+Vgs6x+pZcegWaDoFRZs2iRTD74YCepnrcEzR6vnjXLGcB594rb/anZYkvMZ3X1bisIHCzpdojcCy6o9OvSb7+VfLVLDdi8F9jWBlupsFaXpQe12e6xVRe9deWEXx9YEMQGlivz8x275T/9JOZS+tVXTj4H+2b8loDb8vZ+OhPeYuDAwG4LC5bYTe7cEel8aObhzmIfdK+3v4OuCwpSpOpniSAt38Dsa6+NVc2wwIZfDg57aNiKE/t9nACEfQ8W6LH9+n7fjP09ur8TS3TZTfN6uFeHxP07K1u+vDwBpR9K4NaCWIJchAACCCDQkAUIADTk3qVtCCBQpwSCAgB+M9AL/vY3mX7OOdWuvw3MLTFYJz0NIDQzesibnGXwPon6UrdYAKPrX/8qjW3pvc5WL9DZ+el/+lOlJ3pnhC05X74FRDS44C1BCdmiZoszOnVy3GyrQtzidwKD7RWfoUGBBbps21tsttgGb7a0P9VmW5Y+TXMq+K2O8Fv9YM9c8d//yhTN3m4OVSl2eoNf4CL1rLAAi12TVtI7VwW9WeyD6j5g7NgKKz78rouzosNm3J2kfQE5MLzP9dtSY9fY3n3royLdGuItYfkK7PsPC0BY/3bQrQn2PVjQJl+DAPa3HlYyunZ1tim03HLL3y7TlRWW6HOWHgnqVywo1u2228S+cdvisuzzz2WaJjwMCnTFDcBU5dvjHgQQQACB+itAAKD+9h01RwCBeiaQTgDAZhxn6+z9Qj3WLu7AJ4zDThjo++KL0mKzzdJWC0q6Zw+yBHLOMYKujOtB7fQOWMPOpw86FjHoGMXUoK9Yl1inkzvBkqX113tsxtRd7Kg1W63hN5PbWQdotrKiwr5+HZA5uQl0f7hf8QY/ombn43RSWO4Cuz8swGK/jzp60q8OFlSYottAorLSxznZwp4fFqSw+tkxhbbsPp0997nnnSfddZ+9N+9C2P7/oHusjjbQnqSJKoOCOz0ffFA6aKJJ21oT9O17Lf1m/8NWVtiRmr00sObd1188erTTH3bag7fEzcEQ51vjGgQQQACBhiNAAKDh9CUtQQCBOi6QTgAg1ZSofACd9Ygwm320jOHzbr89NGO47b+3RHwZXbqkJRW0GsGWoVu2dVs+7S5B7bSzztsdeWT5pUHHyIUNHoOOQ7TBcK7udZ9yzDFS8skn5e+wXAI9H3pIijT4Ycn8vCVouXhQ3YLabM8NG8B5l9tHzc7H6aCoGfyg/e727Kgl70Hvt2fabHxUEsi4+QWCvpXU/viSf/9bCnTWPlVstt2SWLbacUeZpscs+s1+B62MCFo9Ys8OOg0h7NQA5z4N0DnbWho1cqoYJwAQtPc/KCBmJ2LkaZAqa+edK3WLBQq9xwqmLvI9XSTOh8U1CCCAAAINWoAAQIPuXhqHAAJ1SaAqAYCogaJ7UB0neZgtGe8+cmTsrPRh+Qj8ZjHN2y9Lv3fgHBbYCEoAGFYXy+BeprOg7m0T9s6+et66rX4IGtD77YO32dRpmg3eL9u837n0qW8sbFa/1Q47ODPuTTt0cC4PW44e55t1ty3o+qD97nZ97CP6XA+3b9E9G99aTxewfAt+qySC+tBbV1veP3H33Ss1wQnc6DYYW7Jf+vXX5b9Pnapg20aCltq7Tw5wPzho9UhYAsCw0w78ZuXjBABsNUgXzWfgXqEQlhAzqq8CA2khpyHE+ca4BgEEEECgYQoQAGiY/UqrEECgDgpUJQBgM5z5uvzYluF7i80MWmZ9G1w6JUbWervHstKnjlaLYgpbNu23hNxmWafpXmXvzKw3WBAW2AgaZAedomBt6Pvyy2IrFVJL021QZ7OztgzaXGbqSol5GvjwFr9M9WFtDpopTj03aIWC34x7OnkerD2W8K9JmzaStcsuztaLsKMcowIMYUveg74Jd2DHviNbceG3qsLu955sEeeZ7mvs/tZ77OEkw0wVCzj0taMkddtG0PaGsJUNQQER92kDFeoZctqBJfzrr6tfbCWCu0QFACwYZckbvatmgo4ItWd7k4R6LYOOxYxzskHU3z+/RwABBBBoeAIEABpen9IiBBCoowJ2jvkkTRDmntGMGiyFnePuN3CJc4JA3MGZ1S1o2bR3mb4tlS585hmZqQkBvXul/TLWhw2yg5ZwB91jS6rb6T5o9wDfnXk/bDDs3ZYQ1mb7XdDsclQAwG/Zt5nZ4G2RutkJAZaHwHIptNxqK2evt7lZBnwb9Hv3s0d94kHfWuq+qECG9/kWgLKTFVIJC7MPP1xaayBihiaY9CtR+QlS9wTNXrfX5f22ssAd0HEfp2irXSbutVelVwfNloetzghKGrhmwQLntINlug3BW2zZv61QsP5xl6gAQNDxfNUJOgUFAJzvNUYixqhvid8jgAACCDQsAQIADas/aQ0CCNRhgaBZvrAlvmH/ch90X1jSMuMJ21Ps5Qtaou0MaHUGtEl2tizR/7bs5XaUnbdkdO4sff75z0orDuw4wUnDhokNVL0lKDld0ODKZjrtPxb8SLXPvcoh6OjAoASAQW2OM6AKWgGwsfdjRyUAjApkuPvE70QEyyWxasoUmXXllb5/cVEnFKRuCvKyQIjlGUjlGvAGrYKODgxa2RC2rSPonrBvNCjDftgqFfcKBi9aWOAgKpt/0D8j4iZirMP/yKRqCCCAAAIbQIAAwAZA5ZEIIICAn0DQLGTgEmR9SNAAyZ4fNHBx9hPrTLwNkoJK0Axm3ACAzUjbrPWawsLAd9hy516PPy6tfv/7StcEDbKDBuX2gLABmfsF3sFi0H1Bg/INEQCIuye+pv5ywtqQ1tJwn20l5pb32msyT09/8NtWYW2IGrTaNWH73t0O3m0rYfcFrWxwBuZ6qsMyVz6B1DuCghVBSRQrbb1xVTYsANBPzWy1gV/ZEAGAqiZ6rKlvkOcggAACCNRNAQIAdbNfqBUCCDRQgaCZS79Z76h93GGzrGHH2Blt0B7muAGAsO5p3KKFcya6JRxs3KqV76UL9UizAj29wFvCBi1LdTnzRN0XHlZscJv3xhvSRlcXpEpQdvWgrRBVDQCEbb/Y2EeyhR2xGBZkqWCrg//FajlNj7hzb+vo+cADkqPnz9v+/EXPPuvbHXECAOY1+YgjxI5uDCu23aCPnnKROgIvbL980JJ3W50yQY8UtAG6t1gCyRxN+ugtgTPrIcn1wr6BsGMXqxMACAoSbuygUwP9RzbNQgABBBqcAAGABtelNAgBBOqyQNCeer+M+lH7uMMGFDZLOkuPxpun56EHlaCzxd3Xh+Ug8D7XlhzbqoQcHTCmst37vduWp08+6CCxfc/e4s2WX/57HYzO/utfZc7114d2r7PMWo8bbNq+ffl1QcnfgvapL9aTA2xg6leCBot2bdBWA/td1JF9Nf3Nhm0dsXeFfTtOXdR70QsvyPSzz64w+M/adVfpqz+3wE7QSQl2e5wAgCWKnKh5BFb7bANxe9h2A/tWUyUoMWbQ8XrWlrm33CKzNPu+/f/eEhQ0sACVBaq8JXQ7R0jCybC8Cyv++1/5VY/p9AtQ+CWqTNWpqidW1PT3xvMQQAABBOqPAAGA+tNX1BQBBBqAQNDspd/58mH7uOPM4katAnAy5T/8sDObmzrH3EvsDNJ0UG2DW2+x+20wZAn4LOlec50ZlcaNA3vJ9pLbjPGsK66Q1XPn+l4XFACwpG/5ev68HfUXVmx2uqMOWlMl7LhBvwGZBV2magb6Yn2fXwnLnr/o+eedY/K8JZ2cCzX1iUcFAMKCP7byxLL7W/AotQff6mX93UcTFlp/hy11t2s7X365E/QI+q5Wz5kjU445RkrGjQttsrPdQLPmZ3TtWn5dUFDKd2CeCmSceaasLS72fZdfAMDqN0FP17DjBr0lMNCgF9rf7BRdseA9BcOeEfjtWB3172Ka/h1a4M5bgpIU2nVhxxR6Ayc19W3xHAQQQACB+i1AAKB+9x+1RwCBeigQdPybDZq66gx3KuN72DLuzK23dmZxM7p1CxSIswrAtgL00xlz32MBdWCyRJdnTznyyPIEe+6Xhd7rvrCsTJZ9+aVzFF/UgM8vcZkN/qdaVviAoEHqVX4Ds7AZUm8AwAb/Nuu7WAecQcXeYe4tt9iiwiU2YLTBv20f8Ba/VQkb+rMNypLvfm/HP/1JOmswpln37s7M+CrNur9El/zPHTHCd+BrgSILsFiCvrBjHO0ddqKBHXdn/ektNqguOP10KX7vvUgGv0BC0N78SgGAgFUM3pd6vwPrSxuMB9XPb5uJPdPaZasi/L4B+33LQYMk7+23K5rEqKMFkGxVS5t9961Q9bKSEpl+zjlSqFsYvMUvoBiJzQUIIIAAAokQIACQiG6mkQggUJcEbKBgR6pZcjp3sYGF7evvoINQZ/+/DkIWa+IwvxI2K+i+PupYMrvWMvV3u/lm5+z21LFma5cskQU62LOZYJtFDyoWBOiig8gcPRbNvezerrdBoh3jNv/eeyMH/u7nlx+VZoMjXf49XbcVeI8W9KuP357+sJnq8llwXc5uyeFmnHuuE6iIKra3urcmN2zev79zqR1XZ0vl/QIH7lnzqOfW5O/jJkyM+07v+fVhKytSzzTf7vo9Z3Tq5PzIVoDYiRF2dOCqgoLIV5td/zFjpLUujXeXoNUN7oGy/f3YCgb7ft2rGHz/lnT1Su8nnnCSWtoMfoF+y1HfgdWp99NPrx/M63dqW3ssqJE6JjGocbac3/5jf2f2N2Z/G3HqaAN6q2OrHXd0VlXYaobZegLD/Pvv931VN93yYFtcglZgROJzAQIIIIBAgxUgANBgu5aGIYBAXRYIW6LdvE8fp+p+e+RTbYpaYl3edh2c2CBhxvnnR3LYYN6S8NlAbcWECZEDJ+8Drd5NO3Z0frxq+vTIGfuwCrUYONCpR5iB936/fedRS9WtzjYYs/amU2xwanW0EmZlWyNSg8t0nl/da8MS5aX77KCVHkEJLd3PTznZqhYLRoUFk7z1aqVJ+2z5f+qbSv0+7G/HElBav6zUAEOcoFHqmRYEs/ek890779p0UzHrdL5T++bs+Mx0Payu1rbGLVuG3hu2+iLdvud6BBBAAIGGJ0AAoOH1KS1CAIF6IBC2fDeq+kFLkIPus3c5Gdt1j3q1is48+iVRq+ozm/Xs6QQK0imNmjSRdWvXVrol6Gi2sC0AUe+12dZln38edVng723Wtq8mFLTZ89ooQVtN0qmLDXJ7Wp4Iy5Jv/e8qUTkm4rwnqD/t3g76zfbU4FWjZs0qPCpoC0DU+5poYsi1uiplQxcLmPS46y6xQEXJJ5+k9TpbhWCrF/xyAcR5UOxtOXEexjUIIIAAAg1SgABAg+xWGoUAAvVBIGzfeFj9q7KnPCw5WRyrlpttJq123lkW/v3vcS4PvcYGld11eXaTrCyZetJJsZ9nS8mb6QqFZZ99VumeoNliC1jM0qXSlgU+ndLp0kul41lnSYGeaBC0pzvseXVhIGY5DaZYXgLdhlGVYm3o+be/SXtN1ue3lNwGqXN168jsa6+tyuOdpIIddNn8ggcf9L0/6CSBONtavA+0YIwti5+leTb8EvT5VcDql3P88VKkqxDiriZwJ9a0HB5T9f6oLQipd1sdLdhSqNtL/Pb1RyHHSeoZ9Qx+jwACCCDQ8AUIADT8PqaFCCBQhwXiJJ5zV9/+Jb/fq69K2wMOSLtVdtTYlKOPjtyn7H2w5RuwgaANCJ3s8CNHxh7UVHqWLonvfscd0rxvXydHgCXOi5MMzmbRe+nAaKnuCbcBvbeEbYmwWfxJ++8faxDnzN5q/drrjLctW7el3ZbYrWT8+Njeliiwt55b31qPzKvtPdhVDfykvFv9/veh7bbVJTMuvFAWPvZYbB+70IzsBArLo5B/4IHOknZ3Ccu0b1tDZlxwgSzQ++MU+1ux5IW24mTurbc6QYCo4gSpNH9BzsknOwEKO1IzaiBvf5uWSyNXPezbKSstXZ+kT/fuRxUL6vXS4JptD1hTWOjko0hnxY4TrLnvPmlvp1CEnMQRVQ9+jwACCCDQ8AUIADT8PqaFCCBQxwVsQGMz63NuvDF033xqUNLhtNPKTwpIt2mWsG7mn/8sRf/6V+SAxhKc2akENqhIJQd0Ep5pwrxZw4enNbNsA5wuV1+9flDsGqCs+PVXmaarAIKSrjmzxJoUset110nTnBxnoDhpv/0qJJGzI+Ly3nxTMn/3O38OrbMNwgr0KLiwQZzt108FJ9wPsgGZzXIvfOSR0PudGWMdMFpd3cfWpdtHNX29JdyzQXpQQkn3+2wg2fmSSyRXB9iNNTlinGLfr+WZmK3J7aL2+Ns33EH7wQI2tqLDVhHMUS/79t3F3t9dA02pEzG89YizesYvuaUFLCyAZMn3gkrWLrs4S/gzt93WucTqaAGOmWoY1D5v4Cj1bPt2Zl58ceCMvnnY30WuJka0vf2pUrZ8uczXOkQl4bTrLcBhVqmcFHH6jGsQQAABBJIrQAAguX1PyxFAoI4JWFZwW65d+M9/OsvcU8fe2b/Yt9VBry1Jb56XV/1ZZR0Q28z2Is1ivmTUKFn+n/84A5tUwrbWu+8ubQ86SLKGDKkwKKnApUf7WaI1OzbOZvBtYO5OhGZ1brX99s7xgm322ksyunQJrLftebYBeqGeMV+qwQUbpLfccktpp+ep24C6We/ev71a625HCU7XGdLlP/7oDNLsvPk2++wT7qL3WWZ8mwEu1lUEtqTbBl8tt9rKsc0+4gixbQ6Bs6cBZvaMTJ0lzz7sMKe+Nstc27P+vp+19pd52azy0o8+Ku9zu9b6Kku3d7TTrP2hfR7x92Lf7xI9IrFI8x4sV+vU92ADcQvOtNPjJNuotf1vd7GM9hYEsJwFjXQQbH1umfIt4BNW7LtZoEEZ+3YsH4EVm0FvqUcQ5uixkRZ0sj31lYpamMF8XRWwdOxY51uwOrXVVSJ21KGd8uD3HayaNs1532JdgWPJAu3vxb5TCxx10JMDgoI+FiCxv5F5OqAv+fRTpzp2ZKGdktBOV+R4Pdz1tX8GFL34ohOws/6zupa/V/9GI7/bOvbPOKqDAAIIIFD7AgQAar8PqAECCCCAAAIIIIAAAggggAACG1yAAMAGJ+YFCCCAAAIIIIAAAggggAACCNS+AAGA2u8DaoAAAggggAACCCCAAAIIIIDABhcgALDBiXkBAggggIAJrF5eKitKlkhhQb6ULJovhdPzpUz3+y8smCRrV69ykFavWC6rSktigTVpmiEtWmfrnvv1lzdu0kTa9+gnGS0zpWlGM+nYd1PJaN5S2nXvI81bZTnXNiJDeixbLkIAAQQQQACBhilAAKBh9iutQgABBGpVwAb78yb9JNP/87nM/fUHWbpgjqxZtbJW62Qvb9qsuWR37SWbDT1E+u04VBrrcW0UBBBAAAEEEEAgKQIEAJLS07QTAQQQ2JACmiV/8ZzpMmHs2zL160+ktGjhhnxbjTx74B4HyeATz6+bWftrpIU8BAEEEEAAAQQQqChAAIAvAgEEEECgygKrV5TKLx++KT+NflmWFxdV+Tm1cWPrjp3lwCvulczs9rXxet6JAAIIIIAAAghsdAECABudnBcigAAC9V/AlvP/8uHr8p+3npOVy5bWywZlZudoAOBuad2xS72sP5VGAAEEEEAAAQTSFSAAkK4Y1yOAAAIJFyieP1vGPnyzLJgyoV5LsAKgXncflUcAAQQQQACBKggQAKgCGrcggAACSRWYP/kXef/eq3W5/+J6T9B72yGyx1lX6ekBJAKs951JAxBAAAEEEEAglgABgFhMXIQAAgggMC//Zxlzz9WysqS43mO0at9R9j7/BsnplVfv20IDEEAAAQQQQACBuAIEAOJKcR0CCCCQYIFVpSUy+q4rZH7+f9NSaJHVVjr03UTad+8j7Xv0c47gWzj1V/n0iTtDn9N3+92d2fl0S9maNbLCAhTryqRodoEsW7RAtyr8IiX630Uzp0rLNu2kz+93k4F7HCjNWrZK9/FcjwACCCCAAAII1GsBAgD1uvuoPAIIILBxBH4e84p8Cq++AQAAIABJREFU8dyDsk6P+wsrTZpmSK/fDZZN9zxYOvTZRJo2a17p8onj3pVx/xgZ+pyBux8gg0++aOM0jrfUK4EVJUvkx1EvypQvxmqAZ77zTTbLzJIeg7aXrQ76g7Tr1rtetYfKIoAAAgggsDEFCABsTG3ehQACCNRDAZv9H3X7ZbJw2sTA2tvAf8sDjpNBw46UjBaZoa387vWn5dvXngy95neHnizbHHJiPdSiyhtSoOCbT+WTx26XVcuX+b7GAk67nHqJ9N1hjw1ZDZ6NAAIIIIBAvRUgAFBvu46KI4AAAhtHwJbQvztyeOCgywb/u5x2qfTbcc9YFRr/5F0yYezbodfaIG7ALsNiPY+LkiEQNwdFq3YdZf/hI6VNbrdkwNBKBBBAAAEE0hAgAJAGFpcigAACSRSIWrK/ya77y5BTdLl+o0axeD568EaZ8uXY0GuHnnOt9N5ul1jP46KGL1C2do3YdzNNVwDEKQSQ4ihxDQIIIIBAEgUIACSx12kzAgggkIZA2JL9Jrrket8Lb5Ium24d64mrl5c6yQTnTfop8PqMlpky7OIRkpu3WaxnclHDFygtWihv3nS+lBTOj9VYtpDEYuIiBBBAAIEEChAASGCn02QEEEAgHYGwAIBl0h92yQjp2HfTWI+0vduj7xgu8yf/Enh981at9Zm3SofeA2I9k4savkC6AQBWADT8b4IWIoAAAghUTYAAQNXcuAsBBBBIjEBNBgDiDOSycnLloCvvlcx2HRJjTEPDBZYXL5Z3Rlwki+fMiKRqntVG9rv0dsnp2S/yWi5AAAEEEEAgaQIEAJLW47QXAQQQSFPgP28/J1+//JjvXY103/8eZ18tfbbbNdZTi+fNkrd1IFe6eFHg9dldemgSt7ukZZvsWM/kogQI6FF/45++VyZ89GZkYwcMGSaDT7lQGjdpGnktFyCAAAIIIJA0AQIASetx2osAAgikKTDzhy9lzL3XiCVi8yu9tx0ie5x1VawBV9SJAvb8Tv23kH0vulksFwAFgZTA0gVz5L27r5TFs6cHovTcZmfZ7fTLpFlmFnAJEVhVUCBzbrhBFj3zjDTJzpbOf/mLdDzrLGnUvHlCBGgmAgggkJ4AAYD0vLgaAQQQSJzAskUL5K2bL9QEbPN8227HAA4976/SY8sdIm0KvvtMPrjvWlmnM7pBxVYT7KmrCuKeKhD5Ui5oMAKWQ+LnMa/KpE9HO9/jurIyaaqJKNv36Ctb7neMWACgUePGDaa9NCRcYPnPP8uUww+XFRMnVriw63XXSecrrpBGTVkFwjeEAAIIeAUIAPBNIIAAAgiEC+hg/dMn7pJfP3kn8LqeW+8kQ8+9NnIVwJQvPpKPHrop9H15O+0lu50xnF5BAAEEAgXWzJ8vU447TpZ++GGla5r16iX9R42SFpvGS04KMwIIIJAkAQIASept2ooAAghUUWDB1F9l9J2Xy8qSYt8nbDb0ENnphPMinx6WUDB1M0e4RTJyQX0W0FULK3XZ+pI33pDi996T0m+/ldVz5zotyujcWTJ/9ztpd8wxkn3IIdKkbdv63NINV3cNSs6//36Zcf75ge/o/dRTknPiibHqULZsmZR89pk0btlSMrfd1vlvCgIIINBQBQgANNSepV0IIIBADQvY8v1xj90uK5ctLX+yLbfeZNf9ZPtjzpSMFtF79sc/eZdMGPt2aM32+NOV0neHPWq49jwOgVoW0IF/8fvvy+xrrpFlX3wRWRkLBnS/4w5pf+yxImxrqOC1evZsydcASenXXzs/zxo8WLredJPMvEgTjH73nfOzLlddJV01N0BUWbtkiRSccYYUvfiic2nOSSdJzwcekMZZ5JGIsuP3CCBQPwUIANTPfqPWCCCAQK0IrF5RKnN//VFsL7bt/c/N21wys9vHrstHD94oU74cG3i9nSow9LzrpJfu5aYg0FAELFHdjAsvlMWvvZZWkxplZEivhx+WnFNOISeGS67o5ZdlylFHlf+k12OPSc4JJ8j0c8+VhY8+6vzckgF2GzEi0rv43Xcl/+CDZd3q1c61Zj5AtxVkDRkSeS8XIIAAAvVRgABAfew16owAAgjUQ4HVy0tl9F1XyLxJPwXWvlnLVjLskhHSsS97d+thF1NlH4GSceNkqi5FtyBAVUqTdu2k/zvvSKsdd6zK7Q3unnUrV8r0s8+Whf/4h9M2937/WcOHy9xbb40dAPA+y25s0rq19B8zRlrtEJ3UtMHh0iAEEEiEAAGARHQzjUQAAQRqX8C2Doy6/VIpLMiv0cpYFvjug37v5CDIzM6p9OxFM6bIt68/JXN++V5WlZbo4QKNpH3PPBl6zjXSumOXwLqsWbVSVyt8JL988IYUzZwqa9esluZZbcSSFP7usJPFghVVKStKlsjULz92VkIsnlUg9r+tZLbroHW6VnL7VT34YXWeMPYt+fXjt2XJ3JnlWfK3OeREJ0t+4MkKuqd6kbbxp/f+JTN//EqWL1nkZNPP7trL2d7RffNtqzYD/b/n/vLhGzL7v9+KnShhjtYHLbWvuulzBw07Stp16x1JaW375cPXtY6vSGnRQuf6lm3by+Z7HarPOFoaVzPje8nCuTL58w9l2jefSvH82c63YqVt5+6yx5+ukpxeeZF19F6w9IMPZLLOVK8tKqp0b8tBg6TjOedIm732cvb62wz0Ek1cN+f66ysFCzpdfLF004EtWe1FVk6dKvkHHCArfvnFMbVcCb2fftoZuKcbALB9//nDhsnapb9ta8o+9FDp/cQT5F9I+2vnBgQQqC8CBADqS09RTwQQQKCeCCwvXizf/OsfUvDt+PLB7caoevcttnO2D1hAwCk6+Pxx9MtOXWzQ6S022O693S6Vfm5Hy+V/Nka+eP6hCvkO3Bd2GbiV7H3+DZLRMjrvQeo+C0R88fyDMmfCf5yBuV/puuk2sveFN/7WhjTgSgrny/v3XeMbYOnUfwvZ96Kbfetrx+l99vS9MvOHL32PZ7StHrudebnY8Yyxi9rP/Pkb+fyZ+51ARFixQMNmQw+V7Y8+I3gQr88br3Wc8NGblR7VuElT7YvrpfuW28euXvmF+tzZGhj68sVHZNH0/MDjKTfZdX8ZcspFaQVBgo6osxn97iNHSs7xx/ueVW9JAfMPOkhsn3uqZG69teS99ZZkdOuWfhsb2B1L3n5b8g88sLxVnS65RLrfdpvTN+4AQK9HHpEO//d/ga1ft2aNzNJtAvPuvLP8mhYDBkjfV16Rlptv3sDUaA4CCCDwmwABAL4GBBBAAIEaE7DZ7PfuukoWTFk/O7cxS/NWrXX7wK3SofcA57WLZkyWd0f+RSwg4S1Bg0ab9f3kHyNlugYv1ungMKikM+i0vAlfvvCwHqM4KnDgn3pP0+YtpMeg7WX50sWydMEcaZLRzMmHsMU+RzgrBIJHM8EDZLvH95hGbZ/V6fNnHxCbXQ8rNlO/lw6yy4MrIRfbSRHjzPD7f4caeh8xYMgwGXzKhb5HSRZOn+ysHgk6hSIomBPWptLFhXq85Z2BgQ/3vbbaw5Jcli4pLF9V0X/wPvL7o//PN/nlmkWLZKoeUWdZ/t3FBpiWnT5seXlZaakU6MB10bPPlt/aNDdX+ute9cxtttmYf1J17136zc668kqZe8st5XVLZfsvW7FCpp95phSqrxULmLTVlQJBZeXkyZK///6yYuJE5xJbQdD3pZekzb771r12UyMEEECgBgUIANQgJo9CAAEEki4wafx7zkkBYYPnDWXkzR/w1Ut/lx/eed73dZa48IDhd0mbTr/NqNqA8IMHrpP5+f+NVcXtjjxNtjrguNBrbeuAPTNqFjzqhRbU2O/S26RZpn9m8uL5s+SdEZfIsqIFvo/a5uATdNvCKb/9TgdS/3n7Ofnm1ScigxJ2U1ZOrhx05b3hQQi9zto75t6rNXix/li7dIqtNBh63l+lx5aV916HHR9ZlcSRM3/6Wj55dIRvcCidOm+5/7Hy+6NOr3iL2to+9FmXX17h5zbz308HmK2HDo18hXsmO3XxgLFjpfVuu0Xe25AvsKX60zSfwuLXX3ea6U7YZ0GXyZrMr2T8eIkMmPgcI9hFT2focvXVbLNoyB8QbUMAgfX/7NR/SQue4gAJAQQQQACBNATCBmppPKZKl7oH9TaTP+r2y2ThtPWze97iXRJv14+59xo94eCH2O/+3aEni+2tDypzJ/4oH+rg328FQuyX/O/CqAF4WOCl0gA5zcG/VSHq/XaNrVh4d+Rw3T8/K93mlV/fe9shssdZV1VYBWCrE97XvpmlWwr8SlqJI7Xtts/fZv6jVj3EaUTnTbaUfS66STKa/3ZuvHdmOfWcHvfeK7mapT4wD0PqQts+cdllMk+3CbgLAYDK+/+b9+sneZog0VZW2Ey+zeibf6uddpI8DRI07djRtxu9xwhy9F+cr51rEECgoQgQAGgoPUk7EEAAgTogUJsBAPfg0bYg2GDUjiv0KwN3P0AGn6x7urWU6V7gcU/cIfnjx6QluMupl8iAXYb53jMv/2cZc8/VgUvW03pR1ABcB4xjH75FJn/xoe9jvasdbABsqzT88iIE1Su7Sw/ZX1dMtGyT7XtJVQIofg9q3bGzHHiFrjRwHS1ZPG+WvD1Cz3dfvMj33XGCE6kbq9L2sL6qlFtB+2LOzTfLbD2D3l2ydt1V+r7wgmR07hzZ9WXLlsm0006TIr0+VZr16CF5miAw6XvTSz79VCbuuWf5kX22lcKW+jft0EHcuQFs73/P+++XRs2a+Xovev55Z4uGFQse9NNgQYuBAyP7hgsQQACBhiBAAKAh9CJtQAABBOqIwIKpv8roOy+vsYFv3Ga1ye3mHB+Yyuo/cdy7zj50v2Iz4nucffX6pHY6YPvuzWfku9eeTGvbQhNNNLjvhTdJl023rvSKuDPhlkCw/857y2Z7HabZ7Ns5AYOgFQhhSfyiTldw79+vav+Evd8MgxL0pXAsd4BtQbDAS6PGTWT8E3dJ/r/fr2TnzeNgF1hyQludUbZ2jW9/+s3C+10YNyhjAYUt9j1KE0QOcYIOo+8YHpgM0r6hPfVbSs3qe2eWU/Wwc+o7nHpqrM95zcKFTpK7ZV98UX591Ix2rAc3gIvs6L8CDY6kSrtjjpHeats4M7NCboA+zz0n7Y891rfF7lwB6WzLaAB8NAEBBBBwBAgA8CEggAACCNSogGW7H//U3ZoIcEKs/eXVebntibcEd9sefoouU+9U/qiPHxnhO8C0C1q0biv7XzZS2nXvI/Mm/aRJC68MXCkQVDf3M9zXrF5e6uyBt0z/QcUCEFZnW0FgxwpasQz+b910QeAefu9A0/1s2+ZgyQ4tEOBXttj3SNnh2D85x9qlu80h9by+2+/uLM33K7N/+c4JXqxZucL399bGvc79q9hAPVXsSMbRd18paz3JB/2W83+reQq+e+OfgZ7u1RxBF5nvuyMvC83FYKcR2FGJW2u+hFSyw4LvPpMP7rs2MDjkfbc3Q73zvW26qeRp5vrmffrE+tTde9lTN3TTpHedNWN95PaBWG+ovxd5cyOkZvotceKUo4+W4jFjpFmvXtJfV0uYu2/RgFWhHhs44/zzxbZl5GhOgaS71t8vgpojgEBVBAgAVEWNexBAAAEE0hKwffDv6DLuxXNmBN7nN/ub1kv+d7Et+7dZ2/mT/U8iyO23qez75xHSSP9v9F1XOEGAdIudCb/fpbeL1dld/vPWs/LNK48HDhht8D9IB5nb6my4+9z6qFnuSkn8XC+d8sVH8tFDN/k2wb3/P6puYQZB+Q5sH70NkC2pnl+x9+9w3Fmy+d6HV/h10MDau10hav+/PTRsK4b93lYOjH/ibpn46buBTbQEhDsef44M3E2zxmudUyUq+OBOBGnHys28+GKZf999Fd4TtRy9UqV0gFr04osy48ILZU1hoZM3oOv110vjLP8EkOl+u/X1em+Wf2uHBUW6jRjhrJaYtPfeYkkC2//hD9Lr0UedVQEUBBBAAIHKAgQA+CoQQAABBDa4QGnRQnnzpvOdme6gks5e7rAKR+0Zz9tpL9ntjOHy85hX5IvnHkxr6X/qvX7H6i2ZO0PeufUSXTZeGFi9vMF7yy6n/LnSefeWkf/rlx8LvC/smLsvnn9Ifhr9su+9qZUKFmzwq5sN0Ju3aiMrS5eGrtYIer8lOrQtH0Gz/zm9+jtbM1pkta1Qv6A6ewMrtgT/rZvPDzxVIGwrRuqFUSsUzGAbS+h40PEVBv8WOPjg/uuc4wz9ije5ot/Mvd2XOqZug/+RNfAXeE8AsOb2euQR6XD66RXyLoQt/2/gRDQPAQQQiCVAACAWExchgAACCFRHICopnz07dJ95Gi8PWl6eesSOfzhH+vx+Nx0QX1xpSbgtQd/+mDOdbQJjH7klcGCbWlZfXq0Y++CDBsO2h/7Dv90gU7/+xLeVYSsjogapzmqHi2+RrzS4MOGjNys832a9h/zxYt3rvmtolv2w949/8i6ZMPbtwN4xy0HDjqrw+7BZfe+xelHbG/ySBrpfFrVCwRlEbrOz7uO/plJQJiq3gncbyIpffpFJ++0nqwoKyqtgZ8v312XplqyOUj2B1XPnOrkRSr/57TQIy62QfeihMuWoo2Tphx9K5tZbO0kBM7r9drxn9d7K3QgggEDDEyAA0PD6lBYhgAACdU4gaom7VThsn3s6DQpLAJiaMV5YMEm+fOHhSgPiXU67VPrtuKdErSKwIMLmex9Wfr8dfff2iD+LrXTwK2Fn3EcNNMMy8Efda6ZbHXicjLIcASXF5VVzz3qvXrE8dCtE0Puj3h2WJ8Fv60Vmdo7s/5eR0rZzj/J6Tvt6nHygRykGFXeCQ79rolYo2KkGwy65Vdr36Ffp9qKZU+Wd2y6RFUuX+L7e67L0449l4u67V7jWfUxdOt9wutda4sBFzz4rlt2+9OuvpWlOjvR77bXIwMPKSZNk1uWXOxn0m2RnO4PnzG23LX+9nUiwQGfZFz70kHPMXpt995WeDz4Ymc/A7iv6179k0TPPSMkn6wNbvf/5T2l3xBFpNc3aVfj441Ko9y7/ofIRnXY04rrlyyX/4IOdkwE66RaMbrfeKo10xYu3eI0aNWkifbWObfXoQAoCCCCQJAECAEnqbdqKAAII1JJA2KA8VaVKs+pVrGvYUYQ2KN39jMvl38/cX2H237sMPGrFgndP/PeapO4bTVYXVLpuuo3sfeGN5cnl3NdFDTTDBrlRWyu21mXty5cUya+fvFOhat232E6GnnedU5+ogbzfdgd7WNTsfFCeBLvXm4/AVl7sqsGXXtsOqVDPqGMlQ78ZXVnxqZ424G27+wWb7Lq/DDlFj4N07ftP/T4qAaC3Xyyx3LSTTqpQf/cxdVX8nENvW7dypTPwn3XFFWIz5O5iuQOyjzzSGRi32GQTsaME3cW2LNhReMXvvVf+YxtQt95tN+d/L/vqKyn44x9l+c8/V7ivswYMut2kOSd8zKSsTJaMHu0k2FuZn1/hvuzDD3fyGaxbu1aa9ewpLfr3D0y+Z+2ar8f42XGKtvc/qPR/910nX4KdDmCrLfL0f2ftvHOFy8OMUscyrl28WDrruyyngF/wYEP0Hc9EAAEEakuAAEBtyfNeBBBAIEECYfvUUwxRydzicn304I0y5cuxvpfbknEb9HkT9XUZuJXsff4NYkfzWYka/NnS+n30GMCMFpnOuz594k5Zu3qV7zstuGArC/oP3sf391HvChvkRgUqtjrgWMn/7IMKpwt4M+1HnUAQlIAwanY+dEWHDs4Xz5kuhdMni62O6Dxwy0p5Agwr7DQH+33YN2P5A/y2eaQ6oWnzFs72iM4DBvn2S1QCwFQuidTN3iPq7OcbMgBQVlLiHH03XzPZRxW/lQi2YsES51mAwIr7tIKSceNkqmbHd29nSL0jKMmeJUGcf/fdTjAi9cygejXKyJABumQ/a0jFgI9db4kPLZli4VNPhTaraW6udLv5Zpl9zTVixy/61au6RlGu/B4BBBCojwIEAOpjr1FnBBBAoB4JxMnkbgPvYRePkNy8zarVsqg98Tk9+znn0NvstXsguPcFN4jN0qdK1OA2nUra8YQHXnG3tGrfsUoDzbBBbli+Aws85OZtXumUg4F7HCSDTzy/fPY16hm2UsD2yXtLVOLCsKMD4/itXrncOaJx7q+Vl37b/VHfTNS2k7CcE1Hfkb3fuwpk/j33OJn73WVDBQBsYGvvWqh74OMUv6Px5urg2QIIqZJ9yCHSW1cxrJo+XabobL0t+fcrfqca2ODfnjfnxhsjB/+pZ7pXG6R+Zu2afs45kYN/u95WNLTYbDMp1hUHFlDIe+MNaTNsWHmV0zXaWNs14vQX1yCAAAIbUoAAwIbU5dkIIIAAApH76Y0oKplbXMbVy0tD97PbmfQWkHCfP28zubucdok0bvLbvuGaDAAELaG3NkUNNKOy3IfV0wIAdrZ9mS65ThW/ffY/j3lVPn/2AV/ioH38dnHU8vygowPj9mXU1oRW7TrKgVfeI3Z6hF+JClCErayIc2yl92QE7xn1VqcNEgDQ1RPOagPNfu8uNghuf/zxknveebJiwgSZqv9/eb9vt530133+NmvufHe6R3/aaadJ0QsvlF9jy/pzdel+1AC8iy6V73rDDRXebYNwS8Rnmfrdpe0BB0inSy4RS3Rpv7fZfSs2eM8bNUpabr55+eWpIMLsa6+t8Axbpt9V65bRpYvkB+zXt0SAvZ94Qpq0/d9pEyFGHbTdHc86S2wFhG1VSJUN0ldxP3auQwABBDaiAAGAjYjNqxBAAIH6ILBO9/GuWr5MmmfqueN++3zTbMSk8e/JuMduDz1uL2yQnM7rogIA3mdZQGC/S28XWxngLlFL69OpU9ASentG1EAzM7u9HDD8LmnTyT+rebqBikHDjpbtj/6/Cv0atsw+bB9/1PL86uZ0sPwGb9x4vixb5H90pHPCwZ9HiG1p8CthW0Hs+j3+dKX03WEP33ujTpLwW32wsbYA+J420K6d9NZkedmaDM/+ZmdffbUzG58q7Y45RnrraoHGrdZbrZ41a31G/e+/L7/GEgCWlZY6gQNbwt+4RQtp0r69s7zeXbzHGlrugSn6/FSyP7vWghE9dDtAhzPOcPbUe/MjZHoCEnbPss8/l0k6wF9bVFT+uhYDBkjfV15xAgVLP/hAJu61V6X+snf1e/VVsWBDqkQa6YUzL7tM5o0cWX5P0NaGdP7WuRYBBBCoDwIEAOpDL1FHBBBAYCMJLJ49Xd6/7xonQV52116y51lXSbvufar8dpttH3P3VWJnsYcVb1b9qr4wakDtfW5vTTq3h7bRPftv16wqLZFRt19WYatAVesUNtCMCjSEnQBg9fnhneflq5f+HqtqfsGOqGX2YYGZqAF2dbcAFOs3+Np1Z4mdUuBXwuq2PhB0uW5/qJjALvWcqO0DZmq2QcVvZYRfEsCaXlZus+SzNFHdvDvvLK+aDYB7Pfyw5JxyijP495vdt+R23UaMKL+n9LvvZJIul18zf31wxWbk7Ug9CxrYQL6JBhT6PvecNNIggPtkA79jDRf87W/OqgF36aL78rtoEMJJqKez8VGDbUvUN+OCC2SBtiNVrA79XnpJWg8d6vzIL8BiP/fO/scxspUK0zTHweLXXy9/n61U6H7bbTUS9Iz1B8lFCCCAQC0JEACoJXheiwACCNQ1AVuOboO6ad98Wl41OyZtL02OZ7OtVSk28B9zz9WyZmVwJu+gWfiqvC8qK777mZYEzrv33/37qV9/Ih8/fIusXbM+SVpVi3epuPs5Ycvv7bqwfeoWpHjtr7qUecGcWFXzC3ZEeYXN4n/98mNiy+yDStQMfVilbRXKp0/eLRM9pxe47wkLMFgA4PXrz65w0oP7Xm8iRPfv4gR/bNvBQVfeK5ntOpTfWvLppzJxzz0r7YG3mXX37HSszgq4aOXUqZKvM902w50q3gGw3+y+d9beO5tuM/Ltjz1WZtpyfS2W6b/r9ddLiR1t6Jp1z9x6a+eowIxu61ekWPb8KUcfLcVjxpTXJ3ObbaSfDqxTpw74Dba92wj8ZuxzNSDQXWfoU1n5/QIAfrP/cYz8rumlxx1afgMKAggg0NAFCAA09B6mfQgggEBMgaDj6NrkdtOz0kfoPv0uMZ+0/jIbSNl57/Pz/xt6X9RZ7um8NGpA635Wh94DdPn/bdLMtjr4FZ25/PWTUc7+eFvJUNUSFACIszoiaJBbpjPB4564Q/LH/zbwCqufrXAYeu61YrPm7hK1AiFoZYbV/a2bLtAs/hWPenM/O2yQHVZXe/ZnT9+rbXsvdNtIWADAjv4br0cArtM+9CthdZv+/b/lg/uvc/IzBBW/rRF+A2+7P+xs+nS/qaKXX3b20rtLH52pt8F7qiz74gsnu39qP77frL13MG373xs1aSIln30m7gH8wkcflQJdxp8q3q0E3nfZdV11FUEXPQkgtX3Ib7DdV2f22+kRhanibZffkX62Z9+9GsHu9Vu2H8fIL1gz4P33y1cbpNsvXI8AAgjUJwECAPWpt6grAgggsAEFwgaDNuDZ67zrAxOueatlgzgbgOX/+/3QGkcdkZduc9MJAGx/zJkyaFjFwZTf++yZP733L2dlREnhPLHZaUuu10pnf7voyQHL9bi5mT99FVjVoCz+U774SD5+9NbQgabfINcG/+N1dnzS+NGhA2R3hYL28kcdQegXvIjbt/b+fjvsKbuefpk0tqXgMcri2QXyoa5CsWBUVAnaAmDZ/8c+cotYEsGgEpRc0dr2wX3Xan9+Hfp6v5UZ61atkul6zr0Nmt3FLwN/VNuCfu/d2+8+ui91j3dw73uNZ2Dvfl8PPVYwV9uxTpNH2nF88++7r/zX3pl777YHv2CD97hBv2u8CRT9cgR4AwB+QQKraBwj74kNfnWqah9xHwIIIFDXBQgA1PUeon6TB+mYAAAgAElEQVQIIIDARhKImg227QB2nn2PQduH7pMtXVwo4/4xUmb+GDwoTjUpp1d/Z3VBi6z/Ze+uZlsteeHoO4bL/Mm/LZH2e2RYdvt0qxC1F96O0Nvz7GsqDIJt2f67I4dL8fxZoa/rs92ueu/V5d7pDL7dDw5ayj9x3LtOXwWV7Y48TbY64LjyX69eUarX3yFTv/o4FpMFeLY++ESxRIgWNAkq1m/fvPK4LvkfFXu1RdvO3WX/v9wpligxVQo0SPOJJpy050WVLfc/Vn5/lCuTvq4W+O7NZ+S7156MDKwEbc0ofvddyddEfJZEz11yTjpJej7wgDTOClhtElVZ/X3ZihUy/cwzKxyR10Zn+vu++KI0yc52nmD7372D9qzBg6WfHpHXVBP6lTvpCQJ+Rwha0r28d94Ry13gt3Tfu5XAjhG04/9SxblfDZr3+S1viHew7c2L4CQePOEEWayJ/FLFu9LAfr78558lf7/9ZNWMGc5lfoEVP6PWu+/uJAlMGdn7CnSp/6Jnny1/X00GaWJ0JZcggAACtSpAAKBW+Xk5AgggUHcE4iTQswFd+555MmjfI6XbFtuJDaSdgYfOihfPny3/ff9VmfTZGLE92FHFnjXklItlwK77RV0a+/dxTwGoyW0HUcfN2cB3y/2Olq0O/INkNG8pCwsmydiHbw7cn+5urOVH2Ovcv0rnAYOc5fbjHr9TCvX+dErYUYJRR/m169Zbc0BcL607dJY5v/5HPnvqnlj1dtfP+rnzJltqIOAEzSWxmTRt1tz5tQUzFk79VX758A0p+HZ82rkW3MGFNatWyI/vviw/aE6CuDkbbBvA4FMuEguypHt/0PfjN7hMWXS69FLpet110rhly3S6r/xaO0JvsgYXbJl+qniXwFvG/vxDDpHSr39bwVDpmjlzZIIu+U8NpN2VcW9X8Fu6P2DsWGm9227rb9GAiZ0ksEQDBqmSue220l8DAE07rM+NUFZSIlNPPlkWayb/VPEet2eJCCfsuKPY+4LaZT9f9tVXzvtSiQvtZxXqY+/T4w0n7buvlIwfX/6sdkccIRa4aJyZ6fxs+Q8/yCQNJLhPN/BbcVClTuImBBBAoB4IEACoB51EFRFAAIGNJfCft551ZmKD9k7XZD26awBh6HnXlQ8Ia+LZNqh8/95rZNbP34Q+rrpn1LsfbkvOx+g7w/aM10TbqvqMsJMEogIAVX1nQ78vLP/A8p9+cgaqqwoKKjFYMsAed90lzfPyYmWbtxl9e55l2i/SffOWdM9dKqwA0AG5s/xfZ/fdxR0AWK2D/2l6WkDxe+9Vqpsl1OuvyfxSA3zvSQF2Q/mAW9+16IUXZNof/yjrdGVCqrQYOHD9CoL/rQAoHj3ayVmQykdg17kDABYgsG0ThU8+WaE+rXbaSfI0kWDTjh2dn1u9px53nNg2AHepkG9A62RGUzW7v23HSJU2eopAX82dYCsAzHO2nlAw95ZbKr5PAyKW3DAVuGjo3y/tQwCBZAsQAEh2/9N6BBBAoIJAusnlqspX1cSCcd4XtSQ/bEY8zvO918RZORH23CZNM5wZ8qigRVXqZvfYPvzdz7zcd8A57etx8sED11X10c59tsLBVoA0lGLfh61SWFlSHNik0CMOdSBqe+Ntub4tSfcrWbvsIjYzbcvzm/Xu/dsl6rhyyhQp/eYbKdZz75fqjPvaoqLAetigvfsddzgJ9ZZ+9JEzmPZe33LQIGcGfK2uIJilyfmWffml7/NsFtwG3Rlduzq/90u6102X+7fXAXbh44/LnBtuqLTVwe6z4/RsJYHNtM84/3xZMXFihffZ83s/8YQ0zclxBuNL3n7btz5drr1WOqqhrQywHAEl48ZVus62HPTSfAZmWKjPtIG91zxllH3YYVKkQYtZesKBd4uGd1VCQ/mWaQcCCCDgJ0AAgO8CAQQQQKCCgGXv//jvt8n0735balyTRFFHC5bpAOqnWfPklW9/kh/1v5csXz+IymreTPp36iCHbL2Z7NyvpzTWpeV+JWpJftiMeFXb+fOYV+SL5x6s0sqJvMF7y1a6H91yAiwrWpBWFSx4YMcZhiW8C8rkby9aOG2ivvcvofeHVcgGytsefqou43/d2QJSk8WW+HfdfFsnIaDllahKadm2vSxfsiitW3tqzga7Z8GUCYH3hQYA7K7/zZBPP/vs0AF8WhWLeXHjFi2kUfPmsnbJkph3rL8s97zzpPudd5Yfu+eX4d/3gfZ3GHDagl1vA/AmbdqIbWEILRHPsXttdYKtBvAGFdJpaEbnzs5WgaBVCek8q65fa//sfPuHX+WDCfkye/FSWa2JHe2fm53aZMmQvN5yxLZbSIes9VsjKAggkBwBAgDJ6WtaigACCMQWsKX0X730qLM/uyZndy1xm2WWb9f9tyRhqUrZgW3fTJsp93zwmcxZEpzB3a7vn5sjw/fbXXrlrE9+5i5RS/I32XV/zT1wUawl2HHBLGhi2wDm/vpD3Fuc62zmf2/dY2/70b99/Wn57vWnYt9vg++dTzhfJn/xYeDqAcshsN+lt0tOz36+z41zFGFQhSyQs+v/DRfbymGD9DH3Xi1LF8yNXf+wC61t2x/7JxmoffXZM/fLhI/eTOu5Fjzou/0estleh8j7mtXfVmnEKamcC99rMsCwFRmRAYD/vcxm8mdcdJHv7HWc+nivycjNlcatW8vKyZMDb++ms+C2BN9ZCu9JRpi6yVYMLNbZfvfvez32mHQ49dTy5wYda+h+cbOePcVm4Yv1CL2gYrP47fSYwsmHHx4YDGmre/LLli93VjwEFRv825GHS0aNkoLTTgu8rqkaNdXl/kFBgs66msDq686T4E2mWJW+qUv3LFu5Sh7+5Et596eJYgHVoNJcT+f4ww5byTHbbSlNmwQn6axLbaMuCCBQfQECANU35AkIIIBAwxTQf3GcqXvpLfGbZa2vTrFl4gN2GSZ29J4Ndr1lpe7NffjjL+XNHybEnkXPzmwpNxyyl2zaJbfC48KW5Ddu0lSGnnut2BFyNV3iZvZPvTe7a0/Z58KbpHXHLs6P0gki2D27n3G55OZtJj+PeVU+f/b/2bsOMKuKpFuSGdKQ45BzzjnnKOawhvV313XVXRQVhJWcQRBlzbvu6uoqJgwgOeecc84MGYaBAYaBv07jZR+P9+7t7ntfmKHr+/wQXt8O1Td0VZ069X7A5cjwLBzauIJL3w2SJs/DQHBctHjuDS4LWfDWuIjSz/touLITxHfiuE/KNW7PqIJnKIbLLEIQjZ865nU6d/Sg1JbBeQCOB1Q+QH97ls+lRVwZwIkcEE6DWnxdrW5P0KrvP6WNUycGHc8OVeF/0Y0rV4TRCrh70qZNUmvwbZQ+d26Kve8+QiWB7I0bC2cCWPOT4+90tlhEg8SR3oMvvXRbxQD0CXQA8uaRfrCHc/MtI9iX/f/W2Pz8x48eLSDzgSRH69ZU4qOPhBNh7yOPCJZ+f8nDhn/ce+9R+ly5RMrAsSFDbmsCdEB+RkkU4X9PPnw4aD/Z6tcXaQxZKlQQxIKB1oaOkVpR/MMP6RrrBuvzT4cQc/7kEzrcu/dtxIT5uCpAcZ7nPZkyKe9PtF2w9dgJGjplLp284FwJA3PHfd+hcjl6pW0T4wSIts008zEaCJEGjAMgRIo13RoNGA0YDaQVDQABgCjz2h8/V3YEAKJesl5zNsieJuT9B5JLV5Np3MxFtGCnc+13/+uLxuakUQ92pMK5ctz2E8rJLf7s7TucCTIGsZt9AwweDP928HEcuOGAaPbs64SIs68g73zOB0Po2Lb1AacRyJFyOfG8SB/wrw4A3bf56yCKq97Afkls6G2a8T2t+eFfjkZy9rwFqM6DzwpegUBl/ax7BX0lnj4hrcqMWWPY8OdUCC45aBn+vhejr9l/H8Br3B20T+i1WPX61PipHrc5JnDBAU5ngRMgWKoE1oKxa3HJwnQcFT1zaI9IjQiEHNDmr2A9Xz14kC7MnSsi3SDZu7ydHV4+UXqQ6GUsXJhg8MbUqkXIy0eJunt4TrfdJ8wTED9qFJ1lcjsYxGhXuH9/ysUM+PRbuUXA3FGCL37szTKPiPoX4Jz8rFWqCPQLOAP2M0N/Cl8fx+3yslMB/+4rcF6c4ag7cusRUYczAmX18jHRIMj1kGoAST5+nE5ymcNTnI8Px0TW6tWpICMf8jBxn9XG6guOkGsnTxIIEQu8/LLgQbDm7N8PkAx5OdpfgJ0ZVhk/jAe0wKmPP6bjnLKAagaoPoDxYhllYFVZuLR+PcWzswMcA/dw5YW8vNbC/foJ7oHExYsJ6RlwyMApUJxJFuFcSO2yct9hGjVtPiVcvqK0FDw7v29Ui55oWIsCJ1YpdWcaGw0YDUS5BowDIMo3yEzPaMBowGggmjSQeCqejalltH/NIko4foQNpLO3UgRwiMySI5ay5clPRSrXohK1m1K+EuWEQRVMrqVcp3GzFtGsrcENO6f11y1ZjAbf24YAZ70lKFG2bDat/OYTMUdEhUvVb0kNGIHgb3Q79a/6O4zg47s203quqABHACL7EOSjF6tWj6q2f5DyIAUiCIeBZUSjIsP5+MMivzpbngJUih0pldt0p+xcks9fEH0HUuPghuWifa7CcdTg8RepGOfQBxvHv4+zR/ZzKb3v6PCmVbfy5uFEuLmftals47aijF8gw9+/L6zh3NEDYg+Obl1HiaeOExwVlmSKyU7ZOMKPUpLlm3ag2CJs5P5muAbTNwgqD65fxnP8lg30vaKMIO456KZE7SZUqXU3ylUoLuh2XU26SNvm/CzmBL1ijphH4Uo1qXb3pylPXOnbrsX8lzOvw/Gdm8RYuIcKcjnGho+/IOZrxGggmjSw5ehx6v/TLGXj31pDxvTpaRC/RxuUCv4MRdN6zVyMBowG9DVgHAD6ujNXGg0YDRgNGA240AAyU/+7fB19vmydNOw/0HAwAnt1aEbtGcZqxGjAaMBo4G7TADhT+vwwnY6cC165QkYn5ZlkdcxDnQThqhGjAaOBtKsB4wBIu3trVmY0YDRgNBDVGtjMEas3f5xJIKxyK7WKF6Fh97W7HQXgtlNzvdGA0YDRQJRrACiqMTMW0tztwYkhZZeQgVE4AxkF0Kh0cdlLTDujAaOBVKgB4wBIhZtmpmw0YDRgNJDaNZDIRv/fJs0gEFZ5IVkyZqCRD3SgakXvhMd70b9dH/tOnaVzl5LE2IZJO9TaNv0bDRgN+GoA6VPgULnGKS1eSNNyJalfl1YEZ4ARowGjgbSpAeMASJv7alZlNGA0EEQDKIkEo3M2H5rWHDhCxxMSRZkk1EYuljsXta1UluvMV6JsBgIZ0nto0tot9OGCFa6g//4T/H3j2vQUk1iFU0BgOIQZt1dz+cLcXJXgKSbSwj0UkyljOKdhxjIaMBq4CzVw5mISvf7dVDp4Rq7MpYyKCubMTu882pXy57izWovM9aaN0YDRQPRrwDgAon+PzAyNBowGPNAAjPxFu/bTPxetcqwxnyNLZpFT3riMIfryQPV3dBHPTpfe33NZNJf5qv4dA7YK+Go4I1fjZy+hJbsPUDY2+K38W5BpVSlSgB6oXZUalSluWLWtjeJnECXsTnKZtqLMYA92eyNGA0YD+hr4AhwqS9fqdxDgyswZ0tPw+ztQzbib5UmNGA0YDaQ9DRgHQNrbU7OiMGsA9csPnz1Pu46fpm3xJ+kQe+JByAOD8yx75/Gnv4BgJysbDIgYls6fh0C8A4MBEejbmMzDvJa0Ohyi/O+wobaKo7SyAiMOToDWFcvIXmLaSWpA9tBaiEv7DezWhq7yMybDbh2XJ5bGP9KZYvm5CpcM+3Ue7T5xmsY+3JniEy7Q+3OX0S7+OwTzn/BYV8qTLebWdPA+AGT330tWE6J3HauWpx6tG1P69Olo2Z4D9OH8FdxPItVhToN+XVsLMq7TiZdowtylhBJfGbndi60aUscq5cO1RM/GQRm5I2+8IaoUoEQbSq/l6tjxVgk4zwbijpAXfYDfxdApED9I00hIukJ4X1sC3ebjKGd1Tt1oXakMVS5cQCCBoln2nz5L363eJNBLp/n+ucG6xLuqSGwOalPRoJeiee+8npusIxUkqY/UrUa/q1+D3pu3TKriykv8jrm/FpeLNGI0YDSQJjVgHABpclvNokKpAeQurzt4lBZyzfINh4+JQ7xXgg91AT6QNilbgrpUq0jF88aa6KFL5W46Ek+DJ88VOdqqkpORAMgrr1Aov+qlpn0QDZy5eIle/XaqcJrZCYyavp1aUPPyXC6P5SNOF/h+zWbba3JlzSIM8VL5codN/9+t2USfLFx1q4Y2nBXjZy2hHcdPiUM3DHzLpPStegDjE+SHSDUZ/WBHoY+3ZiwSBn4yG6/JKSmElAakE4Dd+8SFi+I3pBwAmot1Fo3Neds60f977IBYsns/37cdw6oHGYVf3raNjnKt+rgJE+j0l1/SUa7Jnu+55yhu/Hi6J5N71nEY/SiF9tXKDbTxcLzQoYrAIfvHZvWoXeWyUecIwN5+z/favxavsV0X7o3B97YVTmUjaVsDePd8vGCl4yJrcCR/aPd2Ii3pyNkE6vntr3xuuWR7XZfqFaln2yaOfZsGRgNGA6lTA8YBkDr3zcw6zBqA0Q/4+KS1m2n/6XOe5i3bLaUwRxAfZ699G45OGWSA+qYvZmj2W8yO7IZlPmCNefWpmCt+08DMrbuEoYvIpZ34s/qvP3SMKwbM4AhucKMOB9xRbEwjkhsuOXEB6Qw3y2/VL1WMnmtaj3afPM1OgZVs2He6zQiH03D09AX0aL3qIj2gH1dA2McRXUTb/r1kDXViZ8GTzGGwgNsNZ2RBC3Z+wAm15+QZgYQ4l5REvb6bJqLYgSC6mAPygeEkGMUOgEqFI+C4YiKySxs2CPXH1KghDP3EJUuEkU/8277f/54yly5NBXv2pPgxYyjfH/9IWatWdbVd0MfP67eJyPhZDUef/+DVixWiNzu3orzZ/4fccDVBDy7eweiyvkyamXD5imNvQJKNeagjO5OzO7Y1DVKnBnAmQRrVTnY02ok/qz+IAgf/MoeW7T1oex0cr/0ZgRTdeJjUuXdm1kYD0aAB4wCIhl0wc4hKDcA82ccH708ZqruKobeBoPzhmng0R6bCpQPVcRABHPTLbKkDs13fiEQP4rzyBqXiVKdg2vtpAIZav59mCQSNnQAJg/SL9pXL3WoGQ/vliVPoJEfC7QSGcjNmsQ61INoMBFCJvLlFNG0g32u+cwuERkC6AKL4r7VrRlc5Oo0qCICply2Ql9Iz4/Zgvs/g6APUf8DPs6hgruyUcv0G9WEkRNUiBRkFcFMHSC0awhE9OBx8xR+N4HR4X7HvEI2atoDycorCiAfae2IwAuZ/8M9/FsZ++thYylK5MqWcOUMF2ODPVKwYXT1wgHZ16UJX9++nnAz/Lz1xIqXPlUtru6x0CqBDLkgYxiqDAF0x7P72FMfGdKQF36LxsxbT1E07pKfyGDuZgGYwkjY1AAMehrwT8z+QIGMe6iRSiSz5jDkDvmTuADvB+2YEo98MmWnavH/MqowGjAPA3ANGA34awGELMFLk4sK77hSpDKcC65UsRq+3bxZVkalwrl92LOyfTM64bH/gAejbuaWJhsgqLEg7pGMgink5+X952IGaBmKhBoqjD1+7zaFsYLgcAKc4L7/H15PFAXkc8w4g0gZCQETvUZLwmcZ1OMpf5bZ7Jik5mTKmSy9KBcJg7cURPHCGZGKjv3fH5rdqbwNtNHjyHKEa35JcyGVHOgCcBUgb8IV5WxHBfNmz0QCO3MmUI4RDYv6OvSINwSvEwDU29g+99BIV6tuXruzZQyc/+YRKfPwxHR87lpK2bKES//wnXb90ScD/4955R5sIEASSI6bOp+0cGQ+VFGdOCaRa5MkWPk6JQGuRTZvxvTYSfBih2gfT7+0agNGPZ3cxvyecJFBllHn8zANhZBwATtozvxsNpF0NGAdA2t1bszINDYAsziLbiibD33cpJsfTfmNNWSSNGz9Ml8jk8WMqgRwuMJ7fZMg8kB12Ei4HwLZjJ9khMV0Y/hbvAKD3iOpfZqTDWxx1QzWJYGI5EBDV94/Sfc057J8uXi36RlUDVDeATN+8k8Zyve9A5IKb2emF/H+sH6lDMgIEwAfzlwt0QY82jT1LM7owZw4dfv11Kv7RR3Q9MZHOfPMNFRk8mI68+Sad/+UXyvvMMwQ+gJKff04Z8qnlqsNBixKeIDNzk9ojox+06ca50D04F9oJTSHbn047mfQX/369dOrozNlcEzoNyObxB7sHljIx5kBGD9idcQwCIHT7Z3o2GogGDRgHQDTsgplDxDUAKCkIxlBOx5clOuITCzIB5AUPva8dVw4oGK1TjMi8AMseN2uRFMuxygRhiAWCXKv0cbe3BQljTyb/Q8TbSYByAXmev1gRa7vrw+UAQDnJias2EtIVAN23SkZijluPnqAJj3ejfDY55JYDAUbsQ3Wq0p9bNLi1LCAJft24nfyRENa/1ylRlO/Htp4Z7E77ofw7v0/PsaF/6OWXqfCAAXSDnTfETpH8nBpwiB0DCVOnCidAwV696B5GP8gKnu/Plq6hbzjXP1wO2mgwpC2HkKyerHbhehZU52Xau9PAj+u20Pvzljt2gtSiQI5I33dPsE6MA8BRvaaB0UCq1oBxAKTq7TOT90IDKLGFqJpKiTgvxnXbB0qdDWUjoFIYCc/czjnU16O82jjeS6e8SJ15/KFpXUHIaERPA1Zeu9Pe2DH5R4sDwILbW4RzIOuDAQ/n4YCfZ7OT47yjA8CKwqVnB4Kvc8nqA2XeEPkHAgAOKN9/92XohlH8LRvEE1dtENUDUHngKSYSBAph2JS5tI7JE6sVLUgvc4R/0totNH3LLvH3QcwU/w07MCZv2CaIE4FCAILhH0xeiDYwfK33y1rmbJgwZ6moVACCub9xOowMy/zFVavowP/9360cf8D/k48epbM//EBx775L92TMKH0zYW54tpFiEW7pXK0C9WzXNGIoAJn7PpBOzDsr3HdK6MfzfQ84jRaMyd84AJw0Z343Gkj7GjAOgLS/x2aFNhpAbej+TLYVf/5CqtRTOfbw4/AOo+luF+QE9+b8aJm9BMPxa3ygB2v6IIZCAobtJKIcG5OxGdHTgBW9drraLvIkYwiFI+ppQbIblSkhlrOBjWwQZuFwjjSFUkwM6ESgZcH5kdLz7mNdbxHw+SIlfA045IH3YAJA3N8WQgJw+AmMFpjMaAFwEcABAP4B8AOcSrwoYL5WWcFMv5UXTJfuHsoTA9K/DkwAOF8QFyKFAWR3Q9hhAMcE+rjK1RZAfPl4gxqiWgGcHnAKgLtAhWX+2unTdGzoUDrJ6QAZCxQQaIDCXAow/4svOt0Kt37H2GO4esLSPfbM5dIdKjbEet9mnoc8TJYYbrHSSpDioSqB8r9V+zDto0sDOLOg0sf5pMu2EwMyqX+XVrfKqPo2Ng6A6NpTMxujgUhowDgAIqF1M2ZUaABkYv05WqdTHz4qFvDbJKIhRzXS+kBU+R2uvT59y07HqaDEFyKuFiuybC3llhVKUz8+UBlR14AK/N+u/nSkHAAHuPQnUEK4B0Dsh6g5ILivtW8q8vzhRErhexCCg/cLjAZAOzux+BD8HR7WAR+pAb7IAOvQDui7VepwD5cbRFlApArg335ct5X/2yII/TAfGPgvc/46+AR2nzhNiGSXzp+H1uw/Qk82qsl8BTMpJzsPx7Nxu43J9MAqjsj+3/g+B0lYLP+WKyYLzWBEwKvsMGvHTjBUOwB3wJvcphXrI6jwPBMXLaKT//gHFRs9mq4ePEjHhg0TaQA52rShdFnliPUibfxjfZkzpA9YdlH9SVC/wpcrQvVq4wBQ1Vj0t5eF/9shqYwDIPr32czQaCDUGjAOgFBr2PQflRrwmiU+kotEtG4kR/OqFS0UyWlEdGyUlQOSw4ldHtwJ0FWFQv+rj24xqyPSZidwHAznsmBZFWDLEVVKFA2uQmIWLP8fy3FyACAKbhnHXi7/Cy6ZBX4Q1FW3cvthoGfl8a5zmb7Xv59Km4/cjNDCSYAShijnF0wQuR/K0faFDGf3R5ZYqRKItlvkgujHShkAr4CFGLBQBE8y5L9J2RKicgDucd+yX1YEeQs7PH25CqxxUFkEaQbgNAAPClAH3WtWpk84FaB28SL0FRMSWiiBUvlyk6ULJ+MS5QCPvPEGcbK+YP8vwiiA87/+KqL/Wcrfye8QSFeh4vTQuTciBadHJZo3GNmkU+bQaY909GCuiZwG4OiGkw4lAJ0kWP4/rpNxAAAl15+riUSS/NJpjeZ3owGjAX0NGAeAvu7MlalUA8cYQotSWoB/eymoF48DMoj5KhXOL2p7x2S6WXs3R5abf164fFX8eTzhAm1nFvHFuw+IMlbJXBPcjfiWCnPTT2q8FrBrQJ1X7z/sOP1AaAnZ+vKGFMlRvUEbyLL/I5ruX97O6lSmCkCoCNtgqI+ctoCJ/orT7xgS3/+n2VSvVDF6tkkdkX4D6H2/n2YSYPrjHukijHA78YV1+xtpwZj+rdKAvk4IOCVgkOPdA+OgLEf3+3RqKeb00lc/C36Qv7RqKMgXMTffUn+/MIoBef33sbH/l9aNqDeXJESu/8ttGzPzfSUxfUSfX/jyJ4LuP3ryPgH9t/bylqOGDfx4jvDHjxlDxUaNorzPPiuI/cDyf5SN/bgJE+j0l1+Ksn+5unWjEowIyJAnj+PNBCfJf+F4WbYubIR/dpOKVAqQivPMf/52zjTHDTANok4Dsuz/mLjd/SpTBcAg3qJu+82EjAY81YBxAHiqTtNZtGsAcNIBHCl2KiUmuw4cvBF5u69WZarMh+10DP9VFUS5Zm/bTR9zxE0nyoPxYHC89XAnKpM/r+rwqb494MiAYDs5UYLpSBZiG/XM61G6kyo5zHa1y9QedH0AACAASURBVGX68c+n91IlqBQCeP+B02eFsYxyk4jyd6pWnn7H5JALuSb3vxhqL4NA8L3n/DkLrAi7v8PJOrQDlo989MK5ctLQX+fSEnYiok79sPvaUzmG74MLA/B9RI5hBLSoUEpEDeEgeIXTAbpyWTvBl8FriOeyp3AAPMhVCGDo4/0IQsO+7EQAVwAI90az4yOF196/ayuqUaywcJ6iXOqt9w3/dnTQIIqpU4dQ/g9/5mjZku7hd+PBHj0oc+nSVPC11+j4uHFUqG9fKeMf+zZ3+x56a8Yix+faf4+xR3CEPFSnGtUtWVQ4Q+AknMYlFP+xcJV2lRdfQkYv7yunvmRqtgfrIxx8GE7zN797pwE4Iofysy1TAeMldvzdXytwGpLlTLSbGVBFzzSu7d3kTU9GA0YDUaUB4wCIqu0wkwmlBhBRAsM1GLPdCg7+j9arLsp3AXbshSQwudaY6QtpuQS8L9B4j/F8/tisnhdTSTV9qET/g6EkZB0AJiKid1vIklahdzsjy5cEL9hM7BwIerMPfBUMYHAA4FmFY8ASWQSCdc8lXrlyh8PASnPwv9/gcAD510Euo4j3D8j94BSBY+scE4Lh3/Auwv8L4XnBQYnZYY7CgcH/j+ohcDSivVXyFH5L/B1tkNpg8WPAIYD+L/CfqERgjdmxSnl6pV0T8W+QpM2b6SDn9sPAPz95MgH+X3TkSEqfIwftbNWKkk+coJwdO1LpiRNvVQSw2w/dFC2Qovbq0FzwHAQSOAHenrVYyoDyvz5SCKDPGOXxJSMhVCWSvAWqczXt5TQgS6TqtPcyZSXtHAhyszWtjAaMBqJZA8YBEM27Y+bmqQbAogyGbhxwdQXRpfoM/e3RurEg3vJa3CAUInVA9VoHKv3J5v7DUEGeMwxMfzEOABWNq7e1IO0yV8KhhnJ6gUQG/hpqngYY3HM4Mt28XEkRWUYEHZB4ROE5YM5IoCr0XNN6lIGNczvBc/63STNExB15/ojgWwJo/gfsXHiJYflIWfEVRPVHTJ0vyvEVzpWDXmjZgEpwxYG/z11Ga7lsIAQogCc4TeHn9dsI8PEK/PfX2jfjCPgOJi/cLiLqtUsUpRf52m9XbaJZjD5CulJvNpxPc5qAVe4Phn/bymXpifo16SsuMfgL9wfpWKUcPde8/k3HJzsMruzZQxny5qWLK1fSgeefF22yN2kioP7puNrAuR9/FLn/xRgBkD5XLsfbQOcdCMcLdNG+cjlbFJYKGaX/RJ3er4jK4r90vzlFHBcq2cCJ9yJYN3bpNJJDm2ZRpAE47Xoxagdknk6CahXjORWpaO6cAZs6pWThnOPLF+I0nvndaMBoIPVpwDgAUt+emRlraEAlUhyse0TTAIl7mOts60D9Zae95+QZQfqkWp3A6aMvO35qaQdIMw7Hixl67SR2hEiyDgBDqOWk5cC/y0atcLUds7wMWWOo87QtQjaUyAPLP1A3MWx8jueo8iYmAQSbPiLsd4tcPXSI9j76KMWNH0/Z6tenC3Pn0t7f/Y6yVKhAxZgTIKZePTr92WeUtGEDFXv7bcENYCdAK3yxbC39h/P+ZQXP9gAmKysSG9jY8e3Hl3xRtn+rnZMDYPny5fTkk09SrVq1qA6nQRQpUoTuvfdeio2NVR3qVnuZtJdgnftyRWhPwFwYNRpQQVKB+2MUk93CMeYvMs+AcR5FzbabiRgNhEwDxgEQMtWajqNJA7J54sHmDOMfZbAQEVPP8lfTBD7QMCimbtqhdKET7E+ps1TQ2CqBhtQJJ3EbWUb/hlDLSct3/q4StXJi8JfJWw01Uzsg8rO27hZRf6wNc0ZOPZAAazgC70uyp66tVHbFb+R/CbNmUan//pcyFipEF1esoBPvvkuZSpakE+wUuH75MqXPnZvKMAogR4sWjgtUdX6ClLF3xxa3UhYcB+AGuhF1OwfAFU7lGDFiBNWtW5dOnz5NP/30E2ViAtjhw4dTuXLlZKYVsI1M2kuwzp0cFtqTMhdGRAMqSCo7Bn8Zp1IhRhdNeKwrI5NiIrJWM6jRgNFA6DVgHACh17EZIcIaUIkUB5oq4HC/b1SLnmBSnFAb/9b4KmQ/vnN2rM0d4b3wcniULZu4aqNjl06OERmWbac+HCdxlzZQiVo5EfhZ5HjBVBlO2Co4AEZPX3AbmSjmDzh/UYlIdFq4HZKPHqXd3bvTpdWrRfS/+AcfCAJAS64nJgpugIxFi1KmuDjHJas6PoH26Mk8BHblFgMNGgoHAMb54YcfaPbs2dSnTx/Knj07vc2Ih1deeYXy5/9fyVFHJfg1cFMC0JRxs9c2DOFlew7S9C07aS+j7s7/xp0BdF++7NmoVvHC9GDtqlSK+STC9d23m7EKksqOwE8G8RbqVCrV58C0NxowGvBeA8YB4L1OTY9RpgGU+wN5FmpZ60iNuMI0tHs7z8j+ZOYgU6c3UD93C0xdJbLsRAwnE1m529IrZO5RmTYqDOZuYavIyYcBjlKcoRA4M1Dqr3XFMgL6jzz/8bOWCCdAg9Jx1KZSGVECNBqMhVCs37/PxMWL6eRHH1HhN9+kw716UeLSpRTHef55nnrKEeofaH4q7+l2jMR6rV0zR66FcDgAEP1HtB9/fvjhh/Tee+/RxYsXqWHDhvQP5kFw4wCQKdcWbK8Ni3tgzaDqDoiAJzKvBZwATlKxUH76W+eWUikmTn3p/g7eoj7MGbLt2AmpLtymUnVhVFNPrhhixGjAaCDtasA4ANLu3pqV/aYB3Wg6Lgf0fxCTxzUo5RzB8lLhMl76u9kBsIzZ163SZk56h8HWlw9wwQyzUVzmDGUY7cTAaZ20HPh3J7Ip36vsKgDIHIDteB70Zn/7VScuJHLpvOmCgA/Qf5TYQmlIRJTBOg/SLNVotBfzUunj8ObVtOhfY+lGyjVq33ME5StZXuXy29ui+gH+Y9K7G2z8nmDD92i/fpT7kUeoKOf/Jx87RokLFlD+l16ScgjIvqcRnRzCDlmrUoHqAnQRAIGqgOzbt49e4vW98cYbAuqfJ08eunr1KoEP4FcmPhwyZAjlkiA+DLYGGbb2YNealKU7NQOCyTGM3FnKkX8VAa/H0O5tCU7KSIgMAao1Lye0moxT1tw7kdhlM6bRQHg1YBwA4dW3GS0CGlCBzvlPr1bxIlxfu13YD/Yq0GnfOd8NCABVqLDdYUYWSWDHIRCBWzpVDAnizQE/zxa58TLilqfBK8gzooJfrdwgSvzVK1GMHuTKBPmy38yFPZ14id6ds/SO8n+hIs1KvnyJDq5bRntXzqdT+3dSUsJZusHkl5As2XNRwQrVqFqHh6hgWa73jVp+NnI+/hBNHf06Xbl4ga5fS6YKLTpTk9/3lNkauTbsDEhctIj2/+EPon16hsHnZoLAQmwcO80N7WXK3bk1/pEOBschHIiq4usAuMzcBkeOHBGM///5z38E2d+kSZNExL927dqUOXNm4QgAGqBUqVKqQ91qL+OcDNS5kxGoPaFUfCEi/+NmLRIcHjpSmY3/EUysp+t40hnTumblvsP8Lp1FuH+dxAmt5uSUdeJicRrf/G40YDSQOjRgHACpY5/MLDU1kJScLEr/AaarI5EyqE0KQPDdQirHK99MIeRhO4kTLFwm/x8lBBFxRPlHI/IaUCUws6s7LXMA9qJudaASdCW5zN44ZvfHvWQJSP9+XreV5u3YQ2cuJlHHquVFaVCn8n+y2ktKOEerf/iU9iydTSlsrEPAcZAlRyylYyb9K4kJdO3qTfLLe/j+rHP/M1Sjy+O3GdqHN66kuR8No7oPPkuV29xHq777J22fN5lav9if1v70OWXPW5BavdBPdkrS7ZKPH6fDnPt+eccOKvPzz1L5/+jcKTIPYrIxD3Z0BcWWIUALtlDLQXXhwgWR5x8fH08pXFIRcP8nnniCHnroITp37hwt5tQIOAKefvpp8R/2TUfcfLuc3ns680nt10xau4U+ZPJOlGrUEexj/y6tCI7GcIsKEsQu5U3GKeuUMhfutZvxjAaMBkKjAeMACI1eTa9RogFVI8R32pGMoujmft4N0D1ZqDD20i6vHL87RUPQpljuXPQ2G4CGEVntoZYp22f16ETg5xQd9upZtYwERPvac545Kg/A8PxLq0bCuMcBekf8KSrM/5aPSf/0TDt7PSaePkHTx/am8/GHKXO2HFS57X1UpmEbylmgiDD2LUk4cYSWffkeHd60ijJkzkIdXh1JhcpXEz9fZ4j/vA+H0f41i6n2fb/naH8Xjv6/Stly56eWz/elOe8P4f/PFxIHwA2OfB/q2ZOylC9PBV5+WfqmsSN5RCpWrw7NBP+CG3HzPbAqTCCyP3r0aMqbNy89wukOiPZPmzZNMP//+c9/pqZNm9KWLVvo008/paFDh1KOHDm0puxmrsaIu13l0OWr304V6TtuJBK58TJl+3zXZEfghzSmlydOseVDskvFcqM7c63RgNFAdGnAOACiaz/MbDzWgG4uPabhBKXzeKq3dffjui30/rzlykMM7NaGmpUrqXxdarlAFf5vd2CTPRR2rlaB2cabhsTYSy1615mnDLmi1S/qVQcroReuqJUVHT6WcEGQCcax48dXFu8+QG/NWEjgI4CAHGxAt9aEeuteytkj+2nWu/2pXNMOVK3jw5SSfFVA9hH993UAYMyE40fo11E96dK5M1T3oT/cRAGwnD64h6a91YtyFy1J7XoMofidm2jOe4P598eoEqMBpvI1hSpUD5oCkJx0iRZ+OoYOrl9OdR54hqp3fkx6iXAAxI8cSbEcEc9ahVMTJGXTkXjqy0Rnl5Ov3XaFl1VYdFOrMCHfdytSAL744gv6+OOPKY4rHDRr1owqVqxIX3/9teACKFOmDM2ZM4fGcylEXQ4ANxUAwE0xhHPWo52TQvLWcN1MBkEkM4hXaUYyY1ltZNPUrPaBuCqs32T04AWSSmV9pq3RgNFAZDRgHACR0bsZNUwa0IXSY3o42E94vNut/N8wTVkMIxOZ9p+PnREVzrmHcqxzl5KoJ0dyDp05JzWMHSJi5tZdbNAtsoWEZsmYgUZy3me1ooWkxjON/qcBlXvYrgSgTMqHFwdzyzhE1Y/+XVvf5vCZu32PuFeSGfLtK3VLFgsp+R+i/FNHcd7+pQu3RfitOVw6e4omD+9BQA00/N1LVKXd/eInwP13L51Fnd8YS7kKxdGKiR/Rlpk/UJu/DhaR/+lj36D6jz5P5Zt1DHjLnty7jdv0oatJF6l0/ZYhQQr4D4z85ne4qgLKsvlK4zIlqE+nFp5UYZExgAIpJFheNBwBa9eupfnz59PKlStpM5c9TOTyhyVKlKD+/ftTly5dtFMAZMjagr1vUCIROjNyUwO6DnV//UXCsaJCAIj52lV/cCqlavL/zRNjNHD3aMA4AO6evb4rV5oaHQAyEc9Amwmo8oTHuqZpqLpMzr6lGztiNui430+zaN3Bo7bPRaRIIFP7w6pKtmbH4C9jtHkRtbLeFcj1fqphrVtbsCP+pIhMJ1y+IvJ/X2M0yBl2RPVjbhH822jOSy9fMF9ItuzAuqU05+8D2YgvRp37jKesOWNvGwdG/qJ/jaOMWWOoU6+3KG/xMsJon/VOP6rYqhunDrQWXAGzJwxgVMBu6tx7LB3dtp7WT/5S/H/uYoHzmYEAWPL5O3zNLmr0VA8qUul/+gjJQn/rFM/lp4tX0+QN2wn12NtXKUfPNavnifGPIVRyqX3XaeegstolM99MxowZBfnf+++/L8j/7rvvPm11OaW92HVspStoD57GLnQyfGWXaxddl+1DtZ3KNw99B3N6y5wrTOqI6u6Y9kYDqVcDxgGQevfOzFxCA6rec98uI4UAUI1yW3O+G3L3VA5ydoeZFfsO0SBmA/eP6PruP8j/BnJpN+jViJoGVO9hu7xVJySBV4RnlgOgOqM9sO/Yf+TMopLB7hOnyZ+BHgbaf1esFwgARKlDIYjcb57xPRWv2Yja/GUgpUufQZTeu3juFG2b8wttmTVJpAjU4jz/Wt2eCMi2j/SAKSN6UPoMGbn030ha/O9xlCkmm4jqi/7uElHNpfZVixOXSFISO4S4BCLK/3Xo0IGADLiOigODBwuOAFVRdaD59u/Ep6E6l7TQ3isEQCQcKypzt9t7mbNQJDgO0sL9ZdZgNJAaNWAcAKlx18ycpTXghgMgUpB63TmndQJAmQiG740RzCGCfgay8b96/2Hb+yjU8G7pmzgVNpQ5bPouK1hkTYa1vWqRgqI8F+CrbuR80mV6jdNLDnB6SZOyJagCR/URiYYToGhsThrFkX6Q/1kCB8CktZvFv4M00GsBkR/y9g+uX0a17n2SqnN+/1wm7zu0ccWtoXLkL8w5+v9HZRq0Esb/0a1raekXEwQ3QKGKNajln/qKigFTx7wuUgGqMwfAwn+MpuZ/7C2cCmcO7RUOAfzZ7NnXqVj1+oJ48MLJY6JkIEgFW/ypjxjPt+9yTTowf8AroiJB4unjtPy/7/O8VnIawotUqfW9XqvCk/5Uc6ll7k+rzZo1a+jHH3+kdu3aiSoAS5YsoXHjxlGlSpW05q7qQPMdJFQlKbUWEiUXyaCInKYaqXQwJweo77ztzixO5LmRrHLgpHvzu9GA0YD3GjAOAO91anqMIg3IGBB2042EUa3jAABEFcRlMFTSqqgalcFyIZFbO3raAtuayjjsDeXSf0gBMKKuAVXYqlVizX8kGdK2x+pVpz8yTNwLCZTrHxuTle+FtqKihCWWMwrzG/9IFyqa2/vnDqUAQdZ37tghavPSQGGcL/rXWMH6f/VSooD912ByvmodHxGGOBwDc/4+SEwxHUPRAeMHMWCRSjVFPn9hdgjASXD5wnnq0HMEnTmyT5ANwkGQPmMmQTRYkA3+9j2H076VC8RYFVt2EUSBR7etE22BNkBblFLr8Mpwyp6voOgbXAWYww2OescWLs7pCuMoS/bbSRS92B83fcjcS8H6d4r8njp1ivr27Sui/127dqXp06fTcS6H+Pzzz2tN2Q0B4N2QCqaqVFnCV7t+gfIZwNwgXpX6lFmDKhLEjrh4/Owl9OvG7UGHvRvOEDI6N22MBu4WDRgHwN2y03fxOp0+fHaqaVAqjiG+bcP60ddxADxStxo917x+mmaqVy2NGKgiAmq2v/7dVDroQCLYsUp5eqVdEwEDN6KuAZUKAOg9mIHlBH/1qvyf7wq3HTtBn3N0H0iAmkwI+EzjOlQw5+1M/4HSBdS1ZH/F2cP7ROT+OiNWOr4+ivKX/l80OX7HRpr93iC6evECNXj8BVHmD3n/J5i8r93LQylDxsw0/e0+VK3Dw5SHeQHAI4AqAtevp1CL596gfCXKib7Ps3Oh5r1PUb5S5YXzoGSdpiI1YMnn42n7/F8FsWCFFp1F36gk0OzZ10TawEJ2DrR9aRCnIPxAhzevprKN2opyhTPfeZMN/5wB+Qq81o9qf6rvD6t/vAOGsDOwfqlitkOCBPDFF1+kw4cPU/bs2Wns2LHaHABuCADt0mlUdZaW2qukj/mvO2eWzIIMtgJX/ginqKJWgjl/ZBAld0MKYTj3zoxlNBDtGjAOgGjfITM/1xpwgr7ZDRCJSLAq1B116sc81NHzcmSuFe9xB26hkMgBnsBRkMk2URBMORDc2+OlpPnuVAnMAjlrZKJfduSBXioZz+SEOUuZM+I61ShWiH5av5UrUZynN5hpvVWF0l4OdauvY0zWN4MN6qw5clG3NydQDLP33xKOwM/9YCjtW71QsPQjDQDlALPnLSgM+JUTP6ZDm1aKygGXGUkw5/3B4tIStRpT6xcH0IH1S2keX1+4Yk1q98owwSWw+vtPqTZzCVTr9IggDYzftVlE+bPlyS/6RuS/698mCGLAQxtWUKm6zWk2Oxay5srN1QbepjNMMjiLrwPSoC2XHsyQST33PSSK/K1T1XvSmosMx8SBAwcE+d+mTZtEVYDnnntOlAdMp+lAVHnX+evMVAAIfBclcvnOAT/Poo2H45VuMyCABnK5z0hUgkH60csTpxAqochIsHQoGURWJNCOMmsybYwGjAZCowHjAAiNXk2vUaQBt/A/5Pcixzg71yoPl8iQ1GEuiEwMva8dVeE86LQsqk6RQJGQYKXcfPWWMX166tWhGbWuWCYtqzPkaxv26zyaz6kWMhIsii+T8hEsdUBmXJU2eIf04IN4/PkLty5rV7ksVwRoFjJ00N4V82jeR8OpQJlK1OG1UZQpa7ZbY19OPC+g96cP7BIwfZTzw9/B+A/JmCWryMdHZH7DlK9p3S9fUGZE5n8rC7jq209o47RvqXKb7tToyb/Sgk9G0e5ls0WqASoDTBnxiiAb7NZvAiUlnGW0QC92LhSge/u/JzgCIHu4/Xy+DgZ/5zfG0bqfv6C1P31+K21ARb92bS9dukSfffaZiKYXKaKXkiPjTAo2Bxkn09tvv01jxowRXbz66qv02muvUXp+l+iI6rvOfwyndAWdOaWVa5AS+A47gYGwQBqLnSAnHqiPHq0b34EACpc+VKsYBYviOzmU7FIHwrVWM47RgNFAeDVgHADh1bcZLUIa+OeiVTRx1Ubt0UN92PefGI4mS3btp3GzFhNggIEEkX9ETkvly629rtRyYSADzG7u/jDYLUePU38u+4eybXbSrXpF6tG2SZpOpQj1nqvybgQjrnJKIwg3Kdf+02fpu9WbuCLAGWrPxn/XGhUpM+e9h0osg7pQheoiLz9j5qzCKD9//DAt/+oDwQWQIXMWAfnPVbCYMNovcXWABo+/SBU5JSDl2lVRQWDjrxPpHjZGY2Lzikh9xixZ6McBzwuiP/AHVGzFOetje9Nl5gKo0vZ+hv5PoSucWpApJjsjD96lbXMnC4QAxurIjoiC5apy2/M0bXQvOnN4L8VVb0DNn+t9yyEBFEGt7k/doZZrjKL49ddfBVke/h8581WqVHFUHwj2EFlv0aKFKK2nI6rvD98x4Azs27ml7Tth165d9NZbb1GPHj2oYsWKlMHFfaEa9fWdq6kAIHd3xCckMsHnNoKj/di5CwSnCwQOYOTCNywdR12qVaTieWMj+i1YxGeAwZPnyC2KWwUiU5VJI2hariT169LKpLxJa9o0NBpI/RowDoDUv4dmBRIaOHT2vMj9Pp14SaJ14CYtUAO8fTPXbOMqE4AxtebAEVrN/+06fkpcimh/iwqlBPM4amXfDbKV87L7/DCdoA8Z8T0IHeOoLa49ci7B9lL/Mm8y45g2d2pAJt/U96pANdZlIrblmaV/zEOdworMCed+W3n49zCMPGvOm04+RONBtAcBxL7pM69SmYatxd+XMPv/9nmT6Wb7WCb3u8BOgGSBIED6wP7Vi4RRD7I/VBhAP8jntwgDrbUB8p8td346sWerIBpMYVRB9nyFRGUB9A1yPzgA4Izgf+DLbgjnANpdT0kRaQSBHAAzZswgRPObN29OkydPpqeffloKIj916lQ6efIk5cyZk6pVq0Zly5ZV3gbV94fvAC+1akj31wruqLhy5YpAKEDmz59PTZs2pfvvv58KFy7MnIvq72c3jPWmAoDyrRHVFzhxoPhPPhDxrRP8H/coUG/tK5eLal2YyRkNGA14qwHjAPBWn6a3KNbAVys20L+XrnGE/tktAWXAXm7TmOqULBbRyEAUqzkkU3OKBvsP+vvGtemphrVINu/T5P17t22qEcwCObLThMe7Ub7sMbcmIQP/t/bYu5lHV0/zPhxGe1fOv21SMPpR+g9GfwWG/vsy7QP+v56h/lvn/iIqAMDor9r+AS7L110w/8/7aBid3LONchYsKqoD7F46m3P5l1P+UhUp8cwJunjmJBWv0VCUCDzPxv7sCf3pGrP+o9JAxZbdaPWkf9GuRdMFkSBIBGvf/3+MQlghEALFazbkfovRltk/CpJB8AP4SnJyMn3yySf02GOPCXZ8RMyRH49yec2aNaPVq1dT3rx5Rd78rFmzqGXLliLqX7p0acGonyNHDqpevTo1atSIli5dSmfPnhXOgEmTJtGwYcOoRIkStpun+v6wOguWnnL58mXRJAujKQAlnzNnDn388ce0aNEi8e81atQQ63WaV6BJuyGrMxUAousZdjsbVd6KQO9EJ/g/CE7febSrQD4YMRowGrh7NGAcAHfPXt/1K0X0uD+TAG04dMyVLuAxL5s/Dz1Wv4aACoYSBuxqomnoYqdDjP9SkRqBEn6AT647eNRWEzj4oNIDIspG3GtANW81EHGVU+QL3BdvPdyJyuTP637CUdoDYP6A49d/9HmRqx8KQQnAOR8MIRAOAsrf9q+DRTk/rwUG8wcffEDPPPMMIaKPKP7ixYtFlBwGPQxmyLFjx0Sef3x8PGXkUoaNGzemnTt3UufOnemXX34RBvXChQupePHihMg7UAHdu3cXzgM70a0EEwidsmPHDsH2D9K/WrVq0Z/+9Cf68ssvqXfv3oL9/5tvvqH9+/eLFAfVVAC3+f+mAoDXd25k+1PhUsFM/clUZdBYnatVoJ7tmpqARmS32oxuNBB2DRgHQNhVbgaMpAZk4eCyc4QzoAAbkDWKFSYcvuLy5GLCoJskWRnTp6OcWbOYD6usMoO0Uz0Ux2TKSH06taRJazcT4I92EqjGu8vp3vWXq5Zb8zdasN/9mK/BznFTp0RRLs3W1jjfXNxtMP7B4o/yfpBa9z7JUf1nXPRof+mUKVNo4sSJ1KRJE5o5cyZVrlxZkOUB3j9ixAhKSkoSjgAY/EACAEoPY7927doi0p87d26qUKEClS9fXqAC4FSIjY0VhnauXLmCDp7E6IM3f5ypzP6ODgPdZ0AwgPDv4YcfFo6H9957j86dO0cgAsTf9+zZI/gARo4cKeasImB7f+WbKXScc9R1xFQA0NFadF6jet8G4n9YtvcgDf5lDiGlKpDIlriMTg2ZWRkNGA240YBxALjRnrk2VWoAfAD9+EDolBPu3iTuCAAAIABJREFU5eJycymhPzWvT22ZPEw9K9TLmaS+vmSiGL6rwqEGBHGA/9uJMf5Dcy+o1jD3J67ac/I09fpuWlDCRpOz6n7fkCIwiyH+F8+corga9Wnr7J+oDUf/USYw3AJCQMDlq1atKvgBvBbVlBTf8YNVmTh69CiNGjVKoBcKFCgg0Ag9e/YUjoh58+bRoUOHaNy4cQKhoCJu8v8xjqkAoKLt6G57kb9ffSbNoG3MfyMj/mSqIBIezyTCUzftCHp5WudRkdGbaWM0cLdqwDgA7tadv8vXDTLA4VPnaUWFdFUHhuFB97ahBqXidLuIyHXXOcd185HjgjV5y9ETdCrxIuHfIEh/KBybgx5gkiyQCGVg1IPXsu/UWUHgeD7pZt6tF4Jc2aHd290VFRS80JdMH4jcn7mYRJ8xz8acbXtkLhFt/KOWThU7UP3i7Uc6E0pX3c2ClKYFO/fRrK27aO/JM7c5vFC7vjSnKT3ZoCbViCt8h5rA6r/+l/9S2x6DacvMSXR892bq0me84AcItyD/f/v27SK/v0wZ78tvOpGg2a33TWZGb1WhdMAmyP0HegFohPfff5+KFStGKUyCCIfAK6+8IhAOqqKa6uTbv6kAoKrt6GyPL2sCf+tg+I+ZvtCxco21Cn8CSAQ48N0EqiSYPN+iPj1cp1p0KiJMs4K+9/H78xc+34BwGegb63xjVYVozgTQv+OUT6ALjRgNpBUNGAdAWtlJsw5lDVxLuU7frN5IIAe0ygApd6J4QRcuM9eTy8ylFjlw+hyNmjafdp04bTtlHD7/r3Ed+l2Dm7m8soKP75r9h+njhSsJY1kfXtnrw9UO1RYqFylAf+NyYCCt80Jw/x04c47mbt8jDns4sJ1lA9rSQZ5sWem+mlXokbrVQuJYcbsGPDNrmV9hLhv7Gw4fE8a/jvgSV8mUrPIiZxX33THWN8qAreL7D06mc5cuUzIbcJbAiM7Ne1C9aCFCKbiKhfJHxT5g7rO37qYP5i8PWiLUWkOgUolJCedo6qieXM6vGlXv/ChNHf065S1Rltr8ZaCoCqAqN65dofNL/0GZi9agrGWaqV5Oc+fOpRUrVoh0gEyZMilf73SBE59EsOux/2Mf7uzoJDxx4oQg/7v33ntFKsDgwYMFR4CqA0C1fKb/vIOV03TSj8zvvkYSnnkYldazAidwvVLF6K+tGlFeHyJPmX6tNijLN5sdWfPZoWWV5cM3JS8/f0jDeJjfgSXzqqVTBBrfcprBmY3vjfXdxxpKcMk/ID6ASApndR3rXTR/xz5avHu/eBf5vodk9ehPpupEfOkVjwp0uOFQPC3ndIONR+LFN8zXWQ8jOjYmi3iOGpYuTk3Lloga5y0CQW/PXkxA3sChZyemVKLsnWjapRYNGAdAatkpM8+QaQBQu2+5vjcOirJl5nQnA09y/66tU0UaAIzS/j/PZsNIzrALVIPYSU8wft+asUjrwOPUdyh+d3sIsA7SE1dtpCW7Dzg6nnAIfpUJmjpVLR+K5Sj3iflvOXqcvli2TqBndA6q/oP6OgCcclYDGbQqi8DzjcM/nvVTiiVBcZBtXr4kPd2oNqFqRCQE+v/v8nX0Oevf6cBqzc+fGOzk3m00fWwfavTkXyjhxDFROaDZH3pRuSbtby3petJ5Slj5H0o+tZvSxeSl3C17ULqssQGXfPnASkrau5SyxNWirGVb3NYm5eJpOr/sn5Ry/qi4PrbZi5Q+R8GwqQ76Gjl1vnCyqUrZAnnpLS4ziciqjCCVAc4MkBWCp6BHjx4yl91q4xbpFKiahtIEgjQ+yo6yEazD7fEnbbtTdW5b75IP56+gnVzi1u5+xrP3bNM6bKBX0/52gv8HXBAH2elqJ+04Te+1ds1C7uzDuQPvoSkbtyu/iwLN33f/ZXhU3HzLsHe7OSgAtJbOdwDVlPAeBbomFKhBmftelQ8qEFmtzDimjdFAtGrAOACidWfMvMKugavXUmj2tt2EAwkIeEIhOkZyKObh1Cc8+H1+mO4Y+fftR/UAeObiJXr126l0mDkZUovE5Yml8Qw/B3+Aiqgcdv37jYaDB+a/niN/iDrDUPFSLAMVRFVgvV68a3/Q7lHZYdh97ZTJ/3Ag/n7NZvqGHS9unXyIDnZkh8zzzOmBqGs4BcSIqGRyOfma1LCBSL5O7d/JDoA3KPlKEt1gnecvXZE69BxBmWL+h2y5sO57ypAjP2UuVosSVn1JWYrXpSwl6gcc8+K2GXT12GbKXuMBypi31G1tcC3dSKF0WXJS8ukD3EddunJ0E+Wo+TClzx76qhsyiJJgipR11qKqweTJkwkOgHXr1omShfXq1aMhQ4aIMoGyootUsPoPxXtCxUhS+bYBZj1h7lKpyKu1PjcpdCoVgEKJpMBaYPijHPG0TTsdHcCy9w7a+e7/Jo7E92X+gGDvCbwXBnI6YiOOyKsK0o3GMbeAk9NGpt9IlVUG+m7IlLkEwlpZMcSzspoy7VKLBowDILXslJlnSDSADwEiG8j/konIup2EyiHJ7Vhurp/JcExE5mWjjIhU9+d8WRyaZcUt4ZXsOF6204myqcAMA83VF4oMg+YKO6osQU5iqPMSEQEcNW0BbePnRPZ+UNG55QAIFfkfDqwjOY3Fa8cFDq99OSWkcuECKsvVbivjIPHvPBBfwnU2VFd++wltnfMT5StZnlo+/zfKWaDIrUuvX71IF1Z/TRlyFqKUi6cIaIDr1y7z3wvTPRmz0uX9yylTwQo3//3KRbqRzI4E/j19riKUcuEk5WzwNGUuUp1/P0cJq7/ifztBKZdOU0yFdpSpQHlK2r1QtL9+JZHuyZCZxzjNyICXKEOs9/wDbqLqL7VqSPczt4mTJCQkiDKAX3/9NQ0fPpx27dpFGzduFFUAYmLkeCqwt2BrBwJGV7z+tsBpNpDntJpTZGREZnw4EhcxzB8GJAxhVdF1AKp+z/xRM6rzDNQeqV0/cGUaoKfcOiED9W85ALLyNyEU5H+4H75ZtYm+XrnBE+SXtQY4VO+tWYmea1ZP2bGruy9ODpJA/Rq+BF1tm+uiVQPGARCtO2PmFVINIOfwO4b9g0ArFB/jYJN/smEteqZx7ZCuzW3nMvBBGUPDaR44SHy6eLVTs6j6HeSBEx7rKpXDiMPuEo5m47ALw92NAIaMA3MgjgQYoi+0bECNypTQhscGO7Aiav750rWeRqp8x/KNUHtN/gf9T2MG7PfnLQ/Z/BEt7NWhuchrDbXoHFp1+BJSLp2lxA2T6PqlM5SSeIoy5i/HQXy+965coHvSZxKGe/pseehaQjylYwM+PTsKMuYrS1cOraYMuUuwcc9t2XEAJ8G1hOOUknSW0mfNJa7LVKAiXTm+lRh+QJkKVaarJ3YIx0LG/GWDIgzc6FW1JKU1VuYM6Wn4/R2oZgACxWDzAfP/Sy+9JOD/AwcOFEgAWTlyNoF6fvsr82hckr3kjnZef1uc0nH8J+CbyhNoEXC2f8HpK3jv63K9gPhz/CNdqGhu+RQc1TKymLvXDgDZNArtzecLrQg1Upu8Jv8LB2ly4zLFqXfHFpQ9xKgqHUeqV3wJbvbXXGs04LUGjAPAa42a/qJWA1beGpiWkbcWimim3eLd5i+HS7GqMGPM67F61emP7MFXERwGYVymJpGFAeLQ+fGClTSZ8zvDcZ+5gccG0n8COyzAQA1ip1CKBbctmDObYzqIyj2GZ/1rJvdERQJdY0N23SAQe71Ds6Bs8bL92LWTKenlf73u+waR+8SNP9P1q4mUpWRDypSvDJ1b8PebDoAMWW7+mTEL5/zXpew1H6RLO+fQxc1ThHOAWQQpV+PnbqUCJKz8nK4e387/9idGFXwlUAFCMmRi5MBl7i8TpcsYQ7Et/hqUY8CN/j7j98uX/J5Rlfw5stG77OiTIfw8c+YMXbx4kQoXLkxnz56lV199lZ577jmlkoZOhG0y87erWCBzvW8bVSPJqQIBjH98d39mpJ2b96GOY0YVBeJlCoBbxIPKvlkIjO/WbBLfnmCCexvklrI8JrLcCSpzDdYWCA84X0LpBHBCmgWamxu+BC/0YvowGgiFBowDIBRaNX1GnQb2nz4rPoqrucyLmwOIm4XVLVmMBnPeHQyGaBXVgx/WUYQJ0cYwWVahnGrs+KnRASADA0zkSP2Y6Qs4vzC0xrP/PeRfTk/3HjvEnAwDmfzRiSxLt3/f66zD9qGz52xTTsAujkNrHJcAdBIdojynPp1+R4RoKHMTVCkSGoI7mZJe/nN0c2hF7n7y6X03Sfuy5XVaflT+7gZWL+vow8K3bt0qIv8XLlygtm3b0vHjx6lu3bri32TEzTyt/nUMY7u5geX/lW+miJJoMmJXMcEr49+ah2p0XtW5ooMyCKQjOB6/WrGe/sOQ/1A7ITE+HACvcIWh3t9PE/n5wQRVZZ5j/pJ7JDZWhQNCojupJqEmYXRCmvlPUteRKrVY08hoIIIaMA6ACCrfDB16DYQqb0115sWZPG74/e0JcO1oFh3vuEpk1nftqS0FALneIx7oYBudQOQcxjPg2uEWL0jAcHAc+Mts29rRXq4L0ajRD3akv89dRkCeBBMVKHukKkvgGYeTAuUbvRanqJ45tN6pcVQv6ckko4ccWN8D7RXKwf25RQPpbQQB4LJly+iDDz6guLg4evnll6loUTlOAy/g/14ZrdaCVeH/lfjdOIrfjf6kmKFwxqk4AHSqQKhWfwh0k3jt9JC5EZECUqFQPsElAadSIFGBssORPYAJR4GWDKcATfICP3sP1Hbm31Cdlw7xsBtHqur8THujgXBqwDgAwqltM1ZYNYC8OzC9olxNJATkNiDh6lKtAnWtUTGqI/+WflS94yoHCv89WH/oGJdlmnEbqV0k9klmTBh3g7u3tY1AR+rAZM1fhoTLbq2AyoJhPp7LZYVLALH+Y7O69DbzJARjrFaJwKBEYf+fZhEcMZEQleia7Px0KnJ44QySnV+0toMz6w2uZKLDv6ECp//xxx9F6b/OnTtTpkyZ6OOPP6ZBgwZR/fqBqyb460vVuRNI37rVSYLt3fjZS+hXTl+SlWAVYLx2xqkiHXScQCroj0D6gfGP1KNvmGMonGjDJxrUpAPs7LKroiJrzGIN42YtYo6k3bK3gKftVBBfKgNP27xTfGtk90WH3FhlPqat0UAkNWAcAJHUvhk7ZBoAw/woZv722hCAUV+Qoe6VixQQcN+CbMCUyp+bQGaWk0s+RaqmrReKBDEi4INwnMiKG0NDlWVadk5etkNuffsq5ehPzG9gV/It0gcmrFm1DKOvniIB9cT4QACUyJvblmlc9tAKB8zfuPTV1mMnvLwFlPryMn/YGliVwRzXORGyKS3Kg8aIxCZwaVE88/tOnhXvZRjoiVeu0IHTXC2A/16pUH56hLlEEIGVgSc7TWvejr00nMtKqgoIN4FKKV8wcJnCTZs2CZh/mzZtCAYCqgD8/PPPNH36dFq8eDEVKlSI/v3vf1PlypUdh9YhXA3UafVihQTCLGvGjI5jOjUAKS6eo83sTJOVQA6TUDjjVJ+vbcdOUp9J05UqDrh5j4YC8SC7B02YiHQTR+uDnXlUHKkw/MfNXBQUSSA7JzftkNIGbhWcrbwQfB+c0iP8x8FZ751Hu4rvlBGjgbSmAeMASGs7atZDXkcd8nH+McrbdahSnkpwJDg1G/l2t4dOJEoVKus/PpjtP1+2lmbzgcNrZ43OowCDPy9DuAFpbV2pDNVmUiInzgYvDn1wLFUtWpDRIhWpBjOPA0YOEr7Z2+QjMLpGn1fIBRhDWTNmUKqqgWuw9pQgkFWVetVfMekf6mvLRnd07g+Za1TSFZz60zEQVaOkTnOw+x2Or4TLl9mQvyrKLAKtAMMeaI5dJ27+efZiknQONO6FZxrXoccb1HDtBFCNYlvrtIOA49565513KCUlhTp16kT58+cX/+E+hsAx0LdvX3rjjTeoQoUKjqrVqewQqFO36B/fPlVJ8wLl/4fKGadCzog1/bhui6gCoiKvt29GHauWV7nkVluvzh6ZuAoF32pK5fbwrgwG/ccEZUsonriAQMB0OsxcMJEUN+jCQPNWTWtBH41KF6eBzNvklRMikvo0YxsN+GvAOADMPZGmNODVBxgH0WblShJgdaXy53F9GI12JevAjLEmN4clGZ2oEjgBUj7h8W4Ep024xM09B8Ohfqli9GLLhrexMsMx0oejcNsUotkqubGWbuC8+MfClfQtw1V1BU6Ttuws+T0bbpjv4MlzdLu64zrZQyuIC1H6CuWqVKVUvtyE/NlqRQtR1kwZBP/BT+u20owtu7TKB3p5cNUxEL3OB8c9cpCj9EAi7Dt1Rhj6V6+lCGM/FKISqQw2flJyMqcXzdTKX4azt3/X1gHf+ZfZ2TFgwACqWLEizZ07l2bPnk3VqlWjZs2aCeK/K4xoePvtt2ncuHFSKQC6Tgr/des6/wLpb+HOfTSUkROyjjR/hwnulwmcQoAKKF6Lan7+qGkLlJyobpxnbt5Blp6QMvh/TeqIkn79+P5VQWHY6VrWkermewBHeQdGy91XqzI70WOEMwJpfqjCgXeGjnjlTNUhN8Z83QY4dNZsrjEaCJcGjAMgXJo244RcA15ADmH4I5ryh6Z1BdT/bhEdmDF0o2N0quhUtVJAuB0AbqDzODD9uUV9Ad3HfecrqsRgqtBYa6wV+w7RICaNSuaIpo4AevwG1262npVFu/Z75gDAofWNTi0cy+vpGhxwXLzQsgF1DaB/6MINJ4JMtQgnfeseWr18BsJR/zuQHtzAsNEfopgvT5yiRWaJd//j9WsE3B7LAfDAAw9QzZo1adu2bTRz5kzBAbBnzx5xTffu3WnEiBGUN6999QQdQrJg94wKZ4HTfYdyfd+v2ezU7Nbv/tVH3L5T7AZWyc8H90MvTmlT4QBSRRhYc3Wbzub/LdBJw7DTm2yq3p6TZwRvBrgTVAQEubgHA52Z3HAiwCHy9iMgVnXn0NdxpGL9XjrWVPRp2hoNhEMDxgEQDi2bMUKuAS9ga2Do79u5JeFjdjeJm8MGIqfPNK4dMnVFswMAB5sxMxaKlBNVQZR40L1tCQZ0IFElSNQx+s4wNBtRc51yf0AuPMrlpADX9k2J8dIBIHto1SmRB+O/F+eXtq5YxnbrdJ2KsnO3G1ynIgf6i8mUkUZxDrvb95hXqSGqzwbau81pV31+rDk6RYAB/R89ejQVK1aMnn766VtLu3r1Ki1cuJC+/PJL6t+/P5UpY39f4UJdp6u/Pp3mrKJ/GLIDuIrJGi6XKyu+KDBdJJnsWCqlTlVTGTCHYNUMnOY3ae0W+pAdJ7KoCd/+CvG5Y2j3dgQkkiVuvsn+c5V1pOI6VRJg61kdwvPPnjlTUDXpcuR4QcIHB/F4Jv6bummH0zbe8bsdGki5M3OB0UCUacA4AKJsQ8x01DWASNk7s5bQ9C071S/+7YoWDPt8jXP/cHi+20QnN87SEYiyxjzUyfbj70afqtEoVYiom7npRrpkasar5q6qGpw4FH3B3AuoUa0qMJ6fbVqH4ZHV7oBJqzpsgo2Ngx8M9PaVyzlOT2fMbhz178E1s2XI5lSZozFhu7rojgviBrqoBqtvLxAIqlBwmXXJtlG9n/37VX1+rOtlIsCLFi2iv//97/Tuu+9S4cKFbxsaJIA//fQTDRkyhGJigkctvTTw3N5rvgsAKqEHIydkK4H4O5t0nkXZewLt7NAZ/v0s3XOAS5rOUTLKVRwM1nggze3NUXNZnfnOE9+rIVxdBg5cXznFqUw9vp4skCxuRfYbjdSnV76ZQseZDFhWYmOyCsLMMpwm6SS6ziG3aCBdVAPW4xUCwUk35nejgUhowDgAIqF1M6anGkD9cJQvC1ZGzGmwdpXL0mvtmG02vTdss07jRdPvbqGLMNRebdeUOmmSJjnpYhjnos5nNm9ZcWs4yI6je4CXjTyr5q6qkoDp5qtiv3/fqBY9wciPQMazVwaA7KFVh9m5SGxO4bQqJJniozMG7iM3sGwdVIPvvevFwVXV+Sb77Mi0c/scqz4/1pxkkAeXLl0SBv6JEydo4MCBVKJEiVtL2rp1Kw0bNozGjh1LRYoUCbpUN05X/04RQZ7wWFfXMGn0q8qa7zu27jtF5n5AG0SyEWkGZ4qMfL1yA326eLVM01ttXmrVkO6vJV9/3k3OfFF+DwGpA+Shv3jlAFBxpOogUlQh8jpj6KIyLJ3qoBp898MLZ6rSTWgaGw2ESQPGARAmRZthQqMBtwYsDnxO8LXQzDw6etWNYvvO3u4g43aV0eoA0DnIQBdPs/H8VKPatpFnHQJAlciYm+iyk7PMCweAyqFVB+r9GJea+yOXdVQRnXW5IZBye2jF2h7hFI3nmteXQjkE0oXqs6eiT6e2Krne/n3pPD9WH7J7dvr0aRo0aBBNmzZNEACCDwDpAeADAPv/yJEjgyIAdLkdgunMrbPEt1/VFB5rnzIxn4kM8R+4Sv7cogGT3BWhoVPmKZGcqiAd8I4bOmUuAcUiKzqpFLrRZScUmFcOAFlHKu7JwYyWgGNKVoCWGftw59vIa52u1UEZuCE1detIxXryMqEw1hnHfARGjAbSkgaMAyAt7eZduBZdchfzYifBcA6I5Or9h13fOU6Goe4AqkaIl4fhYHPWjQiXY7gnIj44yNqJKoEZDObBXKqocZn/RSLt+tc9FBXnEpg4CKFEYTDRMZT9+5I9tOI6VUNZl6Ffx9GgW0JKd3/89Qg2feQWo5KCjqg+ezpjBLtGNbLo248qgabvtSqoDeT9A/L/xRdfENICIF27dqXevXvbRv/dfLMC6cvLPGXV59dymMgYwv5G72dL1wqGeFlRSe/ScQLJpH/4z1X1/YPr8b5+gZ0gD9QOjjTwwgGg4kjVeefoMPTrOBp0HDPWPunsT6D7Ed/WAVwZ5G5Eico+n6Zd6tOAcQCkvj0zM/5NA27IXdDF3Q7t8iL6b92MMocanRtX1QgJhwNAB74L6P8gNtIblIpzVIOqsakSGcPg363ZRB8vWOk4D98GsvNXNSD8J6FCWKVDWKZ7f+gcyHWhq14dWqFbN+icSKUAAFY+hh1lSNXQkZX7DjOR3SzbmuiB+s3BxJzIZ4YDKlRiF/1HPj2eM9XyirKoBZk1qb5vQQDYgdO/nKL/gVKfVB0AKg41VScqdCOT/uGrQ90qDnVLFhMOWzD/BxOd941/XyrvOtVnxg05n843QsUxZ+lBx6kRbD+cUt9kni3Txmgg2jRgHADRtiNmPtIa0IGTWZ17kSMrPdEobOhl9N9anhOsUUcNqgdSlUOPznx04bsqEQRVAjOVyJguegHkWK8zKR8MdDvROdz59qeyfzqHfF1jSYfzQacyQyjyqFHpoHeH5srRq0iQAIJUrE/H5gQjSVdUDUtrnDhGuIznkmOYQ6jELvpfoVB+UbYQhqWKqKT/2PWblJxMb3Lt+Y2H46WGtyKzgEijmghKRgaTQAgx1Xe7SsWZrcdOUB8m5sNzKyuqBIA6aWCy5VrdOgBUHKnQj+oz4waWr5pmgvmpIoLccDMEu1+wd8Pvb0/4RhkxGkgLGjAOgLSwi3fpGlS91r5q0oGvpSU1z2NivdHTFihHyZx04CbiGKhv1UOiigHptJZAv+uUllKFYqsSmKlExlTRBdCB7KEVbd04AGRRBta+6KzFt2SZyv7roA1UHQBuuBns1qIbvdJl7VbRK9qifFg+ziduXaEMda9ZSdxvuqIDMbbGUnmOdOaHUmhDOC8d7PT+gj26t0YlUVIU9etVZGC3NtSsXEmVSwK2Re33nt9OpUNnzkn1ZRmB0zbvoImrNga9Bs72MQ91vI3pXvV5Uk1z0jEyVQgAde8zWUeqWweADMrA2jCdtag4nf1vDJ1zm6oDQCYlReom92vk9flGZw7mGqMBrzRgHABeadL0E3YNqHqtfSeoAykL+wJDNGCoD/Yqhw+nJUabA0A1Oo/1IQd72H3tbCGflh50Is0qkTEdWHdTNi76dWnlGP3HGtw4AFTvm+mbd9LYmTdzr2XETS4p+le9F1UdAG6rmdjpAM6Vvp1aEPLFVWTL0ePU/6dZlKBolMJgi2WuC+TMor450lTK5s9LuZk/okTeWP57VlFyNVjZ1RvJSXRPBubK4H5UBMZzr++n0e4Tp1UuE21VniPlzvkCu5QrGMmPMjnlu7OXKDllVZxzTnNWNTqRqoG86BFT59Phs+cDdo9INMrrAgHgK6r7pJrmpPoeUn036PBMwBE88oEOVK1oIaetINW98O1Q1ZGquhcYy42zTLXSBMZTcQDYOdocFS/RoEZcYcGtcjeWjJZQj2mSijRgHACpaLPMVP+nAR2WX+tqLw9NqW1PoLf/MvHS51z//cYN/M170Y04BpqJqtHlJjLhpAmdSAn6VIks6cDaZZ1ZOgc9HOAHcr4qDnwyolN6C/2qoiRwjeoh322Ot+q9qOIAQGrG3ybNIECXQyW60SvUBf9s6RpatueggFTDiMd+lSuQT0TrKzF0PSsb8zD0Ec3PmeWm4a8rVw6vp8RNv1CWuFqUrWo3pW50EDrWAF5F0gNN2Gl/UescelRxaGEcN1Bs/3mqGmZAW6H86Pvzlwf9lgRz6qka0KrvddVnVVWPqs5H6FrFEYw0kB4Tp1D8+QtK9z8aq6Sbob2Os0E1XcJ3Ear3Ga5VcQDM2rqbxrFjGN/rUIiX55tQzM/0aTQgqwHjAJDVlGkXVRrQiZRaC7ibHQCyET185DLyIf7qtRStffcqX071IKdidKkuTMc4Vz1YqsLaEYVAZYHKhQs4LkfHOFI9eOtAbzFxWWis7yLDfW+EajwVp1zR3DkpE0fzsZc6ossHoDOWzjUpF47TlWNb6Cr/d/3qRcpevTtlKlhJuisdeDE6D/U3YdLaLfThghUBDWUrMoxn/3NmxlcRL993qnnz9UsV40oyKbSB5x3Ku3PZAAAgAElEQVRI7Jx6qu85lUoHqukFmLvqe248IzV+3bhdZatIJf1I93yjcx+H2iD3V1IoxzvGDhNwP4AA0E5wvqlXsiitO3iMkrl8p6p4db5RHde0NxrwUgPGAeClNk1fYdOAGw+5zkcybAsL4UCIQoEdW4bkCSXrXm7bhEYyvNPpYxpsyrJl7+yWrJrm4eWB2H9eOsaFaj1z1RQDldJV4H0Y/us8pTsMkcmefB/Iio4DAKRrYF8vkz+P7DCiXagM8mCTCNV4mxlmD/I1lC5zOrT2YiJGQIhlDrmB+sLB99V2TakTM7dHkySs+JyylKxPl/ctp/Q58tOVIxspS/G6FFOxvdI0VZ8fq/NQvjec8pGtyPBbMxbRfH5GVcRLzhPVZxfvHqCKLidfCzhlu0i06j6pEB3qIJ1UIO06JQZVUxh0HQDd+H3dg9/XKokzoTTIA90YoRoP0P8xMxYKHg0nQaUPfHN+Xr9VGw3pxfnGaZ7md6OBUGrAOABCqV3Td8g0oANbsyZzNzoAEGX8Ytla+g9D/53El0FYFjEQrM9H6laj55rXVzqQWH1hzsiJnaIQaQnl3urA21Wgi1i3amRJpdScqjNFp9STamQPa9a5R3QOyG6MPJ2ooszeqPBx+Bp7YOgfySSeOtErsLaPfbgzxXHeeSTlxrUrdGHN15SSeJKyVbuXkvYsohspyXTtzEHKXLQ65ajzuPL0dDguMIjMXilPhi9wqrZi1WoHiZ8KA781l0g6APCdCAazdsp3VyE6VSUA1DkbqFQH0UGCqe6TTrqZ7nOt6vjBvaf6XfN9dnQc6TJpbtOYE+btWYsdUxt9zzf4jvTnoEgwFIvTM6/z7XLq0/xuNBAuDRgHQLg0bcbxVAM6H3nfCch8UDydcIQ7UzEY/PM24VFHdErH2NCFyuHD/A4b/4haq3AV4OM+hAl6AE/1WlQjwKpzUS3DhfXJQmN1ODNUo1aYj2p0B7XexzzUiQrlzK60XeF2AOiM51RXHIf8d2Ytoelbdjqu3Z/YSyVtIFDn0ZAKkLjhR7onfQa6cT2F0mWKoetXLlDS3qWUrXJniqnQxlEngRqoPqNWH057pTMZmT1CJBL3PyK2fZgDYpsiBwRy8EHQ6YWocmrYjWkX/Vd9z6m+h3YeP0VvMAxcpZqCCjxfNVUCelJFUuEa1XtZ1ygPtwNAdTwZB9CO+JPUl58fGbJS//ONbNpAoPtd93zjxfNq+jAacKsB4wBwq0FzfUQ04NYBoPNBjshCPRhU5QMX6IMGaN24WYsI5Do6osru7nY8lcOc7HpUD63oVzX/XyeyJMtcrmPA6tRFV12DamTM2i+d9bhBAOikHDkZZyqOtUAcCW7YrlWZwmWfE5V2CSv/QzeuXqKUi6coJek8pY/JTRlyFKScDZ9VZv/HuDrPqDVfp71SWZfV1o71H21g2LzQogE9ULuKFhEb+vBy3l45AJzuLdV3hOp7SNUJqeqoVTVgsU8qRLDW/aOK2NIlsdRZj66zAWtTRdI5ofpUUhuD9eWmAovq+UbnXWKuMRoIhQaMAyAUWjV9hlwDOnl+vpNC2aW3H+ksjLS0LE4QVP+1B8shdGKxttOh04HQ91qZqJnTfqnAOZ36sn5XrZGN61QPrjrweVlnh44Bq2Ocq+oJpcQmPNZV+TkMtwNAJ6pol7esErGyg/Ye4vJrr383lU4nXpK9lW+1U2ElV+5c4gIgAJAGcOXIespWpStlzFuK0mfPx+X/MktcfWcTnXvC6sVLQxp94n4Z+MtsOnnhYtC1FM8TK1Ix8nBVBZ37Cx17OW+vHABO95VqBF0lPx86WbrnAOt+jjRyzMnA9N9AVQMW1+sY56HkSfBdU7gdACrpH5in3TdCBUWFvoJB9nHu+MfClfTt6k3K7x7VSjnKA5gLjAZCpAHjAAiRYk23odWATk6u/4zceLFDuzpvesdH7Usu+Ye8fxkYPZwiYx7qSIiUBhI3XvLO1SpQTyYfsyMnwnzBrPz+vOVa6QbWnFWJ92S0rYM4UTWgVUtLyUAjrbXpzF/HuFCNwqqiJHz3ShUi66YMoKpRYRdVVIlY+UaJg92ndgzzdve2U562zHPhps31ywkEFAAEaQC5W77spjvScXJZA+rc68EmK4O48t9X1ah1KOY9ZPIcWrhrv6s9sDgN2lcuF7QfVTJSVbQeiBTxbpAVFSJV9KnqKFF1MFjzVn3n6Dq+de493TKAqt8H6MLue66CovJ1uAW6N85cTBLO1INnzsneOrfaNWUOD6Ti4L1vxGggtWjAOABSy06Zed6hAV3CJ6ujnFky09D72lEVrmec1gTw4H8sWkWT1m1m4995dYjS9+3UQuSUBxN0M4Hz8icrkPJZfTlFw9H3bE4xAImPDteA75zdGJXB1g7Y6l+/nqwUaVUxKrB+VFyQYTC25qhysMT8//LVL2wkJTnfDL+1UJm/b6cqER6VMob+EwcJ3pxt8mkpqlBf3/FU3zXB7kHV9JYacYVpKHNaQE/BRIVI0L+Px+pVpz82qyd9T3jV8HrSOTq//N+UvVp3uofz/9NlycE8ANlcda/j5LIGVHXWBZsoEBn9uKKDU+UUfwZxVWPP63njvTN6+kJKcVk7XQZZpwptV4HP4z06go1/OBlkRTU1SHX+Ku9p3zmrokJk+WD89YJxen0/zbEKie91uk72I2cTqOe3vwpnnawEc2yoEBTLnG8wH1kiQf+5w4kENE9R5rQxYjSQWjRgHACpZafMPO/QAIjthvLHXia6HUx9eGEPu799xBmxvdje62zp7z15RsDYFnMk56pCfduOVcrTK+2aOHqwnUpaBVuH3SHIS+Mf48tEoVT1vfbgUSYZms4HZAlvym+dqxjQqtB5DKESuVq8ez8NmTyXcI/Iisr8rT7R+3h24kzdtEN2GNIh5MQ4b/ChFfuiIirGhNWvTrpRsAOySrQeDsqRD3SgCoXyOy5x5tZdgqhT9V2oe5B3nJBfg8sHV9O1swcoe/UH6PLhtXT94hnKVKgSZYj1jqzTjQPAC6ehDOwfaoEj6rX2zahd5bK3tKQDw8bFBZk8851Hu4p3ga6AlX3UtPlSBGpOYzhFoXXISFXg8zqODFUHQA92BCONQVZ0HQB7Tp6mXt9Nk94X3UoWWMur3/watKJDoHU6OfSD6UYV5RbMaasarZc93wCd1Zu/K3iWVcSNc1llHNPWaMBLDRgHgJfaNH2FVQPIr3zlmyl0PCHR1bg4PPXq0JxqFy/iqp9IXIyI4nZmwJ22eQct23NQ+rDgO9fKhQvQCDY0smfO5LgEHQPP6jTQQQ79fb9mE/1r8RrXkX/fyduxUDsu0q8BmIVxEMOBTEVUDOhlew/SYM5bDVZWK9C4sgdXHGoAbdx9InTzt+anUm3CukYV4ovrdA76uE41nxjX6OzN8y3q08N1qt22bSoRKzixXuWUmU5Vy0vdcoiovfrtVDrMEWgV0T3Iq4yBtkl7l9DVo5soA+f5J5/aQzeSkyhzsZoUU16P7T/Q+G4cAOgv0J7JrBPvsEXsjB7Hji/UiHeSQKRhug4At/nHi3cfYMfRQql5O61LJqVEladBxXhG1H8sO8GQHqgisu9R9IlnGO/SZP7uyorKGqw+dcrTqVZLwFj4NvT7aSZtPnJcdjmiXeYM6Wn4/R2oJiOUZAX70u+nWYRUQlkJhChRRVH5o22cxv6OzyMfL1jp1OyO33Wcy8qDmAuMBjzUgHEAeKhM01V4NeDGGPWfaTo+cHfkw/bzXLMeH+xoFhz2V3DUBvDnLUdPuDKcddIgdAwi6NPfAYAP+WdL19A3jFhQjVw67Q8Oo4BOg5DKjQA6P+Dn2crGM8aUdQDA6MfBdbYCnB39yxhvOOAN5txelUOXpS/V6LBM7nOgvbBKock4oHC9St6n/3i43996uBOVyZ9X6rZQJdFEp4HGUNUNosOvtWtGGdLL55SO5/QccGioiIrxo9Kvf1tA/s/Oe4cy5CpM18H8n3iSslXqQFnLtnDT7W3XwvjWKaVndaJTRx1jfrhgBc3YskvqHRasbJiuAwBz13F24ts5jVE64FtRNZiDbZhMGoWqk0bWeN54OJ4GMemiTBk4//nLoj9UHHi+Y6hGh3WJcFWRbypcJIH2XIbXx/c6p6oYMmOo6kbnfLPv1Fnh5EFqlYqkdU4pFV2YtqlDA8YBkDr2ycwyiAZUYXJOikSubTsmMHq4bjXl2uROfev8Dsg2kA6AOi/laM2mI/HCa++FIC+uV4dmhJrgKqJaxsnq29cBANby4VPnEQ5uoRIVZEOgOeAg0P/nWRR//oLWFGUNaB0SJkzI6cCN+2TM9AXMin1Qa/4yDgarY52IlXWtTOTQaqsb5fNVQLBKF4GUhNKX42YuUkJm+BNCqR60UZN+CDuvZB0ivroZrkB+huvC5gC4dpkubf6VrhzfSukyxlCmwtUoW8V2WuX+gt3MOgRj/n0h4oj3VKl8uW2fGdzvkzdso4mrNirVm3+6US16qlHtO8hQ3TgAVN/jMPjBD/PL+m1KKUFOLxEZA0g1r13GAeDG+MeaZKLZsukdwXSkEh3WQVFZ48qS0blxDFtjxcZkpdEPdmRnah6nW0OcWf42aYZS6kSg74KK81f1ubAWoetIlLn/HRVlGhgNhFEDxgEQRmWbobzXgBtiOrvZwJteJDYHta5QhvBRLcElm1SicTorRUT8VOJFEdVff+io+FgePXfBVYQ/2DzAxo8P1hMNa9ky8we6XvcDiYN1k7IlCEYVSNWQWy0r0D30oyotmNQQ+bZ2JGr+fapCeoPNSSY/100tdzsOAETCwOqN0oK6InP4Rt+qUZlA84ETqjen4QR7xryqEIGxZQ+GOhE/f0i26vsJnCSj+FBdmMsjqopqeTX0Hy4HgGD7v3FdlP3LUrIRZS7C6RH8jvVaVAgog42dOUMGassIjHtrVCQ4BPB37GMCRwR3xJ8i8C0sYWesKlmpnUNSlwTQWgOe1dc4ZaQZv++CaRVrWLP/ML07ZykBkeKlyL4rVJ2d+A73Z3b1YOS0XvEX2Blvbo1/6Bnvt76dWzp+a1WRQv57GAxh4tsOznegwlR4DILdKzLOSlXIvjWWfzlJFf4h3De/Z2ebzvlGh6cCczYOAC/fKKavcGjAOADCoWUzRkg1gIh07++nK+e/qkwKH5TYrFmoXMG8zPSaiwBbRv3mEnlvRopgYNoZmYgY4T/I8YQLgrfg6LkE2n/6HO06cYrOX7rsWWRfZl34uI7kHD5fgwsfvn1MIvjD2s205sAROs2M8YDmW2vPFZOFyhfIR6Xy56YpDDUGo6+sQDddq1cU0WjVPGWM35YPUIj+quTIW3NDDiA4HkpLRCr2nz4r8v9W8/rdpiU4QTLdGs6ByMSw5l2c649IsKqeA+1lsLrJVlu3a7D6sTPKVWHWMvekk8GEw/HQKXNt67gHGufOQ6s8kVcwuCoO0Ei7+YUjzruYnMpCAEFnefkdVIbvb9zj2IuJKzcwpDtFRgWijQrKQ7pTfmekXDxF6WJyc67/ZbpyaI0o83flyEa6kXKFcrfqSfekD02alWrtdOk1uWzoBEVWjYwHmg7S2OqVKkaP1q3OxJH5hOPCQpDBwQACSq8Nf2seTmgkq50O0iGQcxDPxMRVG+i/KzYoO2IC6S5QiTivHMEYTya9xK3xb60rmFFuOYDAVQFUoVfSsHRx6t2xuUh98hegTfA9ReUgle9pIEeqCrlssBSqeD53/bxuK4EUF2cwixQX/Alw2Jfjc10lJl0Fia2qg0QF5eGV7k0/RgNuNGAcAG60Z66NGg3oROuiZvJhngiM8Y+evI8RDv8rWQPnxDucQwwjW+VDHY6p42P+fPMG9LcfZyiz81rzw+G4atGCIr0DxEWAV2fNmJFzRi/T2UtJXDXhAM3dsUcgLrxcf7CIrleVD3DoeqFlQ2pQOo6dSEmiAsTsbXs8ORRDdzCUh9zbllCOLtDh7svl6+kbhkGrVBcIds/AoH2wTlXqXqOScKbFs6NsyobtNIdLlFnOMy/vNzho6pYoSo/XryEivZmY2ApOOawHhorqmjD/Qfe2oQal4m5N82s2yD9dvNpx2sEcIEhDQbTOC2dOoEnIpqk4LsCnQcKqL+jauSOUIUdBypA7jq6dPyJy/jPH1aUsJeq5LvdnNxcgXt7k94SKE0RlbTptcZ+90KIBPVC7StDLdaqA6MwlVNc4sf9b4+o4AKC/7jUr0UO1q/IzmkGkwX25fB3h2fBSUA4YRhzQNzDG/71kjSeOYGuOrSqUptc55Q6OGX/x0mmLvpHC8iJ/FyoWzs8Ej8m0gZ8LkO3uZge/l983ax05+Dv0RIOaAuGH/7+cfI2Ws9PyK3bQIECjKv5EmeA96jFxilQ6XiAHCBxGX/A9g/ex6ntdZu6qPA8yfZo2RgOh1oBxAIRaw6b/sGlAJT8sbJOKwoH+0LSuMHos0YXohWNpvh9z3Rq94Zin3RiA6v+JySUblykuDn+IQny5bJ2AEofiMOL1ejFnGC/316rMqJcYQRq2fO+hkBzCvZ57OPsLFKkcxkiM+Q41yWH8g/EfsHNf+LZXEUE7HcgabrJ6BNlfwuqvKGfd31G6rLHM/L+Zzq/6D5P/FaFcjZ8LqfGPOeqUbJRdm247GUJHOARHTp0vCC5Tm6gYP4DsD2BeFR0kV2rTS6D5AqnzZ3YGwdmQntPajrHD8fs1mwWJpFdkjKldT4HSGGRTR6oVLUSDu7e9DY3gFUrNTq+yRJKpfW/M/NOWBowDIG3t5129mlCVlEtLSm1ZoRT16djyNuh/tBrW/h9zsPL2+WG6gLgbMRqIJg0U4qjhGM7d90XVYH7gusABP5gAmfJM4zr0eIMatxn/brghZPWiYrjJ9snhRTq74F3KWqIBZSnViC4fXC1SAHI1/lNIcv4DzeufTHAHcr5oEJkcaWueutVVIr1OGa4Ta46yhlyk12TGj5wGAhFlIt2w57e/EpAAwQRpHMPvb38Hfwoq4IDMF6iEUEkokFShmqvp12jA0oBxAJh7IU1pIBTljdKKgpoxmSFy4X25CpBP3Pv7adrQ+lDpBoRZIA1E7qSvIEVh9LQFaTqCBMgrDMMULg+YmgXIB6RZHDxzLuTLuKkzYp3hDRBeseMvsDPqghn/mD1gzn2ZNTuUh9aQ5P/z3JNP7qbzKz6jdJmzsdGfnnI1+gOlzyZXdtGLnVMhC/NivGB9qBj/6CNa38VOOmrEOeADOfUFDiUn0a0g49RvWv4d7zZwLGyPP+lZapedvoD4ihQaIdgzg/n0+2lW0HK2wYx/IE2AwlrMKV2hFJP/H0rtmr5DpQHjAAiVZk2/EdUACFwAqQwV6VFEF6c4OAyNPzWvxzDuqsKw9BXdmreKU1Bqjhz9AWz8ByIVioZ0BRzIQpFHaSmpbSWGgvM2oVpCKAQH9VBDcC3SMxg1g36ZE9KDK+7pp7m02pFz50Oms2D74MQ2jYPrQF7/amZf9xU4DZ5tWoceqlMtIDN4OMjsHqtXnf7YrF4objHB9p9y6Qylz56f7kl3Z85zSAb9rVO4gP6xcKXgw4iUBHNgOs1Hp+ykU58qv8M5rMq3ocJ+7kWpRpn14LkE/0qouDMwB4wBxEuoXY5IIXmpVSNhyPq/R2R0odIGhvQzXB0IfECoJBNOcaqAsmLfoYDfkrKcVjGEYf+oaOIv4eDWgKN77MOdxf1mxGggNWnAOABS026ZuSppAAeZj/kgOI0ZXVNDrrXS4iQa44BSg2uK9+7Ygj+OHI0LINEEycR8QZT0StsmthUVwpEbHUy9gHpXYKbgBTv3SeyAehOLjfrspUvU67tpnh/CcEhpX6UcfbZ0bcicGDD++3RqSfWZkRyOhrEzFjExYWicGTCkEX3pwhUmznLVite/mxoWxIG1szL53XgPfb50DS3hChhAdSC15XcM+S/5WwWRQHcJCKs+5z0KlSBVYcxDnagQM1+nRTkTgXvB0qOdA9NJ1+FI/Qg2B3CUpGfnIIj6ZCUzE2cO52oyWLOshDpFw3KugdhzMDvfQuHsxLeqU5XytJMr+OwOYUqabxnbUH+rfZ1WqBjxIacvhdLR7Xu/OFXJsNqCzPCfTKqKcsngCnigVhVqU6lMQGJFXHOKSx72+HqyFhGh7P2s4gCT7dO0MxoIhwaMAyAcWjZjRFQDe5n59v35y2nj4fiwfdAiueDcMVkFa3I3ZlNHeRs7CfWhQlYPgB3+uUV9Ycj5oxQC9eFFbWbZuVntAE98s3MrSuF65qEoO+l7CApFFNOKlOSJiaFxsxaFJFqOfQTTNRw5loTKYRPL93kfLj8FxmhLDp09T/1+nMloAPkSlar3AdoLZnJ+vkDo5VtKU6evQNeE0gEgw0rv1Toi2U+4K8NAr934/fU8v8cCMb3L6iJUz0uw8f+fvbMAs6r62viSHHKG7pyRbpBuRIYQxVZERFRKOkRAQkBRQMIAwQCxMEE6pEF6pES6u7vx2+/+f+d67plz7tn73ju99vP4qNx9dvz2ucOstdd6F37eQhS2VdXyolzbTvpk6VrVpfpVRnLfGfXSmMoL+f+O5vKetx2ib3THtPb/X8RReeHEK0c7RaTh2yI0PSZuy1FSFGlwqFiDFlNidnaOd1yYoNLCNFHlJaadALhBHyIqzaC0crBbTDsA7MpHBnsPPB4TiCkC7ACIKbI8brwigL884amfJCIC4EVObBEB+IUTJXiaC8MfnnwVIxoHhHrA3abPljVx46Lhlw/cFHepX13W4dVpSF+AuM9JUbIpJhtYPivCpV+sWs7zi32wjQu7G5BgiR7a/YKH0HyoccMpFqyGX76hMVFTvIfWFuwKHXBmDGxWP5roHuaN6fcCN4wIk326Umnl75ku4xUiwmSoCPmNiV++UdJx6GMNfUbZ6K43vvaHZggiUGI6pxnv/hsiTNtaycFfLrHlyELJtp6iAkUNoQ+D5DBd4xwO2+4iYkunxVRUEG78YTCjBJ7Rgv1z2soL8wT7ZxvGRDQGIvcM49/YT7B/bvv6WYZolCkicmm6SKWJiZ9D2JOvn+M675RTX0Rf9RNaKtuPnwrGcF5jgN1bjetQ7SKFgj42D8gEYoMAOwBigzLPEa8IwLCatWUnzfxrp6wBnxAbjDqE9cPob1yqKBXIEuaXMQLHyJhFq2iuSJOIzYa/PLF2GNW+QqHd1nROhPgNn7s0qIaseU7UhO4ufkGuIG5jrG3V3kM0csEKUWf5ttsyfX7u6wYkUGPW1y94YIca89DLCLRhD28LgxzOJ7uG92yx0DT4ULxrd+7d83s6vPeRIoWhg6hxbRaztA4YU++Fr/fB703ZPAi16x4/zg16DrNbnq3qHm5fv0rH/46iw3/9Saf27qCbVy4R/sxoD4hQ8jQZM1Hm/OGUv2xVKlS5DoWkD1UdPqj9kDc9Yv4KQj5wsFsgDky3tUAw751ZS6T4W7Cbse4eD9f0ElrVEU0LSZmC3nuikUxp0W3BjHKAg7Zx6aLUTpRatf5MCGZloGI5s1G/JnWjOR0xx5yt/8jIiUB+toGhShQJog0GzVwshUIDafiZDYet3d9txrgxJars68wC2ZPdsz9t2kafLV8f1GHdtF+COhkPxgRiiAA7AGIILA8b/wngLzfU4Z0jjN9Vew/S8YtXYszTHSgNGHK5wzLQQyLcGWr+8JwHEmZqXk9sqGbjL3zc8KNcDkTu8MtUsEKnEc0B8SyUXEMd8GA0/CKJW3/USffFORCxSadfwq3rhxMAhrquoBVqTuMXvMLZMjsiwQ0JBJ9wU+rvLQ/eyV6P1IpWscFu0kCcJjC+uzaoThXFfN5Slvbbww3W9I1b6bt1WwK+AcY78HzlMvLWP1jfO7f3NNh5uIGG2v4r9AsOR62hqFnf0vnDe7XeFzgE4Aio/lJXShsWexUBDMaIcBq/ZA2hDr2/77n5vPDdRchyh7r/q+mu8j66nbfd54hc+EncwH6/fmvA77BhYGLd0FnB3yF2694lHA6oQOEW1h4pcuC7NayhpP5vt7dgpHHhZ1yn+tV8nkGgTgDc+iPVB3ofviLrAnU06USRIBLgg/nLaY3QFdFt2ENkqSLSYYI5VdqhcxdpxLxlQSnBq/L3ksqaVPsEWw8kptO/VPfF/ZhAoATYARAoQX4+0RDAL1tIE8Bfqqgdi7/0Yjp01AoPhn6WdGkoXPxig78oi4sbVfzChl9CYrIFK4wRednPC8M5q7hdQChm2lSp5K2Mr9vaYO0LZ/XHzn3S6PPHmYO/2OFkeVoos9cvFq68ZkQAfCVCJedt2638voBNR3GLXU5EFqgYD5gDgpbzt+92TV+BGjIU5rEHlVQQ/IK8SdySfixusHScDNgDfomsIJw6KvOYjTHclq3df9h1L3gGhj9U/qEr4I/TCOym/rlZstNVODf0NFoIsSnVX5aD9T4Hs+KFXXi0zjqP/72ZVk0ZQ1fOnNB5LFrfNBnD6OEuQyl7ePGAxvHnYSMNDCJ0SH3x57YWP8fggIUjKJDIJd314x1GZQh/o9aMiKsXRK5/IeEQdPuZ4/b3gb9VDqz7RqTOh4tXaTlm8LMGaSzQLCiVJ4fyzx5oASFia4+iaB+++3AAQ0tH9e8vnNMk8X4t3LFH+f2CQ7Fx6SJyP26aPWZ+huMb77NKJCPegdpFCsqfpf4o1uP785f4vQhplHsFSx1HmnFmEMyLSYeZ0/cqWKkgZr0Mf/4u0v3ec38mEJME2AEQk3R57ARPAEYlPMhwDJwWt0h7hYARjAjcmkPRG38JQ33cl6YADMswIcZn/IUBgwa34elTp5bGPfK/C2XLJP/yj63bRevBBCPUDyJ5b4q8Rd1c/ph4SZDmgV/y/xTOnB0nTtHVm7cJf2Zu4J0+JBWVzJWDqomcS6xf5xcw67rxXmC+ZeI2HerQ5vcCuZxQXq8ZUZDqFi1EucR/u/0SbscFokbzt++SN/Zwci9yoM8AACAASURBVMCI8YquELdUOhoQ5jnwDhwWTq95YvyNh46J6JgrHoeG8Q7nyxxKlQrkpfpCeTlQBfmT4vu0+O89tEzku5vnwncgl3DEVBKOBaS35BfpLf6wsvLDdxROPVQkgIMP+hcXxTth/CILjpmE8w2/HGOPgZxTsN7pQCM0cG6NkDIhbjD9cWDg1n/b/J9o829T6N7dO0HZVsbseSiy1wjKkE1dOT4oE5sGwc/17cdO0WbxHuBdOCdSLqw/x/Ee4n0IFwYzVO4R6YLvsI6zK9jrNqLWsOZN4h/col8VUU+4ETaa8V1FxAeE5KDJ8WD2rNrOMxjMMPa2CU7gZUShPSnKyfpSXvdnz04/CzAWfibjHMqIVIOqhfML4z+n339PWn/GnRU/Awx22B+YISQeWg7+/hzFms1/FyCFw/xzBu9V1gxp5d87UPlHVFwgxiQchZvEz2v83N5x/LRnLuM9QLRdXeE8xd9xqo4MtzMEs3X7j4jKJofkO4jvjvmyBH/fhaYNkXusJZwOYBpXv9sYewk0QgPvBvQyVCPQ3Bjy50wgrgmwAyCuT4DnZwLxiAB+6Rst8rTxl7qqhx+3i21qVJQ3Y3H5y3E8wshLYQJBI6B704eJjRB1X6HergsUDhOE+0fNmOrzZ0HyFCkpJEMYZcpXSPw7lO7fuUNnD+6ma+fPODoNIqo9TLXa9qJkyVO4LiMpdICj5ezBXXTu8H5Klykr5SxamlKGpE0KW+c9MoFYI4BUIJ3oMywMTpNnRMTPE8LxFSwHSqxtmCdiAj4IsAOAXw8mwAS8CBi3TMt2HZDaCPhL03x7Du8+QvyDfUPLx8AEmIAzAdz04TZRRjAcOU5nr1y3jdDAbR9ufTOnC8yAPLBxBS3/7D1bIx4OhpxFy1CFx1tTjgdLEXL8re3u7Vu0bd502jL7+2hjwFHQpM8oypSXFbQhnrj88w+kvoLRkCpRq21vyle6Mrw50dhev3BWijCmSpuOcpesSClSxWyKGH8vmUBiIgCRVejRIFrvyPlLthEa5fOJSJAg6xUlJoa8l4RPgB0ACf8MeQdMgAkwASYQBwT+vXWLLi9cSKc/+YSurV9P9y5coNSFClHW11+n7J07U7J06eJgVYFPCaN03sg+8ibf2mBs1ny5B4VXrW9rnHp7E/+V2gG7VsyNNk6DToOoYKVagS82AY9wX4TWr5wymvauXhRtF3CqlGn8LJVr/qKXgX/51DGa+0EvGWGBVqLBY1Ttxc4JmAIvnQkwASbABGKbADsAYps4z8cEmAATYALxgsDZs2dpxYoVNH/+fNq8eTMdPXqUwsLC6KGHHqIWLVpQZGQkpU3rfJN+/O236cry5ZS9SxdKX6MGPZAyJd3YsoWO9etHKbJnp4JTp1KKzM5VGOIFBJtFHN26nhaNH0j37931+hQ3/zD+i9RurLz0gxtX0h+fDInWv+oLnahkwxbK4yTGjjsW/Urrvp/gM8UiW+FiVLddP8qYPTfduXFdnMvbdOKfLR4chSrVpvod33Z3xiRGgLwnJsAEmAAT8IsAOwD8wsYPMQEmwASYQEIlcO7cOZowYQJNmTKFrl79r369dT8lS5akwYMHU82aNWVevbXdvymEJcUt7rH+/Sm96JPp6adll+vCmbD30Ucp37hxlCxNGjrQsiWF//ILZWjQIEEgg+hf1O/fRFtrlgIR1Lj3SEqdLoPyPpwcAPXa96fCVeopj5PYOl46eYTmvt+Lrl8857o18K7xcne6eOwgRc2c5nEYQH+hTru3CE4AbkyACTABJsAEVAmwA0CVFPdjAkyACTCBBE0AwpZLly6lt8XN/b59+5T2kjdvXhoyZAg1adLE1glwY8cO2ieM/QJffUUZ6tSRY94VkQV7mzWjsObNKUefPnRfOBmSZ8xIZJMrr7SIWO60dMIw2r9+WbRZ/blt3jLne9r48xdeY8GZ0qDzECpQvnos7yz+TLfhp89p69wfPAuCMV+zTQ+CIOC6HybSrWtXojFDWsB9UfnDaOFV6lPtV/tQMqEsz40JMAEmwASYgCoBdgCokuJ+TIAJMAEmkGAJ3BU39T/++CMNHDjQ562/3QYRCTBx4kR68MEHo3184eef6eTw4RQxezalzJPHywGQtW1b+leo4t/Yvp3yjh5NJ0Q0QcpcuSiZSCs4MWwYhf/6K4WIsU+PGUOnP/qIsrzyCuXo3p0uiGiBm//8Q+lEKsLxQYOowOef05XFi+nKkiVUWHyWPDTU5zNHhdMh/6efUkjRonS4Y0e6+fffFD5jBqWOiJDjnZ00idJVrkzhv/9um6IQTAeA3VjpMmWjJn1HibD2//FKas1OY6FIzUhxy99NVka4eu4UrZk2npCK4VSNJT6UU0xq58b7ZQJMgAkkFgLsAEgsJ8n7YAJMgAkwAVsCgRj/xoAvvfQSvfPOOxQSEuI1B3QAbu7ZQwW/+MIj+nc9KkpGABT47DO6KIzsNMLIz9yqFe0TugLpqlSh60Iw8M6pUzItAJ9fEs4D6AicEUZ7wS+/pOMi4uABcat7XegJ3L9yhTLUq0c3du4kiA5GzJpFZ8Vcts+kTk3/CkfHtdWrKc/779PpsWMpVKzj9pEjlK5qVboq9AruXbpE6WvXltoF5jWbN2V3a4/PQ3PmpSZvfkhpw9R1DewcAMXqPUo1WnVJsnnrqJCw5JN36MjWdRJ7tsLF6ZHuwygkfajnGBAJsHfNIttogNTpM1LDrkMpR0RJ/sYzASbABJgAE9AmwA4AbWT8ABNgAkyACSQUArhB/e2336iPuBX3le/vtp/06dPTVyLMv1at/5TroQFwuF07KfiX94MPpEF7//p1OtKtG90+dEjewh9s3ZpyC4M+RbZs0gGQqmBByv7GG3T6448pv9AhgD5A3vfeo7sXL9L5b76hfMJo3//MM4Sxcw8dSkd79pQCgzDgr61dK/9s35NPUl5h4N89f97rmXvXrlEhITwIEcIrItUhZc6cFDFnDqXKl49uifUcEhEGhcQcF0U0wJ2TJynvhx9KR4O1nTu8T1QB6E23rl6O9llEjYZU6+WeymHnp/ftlCKAKF2H0P/8FWpQ7Vd6iRJ26d2QJ+rPb9+4Rkf+WksPJE9OeUs/RKnS2FeMQD+kC+xdvVCWU4QoYK02PSksd4FEzYc3xwSYABNgAjFHgB0AMceWR2YCTIAJMIE4JrBH3M63b9+edohc/UBbO2HsDxgwgFIKtX+0e8Joh7GeXuT+ZxOf3dy9m06NHClD7guL8P6UOXLISIAcPXrQRXFzf3nBAsolBAOTi8oAl2bOlKKAEBAsKEL8Lwgnxb83blBGoTVwrG9fyvTUU5RZOAf2Nm5Mhb7/Xhr/9y5fppRCk+DUqFEyUuD8Dz94PZP5+edlqsG/t2/LW/8D4v+zib2HCo0CRCpcFHMW+u47OiEcEhAtzDNihD0S4TTZLMTmomZ+bft5ziKlqcrzHShL/ghCXrprE+PdFM4E5LmnTONcVcF1HO7ABJgAE2ACTIAJBEyAHQABI+QBmAATYAJMID4SuCTC3Xv16kWzhPEdjIbygKgeAGFA6QAQ4x8WBjZy9pHrn6ZMGVkJIOtrr0njH+H4JxGKL3L8c6Fk4LJl0gHwrxBy2/f44zIdIHXhwnReaBMg9/+SWGeKrFkpuShFGNq0KYUUL05HunaVqQTXNm2iQ23aUOYXX5SCgufETb7dM2EiykA2YXRf+OknOir2f0+IECLqAFoEWDOeT1+9OuXo3dsRy52b12nll6PpwIbljn1g0IdkCKNM+QqJf4dShqy5qHTkU5QyhI38YLxvPAYTYAJMgAkwgZggwA6AmKDKYzIBJsAEmECcEkDo/7fffisdAMFsM0T4fFURjp8UmpGHjhD0G5cvKG05qZf3U4LEnZgAE2ACTIAJxCEBdgDEIXyemgkwASaQkAhATO/ChQt04MABOnr0KB0/fpwQYn9KCNrdETfgCLO/KMLirS1M3GhDSR+h8znEzTjU9HPnzi1v0gsVKkT43AirDxYPlPl7/fXXfYb+I6//rbfeolZCoG///v3UQ4Tqb9682ecSPhC5/hAETCoNivX71y+nbfN/pMunjrluu5bI7y9SK9K1n1uH6xfPeZTwkfsO4bu67fpR3lKVHB+9L97PHYt/o+0Lf5GaA2kzZaWGXd6hrAWLyIiI4zv/EiUJP6ezh/bI/8+QPTeVf6wVoZyeUirD/88Mx8ix7Rtp+6Jf6cz+fwiMkNpQv+NAn+szFo51gueOxTPoxqXz8tmHRVnE3MXLe+3twrGDtGXWd3QoajVBOBAijNWFeGLuEhXc8MnPweCf5XOEmOBiWVkA685dojw16DQoyWswKAHkTkyACTCBREqAHQCJ9GB5W0yACTCBQAjgBh3G/BahRL9mzRpaLZTlN4kw9JhqFStWpNKlS1M9oXhftmxZyi6E9ZKp5JfbLAiOipEiF3/cuHE+l9uhQwfpAEiVKpXsN0cI5rUVpft8NasOQEzxiOtxYXxu+GkyHd22QRqOKi1F6hBq1OM9gkZAIO3m1Us0f1RfOgdD/f8bBATrdXybClWq7Th0lNAt2DxjqtfnFR5vTWWbPi/V9HcumRmtrB7GfbBGI6rRWpTgsxFE9BpMfCeO7thEa74eR1fOnIi2Duz7wZqN6PyRfZSzaFkp7pciVWrvfjb6ClhDA+EAKFC+uuwLB0HU79MI1Ris7DPlKShKKI72qhhgXQiEA9dP/4x2r5wf7XnMBQFGOC1QcrDEwy2o0lOvyP/mxgSYABNgAkmDADsAksY58y6ZABNgAq4E7gtDDzfnCxculMaw222464ABdAgPD6fmzZtTYyGCV6pUKS1nAJwWMOQRpeDUEJEwadIkwjxGQ2QDDPytW7c6PtdSCPMNGzaM0qRJE8Du4u+jyP2H8bhrxTxlwx+7wS12uWYvUKlGTwVsTO4RivcrvxjpZay7lSC8c+M6LRjTj07t2e4Ft9yjLenq+dNCRX+RI3QYxRA1LNnwCcc+voxyp4eK1W0qHAvdvT6+fvE8zX2/B106+d+7Cf2EJn1GUaa8hchNeyF1ugwU2ev9/0U12LQLRw/Iqgvm8X29bea54+9byStjAkyACTCBYBJgB0AwafJYTIAJMIEESODs2bP0u6hHP23aNNop6s3Ht/a0ENYbPHgwZcmSxXVpt4UC/nuirB7E+nw1jAdjH8af0S4LlX2kAcyePdvxUUQofCrK+2XKlMl1LQmtA8LuYTye3vu37dLBKkzcQCPEP1excpQ+S3aCQRrMhlD3RWMHiHD9KK9hyzR5jh56+lXHqZwcACHpQ+nWtcvRbv6tA/lyMMD4Xz11LO1ZvcB1HPO4hSvXpXodBnhNdXTrelo0fiDdv3fX8+fZw4tTo54jKEXK1LRyymifzoq0YZmpad8xlDFHnmgsUHJx8fi3hV5D9DQcJ3AoPxjZa4QoL1g8mMfIYzEBJsAEmEA8JsAOgHh8OLw0JsAEmEBMEcBtP3L2J0+eTHPnzqWrQik+Prd3332XXhF17N3a36IEHwx7aBM4NWgQfC5K7xUtWtSry82bN2ngwIH09df25e/QObE6ABASDsP05K7o0Q8w/POWqUxVX+hIGbNHNzzdzkTn85O7t9GCD9+iu7dueh5DdEFkjxGUPaKE41AwqP/4eAgd/utPxz4ZsuWiTLkL0IndWwkOA3NDCDz0ArBPryZC9qNmfUtRIrUAaTHmBudHxSfaUHjV+jJd4p9lc7w+L9/8RarQ4mWvP0MqwvYFP3v9mREpsENoCqz7foJPJ0OGbDmpWb/xBEeAuSElAWkTl0976zTg7PII3YRKT7aVTgewvXXtiufRdJmyUbP+46QzhxsTYAJMgAkkDQLsAEga58y7ZAJMgAlIAjBitotycGNEaToY/gmlQXjvnXfeoZCQEMcl3xPl9UaPHk0ffvihz229+uqr0tA3cv+NzhAyRHj/Z6LsnlOzSx1IKAwd12mTl270Ram/qi07UbE6TUmES8TsVsU6Vk0ZI9IPvN9LGKeP9hdGrxD189WWThgmBAuXResCI7hc81YEgxxif0gTWDimPyFX3twqPdVW6gWYGyIRFo1728shgc/hjICYXtqwLHTn1g05ntV5Yq2IgOiGxcLJckzoCJgb+oXlzi8M+Dddb+9zFi1Dj3QfTilT/5eCggiFJZ++I8QC13iNaz27/euW0tKJw736ZCkQQY17jwx6JEfMvig8OhNgAkyACQRCgB0AgdDjZ5kAE2ACCYjAkSNHpDjej6LufEJrDz/8MH3yyScUGhrquHQV5X88PH36dKpTp47tOHAeQOnfqSVGBwBujeeO6EXXLpyJtu3yj71EFYRSfowb/2Lmc4f30byRvenW1cte61AVF7RzAMD4Ly+EAMsLLQBjDzD8F4zuSwiZNzcIBqIqgNGc0goQBYGweUQUoF09d5pmD+/qxc8uagH5/7Pf7SIEBE965kAOPoQT//r9G48BjzXnEIKCl08dJTxjbhHVHqY6r/f1+jMY9ssnv++VVmC3b7vog/zlqlGDNwYFrNuQ0H6e8HqZABNgAkmZADsAkvLp896ZABNIEgSuX78u8/tx629Xpi8hQHj55ZdpyJAhlDq1RVX9/xePyAbc3CO331erXbs2ffTRR7IcoV1Lig6AHYt+o7XffRINh5vwXlDfG3F+63+cLMvj2TUo5KPMni+lfjsHAMoGQmHfrMbvZNhbHQBIJ0BagTlfH7fqddq95VWN4IQoL7hgbH+6J274jWYXtXD24G55y28OwQ/LlU9GJ6ya8qEnygBOF0QrYD8HNq7wwlH1hU5CrLCF58+cNBOs+3aKPoBoY5Xn2gf1KHkwJsAEmAATiN8E2AEQv8+HV8cEmAATCIgAwv3ff/99WrTIWQU9oAli6WHcyiMNwKmdOnWKOnfuTCtWeBtM1v4Q+evZsyclT5482lBIIQCr8ePHO85TpkwZ6WgoVKhQLO085qdxCp23u22OqdVcOnlEqOP3Ejfe52ynUFHqt9uH1ajH4DDAEWlw7tBer7nMKQAw+jHewU2rvPrkLl6eGnYb5uVQsHOg2IXq2wkA5ipWlpKLUoH4DA2pBY26vyuCFZJFq2qAfo26Dadcxct51mSnmQA9A9zq43bfaHbRB/is1iu9pKgjNybABJgAE0g6BNgBkHTOmnfKBJhAEiIANfxff/1V3ogn1Ft/47gqVKhAEydOpPz58zue4MqVK6lNmzY+xQzTp09PX331FdWqVct2nKQoAuh0Gw5AdsZzjHyFxO3/6mnj6Z+ls3wOnzp9RmrYdSjliChp20/VAXD51DGaM6K7V3g9HAyIFECkAdq182dEuH43Ed5/ymsuO4N5+aQRtPfPxV797JwnBzeulFUWzA1q/nBIIO0B0QUNOg+mfGWq0PULZ2nW8C4yvcBodoJ9UTOn0WYhUGhudnn9qOww/8O+XuKHjsKHMXLIPCgTYAJMgAnEFwLsAIgvJ8HrYAJMgAkEiQAM/hEjRtCUKVOCNGLcDQOjHbf/LVq08CrZZ14RnB0QCISyv69WvXp1WcIvZ86ctt3YAeCNxa6OfUy8CVahPRjCKUPS0s2rl6JNZ9yQp0qbPtpnqg6APasX0sovRnqp7VvL69nd1iNfv0mfUZQp73/RH056AnaCgnbGunkT5jQHO4PdGlXgFNZvd267V86nlV+O8mKGKgaRvd6nrAWLxMSx8phMgAkwASYQTwmwAyCeHgwviwkwASbgD4H9+/dTv379aNmyZf487vOZsLAweXuOG/kSJUpQ7ty5KWvWrFJNP126dNGeRanBK1euEP597NgxOnnyJO3atYu2bdsm/4Fon1sbMGAAtW/fnlKkSOHY9fDhw7LP5s2bfQ6H8oAYL2XKlLb9Ll26RJ06daLFi71vc82dVaoRuO0pPn3uZERijTAMG/f+gOyM7WDt4cal8zT3g1508fhhz5C4PS/XvKVQ1h8QrawdOtkJE8JZMOfd7nTxxH/joK81isFJMd8qhmdnMNuV4FOJJjA2tvKr0bR7xTxbdNawfbv5rYa9TGUQ7CCeaG5W54NTOoNqdYVgnTWPwwSYABNgAvGDADsA4sc58CqYABNgAgET2Lp1K/Xt29fVENaZCAZ/06ZNCSr8MPiTiTJqwWrXrl2jAwcOENa9du1aWrNmDR09elQOX7VqVXrttdeoUaNGPo1/9P3ll1+k4e7WUEXgySefdOx27tw56tChg08dATcngtsa4uPndurwWCfC4mu+3IOK1G4c9GXDEEd+/RoR+n/r2n+q/yir1+TNURSaMx8d2bqO/vhoMN27e8drfnMf44PNv02hKKGkb21WB4DdmDC+67z2JhWuUs/z+LrvP6XtC3/1Gi7Hg6Vkfj4U/o1mF02QKk06WSUgW+Hinn5XzpygmUM6ee3VPLhVW8DuTKyG/dWzp+jXga95hfVjTJQnLFjpvzQXpyoPXAIw6K81D8gEmAATSBAE2AGQII6JF8kEmAAT8E0ABjTE7VRu1d1YhoeH0yuvvEKPPfaYvOGPrQYlf0QMoGXIkMEx5N+8HpWwffQvXLiwTBFA5IJTUykjiOiKLl26xBaSWJnHTkjOmBjq+ZWFSnyxOk3pgQCdP4g2OP73ZsLtNkLsrYa9VegPN9crvxgVLb8eazOr4Z8/sp9+H/oG3btzOxovswMARvj8UX2jRRVYDXv0w3g3r3inIFgNZicFfmuqAPL4F380MJrooHmxlZ9tR6Ujn5Z/hH2j+gCqEJib2bD/V0TVrP9xEm1f8HO0PVt1CpxSD+wcGrHywvEkTIAJMAEmEKcE2AEQp/h5cibABJhA4AT+/PNPqYBv3J77O2K5cuXkTXrDhg0pJCTE32Fi9TkVox0LatasGaHEX8aMGR3Xt379emrevLnP9aMCABwjianB4Fw9ZSztXjXfcVuoeV+y4RNU6KE6hHx51yacOTeFsN25w3vp6LYN4p/1dOnkUYLh6tTsSv3ZldjD84bI3i1hpP82qB1dE6J5ds1wAEBkb/FHgwjODnNLkTpECgviBl6IAtDRHZtolQjVhwigtVn7Rs36lqKEAB8cV+ZmjgBAdQPMa05xsI5rdRg4CTMaTgI4HqJmfk3b5v0YbW6MbeZ4ctdWWvzxYCkyaG3BcADAYYd0I6TNbNy40eOALF26tHS2PfHEE1StWjWZJsSNCTABJsAE4gcBdgDEj3PgVTABJsAE/CKAX7rffPNN2rFjh1/P4yHk9nfv3p1atWpFadP+F97s94Cx+KBq+H+vXr1khARumZ2a21gQJJw+fTpVrFgxFncYO1Op3FIbK4FIX0iGMKENkI4y5w/3RAbAcD1/ZJ+oZ39L3J5ftDVOnXaDsP5m/cYSHA3m5lS+rnDlulS22QtSVR95+E6tbNPnKHO+cNr4y5eEm31rw14g6pcxe246uWe7VN/31dAfZfjgcLh47KDjHpFfnzFHXjolHA7WSAfr+HlKVqSHu7zjKS3o5ABANEbOIqVlzv+Nyxd8rjMsd35KnyUHwYHiNH8gDoC7IoVj1qxZNGrUKNeoo8qVK9Pw4cMJTgFuTIAJMAEmEPcE2AEQ92fAK2ACTIAJ+EVgz5491LVr14By/ps0aUKDBg2iAgUK+LUGp4cuXLhA8+bNk/n0uKWH6B8cDSVLlpQG9COPPCLFBAPRFLhz5w4NGzaMcCvv1qZOnSr1BJwabnFHjx4tDRqn9tBDD9GECRMob968btMlyM+vXzxHSycOJ9wax2bDzXrjXh9Q9vDiMtx/w89fSEMcxnZqobyPW36rEQsFeyjw+4ooCHQPcBZZb/ftxswinCCIdrCLGjD3l+PhDywRA+Wbv0gVWrzs6epLmNGfPcFxcP/ePZlaYG7+OgCuX79O48aNk/+oNnxnPvroIxkNwI0JMAEmwATilgA7AOKWP8/OBJgAE/CLwJkzZ6h37940f75z2LavgXGbjRvxNm3aBDXcHwbT3LlzpVPBLSXh+eefl6r8WbJk8YsBqgp07NhRigf6asWLF6fJkydTRESEY7erV6/SW2+9RT/99JNjn6effpree+89ArvE2mB8Iq9867zp0cTlYmLPqDDwSPfhlCOipKPoX0zM6zYmjOYiNSNp14q5Pm/wM2bPIwX/kK+/7vsJjg4DODPKNHmWdi6d5aUtAAHChuL2P2+Zyl5LcisZaHTOX746XT13is5bKgEYn8PpgHkPbV4tKiQc8ZoDURT1OgxwQ+H1+T3hSIDDDWU3ddujjz4qHWyhoaG6j3J/JsAEmAATCCIBdgAEESYPxQSYABOIDQK4gcMv4FOmTPFrOoj8DR06lOrVq6cktKcziWpOvjFmjx49pCMiefLkOtPIvsjZf+GFFwjGu6+GCgaoAODL8ICzAhUANmzY4DiUShqB9ibi6QN3bl6nfWuX0Lb5P9GV08eVbsLdtgJjHyHs+ctVlbn4Ny5fpKrPd6Cw3P+LPlE1eu3mQUQA0hKQc++rIcUAYn6HRAUCp9v9LAUepNpte1NmkRrglOePOdJlzkYPdx4iyyWiqsHKKaNp7+pF0aZHP4yXXTg5/hB6AEe3b/T0cSq1iJSM+aP6SN0EuwYHBfQNSjV6is4c2EWLx78teVpb7hLlqV77AbR66hhZdcHcyjR5jh56+lW3Y/P6HGU8X331VUL0kW7LkSMHTZs2jcqUKaP7KPdnAkyACTCBIBJgB0AQYfJQTIAJMIGYJgCjBbnqb7zxhl9TIex+xIgRMfZLOG4Hcfuv2qpXr06ffvop5cyZU/URTz/VuaDaD50EX04GFWeCWxqB9gYSyAPIST8l8uOPbt8g88+RS3/n5g26fT264wVGfsqQNJQmYyaRe19YGsfQCcicp5BX+Ty7re9Y9But/e4Tv6iUf6yVqDAQJddpbTCWs4eXoOL1mwvnQzVKJpxNx0Vu/MafP6ezh/bINAKsO1vhYlRO6AogNN5T8UB800aAVAAAIABJREFU32RfoSFwXggaIhUhTWhmwu15hRatCYJ/RjOiJ7Yv/EWK7qXNlJWK1W0mxBNbePpdOHqAlkwYJkQBD4lSh3mpbrt+kpFdQ0rGhp8+p4MbVxDGRhRBBqFVEFGtARWt25RC0v93k44ogE2/TpGRCDiX1OkzUqlHnpQOAuwfDoVln71Lp/f9LacqWKEm1WzTQ+5bp6l+55zGTIwimjr8uC8TYAJMID4QYAdAfDgFXgMTYAJMQJHAli1bqG3btq7h9XbDwfiHEn6xYsUUZ9PrphJGbx0RmgCTJk0iRCXoNJ25xo8fT88884zP4d0MG3/XqbOnpN4Xhuui8QMdNQhwy49QeaQLQGzwn2VzJLJ0mbIJJf93aM208cLA3enBmDJNWorsMULcvDuXfkzqzHX2f0uIO8K552/kEeZCJM6TTz6pMy33ZQJMgAkwgSATYAdAkIHycEyACTCBmCJw6dIlQhg61Ld1G4x/iHY9+OCDuo8q91cJo7cO5q+wnupcKsr9N2/epIEDB9LXX3/tuNekkP+vfNAx2BGpB4gE2LV8rhDVO/0/Az9zdipSu7HnJh2Ognkj+9DZg7vl5wUr1qQqz7WnOSN6yJtuo5nL8cXgkpPM0CrfEzcYqKJRp04dt278ORNgAkyACcQgAXYAxCBcHpoJMAEmECwCCP3/9ttvpQNAt8WWAvfWrVtlKcFTp04pL9Ffw3rt2rX0+OOPu86j4mA4fPgwtW/f3mc1hSFDhlC7du1c5+MOMU/g6Nb1MlIAqvYQuavX8W3KIUL8Zw3v4uUASBuWmZr2HSPK8eWJ+UUlgRl0qm7Y4YDz8fPPP6eiRYsmAVq8RSbABJhA/CXADoD4eza8MibABJiAh4CuuJ7xIG7AP/jgA2rRokXQBf+sxzNz5kxtI9lfw9otZN9YW7NmzWTaQ8aMGR3fpgULFlDr1q0dPwfD7777jlDPnFscExCOsFVTxkh1fjTUum/Wbyzdu3NbRAB0p+sXz3sWmD5Ldnq0/3iZi88tOAQQJdOnTx+/Bnv22WdlFY20adP69Tw/xASYABNgAsEhwA6A4HDkUZgAE2ACMUbgrlAYHzlypFbdbWMxEL/r3LkzpUiRIsbWh4ERoTB69GhZ5ku1+WtY6+QiuwkAqtxq1q9fnz7++GPKnDmz6ta4XwwRgNL9XGHoGyXtwqvUF0J6bwkl/H+Ean5fun3jmmdmf+vcx9DSE8Ww/lYBQBQSxD7ZiZYoXgPeBBNgAgmcADsAEvgB8vKZABNI/AT8Ff5D+TvcfmfPnj3GIemI8hmLUQnPt1v4uXPnZMm+FStWuO4L0Q8vvfSSY7+TJ09Sx44dac2aNY594ETp1q1bjEdQuG6GO5A5/B84ar3Si4rUiqTTe/+m+R/2JVQsMFqhSrWpvkgPEAfH5IJE4N69e4ToG5QhVW2xGYWkuibuxwSYABNIygTYAZCUT5/3zgSYQLwncPv2bRk2O2HCBK21ouY2FLdr1qyp9Zy/nVVF+czjwzCHIRESEqI17d9//y1rke/fv9/1uRkzZlDVqlUd+3H4vyvCeNVh3Q8TafuCn+WaQjKEUpM+oyhT3kKiVN5K+uOTIV5rRQk8iANyCy4BRCR98803spzoxYsXfQ5erlw5GjBgANWoUYMdaME9Bh6NCTABJuA3AXYA+I2OH2QCTIAJxDwBf2//cUP+1ltvUapUqWJ+kWKGTZs2EXJ8EQmg2vzN/1++fLmcy60VL16cJk+eTBEREbZd4VyBAwLCZE6tSZMmNGbMGAoN/a/mutu8/HnMELhz6wYtHNPfUyYwS4EIatx7JKE8ICoHrP3uE6+JjeiAmFkNj3r27FmaN28eLV68mHbs2OEpTVq6dGmqWLEiRUZGSuebroOPyTIBJsAEmEDMEmAHQMzy5dGZABNgAn4TQLgt8uoRxq/ToLaNMN0SJWKv/rk/4mBut/NOe1YVAKxdu7aMnMiSJYvtUCrq/4MHD5bChlCb5xa3BFDib/bwrnTtwhm5EHOI/+bfplDU7994Fpg8VWpq1G045SpeLm4XzbMzASbABJgAE4hnBNgBEM8OhJfDBJgAEzAIqBiodrT69etHnTp1ouTJk8cKTBUhPetC/M3/15mrZcuWNGzYMEqTJo0tByj79+jRw5FR4cKFZXRAbDpSYuXAEugkJ3b+RQvG9qd7t2/JHVR4vDWVf6yV/O+lE4bR/vXLPDtLlykbNes/TlQJiHn9iwSKk5fNBJgAE2ACSZQAOwCS6MHztpkAE4j/BNwMVLsdxEWt7UuXLkmHA0KBVdvTTz8ttQ0gEKbTdObq1asX9ezZ0/b2/vr16zJFYvr06Y7Tc9kynZOJ+b771y2lpROHeyZq0GkQFaxUSwr/LRjTj07t2e75LGfRMvRI9+GUMrW98yfmV8szMAEmwASYABOInwTYARA/z4VXxQSYQBInAEO3e/fuNHfu/+qdq7auXbtS7969Y7zsn3k9OqJ8xnP+KusfOHBAhuRv3brVFYmvCgBRUVH08ssv06lTpxzH+eKLL6hp06au83CH2CEQNXMabZ4xVU6WLHkKatjlHcpbpjJdv3CWZg3vQkgRMBoLAMbOmfAsTIAJMAEmkPAIsAMg4Z0Zr5gJMIEkQEDFQLVigPL/lClTqHz58rFKyE1J324xU6dOpUaNGmmvU0ds0GkOFW0F6Ad89NFHBKbc4gcBcwWAVGnSUWSvEZStcPFoJQDNzoH4sXJeBRNgAkyACTCB+EOAHQDx5yx4JUyACTABSeDff/+lsWPH0vvvv69FpFmzZlIwMGPGjFrPBdLZn7UGkls/c+ZMGQHg1pBagPB+qJFbm4q2Aov/uRGO/c/Nef5mI3/b/J9o/fTPPAtKnyUHNes3ltJlzhb7i+QZmQATYAJMgAnEcwLsAIjnB8TLYwJMIOkR8Df831fIe0xRvHz5shTSmz17tvIUbur8vgZSrQBQsmRJmjRpEoWHh0cbzk1bIS50FJThJeGOq6eOoX+WzfEQgAhgqUeejJb/H16lPtVt9xYJ8YckTIu3zgSYABNgAkzAngA7APjNYAJMgAnEMwLIb2/VqpXP/HTrkgO5VQ9k+/v27aPXX39d1gFXbci9HzJkCKVOnVr1EdkPofuIihg/frzrc05OBuT8d+7cmVasWOE4RqA6ChAY3L59O23YsIE2btxIu3fvJnAyGqISUCv94YcfpipVqlCGDBlc9+PW4ebNm7R27Vr67bffCJoM27Ztk4/kzZtXzgNdCKdyiHZjX7lyhdatW0ezZs2Se8D6EVWB9JLGjRtTixYtKFOmTG7Lsv38/v37cryFCxfSsmXLCOkuV69elc6aevXqEcQX4cBJliyZ1/Nb5nxPG3/+wvNnSANInzUnXTi6X0bNoCEyoMEbgyh/uWpKa8NzZ86coTVr1kh+e/bske/yxYsX5X5r1apFeB/KlYu5coJg/ccff9D8+fPluRnvCng8+eST1L59e0qbNq3SfoxOZ8+e9fDdvHkzHT16VL4LFSpUoOeee45q1qxJqVKl0hrT6Izzw5jff/+91OIw3jWst2HDhvJnl53jza/JfDyEiiD4nuHs8I5ij+a1PPbYY/JnU1hYWLCn5vGYABNgAgmaADsAEvTx8eKZABNIjAS+/vpr6tOnj9bW/FXV15rEpvPy5culwabTYPyrhPFbx7xx4wYNGDCAvv32W9fpnNIh5syZQ23btnV83l8dBRhFMBwnT54shRth0Ko0GCcQe4TRpGvkGePD6Onfvz+tX7/ecUpV5nBeTJs2Te4DBpVTq1y5Mo0ZM0bL0AMjOEUQxeFL3BKGN6JKYLylSJHCs4SjW9fTovED6f69u47ryluqEjXoPIRSpPLtXILRvWjRIsJ3DYa/rxZTehBwPixdupTefvttLweRdS2qehkYb+/evfTJJ5/IiBxf7yCccAMHDtR+5+7evUsTJ06U5TWdGhwNn376KeEdCXbDOwSHGn4G/PTTT9JR46sNHTqUXn31VdtKIMFeG4/HBJgAE0goBNgBkFBOitfJBJhAkiCAm1z8Yg7DRKepGng6Y7r19Sf/H2MiN79OnTpuw0f7/MKFC9SxY0dpNLm1l156id555x0KCQnxdEVqBUoD4lbbqdk95zbXkSNHaOTIkfTjjz+6dXX8HMbS8OHDZWSATsONNW6ocSPrq8GhBKPaqeEsV69eLQ27v/76S2kJHTp0kKUUVW6Sz507Jw1TGIYqDU6Azz//nOrWrevpfuPSeZr7QS+6ePyw7RCp02ekhl2HUo6Iko5TwMGB9w9jm6My3NakaoS7jWP+/M8//5TRKL4cLegPbogE8NVgCH/88cdSBFTV+eSPcYwohTfeeMN1Drf3TYcT+uL9RGQL9ogoF9UWU84b1fm5HxNgAkwgPhJgB0B8PBVeExNgAkmWwMmTJ6WRi7BWnTZjxgyqWrWqziMB9/Un/7948eLydjkiIkJ7fp10Axj6PXv29Lr5Q7g5bgOdDCQYnV999ZUM+1Zpt2/fljeRSEtwu4lUGQ9h7xirUqVKKt0Jt9i4+VdxPPgyIrEP3Pq/9957roadeWFlypSRt/mFChVyXC8MN4Rn45Zb1bFgDGbnjNm3dgmt/GIk3bt7x2vO5ClSUq22vSm8an3btQSyDgwIZwfSHmCs79+/3zMH9CKQ0pE1a1alMzM6nThxQhrScLq4td9//93nbbpKBIjdHLrGMd43fK8gxOnWgukAwPcVFTlQllPVuWGsDxE9kZGR8tx27drlcbZUq1aNkCLwzDPPaEdBuO2dP2cCTIAJxHcC7ACI7yfE62MCTCBJEfAn//+hhx6iCRMmyBzf2GwIN37ttddo586dytMixxu3wP7kj+uwsRogKsYyUhlgBKuE4sPgHzFihLxxDWarUaOGvOXMlSuX67ArV66kNm3auBpFvioi4EZ83Lhx8h9/mi/jFOHaSLlAdIrbLbeTgYr32ku7QDgUju7YROu+/5QunTgihf6yFS5GNV7qRpnzFbbdAqJqMA6cILoGpAoTpHHgXYBB+YCi8KCbEKUxry8nixG10a1bN7/4wjiG4wdzqLRAvn8q49v18de5oTqfv6kQquNzPybABJhAfCTADoD4eCq8JibABJIsAdUyd2ZAcZX/v2DBAmrdurXWWfkrAIhJkOPevHlzpfmsN97BvP2HaFy/fv18phIoLdKhE0L1Eb2QPHlyx2F00i+cHESBGv9YHCIAYPhaG3LFEZmAdBZ/jW5flRxU+SL1ACUdkS8ek03HCaeT5uOkZWHoB8DR5Y9zxWDhFl1gZqajTaKStuDrPLA/6EQMGjQooP25nblu1I/bePw5E2ACTCAhEGAHQEI4JV4jE2ACSYbAhx9+SCjnp9Pswt11nvenr44iv3n8QLQKfvnlF+rUqZPScs0GSDBv/2H8Q1EfudAx1VTKEJ4/f16GkC9ZssR1GXYOIhUxN9eBRQe73HgYb8jThnHqr/GPuQN1AMAw7tu3Ly1evFhlKwH18RVlYR1YJ5WlS5cu9Oabb0ZzBqnqB7htStUBgHOE3oOqIyWQlKRgOI/c9m3+HM48cObGBJgAE0gqBNgBkFROmvfJBJhAvCegczNo3gzK4iGXNTabSjk9u/UEIqaGG2XVX9TNBoibcBlCoXGT7aahgBtzCAsGO+zfjhMcQS+88ILjkeqEY1udLsEy0LE4qwGJsRHFAsM7UF0EnVt1Kyjk2MNgjUlHjXlOHWeFTuSM3fdFVfhR5eeBqgMAzhToIKCKg1sLROcDaSO//vqrfH8CcR65rdH8eTD1CnTm5b5MgAkwgbgiwA6AuCLP8zIBJsAELAR0VO7NjwZy2+bvISAcHwaqzi/pujnH1rXpREcYhk2wlP9h2CICAbfusdHcUiV0wrGt7wfODkKTgYSOg0HhwoWlmn6JEiU8SIJpnPqrFxEbURrWd0DVWaETOWNnSAdzbzpOC51ynxAXjKbdoPClCaZjSmE6TxeOANChxX2ZABNIDATYAZAYTpH3wASYQKIgcODAAWrXrh3hdle12Rlhqs8G0g835sjP1WnVq1eXAoA5c+bUeczT1x8HgFvaAIQToS5etmxZn2tCCTKcDQxclYZx0R/58dmyZSMYftu3b5dicdAjcGu+jN87d+7Icn04A7dmNUyDaUBax0a+PdIjkLsdjNayZUu5zzRp0igPF0iUBsT8kC7xxBNPUHh4uBT0g3GoEvb+8MMPS5HB0NBQn2vVqZxhzf9HhBAiUL788ktlHr466nwfEWX07rvvKs3rz7lh4EDSGvB9wdlB3R/fN4gs4mZfpQWqV6AyB/dhAkyACcQnAuwAiE+nwWthAkwgSRPwR1VfpRRbsKHqGDHmuQMRK9RJjzBuTtOlS+daaq1r167SaE2RIoUjJp25MUjlypVp5MiRVLRo0WhjwoHQvn172rFjh89j8XWjDEMb4dgrVqxwPVqzMYbcapRTQ6nBYDSzgRosTQHzupzy353WHkiUBiIi4LBBlIrRdMLe3SI2jDF1vuNWbQ9EcuDPdKJufJ2zk8Cg9Rnd/H9/QupPnz5NEL/U1WsoV66cdNLUrFmTkiVLJpeuE2WB/nERQRWM7x+PwQSYABPwlwA7APwlx88xASbABIJMQEfl3pja3zDpQJauk38eiEFnflbHCDdCmyGQh/rzTk01BHrt2rXSOITugVurUKGCLKkHIT+7pmqc+FqbDn9z/n+wQv+NfYHJgAEDKGXKlLJCQzDSCszMIIb50ksvuSH3fK4bpYEHEamBSJamTZt6DEhjwE2bNhFKQ6oY3Kph5Dr5/+YKC/v375fOrM2bNyvzcOtoPj9ffXUcIRjHqTKE0xxwHsFhpluK8sUXX5TvHyI3zE3HQRlXEVRuZ8OfMwEmwARikgA7AGKSLo/NBJgAE9AgAEPz8ccf13iCKC4cAP6E/2NTgVQA0HUAdO7cmUaPHu0zZH/o0KH06quv+qzdrjMvlOBhtLZo0cLnmCpihr4cADqlIqdPn0516tQhlUoIWi+e6GwY6DExNtZirF1lXQj9R8nBb775RqW77APjHxERCBu3azqcVY1e1VB6s2F6+/Zteu+992RefTCb6vdRxxHij87HqlWrZHUPFQebsf/XXntNijymTZs2GhKdVCpV7YZgcuexmAATYAJxTYAdAHF9Ajw/E2ACTOD/Cbjlq9uB8jff1l/oOrdr1jkCqQCgI5AIIyR79uy0bds2x20iZxuaAujnq+nctqMSw/DhwylDhgw+x1QR8PPl2FE1Is0icnPmzKG2bdv6e+y2zxkGuj/vrdtCdG9m3So9WOdzM/6RTgAH0qhRo9yWKtMGpk2bRkjH8dVu3bolow1UqkiYhfR0IlBcF2vqoPp9VHFYGcPq6ArgGRWRTuuekG4BZ4+d8Y++Og4L1TQIHa7clwkwASYQ3wmwAyC+nxCvjwkwgSRDwB9DCiHSEAYLCQmJFU5RUVGEX8B1buuwMJ066XYb0XEAuIHAWj7++GOKjIz02RVGIG52Bw8e7Dak3B8U8evWreuzr2oKgJNegk5EgiFMB9HAnj17EsLP7RqiDeC4qFixojR4VUKxVXUWwAU3ta1atZKaBQjbVmk6SvJnz571uT+7+XD+Tz75pGOkhk7eu+otss47bGgK4Pa/f//+BCPcqaEvdCzwnVQVqlR1sOg4QrA+XYek7s88FcedjsNCNQ1C5Z3lPkyACTCBhEKAHQAJ5aR4nUyACSR6Arq/DANIbDoAYAyMHTvWLxE51Xx7p0PWMZ7cXpRXXnlF3iC6OU1wO9m9e3clVXsYrAgnN4vI2a0DRhrSE9wE/KwCcMZYOhwM4wYlERFibdesN+Gq7yBuTnFDPmvWLClMZ9dg/MM5hcgIiCzqaFzovNe60Q1wQmBdTjfI2ItO3ruquOW+ffvo9ddfdxWAxPxGeD4qRiBNxUmHwHwbrvNuqN7U6zhCsG5VLQT01fl+oT++W1Dsh+CfU9N1WOjqTLj9bOHPmQATYAIJgQA7ABLCKfEamQATSBIEVI0vMwwdQylQiKrGq908Oje6ds/rGDe+9glxPtzqm2vXO/XXCf9/8803qVu3bj5z/2GcfPvtt44Gs3kdTvnvOkYkjBuUIfTlxLDehKu+g1Dob926NeHfq1evtkVodbToOABUDUldI1L1/HXCyJ2cNVYoOvtHeD6MdF+3/4hggXgeyt6hnTx5UgoxrlmzxvWrrnpTrzMmJlVNK0BfXceNSsUOXYeFjs6EK1TuwASYABNIIATYAZBADoqXyQSYQOInoGp8xZUDQPcXdvM6A821DZYDQEX4z1i3jgiciuGjWufcVzSBjmGKNeGWu02bNrY3yHaaBar6AugH9XaUbrNrNWrUkGkWuXLl8ny8fPlyqaqv0lR4YhwY1S+88IKSUj/6Y71Ih0iePLnPZeiEkYMFWLo11ffJ0BSAc8Pp7Ow0DHScQ6oOFlRWQAQCqhC4NdW0Aoyjk8qC/nDcIMXGrrSmeV06Dgud9brtnT9nAkyACSQkAuwASEinxWtlAkwgURPwxwFg5HmHhobGKBuorCOXGzdm/rRAIxWC4QB49NFHZY67CiudUGIVQwLRBH379lUq4+bLSaFqRCP8HmKDc+fOlYaTtcGA/OKLL6hs2bJeH0EYEZEDvhrGhtGLd8FOV8BJD0HVqFbhifVBTwFpCFizSlM1IlV1GjCnjraFivgjxoSYIFJtIBaIZ+waIk6QSoLUCqPpRhg0atTIFZtOZRKdKJ9du3ZJx8KePXtc14AOqo4bnagd1TQIpQVyJybABJhAAiLADoAEdFi8VCbABBI3AX8cADq/dAdCL1Al8kDFtgKpPoB9w+D99NNPqXLlykoYbty4IWuMI2TfrfkyJO7fvy+NcJRxww2tW7O7OTc/o/qOQHMBKQkw5u2MLLtwatVbWYjewXgcNmyY7XY6dOggnUWpUqXyfK7jUFF9p3VTUmBwQvvBvC67Dei8azDWkVJSqFAht6OVjgo35woGQQUIVGxApIKd2KbTO6IaYaDqYMFaVJ026Kvj5Pvuu+8co0esIBERAWdI+fLlXRmrMsBAgUYluS6GOzABJsAE4ikBdgDE04PhZTEBJpD0CKje7prJBCqup0IZSuQQTbO7SVZ5Hn369Omj/Au/3ZiqxqnTemD4wQnhFvptPK8TcWBXsg8G7+HDh+UNtS8Fd/N6VSoJqBqRMKLxbtjVjnfKg1c1fLHfZMmS0R9//BENt9PYOg4VQwE/derUPl8v3fB/1bQCnTryqhE4Ou8v0gkyZszo+H2DEB4qGFibavqGqoMF46u+b+irmlagw0LHUNdxMmFc1fdM9Wcc92MCTIAJJBQC7ABIKCfF62QCTCDRE9AJ4TXDmDFjBlWtWjXG+AR6+x/XDoAmTZpIsbQsWbIoM9LJJTbffCIvfvPmzfTNN9/Im38n9Xa7hSDioH379l5h3dZ+qgYZbk3hULCLOnASUzt37hzh9t6tQkGBAgXo2rVrhPJ71uYUqq3D01DAdzss1ZB6jKNaqg99dcLeVSNbdIxefJdxFnaRG4i8gFMpa9asXnh0xlc1fG/dukWDBg2St+8qDZEQEJ10azrvAsZSfR90BQADdUq67ZM/ZwJMgAnEVwLsAIivJ8PrYgJMIMkR0BHxMsOJyVJWOoaFrwMLxi/bqsaveR26of/GszpngTJw+Afq6z///LMsIafboCT/xhtv+CxNqGuQ2a3BVzi1zp7txvaVY6+Tm62izH7nzh2ZggCjU6XphKfrOBZUjVMI+qEU4+LFi1WW69gHug1NmzaN9rmq8yYmDWqUm1RJsdF5F+DEQrqAyrg6pRvBwSmSIqAD4oeZABNgAgmAADsAEsAh8RKZABNIGgR0ws7NRHSMG12S8+fPl4apzk223RzBcADA2MONpE7TUf03jxuoMay6Rhg4yJdv1aqVa256MJwxUOGHHgGqA1ibToUBu/35EmpTzc0uXrw4TZ48mSIiInwi1DWoVQ11HQFALFD11tvf77YZgtPtP/roqPWrOFgwps6adVKRVN8FrCGmIjcwdkxHTqn+DOB+TIAJMIHYJsAOgNgmzvMxASbABBwI+HvDq/PLtw78EydOSOPfqc67zljBcAAgjB/hz6rNrsyd6rOx4QDAuQ0ePJhq1qxJDzzwgOvSguEAcLpBxuRQ9G/durXrOuw6uAm1BTs/Xfe2V9XoVdVBMBio3nrDmEZ6xbJly/zii4cQAYOSh3ZN9ex0BAB1GNvpYDhtVMeRh8gaOKzgKHNrOuPqVG9wm5c/ZwJMgAkkNALsAEhoJ8brZQJMIFET0Pkl1gwC5e1atmypZEiqAEQuOwzucePGqXR37aOaK+00EPKhoYy+e/du17nQoUKFCnLtCEv3p+kYP7rjw/hAHjYMQh1dAgjpvf7667Ro0SLdKWV/iL999NFHBGPdrukovluf9xWFouO4UI1m0XHQYL/Tpk2T5fXcmo4AoI7jDSH6MN63bNnitgTbzxECj5D1fPny2X6u+nNDp/QdGONnysGDB13XrKOor5PKo/pzQzf/X+fsXDfPHZgAE2ACCYwAOwAS2IHxcpkAE0jcBHSVzQ0abuXjdKhBTfu3336Tyv2Bhv4b8+rc5FnXCkOke/fuBDaqDYYLcsTTpEmj+ohXP9zY4jZcZ063icLCwqRWAIx4J0POaQycycKFC6XT4Pr1625T2X6OaAMYVE7RBjqGmXUCXwr7OqHk0EJA+Tu3iIiNGzfSU089RXAuuDUdY0+nEoeOmj7KN+IdRkUNf5qvs9OJHNL5HqLKA0onwvHk1lQdN1hr//79pUimSlONHNJJgcC8Oo4QlXVyHybABJhAQiLADoCEdFq8VibABBI9gfPnz8uw+yVLlmjv9c0336TOnTv7VJF3GxSGJkL+UUPeHzE7p/F1cnnNY2ANffv21RZPC/QXfBgUcCIgDSLQhrx25Pg3b948mnq7ythmuehEAAAgAElEQVQ4E1QUePvtt+n48eMqj0Tr4xair2NEWgd3iyzQua1XFbT86quvpHaCSlN1AIDz2LFj6f3331cZllRLACJ6BY4XvFP+NLcIBh09BNUbdd01qzoA4FBEag4qZag0VQcAhAKhQaHadFIWVMfkfkyACTCBhEKAHQAJ5aR4nUyACSQJArpGiBkKQsthQLVo0cL1BtUOJuZeunSpvPn3ZfzDIDl16pT2efjKP7cbbP/+/bK2uD950zrq4da5/XU6mMcJDw+XBj/+QRpCihQptHnhAdxww9iF9kEg0RhuIdo6YfrWjbhFFuiUt1RRZsftPxxdCNdXaaoOALzTGNetDKIxp4rR60/0inVPvoQb0VcnXUXFoIbTC84VCICqNhUWSCv6+OOPacSIEarDyp9FboY9HCCIroCTTLXpREKojsn9mAATYAIJhQA7ABLKSfE6mQATSDIEoqKiZI64P0Y2yt7BCYAbLrcwajNQhCZ/++238vbz4sWLjqyRW9+mTRtpIOgapDqifCgVhpt/1ZtCuwX7UqV32mAgToeGDRtKg79atWqUO3duSpYsWUDv7JEjR+jdd9+V6RiBNjcVfJ0wffNa3CIL0FdH9d3NAeDPe6HqAJgzZ47UmVBtbkZvIO+SeQ1uTHTC390M6jNnzlDv3r21jH+s1S0aAsY/yivifdb5ueG2XswNByFSFXTGdTs71XeA+zEBJsAEEiIBdgAkxFPjNTMBJpCoCQRyGwswuP2G8Qsngl25NzO8+/fv07Zt2wgigiriciirFxkZSR07dqQNGzZon8OAAQOoffv2jjfi2DvCeeHE8OWIUJkYht/EiROVhAAR/YD9wLGxY8cOleGj9UF+Pp5PlSqVX88bDyHHH6J1Y8aMCZgBxnQLIUcffx0AbpEFGBuGHww5lebL2MXNP9JcdM9HZf9nz56V2gNQ01dtvozIYNz8Yx0qzgudCAtfGguBRL74Wqe/xj/275aygNt/7GnWrFmqxyb7sQNACxd3ZgJMIJERYAdAIjtQ3g4TYAKJg8DatWvlL7/+RAEYBJB7DuVx1A/PlSsXpUyZUn4EI/v06dOEOWBs498qzRAazJQpEw0cOFAadv40RALACYDQeKwJBgJuHufNmycN3507d/ozrO0zjz/+OA0fPtyn2n6wDG44Xt555x2Z4+xPyD+iMBB+DmfMX3/9FTQGTZo0kc6E0NBQxzF11O/Ng7hFFqCvjrhgp06dpBPFzA9OKmhiICLEX10KX9oCeP/gKIJopE6z0z4IhiPJvAYVQxUCg+Cm0pzeBTgBIc4XiOilnfMGP2smTJggKxjo3NAbe/GlLwHWn3/+udTG0G1dunSRzqTkyZPrPsr9mQATYAIJngA7ABL8EfIGmAATSIwEYAyi/jV+eY4PDcYtDFMY1Gg6t7pxvf66detKUcOKFSt6nCB37tyRAn+48YUTJJhOB0RHwCBTLfF35coVGX0xadKkoBr+BncYOti/r5QQHaE+Y1xVnQUdBwBSWJAjXr9+fbnew4cPy+/AlClTAnqNnMpCwrnw66+/SueCPwYqbp9x3qg2cfLkSYLOBdbqz1h2GwQ7OPF8NR0HAMaB0wYVLkJCQgiRDyj/OH78+ICjTRAFAGcbShai6UQW+dqfXYlTQxhz0KBBfjmFVFILAnrh+GEmwASYQDwmwA6AeHw4vDQmwASSNgHkEKMiQCB58MEiiHQC3PobKQW7du2SebdQC4+LlidPHjp27FhcTK00J0r+QYzx0UcfpWLFilHGjBk9t9q4FUXIPfLZZ8+eLY3/QNMdfC1q+vTpVKdOHZ/r9scBACMdom6ZM2f2ObaOA0AJrp+dypUrJw19RLIgwiAmDHY/l2b7WOHCheUNd4kSJYLqAAjmGmNjLHyXIPIHR0iGDBmk0+KHH36QFRv8dbSwAyA2To7nYAJMIL4SYAdAfD0ZXhcTYAJMQBCYMWOGzHH19xfdYEDE7SkMPRgkRkOEAsLdYaDEdkOIOG5uVcu1BWN9uI3GrWNCa6rlF3WU5A0GqmHUn332GeGmlpseARV9BYyIFB4jMkdvhqTbmx0ASffseedMgAkQsQOA3wImwASYQDwm4G9+crC2hJDsjz76SCrbW1swdAp019m1a1fCPwjff/3117UF4XTnQ3+EuuP2eNWqVf48HqfPqJY780cE0E2d3ti4ThWAOIVlmhzOLuhTINIlrpqqg0WnCoA/e4GoJRx+8bmhCsHixYuVl8gOAGVU3JEJMIFESIAdAInwUHlLTIAJJC4CEKnDbXugedC6VGD4QjwNoex2+eNwTowcOZLGjRunO7Rf/Q3jH2kIgQiA6UyO8GOULkPYOHLpdWqj68yj2rdp06ay7Nm1a9eUHlER6cNAupUnVMPTMXZMGqjh4eGE9IVgNrz3iGw5fvy4aw16nXmRKnH+/HnlR6ZOnSoFPN0aUhmgQ7BmzRq3rtqfwwGIKJJglKK0Tp49e3YpRhpoQ4QSxAKREqDa2AGgSor7MQEmkBgJsAMgMZ4q74kJMIFERwBOAIgCTp48OVb2BsMXYmyPPfaYT/E4f+uG62wCBhlygF977TWvEnvnzp2TNcvnzp2rM5xyXxiXKHtYr149yQB6B3BCxIUmA9aCVBAIrHXu3FnJ2FMV6TOA6ITqq+b/Y+zLly9LQxp6B8FsuPXt16+frHCgWwbO1zqMUpV4t6HBsXr16oCXjfPDWIimgbaHW1Mp/2eMce/ePRo9erSsthDMhjUgzQaREG3btvVLbM9pPfgeoTwjzi/QhjFy5sxJiJhQbewAUCXF/ZgAE0iMBNgBkBhPlffEBJhAoiSAMFyUyYMjICY1AayGrxvMmDSMjRt45DgnS5Ys2lJiam5UDkBZuIiICK85YbzB4MAtfGw1lBWEoyNfvnxaN/W+SqjZrR0l4CC0pvJuqVQWMM+BSgtwAgSrQZQSgn54P7Zs2RI0A9UqdhkMDQ44bRApky1bNukEQElDt/bss8/K77khuunWPyoqirD2QMqGmudAuUBEHSECIJiRPnBKQcOjVatWctxAI5vAFqkoSAlq3ry5GybP56rpK8oDckcmwASYQAIiwA6ABHRYvFQmwASYAELfN27cKGtfB7NWvEG2YcOGUrDNavi6kYeiPQyyYN6O45d7lBUrXbq0z+mhRdCzZ8+ghILDQMFtJ27Z8d92DYr9EEUMZrk3u3kQeQCDEfoLZufHnDlz5Brd2uDBg6ldu3Y+IzjMY1y6dElGGbjdpuPmFnsvX7682xI8n6uO7TYgDFI4YGDsQckfDd+JpUuXEm51IWbob0OECYxTs9EdqAbH888/L8dEuDvWiSgLnItbQzlBpHuotmAZ6XjnkU7Qvn17Lw7BiPRBRAH2XrNmTc87CcMdfPxJrTHrk+iIWOL9hSO1TJkyqni5HxNgAkwgURFgB0CiOk7eDBNgAkmFAFICUN4NucrByIHGrT+MaCiPQ/TLn4acaaQNoK54IM0o+4VbQtUb0L179xJCtwO5mYfBjTDiqlWruhrNMOa2b98uNRJQxi+YDeuAEQbD3zByzeOrpD7ohJCbx4YhBqeDryiAl156Sd7coo68TsN7ilQORBr408yRENbnDScAHGO63we8b4hoaNmype27j+8adC50tC4wJozdJ554wmtMldKeyPtHSH/WrFm1MOG9wJw//fST1nNGZzj/4EQpVaqU7fvvb/QLnAqITujQoQNlyZIl2tpgvKPEqE4qD4x/6FsgUgHpOTppECjNOWrUKAoNDfWLEz/EBJgAE0joBNgBkNBPkNfPBJhAkiYA4wRG2/fff08rV67UZgFjFwZdZGSksrHtaxKU5/vzzz9p4sSJ2oYxfqmH0f/cc8/J/GDd5q9TBIYPKgo4Gdxu+929e7fkj5t5f2+g4YB56qmnpAMG/22X7mBeh6/UB1X9Brt9ud14IyoDOfdYoz9N10kE4xFGHm7n4dRw44LxEZ0BJ5RKKgOcCshHd9sPuCAyAoajLwcD2L/44ovUpk0bypMnjy0ifD8QYWL3rmAdMP7xvfSnYc/QGUAEgcr+MYfO+68T/YKzw/vcqVMnGVFkJyRq7BHfXdzK493CHL6ak6MCUQqIDvEVwQLBQDhyHnzwQX/w8jNMgAkwgURBgB0AieIYeRNMgAkwASKEWSMXGCkCSA9APvC2bds8aGBgQ70dN3xVqlSRIdzIS/b1i7m/XHEji/BehOcvX76cDh06JG/MDaMEhhIMOqwJa8E/BQoUsL3x1l0DFO2RioBogE2bNslSgYZRYWZQvXp1qXAerJtAGInYJ3LSsVeo3+NW1nwG2EvFihVlSDhKCyK9oUSJEvL/3YxbKwcYu5MmTZKOFhilMB4RPYCwc4zp77nCiYOSh3Di4LYeZwbnCG5OUREiU6ZMukfi1R/jY70LFy6U8+CdNc4HeyhUqJBkg/PBv1WjQMyTnD17llasWCHnAH/DaMf4YI6xISKYK1cuLU5XrlyRvKGKv2HDBrluvFMwLOFEg+6Cys39zp07paAn1ghHANaE9UCDAVoPgTbsf968ebI0Ht5/w9lgfO/Kli0rGfj7/mN8sMX6rXwrVaok30OE+quwMO8V5SiRzmE9N3xn8PMKqR9gbRcZg3Ggk4I9Q7sBPwOwbzgi8Gzjxo2D8v4Gejb8PBNgAkwgrgmwAyCuT4DnZwJMgAkwASbABJgAE2ACTIAJMAEmEAsE2AEQC5B5CibABJgAE2ACTIAJMAEmwASYABNgAnFNgB0AcX0CPD8TYAJMgAkwASbABJgAE2ACTIAJMIFYIMAOgFiAzFMwASbABJhA/CPwr8hFv3j8EO1etYCObd9I1y6cpdvXr3oWGpI+lNJnzUGFHqpDEdUbUtqwzLG6ibu3b9HxHZvEmq5R7hLlKW0mPVX4WF1sHEx288olOrP/Hzq5eyudP3qALoh/7okc8JtXL3mtBloIIRnCxD+hlC28OOUrXVnyTJXWvsxjHGyFp2QCTIAJMAEmEGsE2AEQa6h5IibABJgAE4gPBO7cvE47l8yi7Qt+phuXLygt6YFkySh/2apUtWUnSp9Fv0KB0iSmTvfv3aXVU8YK58R8+adwPkT2fJ8y5S2kO1Si6S8dIn9vlg6bEzv/8nLW6G4SToHM+SOo8jOvU+7i5UgoAeoOwf2ZABNgAkyACSRIAuwASJDHxotmAkyACTABXQK48d+7ZhGt+2Ei3bp2Rfdx2T9VmnRUu21vKlCxpl/Pqz50cvc2WvDhW3T31k3PIxUeb03lH2ulOkTi6CeqSeB2f8vs7+jQ5tV07+6doO4LjoD85apRrVd6Uer0GYM6Ng/GBJgAE2ACTCA+EmAHQHw8FV4TE2ACTIAJBJXArauXaeWXo+jwX38SShQG0lKkSi0NxsJV6gUyjPOzYn2rpoyhXSvmevWp9FRbKtv0+ZiZMx6Oev7Iflr11Wg6e3B3wGfmtr2w3PnpkW7DKUO2XG5d+XMmwASYABNgAgmaADsAEvTx8eKZABNgAkzAjcD1i+foj0+G0Om9f3t1xe1vWJ6CVKRWJOUqVo7SiBxxNNwyI8R8j4gWOLVnOyFywNpCc+alyF4fiHSA7G7Ta39++fQxmjuil9AkOON5Nk3GMDHf+5Q5X7j2eAntAYT6b/hpskjT+N2WvbEfnF+6zNkpR5FSlCOiJGXMkYcy5S4QbbsXhM7D6X07RQTBKoJTwe488VDeUpWoQechBAcPNybABJgAE2ACiZUAOwAS68nyvpgAE2ACTEDmiS8aP5BO7trqRSNLgQdlKH/mfIV9UoLTYMmEoXTt/H/GuPFAmSbP0UNPvxp0ylEzp9HmGVM94yZPkZJqibWGV60f9Lni44Abfvqcts79wXZpYJG3TGXptMldooK2sQ6BwA0/TqY9QkfAGgmSLHkKavDGIJkSwI0JMAEmwASYQGIlwA6AxHqyvC8mwASYQBIncP/uXVo5ZTTtXb3IQwK3xqUbP0sVW7xMyVKkUCKEKICFY/rT7RvXvPqH5cpHTfqOIdzOB6tdv3ie5r7fgy6dPOoZskjNSKrxcjeCgZrY250b12nBmH4y8sLcEJpfpsmz0gmSMiRtYBhEikXUrG8pSjhZrE6A8Cr1qW67t1gUMDDC/DQTYAJMgAnEYwLsAIjHh8NLYwJMgAkwAf8J7Fj0K637foLHyIPxX655Kyrf/EWCqr9yc8jJT5kmLUX2GEHZI0ooD+XWcc/qhbTyi5GeNecsWoYadnknyZSsszoAYPgjyqJgxVp6Z+YC2s7RgkdyPFiKGnV/l3C2gTRDcHLjr1/RdVFeEgKDpRs9RaUjn1F2PAUyPz/LBJgAE2ACTMCJADsA+N1gAkyACTCBREfg0skj4ia9FyH/32gRNRpSrZd7egwwlANcj3DwlfMJZfeyizzy+h0GUNpMWaPx2L9uKS2dODzanzfoNIgKVqoVFH7IfV80dgAd3xklx8uQLafUGciYPXdQxk8og5z4Z4us1oDc/sKV63mF+ePMEMJ/YMMKUcnhstQAQGnGAuWra29v6YRhtH/9Mq/noOnwaP/xtu+AzgSoWrBJGP/WCIPKz7YTToCndYbivkyACTABJsAEgkqAHQBBxcmDMQEmwASYQJwTEDf2q6eNp3+WzvIsxU60zy7XvF77/rbq/mf276T5o/pGSwMIpgMAFQr++HiIdEYktbx/1XfG7swKV65L9YTjRrfZOQCCEQFw4/JFIeLYnS6eOBJtSf6uVXdv3J8JMAEmwASYgBMBdgDwu8EEmAATYAKJisD5I/uEsf4mwRBDQ+58rVd6UkT1hp59Ip9/wei+Uh3e3OLSAbB66hj6Z9kcQqpC+cdbU/lHW3IuuulwnPQBSonQ+irPtdd6h29du0LzRvamc4f2ej1XqFJtqt/x7YC4I+R/1vAudPXc6Whriqj2MNV5va/WWrkzE2ACTIAJMIFgEmAHQDBp8lhMgAkwASYQ5wSst8R2t7owzmYP7+pVag+OAuTbQ2Xe2g5FraE/PhrkFdLtq78/EA5uXEkrPv+A8pSqKCoU9Ak4D92fNcTnZy4cPUBzP+hFN69c8iwzuSjZ16jbcMpVvJzW0pFisPLL0TLawmhwvKDawoM1HtEay9oZYyK64OCmVV4fpUgdQg27DqXcxcsHND4/zASYABNgAkwgEALsAAiEHj/LBJgAE2AC8YqAVdzNyag7sfMvWjC2P90TefdGSxuWmZoKVX/Uk7e2LXO+p40/f+H1xyEZQqlJn1GUKW+heMUgsS7GTofBn0oMR7eup2WTR9Ctq5e9UKE0ZGSvERSSPjRghNCeWCPSUDAXHAKhomJEtZZvyNKF3JgAE2ACTIAJxCUBdgDEJX2emwkwASbABIJKAAbXovEDPTe76TJlE6X6RgkhPW+jfrcQ/lv55SiLARhBjXuPpNTpMnj9uVWcz/gQN7kNuw3TrkUf1A0nocGMFAnzlvOXq0YN3hikVCIRaR9bhSNn+4Jf6N7dO17koNKP2/kcQgiSGxNgAkyACTCBxEyAHQCJ+XR5b0yACTCBJEZg3Q8ThYH3s2fXTnXdrf3wgJMxCVX+RePepru3bnrGDVa4eBI7Hr+365T/X/WFTlSyYQvbce/fvSt0IC7Qmf3/0N4/F8vbeKvhjwdTpUknUi56U4GKNf1eHz/IBJgAE2ACTCChEGAHQEI5KV4nE2ACTIAJ+CRgZyTWeqUXFakV6fUcbvQXiyiBYzs2ef25nZjclTMnpPr/5dPHvPrahouL6gOn9u6gbcIBgRSD29evUuZ84RTZ8z1KE5rZee3iuR2LfqVNM6YS9pCtcHF6WNxq25UjNAbBHjb98qUQDZxN+G+Ur3tE5MKrpCPcvHqJdi6ZRXtWLRBCdacINeuxPijUV2jRWhrEvhpC51dPHUuoWgCDOmvBImLuYb73GOC7e/nUMZojlPWR4mG0aPn/guOWudMpSnC0M/TtloBzrCtE+cJyF3BcIUT9ti/8RZYevHb+NCVPmYpQ/cFOK8IYBM6HDT9/LitR4HzcGKHPvj//kPNcOX1crj+F0DfIUaQ0lW/+4v8iE4RGgWsTDA5uXk1/fvsxYd2oJlFZCCSWaPCY66PcgQkwASbABJIGAXYAJI1z5l0yASbABBI9AauRiFD+yF7vS+PL3JzKtFmdBecO7aGlE4fTpZNHvZ6HUdWg82DKV6aK589hSBs53+ba74gUqPhkW2mg47ncJStEM7DPHd4nFemNnHSIxTXq8R7lFMafU4uaOY02C0PXaEp6BMI43LViHq397hNplNq1nEXLSCHEVGnT236OfPaVX4ySN+pG8ycPX/dltKZ24HmkdzTrP06yRbNzEtjNgzPJnD9CVlnIX746PZAsme1ywGjb/J9k2oCVV/6yVenBmo3+3wHyIIXmzOc1xp7VCwWnkR7RSDhVoC8A5461Qdzwj0+GRHvPjH5Yb/H6j8lKB8lSpPCJzq5cpa8oCd1z4P5MgAkwASaQ8AmwAyDhnyHvgAkwASbABAQBq7Cfk2HqS00eBvD5I/vFTfL3BFV+3I6bm12JvrMHd9NiUSHg2vkzrueA8R/pPpxSpk7j6btj0W/SKDeak+PC+NwqdIg/LyjC1+t1GOCcCy+M/6hZ38rbcbODwm7BZZo8Rw89/artXqzOCnTy1d8ViGIHOxFGK0s749c8fLLkyalw1fpU+ZnXKU3GTD5nRvTGclGR4bCo/uDW7M7LqlfgdKaIGEF6iVWQ0Don3rvSjZ+lh55q6xwJIM541ZQxwskz1/O4kwaG2574cybABJgAE0i8BNgBkHjPlnfGBJgAE0hSBKwq8XlKVqSHxW02QqlhZG8UIdloKUPSilJyF70MYRhYuEW/ff2aY/g4bvArPvkKlRZ1541w7NP7dop0grdFrvlFJdbWkoS4Uf/j4yEynN5oGbLlpGb9xhOqEtg16+0yyhFCCA8aBk5t39ol8kZaJTQ+SwF7MUSMbS2xCPE8CCdmyR+utH9PJ2Gs3hSpBPdFqHsywTVEjOMrxB1l9favX+Y1R7G6TalG6+6eP0OaxtwRvbxKO9otCsZ41Rc6UkS1h23nhPGPG/njf0cp7Sna7b7Y25JPh9KBjSs8zyNK4dH+4kwzZfX82Y1L52VZw4vHDyvN41ZG0G7/RWs3oZovC0Yq6QNKq+BOTIAJMAEmkNAJsAMgoZ8gr58JMAEmwAQkAWtYPHLacSt+69oVGWJ/7tBev0llyJZLGlLmMm4wFBeM6Uen9/7tNS4cDggPL1a3GUFs8Pjfmz2fF6pUm+p3fNtjkOE2f/a7XejKmZOePmbHhXXBdhUJrKHw1mfsDE2ssUKLl6nQQ3VEvfqVtOHHyZ7KCXbGKsa0izzIHl6cGvUcYasbgLUe3baBjm3fIB0rZ0VKBYQUIcxnjqyQaRJPtKGyzV6wPR8dAUDMeVuc930RuXHu8F65t4Mid98awm8XySEnF8b7ZpFeETXza6+1oD8iDsqJfPxzB/fQ+h8neT638rdbrx0nqzMFA+Yt/ZCMUEBb881HdHLXVq91OIlaohPSFdZP/8yrf732/alwlXp+v/f8IBNgAkyACSQ+AuwASHxnyjtiAkyACSRJAssnjfDKTa/weGsq/1grKawHQ/3Unu3aXHBbXLbZ8zIHG0azuVkdDvgMt/cNuwyVYnx2xj0E3WB4Gw3Og/kf9pVrNJr1Zts8JyIFEDGAyAGjud3C71zyO/0pjEkj9B8RA7Ve6UkR1RvKISAWN2t4FyEIeFr+v5MDAEKF676f4BU5EZozLzV588Po0QrCkF49bbwUwVNpvpweWNfs4V29bvaxB2gV+BLiM+a9LET1lnz6TjQHkJ3Wgl0aASI/qrbsRMXqNJWOG+t7ZjXu7TQmrPuzdaZElKBG3d/16C9cPXtSOK76CAHK4x6E6bPkENEhYyld5mxeWJ2iCSo/245KRz6tcgTchwkwASbABJIIAXYAJJGD5m0yASbABBI7AWuYuOEAwL6PbFknb20NhXUnFhC/SyfCtHHbGy7yxbOHl7AVibMLt7bWkrcz7qEeX7BSLc/01rQFfGBXuQB/jlvsP4TWwNHtG6Mtv1i9R6lGqy7RQr3tKh7kLl6eGgrVfsOhYc3rt9MpQOUAVEOAMKK1lX/sJaogHC3mMHNdp4s1MsI8hx1HJdFD0yBO+gBmZwucKniHDm5a5XnSGilw+8Y1WjC6LyH1w2hGpInx/3YOC6Qb1BHVBoyG9IClIk3AcMo4lZW0agk4iQnuFuKOq6Z8GE3fAQ6pyF4fUMbsuRP715/3xwSYABNgAooE2AGgCIq7MQEmwASYQPwmYHUA2BnSThUAdEOlrcJ9IFM68hkRvv2axxDevXI+rfxylAeanRDc5t+mUNTv33j6pEyTliJ7jKDs4jbY2o5sXSccAINt8/hxS11L1LKH08Lc7IxRs2Pkzs3rYo2jRYm75fIxGKJVnu9AJRs+4TWOk4GJTna56XbGtNPbg/QKpEVYqzUY/SHGiJx8c9OtPHDn1g1aOKZ/tJB6syaDnTiktdyjXaWBSkKYr2zT5z3Ls3M2mJmjo/XcnRwadu+Z1YnkyzmDuQqISgf1Ow50rSAQv7/dvDomwASYABMIFgF2AASLJI/DBJgAE2ACcUbA7sbZaihhcXZGni+j225DdrfqdmH41ttbO6PV6rRwCr/H/hYJscET/2xxZJwxex5Zag4GtdHsjFFwKVChhkyJQJ45mBjNrgwgnAjzR/VxLFOHZ+3mvnj8kFSlh1ZCZiESCKG/rAWKEFghRSK5KGkXkiHMsQyfsSa7VAu7KAVfL5+d2CL6mx0Adsa2NYTeWo7QLhXBrmSh9V1UPXc754d1rC2zv6NNv37lWN3BUe8gzr6tPDETYAJMgAnEJQF2AMQlfZ6bCTABJsAEgkJA1QFgZ5w5Gd1OC1MR7rNbjzUPXN5Kf9iPTu7e5pnKWiXA+GCFKEm3Z/Ui8b//yt4ipKkAAB3ZSURBVD+KqNGQTu/5W+SHH/NapvW295AoY4e0AXPpP9xqXz13KlrpOUQdwLhMG5bFMyZE+2a/21UI6u2TfwaDF2Hz+9YtjfY8BOpqv9on6DfNdhUArGH3bi+RkxCkOfXAmttvdytvdUbY9bEa7VYHE859wei3vDQpnN5Ba/lD61hnDuyiBR++5TkLRFFAH+DQ5tVeSJA6gPKTeL+4MQEmwASYQNImwA6ApH3+vHsmwASYQKIgYHfDaw27xkbtbnmdjG4nMGcP7hY34m/K6gJGi1aS7tQxmjOiuxQCNJo1D/yOUMb/deBrHvE99LPLhf9n2Wxa8/U4jxEfljs/Nekzik6KG/zln73nlRIAA73Oa296lN9P7PxLCiDeu3Pb8ZxhVJYRNeZLifKGZqHD+3fv0lxRPeGUyUGRt1Qlqi9KDm5f8AtFzZjq5VhAGkKDzoMpX5kqQXun7KItMLjd2fqa1CmFwSMUaZMiYI3YUC3ZuPrrsUL8cLZnOdYqAReOHZSihtATMJqTAwBVJLYv+NnTD6Uhm/YdQxlz5JGRFYvGD/SkNRj8w3Lll3oNVucQzq5B5yHRxCyDdlg8EBNgAkyACSQIAuwASBDHxItkAkyACTABNwLWm2IYtFWea+/1mDUsHx/q3iar5HjvWb2QVn4x0stAthqtu4Rw22qLcJt1LQjTn/t+L4/qf7LkyamuKO0GRwFK1tkp7ZsjDazPGzAeSJaMMucrTCVEdYNCletQypC0XpxuXb1Mi4XewMnd/5Whg0BiZK/3KVuhoo6ChAUr1pSlF+GICEZzurl3Ekq0mxNRH8smj4gWsWBO27CL2LA6huyEH619rpw5QTOHdPRyDmUpEEGNe4+k1ILf3jWL6c9vP/Yy/rFmu0gCn2sKSRPt7IvUjKQaL3eT7O30IuyqHgTjjHgMJsAEmAATSFgE2AGQsM6LV8sEmAATYAIOBKy3pfnLVaMG4rbaMEaDdZts5wAwRwDgZha37lCvNzezAwDq/xAItNanN6/50skjwpjsRBDqM1q+MpXpYVH+ztiTVcEf/YzbZOTXr5s+kf5ePMNrHTDkZTh4RMloJP+9f18YqYtkub9bYh/mVrbZC1TpiTYekUO7koS60RRuL7O1RCH6I6cdN9lId/DVII4XNWMa7Vo+x1Y40SzaaGdse0UACGfL5pnTKGrm115TmvcL43/h2P508fhhrz5wyNRt1482/Pw57RHCkOZ0DKf3A3++b+0S6US6d/eOp5vxDlk/s2ow4L1aNHYAHd8Z5bUWO10MtzPgz5kAE2ACTCBxEWAHQOI6T94NE2ACTCDJErCG91tr1Nvl7gOWrlFkp6yP2+SaL/cghF9v/OWLaDnYmAeGYNUXOgkDe6EMoTcbdsahYRwYi/eF0YecdHOYeJrQzPTE0ElSOM9odmXp4AB4RNST/0tUF4C6v53BiYoE5R5tKcUAETp+48olOihK0+1aPpduXL4Q7R3KWaS0vMVOJoT7jGbHIdgOALt0i+SpUlPd1/qKEo3FvdYJnucO7aULQnzw0OZVdP7IfoJDw65FEzsUBv4SUZYP5fmMBkdDqUZPU/H6jwo2K6XQnvXM0mTMJCMeblw6L8tMXjt/Jtp0WKexNvOHiOa4f++e549wDhWFg6VQ5br/1969B2lVl3EA/4lKCajgmCISad4lVDSFVDQUSvGCU5mag1GOmlk2xoCXcpx0ugkqzNSUYxZqOjlmpZaK9wuOE2qoiHjBuxLiJRMU8dL0+51pt91332Vh3ZUXns+Z8Q/d9z3veT7PM86c7znnd9JL+VWPs668sFX/y6MEY06bku8uyAFTi+f+a18/2bTD2jcNdGbWw/7PROEECBBYgwUEAGtwc5VGgACBSAK174svV8nLHQDlqnrZ6p1Mtvde9eW5tXcnQe13yslyOQFt7yS0+nw+ySy38ne0lef0Dz5jauqz0SbVyvrP58X9ykllOfl7/52lrU5My+395Z/yDH/zyWz+9+Uex3IOoN/mW1S//W5+E8EdF/4kLXoq39mQj/ljvTfIdwksbrXfshDg5084vfkugY7q6ujvtT3t6PMr8vdBOw+vFissdi23eutD1O6vnu2K/GbLz5R1FnYac2ReWHF+3aCo3v5KGFHCgXIXRsuFCMu+yuMQ5dGRuTf/Kc2+7vLqUYfy33vkQKHcjdK0dWbWV7Y2nydAgACBxhcQADR+jxwhAQIECKyAQL3nxVsufPZEvv263HbfclvZNwA0fbfcwn/nRT9vfja/9vDK1dx9jz8tlcXnXsxXc+tt5TPb7nNgXt3/plRW229vWzc/733w6VOrV+ndm1/b9+it16yAxv8/UlaF337kIenBfAt7vbsOlrezsqr8gRPPrU4mb/vl2dWz5e1ttQsQrtRBtvPheq/B6+x+y10PZU2IrfccXffVg0teXZhumDwpL563oN2fKI7lzpJZeXG+9m7lX3vdnu0uuli+OzKv4VDexFAeGai3WF+9Hy9vfRgxfkJ1B8a8266t5qD8TnXyP2xkemnuA9Ut/8vrb1ffndHZPvgeAQIECKxaAQHAqvX36wQIECDQhQL3XfWb9PD1f2jeY7lyusuh49LgUYelm6b9sM1z+Z09KSpX1++5ZGo+eZ/R5kSwnNgPP/qktP2+B6WX89Xym6ed2XYBunwyuvc3JqRBOw/L+5mWnph5YxuFcrV5m72/kIYdcWLq2at39fd6r8Rrj6/UPjCvGVAeTeiVHx94Nr8abubvzmu1QF2975arx4PzAorb5XCi3HFQjqPeM/K1391s+53T6JPPSeVuha7aStBy+69/3OndFYP1NxmQhhxweNpq+H5tFjus3XF7azOUz225+775hHtCdcdDy9X3m/ZRnLbYbUR1+37LRzfK38vfdtjv0LT74ce1WoW/3JVyS35NY71HB5q+t/NBR6WheYabHr8ov//O4jfyfj7ebN1RUFIFUvnOjGrxSBsBAgQIhBYQAIRuv+IJECCwZgmUhfPKqvlvv/HaChVW+/q+FfrS/z5UTsSe+vtt1S3Zi/NV43IFvFwx3/OY71Ur7Ddt5Vn0cuJdTvZ65hP/rfIV23JS16vfxtVHSpgw95Y/p0duujqVRe/KCfim+Zn7Pb56fKv9lM+WZ9RrX/3X9Dvle+W29n4Dt0z98/veywlvn437tyqpLCj4zKw707zbr6uudDfdIl4WBtwgnyjvkK9w13srQNnJQ3+9onoOvt6V77LS/ajvnl0tQNiVW8vb3Tvab1P95bn8TbcZnDbbYWjabLudcnjSp6Ovtvp76Vd5/n7h4w9Xd3j0ziHIrocd0+rOgXKCf19+5v/JmTdV3y1rCgwdO65aC+DWfKdEy229DfqmEcdOTJ8cskfdRyPKvsrjB+VukbdeX1T5lvUeBg7ZvQouyiMYHW1lPYYbp0xK/174YpuPVmsLfPmbaUgOdapHTmwECBAgEFpAABC6/YonQIDAmiewvBPVltXWrhGwWkjkk8MF8x5M9+cV5V997snqanQ56a8NFbqjltrAo/xGOTnecdTYfHV7bLe8X77ec/mdvWujO0xa7rOsV3Dbr85pdTW/74BB6Yvf/2kORjbt7p9PS157OQc006vFHMs6FcsLkrr9YPwAAQIECDSsgACgYVvjwAgQIECgMwLlivrd089L8++5eblfb3q+fWWvEHfmmHyncwLljQRlrYUFj/4j9eixdnWlffjXvp36DvhU53bYHd/KoUx5Ld/M6ee3ea1jWZyvvCXARoAAAQIEGkVAANAonXAcBAgQINBlAuUK6H1XXVQtmFZv9fv2Xp3WZQdgRzEE8sn/nBl/TA9c/du6C/B99ivHVo972AgQIECAQKMICAAapROOgwABAgS6XOBfLz2bHrruivTCnFnV8+7leeiGvIrc5ZXbYXcLlGBp9rW/Tw9ee1nddRHKIyajTz67WojRRoAAAQIEGkVAANAonXAcBAgQIECAwGohUHvyX942UF7tVwKnD957t6qhd79PpIN/MK3LF0ZcLYAcJAECBAg0rIAAoGFb48AIECBAgACBhhPIt/3Pvu7yNPsvl1RX/pteNdk7v9WhrAPQtG0+eLc0Kt8BUBbjsxEgQIAAgUYREAA0SiccBwECBAgQINDwAmXBv7svnlw9819O/oce9vU09JCj0z2XTk2P3fG35uP/TH7t3rAjv9Xw9ThAAgQIEIglIACI1W/VEiBAgAABAp0UeHPRgnTjlElp8SsLqz1svdfoNGL8hPTesqXphskT02vPza/+u+f/OwnsawQIECDQ7QICgG4n9gMECBAgQIDA6i7wnw/y6yUvnpLm33tLVUrfAYPSmElT0nobbpReeXpeDgZOS+8ufav624b9B6Yxp56fevXdaHUv2/ETIECAwBomIABYwxqqHAIECBAgQKDrBRY+MSfNOP/09P6yd6or/Psed2r69LCR1Q/NufGqNOvKC5t/dLt9xqS9x5+S8jMCXX8g9kiAAAECBD6EgADgQ+D5KgECBAgQIBBAIC/2N3P6Benxu66vit14i23TgRPPTT179UnvLX07zbjgjPTyk49UfyvhwP7fOSsN2uVzAWCUSIAAAQKrm4AAYHXrmOMlQIAAAQIEPlKBpW++ka7/2SnpjX++UP1uywX+nn/w3nTrL36UyiMCteHAR3qQfowAAQIECKyAgABgBZB8hAABAgQIEIgr8OqzT+Rn/E9Ny95aXCHsWlb+Hzsuvfv2kurq/6L5jzbj7HHECWnIAYfHxVI5AQIECDS0gACgodvj4AgQIECAAIFVLVC7yF//bYekPcednGZfc1l65v67mg/P4n+rulN+nwABAgQ6EhAAdCTk7wQIECBAgEBogdo7AOphrJUX/Bt21Ilp8OgvhbZSPAECBAg0toAAoLH74+gIECBAgACBVSxQbvW/YfKkVIKA9rat9xqdRoyfkHqss84qPlo/T4AAAQIE2hcQAJgOAgQIECBAgEAHAi/Pn5tunnZmWrbkzTafHLDj0LT/SWdVbwWwESBAgACBRhYQADRydxwbAQIECBAg0DACr7/wdLrn0qnplacfSym/GnD9TQZUiwFuNWy/tFaPHg1znA6EAAECBAi0JyAAMBs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PwXAKWW6MR4wUA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617" y="1252202"/>
            <a:ext cx="6667810" cy="475434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3922942" y="6350163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</p:spTree>
    <p:extLst>
      <p:ext uri="{BB962C8B-B14F-4D97-AF65-F5344CB8AC3E}">
        <p14:creationId xmlns:p14="http://schemas.microsoft.com/office/powerpoint/2010/main" val="6434182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64</a:t>
            </a:fld>
            <a:endParaRPr lang="es-CO" dirty="0"/>
          </a:p>
        </p:txBody>
      </p:sp>
      <p:sp>
        <p:nvSpPr>
          <p:cNvPr id="17" name="Subtítulo 3"/>
          <p:cNvSpPr txBox="1">
            <a:spLocks/>
          </p:cNvSpPr>
          <p:nvPr/>
        </p:nvSpPr>
        <p:spPr>
          <a:xfrm>
            <a:off x="467576" y="1763286"/>
            <a:ext cx="3989976" cy="689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0" kern="1200">
                <a:solidFill>
                  <a:srgbClr val="CE253A"/>
                </a:solidFill>
                <a:latin typeface="Futura Std Extr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dirty="0">
                <a:latin typeface="Futura Std Book" panose="020B0502020204020303" pitchFamily="34" charset="0"/>
              </a:rPr>
              <a:t>Tipo de paquete</a:t>
            </a:r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776947" y="151262"/>
            <a:ext cx="7700847" cy="1325563"/>
          </a:xfrm>
        </p:spPr>
        <p:txBody>
          <a:bodyPr>
            <a:normAutofit/>
          </a:bodyPr>
          <a:lstStyle/>
          <a:p>
            <a:r>
              <a:rPr lang="es-CO" sz="2000" dirty="0">
                <a:latin typeface="Futura Std Book" panose="020B0502020204020303" pitchFamily="34" charset="0"/>
              </a:rPr>
              <a:t>La personalización es un factor fundamental en los paquetes de naturaleza, lo cual representa una mayor disposición de gasto.</a:t>
            </a: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885513042"/>
              </p:ext>
            </p:extLst>
          </p:nvPr>
        </p:nvGraphicFramePr>
        <p:xfrm>
          <a:off x="467576" y="2530545"/>
          <a:ext cx="4159794" cy="3437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Gráfico 19"/>
          <p:cNvGraphicFramePr/>
          <p:nvPr>
            <p:extLst>
              <p:ext uri="{D42A27DB-BD31-4B8C-83A1-F6EECF244321}">
                <p14:modId xmlns:p14="http://schemas.microsoft.com/office/powerpoint/2010/main" val="2258215476"/>
              </p:ext>
            </p:extLst>
          </p:nvPr>
        </p:nvGraphicFramePr>
        <p:xfrm>
          <a:off x="4627370" y="2287393"/>
          <a:ext cx="5865223" cy="3764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Subtítulo 3"/>
          <p:cNvSpPr txBox="1">
            <a:spLocks/>
          </p:cNvSpPr>
          <p:nvPr/>
        </p:nvSpPr>
        <p:spPr>
          <a:xfrm>
            <a:off x="5191976" y="1763286"/>
            <a:ext cx="3989976" cy="689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0" kern="1200">
                <a:solidFill>
                  <a:srgbClr val="CE253A"/>
                </a:solidFill>
                <a:latin typeface="Futura Std Extr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dirty="0">
                <a:latin typeface="Futura Std Book" panose="020B0502020204020303" pitchFamily="34" charset="0"/>
              </a:rPr>
              <a:t>Costo promedio de un paquete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3949446" y="6350163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</p:spTree>
    <p:extLst>
      <p:ext uri="{BB962C8B-B14F-4D97-AF65-F5344CB8AC3E}">
        <p14:creationId xmlns:p14="http://schemas.microsoft.com/office/powerpoint/2010/main" val="40164990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65</a:t>
            </a:fld>
            <a:endParaRPr lang="es-CO" dirty="0"/>
          </a:p>
        </p:txBody>
      </p:sp>
      <p:sp>
        <p:nvSpPr>
          <p:cNvPr id="4" name="AutoShape 2" descr="data:image/png;base64,iVBORw0KGgoAAAANSUhEUgAABAAAAAMACAYAAAC6uhUNAAAgAElEQVR4XuzdCXhV1bXA8UVmMhEChBBmCIgDKIioIAIyieBEtWpbi1Wrr3WeUavWeR5qtdZa69SKU50oAgIOTCoyKTKHIUAChEDIQMgA4e119Mabm3vvuTf3ZiDnv7/vfX2PnHvO3r993vveXmfvtVocMk1oCCCAAAIIIIAAAggggAACCCDQrAVaEABo1vPL4BBAAAEEEEAAAQQQQAABBBCwBAgA8CI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4HAUKCmvkKy83dKvU7pEtGhRPYTisnKpPHhQkuPiJCoy4nAcGn1GAAEEGkWAAECjsPNQBBBAAAEEEEAAATuBGT+skydnzZdhvbvLJYMHyPKt2+Xtb7+X7YXF1k+T4mLllrFDZXDPrna34u8IIIAAAkaAAACvAQIIIIAAAggggECTFPh01Xp5fOY8OXTokM/+pcS3lEd/cbr0bJfaJMdApxBAAIGmJEAAoCnNBn1BAAEEEEAAAQQQqBY4cLBK3vh6mUxZ9J1U/RQEaJsYL6eaHQHa3l+60vrPq0acJOf2Pxo5BBBAAAEbAQIAvCIIIIAAAggggAACTVZAv/1/tnqDPGWOAmgagMmnD5NTenWTv3/5jby35Aer3zePGSqnH9O7yY6BjiGAAAJNRYAAQFOZCfqBAAIIIIAAAggg4FNg0aZt8sj0L0QDAg+cM1qmfrdGZq/OknZJCfLE+WdIx5Rk9BBAAAEEbAQIAPCKIIAAAggggAACCBwWAi/N+9ZKAphskv89c8EE2ba3UHq3byd6LICGAAIIIGAvQADA3ogrEEAAAQQQQAABBBpYQM/876+olITYmOonl1UekEtf/a/kFZdYlQHumnBaA/eKxyGAAAKHtwABgMN7/ug9AggggAACCCDQLAU+/m61PP/513JMx/byf8NOlMy0NmJSAMiKnB1yy7vTrRKAr/zuPEl0CxA0SwgGhQACCIRRgABAGDG5FQIIIIAAAggggEDoAut25pvyf3NlU36BdbMWJvtfv07pMunkAdK9bWu544NPZeOu3fLguWPluM4dQn8gd0AAAQQcIkAAwCETzTARQAABBBBAAIHDQeBAVZXc+/EcWbolR0b06SkLsrKluKy8VtejIiLkvrNHy6DunQ6HYdFHBBBAoEkIEABoEtNAJxBAAAEEEEAAAQRUoNSc+7/j/ZmyZscua4F/bOd0+Wj5apmy6LsagYDBPbvK5HHDJD4mGjgEEEAAgQAFCAAECMVlCCCAAAIIIIAAAg0j8PTsBTLt+zWii/y7TaK/qMgI2VdeIU/Omi+LNm2VO84YISf37GLlBKAhgAACCAQuQAAgcCuuRAABBBBAAAEEEGgAgW/MIv/P5hiAHgc4s18fuXLYIImNipLC/WVy63vTJbllnDxwzmjr32gIIIAAAoELEAAI3IorEUAAAQQQQAABBBpA4MDBKvO1f57MWpVlPS0tKVHO6X+URJhkgG9+s1zioqPl2YvOlLaJ8Q3QGx6BAAIINB8BAgDNZy4ZCQIIIIAAAggg0GwESsyW/8dmfCkLN2ypNab+XTLYAdBsZpqBIIBAQwoQAGhIbZ6FAAIIIIAAAggg4FNAv/yXHTggibEx1jVVhw5ZuwCe++wr2V9Zaf1bSnxLuf/sUXJkhzQkEUAAAQSCFCAAECQYlyOAAAIIIIAAAgiEX6DcLPzvm/qZLNq8TTLbpcoVpw6S48yXfk30t1fP/r/7iewq3iePnT9OeqW1DX8HuCMCCCDgAAECAA6YZIaIAAIIIIAAAgg0dYH8klK5dspUySsuqe5qr7Q2cuOYoZJp/vO1hUvl318vk6tGnCTn9j+6qQ+H/iGAAAJNUoAAQJOcFjqFAAIIIIAAAgg4S0B3ANz90WxZkp1Ta+CtTNb/ssoDotdMGjxALj6pv7NwGC0CCCAQJgECAGGC5DYIIIAAAggggAACoQl8umq9PD5zngzq3klG9ukpryxYItsLi6tvGhURIfecNVJO7tEltAfxawQQQMChAgQAHDrxDBsBBBBAAAEEEGgqApr8b11evnRNTZHnPv9Kvli7SW4ZO1SGH9HDqgLw9rffS+7eIhl9VKZcfsoJEhUZ0VS6Tj8QQACBw0qAAMBhNV10FgEEEEAAAQQQaH4Cq7bnyeT/zhDd6n/pKQNl2vdrZGVunnXef3y/PlYiQBoCCCCAQOgCBABCN+QOCCCAAAIIIIAAAiEIbN5dILe+N1327Ntv3SUjJdk6819Qul/GHt1L/jDsREn4qTRgCI/hpwgggIDjBQgAOP4VAAABBBBAAAEEEGh8gY279pjz/3Nlfd7uWp1Jiou1jgQM7tm18TtKDxBAAIHDWIAAwGE8eXQdAQQQQAABBBBoTgJVhw7JUlMF4J/zF0uWRyDgmIz28tDEsRIfE92chsxYEEAAgQYVIADQoNw8DAEEEEAAAQQQQMBdQBf9mujv283b5NhO6TIks6vERkWZQECu3PXRLNHM/+mtEuXSIQPlxB6dwUMAAQQQCEGAAEAIePwUAQQQQAABBBBAIDSB95eulBe+/EYOmUCAti6mEsCD546RdkkJcu/Hc6zAwH1nj7ZKA9IQQAABBEITIAAQmh+/RgABBBBAAAEEEKijQGlFpdzx/kxZaaoA9O3YXnYUlkhecYmcfdxRcs1pJ8sbXy+T1xYulUmDB8jFJ/Wv41P4GQIIIICAS4AAAO8CAggggAACCCCAQFgFdGH/2sIlssBs7U8zX/KHH9FDhvXubpX5c2/5JaVy7ZSp1j89e9GZUnHggNxqygEmmoz/j583Tj5cvsoKALgCAmHtJDdDAAEEHChAAMCBk86QEUAAAQQQQACB+hT457xv5a1vv6/xiIgWLWTMUb3k8qEDJSW+pfU31w6ANTt2yU1jhsroozLlgWmfy6rcPPnLhROsHQCfrFgrl50yUC4adGx9dpl7I4AAAo4QIADgiGlmkAgggAACCCCAQMMJPDL9S5m9Okv+MPwk6ZXWRj7+brUsyMqWyoMHRUv6/dH8+yiz2G9huuTa5u8KEFRWHZTvtm6XC82C/3Xz9b/C/OZhk/2/b8f0hhsAT0IAAQSaqQABgGY6sQwLAQQQQAABBBBoLIHP126UR00QoFvb1nL3hNMkIyVZ9pVXyItzF8mMH9aJpvs7s18fuXLYIBMUqJJ7p86RZVtyvXZ3YLdOcu9ZI63KADQEEEAAgdAECACE5sevEUAAAQQQQAABBDwEDphF/ZOz5smsVVnWF///G3aitb1fv/Kvz9stD5pt/tsKCmVwzy5y6+nDJDoyQl6ev1imfrfG2iXgan3S28ndZ55m8ggkYowAAgggEAYBAgBhQOQWCCCAAAIIIIAAAjUFyk1Cv2fnLJRPTRBAS/zpUYAbzTn/TPOfxWXl8tiMufL1xi3Sv0uG3HPmSCvxn/5Gdw/83ZQFjIqIlKcvGC+dW7eCFgEEEEAgTAIEAMIEyW0QQAABBBBAAAEERPTrf1FZmcRFR5v/ipJ3F6+QV81Zfv2y38LsAOjdvq1ceeogOSK9rfx1zlcyc9V6OblHZ2sngAYBtD09e4FM+36N3GwCBqcf0xtWBBBAAIEwCRAACBMkt0EAAQQQQAABBJwusHp7ntz10WzZW7rfomibGC8TzFl//cr/3GdfWdv/Xa1DqyQZdWSmrDYVAJZk55j/vqfcNHqoRJnjAK4AwKTBA+Tik/o7nZXxI4AAAmETIAAQNkpuhAACCCCAAAIIOFvAlf3f9SW/xCT+0xYfEy2/H3qCtDNn+XV7v57/92y6O+CMvkdIe3PN24u/t5IGXjXiJDm3/9HORmX0CCCAQBgFCACEEZNbIYAAAggggAACThbQxf17S36Q60cNkfHmy/+mXXvkP98sl3nrN0uVyQPQr1O63D5uuGwvLLYqAqzbmW/lB/DW2pjdA0+cfwY5AJz8QjF2BBAIuwABgLCTckMEEEAAAQQQQMCZAhvMgv+2/86wvt5fYrbvnz+wr5X5f6P598dnzrWOALRLSjBl/UZZuQAK95fJl+s2Wef9N+UXWEECvV6z/2sQoUe7VGdCMmoEEECgngQIANQTLLdFAAEEEEAAAQScKKBZ/J+YOc/K6K+Z/28Ze6q1kNfkgG98vUymLPrOSvb3ZxME0B0Brjb9h3Xy1Kz5JiFgF7l7wmlWLgAaAggggEB4BQgAhNeTuyGAAAIIIIAAAo4XWLx5mzxiyvxpMkD9oj/8iB6iCf0yUpJlnvni/6RZ6Eeaf7//nNFydEZ7y6u0olLueH+mZO3aLQ9PHCt9O/4cHHA8KAAIIIBAmAQIAIQJktsggAACCCCAAAII/CyQu7dIHvrkC1ljsvxr00DAsZ07yBWmBOCeklJ5dMaX1r+7BwG0XOC/zS6By04ZKBcNOhZOBBBAAIEwCxAACDMot0MAAQQQQAABBBD4UUDP9M9alSX/nPetFPxUGlD/vXV8S2nVMk62mmoA6cmJ8sgvTpd2iQlyz8ez5ZtNW63dApT/4y1CAAEEwi9AACD8ptwRAQQQQACBw0LgkDmjXbJggex64QUp+fJLqdyxQyJbt5bW550naddeKy2PNuXXzFfbhmhV+/dL0aefWn3Zt2iRHCwokOj0dGnzu99JuyuukJhu3RqiGzyjngQ0H8CnK9fL618tqxEIcD1OcwJERkRYSQG1HOBd40fIqb2711NvuC0CCCDgXAECAM6de0aOAAIIIOBggdIlS2TrDTdIybx5XhVaREdL52eekbZm8d0iKqr+pMwXYl34b7n6ainPyvL6HA1KdHvlFUk566wGC0jU34CdfWfdEbBwwxZ5f+kP8kPOTmuHgGcb0CXDShAYHxPtbCxGjwACCNSDAAGAekDllggggAACCDRZAbPg2vP227Llj3+0vrL7axoE6Prii9LmkkvqZeGtOxDyTJAh54475FBlpd++aBCg57vvStLIkU2Wlo4FJ6C7AjQI8IVJCjhr1XqJM4Gma0YOlhEmYaDmC6AhgAACCIRfgABA+E25IwIIIIAAAk1TIIjFv2sAegyg50cfSWzPnmEdUzCLf9eDk8eMke5TpkhUKrXhwzoZDXSzA1VV8sysBfJD7k753ZDjZWivbtZCX/cAvDR3kbyzeIVcOWyQnH983wbqEY9BAAEEnCdAAMB5c86IEUAAAQQcKlC6dKlknXmmVObmBiWQ8cAD0sF8pQ9nPoDCadNkw7nn2n759+yoBgBSL7wwqP5zceML6CJ/rakGcN/UzySvuMTqUIdWSXL50BNkSM+usi4vXyb/d4b0aJsqD5kSgGz/b/w5owcIINA8BQgANM95ZVQIIIAAAgjUEDiQlycbL7pIij/7LGiZ5NGjpcc770hkSkrQv/X2g7I1a2TD2WdL2bp1Qd+v7e9/L12ee05axMQE/Vt+0HgCu4r3yfVv/0/KDxyUBHO2P8eUCHS1WLP1Py46ykoAmG6CAs9eOEFSE+Ibr7M8GQEEEGjGAgQAmvHkMjQEEECgKQvoFvCDRUVSuX279V/la9dKpVmk6r+Vfvtt9Zdh/Z91wRiupufa4/r0kYiWLSX++OMlNjNTEgYNkvjjjpOIxMRwPaZp3cds/d/x6KOSc/vtdepXTOfOkjl9+o9VAUJsh8rLZet118kuk1ugLsQuqWsAACAASURBVC1+4EDpZXYPRKWl1eXn/KaRBFZv3yWT359hffV/1JT8W2N2A7zwxTeyzZQBdDXN/n/WsUfK1aedLGQAaKSJ4rEIINDsBQgANPspZoAIIIBA4wtUlZZK2apVsu+bb6TIfIHev2yZlG/a1Pgdc+tBRFyctL3ySulw110S1aZNk+pbqJ0pW71a1o8bJxXZ2bVupcn1Ov/lL5J48snWwrzwk0+8Pq73F19I0rBhoXZFiufMsbb+HywurnWvmK5dpes//ylRpk/Z5kt/qXlPPJte08sEI+KOPDLkvnCDhhNw7QDYs2+/yfA/Uk7s3tmqAPCpSf6ngYC2ifFy3cghckzH9iQAbLhp4UkIIOBAAQIADpx0howAAgjUu4D5f+z1q37Be+/JnrfektLFi4M+613vffTxgDa//a10ef75ZrMbQHda5Nx2m+x86imvI+748MOSbv6u5/uLZsyQLFNqz1tG/sz//U9ajR8f0rRUlZTIpkmTZO/779e6j+7M6P6f/0jr88+3/rbrb3+TLVddVes6/fLfy/Qzvn//kPrCjxtWQBMAPjDtc5m/frO1zf/+s0dL97atrU7MWpUlT82aLzeMHiJjjurVsB3jaQgggIDDBAgAOGzCGS4CCCBQnwK6vVtruu94/HGf9eXr8/nhunc4Frvh6kuo99n//ffW139vif90O32myfAfnZFhPUZ3ZWSZRb7uGPBs3V5/XdpcfHFI3fEXYEiZOFG6v/ZadeBFd4usN7kHPHcKaKCgt9lFknjKKSH1hR83vIAmAbz9/ZlSVFYuMVGR8osBx8gZfY+Qpdk58tfPvpJTTFWAP40f0fAd44kIIICAgwQIADhoshkqAgggUG8C5ute4cyZsvXaa6U8K6veHtNQN+768svS9tJLG+px9fccsxNj+0MPSe6f/uT1GbrTod0f/1j9twP5+ZI1YYJ1VMOzhXoEQINDW8yz8v/1r1r31kV95scfS/Lpp1f/zdexBY4A1N/rEuydV2/Pk3unzpH8klJJjouVEX16ykWDjrW28/tqH3+32iz2F4p5NWu1C0/oZ1UFoCGAAAII1J8AAYD6s+XOCCCAgCME9Mvy1uuvl4J332024+1hxtL6vPMO+/GUb9ggWWec4TXbflzv3pJpzvvH9uzZIAGAkoULJcss8L2d/U867TRR86jUVAIAh8lbp1v67/14jny1cUuNHmtG/0mDB8h5xx/j9Sy/Bgv++J+PrIz/B809XK1jSrI8YpIDapJAGgIIIIBA/QkQAKg/W+6MAAIINHsBTey38Ze/lP0rVzabsXpbGB+ug/N1jl7H462cnq8dAKF+dbfNQ/Dgg5J+xx01mH3tAEg48UTRIxpRbdsertPSLPpdbnJL3P3RbFmZu1MenjhWdAH/wbJV8v7SlVJx8KCMNWf5rx81RKIiI+TAwSpZvjVXvtm0TXaV7JNvN22V1qbM351nDJc8Ux4wMTbGSv6nwQMaAggggED9ChAAqF9f7o4AAgg0WwFd9G8057brUsu9qaJoRvwuJvlc6gUXWEnxDufmL+GejstbngNfi+5QS+/pLpGss8+2kkF6Nl9J/Yq//FLWDR9e6/rWZm66mSMaEQkJh/P0NIu+T/9hnZW8r2e7VLl7wmmSYYIAO4tK5NEZX8qKnJ0y6eT+1hn/+6Z+Jj+YQIF7a2OOCdw69lQ5vmvHZmHBIBBAAIHDRYAAwOEyU/QTAQQQaEICurjUMm2a4T/QFp2eLsljxkjCoEESe8QREtu9u0S2aiUSESFRKSnWf2rzl4jO9azIpCTpNWuW6NfgQJt+hT5YVCTy07bjis2b5cDevdU/13Po8ccd92OfmkHzlURPh6Yl9DKnTbPmwL2VzJ8v68x2fM8qAFZlhBdfFC2VWJem1SA2/pTd3/P3ySbRX4933pFIfQfc2u433pDN5rmerYPJZ5Bx//116Qa/CbOAftl/ctY8K4u/fr2/aFA/OX9gX7O1/5A8M3uBLMjaLJ1ap8iGXbu9Pjk6MlJuGTtUTjO5A2gIIIAAAg0jQACgYZx5CgIIINCsBDSRW/Zll9mOKaZzZ0m75hpJ/fWvJbpDh4C+qvtahLo/TBfq+gU7uiNfD31Nwg6T/C/nzju9/tnb9n+90Ne8dn7mGUm77jrb+fZ2waGKCtly9dWS/9JLXn/f0cv2f80Qp33fYUoUerbmVKGhTqBN7EelFZXWYv/ztRvNtB2S1vEt5bfmy78u6qcs+k7eXrxCYswxgN7t28nWgkITKIiUs449Utbn7ZYv122yzvw/dt44SU9ObGIjozsIIIBA8xQgANA855VRIYAAAvUmcGDPHutrbrEpxear6Vb6Tk88IW3Mwr9FbGxQfdGFYvYVV/j9TYrZTt7NfCHWnQC02gIHzc4Gzc1QZHZJeGveqhz4WqjXZbeF+zP97ejQXRe6kyNp2LAa3fTVf187F4J5BzTPwe5XXpE9b78tWiJRdzvoToiUc86RdiZQEdujRzC341ojUGUW/u8t+UFeW7hUNDeAtviYaDnruKNkX3mF2SGwXv581igZ6LbdX6/704ezZNmWXLnTlP4bcQTuvEwIIIBAQwgQAGgIZZ6BAAIINCMBf9ncdZi6+O9pMronjRwZ9Kh1m/62G2+UvL/+1e9v2998s3R67LGAdhQE3Ylm8AN/2/99nbmvzMmxSgCWLl9eQ8Bbhv5giPxt//e1k6N02TJZbyoGHMjLq/EoLc2oORqCDSpZNzGL1EKza0SDS5U7dngdgh5x0KMObS6+mHcrmEn+6drs3XvlsZlzZd3OfGs3gHtLN1/67zlzpPRKa2P9sx4fuOfj2SYx4Fa57JSBVvlAGgIIIIBA/QsQAKh/Y56AAAIINCuBvL/8xSr756vpGe0O99wjLeqQ0dvuy7Xrmd1ef/3HRRrNq4C/OUocMkR6fvxxjZJ7ehPN57Dpootq3S/jgQekg2bor0NSRLuAjtfcAmbhuN0cX8g175Fn6z5liqReeGGdZr14zhzZYHauHCwo8Pv76IwM6TV9urTs169Oz3H6j3TZr5UBXvjim1qBgBbmHerWJkUyTRBgW0GRrNmxyzoSoFUE+nZMdzod40cAAQQaRIAAQIMw8xAEEECgeQjYLeh8fV0OdPRaUUDr1mv9el9Nt433NscPEk85JdDbOuq6qtLSHxM0vvmm13FrToZOTz1VI0Djq2JAqIvhA7t2Wdn/9331lde+eMst4KtigFYiyPzoI9E+BdvsKiJ43q/rP/5hlUmk1V1AAwGbdu2RN00egAVZ2VJpSgN6a6OPypSbRg+1ygXSEEAAAQTqX4AAQP0b8wQEEECg2QjYLS5DLRenX2nXjRrl1ysc58CbzYR4GYhdFQVv5/99Hetod+WV0tns+KjTlnvTN39HEXyd//e1E6GjSQiYftttddqJ4Ku8oa/3QJ/T8ZFHmvNr0qBj0+3+6/PyZb4JBOiZ/4LS/VaywLOOO9I6+68VBGgIIIAAAg0jQACgYZx5CgIIINAsBOwCAFqWT7O0R7VtW6fx2h0v0JuSANA/bfGXX8p6U1rPs5Sf/spbQj9rV4fJqaD27k1zOfT65BNJOOmkOs2l/shftQhvgZyDhYWy+ZJLZO+HH9Z4Zsujj5ae5ut/bM+6lYsLNgDgLUhSZwR+iAACCCCAQBMSIADQhCaDriCAAAJNXcAuABDK13m7cnEuG29b2Ju6W0P2z18QxVvSvX1ffy3rzbELz7PxoX79tzsu4i2QU2CSR24ylSM8gxehfP1Xe7tdETUCH6ayhFYm0GAWLTSBzbsL5Nb3pltf+x+eeLqkJrQM7Yb8GgEEEEAgZAECACETcgMEEEDAQQImQdu2W2+VnabEn7fma1t3IEKBJgDkfLZvzaqyMtlitu3vNkkSvbXWF1wg3V5+WSISEqw/Hyovl63XXSe7TOZ796bn7DOnTpX4AQMCmTqv12i5yA1nnSUlCxZ4/btnJQe9XpMQFn36aY3r4/v3t77+x3TuXOe++BqntxuGGviocyeb4Q8Xbsg2mf7nSNvEePnLhRMkLSmxGY6SISGAAAKHlwABgMNrvugtAggg0OgC+S+9ZJVS89XSzIKykwkQBFsFIJAEgPrM3l98UatufKOjNJEOaNm89ePHS+nixV575Hm2vWjmTNmomfGLi2tcH+oXd73Z/pUrJWvcOKnYutVrX2psszeBJeu4wOWX17hWA0rd//MfaW36GGqr2LJFNv3qVz4DEnp/rUqgCRKj2vxYqo4WmsAUkwDw5fmL5cgOafKIyfSfEBsT2g35NQIIIIBAyAIEAEIm5AYIIICAswR81Wh3KdT17HggCQD1DHimOZce17u3s9ADHK3d3LiXT9RgwUbzxb3YVFRwb1omsMc779Qp2777fQqnTZOsCRO89tyzkkPZmjWywVQL0CCQe9OSf11NwCkiMTxfjqv27ZPdr74qu01QQYMketQgOj1dEocNk7SrrhIdu0SQjT7A1832sgemfS5frN0ow02ivz+NH2F7PRcggAACCNS/AAGA+jfmCQgggECzEgikpFqnxx6T9rfcEtS47XYW6M181bAP6kHN+OJAF916Pn/HQw9J7j331NDQJIE9zDn85LFjQ1byl4vAPZCjeSW2mMW3LszdW0zXrlZCyZbHHBNyX7hBwwvsK6+Qye/PlNXb8+SyUwbKRYOObfhO8EQEEEAAgVoCBAB4KRBAAAEEghbQTPMbzj23VuI4vZF+3c38+GNJPv30gO9rlzDOdSOtzd7lueekRQxbib3h6qI+5847vbq7L7p1t8UG3fpfUFDj2g533y0d7ror6OMbng+0S+hYHcgxlQZ04Z9t8ha4J/7Td6iryUvQxlQEkBYtAn6PuLDpCBTuL5Ob3vlEthUUyn1nj5ZB3Ts1nc7REwQQQMDBAgQAHDz5DB0BBBCoq4Au2Lfff79sv+++GrfQhVtHswhNu/76oBaRgSYA7Pjgg5J+xx117Xaz/p3dottVolEX2ppsT4M47i3JbIPvPmWKRHfoELKT3XymmrP4urVfs/NvnDix1tZ/PYvf5fnnw7b1P+QBcYM6CZSb/ztRVnlAklvGCWGcOhHyIwQQQCDsAgQAwk7KDRFAAAFnCGgQYJf5Gp9rggCH9u+XVib5nC7ONWt7sF9tAy3TptvTW593njOAgxxlIIvuzk8/LdvM0QzPKgF1zdvgq4t286nJCDVZpLdARMujj7ay/uuOBdrhKVBaUWlt/Y+LjpLubVMlPib68BwIvUYAAQSaoQABgGY4qQwJAQQQONwE9n3zjawfPbpWNnr3cUSlpUmvGTN+DDDQaglU5uRYSfdKly/3qpN2zTUS2aqVbH/ggRp/r4/t9nbJCDs9/rjsX7HCayCipwnyJI0cyQwfhgIHDlbJG18vE83+X2UqO2iLMEc4BnTtKNeedrJkpCQfhqOiywgggEDzEiAA0Lzmk9EggAACh6XA7jfekM1m27e/Fn/ccVZSuOiOHUMeo2aDLzCZ7vNfeUVKv/1WqsrKrGzwujBN/fWv/e5gOFhYKHvNF+o9JpN8ydy51m9b9usnbX/3O2lrzrJHtGwZeP/MIknL0+398EMp+vRTKV26VCp37LB+r/1JGDxYWpst8innnCMRCQl+72u36I6Ij7fO2buftdcb1jr3X1VllcrTs/mFpuKC9kd3CCQMGmRlyk8eM0ZaxMb67Yu/ZIT6Q0026Fl60Fsg4lB5uRSZfAX5//ynFJvyj5qzoK5Z+6vMLpV8k1dA53z/999b/dd5a3/TTaJHEgIpW3kgP192m9/veftt6x5qqRUpuvz975I0wn+We3XUd27PW29Vl2mMHzhQ0q691trVEsjz7V4sfTe1qoO+T/sWLRKtrmCNs29f6fK3v0niKafY3SKkv0//YZ08NWu+HPpp8e9+s+S4WLn/nNFydEb7kJ7BjxFAAAEEQhMgABCaH79GAAEEEAiDQK5JPOf5ZdrztimmTFw3EyjQxWMorXL7dq9bz/WerrPpulj2bLqA1Mz2O0yFA8/kea5r25kAQGdzjd0CWcwiu9gEDzSPgmcZPm9j00VvlxdekJSzzvJZpk7P9K8bPjwomqTTTpMe5ty/7q4wqzbZZ0rjbTML4pJ583zeJ3HoUOv8ftwRR/i8Jv9f/5Lsyy4Lqi+a8M8696/2xqdw5kzZahbH5VlZPu/T2iQy1KSQVv/9NCvJ5M03W/Pn2TTw0GvWLNEcCP7a/pUrveYr0N/okYaOjzzi9ecHdu+WnU8+KXnm+IUGi7y1zs8+K2lXXx300RnXvco3brTeJQ1KeQZ4XNekmEBS99deq7e8Cnre/+6PZsuS7BwZktnVyvxfefCgfPzdGpm9Kkv0711SU+SJ88+Q1IQggmRBvUVcjAACCCBgJ0AAwE6IvyOAAAII1KuALoq2mIWz57l0z4e2Nws4LS8YbH4B9/voF+Wt5uz5LvMl2FvzVWVAz7RnX3657WI9kGMKuiDM/dOfZJf5ahxMs9uqH+yiW79c93j/fdEz9+qy0yyOtV++FpDufXX/rbcx5EyeLDsefTTg4bknIDxYVCS5ppJBnlnYB9ICSV5YsnChZJmqFJ67Dlz37/ryy9L20kt9Pu7Anj1W0Eh3aXhrvpJT7jO7S7LNzhANHvhruhMg0+wqic7ICGTI1dfoThYNauji31dwwXWx3lt3t2gZz9IlS6xqHRrM0Xc+tkePoJ7r7WI993+HKfv3Q+5OuefMkTK0V7fqy9bn7bb+ttdUBrhr/Ag5tXf3kJ/HDRBAAAEE6iZAAKBubvwKAQQQQCBMArq42mC+bOu2c3+t6z/+YS1WQmm6bXv9uHFSmZvr9Tadn3nGSk7n3jQ/gR5PKFu3LqBH+0tUWLZ2rXUv3Z5dl6Zb8Xt+8IHXr9WB7KJwPdO6z09n7TUgse3GG20DMJ79rfHF3u2PgQZ0XD9xDyYEGmjx7EvGvfdaCSh9baP3Vx5R79XbHC/wtwOgyOSeyDLvqK/gSK05N7sp9ppSmJvN4t/XbhH3MeiuFt2FoJUaAm0aVNjyhz/43a0RyL2STe6NHuZoQmRKit/L9Qt+cVmFxEZFSpLZzu/ZDphdG/d+PEe+2rhF+nZMl3vPHiW67V+bZgO4/3+fydx1m2TS4AFy8Unk8QhkbrgGAQQQqA8BAgD1oco9EUAAAQQCFtCFddYZZ0j5hg1+f9N79uyQk8PZfSX3fIa/bd++Ouvra3Jd7uXtGV63cpsF57Zbb5WdTzxh666Lfz0PnnrBBaLBl61m67meSw+26aI10yyME02eAvemX6U3m+3/BeacvF2L6dpVuptjHfolWhf/my++2DYQ5O2eGkTINPkKvFUOsKuOENO5s2ROn27thPDajG2O2ZGw4+GHvf7Z2++LTd6CDeZ4QiCLf9dN7YIQ7g/XIxqbjFVFdrYdse3fdQ56mfHHHXmkz2s35RfIbf+dIXv2lVrXdGrdSq4ecZIc361TjfJ+32zaKn82QQDd+q+Z/0f26Sl9O6XLjsISeXvx96K7BNgBYDslXIAAAgjUqwABgHrl5eYIIIAAAnYCJfPnyzpzFt3f1nPbRZrdQ8zfD1VUyBaz2M0359e9LiLNAihz2jSJ7f7j9uS6Lti9LeT85R0IoOs1LvF2zKCqtFSyze6IPW++6fd27scIdKG+xST1szt64e+G3ra+a6I8rUagOyf8NfddCOHw8bXzQucxy+z6qNi61Wt37JJL2gUQPL+g1+W9CeToiKvzGlzY9JvfVCeLDPb98bxegyYaPNEgiq82b/1muXfqHEmMjZHIiAgpNFv5W5js/hcM7CuXDD5e9pn/3Xp38QoZdVQvWZiVLa8uXFJdBcD9nuQACHW2+D0CCCAQugABgNANuQMCCCCAQAgCBe+9JxvN11J/Tc9I9zKLc7tkb/7uYVcmzz0BoJ6Trsvi2Fugwl8COld/W40fLxmmPF/LY46x/kmrDOiC3tcXZM/Frt0i1fWc6oz/kZHWGf2c228PYea8J03UL/lZZjxlq1f7vLd7IEIDM/7yMgTaQV+J+Ozer9ZmJ0Q3kwPAV5UFu+oK7rkp6hrICOQrvDoEGlzQ9zDd5GFoZY4tRCYmymaTYFHfKW9Njx1odY2otm19Uq/I2SG3mzP8g3t2lVvHnipb9uyVh6d/IZt375U/DDvR2hFw90ezZPgRPeS2ccNk+ZZc+cfcRZJlzv7/WAxQJDOtjdw+brh0beP/qEGg8811CCCAAAJ1EyAAUDc3foUAAgggECYBTWK29frr/d7NbpEWSFf0i/R6c97ZVyI419dsXbDrmfHce+4J5LY1rvEWqLC2g597rs/ntjE5Aazs92ahVt3MtvPt2geTlM9b8zxmEMhX9/a33CJ6Vl7LFGrFAKtPpqxeKM1b1QRd+GueBV/b03Xxr7kW2l5xhXVmX3cgaILFQJIP+uur1wBAAEcj7JJL2gUQXMEYuwST/voeyCL8QF6ebDSJCP1VjVDbdn/8o2Tcd59EJidbj7QLyPirfOHq84GDVfLYzLny2ZoNcoLZ9n/9qCGSYHYD6KI/Z2+RZLZrI7r9/7zjj5H/MwEBV9tRWCx3mWtyzX8+MnGslRuAhgACCCDQuAIEABrXn6cjgAACzhYIYIGmQHaLtEAQdet/tll0+mqu8//7vv5a1pucBHVZHHsGKnQnwaZJk2SvybbvrcX37y89zZdZ/WLr2fzlK/AMANgt8lqZLfl61l4TvfnLaK9n8bXSQsKgQVJmyu9ZCQv9bOX3tni0C7ToAtUqlWgW/5r3YYMp7+gtS37KOedYfdEt6iVffSWbTAZ7f2fevQUANNijeQV8ff1W824mANHGXOO12byf7lv3C80OFQ2q1CWQYbcIDyQo5RlYcY3H7oiNvxKG7ia7S0qtYwCrtueZRIBRctGgfqbcXzdrga8LfT0S4O18/7tLVsiLXy6qFRwI5H9nuQYBBBBAIPwCBADCb8odEUAAAQQCFAg0YVyoFQCsbfgm033eX//qtWeuc9DR7dv/uF36ww8DHEHNyzwXU3bZ4/2VnwsmAGD31b16gWm+/lv3NV/cPVvqhRdKZ1N6L6pNm+o/2e3OsHYvmJKKEXFx1b/R3QXrhg/36ecy0jnJvftur8n13Hcr6I3s5k+v6WB2S2SYcnjuzS4wYpd93y6AkDhkiPQ02f71GMNGc5SgZO7csLw3njcJJChVfbzDLM7d224T+NFAjq8WzP9uFZWVy2Mz5srXJtO/Nk30pzsBdhXvk9SEeHn6l+OlY+sfdx642udrN8qD0z43wYKuVnnACBMooCGAAAIINJ4AAYDGs+fJCCCAgOMFdFvzenNevHTxYr8WekZZz8nXtdkt5FLMV+huZqGkC3b90uz5FVf/3vnZZ6366RsmTvS9mHKrJ6+L1pzbbpOdTz3l9Xp/td/1t9a5eJOt31vzrFZgFwBw7aCo2LbN+uKu59rdm5bA6z5likR36FDj3+2qJnhbdNsFAFwLztKlSyXrzDNrlWT0eiTC9CrHnGnXvAW+mrcv+XZfv+0SANrljdCylF1MUGmXKVG59dpra3VN3dNNdQat0LD71VeD6rvrYj1asMXsmtC58NV0t0Q3c//IVq1qXhLADptgq2tUmXu+t+QHeW3hUtHSgK7WJjFeLh0y0Froa7JAbfr3B/73uVUacNSRmTLZ5AegIYAAAgg0rgABgMb15+kIIICAowXsMrQrTjAZ0n1h2i3k0q65xvqC7O2Mtfvi2G5x614BIJBndjLBAW+16/198fW2aLVb6Fpf3U0Zuzzzhd9zoarZ33uYIwreyuBpLgQtgeet6ZbzTPP1O/n002v82faLswmS6CJ/m1kc6w4D9+YrEGFXwSE6I8MqZdeyX78a97MLYNjllrBLAKi5DPR4hbdjDO6BDH/BC7tdCCULF0qWMfaVu0KrKfQyWfwTTjqp1jTZ7bAJpbpGvjkS8JrJ9j979Qar7J97a9UyTmKiImW/KftXUl5hHQ+4ZexQGWOqBNAQQAABBBpXgABA4/rzdAQQQMDRApogb92oUX4NtD65e3m+uoDZBRr0q3SEqWu/ySRZc2+ei2O7hHDuOxXsFuW+zp6XrV3749n7RYu8DrW9OcrQ0XwJdw8c2AUmNACQZr5QZ+nXf7fdFlY2/n/+01qQezbb/AWmMkOmyV+gi2/3Zrfo1mMPCea3miiwMje3+qdWWcAPPhANAng2vc6z7+7XpJhdGd1fe61mIkVzgd2uAW87GNzva/d+6nyXb9xYK6iiRwN6vPOOZVNVViZbrrzSZ7lFf++33S4S7Ws7c28rp0JsbG23nByrJGPp8uVe3yW7HRB2/7umW/+vf/t/1hEAXfCXVf68I8D9twO6ZMifzxplHRmgIYAAAgg0rgABgMb15+kIIICAowXsEvMpjmed9bqA2S2QNUFewX//W+vsvy6O2156qZhPmNZj7c7Ep5r67FZGf3MmXrd9e37hdu+7+24B69+rqqTQHEHQ7d6+kt1pQEKTBsb16VODwW58GgCINb/NvuyyGr/zmXzObPPWLevZZnHpK6mdHolIu/rqahvXjW0DACZnQMXWrbLdlD10b7oY72AqL3juiNBF8HZztn+7yWzvrWkQQwMHnkdEqkpLrVKKe9580+cr41lO0fNCf2PRL/ddzbZ8PZbgGVRx749diUZ/uxDsdpFoHzLNO5M4eLDXMdolZHQdfdH71KWt25kvt/13hnRolSSP/uJ0KTY5Aqb/sE4+WLZSDpr3uacp/TehXx8ZYcoDauJAGgIIIIBA4wsQAGj8OaAHCCCAgDMFAjifrDDeEs0FC2b35b7dVVdJvtkF4L7Y9Xau2u6LcqD90rP2vc3uB/36qwv/fSa3wHZTok8zyftq1td6s3huY5IUugISrmvtAgAamNCv6O4l5HxuHTfzstds7d/8u9/5rITg/oU7mEWzXptmSj4WmS3rZevWVf9Ujx9oRvS9xAAAIABJREFUYEOTMbo3XfzrvGiZSF+BCE1e2NVUeKhRRtHcRKsdbDjrLClZsMArqd3We/2RvyMQMV27Suvzz5edTzxR4/6eX+TtEhH624Wg74N+wffV7IJjdu+9Hn3xdQwlkHdZywPmFZdIXHSUlQTQ1d785jt5xRwPmND3CLnWlAwk7V8gmlyDAAIINIwAAYCGceYpCCCAAAIeAnbnk12XB1qmzB+wvy+5mmMgypTHc1+Q+jrfnnvXXbW+XNdlYmM6dZIM8wW8YvNmyTdb4vWLuL+m/dGFYvodd3jNGWAXAIhOTxf1dj9HnmaSDHYyi1f3L+6VO3daX9s9gyHufbO26r/7riSNHOm1y3Y7AGK7d7dq07s3b7sJdGv9tptu8luRwV/+AruFdyBHS/wFfHR7v1ZM2L9iRfVQvAVV7L7C+9uFYPe+pd9+u3R88MFaASFXh+x+rzkM9D2oS9MEf/dN/UwWbd4mme1S5YpTB8lxZqu/LvYL95fJZLMzYGdRiTx+/jjp2e7nyhJ1eRa/QQABBBAInwABgPBZcicEEEAAgSAEAq0A4K9UXqCP8/cl19s9fJ0pt0twF2h/grlOjxN0Mgu1tmb7vreEgXovuwCA5/N08Zo5darEDxhg/elAfr7s+vvfrYoFBwsKfHZPF7hdTGWCVFPyznMXgutHdgEAz5vH9+9vff3XhHTaNCiywwQmdpvAiJ6f99X0C7we3UgcOtTrJXaVEey+ntslHvT2UG/n8f29M/52IQQSIPNXHSOQIxChVNfQJIDXTplq7QBwtV5my/+NY4ZKpvlPrRLw76+XyVUjTpJz+x8dzCvPtQgggAAC9ShAAKAecbk1AggggIBvAbsFmuuXwZYp8/bEYLbu+/r6r/ct37BBss44o8Zugfqc46TTTrPKD3rL0O/+3N3//rdsvvjigLuieQ10Id8iJkaKZs+2kg5W7tjh9/e64O5mEu0lnXqqz8W/3mDn00/LNpOoMNCmOyE6mJ0NonkHzP01B4K/hb/eN2HQIOv8vT8Xu6CI3dESXUDrMYgCk8wvkObrPL6/d89fEj4Nyuj2f91B4K3ZVcewC7DZ/d5uzLoD4O6PZsuS7Jxal2oVAE0IqNdMGjxALj6pv93t+DsCCCCAQAMJEABoIGgegwACCCBQU8BugaZXB3JOOxDXYAIAuujWbdlRqam1b20WqZr0Lcdsva7Ppn3oYI4bWIvtiAi/j9KqARvOPVc0oBJIc1+oakDDWwk7z/toPgTdLq5BAH9NKwesHztWtHRdIE238GeafAB69t9f6UPXvTQ40/aKKyTD5EvQ7ff+2l5T2nDDL37h8xK7oyUHi4pkrcnmv/+HHwIZipUs0gqquGXjt/uK7y8Jnx5J0fJ/nsclXJ3RudDSh1YeCS/N7uhBqBUA9JGfrlovj8+cJ4O6d5KRfXrKKwtMLovC4ureRJl3956zRsrJPboEZMhFCCCAAAL1L0AAoP6NeQICCCCAgBeBQLaK68JQF4i6UAylBRMA0Cz+7cxXaF9NF7k5d94peebLfDibboHXbf6p5ku+npP3tcW++pkmGFE8d65snjTJZ9UAb/1zD3DYHWmIzcy0diC0Mot6u0CEXbZ+b31xXzTbnVfXrf6dnnzSKiFoZ6NztOG886Ro5sy6BQCMreZByNb3wCRptGu+do3YfYX3l4RPAw9rTzlFDhYWen283QLermJFKBUANPnfurx86ZqaIs99/pV8sXaT3DJ2qAw32f4Xbtgib3/7veTuLZLRR2XK5aecIFGR/oNYdr78HQEEEEAgfAIEAMJnyZ0QQAABBIIQsFvw6a0STjxR9JxyVNu2Qdy59qWBBgDsvqpW39ksCjW7vC6yNFO7+5Z1PSefNHy4xPboITvNgtVf00Vta/OVupXJVh+rX9dtvva77nWovFzynntOck1iQLvt8p7Pdw9w2AVh/JWoc7+vLv7zzA6BHLOV31e2fs9+eC6a7eao/c03S6fHHgto8R9IgMbnDgCz+N/z9tuy5Q9/EC3hF0iLN0GJTJPHQHMruDe7Yy6++qCeamlVGDD98db8Bce0AsJGU6HAveqD5z1CqQCwanueleRPt/pfespAmfb9GlmZm2ed9x9vyv6R9T+Qt4ZrEEAAgcYRIADQOO48FQEEEHC0QKAJ1gJdgNph2i0uXb/3to3b7t76d82ur4ty3f7tqqlutwVbf9fh7rutrf6+kvvVeraWDFy0SLbdequUzJsXSNdqXKMLVN023rJfP+vf7QIAPksFut21Lot//bnnotlujnyVCnQfYDC7M7wugAMogegNvTqPQYuaS1+7Yy7eAgDVpQ9Ndn797301n2f4dfeCyY+Qffnlft+PUCoAbN5dILe+N1327NtvPSMjJdk6819Qul/GHt1L/jDsREmIjQn6/eQHCCCAAAL1L0AAoP6NeQICCCCAgIeALpg1ad1e89XUX2v7+99LF/OlW5PVhdLsFpeue3efMkW0rnw4WiBfYa3yfiYA0N4kzYtISPD92J92HGj+Ad1xUNfmWd2geM4cWTdqlN/bJZpz8N1Mtn3rWILnPJpz8rl6HMLMUbBNx9zRjMcV/Mh/6SXJNuf7/TWdm87mWd7O/1fm5loJBO3eKdf9a321N8Z7zPxvueYav5UQPPvnK/mfXlfw3nvWl3hfzfP91iDSjkceke2mtF8gOym0DGDGfffVCCDpnG4wz/RXzUH7E0oFAP39xl17zPn/ubI+b3et4SXFxVpHAgb39J8zIth3husRQAABBEIXIAAQuiF3QAABBBAIUsDubLTrdnaJ2gJ9rN15aL1PwNv/A32ouW6XSQq35aqrbH+h5/8170CyWYzHdOv24/VmQaqJ4HRBl29K4lVs3Wp7H7sLPL/62m1Rd90vOj1d9Iu57siIbNVKNEN+0aefWgkRy7Oy7B7r9e+eC1D9Wr5+9Gjbha/mJdD3InnMGImIj7fOyBeYLft5f/2rbSUDz46kXX+9tL/hBusYRZ6pXqDOgSy83e+TcPLJ1vb/qHbtao0zkB0WXU2uAT0ysv+77yTXJDcMZmeHBpA0CGCViDT//d4PP5TtJiBgV9Eh1AoAroFWmd0GS00VgH/OXyxZHoGAYzLay0MTx0p8THSd3g9+hAACCCBQPwIEAOrHlbsigAACCPgRCHThqYsj/UoaarNbiOn9Q0mK5qt/umjXLPuly5aFOgT73+v2cx/nxfXH3ioqBFIr3v7BwV+hmeszzU4G910FB3btkixjte+rr4K/YSP+wt9ZersdAI3VbW/+gfZFF/2a6O/bzdvk2E7pMiSzq8RGRZlAQK7c9dEs0cz/6a0S5dIhA+XEHp0DvS3XIYAAAgg0kAABgAaC5jEIIIAAAj8LBHI+Xq/u9vrr0iaI+va+jO3OYuvvOppt1+lajz7MbbcZg57HDvbLcjDdiDC5B6I7dRIt6+er+fpSrUcKtIxgOPunuwR8Za/X/qX+6lfS1Wz51y/41c0sLPUowdZrrw1m6H6vbREZKYcOHgzb/bzdSEtGtjYVB7y1kvnzZZ0p6RhO23AMJtnstOjxzjsSmZIS9O3eX7pSXvjyGxNr+jE5YRdTCeDBc8dIu6QEuffjOVZg4L6zR1ulAWkIIIAAAk1PgABA05sTeoQAAgg0e4FAFuSK0PuLLyRp2LCQPfavXClZ48b53UYf6ploX52sS3m8YAasW+K7vvCCaEk/DTb4ar7yKeguAD2msPvVV4N5rM9r25mjAqWLF/v9ku8r2KJHQzZedJHf7PWBdtLaHn/LLZJvxqX5AerSksyRjOLZs33+1G4rffmmTZI1frzojpe6NB1D/LHHyj7jGc5W19wapRWVcsf7M2WlqQLQt2N72VFYInnFJXL2cUfJNaedLG98vUxeW7hUJg0eIBef1D+cXeZeCCCAAAJhEiAAECZIboMAAgggELhAIAEAb1vWA39CzSu1nNvGX/5SimbN8noLu5rqdX2u63dV+/dL7j33yM7HHw/1VtW/18VhW5M0T5MIRrc3i7GHHhItf+er+UtwWLl9u2zShbc5h1/Xpv3RbPhppnze1ptuEk3q5635S5qn12uwZuPEiVb+g7o2rV7QxeQEaG2S4WnFBM0BEUzTsWjZQd19ssGUafS1gLc7NmKV8zP5CnY+9VQwj7eudY1BKzZsNDsMgvHQ9znK5G0omjHD63M7mPKRGfffH3Sf8ktK5dopU63fPXvRmVJhxnerKQeYaDL+P37eOPlw+SorAOAKCAT9AH6AAAIIIFDvAgQA6p2YByCAAAIIeAoE8mU0yWyd1u3VUampoQOa7crbzQI51yx8vDXPjPShP7D2HXQxuOff/5Yck7TNLkmb3fMThw6VTk8+KQmm/rz8VHrO37GKQEroBZtF372PmiRQ8zW0mjDB6o+/s++avE+DEf7mVYMA2ZdeapU8DLbpWLu+8ooknHCC9dNggxs6FrXVigO6dV8rC2gOCW+ty/PPW8kb/bW6BDQSBg2SLiaBZPzxx1u3DjSzv16r/e/y979bFQ00OaK3VtejNa4dAGt27JKbxgyV0UdlygPTPpdVuXnylwsnWDsAPlmxVi47ZaBcNOjYYKeO6xFAAAEEGkCAAEADIPMIBBBAAAEPAbMg1wz5W00Gdm/no3UR090slpNGjgwbna+EfHG9e0tPk8U9rk+fsD3L340O5OfLLrNA06/CdqXa3O+jX6Vbme3kGqzQ0nxikq25Ny0ht9XUjt/14ou1Ht/52Wcl7eqrq4MFvvqn99CFY+7ddwdUdcBzF4LrvloCUXcUaKUAzzH0/OADaxx2rWrfPuvL/Y4nngjIKSIuztoNkWYMPEsqasBJ8zAUf/aZz8f6Gkvp0qWSdeaZtY4RWAEqDWSkpdkNxcrsv8nsJqjIzvZ7rb73HYx9m9/+ttYYSpcssYIR/oIiGhjqbKoZRHfsKFkmGKO/8Wyh7qxxbfOPMIGeMUf1ksqqg/Ld1u1yoVnwv26+/leYnAsPm+z/fTum27pwAQIIIIBAwwsQAGh4c56IAAIIIKACpsxdkTlfvdN8bS2ZO9cqxaZZ4VN/8xtpZ86k67b2cDddgOVMnmyVS9OmC9F0sytAt0w3dDtUUWFVB9Bt9yXmv8o3bpSyNWuqu6FbwFuabPkJgwdbZeISTznFKsHnr1mLZrP1XRfOustAt49rmbtUsxhvYRIFBtr0yIImsCucOtX6T90Cr/OjTeeoZf/+VtUE/Zqvi1ZvrXLnTqum/e7XXpOqkhKJN7sVdIHeauzYWsELf/3SZIK6cNc5Uy81cgWNNGijX8tTzjlHdEHuz0eDG0U/lVTct3Ch5aNBg3izU0CT+LU2R0R8jUUX0jkmQWTx559LRGKidX0Hc9xCS0cG2jTws+fNN2XPW29ZORJ0DPp8zcivc5tijj0kmrluERPj85a+xpB46qlWgEfno8LkO/AX7AikAsCBg1Xy5Kx5Mnv1Bhl3TG+5duRgK7u/tpLyCrl36hxZtsV7XoWB3TrJvWeNtCoD0BBAAAEEmp4AAYCmNyf0CAEEEEAAAQQQCE7A7KopNoG0zZMm+d1pYJe3QB+6Kb9Abn73EyncXyZpSYnWef+2iT9XbCg3x1lenr9Ypn63Rirdqiz0SW8nd595mvUbGgIIIIBA0xQgANA054VeIYAAAggggAACAQlofon8l1+WbddfX71Tw9cP00yVhk7m+EkLP1/oc/YWWQGAXcX7pHf7tvLoL06XD5atsgICerbfFQzQQMCH5t9fNVv/O7RKkmdMHoDkuMB3mgQ0OC5CAAEEEAirAAGAsHJyMwQQQAABBA5zAfMleWfWSlkx8z3Zvnq5VJSWSGSUKal3RD8ZdMGVktq5x2E+wObVfT2usd1k9N9pciV4y6fhOVpN1qhlAO2anuv/bO1GmdCvj7RJaCnXvvU/U/avWKIjI2XM0b3k0iHHS6uWcXLAHOXRRIBfb9gi9509WgZ172R3a/6OAAIIINCIAgQAGhGfRyOAAAIIINCUBIrycuWLFx+SXRt/zkXg3r+omFgZeunN0uPEEU2p247ty8GiItlqvvrvNlUPAmma6LC3yaegOQeCabrI/8/Xy+U/3yyXKhMg0qaBgCGZXWVor27mKMBqWW4CBpMGD5CLT+ofzK25FgEEEECggQUIADQwOI9DAAEEmrrAIfP/7O8r2CV5G1ZLnvkSXLgzRwq2bRL99/1FBdZ/urcWJht4XFKKRJgtxUntOkhyWoa07dZbUrv0lJQOXSQ2IampD5n+GYEd61bIZ8/fa+Z4r1+P+JQ2csZtT0ir9M64NaKAljfcfMkltSot+OtSIAkA/f1+46498vwXX8v323bIoZ8CAa7r9f8O3DJ2qFUZgIYAAggg0HQFCAA03bmhZwgggEDDCJj/R75o13bZ8PVnsvGbz6Rwx7Zai/xQOhITnyjpvftKj0HDpfOxJ4r+z7SmJaBb/mf95S4pLykKqGN9RpwpQy6+1rasYEA346KgBbSs4WZTVrBkwYKgfhtIAkC7G+r3/00mEPD618tkQVZ2dSCgf5cMuefMkZIY67uKgd29+TsCCCCAQP0LEACof2OegAACCDRJgbKSQln92VRZPecj68t+QzTdQj7s95Ol28ChDfE4nhGAQLEJ/sx4YrIU5eUEcPWPlyS2aS8T7nhGElLbBfwbLgyPQF0X//r09Ntvl44PPhhU4GbPvv1y+/szRP/zvOOPkTOPPVLiY6KtwSzJzpG7P55tJQp8eOJYiaP0X3gmmbsggAAC9ShAAKAecbk1Aggg0BQFCnI2y7fvviTbVnwb1i/9gY6149HHy6hr7xMNBtAaV0AT/M169m7Zsfb7oDoSERklo80cduo3KKjfcXFoAnaLf/3C3yIuTgreftvrg3q8+660Pu+8oDqxImeHCQDMlLLKA9bvkkyWf60EcPZxR8qBg1Uy2fxtW0GhVSlAAwE0BBBAAIGmLUAAoGnPD71DAAEEwiZQsnunLHzjWdn2/aJa53fD9pAAbtS+1zEy9oaHJLrlz3XFA/gZl4RbwBz9WDb1P7Lsw9dqvQ/JaR1lzA0PSHH+Tpnz3J/lQHlZracPOGeS9D/74nD3ivv5ENAz/5suukiKv/zS6xWpF14oGebr/rYbb5S9H31U65qYrl2l1/TponkAgmmb8guskoBaAtC96S6AozLay+rtedY/PzLxdDmyAztCgrHlWgQQQKAxBAgANIY6z0QAAQQaUOBARbmsmPGufD9tiuh/39it54mnyfArbw9qG3Jj97k5Pn/P1g1m6/9ttZL+acm/kdf8WTr3O1Eq9u+TmU9OthJCerY+w8fLkEk3NEeaJjemqpIS2XLVVbL79de99q3tZZdJ52eekcpduyRr/HgpW117vpJHj5Ye77wjkSkpQY3PVeZv/vrNMt6UBCwpK5d55r93VQPQm6UmxMvTvxwvHVsnB3VvLkYAAQQQaHgBAgANb84TEUAAgQYT2JubLZ+98ICVxb8ptJiWCebL8oOiuwBojSdQdfCAzHv5Ccn6anatTnQ6ZqAJANxbfUTjc/P+bFz0Ra3rNKnjiD/8qfEG4ZAnHzpwQLbff79sv+8+ryNu89vfSpfnn5eIxEQpnjNH1o0a5fW6upz/d91og0n6d9t/Z0hKfJw8dO4YqTRb/1//aqnMXbdZDpqqIJcMPl4uOvFYaeGQOWGYCCCAwOEsQADgcJ49+o4AAgj4EjDbu9fOnS5fv/l8nb76t4iIsBK9afb+9CP6WcneWmd0rfW0gwcqZXd2lpTsybPOke/OXm9KCOZ7zS2gX5aP/8Wl0nesOYNsSobRGk9AS/7NfOr2Wlv79Wz/yKvvkS7HnVzdOQIAjTdP5myG7H71Vcm+8ko5VFlZqyOpv/mNtfiPTP7xy/uOhx6SnDvv9NrhzP/9T1qZ3QHBNP3S/8zsBTKoeyfp16mDvDR3kaQlJ8p9Z4+StCSqeQRjybUIIIBAUxEgANBUZoJ+IIAAAmESqDJfDJd88KqsmP52UGf9dYGuSd2OGnWOpPU8qs5J+g6ZL4L7CnZJ7sqlkr1soezekiVtux8hA87+raR27hGmUXKbugro139d1G9eMr/WLVI6dJYzJj8tLZN/3ibuKwDAEYC6zkDgv9u/cqVsnDhRytatq/WjpGHDpPuUKRLdoYP1t4PFxVZpQG/n//Xcf+a0aRLbvXvgDzdXPjDtc/li7UbrNxEmaNepdSvJ2VtkJQK8ZexQExjozFf/oES5GAEEEGh8AQIAjT8H9AABBBAIm4Ce8V/w6tNet3b7eogm4zt61LnSd9wvRbfo05q3wO4tG2T647dIeUlRrYEeY3ZnnHjh/9X4d18BAJIA1u97UlVa+uO5f7MDwLPF9e4tPd5/X1oefXT1n/Tc//px46QiO7vW9W1//3vp8txz0iImJqhO//3Lb+S9JT94/U0LExA4uUcXudkEApJNQICGAAIIIHB4CBAAODzmiV4igAACtgKVZaUy719PyqZvvWcJ97yBbvPvPfR0GXTBlSz8bXWbzwXfvvtP+f6Tt2oNyFtpv8r9pTLz6Ttk5/rai8AR/3en9DhxRPOBaWIjKTRf7Dece26trf8toqOl64svSptLLqlxlKbgvfdk4/nnex2F7hTQKgHBttXbd5kyfzOkZXSUXHBCP/l05XrJMvkADpmjCa42afAAufik/sHemusRQAABBBpJgABAI8HzWAQQQCCcArrtf96rT0rWglkB3VbP9J962S2ScdSAgK73vEhLCi55/1XZvHhudY4BPUKQ2iVTTjj/cunQ59g63Zcf1a9A6d498smjN0rhjm21HqQ5Hybc8YyV78HVSnbnyf8evM460uHedNfI6Tc+ImmZR9Vvhx16d836v2nSJNlrvvJ7Nl3Id33pJSvpn6sdqqiQLVdfLfnm3z2b7hbI/OQTie3ZMyjNjWahr1v9Z65cJ298vVx+bZL8/cYs9POK98m7i1eYSgCbrGMBt48bLsd2/vEYAg0BBBBAoOkLEABo+nNEDxFAAAH/An7quXv7oSb106+38Slt6iRbvGu7KR83WYrycrz+3r2MXJ0ewI/qTWDL8q9kznP3iuYB8Gya+E8TAOpOAFfb9v0imfXs3bWu95YroN467cAbF82YIVlnnVXr639k69bSyyzmE046qYZK+YYNknXGGV5zBbS99FLp8re/SYvYwLfp7yuvMF/+Z4oGAc47/hgpraiUj79bLeP7HiFXDhsksVE/vyMOnB6GjAACCBzWAgQADuvpo/MIIICAyIavPzMl3R4Xzchv17qfMEyGXnqTRMfF213q8+/LPnpDln74mt/f9zzxNBl+5e1k+6+zcj380ASK5pv8EGvnfuL15gPPu0yOHX9Rjb9989bf5YeZ79W6nvmth/n56ZZa9i/ntttk51NP1XqIr8X8nrfekk0X1Zw71497vPuutD7PVN4IopWbPtw39TP5ZtNW61eJsTHWboDthcXSvW1r66t/j3apQdyRSxFAAAEEmooAAYCmMhP0AwEEEKiDQOGOrWZL981Sune37a8zTx4lQy65oc7Z/fUB+uVYvyDrl2R/TXcZjLnhQYmObWnbLy5oGAF/2/8jY2Jl7PUPSocjj6vuzP6ivfLJIzfI3u0/LgJdTZO/DTXHR3oNGdMwHXfYUypzciRrwgQpXb681si9lfLzd1wgfuBAyfzoI4nOyAhaUXcBvGjK/s34YZ1UuZ351xvp1v9z+h8lVwwdJFGREUHfmx8ggAACCDSeAAGAxrPnyQgggEBIAprxf85f75FtPyy2vY8uyEdfe5/ExIdWu9vXotCzAxpsGHbFZNt+cUHDCfjazq89SGjdTibc+RdJbJNW3SFfxwVapXeSM257yhwh4Qtwfcxeyfz5su6002pt//dVyq94zhwrWaCWAfRsGQ88IB3uuCOknTha9u/1r5bK52s21ggEJJhdAY9MPF2O7PBzzoj68OCeCCCAAALhFSAAEF5P7oYAAgg0mMC6udPNlu6namTk9vbw5LSOcvrNj0hSu9ATdRVs2ySfPHazlBUX+h3n0EtvtioM0JqOgK/t/NpDzx0bGlya9cyfJHf1sloD6HfGhVaiR1r9COT/61+SfdlltW6ecvbZ0u2NNyQyKan6b1oqMNuU+Nvz5pu1rtev/r2mT5eW/foF3VE9AqDN/az/pt0FcvM7n4j+rWNKsgzq3lkmnTyAHQBB6/IDBBBAoHEFCAA0rj9PRwABBOoksL/QZHM3C/G9uVv8/j7cCfmyly20dh24lwHz7EBcUis549YnpHWn7nUaGz8Kv4C/cn76tD7Dx8uQSTdUP3jr99+Yef5zrbwSulPgjMlPiAaVaPUjsOOhhyTnzjtr3Tz1V7/6Mft//M/5OwrM+f5Nv/51rd0C+uO0666TTk88IS2CTNjnOv+/fOt2Gde3t1Xir1XLOKs/7y5ZIS9+uUguNCUBLx96Qv0AcFcEEEAAgXoVIABQr7zcHAEEEKgfgUAS8VkLuxFnypCLrw1pC7D7CJZ+8Kos+/jffgfVpmumjLvlcYlN+PlLZf0ocNdABYp25sg0c55f8wB4a+47NipKS2Tm03dIXtaqGpfq2f/jJ/5Ojp3wq0Afy3V1EMiZPFl2PPporV8mnHyydZ4/qt2PW+73r1wpGydO9Jr5X7/+Z06dKvEDgivzeaCqSj5dud46+685ALTpLoCxR/eSX5pF/559pTL5vzMkw+wAePy8cVZiQBoCCCCAwOElQADg8JoveosAAghISf4Omf74raYMX65fjeS0DLMQf0wS26aHRS3QBICc/w8Ld1hv4m/nRo0EgH5KSoYrj0RYB9YMb5ZvvvJnX3FFrZG1iI6WLi+8IG0uuUTKVq2S7Msvl32LFnkVyLj3Xkk3Z/+D/fqfU1AkN7wzTVrGREnPdm1k/vrNtRIA6gM7p6bI0788Q1LiSfLZDF9BhoQAAs1cgABAM5+f8mFxAAAgAElEQVRghocAAs1PYMWMd2XR2y/aDmzQBVdK39PPt70u0AsCTQDI+f9ARRvuOn87NzSZ3/jJT0ty+46yc/0P8unTd0rF/n01OhebmCyjr7tf2mce3XCdduiTCqdNs6oA1LUlDRsm3adMkegOwef8WL19l0x+f4akJsRbC/zyAwfl5fmL5Yu1PycAjI6MtLb//2IA70Jd54jfIYAAAo0pQACgMfV5NgIIIBCkgG7P1q//+ZvX+f1lfWRq37Vxtcx4YnKtxaF7R2JaJlgJB9v1ODLIkXF5fQnY7dxI6dDZnOt/Wg6U77fmtygvp0ZXNI+Elv3redJp9dVF7usmUJmbK1km4V/pYvvqHp5wka1bS0+TFyBp5Mg6me4t3W92AHwi2woK5cbRp8i4Y3pb91mft1vunTpHEmJi5P5zRklaUmjVROrUOX6EAAIIIBAWAQIAYWHkJggggEDDCPgqzeb59PrI1L5u3gyZ968n/A7UtZhsmZzSMCA8xVbAbudGx6OPl8G/vU6+fOkRr+f++58zSfqf+euw5ZGw7bDTLzDHMDQHQM7ttwclEREXJ11efFHaXHyx17naWVQiHyxbKSXmbH//zhlycs8uEh8TXeMZh8z/9OzsBTL1+zX/z951wGVVfv/jBhQFFEFEFEXcO/ee4CjLyjIbNq0sS3OVKzW3Ztk0f5UtS63MPXDj3oqKA1FwoyDIVMR+5/vofbtc3vve+7IEfc7/0+envM99xve5r3/OOd/zPYQ2fx9wEKC1vy8V4J/vjbhAY5cEUb+WjejpRnXs2pscLBGQCEgEJAJ5BwEZAMg7dyF3IhGQCEgEbCPAjsGmOZPp9K4NNseBrg0RvtI+VbIV0W0/zaLjm1bYnNOnfnPq+M5YKliocLauLSfLPAJGrRvL1ahPaam3rDr/VVsGcHeA96mgnUrymd+tfBII3ElIoMgBAyj6559NAYLMv8/XX5PbM89Ydf6h7D9myTrax068YhDwe7tdM+pU0084+IpdiosXQn8XYm8QhB/rentS5xp+FHr5Kq0MOUFtOSAwqnt7U/uSgyQCEgGJgEQg7yEgAwB5707kjiQCEgGJgFUEEmOu0vJJ71NC9BWbCHnVaECd3/+EChfNPoVu1ISvmTmCok6H2ly7wWPPU8Mn+skbzEMInD+8m4JmjyGUApg1OH41OvSkps++KZ1/s6Bl87i0Gzfo4pgxdJUd+39TU3Vnd+7QgSrMnk2OtfRr8pNupdJHf6+hyJhY6stt/cKirtGWk2cpNS2N+rVoRH2a1qPPOPN//FIUTe4VSNcSEmns0nV0NT69FgQ20b9tE8kAyOa7ltNJBCQCEoHcREAGAHITbbmWREAiIBHIAgJn9m6hjV9PoH+ZCWDLmj03gGp1fiILK2V81KiNHJ6A09jx3XFUsUELw7VTU5LoaNBiOrF5JSXGRIkzObmWocZPvUroIsCTGc5x+9ZNCt2whI6tWyLmwDNlKlalxr3foHLV6xk+n2EA7yH2UiSd2LKKLhzZS/FXLxHWgCGY4uJVkXwbt+XWij0IWgdmDcETnPXU1jUiePMvt1rDfA16vkB1u1rP2CpzpyTE0QlmXYTtWEdxl8+LZx1LuVHlpu2p0RMvURGH/3rCJ8VG0/afP6fIQzvFuJw2MEw6DZxAJUqXtSyFs+5f/BPhXU3m/eBeizg6USMuI6jVuZfNe7X2ToDN0rDni1Sz0+M2j4PzRh7YTodXLaCYc+Hi3goULEjlaz9C7ft/REWd9GvW73B2HKU1oRuWcoDrmHgW9+PhX4ea9XlL3HtmDR07Tu/cQGf3bRVdO6DhAYNGRzveV5lKd2vsdY3xQ7u/6B9+oNh//qGbZ86IoQ7Vq1Oprl2p9EsvkWMdpuPzWY3sf8F7aMHeEHrmkTrC6Y+KT6DxyzcQMv7DA9vSzzv2iz9P4QBAjXLuog3gnM27afXRk5ZOAA18vGjsox2pBJcHSJMISAQkAhKB/ImADADkz3uTu5YISAQeQgTMUPBzSoTPTPDBwbkUdRs2g1y9fW3eDhys9V+MpfPsZGsNgnNgL6Au3ZaB1r7+q3HCKbY2hz2idXAez+4Lpn1//2h1Pu38cA6bcGa8etvuwsm0ZQgiWBPWwzMeVWtTwKBJwkHWGpzhfX/P4wDJCksQQjsGgZYOb48RGXpk94O/nyECBblp7d8cKYIRMFtndXb3pB4fzSZ0HLBmqclJzFIYTZeOH8rwsS2cMBgOfPC8mRS2LSjDsza/D+xcA6/dC76j5BvXre4LWhaBQ6aSWwU7yml43ouhB2nn718T3lM9q1C3KXUYMCZbmTq27j4mMZmGLFopWABVy5amoQFtuN1fEUH3hy4AWAKlSzjR7Gd7iC4Aih08d5FGLg4ib9dSNJM7A0jnPze/YXItiYBEQCKQ/QjIAED2YypnlAhIBCQC2Y6AWQp+6Yp+ov6/WHHnbN3Drj++pSNr/rQ5p1kBQKNuAg0hOsfZcT1DGcI6dhYhbqdnyKx2HTrNZuYXzyJrDmHD8yF77MILbAcjcTxbgQ4shiBHp4HjMziAtoIb6k0WLuZAAYMnkydnqpNiY7g8ZCA74ZftOkdWBz/CjI163fsYBiCMAgCntq3lAMZ0q+wWz2p1qcugiVSkmPWe80eD/qZdv39j9Vm9oBQCLNvmfUbhuzcaMmpqBzwlSiHMGBge23+ZTSi7MGLqIHiEAMPNhHhKu51KCH55121CLV4YyIGS0maWs3sMMvwjF68VQYCC/A53qVmVqnqUpm85049ygOaVfWjsYx2psCqwBSbACC4fQGeAqU8Gkr9HGbvXlQ9IBCQCEgGJQN5BQAYA8s5dyJ1IBCQCEgFdBMxQ8PEw6PNt3xiRrUgiO7tm1keiR7wtMysAeHZvsMje65mtAAAo1NhLVNgxm3tBVj1w8BQq61dTdxxaKa5jJgK0FTJjcNja9v+QfB9pY/XxyydDaM2nH3J7vRSrn1dv150F9gal+wyO4yZW47+ZcMPUlpRyD5xl9YzhdDMx3tRz2TFIXfJhJDSoF+zAPozaFFZu0o7avzXK6paN2mJaC4gh6IP3z+gdUha0tXfLpjjrf3b/Ntr648ws34E3ly2glCY7NTzU4N1IuUkz1gTTjvDIDEGKAe2b0RMN0msJxCQm0WBuDQhdgMm9AqhOec/seH3kHBIBiYBEQCJwnxCQAYD7BLxcViIgEZAI2IOAWSG3nKj/N3LulHOYFQDMSgDAVrZXi2fHAWOp0iOtrcJ8JewoBX0+2rSjrXdXtpgGB5b8Qvv/+Un3mtX0eQzKzJ6UYInZAJE975zRWBcvH1HyAU0CoxaRtrLoRuKWtgJCRmwSBGc6vD3aoj2AgAEEES+fOGx0PMvnRiUI7EVTCLNj9v31g8jkZ9WgqfDoSC6XYE2MnLI7vOegY2Gc+d9F8RwQUKwYl5M0rlSeOrLqfzXPMpR251/6bddBWnP0FLk6OdKs3t2pvGvJnNqWnFciIBGQCEgEcgEBGQDIBZDlEhIBiYBEIKsIQERu5/yvbE6D1nudmVIOGnF2mpFzp6yldWj19mAUALCWGcdcRtle7Xp6AQBbter24laI9QAC3p9IaKWnNtD/17GjeeHoPqtTaqnpmd1T61eGkH/rQLuxsfec2vHF3dypE2epEQAxyuAbvZe2gltGwpJG3wt1QCwzzj/ObYuBAOf/0Irfad/iedkmvFjc1Z16jPw8nbhiVu9L73m0B4SDP39XRu0F7TOdOCgwJKB1uvKAnNqXnFciIBGQCEgEcg4BGQDIOWzlzBIBiYBEwBQC58+fpzVr1lCNGjWoatWq5OTkRMWLp1eZNyMAiLp/CJYZKoub2tW9QezgbJozmU7v2mDzKTOUe2UCowCAnsN1iYXV1nw2ktLuKfPb2pCe4wjBuA1fj6cIVozXM4gYNu/7Dnn43aVCH9+8nHb/MUc3u2uNdWGUkS9bpQYFfDBFdBPIrGOKvamDHDgT6uhzqgwANetQr/dv3ZUQpFE6EBhl8I0cWlvvti1hSaPAQzoBQH6PDyz7jQ4wI8OoNl/7XthitkDhH5gbZf4dS7pS3W7PkG+TtqIkZOXUD4RugzXLDQaAet1Z3P5vxeHj1Izr/wsXLEB7zl4gBAbUVtfbk0Z2ay9EAqVJBCQCEgGJQP5GQAYA8vf9yd1LBCQCDwAC8+bNo/3791NoaCiFhIRQy5Yt6ZtvvqGyZe+1V2PnZQO3/4MSvy3LCccBTsrKqYMN1fHtWTuzAQCjbK8aG71gSPiujbR57lSRtbZmEJwDiyJd2zjGf+u8WdwecKXVZ6xR1I1KNiwsB557G4vGHd+4zO43WU/hHgEAJUhyLTKMAziTCDoO1szdt5rQjNAT2FOeKcrBJb2adKOz2qqhx15XTR9K0RFhVvdnS9QSIpArpwzi1o3nrD6rFqXEd2czB7KMHHVrE+kxW66eOSE0HmzpNSBoUqPDY9T46dct+BnhpQ4O2f1SZOKBfw4co8UHjtKwwDZUy8tDtPwD5f9zDgz4uLnQqB4dqIJbKTJuzJmJxeUjEgGJgERAIpDrCMgAQK5DLheUCEgEJALpEZgzZw6lpqZS//79RQDg0KFD9MILL1BhrseFmRXhywnHwchZUU5iz9qZDQAY1dSrUbXmOBqVEEB5vdvwGZzlrpDhFbW1trUAwH6mhB9Y+qvuq65Q9y+GHhBaBHpCgba+K2aCLhC6W/3pCN0AgGF9u4kvq1GHCFsZdCNWh7aGX70do7Mpz6LF38ppQyj2YqSJ06QfosdssdW2UJkBIpHN+g4Q7SKJFfcVQ8nA3j+/192LWTFNuw9jxwO30+7Q+OUbhFDgUKb9o1uANImAREAiIBF4MBCQAYAH4x7lKSQCEoF8jMDVq1dp2LBhFBYWRm5ubiLzP3PmTCpZ8q7YltkAQHY4c1oYzZQe4Blbjpp2ztwIAFRr041a9WOFfZXjZavVHPZoS2zOngCAETVdYSeU8vA21V1B79U2c99GWJuZw9ZXy0jrwKiG3yh4oLQZtLYHI20K8Wy3Z2n3wrkUsnphpv6F0AuyGIlR2moTufm7KRS2Y53ufuxpO5ipQ6keQrYfe7WW3Q+5cJk+5PZ/YAWM79mJIBAoTSIgEZAISATyPwIyAJD/71CeQCIgEXgAEDh+/DhNmDCB2rZtS927s9J2+fKWU5nt8Z5VZ04LoxHFWj3eHqfFyCnV0wAwypwq+4HoXMd3xhIyqYrBKd/4zSd0dt9Wq28L6tS7jZhBJcv+h7vlWa6HRrvAc4d3WX1WSxE3orUr1PRzB3dwacGnGWrS0bqw3RsfCgbBqa1rdN9uMy0fjbDO6jtj9G7aquE3Ki8xEg+0FTxQxBmLlXAW7RHxLqsN5RMtOUAEtseamSP48+tWcbaGj9G+MVHFBi24+8AYKqhxmm8lJ4r1ok6H6t6rwg7J6X/WUOc/YflGcipahN7v1JIc+X/PXI2hv/YfoUPnL1PRQoUoKj6BShd3olnP9CC34o45vSU5v0RAIiARkAjkAgIyAJALIMslJAISAYmAHgJxcXE0YMAAOnjwIHXo0IEmTZpEJUqUSDc86fo1WjZxICVER9kEMqvOnHbySHZQ1385TrdeXj3envaDRrRvvXOYLUdAezo4X6hZR2359YsRdPHYfrpyMkRXAM4W7RqO//ovPrZaP+7k4kbdR8yikh7/BQ6MBACxVosXBtLqmcMz0NIRgAgcMoWc3cuRUcmDGcxzOgBg1IbPVg2/0ftlSzzQiGWBe+k2fCaFrFqUQbsB1PzWrw6lKs06kNF3y1owKmT1Itq9YI7ud9GxpIsQ43SrUCXDGHyHl098jxKvX7X6vF5XiZz4FzQmMYkG/rGcLsfFU4liRakQ6xXEJadkWKo2MwAm9QoQgQJpEgGJgERAIpD/EZABgPx/h/IEEgGJQD5GAIrk69evpz/++IMuXbpEvXr1EvX/RYsWtZzKyElRBmZnAMAoY66FXK/lnrWrMXIa9c5hpDaflddAj2p+7exJkf3H2tasUqNW1P6tUYRstWJGtelgS7h6VcyQ/UdWusugiYTzw2xRxY2y48pecjoAYDS/XmDFzPsFQUbgYU2g0CiTDk0KCO+t+/LjdCJ9Wmr+9fNnhD5ASnyc1fvV7h+Cf4vH9Nd14DFJ9faPUksO8KjLT5TJjYJf1gJKWXmvbT37L3/4O7f/m7d9nxD+UwwYlXJ0oMSbtyg1LY1kACCnbkDOKxGQCEgE7g8CMgBwf3CXq0oEJAISAYFASkoKHTlyhG7dukXx8fH07bff0tNPP03PPfecBSEjmrUyMDsDADeiLrDC+hCbjo6yrp4avd4VZzYA8O+dO7SFW66FbQ/K9rdHG8DAWqe2r6Vd878hOJvWrFiJkhQweDJBSV9tRk5xw8dfpMiDOwnBBbXVCexNTXq/LhxHo9p6o9Z6yrxGe8nqO2PEUtArDYmOPC3U/20p6Fs6JVgB3ygo5lOvGTmX9SLU6qsN5RUBgyZZujwYOeS4407vfCyCMtHcUWHjt5PoxpXzuu8fxncdOp1K+2TM/uMho04WthgT2f7S84Rw+4NPnqGZQVuFw9+hehV6t0NzSuP3f9DClXQuJpY8SznT7GdRAiBbAObEHcg5JQISAYlAbiMgAwC5jbhcTyIgEZAIMAK3uf42jbNr0dHRNHHiRFECcP78eapYsSJ9/PHHohxAMbMigPYo8Rtdwp5F/6PDK/8wGiY+z+4AgLp9m3oDMedOW63nNrVJG4PU+4fjf4HLBUDxRnZYz2yJvBk5eX4tOhPaEapbEaJsoduwGeRYyk0saaS/YCs7rt5zTgcAjATtrNazm2x9aKsW3ihzX7piVUrhun811b5wMQfq/N4E8qrRwAKRET72vlu2Wh5iLiO8cqoDwKmoaFpy8Bg1ruRNbfx9M4j+QfBv3LINIgjwQedWVN61FI34e7X4e6uqlWhU9/ZUmEsEpEkEJAISAYlA/kdABgDy/x3KE0gEJAL5EIElS5bQokWLhPOfmJhIVatWFQGByZMn0+OPP04NGvznpKTeTKa1s0bS5ROHbZ7UTFs4M1CZETlTz2PvukZ10Nbmu8MBky3/m0and20wcwS7xqDVW92uz9CNqIssEhis2zJPmRTOf9WWAdTypfcziLxhjK2sOGq8EXBIjoux7BHzNe3zFtXq3MvyMyMH11Z2XH34iAPbWb9grK72QZYyzuzIb/h6Ap3Zu8Uq3nr17HGXz9HKqUMoKTZa95702u8pDxixSMCQ0NbZWyvXMMLHrheJB9vqJGFUtoC1zN6rPftKupVKH7Ga/5GLVwS1f8bT3ci3jGuGKfZFXKCPFq8V5QBvt2tKRy9G0bWERBrUqRVVLO1iz5JyrERAIiARkAjkYQRkACAPX47cmkRAIvDgIhAREUG7du2iKlWq0JAhQ+jcuXNUuXJlSkhIoLFjx1JAQEC6wxtlDjHYyGkyi6YRrVs7j70BACP6trX54GRunjPZqhCf2XNlx7gCnAWt170PNXjsBavOP9Yw2zpR2Y82+4+fGzmmZgQAQa9f/9U4unT8kO7R7b079URGzBSrHQBMZv+NShzMCkIq+0X2H+Uanv510mGBMgx0CUDnhqyakYCfUVAH69sKIGR2f2qxP2eHYjT1yUBB509JTRWZfnULwM/XbaNlh48Txv3Q70lydZLK/5nFXT4nEZAISATyKgIyAJBXb0buSyIgEXggEVizZg398ssv5OHhQa+99pqg/ePP7u7u4udXrlwRrAAHB4d05zfbAs+MY2gLWDPZ2SwHAGJjaOmEAbrCesWKOwsV9TKV/MVSyJZDqC32YuR9fSdKeTJ9+tVhhDpyWwaH8sLRfab32uSZ/lQn8Ol0441YBAHvT6RyNerrrnErKYGCZo8xZI3YW76RMQDwIV05ddTqPqwFF4wy98pERtoEZzkgtP6r8aYxtpb9x8PQWgj6bBRdDD1gei69gUYCfieDV1PwDzNsrmOPmKbZDavF/jrWqELvdWxJU1Zvpq2nzlLVsqVpANf812KlfwQCUm7dppd/+pOuxifSW8wCeLLhXUFKaRIBiYBEQCLw4CAgAwAPzl3Kk0gEJAL5AIH58+eLLH/79u1p4cKFtH37dnrjjTeoZ8+e4udoA/j666+Tr69vutMYiZUpg1Hf3Pn9T0QLPHsNNPvgeTMpbJt9IntGjo92H4kxUfT3qNd1xfXSOaWcMd69cC6FrF6oe5yqLbsQaqfBEoCDmRx3XTh2ijmwMFsaZztRSpEZg+PfqNfLVKlRawIDwJYho7xi8qB069saj7m7Df+UgKHFDKj1Rnjbe4/t3xxJlZu2txsaUPgXj36dUphpYM20AQAwBoJmj7bJSFDmsdZ+T73GzvlfZxD40zsAOiZ0fGeseEesma02j/aAYotNYabrgdnODvbsydrY26xzMXnlJtrM4n8wlKD4e5Sh/m2aUO3yHrT0YCh9uXEHdatTnQZ3bpnV5eTzEgGJgERAIpDHEJABgDx2IXI7EgGJwIONAFT/f/rpJ/r555+pfv36dODAAREA8Pf3F9l/BAimTZuWIQBgJAqnoGZN6Mwsoqd3bqBgVtlPu51q9hExzp7SAzinm7+fSuE7N+quoZ7vyqkjQv9AT4kfDnTgkGkE58uWbfzmEwrfvcn0ubAHOPy1uzxJbt4cjGEnyaax036G9QO2/jBTd6/Wnq/b7VluV/dauo+MasVt1u3zPg4s+40O/POTbt2/dh/V2nSjVv0GGZ9R/SCvc3jVAtqz6Hv+6X8t5NRD0jnEdu7LFhX+SthRWjNzBKWmmAvogEnSdeg0i/J/hnvgvYWs+ZP2/fWD3e++ei5b92Kmq0ZW2BimX+x7A2/y93DR3hD6ffdhwp8VK8QBLmgAoD1ppxp+NKJrW3unluMlAhIBiYBEII8jIAMAefyC5PYkAhKBBxMBtPyDBsCPP/5IZ86cofDwcGrevLkIBgQGBoqsXDrjX8i3zptFJ7asNAQECvGdB47Xd3iszACnKujz0Tbbstla2JZiu/IcnP9df3xLoRuWGDqnoEJ71WxAa2Z9RFFhx6wuXahwEWrb/0PyfaSNISZmSiic3ctRxYYtyb9VALl4VTTM9iuLgm2wZ9FcPtdSQhcBs6ZXl26kkaBLj8+kI4t6+24jZlDJsuXNbd2yzvfsMP/nPGofRkYbgQXfxm3pwNJfKGTVQsN7V+bQYyXEX73ENfsjWLDxgrm98iizdfXXL5ylQ8vms/7CtnQMDnwXi7uVJTefyhR5YIfuus7untTjo9np2Rz3RoesXiQ6S9gyq5oJpk+ZuYGRMXH0zvwllMxCgeowTpFChejjxzpSU98KmZtYPiURkAhIBCQCeRYBGQDIs1cjNyYRkAg86AhA9X/BggXUpEkT8vT0pOLFi2d0/FUgXD4ZQms+/ZBu30wxhMavZWdq3e8DXaE69QQQVNs0d4pV59+1fCWCY2RkejXWynP2OP94psOAMdyG7ywr6v+su7S9Z0RNvLr1nnZie+bDs3D2zx/ZQzt+/ZLgmNpreuUaRnXyVgMA7JQf37yCdv72Vaay2NXbP0otXxhoyALAPe5bPI+d+QWmnXlruBTjsgwETtJUpRrqcdZq4YHx2s9G2qUFgXW6Dp1OpX2q2HU92NstFgZEyYeDs4v4X6OWgXqlGegusXrGMH5HLtvcQ1YEGc0e7nbaHUHvP3DuInWpWZWasIM/kpX/wQJ4qXlDuhQXT7f436XONf0sugBm55bjJAISAYmARCB/ICADAPnjnuQuJQISgQcUgd9++020AwQL4Ouvv6aWLfVrbuF8bfh6vFCINzLRqq51IDXj9nJFHJysDoeTA0fu0PLfrTqNUKev/+jzFPzjTF1HTZkY2fjWrw6lKs06ZFgLteIQPzsfssdo25bPvWo2pGtnTujS6ZGtDhwyhZC1N2NmWhsKzDj7j5Z8oGPrGRz/SL6DfUyzh7J7Zs2a+B/mMlK4dylXgTP2s8ix5N3WbNjPweXzRbDEGgMB5yrC54EwoJ7BwW3Q80Wq3+M5XeZDQvQV7nDwmV33qLdehbpNObB0htAS0prVDniKmj77puUjiFOu43aG9gpBZkUTQ7svMFFWf8qlB6xloGfaOzUrxoj5ciMAEBEdSx8sWkmxSXfLJ4oWLkSpHBTw5m4As3p3Ixep+p/Zr7N8TiIgEZAI5BsEZAAg31yV3KhEQCLwICKwevVq+uKLL6hbt270xBNPkJeXl81jGmWHtQ9DUb9Gh8eoEtPkHZ1LiY9jzoVT+J7NNnveK/R6T/+6tHLKIIq9dM4QfggP1uz0OFVtGcAOtBMlx8fR8Y1LKWz7OtOieIaL8AB7qP/q+fYs+h8dXvmH4RKo/6/SrCNrALQiVy4FgN1hJzs6Mowi9m+ziZvh5PcG2Kr3Nso0w6GvHfC0wBpU+N0LvqPoiFO6S4PZULBgIYIKvZG5st5B7c69RIcB4IxzIxATyveIdoL2lDjorYXSgOZ9BwgNAb2sODL3rfoNFpn7E5tXCsE/tbCj0TmUz83S/83Md+PKBVrB3wUEk/QM34GGT/QTZQ9m7kY9T24EABJu3qJhf66ik1eupTvCs43r0mutG5uBQY6RCEgEJAISgXyOgAwA5PMLlNuXCEgE8i8CENpC7f+2bdsEA6Bfv37k4+NjswyAede0f8kvNqnx2YGImg5v1nHOjnXNzGGWrq6dKzMtDs3sJzNjbAnGGTEA7FlP0YPA2VE7ryemaM+cWR0L4cbO701gVshMbiF4JKvT6T5fiJ1xo3aJ9iyOzD80KXJqz7kRAMB54fxPWL5B0P0VA+X/g86tqXAh210u7MFLjpUISAQkAhKBvImADADkzXuRu5IISAQeAgSgATB37lyaMWMGOTk5UVRUFPXp04fGjx9Pzs7OugjYQyvODIxaEcGYc6fZeRxO6ESQXQbKeeGiDqzkrk+ntrZWZgQO1WqdZ/oAACAASURBVPMcYqr8vr9/zFL9uhEGyNAjuGPLqrfrTi1fYuV9K4ZWgsD7JtegZ8U8/etQp3fHEbLpCBxt+2U2MzKWZWXKbHlWycpv/m4Khe1Yl/k5IZRpA2dtqUTmF/rvSTNiftbWcSzlRoWKFKWEa/o6AGWr1KCAD6bYLD/JjjNgDij9xyal0LGLV+jToK0Uz8yAl5o3oL7NGpBBv4vs2oKcRyIgEZAISATuEwIyAHCfgJfLSgQkAhIBBYGQkBCaM2cOPfnkk1SpUiXxX4YuABq4UFe//qtxugr5mUXXam19NrMOQC1v8PiLdCn0IF04us/0VlHzHjhkKrlVsE/QTb0AdBSC582ksG1Bpte1ZyBKLup07U3oOmCrVtxW1wSzLR9t7QsU/o5vj7nr/N8z1NtDjC7u8nl7jmRzrEv5inQrIZ6S4vRp8eoJ1G0bUZIAbYjMWFHWtXB0cbN5Fp/6zanjO2MJJQfZZXDgV00fxvT+i3ZNWYNFFmNYL8IWe0C3u4PJlRByik+5SU5FiljN5IdFRdP/gvdQXe9y1Ma/Enm5lKSCHETZcPw0TV8TLFYZGtCaOlTP/PfL5FblMImAREAiIBG4jwjIAMB9BF8uLRGQCEgEQkNDad68ebRz504aN24ctWnThuu1zdFwbybcoC3/m0aRh3ZmC5CgpXd6d7wQI9NadrEOUPve6pUPyLdRazq1PYiCv59umC3HXvBcGxYZrMh1+Vk1sA5APz/DOgjZZQjYeNdtQi1YSb9QkWI2dRP01OLVe8ls2QX2gRIJiNGhHl1rYBdATC8x5mqWjo51KjdpzyyG92g3ayuYYRZohSJRI79yyhBKvG7fXoq7uQtmwwnuenB80wrdc5hpTZkZEE5uWcUtOT819d5ifrQH7PjOONo5/yu6fOKw7pJZDQAciLxIo5cEUTVPd5rQszM5FS2Sbq1fdh6gn7bvt/wMrf58y7hSs8o+oixgZ3gk+XuUoWlPdaUSxYpmBhr5jERAIiARkAjkAwRkACAfXJLcokRAIvBgIhAXF0cDBgygvXv3Ut++fSksLEyUAAQGBpo+MDLaEFMDtT0zImlYCHT8am26CqdRr2MAxmU14FC6YlVq98YIcrknrJeSECfq0m0J2GFdOLJw5io3bW8aF6OB2YGbsgY6EbR48T3yrtXobhs9ZkxsnTeLTmxZaXUbRi0T8VBm+t0jSNK87zvk16KTzXZ+6FwA9khmmQBgOUCh369FZ/HumGEWIGDQ4PGXqMGjff/bm53MEiXIAnFAJ5fSFHlwB63/cpzV1o7FXd25U8IMAqMluw3vDrohnNq2xjAIoA56GAV1bJWFGJ0B7f3Gc13/9tMR5FnKmWY/24Pciqfv/gEnf8qqzXTuepzuvss6l6DZfR6lMiWsdw4x2of8XCIgEZAISATyPgIyAJD370juUCIgEXhAEUAAYOTIkSIIUKNGDVq7di0dOXKEBg8ebPeJk65fE23pTrPiftrtVFPPw3krV70eO3NvMa2+sqln4PyErF5Ih1hN3xbFXT2ZY0lXavz0axaHUf2ZUUYa2V5k/tEWMCcsM7hhH3BG3Xz8hEPr06BFhtZ5eoKDoOQHDJ5M7r7VDI9jhI0yAe6xaosu1KhXP3JyLWM4LwYgWHRkzZ8ieGT2HuHMVm3F6zz5CjmUuNtRQjEEFYJmj7aq6o/91evehxo89gIVLJyejg9myWawWAxaWyLIgneoEjNHMB9Mry0m7qZRr5epHrc0zCnD2geW/iJKPfQ6IyBw1ey5ASK4hsCQraCOPe+FtTOFXLhMH/69hlJSb9NLLRrSEw1q0S3eozYIgGdv8s8PnbtM206fpQ2h4ZSc+t+/F1IMMKfeGDmvREAiIBHIOwjIAEDeuQu5E4mAROAhQwBCcUuWLKERI0ZQbGwslSlThn744Qdq0qRJppGAY3fx2H5CK7krYUcJDq7CDIDjBGe8TCV/qshOq0/DFhkcObMLg0YfeWAHhe/eRFfDj1NKfKwlq1jUqQQVZ0cUgn1VmnWgslVq6vaWx3qoeT/IztTpXRsFywD7RK14LW5Hh+dtsRLM7tdoHDC6zG3uUE4BmnZy3HUCQ0ExOL+OnHV2Z+y86zQ2hV3sxQgK/nGmwAdWhhkQjXu/IYIuZg2q/aHrlwixPGTs4WzCwXVwdqFS5Sqw49+ZWzy2JmCeGYMjCx0GzB91OpSSWVtCCSDhHnCPZf1qkS+3kSxfu5HNu8Be9y/+SbwTyawJAMzwDoBZYivAhD2c2r6WWzRyW0Curcf3As8i+IPADxgNeu8Q3sM9C+dyNn6teM8RAKnd5Umq1emJDMGGzOBj9AzKGA6t+IPOh+wR2GHvEPyrUK8pBzye53Iaj3RTJERfoV2/fyPGY784J76PYJCYDcJZ2xNq+//Yc5jcnYvTuMc60WfrthFq/gNr+1P/Nk2ouA6lXykbKM1sgXFcNlCxtIsUATS6dPm5REAiIBHI5wjIAEA+v0C5fYmARCD/IwAmADL/CAY89dRTWQoA5H805AkkAhIBexBABn/kYg6gnL9M3epUo0fr1aDhf66iGywICCvGrIteDWvRs43rZggE3OaA0ril62nnmXNCALBLzar2LC3HSgQkAhIBiUA+REAGAPLhpcktSwQkAg8GAtHR0fTRRx8Jx79bt25Urlw58vDwoIEDBz4YB5SneCAQgLr8umNh9PWmnexMFqKxj3akGuUyCkU+EIfNh4e4lpBEA39fRlHxCTSye3tq7VeJFuw9TPN3HRJ0f8UgCojSAAQDSjk6WH7+yYqNtOlEOHWq4UcjurbNhwjILUsEJAISAYmAPQjIAIA9aMmxEgGJgEQgGxE4c+aMaP/31ltv0Y4dO2ju3Lk0bdo0atSIxeSk5ToCcHQjo2NpRchxVkQ/R1fjEyk1LU1Q7ksXd6SW7Fg9/Ugd8iyZObq9tQNdvpFAyw6F0i7OwF6Kjbc4bMjalnF2ogYVvOipRrXJ2zV9zb0ROHduJtCNnT+Qk39HKlqultFwm58rbeKABQxt4j7s1k5SxbOEavY9DHG/4X+tpjTO5k95MpBq3gvOJN68Rd9xacDao6fEe6wYWv/VLu9B7apVZp2ANA4UHBRsge51q9OgTi2zb2NyJomAREAiIBHIkwjIAECevBa5KYmAROBhQODcuXP08ccfU9u2bcnPz49Wr15N/v7+9Mwzz1AR7uUtLXcQuMN123vOnqdvNu2i86yQbsvgPPVpUo9eaNbAaq91szu+wo7/7A3bafcZruvn9W0ZRN2wHuxOcizFbvmKuLk9FShcjNISrpJru/f474Upfv8CKtmEhfaKOVNKxG7xn0PFJuK/zBoCFMOYTh6XnELt2WEMOnaKqpYtQ5N6BWRoM5fZNeRzWUMg9NJVGvH3ajHJlF6BzM5wTzehmXcNQS7dEgB+P6ERsXvBd0Lrw5M1LNq98aHoxPCwGnQrjq5bTEfW/iV0VtDZpMNbo8jV2/dhhUSeWyIgEchHCMgAQD66LLlVicDDjEA8Z6iQ6Tp77TqFXY2mCM7UXk9KJrS/imXnxJoThV7Wjkx7hQBWFXc38mfHpTr/cuxbxi1POC8RERE0Y8YMunLlCp08eZIuX75sueLWrVtbWgI6OcmWXGbe/cQ9e+gGB1Hc+/enwmXNUdThHEEwDQEAeywraulbwyJo+pothAwtzNUJ7IKKVMvLgwoV5DaCbNcTk2lf5AWKT7lFH3G2vRy3doOlJcXQ7djzwtl3bvgMJZ8OphK1H6XbHAi4kxzHGf8OYlzi0RV068pxKlTSk4q4ViTHKq3sOZ5l7KJ9ITRn826R9X+l1SM0aMFy8uBWcTIAkCk4c+ShM/xv4pBFK0UWf9xjHalFlYoZ1kGIaTezTKavCaZY/ndTa3W9PWk8iwDi38x0xs7/gWW/0QHuMKL+N9a79iPU8d1xokVnXjc46yksLlqwUCEWPS1ps0WmmbNgvuB5MylsW1C64S5ePtRt2AwhAilNIiARkAjkZQRkACAv347cm0TgIUUAv6xeir3BdalnaGvYWeHsq2tZswOWkg7FqFHF8tSDaa9wvAoXuttaLDftNv8iGR4eLmr/d+/eTd9++6348+OPP04+Pj60fft2IQ4IloAMAhjfTPS8eVSkfHm6eeoUub/9tuEDe9npn7J6i1WHyOhhZExfat6A+nJm/q7Lbs7UdHrQ/Pu3bULdalezvH9Jt1K5/CCSAwEFqXElb6uBqltRJ9jBX8UBgN6UcPAvcvRrQ/EHFrKjX4FZAY50JzWJbkef4Y4BaVSYf1bMozolndxAhZw9BGOgVMv+VKS0caYygQMUyP6fYjX50Vxb7s6OPzLNdct70lh2NAvfa8dn7uT6oyJjYmncsvUUGRMnAiHDAtrkiQBdVs+VW8/DoR+0cCWdYxxRLvJm26a6S0ezXgCwPnYpiiq4uVB1zzJUr0I5we7A+6i1q+GhtHrGCEKHB7UVdSxOgUOmkHvlGrl1TPvXucdc2Dn/a7qZGC9KeWpyd4gmz7zBwYCMZzW7wKHl82nf3z9aDTq3fmUI+bcONDuVHCcRkAhIBO4LAjIAcF9gl4tKBCQCWgRAww6/GkOLDxyl4FNnCY5QbhnEsTqz+jWo3WVK5F62HeJ/X375Jbm6utKoUaPojz/+oN69e1NISAgtXbqUgoOD6d1336WhQ4dS0aKazFxugZNP1knYto2uL1ggsntgADjUrGlz5xtZ9GwGZ0OzElhCEGkyU+GreaanXOstfOLyVdGrHZlaPDuiaztq4uudbvjvuw/R91v3ip9BbK911UoZpkPWP/VaODn4NqOk40FUsGhxdvZT+T8WfOPoWcGiTvRvWioVq9CQksO2UMEiDlSwuCulXg3nIEBZKuZV11RZgEIth6M/4+luhP3PWBssghZPN6qTbW/GLzsP0E/b94v5ynKQYXafR3P1e5htB1FNhBZ/0ZFhogUk2krGnDtNt2/eTNcuE8PRBhAtHZ3LlhMtD325paNLOR+7stQImE5euYkQXPJyKUnTnupqU6cCgZ0xS4II9wvaP9gd1uxO2m3a+M0ndHbfVvFx5SbtCD9T/t5xwFjRgjJPGv//k0Mrfqd9i+eJ1pmKFS7mQAGDJ5Onf+beX9zj6hnDRetS3F2jXi/TlVNHKOLAdrFE9XbdqeVLg/IkJHJTEgGJgERAQUAGAOS7IBGQCNxXBFBbDBG0JQdDBaX/fhrqu9EGq1/LRrnigCAAgBaAtWrVol27dlFkZCS9/vrrVKWK9V/I7yc2eXnttBs36MKHH1JRb29yYCxLcUeFAlaymcoZtKJ2WTlbK3bQR3F23CgbjkDDWG63BtYBMpGDO7eirtyjXW1w5CYs30BbTp4RavsTnwig+pyd1VrisVUsBnCbink3pNhg1gPg+YidHDj9/AcqwHoARTyq0a2LR6lAEUcqwNlOlAcU4EAA/u7S5h0qVNy4fhvBuK827iS/sqXpY+4tP4WdzCusNI9gQHl2NLPLDp27RB9zVjol9Tar1NcUpQZGeGbX2tk5T0pCHJ3YtIJObl1D8VEXDbUd9NYu5elNzfq+Q961WAwUd2vCdjBrBO380NbPTHnKaS6jGrpoFZXkbgCf9u5GbsUzBj6vnz9DK6cN4aBFHBVj6nzXodMp7lIkbfx2othRXg4AXAw9QEGfj+agS0oG9Bo89jw1fKKfCVQ1QziosO2X2XR84zLxQcUGLajD22M4IBJswQRBkvasBSBNIiARkAjkZQRkACAv347cm0TgAUYArat+2r6P1oWeTqdQnReODM2Ad9o3p041/eyid9vae2xsrMjqJyQkUE3OTkPpPyUlRbQBXLbs7i+Uzz33HE2aNIkcHP5r0ZUX8Mjre7ixbh3FrVhBDiyg6NKzJxXx8tLd8tGLV2j0P0GWHulZPRsy+dOf7soaE7Yd6pALl0X2H05uAx8v+uTxzhko19C5GMqU+zCm3Htyzf/sZ3tYdcyyumezz09ZtZm/n2HUxt+XarGyPBTlX2rekJ5rWs/sFA/+OHYKkenfvfA7unT8ULpsc1YOjyBRjQ49qemzb7K+ozFdHYypj/j9OsLvN559oVl9ep7LUxDUtGbK+KNcCoDyDtyx1o4GLaad8znAxFaegxGdBo6n84d30/qvxomf5dUAQGpyEq2Z9ZHIzAOLFi+ySCac958/F/vOrJN+I+oCrZwyhBKvXxUlBB3fGUs+9ZvT2b3BFkwyHVzIyssin5UISAQkAnYiIAMAdgImh0sEJAJZQwDCZz+y478q5GSW6NdZ24Xx0/jFsQsHAAZ2bGG1NtZ4hvQj9u3bR/Pnz6e3uTY9LCyMli9fLpT/+/TpQ/Hx8UIDIDQ0VAQEZADAPLr/cnuzfzm7fmXqVCpUqhSVfY9/2dexS3HxNILbpV1gfYnsNCNKPDL7s4K20sqQE8Ih0VNbV8TcwIqBPsX4np2y5d3LzFnVDiVo5dhTiyo+9EHn1vdFLyMzZ8jpZ1JTkmjbvM8ofPdGq9l+UMSdy3pRWb+a5OFXi1A3X7qin6COw65fjKDEmKt04eg+8d9NFqpTG94VUMzr9XjO1FHUwS0825aderT1Q0BTa/h3eAQHDEI5AKDuMqGMQwnDutljxL5gimOrOLuYHyKAyILnNTu1bS0Ffz9d3EmZSv7MXJhGF48dsDjpfs07Uds3Rti97ZDVi7gTwhzxnEu5CtRtxCxyLOkiSg32/vm9+Hn7N0dS5abt7Z5bPiARkAhIBHITARkAyE205VoSgYcYAThB+5j+PJMdIfRXzy8Gp2dYYNuM6th2HgCCf4sWLRJCf+VZqA4MgEKsSr127Vp65ZVXyNfXl2bPni0E//BnacYIwPFPvXSJzrFOwu3r16nSDz9QMZ3yCaXu+fD5/zotGK9gboSRs64WaQPVelbv7lTeNSOFHtT/CSvuOpPWxNygkxF0LIx+3LaXorlLwEjuDgChQMXBwxk/4RICsA2g6A6mwVIur/lt50FIA9CkJ7qQv0cZ0Tlj8cGj9Ne+IwQmDnQvXm3VWDBekjmTPJrrw0HL1zO34o6sX9CWuwPsoSguCZjKvecxL1oaQmCuaeUKYm8FWTtgAWsa/LTjAHWrU43e7dBc6Aig6wKCHSi1ebZxXfrn4DH6mksNmuE5zkarxegW7g3h8+4Tre0m8v4d77XHxHnUc7/Dc29j7ZDP128X+iHQT4C+AgREp3HHhdPMqlDWw7lQkvEnnx8YQJMBXRbeateUmrOCvjnSPZE6Q65g5VjSVTiA1dp0Fa3hCpgUSoSyfMiaP4Xaftrt//RPSpT2oB4ffUbFXcvwen8LRf5bLGgHx7bNa8PEGmrTlrdA3+SJBrWoZ/0aFjYJsFvH79Gn/G8xSgasMQBuXLlAK6YMoqTYGDG9ku1XnN1ixZ1ZBHCq2EdeMgQugj4bRSgBgDV5pj/VCXw6XZa+4eMvUYOeL9i1be281dp0o1b9BnHlTRqt/3IcRR7cwVoOpUQXAGutAK+dPUmb507hEopzQvMBQoQIRJgt8bBrs3KwREAiIBEwQEAGAOQrIhGQCOQ4AviF/JtNO2n10VOZrovN8U3aWCC7ggBYIjU1VWT693DLuhVMW7/OjuvVq1dF1n/YsGHUq1cvKmyC8ns/8cgLa9/h8gmI/jm3b0/Jhw5RalQUlX7+eSpQLGNbMjg8v0Fojh1Ra+0is3oeI7o+2lcOZ+YBKP61ueOEXgu9WewYrzh8XGxnSJfWFKjSCIDTPjMoWAQA1IZMrNL6TQkgoCwBQnA7TkekOzOc4uaVfazOU4SDUWAmQHNg4B/L6TKzJfQMmgABtaoKfQAloOHFAQ1FiK5TDT8RIECg731uG4hWiwPaNxNBAnX5RTtWnseaY5aso30RFwQNfXSPDhYHHEwNtLfDPFqWhXbuUlzLjhZ3qcwIgSGr3ZADIOr1EBAYx1oGBfj/rGEJDD7kfVujw1vDQp35LV2xKjXr8xZ5VK1t2unPMCcHePYv+YUOLPnZ8hGo5p2Zeg8V/s1zpwoRPsUUWr66FR/e9WAOJCHQqrSZVMYDo6KsLXHrdppgdMD0RANB9Q9iBgDWUyv+b/5uCoXtWJcuA57V7092Pq/uWqDe934WAzyw9FdB3Qee3nWb2LWsWg8BDypq/+pASaVGrUT9v7bDQMK1y7Rq+jC6wboQitkKFti1MTlYIiARkAhkAgEZAMgEaPIRiYBEwDwCF/mX+PGclURdc362wFr+9H7nltkqTjZnzhwREHjzzTeFAODPP/8sggCy5Z+5NwXZ/6jPPxdt/zxGjKDijRtbfRB10SMXr83gEFkbDOfvAxboi2FBylH8jJlyAWTgp/QKFFlqa7adHXEIACL4AKcXooFaU9f/I2s7hbPqNbnuHqYNYFRlB7whlwhApA9iecrYbzfvElntGvwcBAa/2LDD4hArooIQ2pzKtf1pvBcEttBuEIEDGBx0BA7AJNjA2hy/7TrAmfI06tWwFreLcxdjK5dxZX2CkuxsbxGq8+gfj8z8TdY2UFrRwdlH1vkgswhGLl4jnnufqeg/cwDm/PU4y9HBcsDc73HAAQ49atb7seOu2KJ9Icwy2C1aAqrxwOfqud/m9cASQIs7xcAIWMrComgxqJiCPTpAKBiAmVDBtRTN33VQMAH09Bms3Suc8otH93MW3iedcr862wtnEDT+Ol17m3qpo8KO0epPRxDq2BVD9v3C0b10nAUG1YZgQ8CgSVTEMaOAH/7dhYZDKDMu9IJeStDHWhcAdXCjROmy9OjI2VTYwZHWzBxBUadDRe07auCz0k7PFCB2DjrAAZT9zKKAodwCwoUIksEBx71AYLHb8E/JycXNrplPBq+m4B9miGfUzvueRf+jwyv/SKcJoJ1YHUxRPssXbRTtQkgOlghIBPITAjIAkJ9uS+5VIpDPEEDmc+zSdfmK8q8Hsa1fljN7Lcj8o+b/7NmzVLx4cXJ3d6eZM2dSyZLZp7Ce2b3l9edA/4fwXxIzKUq//DIVQ9mEFbo12CdGlHblrHBmQZ0vca9meu2xUyKrbMQaUGfhreGGtpagxsP0AgBqkUBtmcBpbo8JBgFKCZDBH9WjPW0/HUkTuVxAGVvG2cmSSQcF/zqXCMChxXgECjBuBjv333CQYA+X4lRxdxPOPnQJlLaDCGT0bVqfCrHDhDHoFa/Q6dXtCNXBiu51q4s6c8UhxxmV7gVKFwEwJOqU96BNJ87QY0xFR3ABgQiwHDxKlhDiiKCig/6PfvSwGN4/sv+KA69VtlfmxvOVy7gR6t971q9JC/ce5ix3YarFTAuwCtTrvcrdBZ5+pI5Qy4dqvpqNoQRPkCVHlwNfDnRkxrSt8zCHPTXnoJKDUq5k+uHcBw6eQlfPnLAI8in7qtmxJzV//l3dbSJwhMDrr8x+QXmGwo7AA2i3+E6HZrolD2j/F757k5hbCTQkRF+xdAXIi/3utboFvo+0YZX+0eIcCnsiM/R/YLDtp1mWAIwSWEiJj6WVU4dwmUQ0edd+RGgiqNkYysVo2QP4uWv5SqwhMJMcSpTKzGsmn5EISAQkAllCQAYAsgSffFgiIBHQQwDiUqOZ2gun5UExb84UTnsqUPzynF2GTgD79+8XwoAdO3YU+gDSjBG4fe0axfz2GyVs2yZq/wuWsH4nf+8/KpxeIyfeWhb/wvUbnNVewc7of9lYvZ2BXq92ktXjjAIAcNTmbtnNzmuIeAzv1+w+j1paUf6C8oXt+0Wtv8I0UBxW0PGnsyMPtXdF1A0MgciYOBrC9Hp8/0DVRwCrU40qlq4brfwqcWu/jqImHw44ggVqU2rtk5mhoj0b6v6VrD2y/Y9ztl8ROXR3Lk6fc/cCnGEe7xnOpyc76beYmt/Qpzw9yVl/CDGCgg5KflzyTbEHMBRmPdNDsBBguLc5jAkccuCPIMvLLRpZOhAoc+NzOLY9OBBRj8sXxvK/OaC5Y3xT3wpCSwHnAx0ewR1/j9IWpoISvMB6yh0ZsTmM3kyI+i2f9D7BWYZhH61fHUpVW3YxepRuJSUI2v3lE4ctYxURO/xg64+f0tn9WznOVYgqN+sgSg6KOpn7twj6EbFJKYT/LVKooGj/p6d1oFbRx7pKtj90wzIRhMir9HWtbsEjT70qFP9XzxjB9PsLzAioyroFU+x2uq3hAar/jl++4JaPq0WLxIDBk8ndt5r1O2bMod+wj5kJt1OSyc3Hj1q/PFjsR5pEQCIgEbgfCMgAwP1AXa4pEXjAEciNzD8cGhcnByHehSyg1lK5ZvpU1DWK4196QWnOLoNo2WutrVPN7V0Dmf8f2HkdOnQoOTs72/v4Qzf+5pkzlHz4MJUMCKCbJ0/StR9/pMJublR20CAqZCUAcJlrz4dxWz3QoY3sUXYgB3ImW+0UqTPdRs/bCgAo2XHQ6a1pAJxjWjyy3QqFXR0AQHAANHpkcKuyc4wsfmF24JS6eWT4x7IjjzMOmL9UiPjBFCr7rvBzFmFB9RleYLo96uQx/+ojJ4UwXxpn4WEQ+UP5wf7Ii4IBoNUjCL10VewXQno4dyXOliv7R/nBlF4BIliB+v8jF+46wkq7xJKsdaHoAqj3U5qFCL96rqcIemwLi6BPVmwQQYQJ3C5xBrMwwEZwcXIUgoMV3VzojV8WW9gBCgviJH/fwYqAORQpTJN5H8m3bjNWQWI/yOw7sz7CgPlLBNbq77LCKMgqA0BL9wbVvDurxZf0sB3YQ8AAWWq1849uAW37f0jIZOemJV2/RssmDuQgRpRYFk40ghiKuJ5erXtu7tHaWmrsEXhp9coHdHrHetEBAE565/cmiG4M9hpwWD7xPdH+T3y3HnueSpXzEZ0GwNRoAFHBR/tKQT97gZXjJQISgfuGgAwA3Dfo5cISgQcTgZxqtYY6YGT0UKMNqjZ+UTdryDbuPXuB66NDKIzp1EbZYFvzggXwae9u2dKf/fTp0zR9+nSaPHkywdpilQAAIABJREFUubpmjnJsFoMHYdxNZklc//NPKlC0qBD7S9i4kcqNG0eOtaz/Uv8/7lv/x57/sql6GCjOaRX30umGqFvhGeFnKwCgFqzTlpJY606gLgE4z5n8t9lhxV6Q7f+UOwgI+vw9cTxk1CF2N3X1FrpxT9gNe1WcdswPtfetXIZQnL9DUObH90EJHEBDQKm1VwcnkHVXxABRJz+IdREQHEHA4GfO7IOVABvOHTL2R16wiBMqQn7HmJKPPSIQB1PWgx4Asvs/cStQfIYAHmj+StADQQg498jYv9m2qcjgI0AxY22wZb2z0ddpgepeW1WtJHQVfkfHAd6bcNIYk084eIC1UOKgzA+M3v19qdA2wL8nn7B+AUwRMFR0EJQyEKN7136uiM0pP7cm1IfPoPqffIMFQMOPU+jGpXTp+CH6914ABp/D+W/WdwBVb9s91x1LLWUdtHkfbve3avpQoU2A2n+wAvKaqbsyQJvAyaW0YGLA+e/0zsfkWa1upras1WXwbxVIEQe3i7aNtqj/mVpMPiQRkAhIBHIBARkAyAWQ5RISgYcFAT2l8syeH1kc/ELev00Tqs01xKA5Z8WyoxWhrT7u9u7tDGe0p02bRpMmTZIBAJPgxW/aRFe/+YY8mTWRxGyAMv36Wa39VyvIG02tOJBwhtWGDLeSaTeaw1YAQEvxR5u7Nv6VWGugmMh2g1LfpWZVbsmXKLLusDrlPammV1naeDxcfA5DoOIZZqBgDOrbYQiEgb6PoBaCC6DD67UaxD4Uqj7G9uZ6eOxlAdfNI8DwFjvcEOWDoSb/E86mI3CAsailr8bfRWgDrOcafqyH+WDADXX+EPjz4ew8uhcgo65u96llESh4wmmHg44MPfajtOXDPAhIrD56UmTzk1lkEGtiLewN30MlkKfMrZRKYG5FiFBdPoH5N7EAIFoQwhQM8GeUXwA7bbcBo3tXf66tQcdntQOeoqbPvimGQYRu7ayP2PH/T5jQ2vyghrfhjLtbhbt6CDAI763/ahwlc705nO923G9eqTdHMGHPn/+j4xuXiRaCnbgWXXHQ4QDv+3set8HbIgIMNTs9QY889UoG8T4IGsKBPr5pOYEBoDYEAHA2iN2JkgRu/xfKgoRoWQhrwueDHoHF+J4OrVwgPi9WgtsFfjA1XWu8i8f20/ZfZlPc5fPkXrk61+mPIQgNag1rIoN/ZO2fYmyRYo7UZdBEoUmg2Nm9waK9HsaaNXX9PTA5vWsDHVo+X6wBK8P4N39hoIXSjzWAvdZKli1PAR9MpoRrV2gv438t4pQoL2j96hCqULepZThKOzawpsLFo/uouJs7dXl/Yjo8Ig5sF3gA96qtAsTdw3Cm0A1L+Px/i3v3qtWIOnDpgV7Zx/ULZ+nQsvl0LmS3KCfxbdKW2r3xYZ4TajR7T3KcREAikHMIyABAzmErZ5YIPHQIrOJMHbKNWcmwK6Chjnkwi4Qh65k1tz/jNYClAFV4tUK4PZelzp7a85x27B3+5TMhIYFKMH0dmVlpxgj8yzXpySEhdIu7Jji3a0eFXFysPmQ2+w+HEhR63KnW4OBO4A4Wikq+rd3ZCgDgOWuZfmU+RXxwPzv1k1m5XS3WhjH4DkAIUPleIYuOWm7l73cd2dpCiO/oxSiLMr9Sx6/et17Nv1YAEc9AWE/dRk+ZByJ7pRyLWRx8BOmaMX4/77ibfYfBQa/HTB3sCbR7UPeV+n71ftTih8rPUQYw4+nuNGnlRkI5kdYwN0QMIXCnnlsJJqi7BijUfvUcOCuCACjx0P5cLQJp/DamH5EUG8P1/wMp/uplCwYQhqvI2XPYrj++pSNr/rQ6rWMpN/Ku05hqd3mS3LxZ0FIV7NQGFhQRumLF75YNqanv6jZ34bs2CuV6tXOsKPo7ud7VWuCXiHUFtrG+wEy6mWi99SN61h/fuFy0sWvyTH+q0qxjunOiRAA18Yqh3n7llCEWyjy6GFR6pLX4+ErYUQr6fLTIniuGWv163fukwwVZ903fTWYsL6X7OVT8Qbt38apIrV4aRFDhR1tCe8ylXAUW4JvFAZE02vjtxHRlF8o8jiU5kMWBDrcKVbgt43+dBZTPwSrAuRDMQMcENXtDER9U7lDNTChUtBgFcACgXI36YioEg1ZOGUSxl86Jv1dv151a8rkgLGhtb2oslb3gfvcsmsvBgqXp9oFOA7hn4FUnsLeYW5pEQCIgEQACMgAg3wOJgEQgWxCwp97a1oJwZvo2rcf1ufVErXNOmVpZ3d41oDnwGQuWQfAss4b2f1988QVFcf/6Jk2akJeXF1WrVk0yAWwACuX/S598Qonbt5P3rFm61H973kVFRA+OpNbMlgAoLfbqswidLQOjAG36lhw8JlTukdHvVNOPXmreUGTAEXBYdyyMvmPxO9D88Tko/o8LdfsQ8R+y4QG1qhKCbaDJg0L/Ybd2omYf5Q7zmFoP6jye0bNwDiag5v84i+/h+9aF53uddS3gOGvtEDvw33EpxSl2xBF4gPMMRs7lG/GiQwKo8qN7dBCsg3HL1vGc10RbvbfbNRVCcx9xoA0tBEdz5wKwDbSGMy8AdZ9bBEKcDgwH0P4xFu0TZwVtE1gohuDAyy0foUqlXWjkP0Hp5oZTj24J+OzjxzqJ81zjWv9POIhzFBoCvJ/ejevQE/VrcUAlWmCAkiBHxhRtE19ikUFrGJj9jmup4lqxPKVlnLX5oPbv37orNXriJSrikL6tn1bcTtuCT61QX6K0B/X46DO6fDJE1KiDEaC2dAEAZOrZed23eF46x1G7P/fKNbhUIZRKlvXitnrTREZZqxGgDgCErF5EuxfMsUyjOK3WOiRgkFaZHzoI6778OF2QQLsnBIEQXAHmYCaYNbAmmvd9RwQktIKL2jmUwIQaX4zBHK1e/kAERMBy0Aa81QERnBldHdDdAabVhNBqRqC7AjQW9PamDQDA+d82b5ZhEEQbpDGLlxwnEZAIPJgIyADAg3mv8lQSgVxHwGzG1dbG4AQNDWhDrfwq5sr+ldpnexcz6/DZmhf0/6+//pp8uX3dRq5lDw4OptmzZ1Pv3ub6hdu75wdh/E3WTLixejUlHTxIbn37CgaANbPnXm2JOpoNANjKcGc37siYj1u2Qaj7o67902e6C5V9afcfAXWveOxGm6kHVT+FM9+o/Y/iTDja0105dSSd8w2KfeeB40XmVjFQxNd/MdbiaKrLCkDdXzNzhCgRgCE40KDnC7qlBqiDB40edPozXBawec5kS5CgAAd4/FsHMgOhMu347csMgCqOujWRQCUAAOr5qunDRLmDYorTqs1243M48u25VZ8idAinevWMYRYWBcYgaFE74GmRFVecfbAfkKEvzYr6aMd3MzFBMAaimYYPgyJ/2zdGiHNarEBBpuiX5ABGIdq9cC6FrF5o+ciVWRco1QDdH2UQMMVpVrdEhDYDBBELcoBKjZ0aLCWLj59pWSHad0KtGYGAUeAHU+jYuiWiu4DWtOwBsDf2MzvhwJKfVUcsKBgaPvWa0c7fvxLrw9R7yjCx/IFEQCLw0CEgAwAP3ZXLA0sEsh8Be+qt9VbPbecf+7CnzZt233o1zWbRvXKFRdKGDKHXX3+dWrRoQfPnz6f69etT3bqZE6oyu25+G3c7Opqu//EHObdtS/FbtlBxxgr0f5fHHrN6FFDtofxvjTqufcAokKMWwrOFm7ZtX05hjE4AU1ZtsrTsa1SxPLe262Q1s55Te1DPm3r5Ml1fuFAIMybt2UN3uKVlIRazLBUYSF7M1ChW+b8a9tzYz/1eQ5sp1lLBre3v9M4NGTL11ds/Si25Bl2hkGuFBdtz/X/lpu3FdFp2QN1uz1LcpUhC0AA09Ro8VyhrAyiUe8URTI6LoaUT3rW0K4Rj24pb0/k170QHlv5K++/V9yt7VrL/Jcp4ilp1NQNALXSITDcy3sh8K4asNgILKDGAkGB0RJjls+Ku7tRt+AxR1x57KYK2/fQ5xV6MsHzu27gttWY1fzjyG76eIIIWMGd3T2Y6zBYZdZh2T9AJCBg0icCs0Jq2RAG1/GgP6OxeLh3dHwyAWp170TpuzXiB6/dhCEZ0GjhBlFYg2ID1HUuVtgQeMKbZcwP4uSfEeC0rRP1OaNkBCA7U7vwkbZ33qQjKlPapIoIeimaElj0AlseaTz+k2zdTxFq473avjyDvuk3oUuhBWvPZSEq7p42g3tP9/p7I9SUCEoH7j4AMANz/O5A7kAjkewSs1dnacyhkgdQCZPY8m5Wx9oi8addBCzW0UsuK7du3jz788EM6zGJ2jo6O9PPPP1Pr1ndrZaXdRSCGnX8nDowULluWbrPDeW7wYKrA9H+HGjWsQrQjPJLGLV0vhOKMzBb9H88iiABKubZWXDuvtdZ+Rmvb+7lSjw+tCJQBXGYdC1DlQfe/Hxa/eTOdfeEFcnnySXJ9+mly8PcX27gdE0MXR40iBG4qL1ok2jTmVUM3hM0nz4guA2ijqLQLhdhomRLFuZNAOXqyYW3yZb0BIx0SawKAaBfX8Il+to/PWdxNnIWHEJ1iSo066tCR5VU7vkrmG0wBmNbRg4hcOAcVYMhUwxFWt7Cr1qYbNX/+HdFy8MyezZY11UEHbc07/n1u2uct4QzDtI684mwX4u4cyJaf3bc13ZktFH8+y1amq5/YstLUK+Hi5UPdhs1gB9stw5ra7gr2BAC0TA11CYKS7Vc0AJzLlKM1LNwIpgYMZy1f+xFB/S/KLAS0FkTJwt4/vxefa7P00GFALb9iar0DLY5w3OGwoyMEmBoQ8AOrQWkNWbZKDRYdnEKo7deWU2jvSK07oJRLKFoUpsCXgyQCEoEHGgEZAHigr1ceTiKQ8whkxYm2/FJUyZvGsRCbtRrhnD7BFBZdWxf6X0bK7HqdavjRiK5tzQ7PMC48PJy++uorCuCe9nDq/v77b9ENwEVH1C7TC+XzB6O+ZCoyO/MIAJTs2JFily2jMi+/bLU1mlrl3syxu9etToM6tdQdCvG/CayEbyRqmdV3wWivSmtNBCKGBrYRre6gYTGaW9+h7d79MDj6MOgxxC5eLDQZCpUsKX4Wv349RfTvT34rV1oCA/djj3prorRjLussrD56KoPgorVnIEg6oms7qsjaAnpmjd6uztTbOr/W4VbX6aPtntoBTRcc4EnVCvVwPuEcIrsPZw/q+tGRp5hSP4JQKqBnyL53Gz5TZJxhaucRf0dXAmTIoXAP0+5JCQDcYME+ZPjVAn8YrzjYKQlxYi8KTd8WJnBaW/UbTP5tuophKClYPWO4RahQXQaBz+0JAKiZGmrRRMyDTgCnd64XpRQIsljDH+KtYF406PkiNeRyi12sd6CIOyoaDFD7h6nvVruWds9w+nHOggVZl4PLNEp6eKcTCAQ7A2UNMC3zQ3tHm7+bYtEF0AaNbOEuP5MISAQeDgRkAODhuGd5SolAjiGQFRo9NoVs5oSenUXf7vth6tZh9qzfrlpl0Xs8s/bXX3/RjRs3RADAlWnTU6dOpRc4o1qlyt1fwqXdReBOcjIl7t5Nd+Lj6fb16+RYuzY5NbDOvLCnFAUOhpED/e3mXUK0z8iUlnNG4zLzOZgMM1hsD+3rPuCuGJXdXWnoolUskFmIZvXuTuVd7zrd98MgynieGRkw708/JdSQp5w6Rec/+ICKsbaF94wZVIBbHeYlO8etCscuWWd3BxAIMiII0MTX2+pxrp8/QyunDeF69DjxOajngYOnUFk/fTFG8X5rROLwM3Wm1xbdHmOPrPmLuwt8k25PhYs5UMDgyeTpXyeDyry1zWvp8tq2dwqFX3kWTjHOqtT5g7qOeny0G0QrQq0pzjpa7e37+0fDgBqe19LdtZl07Z5izp1m3YNRls4D2lp79Z7UNf1FcU+8dwgdWjPtWZUxSkmEQ0nXdCUCao0FjF3PYoYKI0IrCol3Zvmk9zMEZ+Doo5VgzLnwdEEPNY3fHl0IbblEXvo+yr1IBCQC9wcBGQC4P7jLVSUCDwwCUOoey5Rroyyp3oHh+H/yeOf7kv3HnjLLAMhqAODQoUM0fPhwasu17Tdv3qSTJ0/SLM6ienh4PDDvRnYcBAGAOBb+iw8KElRzIfynapGmXmPtsVNCmd7MuwjVelsOtFkBQGhXTOkVSDXK3c34ZbdBrR4OfxXOQuN7svRQKM3ZvJtyq/4fTn7Mr7/SBS5VcXrkEar43XdUpNzdbgdpsbEUzqKVbhy4KsglLOF8P3D8y3MwCxoN1+bNo9SLF8mtTx+6OGYM+Xz7LSXze3/2pZfImdkcCBBEffYZRX3+OXnwd6HsgAF0afx4ujpnDrm/+SZ5TZhABZ0y1nBnFmOFSYFAUWbMkzsuTON2hl4uGYMuWiq+1oHVW8+qBsC9VnB4xpbgHsoDVrLg3qXQA+mm96rRgDq//4lQq4fBWURHAKXNHwI1yDIrHQK0CvHaunUtkwF7+nvMG5ZMPxgLbbn2HKUMidevCsZAMWYVXLy3L8xfr0cf4cwq9ewoOWjGZQUQ72MVRNG3fiM/D0cepnXg1Vl7Lc0erQJXTR9OCdcuWb77tvBH3fz5kD1inQLItjONH/R7a3Yt4iStmDQoXStFjIPWQuOnX8sg8qcW24Po46IP+/G+7raFLO5Wlh4bxboF9wQeT2xeSVt/miXKPBRTB2/UTr6WPQAxRHSVUEwdENGyA7RBicy8+/IZiYBE4MFCQAYAHqz7lKeRCOQ6ApnNoCsbzY5a+qwc+hOmeCO7aq9lB+07NDSUfv/9d9q0aRON4rrpLl262LuNB358AlPM4TT+e+sWle7XjwqVuktD1hoy5aj9hwaAGUM7u4lPdOEWcBlb3+F5xfG+oekVr53bSEdAjOdf8G9y14eYX34RJQzJrPnwL7eBLOLpSSU4AOQ5bNhdVoOVwIair4HvyWP1atAI1iRA67qhAa2pS82qZo6a+TG872h24kHnx35hFb//nsq88or4cwoHrU4/+qj4WXFuZXnrwgW6+NFHVMDBgbxnzqTzgwZRKf4cQYT4DRvIc+hQOsPOv/sbb1Ds0qVUqnt3ilu+nNzffpuusdOPsSgn8Bw5kiL5Z9B6KNGqVeb3r3oSpUoIVO49ez5L8+l1jdBmzY2yrqkpSaxC/ycd5jZ86lZ96v7z2KhuAIDv5vjmFbTjly+4QiYt3Zm02XF8qHQggLOdyMJya7muXWErqOvpMS543kwK2xZkmVNNtwe9fx13JIAAnWIQ8vPwr03I0sOaPNOfrp05IbocwECnv8OidueP7BV/L+XpzVn3aUJQTzFbavnazgAoc0BJArL2cZfPicw/hP2gzI/9K6ZQ9NXfKyGcx10ToNmgmJJxh5NtMcb3XMhuCv7fNEq+x+pQPoPYXteh00XJhLY0QSl3wD52/fEtHVv/j2VKdWkHsv+reR8Q+VObOnijLh9QnxkBj6WfvEspN2Itj1ru3EpnANkBIEtfefmwROCBREAGAB7Ia5WHkgjkHgKZdaCxQyMV9pw+hdksr7V9ZFfgAvWk+/fvp+XsCI0YMYIc2HmSdheB29euUcrx4xTHTnMRb29yf+stKmCllzzG2luKYiSgZ7aVoNE8aVzmgez3VW75qDjR2vstwEGIiuwAI8ChDQIoAbbGrJNRltv9rQw5QRVcS9GMp7uRW3FVi7MceGlSOEB1qmtXEaiAs45zeHKmvvyUKWK1hK1b6Szv2Y/vRxFlvDZ3Ll3jgEAlFrSM4A4XXmPHir8jQIAxF/gd91uxQpR2RHHbS7AI7iQkUClmDCQduJvJLj9xoni2DAcK0P0hO8wecUhb69UoV5YZHwEE5ofatHX8JT3KEwTf3H2rC42PW0ybh9OXGHuNIlgk72r48XSOP+ZSWsxVadbBMrVWWwBOJJy9yEO7uF3c4nQtBPGQGeaB1tnGuo16vczCc3UEjV9RvFc2AYcX9fhw4vf+9QO36LukC5FQ9R8xg0JWLeR2eisyjLN2RgxKvZnMjvxIi+AdxtXt3ocq1G3MLQm/EngpBke9ce/XCZT63exkK6yC8nUeoSsnj1hU8TGHX8vOVKNDT3b4U7g8Ybmo7/9XIxCKcqCKDVsKkUPU7oPNcSTob3Ff1kztpF8ND02nsYCyC2B5cNlvGXDU27d6DTXNX/1OYY+NnnyVnMt4cAvD7ygx5mq6raGNYcsX3xNdB1BmoQ4qyQ4A2fEviJxDIvBgISADAA/WfcrTSARyFYGsCgAa0bBz+jBm27xZ20dW6r5TOZu6gTOiZcqUoZ9++okWcis1tAL8mp1ET3a2pDECnMlK2LaNYpghcfvqVfKeNo2KVqqkCw2U3GesDTYFHX6ZhuhkiyoVrY4320oQ+hWT2RmsU976nd1JSqJIprUjiw4r5ucnst2OdeqIv4MeD6f6VkSEcI7hGINCrzZtWUMRrv1H9r9D9RzWimD8L7EoJRT9RYa/aVMK42CA23PPWQIAcbzfi+zg+3ILy8IsXhkfHCzq/8EQgPMe/swzVJjf8cRdu8iD2QBJBw9S/MaNVIX1LyAYGP7ssyIoUom/A/jfCH4Od+zJ5QZgD1Ri3ByzoS0m2CEIVG49ddbU+2FrkF7LR2R7FSG4zCyCzH8btHBjhXm1adXetXOjp/2dtP8YAKbo3gZq/HCcq3EZAlgAeuKBCEQkREdlOGqdwN7UhJ3zo+v+oZ3zv8rwuX+rQGrZ731Kl22/NwqUdlDbrRmCEMWcnEWm35p51WxA7fuPFC30QJ03MieXMpx9v2Y0THyO7LsaB3XXAC0DQDshBPhQ3qBXlgTKv9LGT53lxzzaoJJ27kIcOEy7x8zRO4jsAGDqiuUgicBDh4AMADx0Vy4PLBHIPgSykkHHLnKrf7reic9cu05DFq0ktAOzxwpzRm88CxfqCYIZzZXGv7D/9ttvQvW/Z8+e1J2zq9OnT6fJkydTbRa5k8b15XFxdIWF5ZKPHBEZYYfq1XVhsdfBK+XoIDLovmVcrc5pNltspF+B8oWwwEBKYwFDZLJ9OZih1M8rC8cuWUKnH39c/NWfS0G0Ge/baXfou+Dd9M+BY4R9v9GmCXWq6WfYli6r7xCCE2H8biL4UnXVKkqNiqKTrL9QgWv2y773npj+2g8/UMSrr4o/g8UAjYCy775Lrr3utos7P2QIgQHhULMmXeH3u/wnn1Aqz3eZ3/tiVatSOab6x/7zD13ngEAJbn/pwePBlEjau1es48r6Anp6D/acLzYpmQYtXEnnYv6jTNvzvHqsnuaDWljOnrkdWUSuRseeom88HEBrhlr6oM9HWxxFZQycywaPv0gHl/5qofMrtelGe0AWH4r8WocaDmODx1+i+j2eo+2/fpFB1A+fg9Jf/9G+XArwsUV0D+up2/ZFR57O0BEAwYnOA8cTug5YMwQUVs8YJpT41aawBkpw9hs4qLsMYD+Vm7QXQYUiDk4iKLHuC+5+EGG9swv0D+oxs6AmswI2fjdJZPv1DBoKKH9AWz6lDaDWSdd2CVDPBR2Dli8Nom0/fZah8wH2AR2EuEvn6OKx/eIxdB3oOpQDnffwEeUKrFegBAiUuXHmqq0DqThrCeDu1cEFfOZWoTJ3f7irpSA7ABh9E+TnEoGHEwEZAHg4712eWiKQLQjk9wBAZgUMjRxIs+Be4JrpcePGUenSpek5zqzW4CxwYR2Ku9k5H5Rx6CMPhfnizbkdF9PBC3CmU8+uxifS+wuW05UbLChmwvRo3HjUbDABv2gP7tyKuta+24/dmqkdZHXtvHrs9T//FOJ5cKD9mRWSXTXvJmCwOSR+82Y61bmzEF2szAyVaM7SXxw9mvxYkLEEs1Vg0DVI43tyrF9ftzQjq/vIjuevJSTRwN+XUVS8uffD1pruzsXp82d7iOClxTijvuHrCXRm7xab24VDiUw26NretRuTd53GBDV5OIM2jeePOLiDdv3+jaDfY54qzTpye70XmfJfWtDyD69aQK7lfanTux+Ts/tdkUYjS4i+wln6r+n8Ye6ywd0InHkvyG5XacrdTfj9Rh17yOqFdIiz8rdTkqlUuQri80qNWos9I9O+bd4sDj7Ekjv3qIcQIM4jjPd8lGn0+/75ie5wlhoOK5gBcNJtGWriQXE/u2eL2JObjx81ffZNKle9nngMzvL2X2aLNnjYzyO9XhH0fXWgCPX9xzctpxOskYBgAij/cKor1GlC9R59jnGqdHeL/HPoFIC5Abo/aPMINgAHv+YdBQsCrQ/BSgDG+HOTZ97gzzqlWy/2YgQF/zjTUqYAjYPaXZ6iKjwH7goaBjt4zxfuOfrulaszFm+Qh18tunTisOgUAB2H1v0+IN8mqpIXxjBsxzra8+f3QgsCc3lwiUGDx54Xz8JOs+4CKP94LxBMqtvtGXFmnB9mpEVh9I7IzyUCEoEHEwEZAHgw71WeSiKQKwjk9wDA77sP0fdb7wpT2WO1vTxoElO/nYpaF5AzM9c1rm+P58xwKRa1e5n72r/44ov05JNPmnn0wR7Dv5Qj6xzL9PLUc+dEZti5/V2HRM92nzlPY5YECefdjNkScDQr/ufNdfif9kYdvr5DE82if2f5XmHqzLl6j0qQoESbNlR5wQJRb58XDFn6C5yhR0Yfdf/hHKACnd+XAwEFS1jP4OaFfVvbQ3YGACq4uXD3iG7k4pRef0Hddx3BoaascI+acmkSgdxCAMyILSxaGHlop2VJtcBjbu1DriMRkAjkfQRkACDv35HcoUQgzyKA5kUTlm+gLSetiyUZbTynW6gZrW+2z7t2Hj0lcKP1lM/jmN7+HtOor7Kj26NHD6pWrRodYar7wIEDzU7xwI6L4dIIJ84oJ+7bR0l79lAZbgfnWOtutkvP7L1HPf0GBBBmcBvBdaHW6cPK+nDw3mrblHo1tL2vm6dP02mm0ScfPSoce29WtXfh+1Y70HcSE4X4HUoc4GDnBbuTkkKRrPwfzUJ+ECe8HRNDl1nzuvo0AAAgAElEQVSDoQor9GeXKF9unjM7SwCaV/ahsawfgTIgtaFG/OLR/SKLjAxwGW6Flx3lC7mJk1wr/yKgV/ogOwDk3zuVO5cI5CQCMgCQk+jKuSUCDwEC9jpfWkiGdGlNgTZo1DkJYWY6GBgJv5nZLwIAE7mu/U12bpdwDThKAMAIGMyU94fd/r15Uwj/xXHduQu3hXN7/nmbkNjLQrHVeeLIxSs0cvFaSrx5y+aaPpwFNqvCD+f/HAd20AZPbT5ffSUEAfOioftCGAcqIN5XMiBABCi8WfnfWpeCvLh/7Z7sbRGpdyYEfnKl/WJ+AFXuMc8ggPKFoNmjuQzgcoY9tX9zJFVGSYc0iYBEQCKgQkAGAOTrIBGQCGQJgY0nwmkiK2xn1lpVrUSjurfPkFHL7Hz2PJeZ4EVm93ub62mR5T/HtPaGDRvS7t276UNWO4/lNmje3OIOHQCacKu0h9q45vXG2rUUxc6x14QJIvOv1/ZPwcne9n96nSfM9olH5nd417bUvlplw6tCdj/6118pisUMU06eTDdeTxOAi4Epbs0aUW+fxCwIV9YH8PnySypctizdZiG+s6+9RinHjpHfypXk4O8vnHSICCJQgvZ80ErAulFffEFRn39O0FLAZ94swleYA02KKXPd4Jp+RXsAPwvv0ydDsEK98ZIsaohyBgj83WINAHQuALsBpQyXWcTSge8MZQLYr5l9GIKYTQO03RQyM23VsqVpypOBQoxRmkQgLyAQd/kct08cJcQcoV9QjrshQNgwLfWWFADMCxck9yARyKMIyABAHr0YuS2JQH5BILNK+sr57mcZgL1OQUmHYqLtWzVPd7uuB87/t99+S5+wCjqsBNdQT2NKdYcOHeg008QrVqwoWgI+7AbF+MvMjChQtCiV4/ZyRs4/8EL5yQQOQOm12dJiqicAuIrbCH4atNVwHrQOHNOjAxUuZFu4LfXSJTrbr58IaIg7Zy2D0qwHgDZ3hd3cRHu7DOfjAAhaBkYw/R5t8RTzYGZI+alT6QYHBpCZR4mE3/LlVMTLS9Tpw/Eux+36EDTRrqvM4cXvXrmPPrLQ0qG2jxaFzvwOVl60SOwJQYqwbt0IpQt6VpbZDAjMYI8lWSTQl0s2ojhAcWn8ePFIUX6X0TWgELcFVJ9fbx+59c6j08eIv1bTqajoTC2J7/6ExztTLdb/kCYRyAsIqDs5wPlv9fJgupkYL4QdYehC0HXodBEIkCYRkAhIBNQIyACAfB8kAhKBLCGAzOmYJetoX4T1/sxmJjfrVJmZy54xMYnJog1gpIn2YAWZ/vtKq0cI9f/22hnOlA5nIbVhw4aJ7P8BplR/wRna8ew0+fj42DvdAzX+X35/8F/BYsVErfx1dkahIO7+zjtUhLPIRmYvi6ONvy+NZgdeLSl4+moMDWfnELXitqx0CSdB/a/AAoC27E5SknCu4cxD3d/nm2+oDAs9koHae+LOnXSKHfC069eF+B7U9S8wS6Rkp05U8bvv6BIHR+DsI5Dgw7X5/3Ktfji3yrsRFCSceFcWkbzMgQI8A0fci9+vW5GRgk3gxiJ+FefOpYJOTqKmH50HUJaA1nveHIwS9eqMO8Zf//tv0YEBWfzyvF5RfkdxDqFT4Ooqsv9gGOBZEQx44w1LwEIEJ5YtE8wHo30Y3W12f36USzxG/xNEN1Ju2jU1gpRDA9pQK7+Kdj0nB0sEcgoBdGjY8PV40YlBcf7RDnH9V+MokjtGwGT9f06hL+eVCOR/BGQAIP/foTyBROC+I2BvJl27YdTWvtS8AfVt1iDH+5tr1w69FEWjOYBhy/krwrTqV1o1oqca1cnU/uDw/8517aM4S4tMtRM7Yd9//z35+vpSANdYP8yWyKUQsSwu58K94xO49Rw6AJRkJ9iM2Fxmgk/P8zvWr0VDC+QJXO+PDgKHz2esn1XfC94B1H93qF7F8LpAy0cLvTTu8oA6/wpMxTdiMyAIcoGDRFe4XEDJyt88dUrMgzaInvzuRHAQIZY1I8pzIMCTs/mozT/FlHxYVabyF/HwoDAWHUzau5d8+X1ze/ZZil+/nk5yAAFzoJQA7AoEWc707SucdpQRVGaHXy20iBaAJ7n9n5LNd+D2lIqlccmKEnRAgCF26VJy8PMTYxF8cOH1y3NAAWOSDx0iXw4EuPFa1vZhCGQODIiIjqUpqzaZYgLg36Umvt40sEML8iiZvzof5AB0cso8hEDY9iAK/mGmaJXo3yqQWvZ7n9DWceWUIZR4/SoVLFSYOr4zlnzqN89Du5ZbkQhIBPIKAjIAkFduQu5DIpCPEcgqvRZHR4a9X4tG1KdpvUw52VmBD23C0BJw4/HT6bKDxQoXppac9XuO91SptGumlwADYC5nX7t3705vs0N4k4Xu3N3dqTM7d3245roS08KLcIb1YTQ4vlGsjn8zIoK8xowRDiUcxoKO6dusWcMmJpH7u/+xnC7HxZuG7v/sXQfYFUWyrQeSc85BclYkCoKKZHPedXXVdc2uioqiqJgQDIhhzTmhaw5IECTnjCQlo+SMRAHZV6d3h53/MjNd3Xfun27X+/zW5z/TXX26Z+5UOtWX+Sa8+v3DfxyhQaMm0qjF0az/GLxLozp0Z5cO2tR/XOu19sO/h9b6J2jsN6zRdg/1/L/zuYGxXvrSSxUey/j8wLj3ov0buFXfenYMFG7ZkupyLT6uh8MA6fd1OA0/Dxv7q9lpsP/HH9U9IPRD9H8Vnzk4F47s30+HNm78j8OBHQaI+EOiHADgCfD0KMVGPpwdSPmHEwflCHAolGA9wT/Ah5rqsQMib/HitAbcBUuWHNVDvGEpuPAIO+EWs+Nv+IKfaf6vG2gbZwId+uMPNROe+Uoli1HLGlWoR5P6VL1MyUx/H6VgyW7IXITAwX17aPhTd9PW1UupePnKnOb/JBUtW5GWTf6eJr75lHIyoxNFz3ueocIlS+eilbulOAQcAnEh4BwAcSHpxnEIpDkCqMUeMHz80Q9pGzgQcevWuK5qsYa026wQGIW/cWo1Ir7FuO43DjnA4yHdv0ePHkdb/r3HLdaQGbBp0ybFCXA5E7WhRADZAekmh9avp+1DhhBS4Mtx6rsk+g+MYMShrhudACRSOH8+ReLWqFJ5QgvLD6fNpXenztXW/TerWpEeObcLFRWeSb8DAIR55bnlo078zPtI90fE3i/7mUDy544dVXlAvXHjqECtWqrFILIASrGDoCZnlOxl5wAi9yACRET+IBNOgviv6qBBKhsAzpaV/L+72MmCDAEY5igFQKYCUv3hePh99WpaedFFtG/OHOUQQGZB4ebNj6oCPTAHyAUhHrfA1rffpjXXXJNBZ+gBngLoAaJAYFHy/PPp3wcPZmiFqMPG/d0h4BD4HwJrf5zBrP8Pqui/l+Z/+ODvNOrZ+2n9krnqwvode9IpV/VyrSjdwXEIOAQCEXAOAHcwHAIOgVgQMImm6iaE4X11+xbUuWEdgtGWG2QZR1z7coT0KiaG68wp2ZMmTaJ6HC0tzkbYLDbcBnLEdwAbYS1atMgNy5WvgaNVqCdH5L/mG28okjypjGDivqe/nyi9nPwdAMZwtsdTIydqHVZVShZXToNKJeREWnumTKHlnJoPw1ql2HP0HaR/ocIYIDqOyPpBNsBLsQEOA90rG0Ck/hfmRNjGTPsQGOWYwyPe8+r4d3z+Oa2Coc/R7CKtWikeBaTk5y1RgtBe8Rd2rmzlTJTCzENRf+JEdd3qK65QZQXgCKjIDihwF+yfN4/ycBbBoXXrjpYSqIm5Q4HKOuBMDfAF+B0EyAz4lR0d0KFA7dp0kDM6oHex009XfAbIMshTpAhtYKJCrBEcBnkKOjZ98eF1FzoE/ovA/O8+olmfvan+v5POu5Kan3sFrZw+lsa//oRyChxXoCB1u4MdevWaOswcAg4Bh0AgAs4B4A6GQ8AhEBsCm3fvobs/G0Frd+yKZUxE4RtXLq9ScZtXr0ylihTK0em4aAH4FLdjm83t3TowKzza/0Hmc610fk7XfpyNqxJsrKWTIDq8nevEQTJXqGlTlaYuFVMCwDrcxu2pi3rQzNVrRcZ/RTb6H+XI//Flzco//CSAWAsMXUTpYYznKfY/R8IfHEVHuj1a8SF93xPU6SMaX5Qj/jCsNz//vEq1xzhHOJsEkpfHKcxGPoj8inftSmWuvJI2caQfGQEwzkHGV6F3b2Wkg9UfZRYHfv5ZkS1WYy6ALdyV4veVK+n/mJgQ0XyQA4ITAP/AAYEoPZwyHpkg+AV2fvUVbWUnDRwT0APrqfn++0oXv4DHAVwEe6dOpSLc2rICOxbycpYLnANwQHhdDXS8CNJz4K5zCKQTAnO/fp/mfPWuWnKN5u2odrvONP2jl2nv9i1H/1unmx6kPPycOnEIOAQcAkEIOAeAOxcOAYdArAhs4HpspGWv2/lbrOMqQ4pLBOAEQIZA7XKl1f/vCSK1LWpU5RZ9ZTP899iVSHJA1GduYQNpIadS//TTTxxUPUJNmjShtm3bUsE0iYjC4Nzx8cfKcN3DmRAF6ten/Wy4luXWclKj0IYA8CR2Ip3KXQD+OXaaNvJfsnAhNv47E9oG2ghaGiJSjnZ7/pZ+UWMhTR5s/GjllyhwBuBvIEqEgDQRtfb+tHs4UdCmDyUIKBVIlOOYd6IGG/BwAnjkgYnXgAyw1iefKB1WoDwgYRx0AoCDArwCXuvBoDVt4xIX1P0nrj2IdNAGX3ePQyBdEVg06ktu9fdi4PILFC2uov/ljq+frvC4dTsEHAICBJwDQACSu8Qh4BAwQ+BXzgDox8z6kvZ6ZiPrr0amQL+zzxDXa+tHdFfEjcB2Nv4RoUZ0+t+cJr7mhhtU+nlRzoqQCro29PpkGP0qaOHojQleiYOH/9Aa/+WKFaGHz+lM9SqUlaoTfJ2vrd4ubo2HNH+Q7kG8tnoF6tal4pwej1T5AlwuoNr2MbHfLs4KOLJnDxU95RQqx46RkuedR3tnzlSkfvkqVVIt/VDfj5R9EPDhftTjF+ESkn2cwr+Rs0l2MTEg0vxBEliOOQVA2oc0fIy7/uGHaQtnAhzNKOD2fsgiqNinj+omgCwCZBeg9SCcNJgLvARw0qC94RZubVibI/pF2rQJXjs7tnaNHKlaEO7jjJe8PD4yCypxGQyyCpw4BBwCdgjs2baZRjx9N+3auDbDAMflL0Ad/nYX1Wpzut3A7i6HgEMgbRBwDoC02Wq3UIdA5iKwl9urDR49mcYzOSCi3pkpN5/els5v3jgzp3RzGSCwmQ1P1JPDAVD8jDNoJxvHZdmwVb3ohbJq6w6669NhhA4UcYpt2n+cOrix0guBjb/toW/nL6Hpq36lDTt3E7JblJOIn4eShQqqMqi/nnwS1eKsJycOASCwc/0amvj2INqy8ifKkycvVazfjFpfej2VrlbLAeQQcAg4BLQIOAeAFiJ3gUPAIWCLAMz+2VxvjZTruHgBJLqcVr8W3c/t3rKzAJsNXCYx7udVNGvNWlUysYPbkaFFGQT8B2W43AEp6J0a1iakr6NFWWYIdEC/9MnLV9OcX9Yfoxt0KMGGCcoxmlWpSJ0a1KYGFcuJWuThXpDD7Z0xg44wSd5hTjEvxCUQfqZ5OI/enTqHsVlJ2xmT7C4gqjz3xEZ0JRtpx+XNE6ouDL0xS1bQJMZ1Pe/3Hl4nBKUsVUuVUO0mgaW/tMVk7SDinLryF/qGjcmVW7YfdY7AkCzPWQ3Q8dwTGyZ1jrw5vl+0jJZu3prhzKJLwsm1q9PfT2lFZYradbPA6f+Fz97whT8rrob1bBCjRR/WgOehBbfnu7hlU+u2nNiDr+cupskr1tCW3XuPZoNA97qc8QGM2vEabPfAZL9MnKTFuexpwAXduMSpnMkUxtfi2V+4bpNySCzhLhuJLRKbVqlAN57Wlmpwe0QbAf6jFy+jsfxse3vrvU8w9kW8t40rV4iF6wVndfaadeosLVq/mXaysxDOaLxbK3OrxzMa1FHPQ2Z1nIGz8se1G2nqil9o0YZNtGvfgaPvAO+dX7JwQcU50qpmVWpzfDVuSVk8Fixs9srd4xBwCOReBJwDIPfurVuZQyDbIOB9VL7PbdfQd9szclOlINq29T+/KxXimujsJvgIxMf11/OW0A5OY5cKjP+LWjShS1s1S1lnhNXbdtCQ6fPZ8F9zNAop1Q8f1R3r1VSRSvAx6AQt6bYz031+JkIsxm3lvOg/jOIHvx6lPpRzksBA7d2tA3VtVPcYtWGIvDZxBn3FhmfU2Y8aQ4cFMiIe/vYHraPt+lNb08UtzNnBYZhPXraaBo2aRLsP/B6pzpnNGlCvzu11Kmf4O3CZyOO/PXm2dg0wzv96cnN2mJwoNtSh/2ezF9Bbk2ZHloCoVqS8h7ez/lHOHKPFBVwMwtQHuUxq+eb/tFOUyN3dOwaeL8m9kmvQVnPAsHEEHpcogRPmEebHkDokgT3W+SxnhC3dtDUyIywO/OFY+WTWAvpy7iJti1BwffQ7uxM1ZUdmKgTP/oRlq+ijGfNpNTu2TLPh0H3kz61PoDPYCSzFOxXrcGM6BBwCuQsB5wDIXfvpVuMQyLYIeFHlERyNGcnRQy/6mQqFTT9QU6FD4pj4KH1t4kxC5BQRTVtBpBgcB6bM9FHzIVr84rhpyug2/UBNHBfGWfcm9ej6jq2tImufspH26vgZtvBk6X1oW9mnx6kZdDBtj9mRSQofOKuTUdTPpPuGTXYMDLiP2DH0zpTZIudd6+OrKg4FOIUkgiyT53+YojX8/WPBULyjyyncIaSeZAqVXv/QNz+Inj1EhAde0J2zb1ITbceZeHLkBEIrSqkcx90aHuGOFMA2FYKI/NPcFtMrP4iao2aZUjTokp4qC0gnJlkO3ljY2xtPbUMXnGRWxoXfmFGLlxO6g+icVH69ka3y9MU9qRq/W+MSW13C5gfx7Q2MSZdGdcROr7jW4sZxCDgEch8CzgGQ+/bUrcghkG0QwEcQokrfcLTbJqpsuxAbI8d2Lt19cX8IYj6kAz96XheVKpuM4OP81QkzaMTCpSLDzmQuRK5gyJoQ6dkw+5volOprg87dBObAGDB8vMjwhH6m2Sswzl/nPUTEUyI2z8bC9Zuo75ffE86LRKRzYL9fZ6cY3g82WUFwhj3DhmjpItHlBvsOHqL7vhhJWIdU4GTrULem9HKj6+ayw+MBznI5cOg/tf4SqVC8KD176VkEgsq4BeUod3Pnlo2ayL83bxN+7zzO5QgofYkSOHaeYkcHSi1MxWvZCcNXIr9xVgocGCiBsXFi9mxan3qxQ0nOQhKuFcqnBg4fR8sMsjska8Q1bWtVJ2SC4DfAiUPAIeAQsEXAOQBskXP3OQQcAqEI2Ka5xwXpNae0VGmTWS3JfpRG6Y80+4EXdicY2jaCj9P+3401irqazoOP1D49ThNHLbfv3Ue3fjxUbIiY6pPq6xMzAGwMz6Asgii9wR0BMkSpkYUyEkQSpQIjvR9HzmdxPb5ULm/bnK5qd1Lk5dv27KP+w8YmVeohjYrPWLVWlZUcZuJJqaTKAQAdHuPnbhKXO5jIKeyMAK8J1hynwIH0PKfmf/vjT+JhdVkqGPM7Hu9FQbvNsEnhXMD7rZGgDae0/CVqgdVKl6TB7ExCSYCtYN3DF/ys1i3JpLCdJxVZYLa6uPscAg6BnImAcwDkzH1zWjsEsiUCm5jg6c1JsxR5m01EL45FpTp9V6pjZrRC7N64Ht3ehWuVDY2CSVzjj8icNKIrXXPQdSbZClvZKLz1o28JKe05URK7T9gYnqYdLJC98fT3E8VwmTrHFqzbSPdy9NwkWt2XDdXTmYgzTFBjjoyCONqEStaDbiQwSKVS4Li8zCHSjU6sVkl6i/i6FVu2Ue9PhxOcg1JBKcVD55yhSOHiFlMHEuaPcvCYlotErUfihMEzhmi7CZ5BcyLT4Al2OJhkLPnHwe/dkOnz6L2pczPlty+2VqVxHyg3nkPAIZAjEHAOgByxTU5Jh0D2RiCVqeSmK7c1ik3niboeRFf9vhktjsrazm3q7MDH+WiukX2GidyS4SEw1VearZCTHQD4IEcdsZ8AMdWGJ/YTpG3SWnLUVj/MhmS72jXEWwjiznenzBFfrzOkYPz34XRzGJ5xyJWcaXAFZxyECWrBe3823IhsT7eGZPR+g0sePp75o9EQLZkRHvuWChI4lKg8yhkJ0rT5qDMUp/EPgHR7a8JboAPc9F2aaPx/wM/J+9PmiXHU6SP5u/S9KhnLXeMQcAikFwLOAZBe++1W6xCIFQHPoHyJCeRMSJdiVcI3WHNulYeoEVp6ZZXEbeDo1mGS0g1D8Smuk81M49/TH7XtIDGL2pud3BWh1yfD6NftO3XLzlZ/h1F0JbPS/4UNUa+G2MbwhBPhuT+dxS37iorWZ4qXqWGLNOb7vxpFqFmXSlTttg3zvW5enZG4ZMMW6vPFCKNsl4pcVvM874OOW0CnW+LfUeJyB59vk5aoyO7px8b/yVz7Hbfg/T2YnYHDOG1dKsBk8CVnUpVSx3b6iPv9ErW3cWcx2ToAgOGHcJJx5F/qRJFiLbnuBM5SeZTfqzo+BslY7hqHgEMgfRBwDoD02Wu3UodArAjYsDvHqsB/B0N6LBjxYQiDfCwz+neHrQM961GPHUdqsxQrKVnWIiZAe4CNuWRTZaV6JV4HI/nqdi1Ur/swsa2PttUpjvtw3sA3gSi0v23cPG532ffLkVwLLO/4YNq9wnQO0zpn1FbjPIPTQyqdGtSme3uedgyZWqraO+ocAGgFh5psE5GS3JmMiWuHc7kGsm9MDEWkpD95UY+UODVNHUhYQxg2qXi/hJWSpGIuWwdA3E4P0zMlea+ajumudwg4BHI/As4BkPv32K3QIRA7Aqmub0d7qRplSnIbrvJUu1xp9e8lChXitmJ5qDj/LQ6m5rhBMW33Ftf8wAqp51FtAWHAIe06FazUJusAwRbqbLGnYZKKj3sTHaXX4sMbxtmdzBxeK2A9pqnzmNckmwPXm85h6mAw5ReATkEcBql8NqLqxOFQepgJDMEMbyKmRIySseEAuZtLEVAeZCJ/atWM/t6hlckt4mtNHUgY+MxmDahX5/YZ5khF1lNYqUEq5sJiJO/RRGBTpYt4A/97YSraGJrq4K53CDgEchYCzgGQs/bLaesQyHIEUlHfjtrWVjWrUDfu6X1C1Uo5Mp3RJrqHzcSHbssaVQhkZp4hOY0NFrS0kkTrdUzoNizfqTxkknZbq7ftYEKt+TR7zTqj6HMq9YaBULRgfmpcqQKdXLs6odwkrJzBpp2hbh8T12Yzh6mDwZTDICyKit7sg5io0ISFX7KXOqZ4mwg35pUQC0r0818DJwScESYYpJKMELqZZkfgXfUAEzyiC4AncO48yYSiUh4KKW5BZwlzPTJ0DE1ZsUY6jPg6lN08/+ezqWzR6JaSqV63WOGEC89mx8yt7JjJjs5x2zW5+xwCDoHUIeAcAKnD1o3sEMh1CMRp/HsR1Os4uoV+9v706ZwGHDIikCqN1mYmgo9cRJA78Ad14ofbp7MX0KvjZ4iGi4qC2vQcT5wUTP5NuYYfBteCtRtpI3d7sBVJFoBubNPIN8bTpYrr5jT5+7odvzGXwXeEmm+pRNVWB41hM4eOnd8/jw2HQVA5ys8bt6guAhJnlhQr7zodZ8LiDZtV5gvaMUrFhihRN7ZNK0WMqVufbt6ov9tkRwRFyb+Ys4heHj/dqKxBonfQ2uEUfHvK7Njngj6mZR/TV/1KD7FDx5ZPBc7DRpXLq8yDQ+zYWMjdNkCCaitBJKS2Y7n7HAIOgdyPgHMA5P49dit0CMSCQFzpjl7E+/pTW1PNMqVi0S0rB8GHNKL1o5csN1ID3AW9u3Ug1EwHiUl6bpgDwNbw8PSpW74M3dzpZOWggYPCpq990NqSNcazuwPAlFkdGIEksf/5XalQvnyic2Q6hy5anjhpHPX/qar793RFidDAC7oRHGlBYhrhxhg2qeC6DbNppYgxpfweuvmD/m6THZGI94ot2+kedrBgrLglca5UOpKgO7IaHjirkyiCnsx7EEScN5zahro0qpOBrwaZWrNXr6VBzBGxZfdeKzjxm3pxi6ZW97qbHAIOgfRCwDkA0mu/3WodAlYI4IPnga9H0XwmNktGKjG79m1ntKMW3NYqt6Qq2nzcB7HGJ+IahwPAJu0YekA/pJTig9LfeszGaAg6L8kSmw0cPt7Y4ZKs08Hk3L/CEdHPZi80ucWo/t+Gvd2U2R5p1v04wmlCWJdY/5/KiK3EaLM5J3Eb3ckQW5rumcmBQzYXjHeT7i3++v9UpuMn7m2yjkwJLiblMd8vXqa6qZg8G9ABbfseYydftVIlQlVCNtn9X35v1SbTNItBgou7xiHgEMidCDgHQO7cV7cqh0CsCMTxIY8IC9Ldw6J1sSqcSYPZftxLWjehx3V/7s+tk7DIbjIfzYhO3dmlwzFlGUhRvfWjbwnt3JIRW8Ztb87HGJdxjI+JZJYDYP+hQ8z+/z39yKUSJmKSnm/jiDElAHxnyhxCb3OpJNarpzI67Ol0OXdeuKrdSYEqoktJHy49WMJlACaCdntouwdOhjhkxZZt1PvT4VYlEMk+J1H6S98v/jHu6tqBujNPCwQZKAPYEWebAq/D1r+3tvwqujnC1hZ1n01rTIyHMqpHz+uisql0spA7tuAdgjNsIqk8LyZ6uGsdAg6B7I+AcwBk/z1yGjoEshSBZD/kEU0+94SGKu0xJ9f5B22Czcc9Uv8fYgOjzfHVIvdVSsAWVjtuk5kAhZCK/gj3lQ4iuIvLAYB5gtjipQfdxgGQCmK3IH3hHLnt46FGabxIC0Z3BGRGSGTGqrX0IGfkmBDKmUQ4berD/dFq27IYydr910RxX9hwJGDsKKeCqX42mRqJc6SqC4Bplor/jNp2NJDi5+dhyIzWqiZkizbvVaznDnZ+9w6gRFYAACAASURBVPiv80SHQzLErcm8V3V6ub87BBwCuQcB5wDIPXvpVuIQiB2BOD7kw6LJsSubBQO+MXEmfTzzR6OZwR7/GEeC/Kn1iQOYRC/D0j5tdEMECXXoGDNIbCLPYeCY1NwmjmHjAIgyFo02UHOxjXFerXRJGnxJTwJBokSkziFvrCD29qh5bPbZn2FgQjwJhxjae5oQ9UF3XbTTZh/iJgBM1nmKdaaixZtNBwn/GZVG5OFExP7u5DakJunyfh4GKd8H5ilRqAB3DfndOCvBhIDT9NnDHtqk5ts4lzFXMu9VybvHXeMQcAjkDgScAyB37KNbhUMgJQjYfoR4yoBEbiBHNvFBl9vExkiCgQHiv66N6kbCYULAFhQhtGFwh0Lof34X6xeW/pwM+VXignUEbv7rYbDM/3Wjav+F9Ng/mHjx1+27jI5UZjkAPpoxn96cNMtIN5O0c5tzZ0psZ3L+vIV6GQbS0hM8C90a16UbOTNIOSgMOUZ0bduymgAwmShu4uEBUejd3TrGlkFlc4a8M6qck8wdsGzztsgzfipKvrhkIP9xeVX7Q/CRSMVzNuxl7hl0V9GR4lVnB9rD53ZWtfUm3VM8faTvIhvcpO/8RGxsnDQYI24OC+meuescAg6BnIWAcwDkrP1y2joEMhUBmyiyp6A01T1TFxTjZDYRRmmkSUoAiLrSpy7uQbXLlcmwMps0VWkarA2xWhDsYQbckX//m9vn7aelm7YQMJ7JzNibmRXbJIIYNF9mOQBs8DFJz7chdjQ1CqTnz4+zx2EgaY8Go+iKtieqdPs8/O8Q06wOXVTVZh9McYp6ncQR/ffGN00h173mbMojvNIICQFeYtaXNIrv6Y0o9v1nnk74/flk1oLI5YBYD05mEMxCJi5bTQ9/+4MOggx/l0bNbZ6LZNrzmfJwYFGpbB1pBKq72CHgEMjWCDgHQLbeHqecQyDrELCJdvi1bVe7Bj3IbZVyW92/t0bTGlrcJ430ShnYwdR/a+f2x3RUsIl+So0fm7GDTjGyDJA2XpzTdmH0w2Date+Acbqw9AnJDAeAbYaElADQtqZcauB4WI5YuJSe/n6iFFryiChrlyutOgfMYqdNlASVBcXpALAlYjTFKWyNcUb/vTlMSOR0G2djyOKMtuLuLXd/Npydc1tDp0g0yHGh6bsSfB3YC130PwgTGweAlB8k1dk9iaBKfwf89+lKY3Rnw/3dIeAQSA8EnAMgPfbZrdIhYIyATYTbm8S05thYuSy+wdbAkDLRS1Kww8j6YHw8OnSMYuk2EX+Lr6j7ki0LMdEpzmszwwFgQ5IY1sUhaO1Ihb79X0Np029mXRikBo43p2nE1os6IrKMVP4Dhw6Hbh3StZ++uCeVLvI/vgObdOeoDIDte/fRLUPMu1WY4hS2yDij//45grCzeUZMjWTvjO7iWn6k84eRTyLr694epyrj3S8mzh04BkFC+uPaDZH8KviNubpdC7qszQkZ5jI10r35Wh9fNRJK2/dqMmdqyYYt3MlihFE3gLh5LGzOl7vHIeAQyP4IOAdA9t8jp6FDIEsQMDUC/EpWKF6Unr30LJWOmBvFhuld+qEJvPCx+SG3YHt36tzA1HdE6x/hmlek0SeKbf2/v8VX1J7ZtsHK6nOQGQ4Am97qJim7kvTrRJxNzp13r4nBhntwHgdc0I2e+2EKTeIU7DApmO84epSNOxBh+sWE9NK7L+odM3LRMpXBYFI2EpfhFAdxatSzEgepqum7HWd0EDttXuOU/Kj9DeIqMDWcUSaF9P9nRk2itTvCeT5acjbCw9xNJZFM1TTbQFqWZfNeTfZM2ZRq4Oxkxrsuq9/nbn6HgEMgOQScAyA5/NzdDoFciYBNGzA/EIhOg02+UL58uRKfxdxbHERYJszlpq3e8OE875f1NIRJ5ZZxyu2hP45QpZLF6ILmjemMhrVDuwjYOCek9f/eZtoYoll9EDKjPZZN1oyUgMzW8SI1cLz9sYnGo5TjqnYnqd7lvx34PXSrw0pWbM4sjKvrOraii1o0PVoCA0fCqxNmEFjqTYx/KGxKlBi2SJMOCDbPBNZ95cnN6S/Mn/Af9gRzMWWyBynfzae1oceHjQvdX3SwQCtLlIH4xbQsBs8DSg3gpAjbQ6T+w+FUv2K5DHPZ/G5Jnz8bYzzZdHybjCLnADB/HtwdDoF0RMA5ANJx192aHQIaBGyiHf4hT6tfS0VxcquYptACBx1reVxY2aSNmhqJqe4DHhcW/nGk5RfJzG1aO4+5pHXnNsSOGF9q4HjrNjXYcB+e94qc9RPVErMyk7U9eVEPdV2i2JxZjAECwUZsMMIxtnHXHvpp4xbjFnCeLqatGIPOCZ6L+74YSXAQplKS5QMwzfBAuQXOERj2w+SSlk3p2o6tj3FKmHLJtKlVjXYoEtBwnoGwuWx+t9D5pA+XLejE5oyaZPcEze8cALpdcX93CDgEbBFwDgBb5Nx9DoFcjIDth4cHSW53AJim0AIXKclesscqs5wTErb3ZNcS5/2Z4QCwORceu3rUWm3J/zzj3MQZZ/Ps92hSjxas2xSaso2oNdr9XXBS48Bl2hhXcZ4NjCUl6AybV1e2k3gfsm5+P/yH9TJsW6zaOHhacoYHMjvCjPIyRQsrXge04UsU0/PUsFI5znjaFsozEOVIsonSSzODMuu96sfPFDvvXlcCYP1YuRsdAmmDgHMApM1Wu4U6BOQIJPtBntsdAKYptEBe17ZMvjvRV9p8qNpEP2HwvM7p1ro2XXGtK9lxpJG+ZOaxaT0n4V5Yt/M3LSN6mN6mJGQ2RgfaUK7cuj00ZVtnrCb7vklmz7x7TVoxBs23cP0mVQKBMgSdgMzvIa5ff3b0ZCa726i7PPTvYZHwqAFtHAAgbMS6whwWYaUd0MN0b8FZEUYyiPGiHHmm3Q1MSp9s3qvJOn1tnkWTNVkfPHejQ8AhkOMRcA6AHL+FbgEOgfgRMP1oS9QANcEgqUskaIpf06wZ0TSFFlpmlgPAlAU7Gd1gTAxisrXxhh0HsmLXpKn2yehmei6kBH02mQVYh3R8/5ptnv0oo03Sw97G0Elmn4LulThiwuYEOz44QZZt3qZVy4/Henbs3M33bdy1W3tf0AVhpIpRg8WNNcoRnrq4B9f+lwmc1oYXI0z/qOg/7jFtUWqSop+Z71Vv/ZJuMIlYJcs7YHUQ3U0OAYdAjkPAOQBy3JY5hR0CqUfAxgjwa2UTUU79quKbwdTQS8bINtXaxlhMxjmRFU6AgkwueeDQISNoklmjZCKb1pASYki0tLvjk2GRjOhh+tkQ2yX77Cfqoov+43qbqLRkT6TX2DhKvLERrR48ajKNXLRUNF3iORzz0wp6auREa+4CcCA8zoR4RQvkF80ftwPglLo1Fd8LMAySsT+vpP7fjRXpprtIV8ZjmoFjwo+R2e9VYGHzLJryuegwd393CDgEcicCzgGQO/fVrcohkBQCNh8e/gmT+aBOSvFMujm3OQBMPoSDID7MHQqGzJhHQ6bPj0zfTXZ7kFHSsV5NJn6rwC3nJhsNV7FEMXr+T2dx//nCRvdJL7YxYiXEkCBee3X8DKkaGa6zSUFO9tlPVPT6U1vTxczUr5M3uMVcFImg7v5k/i5xxISNDwP+iRET6A92BOgkX968KvW/zfHVjl5qyh2QOIeOXyHx+jgdAHjP9+P1gD8hTGwM56CxEK0Hz0AVJpMMEpvnz6RUzWYdyTodp6xYQ/2++cGoo0Vud77rnjH3d4eAQ0CGgHMAyHByVzkE0goBGzKlRIBQc31Xtw6hkaGcDKiNAyDVBqiHp82HqsQQ1e1XnKm+3lwwbsrzhz/aguE8NeC2X8flzaNY1lPdhlG33sS/2/Sy1xnoG3/bQ3d/NpyQKm4jNsR2NrXOYbpVZVK4Zy7pKXK6rNiyjXp/OjyyjaANBpJ7bM//z9x1ACn8krp/6BH2TkT3gAe/HmXNB6BLjfdjAAfPPZ8PN2phGoZhvQplVWeHqOwDm3dl0Hw9m9anXl1OCW19aNNKUpdR4NcjK96rpiUN0De3l99Jnmd3jUPAIaBHwDkA9Bi5KxwCaYeAaeumIIBs6lNzCtA2H7U26dg2eNgYcHGkjdp8IHvrAzb5mRW9FPcSr8V9xGFYNK5cnmBABvFI2Dqo+nKq8uncsi4VgsjqjR98RTv27RcPHxUhjINk0YbYbtTi5RzRHi9eQ9SFf2rVjP7eoZVoLKz3eSbF+/bHn0TXx3mRTQYMjHY4odB6UCJRTPm4H86Ee7mFINj2bUSaabGQuzXc9emwWDJ1dHPalMWE/ZYM4DKHplUqhkJj4xQ0Ycu3KWWwdSx5izQtacB9Ns+8zXlz9zgEHAI5GwHnAMjZ++e0dwikBIHfDx/miNRomr1mXVLjI11z4IXdqRKnX+cmsXEAZFZZxDiuuYV+JpIsc7TpeUmWqMqm3zfwOLNZA+rVub0JNOJrka77EKfrHvk3TFmZRDkATFjlw2YzJbZDKQeiw/OTYKb3dNGRwwXpnGwkXIb6sVeZpmoDJzhJYBRKREKEmKzDp3n1yvTYeV0iiVcxx7OjJtF3C36WqB15jWR/bZ/TxIklazM10E3fQTaOVdM5/Ou2wQ7n7AF2coLw1IlDwCHgEIhCwDkA3PlwCDgEAhFIJqLrHxAkVYi0IAKWW+SFMVPp63mLjZeT6ugM6mD7fTOa5v6y3lg3aT/soIFN2ap1qe865WHIPDp0DE0w7D6Q7LxheqE/+gOcwr2NswBMJMzwjMMQNnU4wXHxwbS59P60eUY1x2HrtSk/wFjAsP+wsdbp8Cb4e9eaOgC+4ywFtPCTunra1a5BD57VSZWvREkyJR+6LB7o+hFzdLwzZbaRkyqZ/Y2DbwBGbW8uJevaqG4kdu9MmaPOr1RMo/Nz+J167xcjmOtBuuv/0cQ268iGi0N3BqTYuOscAg6B3I+AcwDk/j12K3QIWCGwYN1GlZJ64NBhq/v9NyGVGx9CYATPqQI29knL19Awjp6t2BLe8zxqfZKaWVt8kjWcbA026GtKVBdHJN6mLZeEtMwUfxj/cLps2b3X9FYKSj1HdHnQqImEVPxkxCT6mCwRXaKeUqMtbH3IKPl63hLCHiMSKhWUkLSrXV1F5uEMk4qJA+BHzo6AIfj74T9Ew6M+/wmDLChbMsQohw/29zMmk3xr0mzrbgOJi5Vkl+DZuIfLJEz2MHEeKY+EaVaWCVkeHHKPscNxlkVGnO27zuYcuPp/0SPpLnIIOAQYAecAcMfAIeAQCEQAH+H3fzXKKpocNGAejuR0b1KPru/YmmCcZHfB+uf/upF73K+kmavX0va98trusLXhI/2eHqfGXoeO+ldExG2MUE9XSUpv0LpM29TFZYTP+3UD9f1ypNgQ83SXRmMl5zMZ4x/jJ0bs4jTEpT3OMSci2i+OnRabcViheFF69tKzCDokI3CGoAxpPGd6LNqwibbu3sf7/T+HJLgjMBeM/vZ1alKNMiW5ln4r9WEDXUrMB/2kDoD1u3bTLR9+La7TxzuvDz/vnRrUFsOQDBliUE07MjuGTJ9H702dG0vkHwvRMfJ7i7WJYicCpSP/w/U2HQCke56sQ07qwPCv2zYTJJksLvEBdRc6BBwCuQIB5wDIFdvoFuEQSA0C3y9epnpU/9ugrlmnCUjdujWuq8iKKnF07P90N2TC32EE7WADf9H6TTR1xS9cA72BNnNEN851e8uoXrqkamdVukihpFeGj9N/zfpRtd/zG0a2A5/NNfK3co28dE9s6pZtPoiD1mPqePDGQCs2pBSbGGVB86PrwcDh48TGYNienNGwNt12Rnt11l4eP537yS+L5dxJHACpMP6xTonRZntGdffZsMFLOnTs5ijwTUzyuIGdAFIB6z8cftLnydaY9fRJZLXHOwEtJEGsGOe7TJotZFM378dWWsaCd8GtHw+ljQZ7I3EAJGv8Yy0S/gf/mm3eqbhf6pSRnl13nUPAIZC7EXAOgNy9v251DoGkELCJrJhMWJZ5AdpyD2lEZZtUqUCF8+czud3qWnzUbd2zV7F3L1q/WRn9a7btjMWAlioEw6BXl/aRhF26sVZyGcJTIyfQss3bdJeK/25qHKMHOhxEh/6QpUNDERNm+CjF8aE8YNg4gg6mAoPv0XO70PFlS5neqqKoQ9mgenncdKN1G0+UcAOIGuE8k7LE41kCASc4OIIkFWnhmCeuDA9bvGzqznVYHTpyhG5nAxNM/VJBRs1bV11EJQsXlN5y9LrBzC+ArAxT8aflb+IWkiAqRMlC3CJJ/8ecyToApGn6Nl1BdGPDeTJ41GQavSS5UhzgYEKGa/NOxRxZ6XSL+3y58RwCDoHUI+AcAKnH2M3gEMjRCIBQDgRncXAB6IBAP2nUzHqt4JDiCyOtcP78hHRafEzjf8MEDguv9nfNth20a/8BVa+Pj+Flm7fSrn0HCPWc2UHg+Li7e0eCoSAVGG2reD2vT5yp6lHjjOp5OkCfh87pTM2qhrfcgh5jlqygZ5hR3CTzwLbMIAwfkAA+yh0PbHBAxOwBJmYLM5CD5sQ5en7MFEL032ZO6T4HXdewUjmC88rE4RPWpg17hpTwT2YtiH0dcaX/22Jl67QMc0wB80e/G0OTmf9DKoj63s+cJ6dasrHb9H+HbigBaF+nhuKPeIWzSZKpvQ9bq0k7U9t1eHNLjVqbUoMojoxk+VSCsEMLw4fP7Rz5vocz+gEuu5M6+bx5TPg+pGfYXecQcAjkbgScAyB3769bnUMgaQRg7L0/dY4yGJzEiwAij+c3b0wXnNSY8GEdJnBaTF/5qyLyWm5JQGiiOSLNMB57Nql/DHM5IqxvTprJkbEVxsajaYmBTmfbMgBvXDiTwC5++cnNqSLXkgeJ53QZwoR0MAJNsh10+pv8/Yq2zRUfB9oDSgWZDgPO70qIdnqSiswRvz4orbi352lGae/S9Uius+0QEeT4gsNnAJd5LFwnxxw6XsjP8w2ntc2AgXeOPp+zUPEabOOSI8+JBMdnCXZu1i1flmoyjwEMwC/mLJIs9+g1+TlDpAc/rxh77Y5dRveaXCxJnffGS6aTjElLOxsHAHQ8vX4tuovLgfC+gyC7Zxq/Z+HY3Lkvec6XRFxR/nQfPxt1K5TNcDbgZBq28GdVrmHiUPXGR0YZ1oHsGycOAYeAQ0CCgHMASFBy1zgE0hyBONqSpTmE2uXDAVC/YtkMjgBkMIDUDP+bFQKjqClnAsBRgY9jlE2s37nb2PCH7iWZoR1s6LXLlY51KTZs2UEKgJMBrPz+MhSUhmR2eUiQbtiH/mzIo9UZDDwTgXHTokZlKsR7mMz+SeeUpodLx7O5zrQlnDcHHELICKlUshht4HMOck2cexNpc3w1epgzaPwt/2DQP82lMlNX/mL17JjMn+prTVqZJuMAMGlpZ+sAAFZoB9i0agXV3m8hd76BgzPVgtK3JpwRkI/bQuLdDrJZG8M/le/VVGPgxncIOASyFgHnAMha/N3sDoEcgwA+Yvt9PZrQHtCJQ8AEAUTzrm7Xgi5rc4LJbaJr1+38je76dFhSHRBEE2XhRV57L/AtjOMWd9lVTNLDU7kGlGg8yGVLh7l2PzOlKfOYPHpeV0JE35Pc5DyVkvJ5a0/GAWDS0i6OdoOZeU7imiuV79W4dHTjOAQcAtkTAecAyJ774rRyCGRLBFAb+fC3P6jImBOHgBQB8Ak8wqR7fsNIeq/kumQMDcn4WXmNv3Vkdl8nMigGXtAty9t8oh3m7f8aqrg/MkuQ2TLokjMznHFbRvfM0tl0HlN+h2RIABM7GkTpakP8aLr27Hh9qt+r2XHNTieHgEMgHgScAyAeHN0oDoG0QQAkW88yS/VYjkRmNhFa2oAc00KR/o2U5InLV2fZXpXhdFe0PazG9a+pEqTR9vl8hBFBXqp0iXvcelwv/ORFPZRhOWXFGur3zQ9Ztpe6tZ3JbSR7cRvJrBZE/h9jcshJy1Zniiq1ypampy/peQzBW27LTjGJygN420wM00yDvcyR0ueLkbQkEx3TqOdPJdeC7uCadBbQjeX+7hBwCKQfAs4BkH577lbsEEgaAdTFok3VK5akRUkr4AbQIuCx3FdnAjikQ6eiHZhOCTggQE4Fsq1US2Z2qwhbC2rI65QvQ0hJjkP80X+MZ9PuzEaPckWL0BZulWkqfZn5PjP2WqIX6u0fZmdJqssA6pQrQ09e3COQ3T27OmzAx2FDcmcSlccerdq6Q5XnmHKYmGYaYC7b1omSs+S/Bmn3557QkC5rfQL1/er7LHE6ghPk0fO6UOPKFUzVd9c7BBwCDgGFgHMAuIPgEHAIWCOQlW3RrJVOwY2IBrWqWVX1h88qlnj/sqALyNgQfYds2LVbRcgRkcwsyZc3L/Vm4x+s8JkhSLf+cNpcepe7VWRFZgqcHTef3pbqMZHj3Z8ON27lFYRRu9o16EFuVegRysGYhVEL4zZV0q52dTqVHTYDh483wjG71P97uKD2/u7PhsfmjAnCu83xVbnjwemhpS0fceeINyfNStVWWY2LtPE/s/H6+LBxRm0CC3CXgf7nd6MTq1USz4s2hL15D5Zv3ia+BxeezC1S+51zhhGrfWY4fODg+yt3DLmszYmqHa1t2z4jMBIuzkynajJ6unsdAg6B7I2AcwBk7/1x2jkEsj0CMLzmcXuyl8ZNUxGfdBEYuOi5jUjQ8f9ltkdWxItjp2WZEwAfhzdw+z6kYuMD1S/Ymwc4E2AjOwNSLVn1kYp2Wu9MmU3/SkF/+yjMvGwLMMjjeXieS2S+5bOQjISVTny/eBmBDDBuJwfOCwxDtBuEY6/XJ98R2ixKxTQ9XDpuMtdNWLqK2/iNj/15RBQYLS3RKtNrIRekJ8qk+nMpQnYQ6AkSzktbNqP9hw4ZG+ZoJTmYyxyQPWAiNpF5ONLQHtVEUu3wKcIlOHd2OYU61Ds+Qws/lDkM5FaRIMlNtUCH3t060in8u+PEIeAQcAgkg4BzACSDnrvXIeAQOIoADB9ERN7lVmXzf91g3D4rJ0AJo79x5fJ0NqeAtq1V7ZiPf2AwkY2OQdxHGnWpmSUw3tpy1AwfzkifDZNfuT84Ojn8sn1nylTzG8MpmyRiYJSnDJk+j97jTADTFm6m+sIQRLQSZQ5Iy/Uk2YyLqOyJVBg6xVh3GDft69ZUxo1pDT1wQLZH10Z1TSFM6fVwCA0aNZFGLV4e2zxepkePpvUzGIJBE6Bjyr1cm37g0OHY5jcdCHvTskYV5ayoWabU0dtN22f+qVUz+nuHVqbTq64xJhjg/QHOENS4m8rwhUvpGX73xu0cQ4ZXv7PPoOPL/g8/v25Y48PfjrEqq5CuUaeDdBx3nUPAIeAQAALOAeDOgUPAIRA7Aqj5/Hb+EpUSnxl9lWNfgG9A9IdHSn2PJvWpQcVyGfp7h82LCOoTI8anvO4eH/dI6b35tLZU679ZCDos4JhAVG48Oyri/FCGLq05JfqOzqccLT3Q6ZKqv8MRM5kJ4OCIQRpyKgRG8w2ntqEujeock22B+WzTgyWlE9NX/UoPcSlAsuUm3p7d2qndMY4jk5RqGCfPcHQYvduzm8TZhq8u8zsgAit91kCYeh87ABayYzSzBY4KlaHEUX+/4e/psWLLNuotLFWBc+sp5jmozXwHpoL+9iCunLV6rejWnuxY6cXOqIz5S6JbKW6HDxyr55zYkK5lx0dUpge0W8/lVY8MHWNc7qBbGXTo3qQeXd+xdZZ319Dp6v7uEHAI5BwEnAMg5+yV09QhkOMQgCG2gT+Mxvy0gv9ZqViTUx2VTQYkGF+VSxZTBj/+QVuzwvnzWQ2JdaIN1tuTZ8fOFg09O9aryfWoJ1lFyrAvs/mD/Lkfpih+gGSlUoliHGFsowwOmw/3ZOcPux/OjlcnzKARHBmM69wB+66N69J1bBQgJTdKkAL+NKfrwwiSCJwKiKSj9j9KsH8fTZ+vyh1s14U9u+2MdtSCz3nQnsGYgkEDIrsogRPhRt77C04yS9mW4BHXNUjPfoTbl87jzCQbwb6gPOJcNgZ1hmDi+HE5a3R6o0tEZY6aN69emTo3rEM1ypQMdEx545i0KES5w63c3cH22ZY6w1Be8MSF3dnRUFq33NC/w+ky6PuJysFpKzjT6L6BrBipswdz4Tn/lMuPPprxo/iZj9IRDqc7mMsFxKKm2B84cICmTZtGX375Jc2aNYtWrFhBVatWpXbt2tGf//xnatOmDeXJk8cWInefQ8AhkMMRcA6AHL6BTn2HQE5CAEbFGk4/n8pGxWJu2fTzxq3GDNFxrBdGXBmO7NfmD6tmVSpSg0rlCGz5+NCPW2CgLVy3iT6fs1C1xbKN2urKD2z0xn7ASP1g+lyOYO02ygjAR3Id/lAHIRbS4D2iOhs9Un2Pl5Hy9bwltGPffqvpYDAjCwRGoM7w90+Acz6ACdeiHC1RkfgwZWHAjebUdnBvSLMcEE1sUqWC4q04idPCE3kiEufatmcfpzb/oJ7VIPEY0ZEJkZ33H7rjOUQpAFLfpWegFBuk2G/Uo5vsuR+ruMkpkfHzD87Y8N5V2MOShQtq9zJo/yTGMkgh7+5+aijRofRh0jnD4uQN8fb6lfHTxc8G1pHI62JqdHtY4H3zIZchwfEIjE0EOmCPr2CyQbD8m+pwhIlChw8fTk8//TQtWbIkdOqrrrqK+vTpQyVLljRRz13rEHAI5BIEnAMgl2ykW4ZDIKcigI+1nfsOMIHgdiYd269Yu/f8/jut2bbz6If6wcN/aB0F+BAuxUa9Z9SgXhPM5EhLRkQJ/16Da2CLFcxvHMWLC1usFeuas2Yd/ch1oyu2bKf9/IGY2CYL0byi7IyA3nBQnMhRvRrsoEilkQXCt+nsoJjJmQFqDzhqivRpT/CBDnwRGUN2BBjQs2PKd9ReeRkpaBk4m//BOoPwx1kpyuekcaUKBHK75tUrJbVW0rlB6wAAIABJREFUOFqQUv8Nl8UsU+f7IMF4hhMK4194UhNFJGn6sY+1wsBAtBMlN0hD9vYM45fkdZRg4xBnCBwRJ1SraHz2EdWE4+TreYtp8+69ykmE84lymMstjZS4niebcbAXP23cQqOXLKc5fAa28Jo8pxzOeNlihflsV+N2hrWpPnd00DlJJDrg3H02ewG9NWm2tQMQelzKdfiXtz3ReA+jdMQ7CRlaQzijxMvQAg6IfGM+OADiwAA6YHxwc8zgEhb/M9C+Tk2VYVH2v11LJJhKrvGeu+8XLaOlm7fSDv598TJmvN8LcA0g0wvEenXLl431Heu97ycvX63OGrqw+HXAGvCuwXs1mWfUw2LPnj303HPP0QsvvCCBh+AEePDBB6lw4exXuiNagLvIIeAQsEbAOQCsoXM3OgQcAg4Bh4BDwCHgEJAhsJIdfuClgONJyr/hlfv8rX3LSIJPmQbuqtyKAIz/xx57jN555x2jJb744ot04YUXGt3jLnYIOARyPgLOAZDz99CtwCHgEHAIOAQcAg6BHILARiYJHbNkBc1as5Z+3b6LdnLKuOcQ8MqT6nGGRXvmgjiZI/C2PCQ5BA6nZpII7Nu3jx555BFj4x/TduzYUWUMVKhQIUkt3O0OAYdATkLAOQBy0m45XR0CDgGHgEPAIeAQcAg4BBwCjAAcR59//jndcsst1ni8+eabdOaZZ1rf7250CDgEch4CzgGQ8/bMaewQcAg4BBwCDgGHgEPAIZDmCMyfP5+uueYaWrtW1mYxCK7rr7+e7r//fsqXz67jTZpvgVu+QyBHIuAcADly25zSuRWBw0y4tWXLFsXei38WLFhA27dvp5UruYVewg9806ZNqUyZMlSzZk1q1qyZ+qdOnTpUsGDB3AqPW1cWI3CEz+eMT16jxT98RZUanEBn3NyP8hcumsVaZcL06OQw6gua/flbVLRsBep6e38qVq5SJkwcPAWYvtevX08TJkyg6dOn0/Lly2n27NnqYrB6t2rVirp27Uo9evSgsmXLxqrnrl27aObMmTRlyhRauHBhhndT0aJFqUmTJtSgQQPq3Lmz0qNEiRKxzu8Gcwg4BP6DwO7du6lv3770ySefJAUJygBefvll9T3hxCHgEEgPBJwDID322a0yGyOAH3F8xH/99dc0atQo2rlzZ1LadujQQfX57dKlCxUrViypsdzNDgE/AvOHDqHZX7x9tF659aXXU9PuF+d6kFbNmkDjXx1Afxz+T0uv+h170ilX9SKm8s/UteNdgXTfd999N7LFl6cUnAFo9XX55ZfTcczsbitwTE6dOpVee+019Y6SChwCl1xyCd14441UrVo16W3uOoeAQ0CAwIgRI1TqPwgAg6R79+40YMAAyp8/v+II+Ne//hV4XcOGDen1119XAQQnDgGHQHog4BwA6bHPbpXZDAFE8BYtWkSovcOPeLJGf9Dy8PGPD/+rr76aqlSpks0QyDx1Dh/8nTb+NJ9+mT+NNv78I/2+dzft/20H/Zv3IEwQ1a7Z4hRq86cb0iPCLdiO3zavo2ED76JDB/ZRjZPa04ppYxRGp994v+DunHvJwX17aPhTd9P2X1dS7badaM2cyVSq6vHUrdfjlK9Q5rTPOnjwIA0dOpQGDRpEK1asMAYT6b033HCDsRMA9cWI8j/55JNGhn+iglWrVqV+/fqpOuM8efIY6+9ucAg4BDIisHXrVrrzzjtp5MiRgdA0btyYXnnlFapbt676+8SJE9W3QJiz4JtvvqHWrVs7mB0CDoE0QcA5ANJko90yswcCMPwRSfvnP/9JY8eOzRSl4Ajo1asXXXHFFWnV7xeG/9yv36PFo78i/LupFChSjLrf9QSVrVnP9NZcef2yyd/TxDefosqNTqITzrqMRj//IFVt2irXOwA2Ll1AI5+5l4qWLkenXX8fjX6hHxUpXT7THABI73/44YeTMsDB8P3qq69S27ZtxWcThgLYweGkDDMaxIPxhcgGgCPh/PPP58SJzM2cMNHTXesQyAkIIBPo5ptvDlX1oYceItT2e88aSgiRiYPynSDB++Hcc8/NCUt3OjoEHAIxIOAcADGA6IZwCOgQiCuSppsn6u8oCUAULh3S/FCrPvGdQbR88ij1AVSySk06vtWpVLx8ZXYGHKD5Qz+i3Vs2UIGixemk8/5KBYoUPwa6wiVKU8X6zej/XMQSVNM0jlPgV0wfw3hdyYZ/SxrxdJ+0cADM/fp9mvPVu1S7TSdqdcm1NPTx2zLFAQBn4XfffaeM/2QIvryDfemll6p04MKF9VkLmO/BBx+kYcOGJfPKOeZeZALAqXDyySfHOq4bzCGQTgjoov8nnXSSiv5Xr179KCzg7oDDYPTo0YFQvfjii3ThhRemE4xurQ6BtEbAOQDSevvd4jMDAaT3I+L/zjvvxBJJS0ZnpAU+8cQT1LJly2SGyfb3elFbOAJQq123fdej9dp7tm2mof1vo707tlD52g2p250DKX+hIrGv6cgfh9nRMEQ5G44rUJBOva4PVWvWJvZ5MmPA/b/t5PT/XrRr41o64x8PU6FiJWnEM32oSZcL6KTzr8oMFbJkDmSOINNh3aLZ1PKia7gE4Ax1dnBuOt30QMo4AJDyj5rcwYMHx/bOqFWrFr3xxhvUqFGjSCxRYoCMoRkzZqQE87PPPpuefvppRw6YEnTdoOmAAByDYP4PkzvuuEOVB+TNm/foJQcOHFBOvffee885ANLhkLg1OgQ0CDgHgDsiDoEUIYCo/48//kgPPPBAyj6mbVRPhyjcolFf0rQhL1LRMuXp7L7PU+FS/2NC37BkHo18ti/9wcbd8S07psyQ27djK33b/1aCwwGCyHnzc6+w2bIsv2fr6qUc8b9H8SZ0v2sg7Vi3hia9PUg5A2o0b5fl+qVKgX07t3PE/1bOFtmoOh6gLARnp/k5l9MJZ/45JdPC+Ef07vHHH499fF2a77Jly+i2226jOXPmxD63f0DXdzyl8LrBczEC+/bto3vvvTeU0A+lNm+//TaBDNgvzgGQiw+FW5pDwAIB5wCwAM3d4hDQIQDW7C+++EJ53FNB8KebX/d3pAg+99xzRwmCdNfntL8vnTiCJr71tErx79H7KSpTvfbRJXjOgVQb5YgeT3prEK2cMZaKV6hCp99wP5WpkTNZllfPmkg/vPiwcqicdd9zNPOT12nDz/PozD6D1dpyq2xZuUSVOkDg+Fi7YBbNH/YxdeM2gJUanhj7svHegPH/2GOPxT42Brz77rsJ0cEgQfvR3r17K1LSVItJOUKqdXHjOwRyEgJz586lq666ijZt2hSodqdOnVTGYenSpTP83TkActIuO10dAqlHwDkAUo+xmyHNEMAPLX6AkeZqKl4Pb6ToI10/qF539erVKrMAfb8XLFhgOsXR69Geq39/7meeC1sFbv91hYpYI3W93V9vo4ann3103ZPfHUw/jftO/f+I6tZsmTFSYg1oLr7Rq4OHA+O06+6jH/7Zjw3/qnTGLf0oT1779nLZHTLP8VG4ZGnqdsdAmvGvV+nAnl3KqYRsgDgFGUNffvmlMtLjIN0L0u2vf/2ragdWsGDBDH9GVBH/HWVKmSF4t6GlYO3a/3PMZca8bg6HQE5G4I8//lCdQJ555pnQZdxzzz10++23H0O06RwAOXnnne4OgfgRcA6A+DF1I6YxAviQRmQd/0gFRv/FF19MF1xwATVp0oTy5csnuhUGw4YNG5TRgJQ/G6IwOCn+8pe/5D5WbsZm1cwJqt1fvY496Lj8BRSm/ppux/IvOmbqovGvDaTlU0dThbpNlDMF2RXtPW4F+TA57sr5331Esz57U2U+nHzFrTThjSepfsee1Oriv8e+FnQH+cc//mH1HEuVCXIA4D3y4Ycf0l133SUdJpbr0JP81FNPjWUsN4hDIB0Q0DH5I/1/yJAhge38duzYQTfddFNo96GvvvrKqEtIOuDt1ugQyM0IOAdAbt5dt7ZMRcA08u+157vsssuSjsJv27aNwOL70ksvGa25ffv2KluhUqVKRvfl1Is9MrudG36lYuUqcjo78wNwdNcvC4Z/QrO/eFt1DQBxH5wGY196lDb8NJ8JAwcoIxgdBEa/8BDt37WNet4ziIqWrUjzvnmfFo/5htvFlaeu3CM+73HH0YhB99Jvm9ZSl9seVe3zPAEvwOjnH1C95RPr6FfNGK86GGCezlxjv231Mprw5pP02+b11Paym6jRGefRvp3baMp7z9GvP85QBIft/nrr0Ug8xpz83rO0ZeVP3HM9L9Vqczq1+dMNqhzCRLDuhSM/o4Xff06/7/lN3arq/bmrwtZVS6lnn6epWNlKtHzKKJrFeIHzoFDxUnTiOX9hJ8E5x3RP2LxiiSojAPeCSXvFg/v20JiXHyMQO3a59RGq3LA5LRn7DeP9IWv0b4U1WjVK9g3dDNYyod/0j16iXXwGjitYSGFTv0OPo4R+4DnwrwnrBulf6ep11H/vdscAqlivqcLDj3WtVqepfchXsHCGtYOIcsr7z9PSSSNUJwGcqUQxqb3v2bMnXXfddXTiiSdSgQIFaNWqVarUKIzd2z9XkANg/vz5ilBM50BEC0E4C0855RQqV64cHcfn+9ChQwTdP/jgA/rkk0+MMhfQEhD6OHEIOARkCOjI/zp27Ki6bKDtZ6JEOQDgOIBDrkWLFjJF3FUOAYdAjkfAOQBy/Ba6BWQHBExrd//85z8rIp/y5cvHpj50QFot0gNNUohxPZwQ6SA71q6iYU/eRQd271It/rr26k/5ChQ6uvTf9+6m4U/1pm1rllOTbhcp49CrA0c7QM9w9VLiS1aqxv/tSTaA31ItByHoKIB68d/37KZRzCCfN39+6s7p4+Xr/I99feanb9CPXEteomJVdiA8c9QJcWj/Pho5+D7atGwhNTjtTKrDxv2o5x44aoDXan2aYqNHXfpvm9ep+Upxi8OefQZRwaIlaNPyRRmu9xZWqcEJbDw/SvkK6VvA4R7loHjhQYWDX6AvDPIaLTpQ+8v/QXO5y8FcbpGHKLInaLvY4oKr6YSz/nem0BFhLBvxq2dPUo6Nbmy0S3VZNWuCcsD8h8/hSVozd2qGOVHGgXp87b7VqEuI6M/+8h1FZuiJnycCaxvPUf5f5k7JsG44i/7g56s0Yw2HDTJKVkwbQxPffIr/+6EM19Y5uXMGI9/fkeLUa+9RDhm/SNPvYfDfd999ygDPk9CacsyYMaJnONEBsHv3burbt68y3sME6fogMsW8MPqDBO8ejAFHhPTdE8VHkA7vIrdGh4AJAiAHRZkOOnmEya233kooAfCz/3vXorsHHIeLFi065nZXkmOyE+5ah0DuQMA5AHLHPrpVZCECJrW7YODHR/w555wT+jGdzFJMHRGY66yzzlJOg+LFzSLEyeiZVff6OwDAmD79xvszqOIZ+4cO7DsamfdIA2Hs92TSuwJFinIN/MP0y7ypqotAaSYYnAOj8r9GMDIKQI6HaPHcbz6gIqXK0Vl9n1Np5BAwyw974g7VUi+xC8Fvm9bRd9xuD9ecfPkttHTiSDbClx3VsVnPP9H2X5bT2oWzjv43z6DGf/CcBzBYTzjzMqUj/kGdPur1q594sjLgNy1bpJwKW9cs5Zr232jv9i3U9s83KZJCRP5/eKGfmiPvcfmo/qk9mfDvR4LzBOIZzEcOH1SOiIP796px8c/874YoxvxEx4ZnBB/+/YBi0Pe3DsRaN7PjAuMA/4P79qp/73D1nap7w/SPX1GZCIjCo5xj6vsvHDW687IhDkK+4zgSDl2i9g3ZGh4vRJXGLag6ZzMsGP4v5exQXBAtTqHJHKn/aey3qiSmdrvOtJf/hswPiB9Dv6MFpSSNzjiXVkwfy9ke65Tjpv2VvdQ9fsdH4jnwNhCke7fcckuk4YwSIRjhYQ7DqI97/wFPdAB8/vnnqjd4mIBsDMSAZcqU0T6yEmeCfxDnANBCGnoBnEbff/89DRs2THVsQPaGxx9z/vnnU5cuXZLOKrPXzt2ZCgR++eUXuuGGGyI7dLz77rvUrVu3wOnBGQTyzSAH3emnn66yB0uVKpUK1d2YDgGHQDZEwDkAsuGmOJVyFgKLFy+m66+/XqXCRgm87E888QSB4C+VgnIAfLTj41AiSBd8//33qVmzZpLLc/Q1XncALCKoLZ/394LFSlDPu7lXORv9nrEPAxdG9O9799AwNtJRRlCvQ3dat3A2FSlTTqX+r5wxThnRIIwb90p/Wr9kLpWr1UBlDiAzALJo1Becgv6ychjAmEZ5QIU6jdXf1nJKP7IG8nFqetWmrWj1nMnUlDMRfh4/jLMWdjJhYUcVna7TrgtH+xfSzvW/kBdx9pwbRw4dpNO5Rz2cC36HAgzT1pzR8P3gvrSRDfpEQWYBWtvBYYA1//vIH9ScWxc27nK+ugdZCRDM1+GauwhZDDDMi5apwKUUz1KR0uXYYfGf7gswlpGuX7VZa2UET3zzacUhAClZubrCtlCJ0srR4bXZ8+sDAxyRdhjqoxmPdZy2X+2ENlxysYPx/005G+CY8ZwtaxfMoKkfvshZEMVVSUbQvs3+4p0MWRdwGowc1Ie2cokFdC1UsozKIoBjpE77LtThqjtp/OsD1Z5CPEfL/3Fvbc9BUpjvwd4i7X9o/9to7w52pFx2s8IM4jmU4NDAmtr8+Ub+2wVHl7pr1y7q1atX5LOK2nw4CBKJ+/x4SR0AMOgffvhhVToA/hCMO3ny5MBnWjJv4o06h4L/eucAMH+V4p0xa9Ys5QyaN29e6ACZ9VtjvgJ3hy0CI0eOpCuvvDL09oYNG9Lrr79OdeoEd5r5+uuv1XdKkPjfC7b6ufscAg6BnIWAcwDkrP1y2mYzBKTGNtruIcreoEGDTFnBuHHj6O9//7s4HTdd6nERqUdUHnL6DX2PScf2/u5F+1Fr7xmFXuQaEWPP2CtXqyHXkv+iUv5h/KK7AIx6pHn/PP47Qv03ugwgwgzZv4uj/1yCAMP3CKeOI9qOaDnKCJAhsJKjyGPZcXBcgYKqNAFR7xM5Yj7ymXvpEEfPkXqO6zte01sZxnBCeAanl6ngOS9KVT2e/CUFyHhA/fnkd56lZZNHUsFiJVXkvHS12syHUImadr+YCrNRPu7VARzNHqP+O1LukQXgZRZ40X/o4BnmMNI7swEN3fwGr9dhAU4QlDEcl6+AitAjZd4zsP9gZ8Uo5kJAhgD4A7DuspyqX6JSddbnIuUkgZEO/oAy/N+BdYe/3aW6O0wb8uJ/MxTOVK0WUdYBLoZzHvin4kjw71szdmx4+sIx0vHvd/M5eF/xBpRjjFGSAPzmcDkD9OjZ5xnCGUDZAhwA/ui/f42tL71e4eY5X7DHXotA7P2Ylx7h1oEzlYMA3QMSHT4zZsxQqfthafPIFkLULz+XkUSJ1AHgGd3AFanEMCSD5P7771fzhqX8h+mC9SC7SSLOASBBKeM1JkSR+M0Bv0utWrXMJ3J3ZCsEwP6P4MHzzz8fqpcukw/3Pv7444H3wykY5hzIVkA4ZRwCDoHYEHAOgNigdAOlGwL4UX711VdVXV6U4ENs4MCBkRF2pM9+++23NHToUMJHNAyCpk2bUufOnemKK66gypUrG8EriSz6B4yqHTSaODtfzEbPGK4lR025lzqe2MvdM/gQ7QU/AIjmFoz4T3205zBYv3iOMohh4EHACn8KM+LDsQADMlG8TAMY/N9ylHgrp/S35UgwUscnvjVIRcgbMLN+e2aZn/LBC7SEiQQhno558+WnEc9wejvzAyCK3IGNfxjJcCQgXd6LtIOtHjXuiIqf++BLKn3eT3roT00P2yZEqj2D2yuROPT7/qNZA17JwqED+1mne1XqPvgFEHWHeBkM+HfohUg8UvP3cfo9/v+NSxfS3K/fO7oOEBhGCYgFv+1/q0rTh4AAsMvtjzH54XTFC+DnHsDfy3MmRbc7Hj9m36o1a6PS/zdziQHwBI5wviA747Tr76Pi7ACBkwVlD+WOr6/a/IGjwOt+AEdMtzsHqiyOlVz7P/ZVJnnkcZDJAG4Hz/niZSQUL1+Zpv/rNSZQ/IyqNW1NrS+9jr5/tq8qjwBhIRwr+QsXpaiIOaJyqKkPagWaiJnUAQCHAp71qHRim8i/p4+JA8DTJTu/MrKTbrqMjSBdnWGXnXbQXpeNGzcqBv8pUzJyk/hHxHN75513Bnb02b9/P8Gph24fQeI6ctjvjbvTIZBTEXAOgJy6c07vLEdAwp6Nmn+w8p588smh+iKlE8Q9QeQ8uKl169aK4b9atWriNcMwevbZZ1XUQCKoMR4wYACBDTi3ij8aHtYC0HMAwOBrfs4VNI5TwJESDmMQRH4w3kYxOR4MXYjfkQAjdewrj9EWjlYX5CgyDHvc6zkAprJxv/iHr9lAL0MXPf42HeEUe4+4Dg6Hlhf+TRHvocQA4hmK6xfPVez5EK+2fsuqn1QaOiLLyD4oWbkGfTfgDtrG/ACIovfgjAIYpn5OAzgOTAxuzwGgOAH++ZCKZHtlEHB+fPngdaozQbHylei8h15RxrFHjoh69y63PULTuNRhE0f3UUrQ/Oy/0B7mGvCyJ4I4GBLPXqIDANF/lF2Ax2DS289wicQkZUgXYUy3M0dB2L6VrlaLPrvvasV1AOO/GpcQoLQCuIPccf2iOcpAR3ZCGWb7P5MzAIDjtCEv8Z59pco64BTAufnhxUdoNZxInBlx5r3P8PV1VaR/DZdmIIvj7L7Pq3/HfmNs8EFgL7zsEo8kEtkjYQ6A7t2701NPPaXY9iXy448/Kkfhpk2bIi/HewTtRsOi/2effTahNWiJEiUk0x5zjYkDALpceOGFVvOk400m5RUePkFdH9IRu5y+5qj6fW9tCEace+65gUuNciA4AsCcfjqc/g4BOwScA8AON3dXmiMgJbx69NFHVSo+jI4gkUZ1bFL0o2r+EnVJBxIgf725Z6ghSu4XzwHg/TfUtcNxgNT1xl0vVCn8SNNHKzwwyfsNQ/84/rlQy1+I0+2XMSkgzgFS+n+eMJx+55R1jIM0+DxcV47x/BFtrwvB6lkTjzoAvCi+99+Qmt646wVMDLhC1cnj/4fjAZHtBqedxSUJQ1U7wERSvrDH158BACLBpj0upTXM3I+xITBe0eYP3QGAA/TFmkAUWKJiNZrHXQHg9EBWRNWmLZWxjHR/RMEnvTuYWwAeVONAx0S2/CCd/A6Ao9H1ClWOuVS6b56+NU5qzy0N2ysnzIppPyiiP68zANL0T+QOBltXLz26RuCKVH/sFRwCRzj7x1v3cfkLqqwNOA+AT6PO5ytuhMMHDzCHAfN98KO/HnvDGQNogeh3Po0fP14Rc/kFGUPPPfcc1a1bV/yWlRreIAlDN4F//OMfNGHChKTnTVRw2rRpdN5554n0dn3HRTAdvQglZPgdMBHnADBBK/te+9577xFKZsIEZR5w6jVq9L9OM/5ro0qN0sH5n3131mnmEMg6BJwDIOuwdzPnYAQkzN2XX365Kg+ISuEdMmQI3XHHHVokbFL0pUYBJkf/4JdfflnE9q1VNpte4DcmvRr/QsVLZtAWhhwit56h2PKiv9My7t+OWntPinGdOYw91JmHGbF+9nfvPkSDTzr3r4o0b/wbwZkZMCA9wjiQ4NVgpnpEkxHth05eGYKXao95PCnD3QiKV6hKq2aOz7AmRKoR/a/dtpNoZ7wo/lG9ETHnFHpg4LUexN+QyQDHhZee711fvHwVlZUALoIda1crZ8Ssz99SBHyeILoO8kOk9EeJP2sjqG2jd69o3zjNH8b91lU/HzMljPnKjU5SjgA/piBn/Df/3+bli4/eA4LGPIwpHB2egNgQZRHIMPCkSpOW1Pria1W5CM6KJ9jTTjc9yGMcRyjVQeouyn8gkoyhILx0BGHePd988w1t2bKFrrnmmmOGQb04IvJhzkrJ4ZFGqXUGi2SudLrmCDsHYfwjq8tEHLmbCVrZ89rff/+d+vXrR++8806ogrrfb2QHYIwgcWUi2XPfnVYOgVQj4BwAqUbYjZ/rENi6dauqtcNHd5ggre6VV16JjOJJfti98W0iOSYOgHRIA4QxOZpT2Tf8NE8xsbe6+O8qYu4XpJZPYBb7X+dNo4adzqHWl1xHS7gt3KzP/tN7uQ7XrKPH/SxmwEcEvBOz7YPpPkh2b9nAKf0PsRG8UqXzn8Jt7ZCK7k9f96LOMNIxTrOel6rU9v/Lk5e63zlAMeUj62DEoHsVK39XJqtD9gLWMvGdQZyKPlGlqtfr0INanH+lum8ek9stZkfGYTZIS3M6extm/kedvlSQ8g8+AbTDy5MvH53ArQebdr+EU+xXKg6FPds2UfUT2lLbv9ysIuFTuXXeOuZFyMNz12zVUWEG54Bf/OURYNs/+S+3UE2OwiMDQidwHMxm8kaso9EZwdFlyb5hvyFzvnxXdSSAAQ/iwgr1mqrWhOU5JX8hd2gAOeCRQ4eoLpcatL7kWlWSgRR/OA68fdzHe4JuB9gbYNHur7cpRwhKNZAt0owzJ5DBcRxH/dH1YTZzQ2BMlFC0v/J25YjwZPPmzYpLBP+LPt1NmnBZggAXP24SwxvP+ODBg+nNN98k1Pz65ZJLLqH+/fsn3TpOGqVu166dajtWsWJF3fa7v/8XASm2fsCccZfzj4+k/j/K0QM+oXvvvZc+/fTTY8BAyR+CECgzdOIQcAikFwLOAZBe++1WGwMCko9tXeo/1NixY4ci9hk7llPKNWLDmG3iAHAf5LodcH93CGRfBCTGIZ5xOBjAN+LnCkDWAZwCJ5wgdxIFIaEjGvPf85e//IUee+wxKlSoUPYFNZtpJs3y8NRGCQnSwuvXr5/NVuLUMUFAwu8R5eiJIghF5gA4itAK2IlDwCGQXgg4B0B67bdbbZIISNj127dvr9ovVapUKXK25cuX07XXXktLlizRamXDAWDiAEgHDgAtyO5w0I+fAAAgAElEQVQCh0AOROAQZxbAmEYWQZT07NmTateurT74/XLjjTeqCKGu1aAOGkmk0hsjirFcN0+6/j2xXCQKB0R28Ztx/vnnG2eTpCu+2XXdEi4fcHt069YtcAlRAQuUHyKbMS+XcjlxCDgE0gsB5wBIr/12q00Sge+++y6wftY/rJTd2oQwy6ZNTxDBWNjyHRFQkgfD3e4QyCIEpJF3GAhIB548efJRTRElhuMgjDzMZEmSSKU3XpTBYjJnul2LaG6vXr1Uq9gwKVmypOKeQbeH45hnwknORQC8L4MGDVKdOcIkik9j3759yrmXWPKDseAkevvtt6lDhw45FyCnuUPAIWCNgHMAWEPnbkw3BKJ+TD0sTFLqPvnkE9WTWye2hFnS8TH/9ddfr/oE5+OabycOAYdAzkFAWkpUtmxZOnDggHICeHLbbbdR7969YzEUJZFKzGv7Pss5O5JaTfE79P3339OwYcNozpw5tHbtWmXMNW/enHr06EHnnHMOYa+d5HwEJM69qPK9n3/+WXUhWrZs2TFgdOrUSWUqli5dOucD5VbgEHAIGCPgHADGkLkb0hUBSYQLnnrUt+pIvCSefQ9nm/r8P5ic7YknnqDnn39etF02JQaigd1FDgGHQEoRWLVqlXLg4f1kIqj7BbM4DMdkxeR9o2MsT1YXd79DILcgICmricrei2L/f+ihh9R7Q/etkluwdOtwCDgEMiLgHADuRDgEBAjAYMePKX40wwT9u8H8X716de2IUcy8iTfbpOdv376dbrnlFhozZoxWF8cErIUo9gtwntCObeXKlYRuEHm4RWCBAgUUYVeJEiVin88NmHsRkDgmg1Zv01kkDMXffvtNtTMdOnSoFmjXmk4LkbvAIaAQWLx4sYrg43ciTMJaBEfxFTmCSHfAHAIOAecAcGfAISBAQEL+hx/qBx98UESmJfHse2qF/cBHqT137lzCh7af7TvsepOyBQFU7hINAuvXr6eBAwcSSjQSxZF3ueNjioAJl4g3dtz1vyZZCK41nekOu+vTFQFJ54ew7L2JEyfS1VdfnaHkx8PR5FslXbF363YI5HYEnAMgt++wW18sCEgMahOiPoln31PcND0f6bggDkJrMIk4JmAJSvFcI2Hytin5iEc7N0pOREDSljRxXXHX/5oQjpq8J3PifjidHQJxIRCVwu/NEUSoefDgQUUEiTaQQU5m/PfTTjstLjXdOA4Bh0AORMA5AHLgpjmVMx8B3Q+xqdGWyg/mKOKfROTirAPO/F3JeTNKukg0btyYXnvtNdWyzUnyCIAkD6npIE6bOXMm7dy58yhpGvg6zjrrrFhI8JLX1G4EOPrgJDSRuOt/de9HT7eGDRvS66+/TnXq1DFR113rEEg7BCS8GsjkgUOtRYsWGfCJ+gZAO9DBgwfnmFKzINJLLBZrRpvLyy+/nAoWLJh258Mt2CGQLALOAZAsgu7+XI+ApF7flEVf+sFsypgNlm94/t966y3RvpjWAR85coSQ7otWYlOmTCG0pVqwYIGaq23btnT33XcTnCFxCOrkly9fTl988QVNmDCBZs+erYYF18I//vEP6t69u4jAaOvWrTR8+PAMBmDTpk0VW/Zll11GZcqUiUNdQj/2hQsXKlxmzZpFS5cuVfjgI+3000+n6667jj799FN67733IufDtS+99BKVKlVKq1cYRnAe4ExifZJWYPjIGjFiBH322WeqxRjOfNWqVemSSy5R4yTDS+DhMnbsWLWH+DgFczkEemIvUIbStWvX2NnLsQ/33HMPLVq0KBDLnO5sAX9Ev379FJmfVOKu/zXRoXPnzoQ2qcmcJ9068Q4EL8KkSZMynDc8h3D29OnThypWrKgbxvrvHr8H3gM488j28t6ReKbw/sK7C8+55Bn3K7Jt2zZVOgRn1tSpU9Wf4nyXRb3f0V4QzwsML0SPsY44DK+odxj2CnsmIarLrPe8fz9SedYk3x1B7y84DvCMPf7444FnGA5D/C5IJfE84zfZ+y3GM9WkSRNq3bo14dnGmZD83kjnBvfBfffdR+PGjQu95ZtvvlHzO3EIOATMEHAOADO83NVpiACMlRtvvFFFD8PEpK81DKLHHntMkQrqxCSzAD/UX375pTLC/a2+wuZA9B86wHDXCQxERFFffvllWrJkSejlcfEJIIURkUJEKoLWIjEk8LGMSDr2BlHfIMGHw3PPPUfHH3+8DoLQv69bt05FYYYMGXLUsA26OKgNW9B1UmcS9hut1/CRHLQ+7O/7779PzZo1i1wbyAjxkfXtt98GXmdytv0DAP8PPvhA6eAZ/FGK4GPymmuuUc4d/Huygo9HEGGiVVqYtGrVSp1pGGY5UUzI97z1XXrppTRgwAAqXLhwLEvGPuP9CCedTqRnWzdO0N/xHKKvOc5c2POO+1JV8gTjGY4mOO/wHtYJDGpkYlxwwQUi3hg8p2jZCEddkCSzr3jfwqmA1HBwSkgEzju0kYQj1dYRoHvPS5yhOH94huEEC/vdg2GK9zycX3FIZpw1yXMV1FHjl19+oRtuuCHwvYffOzgHqlWrpoUB5xlOJhAbjxo1Sns9LjjxxBPp0UcfpZYtW4qcNlGDYv0472h3GSbS3ziR8u4ih0CaIeAcAGm24W655gjo0vVNo/QmH+3SDgAwBvFDiWigxNgCCpIe4IcPH1aGPz6eogx/P6ow+PAhgEwB3I+IAD688MErieRgLahrhvEWJlEOAHy4oPsBsEAEXie2BgGcIlgrnBRRBodu/sS/Szkf5s+frwzmqP3WRUeANT76H3jggVA18cF44YUXipeBj3qcGfBQSPBPHBh7C5LEZIxyKQ9GTifDMiET9XA23U/dxpt0IUBbUmSVxCl49mAARjn6/PPBqfrUU09Rvnz5jj47xYsXV2UJtobs5s2blVPlo48+Ml7a/fffrwy2qMippAuNjTML4yJLBs//vHnzjHXHDV26dCEQO+J30ETieM/jNw+4S94ztu95/5oy86xhTcgaC8tegl7IjkBEH+cXonufS0t/fv31V/WMBBHV6vYYzltkIeI5TyYbAA517FmU5LRyBh127u8OgcxEwDkAMhNtN1eORECXrp/4I6xbpCSjwBtD0gEABhdSt9GBQBL5x9iSSEAyH7VBGICRGNFqXfovOhcgChwVUQxrJQaHA1Lskf4oxUKSTeBfTxwfzWFnRBrRiCJ58saW1FtLsNY5ERI/kGG8m6SkB2GBFGl8gJYrV073OAX+PSoK5t0QNxO+laJJ3mRCJoqpUlHygCwURPZ1ElavrLsv7O9xP4dwUCJ6iYh83rx5RWpBB2SG3XvvvZGGWtRgks4fkudUEi3364F3CByYMKCl78qwdSDCDkO0QYMGItxwkWRNYe95XeZAkBJB0XKpsllx1pBmj6yOqL1JLOHbsGGDcpyjRC9RJG2KsU6UrcAhJHGqhOEnOdNR2Eu6LuF+03IG6X676xwC6YCAcwCkwy67NVojIKlvlRjpfgVMIma6aLCNpx6R1RdeeIFOPvnkUFxQs9q3b19VDx6nwJly7rnnRg4paX0U1EoMxj/SFVFeYSImRhHmACcBnC1xRv09faXs7BIDV+LYwP6iHjTsI1PiRPB0h2MLDp7Ro0ebwB96LYwxROglWSOJg0iiR4hQ9e/fn4oVKxaLvlkxiC47KVEnU84P3ZpgMCDT4+mnn9ZdSjYR6rBBU/UcolwG7yhJSZBN1lXYenQOWd1zinFNHNHIXkJWF/6JS0zT7G3f86i7/+c//yk6c/61mbzn/fdl1VmTPNt33XUX3XnnneodifP44YcfEv5bkOii/1gnIv4mgYSos6M701H3RrUw9O5r3769OgeVKlWK6wi7cRwCaYWAcwCk1Xa7xZoiAAbxm266SXnFw8Q0rVXy4ePNFdQyCz/0MLaQ8qqrd03UWeKZRw0oPiqSiQCEYaXz2EuYjzF2Ii62xj/Gkn4Y2n54mpw5qTNJcoYk9da67BZp1ExXn2yCgXetJGIVNK40evTmm2/SmWeeaaNatrkHH+w4M1LRPX/ScbzrJERl3rXSciadDnjWwe2BtSQbuU6cy4QgEfXRyFSSllzp1hW1N7rnFGNLnndcl8y7UrcGROxhQOr4JaTv+a+++ioDR00yukvf8/41ZuVZk7T3BN+PlyaPYMDNN98c6LTXvUtN+YN058D7u87pEDSOJLsN99mMLdXbXecQSAcEnAMgHXbZrdEaAUkdXlSK9N69ewk/aPnz56ciRYooPSQfc7jOzy2ADxGk9/3www+EVnLwkNuIrt407o/aRB119cfbt29XKYyo4Q+TxEhish8vktTZZD48TfZJQrgnJZHUOaYkxpskYoxoImo+k037D8JJgkfifZLoUZzRaJP9jfNak+h74vskLj3A8wHDE1lNOvFHK3XXhv091c+h1EhctmyZ4lCJIpg0XWNYurvkOcVcQVlRiTok+66UrEn3jscYWfGeNyHUhY5Zfdbw/g5j8vf2wcsQ1NX+67KpUvW7b5KV4q1J0sZYWionOa/uGodAuiLgHADpuvNu3SIEkHoJluMwCftgBIMtUtH9pFBIvYdRDwZhSXQdP3JIo0N0Fe3lkol2IfKPSAFIhcKIeUw/atE9AH3UO3TooFrpoWYbHy1RkhjRSbxWUh6RGEmUkOFF6aSLTJp+CAJrkBP96U9/UtkFefLkUSz7aAEYJVLjQ0L8JvlAknxoQe+oCLMu7VT0kEVc5I9wScZClgYikLpWizi3eD4LFSokGdboGmCye/duQpQTzzpIP1evXq2MHkSL8e94P6DMBu8EGNBXXHGFMQHd/v37CQ49pP1KxOZjXDcusoXOO+883WXq75Lyn6iBTI1X/3OIVmVwVCGbC+35wkSS8SJhJxcBknBRWMmO1MkicZaBMwLnDe/6VImkE4zkPZ/ofEzWSJU4ej1MssNZQ0YIDPwo8ZwtUYEKXSp+FG9AsmdE+pvmzaNrYehdJ3lOk9Xd3e8QyO0IOAdAbt9ht76kENARXAV9VCDiD2IlMFNnB4GRAUZ8pDvDGA0SkxRujIdabzhGkNkAkXQ2kHRLkKQ0+yNdJnqH7YUu7R79xJFaCdIqnYARG0YrDA6vdl1K+iht4yWpB5ZwCUhSTHVGBQwJMJhHMVUDMxCsAeeLLrpIEfuBWwOdAkAYGJVCLclA8O/J3LlzCZFU3V6ZOhb8c6DLxPr165UT76effiI4HdAhAwY+Wg/apITDaQHDTEo+B30kbcL8et9zzz10++23W3EqhJ17OFqApU4kDindGCYGIPrUg8PE/xxKjE6dM1AXafWvAWe+V69eyhEI4tM1a9YoncI4MsIMVEktuOTdKnWOeWuAPiBErFKliuI9QbmZVHSlJqbv+TiMVJN3SVafNQn3EPYCDgBw6sD5HsbnAH4OODyDuFTg3AYf0BNPPKHdWvy24XewRYsWKogAHhq8v3UtL01IZCXcNlDUZC+1C3MXOATSFAHnAEjTjXfLliGgS9cP+iGSRmxkGiR3FT6EESXEh3CYmES4w9ieJWvWpWBKU9u9+n9EC7A/SD9PRqKIFqPqKhPnRD0w0oITe9hLPuAxlo7w0ZtPYnTp6oEldZY6owLnJurD09MXDqNnn32WQNrk/wiVZA+YfOhJW/9BL53TJ+w8wcCHM03aF1t6Lm1KEpYvX07XXnutuD1nEJ+IVL+g66TPK+7VPfs6PUwcfXAA4Z2X+BzqnLmScyEpCcM4YWc+yvANcwDofoOk+EpKYzzd/Q5jU8cBxohyZkrPjZctJn3P6M6Q1OmXHc6aFHNghCymsHaw3bp1UySdZcuWDYRHmhES9kxJHDMmDgAJeSsWonPU6c6C+7tDwCFA5BwA7hQ4BCIQ0KXhBRkSurKBzADciz4htVhHyAR9kRqri1xGsTxLUoF1P9ogb0OEIYpF3p9SmGzqv7cPYWUJJpkcSJVHJNzLiPDvseQDXhohlUaGdM4ESaRFl2YpKSHQkU7qorImDgCJPt6+SNKUE59TpJCj3RsM6bjFpkWe5Jnz9DRNxZWszyQDwWQfE+c2cfSFkdBJ+RKinhtpenLUmY/KugkqAZA+77qSFonDD7gH6S41Rv37FnXeJO95v0PMJAMr6tzqOFFwb3Y5a1LMUf4DxxYcS4mCvXzjjTcIQYAgkTpMo1qySpw5UgeApC2ktw4Tsk7Ju8xd4xBIRwScAyAdd92tWYSA5Ec4KKpgGpkTKSO8CD/6qPUFi3+1atW0d6FWGWmpQR8Q/pt1rQMlUWkdCZgki8CrY4ahLan11gEQ1eYOBhYi6bp08ijma2mdts7Y9tYhNbp0XAsgkkTUKErCSMlwDwwqODbAxBwll19+ucrQCHNC6frYSyP1Un38uqKF1IUXXihOiU/1cy39UPbWIEmj9q5NRf2/bu/8WEsI6sLOkTRKGWWoSIn0op4bidMMawhzduiY74OydqTPu46rQ+ocQ5kIMpn8PDGS38GgvQsrH5K85z1nMTDD78a3334beDyQjg7nBvg0dKJ7J+L+7HLWJN2HoC9KqkaMGBHID6RzuknOMxzTKDM45ZRTAuHVnWldFpl/UMlvkv/6oLOqOwPu7w4Bh8D/EHAOAHcaHAIhCEg+fIIYj6VtyOIEHhF/fDShb3r16tXFRs24cePUPTqCwSgWYUkUAGvVRWAkmROeQYh01jC9zz//fEW6B6MQUfkopu4ww1sa7UVWBAxJfOgEibT+X5ey740tMbp0vcwl5xrzRUVDJSze+HiEkwBkkWGiK4/QZTJ440o+ZhN1MO1bLjmfts90lCMqaExpRNu7V+d8s9Fbt3f+MW3LD6Tp33BQoq3jCSecYP0c6vZAYqDgzKMbRvPmzY/RQ/fMBNXNS553TKTj6pA4aMNaxemMvLCzE+aUmD59uqpbjxLvvIJ7AFlhiQJHN8aHkQuMkOkW5ajVvRMxfnY6a1IHQBiGiJDj3duoUaNQmCUcMDongs6xJi39sflm0gUlbN5p7h6HQDoh4BwA6bTbbq1GCEh+hMNaHpmQCBkp5bsYP4D4gQVRE5h+dan+ifNIjVxdHaEkpRNz6yKckg8SOBEQzQxLxfZHASX7F5Y6CwcDIuBo4xglupZXEsI+jK8bx9Nh5MiRdOWVV0bqFMYm7t0kjQZGRcwk60InhMGDBysCtCDRpSVHGVP+8UyI2RL1kPYtx32zZ89Wtc06Z5nN8ywlgPTGlmaWeNfrDEQbnSWlLRhXZ1hHzS09qzAGYSiGkShK9i6KJV7q5Iwqc4rKIAkzviVOFl2UVXpWorJtJA6ExH0EFpdcconak507dyrCTJRtzZw5UxFm6t6rp556qspkwzsvUfzRX4mTRPdOxPjZ5axBF8lvVxR+urZ/UicwnGogDw4THekqnPTI1AsqjfOPiSwGtP81fbdGZf3YvNPcPQ6BdELAOQDSabfdWo0QkPwIR0W2tm7dSj/88INqO4WPP3yE2kjt2rVVOj8MInj08U+dOnUUm3pYSz/JPLofb28MnXEqSY2WRGAkfY9hlOJj/Oqrrz7mYyExoitplxfkAIBhitKOjz/+OBJGnYGLmyVGku4D3q+EZDxdNoGEaEm3XxKDQJf2rcs+keALbKTEbGGbCcI4ZIroniVpNofk2fNfY5qJgHulqeG41uR8SXWXGsQYT2J8Bc0rLeuQ8BtIyiWiSl4k7xKsISpjJcpQDWNqlzxnuvIh6bmNchLpuDqk50Z6HZzFIOMLKlNKNPokmTm6d2J2OmvASPLtEYYl3psgZ0Vr3jCRnGcdMamkfFDnQIB++E4Kc/RIzouJE1cynrvGIZAuCDgHQLrstFunMQKSH2FdVNs/qUmasq6m03gxCTdIP3gkZGmSKJWuBlmSZgpD5qWXXqLPPvtMkRv5BSmh+Ij29ySXOCaQno52jZUqVVLDARcYC4gwIUoSJbpWV9Ioiw4bTwcJRrg2yvCWplpG6SQ1/sKcY8AYGTK9e/dWxnuYSD4epWm7UfuoI8vy4w9n2OOPP57U49e0aVP1cV6zZk3VGQEkXcWKFTMaU3K2vQF1BqLRxP+9WNL20xs3yrCOmlt6Vu+44w5lQIRF/+N4biQGMM4RnGvIxgoSvA/Ah/HWW29l+DPS3RH9LFiwYIb/LtVbh68k+0GXpSHdC5uzlHgPdIEj5bXXXjum9j+oJl3S3UFXSiRdX2acNeAh+fYIwlpXs+/dIznPUdksiNSj1THe0WEiceBKOsFIzlRUq0PJ/e4ah0A6IuAcAOm4627NIgQkkUUTB4DkR9dTDJFeXZ2kaBEhF0k/eEDyhuhJUA9hv65oGxUlugiMxFhGVBpt9tB7GP3n/RJENieJDGEM1I+ec845qjc9yhB0fY1xT1jKrl8nSZQF10v7s0tTeaMiedJWYFHpwBLjLyzqjOwKMFej7zTSgsMEqcP9+/fXGsbSDha6Z0UahYfOOH+o8/YLjD+02vT/LzAANwdKdWDgo11XopGn0yvs7yYdAHQGoo0O0qgyxpa2X0vUQ5KhJCkTkZxXzB313EhKbySZCDj/s2bNonnz5imHBdLc69WrR3ny5DlmG6TPu85ZLNFd4iSScCDYnKXEe1DWhucfmTmJKeE33nijKv/yp5TrMsd0jhnMn53OGvSRltUlYiclxpOcibDfADgf4WSOaoUqdaqirSqcX1E8PZIz5fgAJCi5axwCGRFwDgB3IhwCIQjE7QCQ/OhCFZuWYKabKKmblHw4SdtU6dLBJR88+EjFRzYi9n4JIwCTOgBMscP1ktpGSeQNY0kJ0iRRoaizI3GyeFhEETZK0s8TjSHMjXZeiNTA+IkSqTEOPZBFMGzYsMDhkCqMeVFqIBFpKimiVkh/RYQWhluRIkW05QOS+U2ukaS0e+Ppnj2Teb1rJe8P71pdCVHY/JL0906dOikSztKlS4cuQ8I6r2vDKdElikPABmPJ845xdfwOEm4Vie7gjEE99wcffGCzHPE9SD3HfgwdOjTDPUHEdpLfH10qOyaR7G9mnTXoY/Ku9kBCqQ2y0sqXL6/FWvL+8Dvu8M6D0+/tt99WWOlq9SVlVWEZMZ7yyI4qVarUMecgbHGOD0C77e4Ch0AGBJwDwB0Ih0AIAnE7ACT121BFV38dx4ZJ0iYlDL4SY1DykSr52AUXAlK+16xZkwECZAXAEEys4U6lA0CXUir9qJR8nHqLlWQUREUhJVEub66ozBbJcwE9YJghcwQGOlKj8QGpE+zxoEGDIjsHYAycA5SDhKXje04hEGPifEgiTFH923V6Z+bfTTsA6AxEG91Nni2b+SWGHfSWtImUZEvonkMYVnjmo0RiRJtgHYfjAvNJdNexvXt6I/NK+jyZrNV/bY0aNRT5KmrD/RKUfi9xHOtKrLLbWcOaTR0AphFwyZnAb+rf/vY3wrMOp09UxN+/T9dee63K0ogiJcY7DJl2mCOIaBfvYvx+oM0jrgFJoEQkjgfJOO4ah0A6IOAcAOmwy26NVghIDB1pCYC0bhqK2pJmmSxS8gEQxpDvn0cSCdRF1zCeSUqxf/6odkeSD2gTzPzX6vZd+lEZVWeZqJvkPIYZITrGff9cOgeURA8bXFE7jbR/1MjrBB+EN910EyEqGSR+p5BJRw5dW0edXpnxd2lqOHRJBQEgxpVmM+Fa3bMShJnEIYj7dK1FcY0kuqszEiXvy7gdABKeB92zivVLdJc6ADAe0rZRdiDNrInjmcB7Hrwv9evXzzCcBCOdkyi7nTVvgZJ98641NXxNxpbuH4x2dOJAmYau1Gnp0qWqyw7OUpD4S8BMnE5whMAxHMbDIV2Lu84hkA4IOAdAOuyyW6MVAhJDR/pxK4lUeErq6uWtFuO7SRpdkPQOlxgCko9UYI20+iVLlhgtLyoVX9rm0GhCvlhS6yuJ1mNek/RsyXkMcyggCopzFdUr28Ph/9u7EzgrinPv43UDyKICgsbdqMEFNyQSMVGCxrhr1KjRJK9iNC6JCYqiYtTgjlsEvVdjJBpcoonEJXEBFUEQjKjgAgpBlMUtgCsiiAu+/S/Txz49fU5Xn6kZamZ+fT98rpnpU139rT5nTj1V9VReAMqlHkVM9cVRXwb1xbFa5uq4TH15PPTQQ83ChQszL5NuH80WuP76681FF13kVK28RF9OhTTgSa6zblQFl1k8tVTVZVp5XK7rZ2SyHq7PWLWtKlWea+A1L0+CS4fJdwDAZZaFyzVd6p4XAEk/I2+88YbdOUNb+jXGUWmWl8vsjrwgUWjPWuyp5VL6l3e4ZP1Pl+HyTORdN/n77bff3gaFdtlll8x8Fslz9V1Iu/hod6SsQwMGmi2pBL064tkCWpKQt/RA5xfdUrXIfXIuAs1JgABAc2pN7sWrgMsXg7wvoHGFioxGF+kU1nLD+iOqKXojR46s+vK8eugP87Bhw2xCt2qHy5dU7cGsqL9LBzW+VvqLQlYd8raaq8XPpVPlOt0++fwoMKN8APrnMmU9q+5ZI3ku2zUly8rrDGm2hr78K5lZfQ99eR0wYIBNoFct0WR8HU0L1nOimSeVjqyM0Hn5ApJlVRptrO+9+nq9y+dSfK0iM0yK1K+hAwBqX3US0st9knV0mVmk/eaVZGzs2LFVby8vUaFLh8kl0FnEWLudqO7VDpdZWi5Lz1w+o5P1cJn5FZ+vUVnNRNFOK1qfft9995m5c+c6U1RL9OgyuyPvb3Roz5pgtAViv379cv8OVJsBVw3Y5ZlwaSC1rab8K5FutSn/cVkKxipQoHardGQFe/LyBSTLUkBZuQr69Onjcgucg0CLFSAA0GKbnhvPE3AZxXVNcOWaEE51qmXNbN69JH/vOuUx795cdxLIm166YsUKm9hP07/1366HS+em6Oivy7Xzviy7brGYXHes2QraIiydXd6lPslz0ta1bLOU1xlSp0oj8NU64dXqrcz4ajt1XiplQM96vTrx+qJZLThywAEH2FGzTp061f3u7d8AACAASURBVCmiSDAob4vHou3i83yXkeH4ennTn2utV5EAQN7nSFYdXLYWdZmJ4xqIy6ujdn5QsLPa4ZI01dVbO8ZoiYumuFc78j5b9Vp9pgwaNKhqOXnbAKZfnNf+lYKkRYJX8TUrjei6bJPocl9jxowx2kWm2tGYz5oC9Jqt5PK3IG+2VqV70vZ9Z599tuvjWOc8jc7r2dtjjz1yd2qJX6y/RcrZorX9+u+sQ1P39V7ccMMN6/xaf280iy29A1BWOaHP4qoZnhci4FGAAIBHTIpqXgIuHWWXZHBScUm6p/NcRrXqq+xyX7pG3pdi1y3lqo0ox9P7tNyg0nruSvfr2klz3XpO19EoRl498gIAb731lh25mzRpUtWmSgYw8r5Qu7Z5OihSZP17fI1q7a72UgZptZemV7se6hxpROaII46w09KL7ns/ffp0e81qOwist956duSnR48emdUqsiSkoZfhuLplnVfkWXH9fCpanyJ1KBqE0FaLGgXU8qJqR16nTB1EJZTU50TeUW3bVT03+gybMGFCXjHGZdvUaoXo/TVu3Di7daJL0sy8AIDqrs+iSjtlJOuiTuF+++2Xe48u76NK759aAgCV6uUyky0vuaOrT2M+a0UCwS4BjnSDanaBls5Nnjw5t62TJyhBqwK/Wi6i/87aurJSgRrBv+KKK+xSLL0vs462bdvaqf/K5p91FHk/F13SUgiCkxFoJgIEAJpJQ3Ib/gVc9o92WSevmuXtVRzXPu8Li4+7dA0AVNtf2jWPgOpbaUS56Jfd5L0rWZu+TGy00UbOJJo+PmrUKKMRnxdffLH0BVtJ57baaiuj0WMtQTjttNNq7njonpSs6txzz82tl/ZsPuWUU2wWZJclGbkFRidoSqZGKr/zne/YjoRG/lw6EsmyKwUAamkvTQ+Vq6b4u0wRTd+jnjPNiNGovpYyVDratGljz9HygGpLCVz3Ms/rWLm0RUOd4/pZous31GyiIrMQ8jpPSSc9q9pqzqXDmrddapHOZqU8BXr+NGLpshZb91FtBDPveVBnVJ9pSmLmstZZ5VWbBVV0VlEy8Vq1urrMpKnUaS/SJqpDtc95l1wY1YK18hkyZIgZPnx4XtPkbs1b5L58PWtxpV0D4TpfwWn9rXHNqi9/Bb8UtFWAtUinP66fgrcXXnih0ayeaoeWPGgWYHo3n+RrXGf05AXpcxucExBoAQIEAFpAI3OLtQm4dHJdpqG7lBPXsDEi1y4jJ9W+XBZNypMVJKmlM5lsxWrJ/2pr7S9f5ZJUSudV+oJbZMQ97pwVyQ9Rn3vTa9dcc027xVS1DkZW0iy1lzplgwcPLhRQ0JdHdeiKdv61FGTixIl29FZtkndoj+6bbropN/u0S9ZwXSvUL5CuSe10Dw05m8jVMW43TbFWpnIt/8g61N6aUaTRTwXnXI9KMxyKdn6z1okX7fzHdS76zMfPuqZHV5vhkmVSaap9kc5tXK7LNpguGdmrBbGLdJRVr2ozcVzKqlSXWnxCfNZktNdee9mZLvpsr3Yoz4621FPwzvUour1gslwFaG644Qa7lEHLBasd66yzjt0WcJNNNql6nkvQRwUUCTq6WnAeAs1NgABAc2tR7serQF7yJ5cRe9cR97wvPL5uzHWLuqwvhOoIamq7Rq5dR5aV6G3o0KGlddmakn/33Xfb6bKa7lvL4TpdtWjZWnurdeZ5yQg1TVFTGtdaa63SJWbOnGm09tAlgV9yezaXL7JF76PS+b/5zW+M8lFUysCs16VHv+vbXgqSaUaEEoDlHep0qW4aldMMBpdj/fXXN0qYlvflUWW5vhdDnQFQJJjoOyldsi1cZkel206ZwhUM1Ch5x44d7Tpgvf+L7jOeLFcjlFdffbVRMrT40POqkXR1qF2P9NR9dTT0/nZZh511jYMPPtgmO8tayxyfr/wkSqSpTpLLjIdK95L+LNTuGBpxzUvymlWeOnzq6CoAlp5Jo5FcrU3P2/6v2jKIosHOajNYXBIRZiWEq9Un1GdN7aj3lZZ6ZG2/p2DHrbfeav8G1/L3Vs+EAr9aHpI3A0DvaX0v0DIxfYa7XK9Vq1b2mVNOmLzD9fMv1ABu3v3xewQaU4AAQGNqc60mJ6A/ZFrDWulwSfxUpIPXUGt20/V3zQKsETtN44731dWXddc/7MlraiRHCYs0EvCXv/zFuXOX5d6Q0X2XxI9xnZQASSObWs8+bdo0m9lYbe1yJEfuijwfLmVXOkdBBz1fmuJfrXOtZ1odYH2J8tFeqo+eI03xVOBE60dlpg6GRj91DY0sKlO7OvKugaW4XHUSevfubW9bX0DVMbjjjjvsPcbtscMOO5hu3brZDpnyceQlkgo1B4BrAEMWDfkl2HUHkPo8r66vVWDhmGOOsctf1NlRfgKNJhY59Fp9zusZKfperva3QXkv1A4qNz7UKVI+AS1FKvKsV7qO3k96Xn3VXe9/BW1/+MMflnKiPPLII9Y1b2lC3tKsIs9vXlmuy1D0fGiLUQVrNYVceUJqdQ/1WYvf7z/60Y+MAqI69F7QZ6ByadR6v8lnTs+xgrlaXqbZBlp2pUOdcgVVlFNAyxv0rLge+hugwQQtE4wDTq+99pq5/fbb7ftD70UdWqan51yBPi0lyJvF0BgzKV3vkfMQCFWAAECoLUO9ghBwmRKel/jJ9YuKblhbwPXt27fB7111+ulPf5r7ha7BK1LDBVyWXdRQrH1JkSnWtV5Dr0tu31Uk6FCfayqbtkYlNYpXy+hgfa7dEK/VKLJGejX9X0fRpSnV6tRYgbiiLkU6UA09i8F1PW7Re+T8piuQtQVn8m4U7DvppJNs5y7vyHt+GytwmlfPhv69Pt/UuVaumOZ0qMOvpXyaXRCv+y+yhK6aRdHEo83JlXtBwFWAAICrFOe1SAFFzjV68PTTT1e8//QU9/SJrhmzk9PCGxrbdQs/l3popEYj2kqW1RjH+eefb0e8GupwTRRXn+snEyNW6tRptEmjI+ro6tBouUa29TwVPTSqp/bRrIXLLrvMJqX0cWy88cZ29Cdv5wQf10qWofvR1O9k1nIFtbR1Wn1Huxpy7Xx9HYoEAFwTlNZaJ021VxI1beEZ+qEEd6qv1vrX92jfvr1ZtmxZfYtZKa9XIrc333yzQa7tkvvAdQq3Kpj3Oe/yt7lBbjSnUJ/Pmky1I4byqNx3330NcjvainXWrFkNUnalQtX5//nPf26XqmgJgI5XX33VLmNwWUKXV9mGSn6ad11+j0BTEiAA0JRai7o2uoBLwrysdYZxRTUqqQQ9LlmkKyV0aqib1jQ7rVmvzxHnCdAUawVK6vPHe91117VZiqsdLksu6nM/eq12C9BOAHnbkNXnOsltx9SZUII0LY1IHllLHVy3XkzXTZn49Qx26tTJBhA0ClffQ8tCtD/6bbfdZhPwNdbRpUsXmyl91113LV3S58yNvIBeY91n1nWKBACykjn6rrtLUrj6XFPT2pVwsD5HvHZbnZxjjz22PkXZpTEKECk/QEMfWjajz1Qti8lbsuJSF3UkFWTW/u95U/ldykueo88CrTHXNO28Iy+vjl7v8jnv8rc5ry7J32snGC0fqs/h81lT519/F2ThsvNC0XqrXP3979mzp1FumPoGTl2vr9F+JSPUNZM5BVyXJeZdJ2/pSN7r+T0CLUWAAEBLaWnus2YBre3WiG21o9J0xSLJshpyantW3ZXoSn+I65OAKh710aiY6/Z3WXVRZ26fffYx2hqv2tFYQRJtk6TRCN9flOMvt1rqoaCJjkqjYlkBAM3c0MhukdGgdCZnZYPW1Mv6dCrUSVbGdpUtIy0rqDVhmusbU18WtaZayd3SHY0iU4vzrtdQCSbzruvye9cAgEsHyuV6eef4XHaRvJbqryCVkqwWSTiarm8ykak+i4u+d5LlqQOtfzqK7NWeZ5j1e83+0eio/r8Cd5rtUushgwEDBthcLnoPadmM3q++jqzkeNXKVmBV+UB8fM776DTKR1vjde/e3eaBqLUj3BDPWrx7iu/ZNgou6XP0oIMOsmvviyb2rfXZ0YwxXTedZNI1MbHLdfOWZLqUwTkItAQBAgAtoZW5x3oJuGYbVgc4OSqpi7pmlde5K2PdWn1G8BSw0B/brl27Wt9aAwpxlnjt83788cdX3QassYyUobuWL8pa269tzKpt55XOzl7py0+lZIdFR4M0inTiiSeW1lnW98ukRm7UEdIX3vjQEgB1UurTUan0JtV1FGjSaGj8rKXP9RUAcN0LvV4fKPV4caXZIukiGytQputqaYp29Rg0aJCXgJmCO+qQKcikzokS+ikAWzQYp+dGOS8UnI3XGNeyTCTuIGp3kFVWWcVSN9Tzro6ZOuu6Vtz5q8/U6KwM7nr/K5GrRuyLmqafMyV21SwgXcf1cFm77/o571JWtXrpWVOgRR1SHSE+a3H9Fy1aZAP2Ck7X54iDS7169Srb6UE7UigAX2QbTtd66Jp6L+6yyy6ZOwn4CgDsvPPOdqmbZhNyIIBAdQECADwhCOQI6MuevpBq1LbakR4J+fzzz23GddftqFZW4jElOtSUd9cM9jJQh0xf+NP7ehcJKMSjfOrYafuivI6ppt5qxGennXZqlGe26F7RMlHmbN1PtW0E9aVZz4Wm48dHpWmxyqoc78AQn1skOFFpe6gi7RRfN9kxy9oOqj77mWc1qJ4PZXPWs1ltOzW9Vu81LbWRY61H0ZHMWq9T39e5jHpqaq/c4vW19b1m3us1E2DixIk2IFifDoQCMOrkJNtbz7u2ylPbunZY9bmkUXplRY87/7qHojMWkh3E9LZ4qpdm4miEvshnZ5al6qsdRbQuOs7injyvluRoyvehDt0222xT55J6r2rml3I41FJ3vTe1nELBwGQgMO850e9dPuc1m0hT0/OOou2ZLK8pPWtxvRVk13usliSuLoFUla+cHvJ3fa9Va6N4VoVytcTBs0rn13dJYnqmW96zw+8RaOkCBABa+hPA/TsJuCaGU2dNf6A1yqv9zPVF3HVKoRJUNVbnNn3T2npH61q17WG1Q1+I1bFQx6zSH3Tdr5IWVVtaoC+nGtXTl9PkF+tqHVNdV6NjyS/0To1Xj5P0ZVVr85U4r9Kexvpipem1+jKsLZDyEhRmLRcpEgCIv0RXG8VTh0Jf/jUjoVI7uQZ+9MVKX/aPOOIIs8Yaa+RqakmDHDSVXtcoeuhL46GHHmqnp2Z1hiqV9/zzz9t6ur7fkuU0pS+PeSOBKzOQoSUKf/3rX23bu7ZDvO2c3jdah53uaKudigSXKn22xO2tTqO2Rzv33HMrdn5dOktxeZq5pLwaSjw2Y8aMQo+72krPugKH2lqt0qE6a4RWda42u0ivL9LpUodPwRXV3WXPdpe2cgGo9jmfnrGUV56eDf19VtJAl2dOz4dmRGk7u/oGMhv7WYs/+5UXQkFkl+BNHEjVkhrl1Mh6fyWN9azNnz/fLulToMHluUi+XteTi/5eyDiv4x+/Vt9BVMe8Lf6ynofk8ou8+8t7nvg9Ai1FgABAS2lp7rNeAj6z5mdVJD0tvF6VrfHF+iKlRFnaJ10jTtOnT7ejAOoc6YuqpuTuvvvudg/3vEMdZ40IKmu9EtfpS4T28tXo94EHHmiUeTjry5fKVZZqjXLqS52+0OlLhDrNLqMIefWq9fdKDDhq1Cj7T19Q5KL70ZRDdbLjL1YuCa6SOwDE9SkaANDrsva8V53UThrdcuk8q8Omaa8ayVSb61B7b7HFFjZHgabGKkgT7/lcxE/1U2dV28VpGystpdGXvOSXVl1Licl0Df1TAE2Zyis9G9WuX+tooJZaKMCjKbFN5chqNwXn9MVbQZC8GRMNfZ9KyqjPD3W0lRh0zpw5pXbXl3W1dbx7iNb5J2fDVKubgksKKumZ1fOU3Ce8d+/etiOtcl2ChGlD1UvPn3KR6F+1DnlWHTUjYN68efZZ1z/9d/wZqvMVlNOz1qNHD6O6aoRbe9MX6bD4vP/kPSiIoTpre76ZM2eW1VufKQrM6LNAS0uK1rlSe6Y/55XfQ7kB9txzT+dOY7Jstef9999vHn74YbtrT9xxjesvcy3R0/RwF3Of1r6fNd13ss2mTJlSei/E768tt9zS/r0t8v5Kt5XexwpqyVP/tGVt8pnW+fo7oc8bPdf6b7234+UrRT9napnpor8hCv7ES4aKXpPzEWipAgQAWmrLc9+FBRoyMVxjJwAsfPO8IFfAdYurrOzstQQAcivUAk8oMrW5yChvC6TklhFAAIFGFSgy00UVy1rG0agV5mIINGEBAgBNuPGoeuMKaE24prZr2zPfR96ex76vR3n+BVwztCuXRN++fcsqQADAb3todEzJEjWimRwpjmezaCRQI41FR3n91rLpl7bknQVmyt0jzNxnJpgvohlEm/XZ2+z44+NMm3Ydmv7NcQcIILBSBOLZFxp00SwfzXDQoVk0mtGg2SKapaPPc5fZHCvlJrgoAoELEAAIvIGoXlgCtSRPy7uDzTbbzK6307RrjqYr4JKRWqPOyS0A47slAPBVu3/2yXLz2vNPmtlPjDFvz51lli1+z3Yu9UWv3eqdzdc329pss8ePzNqbRfkjom3NOFaOwMJXZpgx15wbtc/7ZRXYdu8f2yBA1GArp2JcFQEEEEAAAQSqChAA4AFBoKBALevUql1CWeO1y4BrspyC1eX0RhLQKMXhhx9eNXtypa39CABE2cGXfRSNJv/ZzJowyigIkHess8V2ZrcTzzYdOn+5DSVH4wl8uOgtM/rKQWbxwjfqXHS1rmub/X87zKzaZa3GqxBXQgABBBBAAAFnAQIAzlSciMCXArUmG8vy0+i/Et4pyRJH0xYYP368DQBUOyrtz97SAwCvT3/GTBh+aZ3R5LwnQkGAPfpfYFbpsFreqfzek8CKKNnd2OsuMPOefSKzxFartDV7nXKxWbf79p6uSDEIIIAAAggg4FOAAIBPTcpqMQIKAmibu8GDBzttPZQFw9Y1zetx0VZg2sao2qFM2tddd12d7fRabAAgeh9Ne+jvZspdN5nPP/u0pgeCKec1sdX8olcnjzPjh19mVnz+mV2W0fOgfmatTbc0Y/53sPn8vzM3dj9psNm4V5+ar8ELEUAAAQQQQKDhBAgANJwtJbcAAW31pAR+1fa8r9T5P/XUU83xxx/vtGVVC6Bs8reo7P6XXHJJ1fvQloEXXXSRad++fdl5WQEA7ec9fPhwu8Vgszyizv/zD9xhptwzwq7xTx5t2ncwW//gYNP9+wdGU/y72F99+vFSM230380L0WuSwQKmnDfe0/HpsqXmoaG/NQtenm4vuubGm5t9Tr/cfLb8Y3Pfxf3NkncW2p8TAGi8NuFKCCCAAAIIFBUgAFBUjPMRSAlo/+dJkyaZoUOH2j2q8w7t1601/9q3tpb9zvPK5/crR6DSKH6yNkcddZS54IILTLt27Uo/1l7LCgpoKUjyqJQvYOXcnf+rvvLkWPP4jVfUGfnfYNsoy/MxA7PX9kdBg4kjhpp/T3iwVKGvtWptlwFssN2O/itJiWUC85/7l3n0/863o/86vhWN/vc88Eiz9L23SwEA2oOHBgEEEEAAgbAFCACE3T7UrgkJaA/yN99804wdO9Y88cQTdvsaZYbXoU5/r169zAEHHGC0DrxDB7bJakJNm1vV5cuX2+UgI0aMqHpu//79zZlnnmlatWpVOk9bHml7yVtuuaXstdttt50NCmyyySa5129qJ1RKItftOz8wOx89wLSO1pFXOjQFfdz1F5f9eqefnmS23uPgpsYQTH0Xzfm3mXTzMPPu/NmmVZtVzGY772m+nd7OLwq+PPbHIeaVyWNtvVdpv6rZe+Cl0fT/7mbh7JfM6KsGGc0QaLd6J7PvGVeaNTYI5LmN6j0vClxMvuMPRs9d29U6mm33OtRo6cjXWrcOpg2oCAIIIIAAAo0lQACgsaS5DgIINFuBSp349A2fccYZRks/kseSJUvsjJCRI0eW/bxSvoAmjxh1yCbdeo2ZOe6+sltxTeg395nHzaPXnl/22ngkusnbrIQbUOf/oavOMsuXLC67+nb7HmG+fdgvSj/76N1F5v5LTomm+S+wP+v6jW7R9P8rTNtVVzezHh9tHr/pSvtzbc+414BLjJZxhHDMeWaCGR8FLpLLRpS7oM+xp9tABwcCCCCAAAItTYAAQEtrce4XAQS8C9QnAPDee++ZX/3qV2bcuHFl9TrssMPMkCFDjJJFNqfjnfmvmFFXnF7W4Wzdtp3Z4+QLzXrde+bearKzGZ+s7QA37b1b7ms5oa7A5L9eb6ZHiRjTxze+tbNdy/8/X/ua/ZU60uOuu9DugqJDszX6Hj/Ibtn4yLBzzJsznrU/TwcOVqa5lipoyYKWLqSPkOq5Mo24NgIIIIBAyxMgANDy2pw7RgABzwL1CQDMmTPHnHDCCeaFF14oq9XRRx9tE0y2bVt5Orzn22j44jLW8MedyT7HDjRaP553pDusbDuXJ1b99+NvuNTM/teYOifFHfz4F5NuHmpmPvZA6bx42cV/Zk2zMwiUCLB9x87RsoDLTJcNv1m/Snl69afLl5mHh55t/vPv8veWiu916LGmx34/8XQlikEAAQQQQKDpCBAAaDptRU0RQCBQgUqj+OnqZi0BUMf/yCOPNAsWfDm1Oj6yzg309p2rlZ5GrhcW7cCP+8NF5tWnHitdM85Ev0qH5jVTwhm1nie+POlhm4wxHtm3bdK6jdn9N+eZDbfrbUtPZ/+P20zT/cded4GZ9+wT9rwQt2R8euSfzAsP/rVMKbRART2bkJcjgAACCCBQSIAAQCEuTkYAAQTqCtQnADB+/Hhz+OGH1yn02muvNYccckiz4k5PI9fNJdeSu9yscgCMH36pnXquRHR9TzjLbNRjJ5eXck6GwIpoF5Npo+80z0edZHX0O6yxpvl2NDquGQAmWiuvY/GCN8wDlw4wS99/1/5vbc2436Ch5rUXJtvkegoedF5vI5v8r32nL7dtDOXQ9pFP3TncvBzlKdCSgE7rbmi+87Nfm/W2+lYoVaQeCCCAAAIINKoAAYBG5eZiCCDQHAU++OADc9JJJ5kxY+pOpU7eb9aovrL/6+fp49577zU77dS8OrZZ68233HU/s3O/AYUeC3VU1bFr065DMMnmCt1AEzv59ReeMo9c87vS9n8K2mzeZx/z9J032ECMMusrh8Pa3bZuYndGdRFAAAEEEGh5AgQAWl6bc8cIIOBZoNYcAJ9++qm56KKL7HZ/yWPrrbc2N9xwg90+srkcldZj9zlmYNSZ3Lu53GazvI8XH7nHPHn7taV7a9O2vVnxxQrz+X87/7seN8hssN2OzfLeuSkEEEAAAQSamwABgObWotwPAgg0uoBrAGDgwIHmtNNOi2ZW/3dq9eLFdlvA+++/v6zOP/jBD4yWAHTq1KnR76WhLqjp4/df0j/ai/0/X3Uko63i9j71UvP1blt5vewXK1aYN16aaqY9+Dez8JWX7Ci11rV32aib+dbB/cz60fTvOLt92YWjqexKiPf03280S9972y5PUFK7dqt92Q6fLPvITL3nZjNr4mjz2cfLzHpb72C+/8tzTDL/gK41Y+w/zLRRI82yxe9FU+O/YbPpa4p88vhk6RIzccRQMz9aP79ixeem1yHH2Az68aGp+U+PHB6V9U/7++33/2lU96O/KiKnrqrHK/961Lww6m/mw4Vvmvadu5q+x51ZZ6eFd+bNNuOuv8h88J/XoyR+a5jdovvRSP6km4eZlyc9VJYbwLWRttztALPzkf1LSwj0OrWJ7vWlR/9h2+TzTz+xswi+e1T/yskfU/eo50RbDMbeKvOVyWPNs/+4tXSPsv76N7uXqqplCo/feGWiLX5n2yR9qCzlltCOCO+9PsduG9h6lbZm7c23NTv++PgoseGmrrfPeQgggAACCAQtQAAg6Oahcggg0BQEKo3kp+t+1FFHmQsuuMC0a9fO/mr27NnmuOOOMzNmzCg7tX///ubMM880rVq1agq371RHdaoevHyg+fjDD0rnaw95dbCVyM/XsfT9d+ye9K9PezqzSAVfNtt5r2jZwSnma63Ldx1IZrTXi5P5Cd6eO8uM+d/BRokMk0dyBoPu8dFrz7ed6eSRtcwhnZwufY62rtMWdlq3rmObvQ41vY84sVRstboueWehTc636NWZZfVYZ4vtzJ4DLjYawdehspVUce6UiaXzvnVQP7PxDrvUaasi7bN+FBj5Qf8LbAdax/tvzjOPRbsNvDPv5bJiFHDoEQU2lr7/dtRp38omHUy2SbV7VDuPu/7iOhn+k9dWkGXUFWcYtV18KECwca8+ZfWo5BWfpGBRzwOPskGYzMBRERzORQABBBBAYCULEABYyQ3A5RFAoHkIXHXVVebyyy+vejPpkf2HHnrI9OvXr85rmmMCwEWvzjCjrxxkR9HjY7WuXzcHnH2NTTzn4/hw0Vvm4WFnRx3O+VWLUxCgZ9TR7XnAz8pGqdM5Cjbp9T3z/V+daxZEI9aPXH2uWb5kcZ1y1WHueeCR0aj2DDPmmnOjkeb365yz6Y672pH1+NA5D0ZJ9d5/67XSz9JLISptuxe/IF3Xb/b+vtk1Soj44dv/qWigrP0aQW8TzbzQkbUrw24nnm06rr1+1FZnmuUffVi4WWTb+ye/NFvv8SP7WuUPeCxK2phllyxcr9v9N+ebb/T8bunHldpDz5ByEmRt75e8x/Qzp/tOzzjRM6PncvHCN3KfmeR9FYbhBQgggAACCAQiQAAgkIagGggg0LQF7rrrLpsIsNrRvXt3M3z4cNOtWzdTadbApptuav70pz+ZrbbyOy1+Zes2dABAU+Yn/OlyOyXc5VDiun1Ov8J03ejLPAvpre70M+11v+mOfe1oeKWggjrM627Zo+o56QDAWzOeMw9FgQqtodeh3Qz2HnipWWvTL6euq+M9KMwCHQAAIABJREFU6orToxHz2fZ/p7dKrFTXLfruax6NZim8Pv2ZTIJ0ACCd3C/uIHeJTCbdMszMmfyYnQrvcmhafsevr2dnKuh+NVK+YPaLFQMn6TLTAYBK99g9Wl7w+Ijfm9mTHsmsVnKWQzp3waprrGX2P/tqo8CTDj0zyW0M8+5Tr9930JXRfa6fdyq/RwABBBBAIFgBAgDBNg0VQwCBpiTw5JNPmoMOOii3yjfeeKPZb7/9zPz5882JJ55opk6dWvaa/fff32g2QceOHXPLakonNHQAQGu9H/3f88o6rNoecJefn2pmPvaAmXrvzXW4tOb+24f9wv48vdWdOsMaLZ8draOfOe6+TGp1zPc85SIz5+kJFc/RC+NZAnEhzz9wh3kmyjMQH+mtENNW6Y5rVl01sv3WzOfMlLv/XHHdfjoQobXzSZf0dVQ/5UK47+L+RtPk4yNrGn0a6OMlH9iR9fS0f+UX+O5RJ0enf2Gn58dLQtLLQdL3GAdBPnpvUbTE4/elpRHp62r7wr7HD4qK/8I89schZQEh5QbY67RLbcBFR/qZURBi231+bKf763j2H7dEuRzuLPNUUGjrPQ5uSm896ooAAggggECZAAEAHggEEEDAg8CcOXPMCSecYF544YWqpamDP2TIEPO3v/3N7gCQPs477zxbTpwo0EPVgigiKwDgKwdA1lr25L706Y5uDBKPFrdu09a8+uRYM/7Gy22yOh2rr7WO6X34iWbCjVfYZQvqNK6x/sY2gZ32vdehDnOvQ4+JRsuvNp8t/9ie03XjzcyCWdPLOqhlHebotWOvu9DMeWZCqV3ipQZRo9ufTRs90jz1t692hkiv3U+P3KuufY45PerwXhKtp3/Hjr5rTf0782fbesVHzx/+v68SCWbUI30dva7WAECWebed9zB9jj7NrvOfFyUE1GyF2FL3sP9vo+UgnbvY6qbvUda7/3pw1B6Xl2ZjaBaHkjEmZyn0OvRY02O/n9g2e+j3g+zSjPgoBQeiH2Q9M+kZEllBjI22/46tx9daleePCOJNRiUQQAABBBBwECAA4IDEKQgggECewJIlS8xZZ51lRo4cmXdqxd+vvfbaZsSIEaZnz541lxHqCzWCfP/FJxuN4MaHOlF7RMni6ruFXNYOA8lR93Rn0sVovWingPYdO5tXosCAdhDoG62vX63LWmV5DJSVXgn13nhxij2nz7GnR9PD1y07Jx3kSE/vV12Sdc2a+p5OEDjr8dE20WF8KPGdAh6a8q5DI9hbfG+faNeFk0sj9+kp9lkd5KxkhbUEANQeD152alkyxHQG/6n3jDDP/vO2sntIJg5M36OCE+t13z6asXCLfY068zsecYJNlLjg5emlcuJgy5K3F5h7Bp9glAgwPpKj91n5D7JG99O5GNKzCFyeJc5BAAEEEEAgJAECACG1BnVBAIEmLfDHP/7RDB48uOZ7OPzww+3sgA4dvkzS1pyOrA6n7i+d3b6We07PLnBZM593na7f2Mx8HCXrU8BCnc0+xw6Mpow/VTZq3WmdDaLfv21H2ZWE73u/OMO8GW0/qAR1cfb+zutuGK0bH2qDCTqyAiHJGQLpzPd6TTpBYHp0PVlX/bfyCXzy0RLzQJRoUJ1xHe1W72T2PeNKs8YGm1SsR/o6OrGWAIBmN4yLZjnEo/sK9GjUXKPnOmSjjrt2OoiP9HOQvkcFAD7+8H07+i/3vQdeblq1WaVOMsVvH3acUZ6AJ267xsx+Ykyp/PQzkffMxC9M18N34sq855DfI4AAAggg4FuAAIBvUcpDAIEWK6Dp/0ceeaRZsGBBTQZxfoCaXtwEXpQeTVWV1Znb98yrSlO/a7mNuc88brffi490Uj39vFqW/qxrKqmdRo+TZaVHpePXJRMKphPPpaeMpzueZXWNpuVPHDHU/HvCg6UqZWWu19Z92rO+dL//ras62n2PO9Ns2ns3k040mJdnIN1BjsvWSLpmEijQER956+DT7Zy+tssuCOl71PILba/4xYrPzS5Hn2o2j2Y4ZAUnKj0/WlqwXxSI0Q4HOlyeGZ2XDgCkAzq1PK+8BgEEEEAAgZUpQABgZepzbQQQaFYCS5cutcsAtL6/6LHvvvuaoUOHmk6dOhV9aZM5P2t0W5XXlPVvRVvpxWvgi96Qa2du3tRJNuv7is8/L7tEu9U6RaPVKzK3vdt4h13sFn7qXFfKJRDPENA56c5vemR7YZQZ/8HLBpbWrScT77372it2+73kVoJZifkeHnaOee35J+swrbnx5tHOBpcbBS/yAhFaFvHw1eeUch6kZwiocAVAHhp6tlkUraOXT3yU5RJI1eLT5cvMw1f91qit4yOdfHDh7JfM6KsG2Z0XdGQFHx79v/PM3CkT69xjPMNBbZa1XKLSs5PuuKefmTbt2lu7eCeGuJx0e2blSSj6vHI+AggggAACK1OAAMDK1OfaCCDQ7ARGjx5tfv3rXxvlBHA9VlttNbv136677ur6kiZ53mfRtndZ29TF6+e/udP3a7qvL9f4n1vq2GtquDL4rxutGU8e6Q58nDBO56RHnPUzrZvXuv7Ndt7TFpN1Tuu27cxepw4x62y+rbGd36jDnNyfXtsEakTeHtEI/79uv9a8NObeUrXiKeXtVu+cuY1hOjGdOuUjBx1tp8Onjx0PP8Fsu/dh9sfjb7g02sHgqynw6UDEc/ffbqbcdVOpiFW7fN388JwoCd8aa9qfaYu8StvtKedAcr1+sh6fLv3I3P2748p2DUjvgpAOTqSDD7r2yLOONkve/k/Ve9QvZ00cbSb++apSICN+gdouXoKgn6UdtXPD2D9caNtEh55BtWPymdHz+kgUbHlzxrOlemTlSahTSX6AAAIIIIBAwAIEAAJuHKqGAAJNT0CzAH73u9+Z2277KsFZ3l2cc845dkvA1lF29OZ+KGGbOsnKCZA8Wkdb6qmjqI6qsti7HMrYr6z8z/3zL+b16U+XvWTbvX9sdvzxcaVZBcs+iBLTXT6wlEE+vUwgq3O/Wte1o8z0w8yqUfK/rHXrumBy1D0rGWFyfb8SCk7402VlMxDad1zD7HPGFXYrwef+eWudLfySSwjU+ddShzdf+qpDGt90co96dVzHRHkIlJwwPpKd8AXRLARlyP80yqAfH2Vr26NO8bP3/cU8G22dqE70/7RqZb5IzJrIWmKhctQeU6Lkfs9HwYXkkZwxkDVqn7y2Ov+Tbh5mO/bpIz2N3/4+qt8rk8fZa3646C3TepV2dicGtdmsCaNKRSQDALrGo9dFOQie/SoHgU5Mbgup/62O/yNXn1vaSSGdy8DlGeUcBBBAAAEEQhMgABBai1AfBBBo8gIvv/yyOfnkk83UqVNz7+W4446zywaaY+K/zJtPdS7T56hDvOVu+0ej5t83Hdda124ZFx/qYKojr/X8s5981Lwx7Wmjzm7WoRHdXX5+qk3g98nHS83EaO/45NZ7G2zTy+z+m/OjDmNb+/KsAIAS++0aZf/X0oRK082TncasNekald9mz0PMzPEPmKf+en3F+sb30Hm9b9jEg/H0+C4bftNOTf/sk4/N+OGXlc0uSN53MlCQVdctvrev2bnfKTZQ8ni0tWFymYHKUedWSx022Pbb0VKHW8y0UXeWghFrRokF3319TtnWhkom2DdKeth1o27WZ/HCN8yTt19nt+9LjryrbOUA0Oh6m3Yd6pSt3yuHwt6nXWrX56fbqdI95r2x0vkaXK6hc5TIcaPtepvFUTBBy0XemTe7dKlksCfv+vweAQQQQACBUAUIAITaMtQLAQSatMC0adPM2WefbZ566qnM++jcubMZMGCA6devn2nXrl2TvteilVdHXlPQ1dHUfzf2oRHsPQdcbKeFx0dWgsJkVvysTnV67bprUrr09PS4DuqEawr/jLH/rDNDIs8omZivyNr4vHK1veBuJ55jnrj1mrLt9vJel/d73Wu8U0LeufHv85IPJstJJ0F0vUal8+KtIDfp9b36FsXrEUAAAQQQWKkCBABWKj8XRwCB5iyg5QD33nuvueeee8zjjz9utNa/Z8+edq3/QQcdZNZf/8uM5C3yiGYCzI2S8k388+8zk+8VNVGnWiO4H3/4QdWX6rye0VKDngf8rCzp4PMP3GGe+fuNpdfWmeYe1XdstLVdchZBcomAXqgp+qOuOMO8PXdWxTq0j7bjWzVaWpB1jgIS3/vF6Xbd+ftvvZZZhurfJRpRf2fuy1Xr+tgfh0RT48dWrIdmPiiz/qI5/654jjr/e55ysVk9momhZQOaDr98yeLcptGWh58tX25zImQdaqdehxxrnrnrxorlaVmAtkyMj0rLDipVxqUt1t1yuygIsSI3sFHpmcmF4AQEEEAAAQQCFCAAEGCjUCUEEECgpQgoF8DUe262a77jae9F7l1J67aItoTbfJe97BTzR6Np2xr9zTo0irvDIceYbaM8A+kdB9I7FGRN93550sN2+nw8xT25Q0B8vRcfudtMvuMPdabB6/drbbpltKTgt9F2dq9FyRDPK+0EoN+pU7zHyReatb+5lXnqzuFm2ug769xCnCdhrU22NA8N+21pbXpWXV97YXKda8QFqkO/6/FnmS+i/6vUqddSAM2A6NC5a6ke86Ks/BOi+0/nb0hW1L7u56eZfz8+upRDIPl73YPK1c4AyTwD8TnqbG+6425ms132MGP+7/yq95j3nCjngtrr888+LTtV19isz95mp5/80uZBGHf9xRWXVigfRY/9fmJ6/vDIsuUoedfm9wgggAACCIQqQAAg1JahXggggEALElBitkVzZhp12pRFX/vOaxQ3PtR5V6b89p3WiKbubx1la+9p1u62dfSz8m0TtaTg1aceM9Mf+rt5L1q3rs6ftsXbcNsdTY8DfmpHvbMOTUd/Lkp8p3/aYq7PsQPNhtFa8OSh+ky46UozP5q5oPXqmhqv9e3JQ/fx4ph77Br6ZYvfs9nltV5eyQ3V6bUJDv87++GJW6622fzVgdfac63/1/FplLNAQYCXo0606t++UxezSa8+tiOqgIdLXePkeFPu/rNNjqfrdlpnA7N5n32MMtkrWKLj3ddeNZNuGWYWvTrT/m+t99d1Nur53cxkjFrmMP3hu2zSwo/eXWgDHfJVcEPJ/tQmNrjy3+R8U6NEgh8ufNPmGNAWesqJ0GXDTe211FYqS7MvPvnoQ9Np3Q1tIsiNd+hjtx3Ma4/ct0dUh9ejRIiT77jOfBDNqIjr0DPacrJUz6gQ5ZF45V+PRnX5exSced3Wy+WZyb0+Jy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BlScC6AAAFPklEQVQ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fA/wcUur4js3H25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" name="Subtítulo 3"/>
          <p:cNvSpPr>
            <a:spLocks noGrp="1"/>
          </p:cNvSpPr>
          <p:nvPr>
            <p:ph type="subTitle" idx="13"/>
          </p:nvPr>
        </p:nvSpPr>
        <p:spPr>
          <a:xfrm>
            <a:off x="1126608" y="990355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Razones para escoger a Colombia como un destino de naturaleza</a:t>
            </a:r>
          </a:p>
        </p:txBody>
      </p:sp>
      <p:sp>
        <p:nvSpPr>
          <p:cNvPr id="2" name="AutoShape 2" descr="data:image/png;base64,iVBORw0KGgoAAAANSUhEUgAABAAAAAMACAYAAAC6uhUNAAAgAElEQVR4XuzdB3xX1dnA8YcRRggQCIS9A+LAUa0LnDhw71Vn1VfrHlWLu25U3FpXratu61ZEHChi3VpHRQgj7BUCIYQd3ue59B9vbu76J4GM+zvvp5++Te4453tu/Hiec85zGq3TIhQEEEAAAQQQQAABBBBAAAEEEGjQAo0IADTo/qVxCCCAAAIIIIAAAggggAACCDgCBAD4EB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bSaBs2TIpevFFmf/AA1L6zTfSpF07yTn5ZOk8fLhkdOq0kWrBaxBAAAEEkipAACCpPU+7EUAAAQQQQGCjCqycOlUKTj9dln74YaX3thgwQPq+8oq03HzzjVonXoYAAgggkCwBAgDJ6m9aiwACCCCAAAK1ILB6zhyZetxxsvTjjwPf3maffaTPc89J0/bta6GGvBIBBBBAIAkCBACS0Mu0EQEEEEAAAQRqTaCstFSmn3OOFD7xRGgdGmVkSN8XXpDsww6rtbryYgQQQACBhi1AAKBh9y+tQwABBBBAAIFaFih66SWZevzxsm716sia5J53nnS/805p1LRp5LVcgAACCCCAQLoCBADSFeN6BBBAoJYF1q1aJSsmTZKSsWNl2ZdfyooJE2TV9Omyeu7cCjVrMXCgZHTpIlk77yytdtrJ+Q9Li2u58zbW69etc76Jxa+9JsXvvSel335b/n0079NHWu+9t9hA09lv3qhRzdRK32nvmnXlleXJ7dofc4x0ufpqyejatWbeUQ+fsmbRIply1FGV9v1b8r8mWVmyasaMCq3KGjxY+r3xBn+r9bCvqTICCCBQHwQIANSHXqKOCCCQeIGy5cudAcTCRx+V4tGjpWzFiiqZZO2yi3S+9FKxvcaNmjev0jO4qQ4LlJXJ0k8+kTk33OCbaM5dc1tunnvuudL1+uulsQ5Eq1uW//CDTNpvP1k9e3aFR2Ufeqj01qXvTdq2re4r6uX9frP/Nvjvp6sCmvXuLfn77y8rJk4sb1uLTTeVvLffFgvUUBBAAAEEEKhpAQIANS3K8xBAAIEaFLAjwxY89JDMGzmy0gx/dV7TPC9Pet5/vxMIqLEZ4OpUiHurLWAD7xkXXig24EyndLnmGmeWvrpLzuffc4/zfm+xQMMADV5lDRmSTrUaxLXrVq6U6WefLQv/8Y8K7elw6qnS829/k3W6amL6mWdK4VNPlf++Wa9e0n/UKLFAAAUBBBBAAIGaFiAAUNOiPA8BBBCoCQGdyV30/PMy889/rtGBv7tqNjDreuON0umCC1gNUBN9VovPKBk3TqaeeKKsKihIuxY2G93/nXek1Y47pn1v6gZbkeIdyLof1uuxx8QGvUkrQasi+mqQpt2RRzocs4YPl7m33koAIGkfB+1FAAEEakmAAEAtwfNaBBBAIEigqjO5VRWtqRngqr6f+6ohoDPIi3W/+LQ//lHWFhVV+UGdL79cut10U5VXg6xZuFDyDzxQln3xhW8dkhoAWKCz/Jb93128S/wJAFT5s+VGBBBAAIEqCBAAqAIatyCAAAIbSsBmDKf+4Q+y/OefY73CZvEt2V/jli2d69fpyoGVkyenNRi0Z/R55hlpp4nKKPVLYOkHH8hk7begwX9G586S0b175DeRfcgh0vvpp6VJ69ZVAljxyy/O/v+gFQhJDACUlZTI1JNPlsWvvFLBtJ0mRuytKyIat2rl/NwbAMjcemvJe+styejWrUp9wU0IIIAAAgiECRAA4PtAAAEE6ohAnGXctlzblg631yPFMrfaSppkZ/vWfu3ixbLsq6/E9mUv0YRiUSVzu+0k7/XXE52tPcqorv3egkRTDj+8QgK5VB0t2WP3226TVttvL9K4sZOYb8rRR0vJ+PG+zWi1ww7OoLNphw5VambJp5/KxD33DDzmLokBgKCgiK206HzFFeXO3gBAdfuiSh3ITQgggAACiREgAJCYrqahCCBQlwVs6fS0k07yHcxZvW0m15bq5+g1qZnDWO3RJeKWFX6azkRG7Q/v89xz0v7YY2M9lotqV2DN/Pky5bjjKmX6b9yihXOGvO23957yMPfmm50j+vxKdQedRS+/7Bx1F1QG6JGVrXfbrXbRNvLbg0ws0NL2gAOc2tiRntP1JAY73SNV2usKoF76vxtnZm7kGvM6BBBAAIEkCBAASEIv00YEEKjTArZkf7IuwfZb9m/L8zucccb6s9Q7dapyO2xrgQ3Q3MeNeR9WqwMP3bpQ/P77Mu+OO6REAxaWVM6OQWt/wgnSUfdQV6ftVUarqzdqUMeSxs3SffvuYqtD+moQJ+hkB8tEX3DaaRskABAWXGiamyv9331XMrfZpk6JrpwyxXFcojkUVs+dK+bXZu+9pfNf/rK+ro0aVbm+69askZkXXyzz77uvwjOa9egheZrhv+Xmmzs/X7t0qUzT5I2LdfVNqnS65BJn9UZ13l/linMjAggggECDFyAA0OC7mAYigEBdFrB9wpYkzH0MWKq+NptrR4Xl6Oy9LeOuVtFB43w99m/G+ecHPqa29h6bgc1Mz7/3Xt+62cyxrU7I6NKlWgQN5eY1CxZIvgaMlv373+VNSp0r33ro0MBm2ixzgQaT/Ep1VgD4zWK731Fb31UghP4tLHrhBed4Pr/cCXEso74l24JjWy6Kx4ypcKlttemvW3IsKGJl9axZTvLE0u+/L7+utx4JmKNBAQoCCCCAAAIbQoAAwIZQ5ZkIIIBAHAEdiDizsqefXulqG4TY4L+9JgzzzgSumjZNCp980hlcrFu9WprpTHlnPUrMBlphxVYa5O+/f+AqAO/sZJwm1MQ1YTPTqef3uPtuydXjCiki3r3ltkqk18MPS84pp4TOGnv3mrstswYPln46E960ffu0iYMGu6kHVTfBYNoVirghKmGh3V7dOttqnnxLijhjRoXaeBMAln73nUwaNkxsS4cVS8LYX/+uLSBDQQABBBBAYEMIEADYEKo8EwEEEIghsGLCBGfpv3dZftiAbunHH8tU3advS5bdxZYU99NlxM379Qt8c9myZTJNl4AX6exnUNnYe7XLSkul4P/+TxY9+2yomC3L7jZiRAzVhn+JBYBsBYBt67AS5xjHqFn66mz/WDl1quTrnnYbWPuVDtq/PXX1SaNmzepE58QJOFVnRYQ10hJv2sy+t3iX9xfqyQuW+yNVvCsE6gQYlUAAAQQQaFACBAAaVHfSGAQQqC8Ctkd4lg5q52nCNm+xmdyeDzxQKQlY0LFiqfujBu9Rg+3amH2MqlOqbd7M6fWlnzdIPXXlSNFLL8kszSSffdhh0vXaa6VxVlboq6Jm6auz7zzqBIC61ndxAgCWC6Dviy8GnrIR1a9BORHcK1n88gTUtWBJVDv5PQIIIIBA/RMgAFD/+owaI4BAAxCw2Vs7N92OZ3OXFgMGODP5LQYOrNTKoGXFNRUAaNarl/TXBGUtNt10owmHBUJSlbDtEP3feUda7bjjRqtXQ3uRrTKx7R+2DcSv9HrkEbHBZ1VKWG4Be15fDVbY0ZV1pRRrQsL8gw8OPLLQ6tntllucZIBVScQXttrCbeGXy4GTOOrKV0I9EEAAgYYrQACg4fYtLUMAgboqoDO4c/RIttlXXVWphj00EV6uHgvmN/AIWlZsD4kzePfLOO6uQHX2gVeHOuw8e9sO0U2tci+8UBo1bVqd1yT63qUffCAT99or0CBq9UjQjUHZ7lPX18aqkqiODku8affa/n8LiKQS9UU9z/v7sNUWbmc7+nOSrjSwv8u4f8Pp1oXrEUAAAQQQ8AoQAOCbQAABBDaygM362x7u0q+/rvBmO3rMZv8tGZ9fmX/PPTJDB8J+Jc7gPfedJ98AACAASURBVCr5WSc9tqybHotWGwPtoCPZcvXUgqydd67STOxG7tY6/bqwY/psxUee7lm3YxfTLVFbC6rz7HTrks71lg9jgQ7yC594wsmlYIEm23/fUU9JsER9jVu2TOdxFa4NyongDdJ5+6Q6eRiqXFluRAABBBBInAABgMR1OQ1GAIHaFgiaye96443SRfd1+83+RyVxy9FEYj01E7wdHRhUFuipAnbkoF+xmdo8XRrtDLYpDUqgbMUKmX7mmb5HTVpDq5PxPmpbSnX30tfHjvBm9k+1wX0col/gpNdjj0mHU0+tj02mzggggAAC9UiAAEA96iyqigAC9V8gaMl01FLpNYsWyWTdt1wyfrwvQlSiNTuOzE4csMGJX8k+/HDpo0cLRiWTq/89kLwW2BFzkzRLv3fFSUqiOgkAi15+WaYcdVQgahKT2tlJHRN3372SiftkgZLPPpN8Pf4vtfzfcn/kaZ6LsFM8kvfl0mIEEEAAgQ0hQABgQ6jyTAQQQCBAwC/xl10aNVMalcQtLNFa1J5nS7LX79VXpfVuu9FvDVAgaEY61dSqJumL2v9vz48KTDVAbgk6ZcC2FvTWWf7GmZmVcoDknneedNcTQWpj+01D7APahAACCCAQLEAAgK8DAQQQ2IgC3sRfqVd3vvxyZ7AUlHU8aFbR7rdkZf11+b7lEPAWG/zPuvJKma/JBYNK1+uuk8669YDBx0b8EDbiq8Jm6cO+nagqBgWz3PdVNbgQ9e66+nvbqjNHt/LMueGGSlVM7fG35f/uHCCWfyDvjTekja4IoCCAAAIIILChBQgAbGhhno8AAgi4BAqfflqm6X59b8l76y1pq8u0g0rY2eWWvKy/JnGrkLVcTxpYpkkGZ/75z1IyblzgczucdprY2eRVWvqv71g1fboUvfKKLH7tNVn+44+ytqioPKFa+2OPFRv0NO3QIfQbWFtcLPPvuksWPPSQrJ47VzI6dxZLSGgJABs1b+5/b1mZFL//vsy74w4p+eQTsX3ubQ86SHr//e/+2dv1ets+Mf/++6V4zBinnpnbbusEXdrss0/sJIM2623PWfyvfznPWTFhglM/q3Pm737nJJCzPfVN2ratG9+99tHMyy6TeSNH+tan1U47SZ4mnmzasWPa9Q0KZqUeFLWtxfvC1fPmyYIHHpBF//ynWCI9W5nSU/vLviG/smbhQil8/HEp1OstkZ9dn3PyydJFT9dompMT3B79Fop0xctcPeqv9JtvnLwZ2YceKt3VKKNbt/Qc1Nfqukj/ru3vwOoRVOxYwW4jRsii55+XqccdV35Z6z33dI5KbNq+feC3bn9bdp99c/aOdatXO+1tOWiQtDviCGl39NHON0hBAAEEEEAgSoAAQJQQv0cAAQRqUGD21Vc7M4TuYln/80aNkpabbx74plnDh8tczdDvV8qXFrdqJWWlpbLsyy/FTgywZIM2UAgqNsC2AXBVBv+WtX+WDiwX68xl2DtsUGJHqrU98ED/5IY6oJ6jKxC8JqGDRx102YDWVja43x10jyWqm37WWb6BkNjbH/Sdxe+9JzMvvdQJdIQVa7OdI9/+hBNqfVVF1NGP1dmjH3aygPmkcwKADaKnaB6K0u+/r0DrV791K1c6gRw7RtMCP96Sc8op0lMDCbbU3q/YkYiTDzusfP996pq0tivo92BbK2Zfc43zdxanWADAghNTNUixWIMFqWJ17Xj22b6PsACFBXCWfvhh6CssiNFF/9mSe9FF1TrBIE47uAYBBBBAoH4LEACo3/1H7RFAoB4JBGVj953B/98Mtw3kV2sSt5WTJzuz1n7FBpzNevZ0ZuNtBj2q2GChu8762+x/2sv+deCzRFcrFOhxaXHeZXVxBtk6w9l66NBKVbN25e+/v1iOA3cJCwAE3VNpwKl1tQDFtD/+MdDO3mmDsq4+S7ZT9bEB51yduZ2jwZKwYIe3cdUJsET1YdzfBx1Jl7rfgjM2yE63RB3/Z8+LymtR/k7tpzk33+wM6L3FOyhfU1goM84915kNDyqWSM8S6lliPW+xvpyug21bURP1rqDn2xGCtsR/nu7ZT+d7MOsWGuRzJ/8LPPpT//4LNSmn1dUvyBFUN1t9Yu+psBoo3c7legQQQACBBi1AAKBBdy+NQwCBuiQQNGjyO4atSAfMU48/Pq0BRpy2Okudddl8875941xe8RodqNm56QV6pFw6Ax9nMKjL7Ps891ylZc5B+9PDBnGRSdZ0JYRoXRe98IIzgAoKnKQal1qa7QdiS/5tsDfn+uvT99I7uugMsc3Mph1oqdLbKt9U8umnMlGXmPv1l+09H6Azy1lDhqT9Nm8We78HxDma0u4LyyUwQLd5pAJHdpqBBZ4W65aFsNKsVy/prytqLCDkLWEBkd5PPSU5J54Y+mw7TaPg9NOd1SDpll56TOeKX391Agep4nv0ZzX+zuy5jrutgMjKSreKXI8AAgggkAABAgAJ6GSaiAACdUPA9izn61J42zvtLqnkYKkly1HntqfbGhvoWX4BS/TXSve9S+PG6T7Cud5ZOq1HvkUNqP0ebnXor/uX3ScNhGWRzxo8WPrp7L13X7QlWZuuM8ALH3200mvcs8Xp1DUwAFDNgZhV0NptJyyE5XeI7AydDV6jieNEgxG29aJMZ7HtTPk4eQZsBcmMCy/0fYX7XPrIOrgvUBfbfmF76MNK1MqK1L1BuQTcKzqiTrJw1yMsAGDL9e1v0FviBENWz5nj7N23hJxVKR1OPVWWaLLO1bNnO7cH1TOdbzeoHj006Weu/p0EJRWtSv25BwEEEECgYQgQAGgY/UgrEECgHgis+OUXmbTffrKqoKBCbb3nsNs+/gJdlr3o2Wer1armffpIV525tuR4cQaLYS+zmc/JurzY9j37FdtWYAM2W+Vgs6x+pZcegWaDoFRZs2iRTD74YCepnrcEzR6vnjXLGcB594rb/anZYkvMZ3X1bisIHCzpdojcCy6o9OvSb7+VfLVLDdi8F9jWBlupsFaXpQe12e6xVRe9deWEXx9YEMQGlivz8x275T/9JOZS+tVXTj4H+2b8loDb8vZ+OhPeYuDAwG4LC5bYTe7cEel8aObhzmIfdK+3v4OuCwpSpOpniSAt38Dsa6+NVc2wwIZfDg57aNiKE/t9nACEfQ8W6LH9+n7fjP09ur8TS3TZTfN6uFeHxP07K1u+vDwBpR9K4NaCWIJchAACCCDQkAUIADTk3qVtCCBQpwSCAgB+M9AL/vY3mX7OOdWuvw3MLTFYJz0NIDQzesibnGXwPon6UrdYAKPrX/8qjW3pvc5WL9DZ+el/+lOlJ3pnhC05X74FRDS44C1BCdmiZoszOnVy3GyrQtzidwKD7RWfoUGBBbps21tsttgGb7a0P9VmW5Y+TXMq+K2O8Fv9YM9c8d//yhTN3m4OVSl2eoNf4CL1rLAAi12TVtI7VwW9WeyD6j5g7NgKKz78rouzosNm3J2kfQE5MLzP9dtSY9fY3n3royLdGuItYfkK7PsPC0BY/3bQrQn2PVjQJl+DAPa3HlYyunZ1tim03HLL3y7TlRWW6HOWHgnqVywo1u2228S+cdvisuzzz2WaJjwMCnTFDcBU5dvjHgQQQACB+itAAKD+9h01RwCBeiaQTgDAZhxn6+z9Qj3WLu7AJ4zDThjo++KL0mKzzdJWC0q6Zw+yBHLOMYKujOtB7fQOWMPOpw86FjHoGMXUoK9Yl1inkzvBkqX113tsxtRd7Kg1W63hN5PbWQdotrKiwr5+HZA5uQl0f7hf8QY/ombn43RSWO4Cuz8swGK/jzp60q8OFlSYottAorLSxznZwp4fFqSw+tkxhbbsPp0997nnnSfddZ+9N+9C2P7/oHusjjbQnqSJKoOCOz0ffFA6aKJJ21oT9O17Lf1m/8NWVtiRmr00sObd1188erTTH3bag7fEzcEQ51vjGgQQQACBhiNAAKDh9CUtQQCBOi6QTgAg1ZSofACd9Ygwm320jOHzbr89NGO47b+3RHwZXbqkJRW0GsGWoVu2dVs+7S5B7bSzztsdeWT5pUHHyIUNHoOOQ7TBcK7udZ9yzDFS8skn5e+wXAI9H3pIijT4Ycn8vCVouXhQ3YLabM8NG8B5l9tHzc7H6aCoGfyg/e727Kgl70Hvt2fabHxUEsi4+QWCvpXU/viSf/9bCnTWPlVstt2SWLbacUeZpscs+s1+B62MCFo9Ys8OOg0h7NQA5z4N0DnbWho1cqoYJwAQtPc/KCBmJ2LkaZAqa+edK3WLBQq9xwqmLvI9XSTOh8U1CCCAAAINWoAAQIPuXhqHAAJ1SaAqAYCogaJ7UB0neZgtGe8+cmTsrPRh+Qj8ZjHN2y9Lv3fgHBbYCEoAGFYXy+BeprOg7m0T9s6+et66rX4IGtD77YO32dRpmg3eL9u837n0qW8sbFa/1Q47ODPuTTt0cC4PW44e55t1ty3o+qD97nZ97CP6XA+3b9E9G99aTxewfAt+qySC+tBbV1veP3H33Ss1wQnc6DYYW7Jf+vXX5b9Pnapg20aCltq7Tw5wPzho9UhYAsCw0w78ZuXjBABsNUgXzWfgXqEQlhAzqq8CA2khpyHE+ca4BgEEEECgYQoQAGiY/UqrEECgDgpUJQBgM5z5uvzYluF7i80MWmZ9G1w6JUbWervHstKnjlaLYgpbNu23hNxmWafpXmXvzKw3WBAW2AgaZAedomBt6Pvyy2IrFVJL021QZ7OztgzaXGbqSol5GvjwFr9M9WFtDpopTj03aIWC34x7OnkerD2W8K9JmzaStcsuztaLsKMcowIMYUveg74Jd2DHviNbceG3qsLu955sEeeZ7mvs/tZ77OEkw0wVCzj0taMkddtG0PaGsJUNQQER92kDFeoZctqBJfzrr6tfbCWCu0QFACwYZckbvatmgo4ItWd7k4R6LYOOxYxzskHU3z+/RwABBBBoeAIEABpen9IiBBCoowJ2jvkkTRDmntGMGiyFnePuN3CJc4JA3MGZ1S1o2bR3mb4tlS585hmZqQkBvXul/TLWhw2yg5ZwB91jS6rb6T5o9wDfnXk/bDDs3ZYQ1mb7XdDsclQAwG/Zt5nZ4G2RutkJAZaHwHIptNxqK2evt7lZBnwb9Hv3s0d94kHfWuq+qECG9/kWgLKTFVIJC7MPP1xaayBihiaY9CtR+QlS9wTNXrfX5f22ssAd0HEfp2irXSbutVelVwfNloetzghKGrhmwQLntINlug3BW2zZv61QsP5xl6gAQNDxfNUJOgUFAJzvNUYixqhvid8jgAACCDQsAQIADas/aQ0CCNRhgaBZvrAlvmH/ch90X1jSMuMJ21Ps5Qtaou0MaHUGtEl2tizR/7bs5XaUnbdkdO4sff75z0orDuw4wUnDhokNVL0lKDld0ODKZjrtPxb8SLXPvcoh6OjAoASAQW2OM6AKWgGwsfdjRyUAjApkuPvE70QEyyWxasoUmXXllb5/cVEnFKRuCvKyQIjlGUjlGvAGrYKODgxa2RC2rSPonrBvNCjDftgqFfcKBi9aWOAgKpt/0D8j4iZirMP/yKRqCCCAAAIbQIAAwAZA5ZEIIICAn0DQLGTgEmR9SNAAyZ4fNHBx9hPrTLwNkoJK0Axm3ACAzUjbrPWawsLAd9hy516PPy6tfv/7StcEDbKDBuX2gLABmfsF3sFi0H1Bg/INEQCIuye+pv5ywtqQ1tJwn20l5pb32msyT09/8NtWYW2IGrTaNWH73t0O3m0rYfcFrWxwBuZ6qsMyVz6B1DuCghVBSRQrbb1xVTYsANBPzWy1gV/ZEAGAqiZ6rKlvkOcggAACCNRNAQIAdbNfqBUCCDRQgaCZS79Z76h93GGzrGHH2Blt0B7muAGAsO5p3KKFcya6JRxs3KqV76UL9UizAj29wFvCBi1LdTnzRN0XHlZscJv3xhvSRlcXpEpQdvWgrRBVDQCEbb/Y2EeyhR2xGBZkqWCrg//FajlNj7hzb+vo+cADkqPnz9v+/EXPPuvbHXECAOY1+YgjxI5uDCu23aCPnnKROgIvbL980JJ3W50yQY8UtAG6t1gCyRxN+ugtgTPrIcn1wr6BsGMXqxMACAoSbuygUwP9RzbNQgABBBqcAAGABtelNAgBBOqyQNCeer+M+lH7uMMGFDZLOkuPxpun56EHlaCzxd3Xh+Ug8D7XlhzbqoQcHTCmst37vduWp08+6CCxfc/e4s2WX/57HYzO/utfZc7114d2r7PMWo8bbNq+ffl1QcnfgvapL9aTA2xg6leCBot2bdBWA/td1JF9Nf3Nhm0dsXeFfTtOXdR70QsvyPSzz64w+M/adVfpqz+3wE7QSQl2e5wAgCWKnKh5BFb7bANxe9h2A/tWUyUoMWbQ8XrWlrm33CKzNPu+/f/eEhQ0sACVBaq8JXQ7R0jCybC8Cyv++1/5VY/p9AtQ+CWqTNWpqidW1PT3xvMQQAABBOqPAAGA+tNX1BQBBBqAQNDspd/58mH7uOPM4katAnAy5T/8sDObmzrH3EvsDNJ0UG2DW2+x+20wZAn4LOlec50ZlcaNA3vJ9pLbjPGsK66Q1XPn+l4XFACwpG/5ev68HfUXVmx2uqMOWlMl7LhBvwGZBV2magb6Yn2fXwnLnr/o+eedY/K8JZ2cCzX1iUcFAMKCP7byxLL7W/AotQff6mX93UcTFlp/hy11t2s7X365E/QI+q5Wz5kjU445RkrGjQttsrPdQLPmZ3TtWn5dUFDKd2CeCmSceaasLS72fZdfAMDqN0FP17DjBr0lMNCgF9rf7BRdseA9BcOeEfjtWB3172Ka/h1a4M5bgpIU2nVhxxR6Ayc19W3xHAQQQACB+i1AAKB+9x+1RwCBeigQdPybDZq66gx3KuN72DLuzK23dmZxM7p1CxSIswrAtgL00xlz32MBdWCyRJdnTznyyPIEe+6Xhd7rvrCsTJZ9+aVzFF/UgM8vcZkN/qdaVviAoEHqVX4Ds7AZUm8AwAb/Nuu7WAecQcXeYe4tt9iiwiU2YLTBv20f8Ba/VQkb+rMNypLvfm/HP/1JOmswpln37s7M+CrNur9El/zPHTHCd+BrgSILsFiCvrBjHO0ddqKBHXdn/ektNqguOP10KX7vvUgGv0BC0N78SgGAgFUM3pd6vwPrSxuMB9XPb5uJPdPaZasi/L4B+33LQYMk7+23K5rEqKMFkGxVS5t9961Q9bKSEpl+zjlSqFsYvMUvoBiJzQUIIIAAAokQIACQiG6mkQggUJcEbKBgR6pZcjp3sYGF7evvoINQZ/+/DkIWa+IwvxI2K+i+PupYMrvWMvV3u/lm5+z21LFma5cskQU62LOZYJtFDyoWBOiig8gcPRbNvezerrdBoh3jNv/eeyMH/u7nlx+VZoMjXf49XbcVeI8W9KuP357+sJnq8llwXc5uyeFmnHuuE6iIKra3urcmN2zev79zqR1XZ0vl/QIH7lnzqOfW5O/jJkyM+07v+fVhKytSzzTf7vo9Z3Tq5PzIVoDYiRF2dOCqgoLIV5td/zFjpLUujXeXoNUN7oGy/f3YCgb7ft2rGHz/lnT1Su8nnnCSWtoMfoF+y1HfgdWp99NPrx/M63dqW3ssqJE6JjGocbac3/5jf2f2N2Z/G3HqaAN6q2OrHXd0VlXYaobZegLD/Pvv931VN93yYFtcglZgROJzAQIIIIBAgxUgANBgu5aGIYBAXRYIW6LdvE8fp+p+e+RTbYpaYl3edh2c2CBhxvnnR3LYYN6S8NlAbcWECZEDJ+8Drd5NO3Z0frxq+vTIGfuwCrUYONCpR5iB936/fedRS9WtzjYYs/amU2xwanW0EmZlWyNSg8t0nl/da8MS5aX77KCVHkEJLd3PTznZqhYLRoUFk7z1aqVJ+2z5f+qbSv0+7G/HElBav6zUAEOcoFHqmRYEs/ek890779p0UzHrdL5T++bs+Mx0Payu1rbGLVuG3hu2+iLdvud6BBBAAIGGJ0AAoOH1KS1CAIF6IBC2fDeq+kFLkIPus3c5Gdt1j3q1is48+iVRq+ozm/Xs6QQK0imNmjSRdWvXVrol6Gi2sC0AUe+12dZln38edVng723Wtq8mFLTZ89ooQVtN0qmLDXJ7Wp4Iy5Jv/e8qUTkm4rwnqD/t3g76zfbU4FWjZs0qPCpoC0DU+5poYsi1uiplQxcLmPS46y6xQEXJJ5+k9TpbhWCrF/xyAcR5UOxtOXEexjUIIIAAAg1SgABAg+xWGoUAAvVBIGzfeFj9q7KnPCw5WRyrlpttJq123lkW/v3vcS4PvcYGld11eXaTrCyZetJJsZ9nS8mb6QqFZZ99VumeoNliC1jM0qXSlgU+ndLp0kul41lnSYGeaBC0pzvseXVhIGY5DaZYXgLdhlGVYm3o+be/SXtN1ue3lNwGqXN168jsa6+tyuOdpIIddNn8ggcf9L0/6CSBONtavA+0YIwti5+leTb8EvT5VcDql3P88VKkqxDiriZwJ9a0HB5T9f6oLQipd1sdLdhSqNtL/Pb1RyHHSeoZ9Qx+jwACCCDQ8AUIADT8PqaFCCBQhwXiJJ5zV9/+Jb/fq69K2wMOSLtVdtTYlKOPjtyn7H2w5RuwgaANCJ3s8CNHxh7UVHqWLonvfscd0rxvXydHgCXOi5MMzmbRe+nAaKnuCbcBvbeEbYmwWfxJ++8faxDnzN5q/drrjLctW7el3ZbYrWT8+Njeliiwt55b31qPzKvtPdhVDfykvFv9/veh7bbVJTMuvFAWPvZYbB+70IzsBArLo5B/4IHOknZ3Ccu0b1tDZlxwgSzQ++MU+1ux5IW24mTurbc6QYCo4gSpNH9BzsknOwEKO1IzaiBvf5uWSyNXPezbKSstXZ+kT/fuRxUL6vXS4JptD1hTWOjko0hnxY4TrLnvPmlvp1CEnMQRVQ9+jwACCCDQ8AUIADT8PqaFCCBQxwVsQGMz63NuvDF033xqUNLhtNPKTwpIt2mWsG7mn/8sRf/6V+SAxhKc2akENqhIJQd0Ep5pwrxZw4enNbNsA5wuV1+9flDsGqCs+PVXmaarAIKSrjmzxJoUset110nTnBxnoDhpv/0qJJGzI+Ly3nxTMn/3O38OrbMNwgr0KLiwQZzt108FJ9wPsgGZzXIvfOSR0PudGWMdMFpd3cfWpdtHNX29JdyzQXpQQkn3+2wg2fmSSyRXB9iNNTlinGLfr+WZmK3J7aL2+Ns33EH7wQI2tqLDVhHMUS/79t3F3t9dA02pEzG89YizesYvuaUFLCyAZMn3gkrWLrs4S/gzt93WucTqaAGOmWoY1D5v4Cj1bPt2Zl58ceCMvnnY30WuJka0vf2pUrZ8uczXOkQl4bTrLcBhVqmcFHH6jGsQQAABBJIrQAAguX1PyxFAoI4JWFZwW65d+M9/OsvcU8fe2b/Yt9VBry1Jb56XV/1ZZR0Q28z2Is1ivmTUKFn+n/84A5tUwrbWu+8ubQ86SLKGDKkwKKnApUf7WaI1OzbOZvBtYO5OhGZ1brX99s7xgm322ksyunQJrLftebYBeqGeMV+qwQUbpLfccktpp+ep24C6We/ev71a625HCU7XGdLlP/7oDNLsvPk2++wT7qL3WWZ8mwEu1lUEtqTbBl8tt9rKsc0+4gixbQ6Bs6cBZvaMTJ0lzz7sMKe+Nstc27P+vp+19pd52azy0o8+Ku9zu9b6Kku3d7TTrP2hfR7x92Lf7xI9IrFI8x4sV+vU92ADcQvOtNPjJNuotf1vd7GM9hYEsJwFjXQQbH1umfIt4BNW7LtZoEEZ+3YsH4EVm0FvqUcQ5uixkRZ0sj31lYpamMF8XRWwdOxY51uwOrXVVSJ21KGd8uD3HayaNs1532JdgWPJAu3vxb5TCxx10JMDgoI+FiCxv5F5OqAv+fRTpzp2ZKGdktBOV+R4Pdz1tX8GFL34ohOws/6zupa/V/9GI7/bOvbPOKqDAAIIIFD7AgQAar8PqAECCCCAAAIIIIAAAggggAACG1yAAMAGJ+YFCCCAAAIIIIAAAggggAACCNS+AAGA2u8DaoAAAggggAACCCCAAAIIIIDABhcgALDBiXkBAggggIAJrF5eKitKlkhhQb6ULJovhdPzpUz3+y8smCRrV69ykFavWC6rSktigTVpmiEtWmfrnvv1lzdu0kTa9+gnGS0zpWlGM+nYd1PJaN5S2nXvI81bZTnXNiJDeixbLkIAAQQQQACBhilAAKBh9iutQgABBGpVwAb78yb9JNP/87nM/fUHWbpgjqxZtbJW62Qvb9qsuWR37SWbDT1E+u04VBrrcW0UBBBAAAEEEEAgKQIEAJLS07QTAQQQ2JACmiV/8ZzpMmHs2zL160+ktGjhhnxbjTx74B4HyeATz6+bWftrpIU8BAEEEEAAAQQQqChAAIAvAgEEEECgygKrV5TKLx++KT+NflmWFxdV+Tm1cWPrjp3lwCvulczs9rXxet6JAAIIIIAAAghsdAECABudnBcigAAC9V/AlvP/8uHr8p+3npOVy5bWywZlZudoAOBuad2xS72sP5VGAAEEEEAAAQTSFSAAkK4Y1yOAAAIJFyieP1vGPnyzLJgyoV5LsAKgXncflUcAAQQQQACBKggQAKgCGrcggAACSRWYP/kXef/eq3W5/+J6T9B72yGyx1lX6ekBJAKs951JAxBAAAEEEEAglgABgFhMXIQAAgggMC//Zxlzz9WysqS43mO0at9R9j7/BsnplVfv20IDEEAAAQQQQACBuAIEAOJKcR0CCCCQYIFVpSUy+q4rZH7+f9NSaJHVVjr03UTad+8j7Xv0c47gWzj1V/n0iTtDn9N3+92d2fl0S9maNbLCAhTryqRodoEsW7RAtyr8IiX630Uzp0rLNu2kz+93k4F7HCjNWrZK9/FcjwACCCCAAAII1GsBAgD1uvuoPAIIILBxBH4e84p8Cq++AQAAIABJREFU8dyDsk6P+wsrTZpmSK/fDZZN9zxYOvTZRJo2a17p8onj3pVx/xgZ+pyBux8gg0++aOM0jrfUK4EVJUvkx1EvypQvxmqAZ77zTTbLzJIeg7aXrQ76g7Tr1rtetYfKIoAAAgggsDEFCABsTG3ehQACCNRDAZv9H3X7ZbJw2sTA2tvAf8sDjpNBw46UjBaZoa387vWn5dvXngy95neHnizbHHJiPdSiyhtSoOCbT+WTx26XVcuX+b7GAk67nHqJ9N1hjw1ZDZ6NAAIIIIBAvRUgAFBvu46KI4AAAhtHwJbQvztyeOCgywb/u5x2qfTbcc9YFRr/5F0yYezbodfaIG7ALsNiPY+LkiEQNwdFq3YdZf/hI6VNbrdkwNBKBBBAAAEE0hAgAJAGFpcigAACSRSIWrK/ya77y5BTdLl+o0axeD568EaZ8uXY0GuHnnOt9N5ul1jP46KGL1C2do3YdzNNVwDEKQSQ4ihxDQIIIIBAEgUIACSx12kzAgggkIZA2JL9Jrrket8Lb5Ium24d64mrl5c6yQTnTfop8PqMlpky7OIRkpu3WaxnclHDFygtWihv3nS+lBTOj9VYtpDEYuIiBBBAAIEEChAASGCn02QEEEAgHYGwAIBl0h92yQjp2HfTWI+0vduj7xgu8yf/Enh981at9Zm3SofeA2I9k4savkC6AQBWADT8b4IWIoAAAghUTYAAQNXcuAsBBBBIjEBNBgDiDOSycnLloCvvlcx2HRJjTEPDBZYXL5Z3Rlwki+fMiKRqntVG9rv0dsnp2S/yWi5AAAEEEEAgaQIEAJLW47QXAQQQSFPgP28/J1+//JjvXY103/8eZ18tfbbbNdZTi+fNkrd1IFe6eFHg9dldemgSt7ukZZvsWM/kogQI6FF/45++VyZ89GZkYwcMGSaDT7lQGjdpGnktFyCAAAIIIJA0AQIASetx2osAAgikKTDzhy9lzL3XiCVi8yu9tx0ie5x1VawBV9SJAvb8Tv23kH0vulksFwAFgZTA0gVz5L27r5TFs6cHovTcZmfZ7fTLpFlmFnAJEVhVUCBzbrhBFj3zjDTJzpbOf/mLdDzrLGnUvHlCBGgmAgggkJ4AAYD0vLgaAQQQSJzAskUL5K2bL9QEbPN8227HAA4976/SY8sdIm0KvvtMPrjvWlmnM7pBxVYT7KmrCuKeKhD5Ui5oMAKWQ+LnMa/KpE9HO9/jurIyaaqJKNv36Ctb7neMWACgUePGDaa9NCRcYPnPP8uUww+XFRMnVriw63XXSecrrpBGTVkFwjeEAAIIeAUIAPBNIIAAAgiEC+hg/dMn7pJfP3kn8LqeW+8kQ8+9NnIVwJQvPpKPHrop9H15O+0lu50xnF5BAAEEAgXWzJ8vU447TpZ++GGla5r16iX9R42SFpvGS04KMwIIIJAkAQIASept2ooAAghUUWDB1F9l9J2Xy8qSYt8nbDb0ENnphPMinx6WUDB1M0e4RTJyQX0W0FULK3XZ+pI33pDi996T0m+/ldVz5zotyujcWTJ/9ztpd8wxkn3IIdKkbdv63NINV3cNSs6//36Zcf75ge/o/dRTknPiibHqULZsmZR89pk0btlSMrfd1vlvCgIIINBQBQgANNSepV0IIIBADQvY8v1xj90uK5ctLX+yLbfeZNf9ZPtjzpSMFtF79sc/eZdMGPt2aM32+NOV0neHPWq49jwOgVoW0IF/8fvvy+xrrpFlX3wRWRkLBnS/4w5pf+yxImxrqOC1evZsydcASenXXzs/zxo8WLredJPMvEgTjH73nfOzLlddJV01N0BUWbtkiRSccYYUvfiic2nOSSdJzwcekMZZ5JGIsuP3CCBQPwUIANTPfqPWCCCAQK0IrF5RKnN//VFsL7bt/c/N21wys9vHrstHD94oU74cG3i9nSow9LzrpJfu5aYg0FAELFHdjAsvlMWvvZZWkxplZEivhx+WnFNOISeGS67o5ZdlylFHlf+k12OPSc4JJ8j0c8+VhY8+6vzckgF2GzEi0rv43Xcl/+CDZd3q1c61Zj5AtxVkDRkSeS8XIIAAAvVRgABAfew16owAAgjUQ4HVy0tl9F1XyLxJPwXWvlnLVjLskhHSsS97d+thF1NlH4GSceNkqi5FtyBAVUqTdu2k/zvvSKsdd6zK7Q3unnUrV8r0s8+Whf/4h9M2937/WcOHy9xbb40dAPA+y25s0rq19B8zRlrtEJ3UtMHh0iAEEEiEAAGARHQzjUQAAQRqX8C2Doy6/VIpLMiv0cpYFvjug37v5CDIzM6p9OxFM6bIt68/JXN++V5WlZbo4QKNpH3PPBl6zjXSumOXwLqsWbVSVyt8JL988IYUzZwqa9esluZZbcSSFP7usJPFghVVKStKlsjULz92VkIsnlUg9r+tZLbroHW6VnL7VT34YXWeMPYt+fXjt2XJ3JnlWfK3OeREJ0t+4MkKuqd6kbbxp/f+JTN//EqWL1nkZNPP7trL2d7RffNtqzYD/b/n/vLhGzL7v9+KnShhjtYHLbWvuulzBw07Stp16x1JaW375cPXtY6vSGnRQuf6lm3by+Z7HarPOFoaVzPje8nCuTL58w9l2jefSvH82c63YqVt5+6yx5+ukpxeeZF19F6w9IMPZLLOVK8tKqp0b8tBg6TjOedIm732cvb62wz0Ek1cN+f66ysFCzpdfLF004EtWe1FVk6dKvkHHCArfvnFMbVcCb2fftoZuKcbALB9//nDhsnapb9ta8o+9FDp/cQT5F9I+2vnBgQQqC8CBADqS09RTwQQQKCeCCwvXizf/OsfUvDt+PLB7caoevcttnO2D1hAwCk6+Pxx9MtOXWzQ6S022O693S6Vfm5Hy+V/Nka+eP6hCvkO3Bd2GbiV7H3+DZLRMjrvQeo+C0R88fyDMmfCf5yBuV/puuk2sveFN/7WhjTgSgrny/v3XeMbYOnUfwvZ96Kbfetrx+l99vS9MvOHL32PZ7StHrudebnY8Yyxi9rP/Pkb+fyZ+51ARFixQMNmQw+V7Y8+I3gQr88br3Wc8NGblR7VuElT7YvrpfuW28euXvmF+tzZGhj68sVHZNH0/MDjKTfZdX8ZcspFaQVBgo6osxn97iNHSs7xx/ueVW9JAfMPOkhsn3uqZG69teS99ZZkdOuWfhsb2B1L3n5b8g88sLxVnS65RLrfdpvTN+4AQK9HHpEO//d/ga1ft2aNzNJtAvPuvLP8mhYDBkjfV16Rlptv3sDUaA4CCCDwmwABAL4GBBBAAIEaE7DZ7PfuukoWTFk/O7cxS/NWrXX7wK3SofcA57WLZkyWd0f+RSwg4S1Bg0ab9f3kHyNlugYv1ungMKikM+i0vAlfvvCwHqM4KnDgn3pP0+YtpMeg7WX50sWydMEcaZLRzMmHsMU+RzgrBIJHM8EDZLvH95hGbZ/V6fNnHxCbXQ8rNlO/lw6yy4MrIRfbSRHjzPD7f4caeh8xYMgwGXzKhb5HSRZOn+ysHgk6hSIomBPWptLFhXq85Z2BgQ/3vbbaw5Jcli4pLF9V0X/wPvL7o//PN/nlmkWLZKoeUWdZ/t3FBpiWnT5seXlZaakU6MB10bPPlt/aNDdX+ute9cxtttmYf1J17136zc668kqZe8st5XVLZfsvW7FCpp95phSqrxULmLTVlQJBZeXkyZK///6yYuJE5xJbQdD3pZekzb771r12UyMEEECgBgUIANQgJo9CAAEEki4wafx7zkkBYYPnDWXkzR/w1Ut/lx/eed73dZa48IDhd0mbTr/NqNqA8IMHrpP5+f+NVcXtjjxNtjrguNBrbeuAPTNqFjzqhRbU2O/S26RZpn9m8uL5s+SdEZfIsqIFvo/a5uATdNvCKb/9TgdS/3n7Ofnm1ScigxJ2U1ZOrhx05b3hQQi9zto75t6rNXix/li7dIqtNBh63l+lx5aV916HHR9ZlcSRM3/6Wj55dIRvcCidOm+5/7Hy+6NOr3iL2to+9FmXX17h5zbz308HmK2HDo18hXsmO3XxgLFjpfVuu0Xe25AvsKX60zSfwuLXX3ea6U7YZ0GXyZrMr2T8eIkMmPgcI9hFT2focvXVbLNoyB8QbUMAgfX/7NR/SQue4gAJAQQQQACBNATCBmppPKZKl7oH9TaTP+r2y2ThtPWze97iXRJv14+59xo94eCH2O/+3aEni+2tDypzJ/4oH+rg328FQuyX/O/CqAF4WOCl0gA5zcG/VSHq/XaNrVh4d+Rw3T8/K93mlV/fe9shssdZV1VYBWCrE97XvpmlWwr8SlqJI7Xtts/fZv6jVj3EaUTnTbaUfS66STKa/3ZuvHdmOfWcHvfeK7mapT4wD0PqQts+cdllMk+3CbgLAYDK+/+b9+sneZog0VZW2Ey+zeibf6uddpI8DRI07djRtxu9xwhy9F+cr51rEECgoQgQAGgoPUk7EEAAgTogUJsBAPfg0bYg2GDUjiv0KwN3P0AGn6x7urWU6V7gcU/cIfnjx6QluMupl8iAXYb53jMv/2cZc8/VgUvW03pR1ABcB4xjH75FJn/xoe9jvasdbABsqzT88iIE1Su7Sw/ZX1dMtGyT7XtJVQIofg9q3bGzHHiFrjRwHS1ZPG+WvD1Cz3dfvMj33XGCE6kbq9L2sL6qlFtB+2LOzTfLbD2D3l2ydt1V+r7wgmR07hzZ9WXLlsm0006TIr0+VZr16CF5miAw6XvTSz79VCbuuWf5kX22lcKW+jft0EHcuQFs73/P+++XRs2a+Xovev55Z4uGFQse9NNgQYuBAyP7hgsQQACBhiBAAKAh9CJtQAABBOqIwIKpv8roOy+vsYFv3Ga1ye3mHB+Yyuo/cdy7zj50v2Iz4nucffX6pHY6YPvuzWfku9eeTGvbQhNNNLjvhTdJl023rvSKuDPhlkCw/857y2Z7HabZ7Ns5AYOgFQhhSfyiTldw79+vav+Evd8MgxL0pXAsd4BtQbDAS6PGTWT8E3dJ/r/fr2TnzeNgF1hyQludUbZ2jW9/+s3C+10YNyhjAYUt9j1KE0QOcYIOo+8YHpgM0r6hPfVbSs3qe2eWU/Wwc+o7nHpqrM95zcKFTpK7ZV98UX591Ix2rAc3gIvs6L8CDY6kSrtjjpHeats4M7NCboA+zz0n7Y891rfF7lwB6WzLaAB8NAEBBBBwBAgA8CEggAACCNSogGW7H//U3ZoIcEKs/eXVebntibcEd9sefoouU+9U/qiPHxnhO8C0C1q0biv7XzZS2nXvI/Mm/aRJC68MXCkQVDf3M9zXrF5e6uyBt0z/QcUCEFZnW0FgxwpasQz+b910QeAefu9A0/1s2+ZgyQ4tEOBXttj3SNnh2D85x9qlu80h9by+2+/uLM33K7N/+c4JXqxZucL399bGvc79q9hAPVXsSMbRd18paz3JB/2W83+reQq+e+OfgZ7u1RxBF5nvuyMvC83FYKcR2FGJW2u+hFSyw4LvPpMP7rs2MDjkfbc3Q73zvW26qeRp5vrmffrE+tTde9lTN3TTpHedNWN95PaBWG+ovxd5cyOkZvotceKUo4+W4jFjpFmvXtJfV0uYu2/RgFWhHhs44/zzxbZl5GhOgaS71t8vgpojgEBVBAgAVEWNexBAAAEE0hKwffDv6DLuxXNmBN7nN/ub1kv+d7Et+7dZ2/mT/U8iyO23qez75xHSSP9v9F1XOEGAdIudCb/fpbeL1dld/vPWs/LNK48HDhht8D9IB5nb6my4+9z6qFnuSkn8XC+d8sVH8tFDN/k2wb3/P6puYQZB+Q5sH70NkC2pnl+x9+9w3Fmy+d6HV/h10MDau10hav+/PTRsK4b93lYOjH/ibpn46buBTbQEhDsef44M3E2zxmudUyUq+OBOBGnHys28+GKZf999Fd4TtRy9UqV0gFr04osy48ILZU1hoZM3oOv110vjLP8EkOl+u/X1em+Wf2uHBUW6jRjhrJaYtPfeYkkC2//hD9Lr0UedVQEUBBBAAIHKAgQA+CoQQAABBDa4QGnRQnnzpvOdme6gks5e7rAKR+0Zz9tpL9ntjOHy85hX5IvnHkxr6X/qvX7H6i2ZO0PeufUSXTZeGFi9vMF7yy6n/LnSefeWkf/rlx8LvC/smLsvnn9Ifhr9su+9qZUKFmzwq5sN0Ju3aiMrS5eGrtYIer8lOrQtH0Gz/zm9+jtbM1pkta1Qv6A6ewMrtgT/rZvPDzxVIGwrRuqFUSsUzGAbS+h40PEVBv8WOPjg/uuc4wz9ije5ot/Mvd2XOqZug/+RNfAXeE8AsOb2euQR6XD66RXyLoQt/2/gRDQPAQQQiCVAACAWExchgAACCFRHICopnz07dJ95Gi8PWl6eesSOfzhH+vx+Nx0QX1xpSbgtQd/+mDOdbQJjH7klcGCbWlZfXq0Y++CDBsO2h/7Dv90gU7/+xLeVYSsjogapzmqHi2+RrzS4MOGjNys832a9h/zxYt3rvmtolv2w949/8i6ZMPbtwN4xy0HDjqrw+7BZfe+xelHbG/ySBrpfFrVCwRlEbrOz7uO/plJQJiq3gncbyIpffpFJ++0nqwoKyqtgZ8v312XplqyOUj2B1XPnOrkRSr/57TQIy62QfeihMuWoo2Tphx9K5tZbO0kBM7r9drxn9d7K3QgggEDDEyAA0PD6lBYhgAACdU4gaom7VThsn3s6DQpLAJiaMV5YMEm+fOHhSgPiXU67VPrtuKdErSKwIMLmex9Wfr8dfff2iD+LrXTwK2Fn3EcNNMMy8Efda6ZbHXicjLIcASXF5VVzz3qvXrE8dCtE0Puj3h2WJ8Fv60Vmdo7s/5eR0rZzj/J6Tvt6nHygRykGFXeCQ79rolYo2KkGwy65Vdr36Ffp9qKZU+Wd2y6RFUuX+L7e67L0449l4u67V7jWfUxdOt9wutda4sBFzz4rlt2+9OuvpWlOjvR77bXIwMPKSZNk1uWXOxn0m2RnO4PnzG23LX+9nUiwQGfZFz70kHPMXpt995WeDz4Ymc/A7iv6179k0TPPSMkn6wNbvf/5T2l3xBFpNc3aVfj441Ko9y7/ofIRnXY04rrlyyX/4IOdkwE66RaMbrfeKo10xYu3eI0aNWkifbWObfXoQAoCCCCQJAECAEnqbdqKAAII1JJA2KA8VaVKs+pVrGvYUYQ2KN39jMvl38/cX2H237sMPGrFgndP/PeapO4bTVYXVLpuuo3sfeGN5cnl3NdFDTTDBrlRWyu21mXty5cUya+fvFOhat232E6GnnedU5+ogbzfdgd7WNTsfFCeBLvXm4/AVl7sqsGXXtsOqVDPqGMlQ78ZXVnxqZ424G27+wWb7Lq/DDlFj4N07ftP/T4qAaC3Xyyx3LSTTqpQf/cxdVX8nENvW7dypTPwn3XFFWIz5O5iuQOyjzzSGRi32GQTsaME3cW2LNhReMXvvVf+YxtQt95tN+d/L/vqKyn44x9l+c8/V7ivswYMut2kOSd8zKSsTJaMHu0k2FuZn1/hvuzDD3fyGaxbu1aa9ewpLfr3D0y+Z+2ar8f42XGKtvc/qPR/910nX4KdDmCrLfL0f2ftvHOFy8OMUscyrl28WDrruyyngF/wYEP0Hc9EAAEEakuAAEBtyfNeBBBAIEECYfvUUwxRydzicn304I0y5cuxvpfbknEb9HkT9XUZuJXsff4NYkfzWYka/NnS+n30GMCMFpnOuz594k5Zu3qV7zstuGArC/oP3sf391HvChvkRgUqtjrgWMn/7IMKpwt4M+1HnUAQlIAwanY+dEWHDs4Xz5kuhdMni62O6Dxwy0p5Agwr7DQH+33YN2P5A/y2eaQ6oWnzFs72iM4DBvn2S1QCwFQuidTN3iPq7OcbMgBQVlLiHH03XzPZRxW/lQi2YsES51mAwIr7tIKSceNkqmbHd29nSL0jKMmeJUGcf/fdTjAi9cygejXKyJABumQ/a0jFgI9db4kPLZli4VNPhTaraW6udLv5Zpl9zTVixy/61au6RlGu/B4BBBCojwIEAOpjr1FnBBBAoB4JxMnkbgPvYRePkNy8zarVsqg98Tk9+znn0NvstXsguPcFN4jN0qdK1OA2nUra8YQHXnG3tGrfsUoDzbBBbli+Aws85OZtXumUg4F7HCSDTzy/fPY16hm2UsD2yXtLVOLCsKMD4/itXrncOaJx7q+Vl37b/VHfTNS2k7CcE1Hfkb3fuwpk/j33OJn73WVDBQBsYGvvWqh74OMUv6Px5urg2QIIqZJ9yCHSW1cxrJo+XabobL0t+fcrfqca2ODfnjfnxhsjB/+pZ7pXG6R+Zu2afs45kYN/u95WNLTYbDMp1hUHFlDIe+MNaTNsWHmV0zXaWNs14vQX1yCAAAIbUoAAwIbU5dkIIIAAApH76Y0oKplbXMbVy0tD97PbmfQWkHCfP28zubucdok0bvLbvuGaDAAELaG3NkUNNKOy3IfV0wIAdrZ9mS65ThW/ffY/j3lVPn/2AV/ioH38dnHU8vygowPj9mXU1oRW7TrKgVfeI3Z6hF+JClCErayIc2yl92QE7xn1VqcNEgDQ1RPOagPNfu8uNghuf/zxknveebJiwgSZqv9/eb9vt530133+NmvufHe6R3/aaadJ0QsvlF9jy/pzdel+1AC8iy6V73rDDRXebYNwS8Rnmfrdpe0BB0inSy4RS3Rpv7fZfSs2eM8bNUpabr55+eWpIMLsa6+t8Axbpt9V65bRpYvkB+zXt0SAvZ94Qpq0/d9pEyFGHbTdHc86S2wFhG1VSJUN0ldxP3auQwABBDaiAAGAjYjNqxBAAIH6ILBO9/GuWr5MmmfqueN++3zTbMSk8e/JuMduDz1uL2yQnM7rogIA3mdZQGC/S28XWxngLlFL69OpU9ASentG1EAzM7u9HDD8LmnTyT+rebqBikHDjpbtj/6/Cv0atsw+bB9/1PL86uZ0sPwGb9x4vixb5H90pHPCwZ9HiG1p8CthW0Hs+j3+dKX03WEP33ujTpLwW32wsbYA+J420K6d9NZkedmaDM/+ZmdffbUzG58q7Y45RnrraoHGrdZbrZ41a31G/e+/L7/GEgCWlZY6gQNbwt+4RQtp0r69s7zeXbzHGlrugSn6/FSyP7vWghE9dDtAhzPOcPbUe/MjZHoCEnbPss8/l0k6wF9bVFT+uhYDBkjfV15xAgVLP/hAJu61V6X+snf1e/VVsWBDqkQa6YUzL7tM5o0cWX5P0NaGdP7WuRYBBBCoDwIEAOpDL1FHBBBAYCMJLJ49Xd6/7xonQV52116y51lXSbvufar8dpttH3P3VWJnsYcVb1b9qr4wakDtfW5vTTq3h7bRPftv16wqLZFRt19WYatAVesUNtCMCjSEnQBg9fnhneflq5f+HqtqfsGOqGX2YYGZqAF2dbcAFOs3+Np1Z4mdUuBXwuq2PhB0uW5/qJjALvWcqO0DZmq2QcVvZYRfEsCaXlZus+SzNFHdvDvvLK+aDYB7Pfyw5JxyijP495vdt+R23UaMKL+n9LvvZJIul18zf31wxWbk7Ug9CxrYQL6JBhT6PvecNNIggPtkA79jDRf87W/OqgF36aL78rtoEMJJqKez8VGDbUvUN+OCC2SBtiNVrA79XnpJWg8d6vzIL8BiP/fO/scxspUK0zTHweLXXy9/n61U6H7bbTUS9Iz1B8lFCCCAQC0JEACoJXheiwACCNQ1AVuOboO6ad98Wl41OyZtL02OZ7OtVSk28B9zz9WyZmVwJu+gWfiqvC8qK777mZYEzrv33/37qV9/Ih8/fIusXbM+SVpVi3epuPs5Ycvv7bqwfeoWpHjtr7qUecGcWFXzC3ZEeYXN4n/98mNiy+yDStQMfVilbRXKp0/eLRM9pxe47wkLMFgA4PXrz65w0oP7Xm8iRPfv4gR/bNvBQVfeK5ntOpTfWvLppzJxzz0r7YG3mXX37HSszgq4aOXUqZKvM902w50q3gGw3+y+d9beO5tuM/Ltjz1WZtpyfS2W6b/r9ddLiR1t6Jp1z9x6a+eowIxu61ekWPb8KUcfLcVjxpTXJ3ObbaSfDqxTpw74Dba92wj8ZuxzNSDQXWfoU1n5/QIAfrP/cYz8rumlxx1afgMKAggg0NAFCAA09B6mfQgggEBMgaDj6NrkdtOz0kfoPv0uMZ+0/jIbSNl57/Pz/xt6X9RZ7um8NGpA635Wh94DdPn/bdLMtjr4FZ25/PWTUc7+eFvJUNUSFACIszoiaJBbpjPB4564Q/LH/zbwCqufrXAYeu61YrPm7hK1AiFoZYbV/a2bLtAs/hWPenM/O2yQHVZXe/ZnT9+rbXsvdNtIWADAjv4br0cArtM+9CthdZv+/b/lg/uvc/IzBBW/rRF+A2+7P+xs+nS/qaKXX3b20rtLH52pt8F7qiz74gsnu39qP77frL13MG373xs1aSIln30m7gH8wkcflQJdxp8q3q0E3nfZdV11FUEXPQkgtX3Ib7DdV2f22+kRhanibZffkX62Z9+9GsHu9Vu2H8fIL1gz4P33y1cbpNsvXI8AAgjUJwECAPWpt6grAgggsAEFwgaDNuDZ67zrAxOueatlgzgbgOX/+/3QGkcdkZduc9MJAGx/zJkyaFjFwZTf++yZP733L2dlREnhPLHZaUuu10pnf7voyQHL9bi5mT99FVjVoCz+U774SD5+9NbQgabfINcG/+N1dnzS+NGhA2R3hYL28kcdQegXvIjbt/b+fjvsKbuefpk0tqXgMcri2QXyoa5CsWBUVAnaAmDZ/8c+cotYEsGgEpRc0dr2wX3Xan9+Hfp6v5UZ61atkul6zr0Nmt3FLwN/VNuCfu/d2+8+ui91j3dw73uNZ2Dvfl8PPVYwV9uxTpNH2nF88++7r/zX3pl777YHv2CD97hBv2u8CRT9cgR4AwB+QQKraBwj74kNfnWqah9xHwIIIFDXBQgA1PUeon6TB+mYAAAgAElEQVQIIIDARhKImg227QB2nn2PQduH7pMtXVwo4/4xUmb+GDwoTjUpp1d/Z3VBi6z/Ze+uZlsteeHoO4bL/Mm/LZH2e2RYdvt0qxC1F96O0Nvz7GsqDIJt2f67I4dL8fxZoa/rs92ueu/V5d7pDL7dDw5ayj9x3LtOXwWV7Y48TbY64LjyX69eUarX3yFTv/o4FpMFeLY++ESxRIgWNAkq1m/fvPK4LvkfFXu1RdvO3WX/v9wpligxVQo0SPOJJpy050WVLfc/Vn5/lCuTvq4W+O7NZ+S7156MDKwEbc0ofvddyddEfJZEz11yTjpJej7wgDTOClhtElVZ/X3ZihUy/cwzKxyR10Zn+vu++KI0yc52nmD7372D9qzBg6WfHpHXVBP6lTvpCQJ+Rwha0r28d94Ry13gt3Tfu5XAjhG04/9SxblfDZr3+S1viHew7c2L4CQePOEEWayJ/FLFu9LAfr78558lf7/9ZNWMGc5lfoEVP6PWu+/uJAlMGdn7CnSp/6Jnny1/X00GaWJ0JZcggAACtSpAAKBW+Xk5AgggUHcE4iTQswFd+555MmjfI6XbFtuJDaSdgYfOihfPny3/ff9VmfTZGLE92FHFnjXklItlwK77RV0a+/dxTwGoyW0HUcfN2cB3y/2Olq0O/INkNG8pCwsmydiHbw7cn+5urOVH2Ovcv0rnAYOc5fbjHr9TCvX+dErYUYJRR/m169Zbc0BcL607dJY5v/5HPnvqnlj1dtfP+rnzJltqIOAEzSWxmTRt1tz5tQUzFk79VX758A0p+HZ82rkW3MGFNatWyI/vviw/aE6CuDkbbBvA4FMuEguypHt/0PfjN7hMWXS69FLpet110rhly3S6r/xaO0JvsgYXbJl+qniXwFvG/vxDDpHSr39bwVDpmjlzZIIu+U8NpN2VcW9X8Fu6P2DsWGm9227rb9GAiZ0ksEQDBqmSue220l8DAE07rM+NUFZSIlNPPlkWayb/VPEet2eJCCfsuKPY+4LaZT9f9tVXzvtSiQvtZxXqY+/T4w0n7buvlIwfX/6sdkccIRa4aJyZ6fxs+Q8/yCQNJLhPN/BbcVClTuImBBBAoB4IEACoB51EFRFAAIGNJfCft551ZmKD9k7XZD26awBh6HnXlQ8Ia+LZNqh8/95rZNbP34Q+rrpn1LsfbkvOx+g7w/aM10TbqvqMsJMEogIAVX1nQ78vLP/A8p9+cgaqqwoKKjFYMsAed90lzfPyYmWbtxl9e55l2i/SffOWdM9dKqwA0AG5s/xfZ/fdxR0AWK2D/2l6WkDxe+9Vqpsl1OuvyfxSA3zvSQF2Q/mAW9+16IUXZNof/yjrdGVCqrQYOHD9CoL/rQAoHj3ayVmQykdg17kDABYgsG0ThU8+WaE+rXbaSfI0kWDTjh2dn1u9px53nNg2AHepkG9A62RGUzW7v23HSJU2eopAX82dYCsAzHO2nlAw95ZbKr5PAyKW3DAVuGjo3y/tQwCBZAsQAEh2/9N6BBBAoIJAusnlqspX1cSCcd4XtSQ/bEY8zvO918RZORH23CZNM5wZ8qigRVXqZvfYPvzdz7zcd8A57etx8sED11X10c59tsLBVoA0lGLfh61SWFlSHNik0CMOdSBqe+Ntub4tSfcrWbvsIjYzbcvzm/Xu/dsl6rhyyhQp/eYbKdZz75fqjPvaoqLAetigvfsddzgJ9ZZ+9JEzmPZe33LQIGcGfK2uIJilyfmWffml7/NsFtwG3Rlduzq/90u6102X+7fXAXbh44/LnBtuqLTVwe6z4/RsJYHNtM84/3xZMXFihffZ83s/8YQ0zclxBuNL3n7btz5drr1WOqqhrQywHAEl48ZVus62HPTSfAZmWKjPtIG91zxllH3YYVKkQYtZesKBd4uGd1VCQ/mWaQcCCCDgJ0AAgO8CAQQQQKCCgGXv//jvt8n0735balyTRFFHC5bpAOqnWfPklW9/kh/1v5csXz+IymreTPp36iCHbL2Z7NyvpzTWpeV+JWpJftiMeFXb+fOYV+SL5x6s0sqJvMF7y1a6H91yAiwrWpBWFSx4YMcZhiW8C8rkby9aOG2ivvcvofeHVcgGytsefqou43/d2QJSk8WW+HfdfFsnIaDllahKadm2vSxfsiitW3tqzga7Z8GUCYH3hQYA7K7/zZBPP/vs0AF8WhWLeXHjFi2kUfPmsnbJkph3rL8s97zzpPudd5Yfu+eX4d/3gfZ3GHDagl1vA/AmbdqIbWEILRHPsXttdYKtBvAGFdJpaEbnzs5WgaBVCek8q65fa//sfPuHX+WDCfkye/FSWa2JHe2fm53aZMmQvN5yxLZbSIes9VsjKAggkBwBAgDJ6WtaigACCMQWsKX0X730qLM/uyZndy1xm2WWb9f9tyRhqUrZgW3fTJsp93zwmcxZEpzB3a7vn5sjw/fbXXrlrE9+5i5RS/I32XV/zT1wUawl2HHBLGhi2wDm/vpD3Fuc62zmf2/dY2/70b99/Wn57vWnYt9vg++dTzhfJn/xYeDqAcshsN+lt0tOz36+z41zFGFQhSyQs+v/DRfbymGD9DH3Xi1LF8yNXf+wC61t2x/7JxmoffXZM/fLhI/eTOu5Fjzou/0estleh8j7mtXfVmnEKamcC99rMsCwFRmRAYD/vcxm8mdcdJHv7HWc+nivycjNlcatW8vKyZMDb++ms+C2BN9ZCu9JRpi6yVYMLNbZfvfvez32mHQ49dTy5wYda+h+cbOePcVm4Yv1CL2gYrP47fSYwsmHHx4YDGmre/LLli93VjwEFRv825GHS0aNkoLTTgu8rqkaNdXl/kFBgs66msDq686T4E2mWJW+qUv3LFu5Sh7+5Et596eJYgHVoNJcT+f4ww5byTHbbSlNmwQn6axLbaMuCCBQfQECANU35AkIIIBAwxTQf3GcqXvpLfGbZa2vTrFl4gN2GSZ29J4Ndr1lpe7NffjjL+XNHybEnkXPzmwpNxyyl2zaJbfC48KW5Ddu0lSGnnut2BFyNV3iZvZPvTe7a0/Z58KbpHXHLs6P0gki2D27n3G55OZtJj+PeVU+f/b/2bsOMKuKpFuSGdKQ45BzzjnnKOawhvV313XVXRQVhJWcQRBlzbvu6uoqJgwgOeecc84MGYaBAYaBv07jZR+P9+7t7ntfmKHr+/wQXt8O1Td0VZ069X7A5cjwLBzauIJL3w2SJs/DQHBctHjuDS4LWfDWuIjSz/touLITxHfiuE/KNW7PqIJnKIbLLEIQjZ865nU6d/Sg1JbBeQCOB1Q+QH97ls+lRVwZwIkcEE6DWnxdrW5P0KrvP6WNUycGHc8OVeF/0Y0rV4TRCrh70qZNUmvwbZQ+d26Kve8+QiWB7I0bC2cCWPOT4+90tlhEg8SR3oMvvXRbxQD0CXQA8uaRfrCHc/MtI9iX/f/W2Pz8x48eLSDzgSRH69ZU4qOPhBNh7yOPCJZ+f8nDhn/ce+9R+ly5RMrAsSFDbmsCdEB+RkkU4X9PPnw4aD/Z6tcXaQxZKlQQxIKB1oaOkVpR/MMP6RrrBuvzT4cQc/7kEzrcu/dtxIT5uCpAcZ7nPZkyKe9PtF2w9dgJGjplLp284FwJA3PHfd+hcjl6pW0T4wSIts008zEaCJEGjAMgRIo13RoNGA0YDaQVDQABgCjz2h8/V3YEAKJesl5zNsieJuT9B5JLV5Np3MxFtGCnc+13/+uLxuakUQ92pMK5ctz2E8rJLf7s7TucCTIGsZt9AwweDP928HEcuOGAaPbs64SIs68g73zOB0Po2Lb1AacRyJFyOfG8SB/wrw4A3bf56yCKq97Afkls6G2a8T2t+eFfjkZy9rwFqM6DzwpegUBl/ax7BX0lnj4hrcqMWWPY8OdUCC45aBn+vhejr9l/H8Br3B20T+i1WPX61PipHrc5JnDBAU5ngRMgWKoE1oKxa3HJwnQcFT1zaI9IjQiEHNDmr2A9Xz14kC7MnSsi3SDZu7ydHV4+UXqQ6GUsXJhg8MbUqkXIy0eJunt4TrfdJ8wTED9qFJ1lcjsYxGhXuH9/ysUM+PRbuUXA3FGCL37szTKPiPoX4Jz8rFWqCPQLOAP2M0N/Cl8fx+3yslMB/+4rcF6c4ag7cusRUYczAmX18jHRIMj1kGoAST5+nE5ymcNTnI8Px0TW6tWpICMf8jBxn9XG6guOkGsnTxIIEQu8/LLgQbDm7N8PkAx5OdpfgJ0ZVhk/jAe0wKmPP6bjnLKAagaoPoDxYhllYFVZuLR+PcWzswMcA/dw5YW8vNbC/foJ7oHExYsJ6RlwyMApUJxJFuFcSO2yct9hGjVtPiVcvqK0FDw7v29Ui55oWIsCJ1YpdWcaGw0YDUS5BowDIMo3yEzPaMBowGggmjSQeCqejalltH/NIko4foQNpLO3UgRwiMySI5ay5clPRSrXohK1m1K+EuWEQRVMrqVcp3GzFtGsrcENO6f11y1ZjAbf24YAZ70lKFG2bDat/OYTMUdEhUvVb0kNGIHgb3Q79a/6O4zg47s203quqABHACL7EOSjF6tWj6q2f5DyIAUiCIeBZUSjIsP5+MMivzpbngJUih0pldt0p+xcks9fEH0HUuPghuWifa7CcdTg8RepGOfQBxvHv4+zR/ZzKb3v6PCmVbfy5uFEuLmftals47aijF8gw9+/L6zh3NEDYg+Obl1HiaeOExwVlmSKyU7ZOMKPUpLlm3ag2CJs5P5muAbTNwgqD65fxnP8lg30vaKMIO456KZE7SZUqXU3ylUoLuh2XU26SNvm/CzmBL1ijphH4Uo1qXb3pylPXOnbrsX8lzOvw/Gdm8RYuIcKcjnGho+/IOZrxGggmjSw5ehx6v/TLGXj31pDxvTpaRC/RxuUCv4MRdN6zVyMBowG9DVgHAD6ujNXGg0YDRgNGA240AAyU/+7fB19vmydNOw/0HAwAnt1aEbtGcZqxGjAaMBo4G7TADhT+vwwnY6cC165QkYn5ZlkdcxDnQThqhGjAaOBtKsB4wBIu3trVmY0YDRgNBDVGtjMEas3f5xJIKxyK7WKF6Fh97W7HQXgtlNzvdGA0YDRQJRrACiqMTMW0tztwYkhZZeQgVE4AxkF0Kh0cdlLTDujAaOBVKgB4wBIhZtmpmw0YDRgNJDaNZDIRv/fJs0gEFZ5IVkyZqCRD3SgakXvhMd70b9dH/tOnaVzl5LE2IZJO9TaNv0bDRgN+GoA6VPgULnGKS1eSNNyJalfl1YEZ4ARowGjgbSpAeMASJv7alZlNGA0EEQDKIkEo3M2H5rWHDhCxxMSRZkk1EYuljsXta1UluvMV6JsBgIZ0nto0tot9OGCFa6g//4T/H3j2vQUk1iFU0BgOIQZt1dz+cLcXJXgKSbSwj0UkyljOKdhxjIaMBq4CzVw5mISvf7dVDp4Rq7MpYyKCubMTu882pXy57izWovM9aaN0YDRQPRrwDgAon+PzAyNBowGPNAAjPxFu/bTPxetcqwxnyNLZpFT3riMIfryQPV3dBHPTpfe33NZNJf5qv4dA7YK+Go4I1fjZy+hJbsPUDY2+K38W5BpVSlSgB6oXZUalSluWLWtjeJnECXsTnKZtqLMYA92eyNGA0YD+hr4AhwqS9fqdxDgyswZ0tPw+ztQzbib5UmNGA0YDaQ9DRgHQNrbU7OiMGsA9csPnz1Pu46fpm3xJ+kQe+JByAOD8yx75/Gnv4BgJysbDIgYls6fh0C8A4MBEejbmMzDvJa0Ohyi/O+wobaKo7SyAiMOToDWFcvIXmLaSWpA9tBaiEv7DezWhq7yMybDbh2XJ5bGP9KZYvm5CpcM+3Ue7T5xmsY+3JniEy7Q+3OX0S7+OwTzn/BYV8qTLebWdPA+AGT330tWE6J3HauWpx6tG1P69Olo2Z4D9OH8FdxPItVhToN+XVsLMq7TiZdowtylhBJfGbndi60aUscq5cO1RM/GQRm5I2+8IaoUoEQbSq/l6tjxVgk4zwbijpAXfYDfxdApED9I00hIukJ4X1sC3ebjKGd1Tt1oXakMVS5cQCCBoln2nz5L363eJNBLp/n+ucG6xLuqSGwOalPRoJeiee+8npusIxUkqY/UrUa/q1+D3pu3TKriykv8jrm/FpeLNGI0YDSQJjVgHABpclvNokKpAeQurzt4lBZyzfINh4+JQ7xXgg91AT6QNilbgrpUq0jF88aa6KFL5W46Ek+DJ88VOdqqkpORAMgrr1Aov+qlpn0QDZy5eIle/XaqcJrZCYyavp1aUPPyXC6P5SNOF/h+zWbba3JlzSIM8VL5codN/9+t2USfLFx1q4Y2nBXjZy2hHcdPiUM3DHzLpPStegDjE+SHSDUZ/WBHoY+3ZiwSBn4yG6/JKSmElAakE4Dd+8SFi+I3pBwAmot1Fo3Neds60f977IBYsns/37cdw6oHGYVf3raNjnKt+rgJE+j0l1/SUa7Jnu+55yhu/Hi6J5N71nEY/SiF9tXKDbTxcLzQoYrAIfvHZvWoXeWyUecIwN5+z/favxavsV0X7o3B97YVTmUjaVsDePd8vGCl4yJrcCR/aPd2Ii3pyNkE6vntr3xuuWR7XZfqFaln2yaOfZsGRgNGA6lTA8YBkDr3zcw6zBqA0Q/4+KS1m2n/6XOe5i3bLaUwRxAfZ699G45OGWSA+qYvZmj2W8yO7IZlPmCNefWpmCt+08DMrbuEoYvIpZ34s/qvP3SMKwbM4AhucKMOB9xRbEwjkhsuOXEB6Qw3y2/VL1WMnmtaj3afPM1OgZVs2He6zQiH03D09AX0aL3qIj2gH1dA2McRXUTb/r1kDXViZ8GTzGGwgNsNZ2RBC3Z+wAm15+QZgYQ4l5REvb6bJqLYgSC6mAPygeEkGMUOgEqFI+C4YiKySxs2CPXH1KghDP3EJUuEkU/8277f/54yly5NBXv2pPgxYyjfH/9IWatWdbVd0MfP67eJyPhZDUef/+DVixWiNzu3orzZ/4fccDVBDy7eweiyvkyamXD5imNvQJKNeagjO5OzO7Y1DVKnBnAmQRrVTnY02ok/qz+IAgf/MoeW7T1oex0cr/0ZgRTdeJjUuXdm1kYD0aAB4wCIhl0wc4hKDcA82ccH708ZqruKobeBoPzhmng0R6bCpQPVcRABHPTLbKkDs13fiEQP4rzyBqXiVKdg2vtpAIZav59mCQSNnQAJg/SL9pXL3WoGQ/vliVPoJEfC7QSGcjNmsQ61INoMBFCJvLlFNG0g32u+cwuERkC6AKL4r7VrRlc5Oo0qCICply2Ql9Iz4/Zgvs/g6APUf8DPs6hgruyUcv0G9WEkRNUiBRkFcFMHSC0awhE9OBx8xR+N4HR4X7HvEI2atoDycorCiAfae2IwAuZ/8M9/FsZ++thYylK5MqWcOUMF2ODPVKwYXT1wgHZ16UJX9++nnAz/Lz1xIqXPlUtru6x0CqBDLkgYxiqDAF0x7P72FMfGdKQF36LxsxbT1E07pKfyGDuZgGYwkjY1AAMehrwT8z+QIGMe6iRSiSz5jDkDvmTuADvB+2YEo98MmWnavH/MqowGjAPA3ANGA34awGELMFLk4sK77hSpDKcC65UsRq+3bxZVkalwrl92LOyfTM64bH/gAejbuaWJhsgqLEg7pGMgink5+X952IGaBmKhBoqjD1+7zaFsYLgcAKc4L7/H15PFAXkc8w4g0gZCQETvUZLwmcZ1OMpf5bZ7Jik5mTKmSy9KBcJg7cURPHCGZGKjv3fH5rdqbwNtNHjyHKEa35JcyGVHOgCcBUgb8IV5WxHBfNmz0QCO3MmUI4RDYv6OvSINwSvEwDU29g+99BIV6tuXruzZQyc/+YRKfPwxHR87lpK2bKES//wnXb90ScD/4955R5sIEASSI6bOp+0cGQ+VFGdOCaRa5MkWPk6JQGuRTZvxvTYSfBih2gfT7+0agNGPZ3cxvyecJFBllHn8zANhZBwATtozvxsNpF0NGAdA2t1bszINDYAsziLbiibD33cpJsfTfmNNWSSNGz9Ml8jk8WMqgRwuMJ7fZMg8kB12Ei4HwLZjJ9khMV0Y/hbvAKD3iOpfZqTDWxx1QzWJYGI5EBDV94/Sfc057J8uXi36RlUDVDeATN+8k8Zyve9A5IKb2emF/H+sH6lDMgIEwAfzlwt0QY82jT1LM7owZw4dfv11Kv7RR3Q9MZHOfPMNFRk8mI68+Sad/+UXyvvMMwQ+gJKff04Z8qnlqsNBixKeIDNzk9ojox+06ca50D04F9oJTSHbn047mfQX/369dOrozNlcEzoNyObxB7sHljIx5kBGD9idcQwCIHT7Z3o2GogGDRgHQDTsgplDxDUAKCkIxlBOx5clOuITCzIB5AUPva8dVw4oGK1TjMi8AMseN2uRFMuxygRhiAWCXKv0cbe3BQljTyb/Q8TbSYByAXmev1gRa7vrw+UAQDnJias2EtIVAN23SkZijluPnqAJj3ejfDY55JYDAUbsQ3Wq0p9bNLi1LCAJft24nfyRENa/1ylRlO/Htp4Z7E77ofw7v0/PsaF/6OWXqfCAAXSDnTfETpH8nBpwiB0DCVOnCidAwV696B5GP8gKnu/Plq6hbzjXP1wO2mgwpC2HkKyerHbhehZU52Xau9PAj+u20Pvzljt2gtSiQI5I33dPsE6MA8BRvaaB0UCq1oBxAKTq7TOT90IDKLGFqJpKiTgvxnXbB0qdDWUjoFIYCc/czjnU16O82jjeS6e8SJ15/KFpXUHIaERPA1Zeu9Pe2DH5R4sDwILbW4RzIOuDAQ/n4YCfZ7OT47yjA8CKwqVnB4Kvc8nqA2XeEPkHAgAOKN9/92XohlH8LRvEE1dtENUDUHngKSYSBAph2JS5tI7JE6sVLUgvc4R/0totNH3LLvH3QcwU/w07MCZv2CaIE4FCAILhH0xeiDYwfK33y1rmbJgwZ6moVACCub9xOowMy/zFVavowP/9360cf8D/k48epbM//EBx775L92TMKH0zYW54tpFiEW7pXK0C9WzXNGIoAJn7PpBOzDsr3HdK6MfzfQ84jRaMyd84AJw0Z343Gkj7GjAOgLS/x2aFNhpAbej+TLYVf/5CqtRTOfbw4/AOo+luF+QE9+b8aJm9BMPxa3ygB2v6IIZCAobtJKIcG5OxGdHTgBW9drraLvIkYwiFI+ppQbIblSkhlrOBjWwQZuFwjjSFUkwM6ESgZcH5kdLz7mNdbxHw+SIlfA045IH3YAJA3N8WQgJw+AmMFpjMaAFwEcABAP4B8AOcSrwoYL5WWcFMv5UXTJfuHsoTA9K/DkwAOF8QFyKFAWR3Q9hhAMcE+rjK1RZAfPl4gxqiWgGcHnAKgLtAhWX+2unTdGzoUDrJ6QAZCxQQaIDCXAow/4svOt0Kt37H2GO4esLSPfbM5dIdKjbEet9mnoc8TJYYbrHSSpDioSqB8r9V+zDto0sDOLOg0sf5pMu2EwMyqX+XVrfKqPo2Ng6A6NpTMxujgUhowDgAIqF1M2ZUaABkYv05WqdTHz4qFvDbJKIhRzXS+kBU+R2uvT59y07HqaDEFyKuFiuybC3llhVKUz8+UBlR14AK/N+u/nSkHAAHuPQnUEK4B0Dsh6g5ILivtW8q8vzhRErhexCCg/cLjAZAOzux+BD8HR7WAR+pAb7IAOvQDui7VepwD5cbRFlApArg335ct5X/2yII/TAfGPgvc/46+AR2nzhNiGSXzp+H1uw/Qk82qsl8BTMpJzsPx7Nxu43J9MAqjsj+3/g+B0lYLP+WKyYLzWBEwKvsMGvHTjBUOwB3wJvcphXrI6jwPBMXLaKT//gHFRs9mq4ePEjHhg0TaQA52rShdFnliPUibfxjfZkzpA9YdlH9SVC/wpcrQvVq4wBQ1Vj0t5eF/9shqYwDIPr32czQaCDUGjAOgFBr2PQflRrwmiU+kotEtG4kR/OqFS0UyWlEdGyUlQOSw4ldHtwJ0FWFQv+rj24xqyPSZidwHAznsmBZFWDLEVVKFA2uQmIWLP8fy3FyACAKbhnHXi7/Cy6ZBX4Q1FW3cvthoGfl8a5zmb7Xv59Km4/cjNDCSYAShijnF0wQuR/K0faFDGf3R5ZYqRKItlvkgujHShkAr4CFGLBQBE8y5L9J2RKicgDucd+yX1YEeQs7PH25CqxxUFkEaQbgNAAPClAH3WtWpk84FaB28SL0FRMSWiiBUvlyk6ULJ+MS5QCPvPEGcbK+YP8vwiiA87/+KqL/Wcrfye8QSFeh4vTQuTciBadHJZo3GNmkU+bQaY909GCuiZwG4OiGkw4lAJ0kWP4/rpNxAAAl15+riUSS/NJpjeZ3owGjAX0NGAeAvu7MlalUA8cYQotSWoB/eymoF48DMoj5KhXOL2p7x2S6WXs3R5abf164fFX8eTzhAm1nFvHFuw+IMlbJXBPcjfiWCnPTT2q8FrBrQJ1X7z/sOP1AaAnZ+vKGFMlRvUEbyLL/I5ruX97O6lSmCkCoCNtgqI+ctoCJ/orT7xgS3/+n2VSvVDF6tkkdkX4D6H2/n2YSYPrjHukijHA78YV1+xtpwZj+rdKAvk4IOCVgkOPdA+OgLEf3+3RqKeb00lc/C36Qv7RqKMgXMTffUn+/MIoBef33sbH/l9aNqDeXJESu/8ttGzPzfSUxfUSfX/jyJ4LuP3ryPgH9t/bylqOGDfx4jvDHjxlDxUaNorzPPiuI/cDyf5SN/bgJE+j0l1+Ksn+5unWjEowIyJAnj+PNBCfJf+F4WbYubIR/dpOKVAqQivPMf/52zjTHDTANok4Dsuz/mLjd/SpTBcAg3qJu+82EjAY81YBxAHiqTtNZtGsAcNIBHCl2KiUmuw4cvBF5u69WZarMh+10DP9VFUS5Zm/bTR9zxE0nyoPxYHC89XAnKpM/r+rwqb494MiAYDs5UYLpSBZiG/XM61G6kyo5zHa1y9QedH0AACAASURBVGX68c+n91IlqBQCeP+B02eFsYxyk4jyd6pWnn7H5JALuSb3vxhqL4NA8L3n/DkLrAi7v8PJOrQDlo989MK5ctLQX+fSEnYiok79sPvaUzmG74MLA/B9RI5hBLSoUEpEDeEgeIXTAbpyWTvBl8FriOeyp3AAPMhVCGDo4/0IQsO+7EQAVwAI90az4yOF196/ayuqUaywcJ6iXOqt9w3/dnTQIIqpU4dQ/g9/5mjZku7hd+PBHj0oc+nSVPC11+j4uHFUqG9fKeMf+zZ3+x56a8Yix+faf4+xR3CEPFSnGtUtWVQ4Q+AknMYlFP+xcJV2lRdfQkYv7yunvmRqtgfrIxx8GE7zN797pwE4Iofysy1TAeMldvzdXytwGpLlTLSbGVBFzzSu7d3kTU9GA0YDUaUB4wCIqu0wkwmlBhBRAsM1GLPdCg7+j9arLsp3AXbshSQwudaY6QtpuQS8L9B4j/F8/tisnhdTSTV9qET/g6EkZB0AJiKid1vIklahdzsjy5cEL9hM7BwIerMPfBUMYHAA4FmFY8ASWQSCdc8lXrlyh8PASnPwv9/gcAD510Euo4j3D8j94BSBY+scE4Lh3/Auwv8L4XnBQYnZYY7CgcH/j+ohcDSivVXyFH5L/B1tkNpg8WPAIYD+L/CfqERgjdmxSnl6pV0T8W+QpM2b6SDn9sPAPz95MgH+X3TkSEqfIwftbNWKkk+coJwdO1LpiRNvVQSw2w/dFC2Qovbq0FzwHAQSOAHenrVYyoDyvz5SCKDPGOXxJSMhVCWSvAWqczXt5TQgS6TqtPcyZSXtHAhyszWtjAaMBqJZA8YBEM27Y+bmqQbAogyGbhxwdQXRpfoM/e3RurEg3vJa3CAUInVA9VoHKv3J5v7DUEGeMwxMfzEOABWNq7e1IO0yV8KhhnJ6gUQG/hpqngYY3HM4Mt28XEkRWUYEHZB4ROE5YM5IoCr0XNN6lIGNczvBc/63STNExB15/ojgWwJo/gfsXHiJYflIWfEVRPVHTJ0vyvEVzpWDXmjZgEpwxYG/z11Ga7lsIAQogCc4TeHn9dsI8PEK/PfX2jfjCPgOJi/cLiLqtUsUpRf52m9XbaJZjD5CulJvNpxPc5qAVe4Phn/bymXpifo16SsuMfgL9wfpWKUcPde8/k3HJzsMruzZQxny5qWLK1fSgeefF22yN2kioP7puNrAuR9/FLn/xRgBkD5XLsfbQOcdCMcLdNG+cjlbFJYKGaX/RJ3er4jK4r90vzlFHBcq2cCJ9yJYN3bpNJJDm2ZRpAE47Xoxagdknk6CahXjORWpaO6cAZs6pWThnOPLF+I0nvndaMBoIPVpwDgAUt+emRlraEAlUhyse0TTAIl7mOts60D9Zae95+QZQfqkWp3A6aMvO35qaQdIMw7Hixl67SR2hEiyDgBDqOWk5cC/y0atcLUds7wMWWOo87QtQjaUyAPLP1A3MWx8jueo8iYmAQSbPiLsd4tcPXSI9j76KMWNH0/Z6tenC3Pn0t7f/Y6yVKhAxZgTIKZePTr92WeUtGEDFXv7bcENYCdAK3yxbC39h/P+ZQXP9gAmKysSG9jY8e3Hl3xRtn+rnZMDYPny5fTkk09SrVq1qA6nQRQpUoTuvfdeio2NVR3qVnuZtJdgnftyRWhPwFwYNRpQQVKB+2MUk93CMeYvMs+AcR5FzbabiRgNhEwDxgEQMtWajqNJA7J54sHmDOMfZbAQEVPP8lfTBD7QMCimbtqhdKET7E+ps1TQ2CqBhtQJJ3EbWUb/hlDLSct3/q4StXJi8JfJWw01Uzsg8rO27hZRf6wNc0ZOPZAAazgC70uyp66tVHbFb+R/CbNmUan//pcyFipEF1esoBPvvkuZSpakE+wUuH75MqXPnZvKMAogR4sWjgtUdX6ClLF3xxa3UhYcB+AGuhF1OwfAFU7lGDFiBNWtW5dOnz5NP/30E2ViAtjhw4dTuXLlZKYVsI1M2kuwzp0cFtqTMhdGRAMqSCo7Bn8Zp1IhRhdNeKwrI5NiIrJWM6jRgNFA6DVgHACh17EZIcIaUIkUB5oq4HC/b1SLnmBSnFAb/9b4KmQ/vnN2rM0d4b3wcniULZu4aqNjl06OERmWbac+HCdxlzZQiVo5EfhZ5HjBVBlO2Co4AEZPX3AbmSjmDzh/UYlIdFq4HZKPHqXd3bvTpdWrRfS/+AcfCAJAS64nJgpugIxFi1KmuDjHJas6PoH26Mk8BHblFgMNGgoHAMb54YcfaPbs2dSnTx/Knj07vc2Ih1deeYXy5/9fyVFHJfg1cFMC0JRxs9c2DOFlew7S9C07aS+j7s7/xp0BdF++7NmoVvHC9GDtqlSK+STC9d23m7EKksqOwE8G8RbqVCrV58C0NxowGvBeA8YB4L1OTY9RpgGU+wN5FmpZ60iNuMI0tHs7z8j+ZOYgU6c3UD93C0xdJbLsRAwnE1m529IrZO5RmTYqDOZuYavIyYcBjlKcoRA4M1Dqr3XFMgL6jzz/8bOWCCdAg9Jx1KZSGVECNBqMhVCs37/PxMWL6eRHH1HhN9+kw716UeLSpRTHef55nnrKEeofaH4q7+l2jMR6rV0zR66FcDgAEP1HtB9/fvjhh/Tee+/RxYsXqWHDhvQP5kFw4wCQKdcWbK8Ni3tgzaDqDoiAJzKvBZwATlKxUH76W+eWUikmTn3p/g7eoj7MGbLt2AmpLtymUnVhVFNPrhhixGjAaCDtasA4ANLu3pqV/aYB3Wg6Lgf0fxCTxzUo5RzB8lLhMl76u9kBsIzZ163SZk56h8HWlw9wwQyzUVzmDGUY7cTAaZ20HPh3J7Ip36vsKgDIHIDteB70Zn/7VScuJHLpvOmCgA/Qf5TYQmlIRJTBOg/SLNVotBfzUunj8ObVtOhfY+lGyjVq33ME5StZXuXy29ui+gH+Y9K7G2z8nmDD92i/fpT7kUeoKOf/Jx87RokLFlD+l16ScgjIvqcRnRzCDlmrUoHqAnQRAIGqgOzbt49e4vW98cYbAuqfJ08eunr1KoEP4FcmPhwyZAjlkiA+DLYGGbb2YNealKU7NQOCyTGM3FnKkX8VAa/H0O5tCU7KSIgMAao1Lye0moxT1tw7kdhlM6bRQHg1YBwA4dW3GS0CGlCBzvlPr1bxIlxfu13YD/Yq0GnfOd8NCABVqLDdYUYWSWDHIRCBWzpVDAnizQE/zxa58TLilqfBK8gzooJfrdwgSvzVK1GMHuTKBPmy38yFPZ14id6ds/SO8n+hIs1KvnyJDq5bRntXzqdT+3dSUsJZusHkl5As2XNRwQrVqFqHh6hgWa73jVp+NnI+/hBNHf06Xbl4ga5fS6YKLTpTk9/3lNkauTbsDEhctIj2/+EPon16hsHnZoLAQmwcO80N7WXK3bk1/pEOBschHIiq4usAuMzcBkeOHBGM///5z38E2d+kSZNExL927dqUOXNm4QgAGqBUqVKqQ91qL+OcDNS5kxGoPaFUfCEi/+NmLRIcHjpSmY3/EUysp+t40hnTumblvsP8Lp1FuH+dxAmt5uSUdeJicRrf/G40YDSQOjRgHACpY5/MLDU1kJScLEr/AaarI5EyqE0KQPDdQirHK99MIeRhO4kTLFwm/x8lBBFxRPlHI/IaUCUws6s7LXMA9qJudaASdCW5zN44ZvfHvWQJSP9+XreV5u3YQ2cuJlHHquVFaVCn8n+y2ktKOEerf/iU9iydTSlsrEPAcZAlRyylYyb9K4kJdO3qTfLLe/j+rHP/M1Sjy+O3GdqHN66kuR8No7oPPkuV29xHq777J22fN5lav9if1v70OWXPW5BavdBPdkrS7ZKPH6fDnPt+eccOKvPzz1L5/+jcKTIPYrIxD3Z0BcWWIUALtlDLQXXhwgWR5x8fH08pXFIRcP8nnniCHnroITp37hwt5tQIOAKefvpp8R/2TUfcfLuc3ns680nt10xau4U+ZPJOlGrUEexj/y6tCI7GcIsKEsQu5U3GKeuUMhfutZvxjAaMBkKjAeMACI1eTa9RogFVI8R32pGMoujmft4N0D1ZqDD20i6vHL87RUPQpljuXPQ2G4CGEVntoZYp22f16ETg5xQd9upZtYwERPvac545Kg/A8PxLq0bCuMcBekf8KSrM/5aPSf/0TDt7PSaePkHTx/am8/GHKXO2HFS57X1UpmEbylmgiDD2LUk4cYSWffkeHd60ijJkzkIdXh1JhcpXEz9fZ4j/vA+H0f41i6n2fb/naH8Xjv6/Stly56eWz/elOe8P4f/PFxIHwA2OfB/q2ZOylC9PBV5+WfqmsSN5RCpWrw7NBP+CG3HzPbAqTCCyP3r0aMqbNy89wukOiPZPmzZNMP//+c9/pqZNm9KWLVvo008/paFDh1KOHDm0puxmrsaIu13l0OWr304V6TtuJBK58TJl+3zXZEfghzSmlydOseVDskvFcqM7c63RgNFAdGnAOACiaz/MbDzWgG4uPabhBKXzeKq3dffjui30/rzlykMM7NaGmpUrqXxdarlAFf5vd2CTPRR2rlaB2cabhsTYSy1615mnDLmi1S/qVQcroReuqJUVHT6WcEGQCcax48dXFu8+QG/NWEjgI4CAHGxAt9aEeuteytkj+2nWu/2pXNMOVK3jw5SSfFVA9hH993UAYMyE40fo11E96dK5M1T3oT/cRAGwnD64h6a91YtyFy1J7XoMofidm2jOe4P598eoEqMBpvI1hSpUD5oCkJx0iRZ+OoYOrl9OdR54hqp3fkx6iXAAxI8cSbEcEc9ahVMTJGXTkXjqy0Rnl5Ov3XaFl1VYdFOrMCHfdytSAL744gv6+OOPKY4rHDRr1owqVqxIX3/9teACKFOmDM2ZM4fGcylEXQ4ANxUAwE0xhHPWo52TQvLWcN1MBkEkM4hXaUYyY1ltZNPUrPaBuCqs32T04AWSSmV9pq3RgNFAZDRgHACR0bsZNUwa0IXSY3o42E94vNut/N8wTVkMIxOZ9p+PnREVzrmHcqxzl5KoJ0dyDp05JzWMHSJi5tZdbNAtsoWEZsmYgUZy3me1ooWkxjON/qcBlXvYrgSgTMqHFwdzyzhE1Y/+XVvf5vCZu32PuFeSGfLtK3VLFgsp+R+i/FNHcd7+pQu3RfitOVw6e4omD+9BQA00/N1LVKXd/eInwP13L51Fnd8YS7kKxdGKiR/Rlpk/UJu/DhaR/+lj36D6jz5P5Zt1DHjLnty7jdv0oatJF6l0/ZYhQQr4D4z85ne4qgLKsvlK4zIlqE+nFp5UYZExgAIpJFheNBwBa9eupfnz59PKlStpM5c9TOTyhyVKlKD+/ftTly5dtFMAZMjagr1vUCIROjNyUwO6DnV//UXCsaJCAIj52lV/cCqlavL/zRNjNHD3aMA4AO6evb4rV5oaHQAyEc9Amwmo8oTHuqZpqLpMzr6lGztiNui430+zaN3Bo7bPRaRIIFP7w6pKtmbH4C9jtHkRtbLeFcj1fqphrVtbsCP+pIhMJ1y+IvJ/X2M0yBl2RPVjbhH822jOSy9fMF9ItuzAuqU05+8D2YgvRp37jKesOWNvGwdG/qJ/jaOMWWOoU6+3KG/xMsJon/VOP6rYqhunDrQWXAGzJwxgVMBu6tx7LB3dtp7WT/5S/H/uYoHzmYEAWPL5O3zNLmr0VA8qUul/+gjJQn/rFM/lp4tX0+QN2wn12NtXKUfPNavnifGPIVRyqX3XaeegstolM99MxowZBfnf+++/L8j/7rvvPm11OaW92HVspStoD57GLnQyfGWXaxddl+1DtZ3KNw99B3N6y5wrTOqI6u6Y9kYDqVcDxgGQevfOzFxCA6rec98uI4UAUI1yW3O+G3L3VA5ydoeZFfsO0SBmA/eP6PruP8j/BnJpN+jViJoGVO9hu7xVJySBV4RnlgOgOqM9sO/Yf+TMopLB7hOnyZ+BHgbaf1esFwgARKlDIYjcb57xPRWv2Yja/GUgpUufQZTeu3juFG2b8wttmTVJpAjU4jz/Wt2eCMi2j/SAKSN6UPoMGbn030ha/O9xlCkmm4jqi/7uElHNpfZVixOXSFISO4S4BCLK/3Xo0IGADLiOigODBwuOAFVRdaD59u/Ep6E6l7TQ3isEQCQcKypzt9t7mbNQJDgO0sL9ZdZgNJAaNWAcAKlx18ycpTXghgMgUpB63TmndQJAmQiG740RzCGCfgay8b96/2Hb+yjU8G7pmzgVNpQ5bPouK1hkTYa1vWqRgqI8F+CrbuR80mV6jdNLDnB6SZOyJagCR/URiYYToGhsThrFkX6Q/1kCB8CktZvFv4M00GsBkR/y9g+uX0a17n2SqnN+/1wm7zu0ccWtoXLkL8w5+v9HZRq0Esb/0a1raekXEwQ3QKGKNajln/qKigFTx7wuUgGqMwfAwn+MpuZ/7C2cCmcO7RUOAfzZ7NnXqVj1+oJ48MLJY6JkIEgFW/ypjxjPt+9yTTowf8AroiJB4unjtPy/7/O8VnIawotUqfW9XqvCk/5Uc6ll7k+rzZo1a+jHH3+kdu3aiSoAS5YsoXHjxlGlSpW05q7qQPMdJFQlKbUWEiUXyaCInKYaqXQwJweo77ztzixO5LmRrHLgpHvzu9GA0YD3GjAOAO91anqMIg3IGBB2042EUa3jAABEFcRlMFTSqqgalcFyIZFbO3raAtuayjjsDeXSf0gBMKKuAVXYqlVizX8kGdK2x+pVpz8yTNwLCZTrHxuTle+FtqKihCWWMwrzG/9IFyqa2/vnDqUAQdZ37tghavPSQGGcL/rXWMH6f/VSooD912ByvmodHxGGOBwDc/4+SEwxHUPRAeMHMWCRSjVFPn9hdgjASXD5wnnq0HMEnTmyT5ANwkGQPmMmQTRYkA3+9j2H076VC8RYFVt2EUSBR7etE22BNkBblFLr8Mpwyp6voOgbXAWYww2OescWLs7pCuMoS/bbSRS92B83fcjcS8H6d4r8njp1ivr27Sui/127dqXp06fTcS6H+Pzzz2tN2Q0B4N2QCqaqVFnCV7t+gfIZwNwgXpX6lFmDKhLEjrh4/Owl9OvG7UGHvRvOEDI6N22MBu4WDRgHwN2y03fxOp0+fHaqaVAqjiG+bcP60ddxADxStxo917x+mmaqVy2NGKgiAmq2v/7dVDroQCLYsUp5eqVdEwEDN6KuAZUKAOg9mIHlBH/1qvyf7wq3HTtBn3N0H0iAmkwI+EzjOlQw5+1M/4HSBdS1ZH/F2cP7ROT+OiNWOr4+ivKX/l80OX7HRpr93iC6evECNXj8BVHmD3n/J5i8r93LQylDxsw0/e0+VK3Dw5SHeQHAI4AqAtevp1CL596gfCXKib7Ps3Oh5r1PUb5S5YXzoGSdpiI1YMnn42n7/F8FsWCFFp1F36gk0OzZ10TawEJ2DrR9aRCnIPxAhzevprKN2opyhTPfeZMN/5wB+Qq81o9qf6rvD6t/vAOGsDOwfqlitkOCBPDFF1+kw4cPU/bs2Wns2LHaHABuCADt0mlUdZaW2qukj/mvO2eWzIIMtgJX/ginqKJWgjl/ZBAld0MKYTj3zoxlNBDtGjAOgGjfITM/1xpwgr7ZDRCJSLAq1B116sc81NHzcmSuFe9xB26hkMgBnsBRkMk2URBMORDc2+OlpPnuVAnMAjlrZKJfduSBXioZz+SEOUuZM+I61ShWiH5av5UrUZynN5hpvVWF0l4OdauvY0zWN4MN6qw5clG3NydQDLP33xKOwM/9YCjtW71QsPQjDQDlALPnLSgM+JUTP6ZDm1aKygGXGUkw5/3B4tIStRpT6xcH0IH1S2keX1+4Yk1q98owwSWw+vtPqTZzCVTr9IggDYzftVlE+bPlyS/6RuS/698mCGLAQxtWUKm6zWk2Oxay5srN1QbepjNMMjiLrwPSoC2XHsyQST33PSSK/K1T1XvSmosMx8SBAwcE+d+mTZtEVYDnnntOlAdMp+lAVHnX+evMVAAIfBclcvnOAT/Poo2H45VuMyCABnK5z0hUgkH60csTpxAqochIsHQoGURWJNCOMmsybYwGjAZCowHjAAiNXk2vUaQBt/A/5Pcixzg71yoPl8iQ1GEuiEwMva8dVeE86LQsqk6RQJGQYKXcfPWWMX166tWhGbWuWCYtqzPkaxv26zyaz6kWMhIsii+T8hEsdUBmXJU2eIf04IN4/PkLty5rV7ksVwRoFjJ00N4V82jeR8OpQJlK1OG1UZQpa7ZbY19OPC+g96cP7BIwfZTzw9/B+A/JmCWryMdHZH7DlK9p3S9fUGZE5n8rC7jq209o47RvqXKb7tToyb/Sgk9G0e5ls0WqASoDTBnxiiAb7NZvAiUlnGW0QC92LhSge/u/JzgCIHu4/Xy+DgZ/5zfG0bqfv6C1P31+K21ARb92bS9dukSfffaZiKYXKaKXkiPjTAo2Bxkn09tvv01jxowRXbz66qv02muvUXp+l+iI6rvOfwyndAWdOaWVa5AS+A47gYGwQBqLnSAnHqiPHq0b34EACpc+VKsYBYviOzmU7FIHwrVWM47RgNFAeDVgHADh1bcZLUIa+OeiVTRx1Ubt0UN92PefGI4mS3btp3GzFhNggIEEkX9ETkvly629rtRyYSADzG7u/jDYLUePU38u+4eybXbSrXpF6tG2SZpOpQj1nqvybgQjrnJKIwg3Kdf+02fpu9WbuCLAGWrPxn/XGhUpM+e9h0osg7pQheoiLz9j5qzCKD9//DAt/+oDwQWQIXMWAfnPVbCYMNovcXWABo+/SBU5JSDl2lVRQWDjrxPpHjZGY2Lzikh9xixZ6McBzwuiP/AHVGzFOetje9Nl5gKo0vZ+hv5PoSucWpApJjsjD96lbXMnC4QAxurIjoiC5apy2/M0bXQvOnN4L8VVb0DNn+t9yyEBFEGt7k/doZZrjKL49ddfBVke/h8581WqVHFUHwj2EFlv0aKFKK2nI6rvD98x4Azs27ml7Tth165d9NZbb1GPHj2oYsWKlMHFfaEa9fWdq6kAIHd3xCckMsHnNoKj/di5CwSnCwQOYOTCNywdR12qVaTieWMj+i1YxGeAwZPnyC2KWwUiU5VJI2hariT169LKpLxJa9o0NBpI/RowDoDUv4dmBRIaOHT2vMj9Pp14SaJ14CYtUAO8fTPXbOMqE4AxtebAEVrN/+06fkpcimh/iwqlBPM4amXfDbKV87L7/DCdoA8Z8T0IHeOoLa49ci7B9lL/Mm8y45g2d2pAJt/U96pANdZlIrblmaV/zEOdworMCed+W3n49zCMPGvOm04+RONBtAcBxL7pM69SmYatxd+XMPv/9nmT6Wb7WCb3u8BOgGSBIED6wP7Vi4RRD7I/VBhAP8jntwgDrbUB8p8td346sWerIBpMYVRB9nyFRGUB9A1yPzgA4Izgf+DLbgjnANpdT0kRaQSBHAAzZswgRPObN29OkydPpqeffloKIj916lQ6efIk5cyZk6pVq0Zly5ZV3gbV94fvAC+1akj31wruqLhy5YpAKEDmz59PTZs2pfvvv58KFy7MnIvq72c3jPWmAoDyrRHVFzhxoPhPPhDxrRP8H/coUG/tK5eLal2YyRkNGA14qwHjAPBWn6a3KNbAVys20L+XrnGE/tktAWXAXm7TmOqULBbRyEAUqzkkU3OKBvsP+vvGtemphrVINu/T5P17t22qEcwCObLThMe7Ub7sMbcmIQP/t/bYu5lHV0/zPhxGe1fOv21SMPpR+g9GfwWG/vsy7QP+v56h/lvn/iIqAMDor9r+AS7L110w/8/7aBid3LONchYsKqoD7F46m3P5l1P+UhUp8cwJunjmJBWv0VCUCDzPxv7sCf3pGrP+o9JAxZbdaPWkf9GuRdMFkSBIBGvf/3+MQlghEALFazbkfovRltk/CpJB8AP4SnJyMn3yySf02GOPCXZ8RMyRH49yec2aNaPVq1dT3rx5Rd78rFmzqGXLliLqX7p0acGonyNHDqpevTo1atSIli5dSmfPnhXOgEmTJtGwYcOoRIkStpun+v6wOguWnnL58mXRJAujKQAlnzNnDn388ce0aNEi8e81atQQ63WaV6BJuyGrMxUAousZdjsbVd6KQO9EJ/g/CE7febSrQD4YMRowGrh7NGAcAHfPXt/1K0X0uD+TAG04dMyVLuAxL5s/Dz1Wv4aACoYSBuxqomnoYqdDjP9SkRqBEn6AT647eNRWEzj4oNIDIspG3GtANW81EHGVU+QL3BdvPdyJyuTP637CUdoDYP6A49d/9HmRqx8KQQnAOR8MIRAOAsrf9q+DRTk/rwUG8wcffEDPPPMMIaKPKP7ixYtFlBwGPQxmyLFjx0Sef3x8PGXkUoaNGzemnTt3UufOnemXX34RBvXChQupePHihMg7UAHdu3cXzgM70a0EEwidsmPHDsH2D9K/WrVq0Z/+9Cf68ssvqXfv3oL9/5tvvqH9+/eLFAfVVAC3+f+mAoDXd25k+1PhUsFM/clUZdBYnatVoJ7tmpqARmS32oxuNBB2DRgHQNhVbgaMpAZk4eCyc4QzoAAbkDWKFSYcvuLy5GLCoJskWRnTp6OcWbOYD6usMoO0Uz0Ux2TKSH06taRJazcT4I92EqjGu8vp3vWXq5Zb8zdasN/9mK/BznFTp0RRLs3W1jjfXNxtMP7B4o/yfpBa9z7JUf1nXPRof+mUKVNo4sSJ1KRJE5o5cyZVrlxZkOUB3j9ixAhKSkoSjgAY/EACAEoPY7927doi0p87d26qUKEClS9fXqAC4FSIjY0VhnauXLmCDp7E6IM3f5ypzP6ODgPdZ0AwgPDv4YcfFo6H9957j86dO0cgAsTf9+zZI/gARo4cKeasImB7f+WbKXScc9R1xFQA0NFadF6jet8G4n9YtvcgDf5lDiGlKpDIlriMTg2ZWRkNGA240YBxALjRnrk2VWoAfAD9+EDolBPu3iTuCAAAIABJREFU5eJycymhPzWvT22ZPEw9K9TLmaS+vmSiGL6rwqEGBHGA/9uJMf5Dcy+o1jD3J67ac/I09fpuWlDCRpOz6n7fkCIwiyH+F8+corga9Wnr7J+oDUf/USYw3AJCQMDlq1atKvgBvBbVlBTf8YNVmTh69CiNGjVKoBcKFCgg0Ag9e/YUjoh58+bRoUOHaNy4cQKhoCJu8v8xjqkAoKLt6G57kb9ffSbNoG3MfyMj/mSqIBIezyTCUzftCHp5WudRkdGbaWM0cLdqwDgA7tadv8vXDTLA4VPnaUWFdFUHhuFB97ahBqXidLuIyHXXOcd185HjgjV5y9ETdCrxIuHfIEh/KBybgx5gkiyQCGVg1IPXsu/UWUHgeD7pZt6tF4Jc2aHd290VFRS80JdMH4jcn7mYRJ8xz8acbXtkLhFt/KOWThU7UP3i7Uc6E0pX3c2ClKYFO/fRrK27aO/JM7c5vFC7vjSnKT3ZoCbViCt8h5rA6r/+l/9S2x6DacvMSXR892bq0me84AcItyD/f/v27SK/v0wZ78tvOpGg2a33TWZGb1WhdMAmyP0HegFohPfff5+KFStGKUyCCIfAK6+8IhAOqqKa6uTbv6kAoKrt6GyPL2sCf+tg+I+ZvtCxco21Cn8CSAQ48N0EqiSYPN+iPj1cp1p0KiJMs4K+9/H78xc+34BwGegb63xjVYVozgTQv+OUT6ALjRgNpBUNGAdAWtlJsw5lDVxLuU7frN5IIAe0ygApd6J4QRcuM9eTy8ylFjlw+hyNmjafdp04bTtlHD7/r3Ed+l2Dm7m8soKP75r9h+njhSsJY1kfXtnrw9UO1RYqFylAf+NyYCCt80Jw/x04c47mbt8jDns4sJ1lA9rSQZ5sWem+mlXokbrVQuJYcbsGPDNrmV9hLhv7Gw4fE8a/jvgSV8mUrPIiZxX33THWN8qAreL7D06mc5cuUzIbcJbAiM7Ne1C9aCFCKbiKhfJHxT5g7rO37qYP5i8PWiLUWkOgUolJCedo6qieXM6vGlXv/ChNHf065S1Rltr8ZaCoCqAqN65dofNL/0GZi9agrGWaqV5Oc+fOpRUrVoh0gEyZMilf73SBE59EsOux/2Mf7uzoJDxx4oQg/7v33ntFKsDgwYMFR4CqA0C1fKb/vIOV03TSj8zvvkYSnnkYldazAidwvVLF6K+tGlFeHyJPmX6tNijLN5sdWfPZoWWV5cM3JS8/f0jDeJjfgSXzqqVTBBrfcprBmY3vjfXdxxpKcMk/ID6ASApndR3rXTR/xz5avHu/eBf5vodk9ehPpupEfOkVjwp0uOFQPC3ndIONR+LFN8zXWQ8jOjYmi3iOGpYuTk3Lloga5y0CQW/PXkxA3sChZyemVKLsnWjapRYNGAdAatkpM8+QaQBQu2+5vjcOirJl5nQnA09y/66tU0UaAIzS/j/PZsNIzrALVIPYSU8wft+asUjrwOPUdyh+d3sIsA7SE1dtpCW7Dzg6nnAIfpUJmjpVLR+K5Sj3iflvOXqcvli2TqBndA6q/oP6OgCcclYDGbQqi8DzjcM/nvVTiiVBcZBtXr4kPd2oNqFqRCQE+v/v8nX0Oevf6cBqzc+fGOzk3m00fWwfavTkXyjhxDFROaDZH3pRuSbtby3petJ5Slj5H0o+tZvSxeSl3C17ULqssQGXfPnASkrau5SyxNWirGVb3NYm5eJpOr/sn5Ry/qi4PrbZi5Q+R8GwqQ76Gjl1vnCyqUrZAnnpLS4ziciqjCCVAc4MkBWCp6BHjx4yl91q4xbpFKiahtIEgjQ+yo6yEazD7fEnbbtTdW5b75IP56+gnVzi1u5+xrP3bNM6bKBX0/52gv8HXBAH2elqJ+04Te+1ds1C7uzDuQPvoSkbtyu/iwLN33f/ZXhU3HzLsHe7OSgAtJbOdwDVlPAeBbomFKhBmftelQ8qEFmtzDimjdFAtGrAOACidWfMvMKugavXUmj2tt2EAwkIeEIhOkZyKObh1Cc8+H1+mO4Y+fftR/UAeObiJXr126l0mDkZUovE5Yml8Qw/B3+Aiqgcdv37jYaDB+a/niN/iDrDUPFSLAMVRFVgvV68a3/Q7lHZYdh97ZTJ/3Ag/n7NZvqGHS9unXyIDnZkh8zzzOmBqGs4BcSIqGRyOfma1LCBSL5O7d/JDoA3KPlKEt1gnecvXZE69BxBmWL+h2y5sO57ypAjP2UuVosSVn1JWYrXpSwl6gcc8+K2GXT12GbKXuMBypi31G1tcC3dSKF0WXJS8ukD3EddunJ0E+Wo+TClzx76qhsyiJJgipR11qKqweTJkwkOgHXr1omShfXq1aMhQ4aIMoGyootUsPoPxXtCxUhS+bYBZj1h7lKpyKu1PjcpdCoVgEKJpMBaYPijHPG0TTsdHcCy9w7a+e7/Jo7E92X+gGDvCbwXBnI6YiOOyKsK0o3GMbeAk9NGpt9IlVUG+m7IlLkEwlpZMcSzspoy7VKLBowDILXslJlnSDSADwEiG8j/konIup2EyiHJ7Vhurp/JcExE5mWjjIhU9+d8WRyaZcUt4ZXsOF6204myqcAMA83VF4oMg+YKO6osQU5iqPMSEQEcNW0BbePnRPZ+UNG55QAIFfkfDqwjOY3Fa8cFDq99OSWkcuECKsvVbivjIPHvPBBfwnU2VFd++wltnfMT5StZnlo+/zfKWaDIrUuvX71IF1Z/TRlyFqKUi6cIaIDr1y7z3wvTPRmz0uX9yylTwQo3//3KRbqRzI4E/j19riKUcuEk5WzwNGUuUp1/P0cJq7/ifztBKZdOU0yFdpSpQHlK2r1QtL9+JZHuyZCZxzjNyICXKEOs9/wDbqLqL7VqSPczt4mTJCQkiDKAX3/9NQ0fPpx27dpFGzduFFUAYmLkeCqwt2BrBwJGV7z+tsBpNpDntJpTZGREZnw4EhcxzB8GJAxhVdF1AKp+z/xRM6rzDNQeqV0/cGUaoKfcOiED9W85ALLyNyEU5H+4H75ZtYm+XrnBE+SXtQY4VO+tWYmea1ZP2bGruy9ODpJA/Rq+BF1tm+uiVQPGARCtO2PmFVINIOfwO4b9g0ArFB/jYJN/smEteqZx7ZCuzW3nMvBBGUPDaR44SHy6eLVTs6j6HeSBEx7rKpXDiMPuEo5m47ALw92NAIaMA3MgjgQYoi+0bECNypTQhscGO7Aiav750rWeRqp8x/KNUHtN/gf9T2MG7PfnLQ/Z/BEt7NWhuchrDbXoHFp1+BJSLp2lxA2T6PqlM5SSeIoy5i/HQXy+965coHvSZxKGe/pseehaQjylYwM+PTsKMuYrS1cOraYMuUuwcc9t2XEAJ8G1hOOUknSW0mfNJa7LVKAiXTm+lRh+QJkKVaarJ3YIx0LG/GWDIgzc6FW1JKU1VuYM6Wn4/R2oZgACxWDzAfP/Sy+9JOD/AwcOFEgAWTlyNoF6fvsr82hckr3kjnZef1uc0nH8J+CbyhNoEXC2f8HpK3jv63K9gPhz/CNdqGhu+RQc1TKymLvXDgDZNArtzecLrQg1Upu8Jv8LB2ly4zLFqXfHFpQ9xKgqHUeqV3wJbvbXXGs04LUGjAPAa42a/qJWA1beGpiWkbcWimim3eLd5i+HS7GqMGPM67F61emP7MFXERwGYVymJpGFAeLQ+fGClTSZ8zvDcZ+5gccG0n8COyzAQA1ip1CKBbctmDObYzqIyj2GZ/1rJvdERQJdY0N23SAQe71Ds6Bs8bL92LWTKenlf73u+waR+8SNP9P1q4mUpWRDypSvDJ1b8PebDoAMWW7+mTEL5/zXpew1H6RLO+fQxc1ThHOAWQQpV+PnbqUCJKz8nK4e387/9idGFXwlUAFCMmRi5MBl7i8TpcsYQ7Et/hqUY8CN/j7j98uX/J5Rlfw5stG77OiTIfw8c+YMXbx4kQoXLkxnz56lV199lZ577jmlkoZOhG0y87erWCBzvW8bVSPJqQIBjH98d39mpJ2b96GOY0YVBeJlCoBbxIPKvlkIjO/WbBLfnmCCexvklrI8JrLcCSpzDdYWCA84X0LpBHBCmgWamxu+BC/0YvowGgiFBowDIBRaNX1GnQb2nz4rPoqrucyLmwOIm4XVLVmMBnPeHQyGaBXVgx/WUYQJ0cYwWVahnGrs+KnRASADA0zkSP2Y6Qs4vzC0xrP/PeRfTk/3HjvEnAwDmfzRiSxLt3/f66zD9qGz52xTTsAujkNrHJcAdBIdojynPp1+R4RoKHMTVCkSGoI7mZJe/nN0c2hF7n7y6X03Sfuy5XVaflT+7gZWL+vow8K3bt0qIv8XLlygtm3b0vHjx6lu3bri32TEzTyt/nUMY7u5geX/lW+miJJoMmJXMcEr49+ah2p0XtW5ooMyCKQjOB6/WrGe/sOQ/1A7ITE+HACvcIWh3t9PE/n5wQRVZZ5j/pJ7JDZWhQNCojupJqEmYXRCmvlPUteRKrVY08hoIIIaMA6ACCrfDB16DYQqb0115sWZPG74/e0JcO1oFh3vuEpk1nftqS0FALneIx7oYBudQOQcxjPg2uEWL0jAcHAc+Mts29rRXq4L0ajRD3akv89dRkCeBBMVKHukKkvgGYeTAuUbvRanqJ45tN6pcVQv6ckko4ccWN8D7RXKwf25RQPpbQQB4LJly+iDDz6guLg4evnll6loUTlOAy/g/14ZrdaCVeH/lfjdOIrfjf6kmKFwxqk4AHSqQKhWfwh0k3jt9JC5EZECUqFQPsElAadSIFGBssORPYAJR4GWDKcATfICP3sP1Hbm31Cdlw7xsBtHqur8THujgXBqwDgAwqltM1ZYNYC8OzC9olxNJATkNiDh6lKtAnWtUTGqI/+WflS94yoHCv89WH/oGJdlmnEbqV0k9klmTBh3g7u3tY1AR+rAZM1fhoTLbq2AyoJhPp7LZYVLALH+Y7O69DbzJARjrFaJwKBEYf+fZhEcMZEQleia7Px0KnJ44QySnV+0toMz6w2uZKLDv6ECp//xxx9F6b/OnTtTpkyZ6OOPP6ZBgwZR/fqBqyb460vVuRNI37rVSYLt3fjZS+hXTl+SlWAVYLx2xqkiHXScQCroj0D6gfGP1KNvmGMonGjDJxrUpAPs7LKroiJrzGIN42YtYo6k3bK3gKftVBBfKgNP27xTfGtk90WH3FhlPqat0UAkNWAcAJHUvhk7ZBoAw/woZv722hCAUV+Qoe6VixQQcN+CbMCUyp+bQGaWk0s+RaqmrReKBDEi4INwnMiKG0NDlWVadk5etkNuffsq5ehPzG9gV/It0gcmrFm1DKOvniIB9cT4QACUyJvblmlc9tAKB8zfuPTV1mMnvLwFlPryMn/YGliVwRzXORGyKS3Kg8aIxCZwaVE88/tOnhXvZRjoiVeu0IHTXC2A/16pUH56hLlEEIGVgSc7TWvejr00nMtKqgoIN4FKKV8wcJnCTZs2CZh/mzZtCAYCqgD8/PPPNH36dFq8eDEVKlSI/v3vf1PlypUdh9YhXA3UafVihQTCLGvGjI5jOjUAKS6eo83sTJOVQA6TUDjjVJ+vbcdOUp9J05UqDrh5j4YC8SC7B02YiHQTR+uDnXlUHKkw/MfNXBQUSSA7JzftkNIGbhWcrbwQfB+c0iP8x8FZ751Hu4rvlBGjgbSmAeMASGs7atZDXkcd8nH+McrbdahSnkpwJDg1G/l2t4dOJEoVKus/PpjtP1+2lmbzgcNrZ43OowCDPy9DuAFpbV2pDNVmUiInzgYvDn1wLFUtWpDRIhWpBjOPA0YOEr7Z2+QjMLpGn1fIBRhDWTNmUKqqgWuw9pQgkFWVetVfMekf6mvLRnd07g+Za1TSFZz60zEQVaOkTnOw+x2Or4TLl9mQvyrKLAKtAMMeaI5dJ27+efZiknQONO6FZxrXoccb1HDtBFCNYlvrtIOA49565513KCUlhTp16kT58+cX/+E+hsAx0LdvX3rjjTeoQoUKjqrVqewQqFO36B/fPlVJ8wLl/4fKGadCzog1/bhui6gCoiKvt29GHauWV7nkVluvzh6ZuAoF32pK5fbwrgwG/ccEZUsonriAQMB0OsxcMJEUN+jCQPNWTWtBH41KF6eBzNvklRMikvo0YxsN+GvAOADMPZGmNODVBxgH0WblShJgdaXy53F9GI12JevAjLEmN4clGZ2oEjgBUj7h8W4Ep024xM09B8Ohfqli9GLLhrexMsMx0oejcNsUotkqubGWbuC8+MfClfQtw1V1BU6Ttuws+T0bbpjv4MlzdLu64zrZQyuIC1H6CuWqVKVUvtyE/NlqRQtR1kwZBP/BT+u20owtu7TKB3p5cNUxEL3OB8c9cpCj9EAi7Dt1Rhj6V6+lCGM/FKISqQw2flJyMqcXzdTKX4azt3/X1gHf+ZfZ2TFgwACqWLEizZ07l2bPnk3VqlWjZs2aCeK/K4xoePvtt2ncuHFSKQC6Tgr/des6/wLpb+HOfTSUkROyjjR/hwnulwmcQoAKKF6Lan7+qGkLlJyobpxnbt5Blp6QMvh/TeqIkn79+P5VQWHY6VrWkermewBHeQdGy91XqzI70WOEMwJpfqjCgXeGjnjlTNUhN8Z83QY4dNZsrjEaCJcGjAMgXJo244RcA15ADmH4I5ryh6Z1BdT/bhEdmDF0o2N0quhUtVJAuB0AbqDzODD9uUV9Ad3HfecrqsRgqtBYa6wV+w7RICaNSuaIpo4AevwG1262npVFu/Z75gDAofWNTi0cy+vpGhxwXLzQsgF1DaB/6MINJ4JMtQgnfeseWr18BsJR/zuQHtzAsNEfopgvT5yiRWaJd//j9WsE3B7LAfDAAw9QzZo1adu2bTRz5kzBAbBnzx5xTffu3WnEiBGUN6999QQdQrJg94wKZ4HTfYdyfd+v2ezU7Nbv/tVH3L5T7AZWyc8H90MvTmlT4QBSRRhYc3Wbzub/LdBJw7DTm2yq3p6TZwRvBrgTVAQEubgHA52Z3HAiwCHy9iMgVnXn0NdxpGL9XjrWVPRp2hoNhEMDxgEQDi2bMUKuAS9ga2Do79u5JeFjdjeJm8MGIqfPNK4dMnVFswMAB5sxMxaKlBNVQZR40L1tCQZ0IFElSNQx+s4wNBtRc51yf0AuPMrlpADX9k2J8dIBIHto1SmRB+O/F+eXtq5YxnbrdJ2KsnO3G1ynIgf6i8mUkUZxDrvb95hXqSGqzwbau81pV31+rDk6RYAB/R89ejQVK1aMnn766VtLu3r1Ki1cuJC+/PJL6t+/P5UpY39f4UJdp6u/Pp3mrKJ/GLIDuIrJGi6XKyu+KDBdJJnsWCqlTlVTGTCHYNUMnOY3ae0W+pAdJ7KoCd/+CvG5Y2j3dgQkkiVuvsn+c5V1pOI6VRJg61kdwvPPnjlTUDXpcuR4QcIHB/F4Jv6bummH0zbe8bsdGki5M3OB0UCUacA4AKJsQ8x01DWASNk7s5bQ9C071S/+7YoWDPt8jXP/cHi+20QnN87SEYiyxjzUyfbj70afqtEoVYiom7npRrpkasar5q6qGpw4FH3B3AuoUa0qMJ6fbVqH4ZHV7oBJqzpsgo2Ngx8M9PaVyzlOT2fMbhz178E1s2XI5lSZozFhu7rojgviBrqoBqtvLxAIqlBwmXXJtlG9n/37VX1+rOtlIsCLFi2iv//97/Tuu+9S4cKFbxsaJIA//fQTDRkyhGJigkctvTTw3N5rvgsAKqEHIydkK4H4O5t0nkXZewLt7NAZ/v0s3XOAS5rOUTLKVRwM1nggze3NUXNZnfnOE9+rIVxdBg5cXznFqUw9vp4skCxuRfYbjdSnV76ZQseZDFhWYmOyCsLMMpwm6SS6ziG3aCBdVAPW4xUCwUk35nejgUhowDgAIqF1M6anGkD9cJQvC1ZGzGmwdpXL0mvtmG02vTdss07jRdPvbqGLMNRebdeUOmmSJjnpYhjnos5nNm9ZcWs4yI6je4CXjTyr5q6qkoDp5qtiv3/fqBY9wciPQMazVwaA7KFVh9m5SGxO4bQqJJniozMG7iM3sGwdVIPvvevFwVXV+Sb77Mi0c/scqz4/1pxkkAeXLl0SBv6JEydo4MCBVKJEiVtL2rp1Kw0bNozGjh1LRYoUCbpUN05X/04RQZ7wWFfXMGn0q8qa7zu27jtF5n5AG0SyEWkGZ4qMfL1yA326eLVM01ttXmrVkO6vJV9/3k3OfFF+DwGpA+Shv3jlAFBxpOogUlQh8jpj6KIyLJ3qoBp898MLZ6rSTWgaGw2ESQPGARAmRZthQqMBtwYsDnxO8LXQzDw6etWNYvvO3u4g43aV0eoA0DnIQBdPs/H8VKPatpFnHQJAlciYm+iyk7PMCweAyqFVB+r9GJea+yOXdVQRnXW5IZBye2jF2h7hFI3nmteXQjkE0oXqs6eiT6e2Krne/n3pPD9WH7J7dvr0aRo0aBBNmzZNEACCDwDpAeADAPv/yJEjgyIAdLkdgunMrbPEt1/VFB5rnzIxn4kM8R+4Sv7cogGT3BWhoVPmKZGcqiAd8I4bOmUuAcUiKzqpFLrRZScUmFcOAFlHKu7JwYyWgGNKVoCWGftw59vIa52u1UEZuCE1detIxXryMqEw1hnHfARGjAbSkgaMAyAt7eZduBZdchfzYifBcA6I5Or9h13fOU6Goe4AqkaIl4fhYHPWjQiXY7gnIj44yNqJKoEZDObBXKqocZn/RSLt+tc9FBXnEpg4CKFEYTDRMZT9+5I9tOI6VUNZl6Ffx9GgW0JKd3/89Qg2feQWo5KCjqg+ezpjBLtGNbLo248qgabvtSqoDeT9A/L/xRdfENICIF27dqXevXvbRv/dfLMC6cvLPGXV59dymMgYwv5G72dL1wqGeFlRSe/ScQLJpH/4z1X1/YPr8b5+gZ0gD9QOjjTwwgGg4kjVeefoMPTrOBp0HDPWPunsT6D7Ed/WAVwZ5G5Eico+n6Zd6tOAcQCkvj0zM/5NA27IXdDF3Q7t8iL6b92MMocanRtX1QgJhwNAB74L6P8gNtIblIpzVIOqsakSGcPg363ZRB8vWOk4D98GsvNXNSD8J6FCWKVDWKZ7f+gcyHWhq14dWqFbN+icSKUAAFY+hh1lSNXQkZX7DjOR3SzbmuiB+s3BxJzIZ4YDKlRiF/1HPj2eM9XyirKoBZk1qb5vQQDYgdO/nKL/gVKfVB0AKg41VScqdCOT/uGrQ90qDnVLFhMOWzD/BxOd941/XyrvOtVnxg05n843QsUxZ+lBx6kRbD+cUt9kni3Txmgg2jRgHADRtiNmPtIa0IGTWZ17kSMrPdEobOhl9N9anhOsUUcNqgdSlUOPznx04bsqEQRVAjOVyJguegHkWK8zKR8MdDvROdz59qeyfzqHfF1jSYfzQacyQyjyqFHpoHeH5srRq0iQAIJUrE/H5gQjSVdUDUtrnDhGuIznkmOYQ6jELvpfoVB+UbYQhqWKqKT/2PWblJxMb3Lt+Y2H46WGtyKzgEijmghKRgaTQAgx1Xe7SsWZrcdOUB8m5sNzKyuqBIA6aWCy5VrdOgBUHKnQj+oz4waWr5pmgvmpIoLccDMEu1+wd8Pvb0/4RhkxGkgLGjAOgLSwi3fpGlS91r5q0oGvpSU1z2NivdHTFihHyZx04CbiGKhv1UOiigHptJZAv+uUllKFYqsSmKlExlTRBdCB7KEVbd04AGRRBta+6KzFt2SZyv7roA1UHQBuuBns1qIbvdJl7VbRK9qifFg+ziduXaEMda9ZSdxvuqIDMbbGUnmOdOaHUmhDOC8d7PT+gj26t0YlUVIU9etVZGC3NtSsXEmVSwK2Re33nt9OpUNnzkn1ZRmB0zbvoImrNga9Bs72MQ91vI3pXvV5Uk1z0jEyVQgAde8zWUeqWweADMrA2jCdtag4nf1vDJ1zm6oDQCYlReom92vk9flGZw7mGqMBrzRgHABeadL0E3YNqHqtfSeoAykL+wJDNGCoD/Yqhw+nJUabA0A1Oo/1IQd72H3tbCGflh50Is0qkTEdWHdTNi76dWnlGP3HGtw4AFTvm+mbd9LYmTdzr2XETS4p+le9F1UdAG6rmdjpAM6Vvp1aEPLFVWTL0ePU/6dZlKBolMJgi2WuC+TMor450lTK5s9LuZk/okTeWP57VlFyNVjZ1RvJSXRPBubK4H5UBMZzr++n0e4Tp1UuE21VniPlzvkCu5QrGMmPMjnlu7OXKDllVZxzTnNWNTqRqoG86BFT59Phs+cDdo9INMrrAgHgK6r7pJrmpPoeUn036PBMwBE88oEOVK1oIaetINW98O1Q1ZGquhcYy42zTLXSBMZTcQDYOdocFS/RoEZcYcGtcjeWjJZQj2mSijRgHACpaLPMVP+nAR2WX+tqLw9NqW1PoLf/MvHS51z//cYN/M170Y04BpqJqtHlJjLhpAmdSAn6VIks6cDaZZ1ZOgc9HOAHcr4qDnwyolN6C/2qoiRwjeoh322Ot+q9qOIAQGrG3ybNIECXQyW60SvUBf9s6RpatueggFTDiMd+lSuQT0TrKzF0PSsb8zD0Ec3PmeWm4a8rVw6vp8RNv1CWuFqUrWo3pW50EDrWAF5F0gNN2Gl/UescelRxaGEcN1Bs/3mqGmZAW6H86Pvzlwf9lgRz6qka0KrvddVnVVWPqs5H6FrFEYw0kB4Tp1D8+QtK9z8aq6Sbob2Os0E1XcJ3Ear3Ga5VcQDM2rqbxrFjGN/rUIiX55tQzM/0aTQgqwHjAJDVlGkXVRrQiZRaC7ibHQCyET185DLyIf7qtRStffcqX071IKdidKkuTMc4Vz1YqsLaEYVAZYHKhQs4LkfHOFI9eOtAbzFxWWis7yLDfW+EajwVp1zR3DkpE0fzsZc6ossHoDOWzjUpF47TlWNb6Cr/d/3qRcpevTtlKlhJuisdeDE6D/U3YdLaLfThghUBDWUrMoxn/3NmxlcRL993qnnz9UsV40oyKbSB5x3Ku3PZAAAgAElEQVRI7Jx6qu85lUoHqukFmLvqe248IzV+3bhdZatIJf1I93yjcx+H2iD3V1IoxzvGDhNwP4AA0E5wvqlXsiitO3iMkrl8p6p4db5RHde0NxrwUgPGAeClNk1fYdOAGw+5zkcybAsL4UCIQoEdW4bkCSXrXm7bhEYyvNPpYxpsyrJl7+yWrJrm4eWB2H9eOsaFaj1z1RQDldJV4H0Y/us8pTsMkcmefB/Iio4DAKRrYF8vkz+P7DCiXagM8mCTCNV4mxlmD/I1lC5zOrT2YiJGQIhlDrmB+sLB99V2TakTM7dHkySs+JyylKxPl/ctp/Q58tOVIxspS/G6FFOxvdI0VZ8fq/NQvjec8pGtyPBbMxbRfH5GVcRLzhPVZxfvHqCKLidfCzhlu0i06j6pEB3qIJ1UIO06JQZVUxh0HQDd+H3dg9/XKokzoTTIA90YoRoP0P8xMxYKHg0nQaUPfHN+Xr9VGw3pxfnGaZ7md6OBUGrAOABCqV3Td8g0oANbsyZzNzoAEGX8Ytla+g9D/53El0FYFjEQrM9H6laj55rXVzqQWH1hzsiJnaIQaQnl3urA21Wgi1i3amRJpdScqjNFp9STamQPa9a5R3QOyG6MPJ2ooszeqPBx+Bp7YOgfySSeOtErsLaPfbgzxXHeeSTlxrUrdGHN15SSeJKyVbuXkvYsohspyXTtzEHKXLQ65ajzuPL0dDguMIjMXilPhi9wqrZi1WoHiZ8KA781l0g6APCdCAazdsp3VyE6VSUA1DkbqFQH0UGCqe6TTrqZ7nOt6vjBvaf6XfN9dnQc6TJpbtOYE+btWYsdUxt9zzf4jvTnoEgwFIvTM6/z7XLq0/xuNBAuDRgHQLg0bcbxVAM6H3nfCch8UDydcIQ7UzEY/PM24VFHdErH2NCFyuHD/A4b/4haq3AV4OM+hAl6AE/1WlQjwKpzUS3DhfXJQmN1ODNUo1aYj2p0B7XexzzUiQrlzK60XeF2AOiM51RXHIf8d2Ytoelbdjqu3Z/YSyVtIFDn0ZAKkLjhR7onfQa6cT2F0mWKoetXLlDS3qWUrXJniqnQxlEngRqoPqNWH057pTMZmT1CJBL3PyK2fZgDYpsiBwRy8EHQ6YWocmrYjWkX/Vd9z6m+h3YeP0VvMAxcpZqCCjxfNVUCelJFUuEa1XtZ1ygPtwNAdTwZB9CO+JPUl58fGbJS//ONbNpAoPtd93zjxfNq+jAacKsB4wBwq0FzfUQ04NYBoPNBjshCPRhU5QMX6IMGaN24WYsI5Do6osru7nY8lcOc7HpUD63oVzX/XyeyJMtcrmPA6tRFV12DamTM2i+d9bhBAOikHDkZZyqOtUAcCW7YrlWZwmWfE5V2CSv/QzeuXqKUi6coJek8pY/JTRlyFKScDZ9VZv/HuDrPqDVfp71SWZfV1o71H21g2LzQogE9ULuKFhEb+vBy3l45AJzuLdV3hOp7SNUJqeqoVTVgsU8qRLDW/aOK2NIlsdRZj66zAWtTRdI5ofpUUhuD9eWmAovq+UbnXWKuMRoIhQaMAyAUWjV9hlwDOnl+vpNC2aW3H+ksjLS0LE4QVP+1B8shdGKxttOh04HQ91qZqJnTfqnAOZ36sn5XrZGN61QPrjrweVlnh44Bq2Ocq+oJpcQmPNZV+TkMtwNAJ6pol7esErGyg/Ye4vJrr383lU4nXpK9lW+1U2ElV+5c4gIgAJAGcOXIespWpStlzFuK0mfPx+X/MktcfWcTnXvC6sVLQxp94n4Z+MtsOnnhYtC1FM8TK1Ix8nBVBZ37Cx17OW+vHABO95VqBF0lPx86WbrnAOt+jjRyzMnA9N9AVQMW1+sY56HkSfBdU7gdACrpH5in3TdCBUWFvoJB9nHu+MfClfTt6k3K7x7VSjnKA5gLjAZCpAHjAAiRYk23odWATk6u/4zceLFDuzpvesdH7Usu+Ye8fxkYPZwiYx7qSIiUBhI3XvLO1SpQTyYfsyMnwnzBrPz+vOVa6QbWnFWJ92S0rYM4UTWgVUtLyUAjrbXpzF/HuFCNwqqiJHz3ShUi66YMoKpRYRdVVIlY+UaJg92ndgzzdve2U562zHPhps31ywkEFAAEaQC5W77spjvScXJZA+rc68EmK4O48t9X1ah1KOY9ZPIcWrhrv6s9sDgN2lcuF7QfVTJSVbQeiBTxbpAVFSJV9KnqKFF1MFjzVn3n6Dq+de493TKAqt8H6MLue66CovJ1uAW6N85cTBLO1INnzsneOrfaNWUOD6Ti4L1vxGggtWjAOABSy06Zed6hAV3CJ6ujnFky09D72lEVrmec1gTw4H8sWkWT1m1m4995dYjS9+3UQuSUBxN0M4Hz8icrkPJZfTlFw9H3bE4xAImPDteA75zdGJXB1g7Y6l+/nqwUaVUxKrB+VFyQYTC25qhysMT8//LVL2wkJTnfDL+1UJm/b6cqER6VMob+EwcJ3pxt8mkpqlBf3/FU3zXB7kHV9JYacYVpKHNaQE/BRIVI0L+Px+pVpz82qyd9T3jV8HrSOTq//N+UvVp3uofz/9NlycE8ANlcda/j5LIGVHXWBZsoEBn9uKKDU+UUfwZxVWPP63njvTN6+kJKcVk7XQZZpwptV4HP4z06go1/OBlkRTU1SHX+Ku9p3zmrokJk+WD89YJxen0/zbEKie91uk72I2cTqOe3vwpnnawEc2yoEBTLnG8wH1kiQf+5w4kENE9R5rQxYjSQWjRgHACpZafMPO/QAIjthvLHXia6HUx9eGEPu799xBmxvdje62zp7z15RsDYFnMk56pCfduOVcrTK+2aOHqwnUpaBVuH3SHIS+Mf48tEoVT1vfbgUSYZms4HZAlvym+dqxjQqtB5DKESuVq8ez8NmTyXcI/Iisr8rT7R+3h24kzdtEN2GNIh5MQ4b/ChFfuiIirGhNWvTrpRsAOySrQeDsqRD3SgCoXyOy5x5tZdgqhT9V2oe5B3nJBfg8sHV9O1swcoe/UH6PLhtXT94hnKVKgSZYj1jqzTjQPAC6ehDOwfaoEj6rX2zahd5bK3tKQDw8bFBZk8851Hu4p3ga6AlX3UtPlSBGpOYzhFoXXISFXg8zqODFUHQA92BCONQVZ0HQB7Tp6mXt9Nk94X3UoWWMur3/watKJDoHU6OfSD6UYV5RbMaasarZc93wCd1Zu/K3iWVcSNc1llHNPWaMBLDRgHgJfaNH2FVQPIr3zlmyl0PCHR1bg4PPXq0JxqFy/iqp9IXIyI4nZmwJ22eQct23NQ+rDgO9fKhQvQCDY0smfO5LgEHQPP6jTQQQ79fb9mE/1r8RrXkX/fyduxUDsu0q8BmIVxEMOBTEVUDOhlew/SYM5bDVZWK9C4sgdXHGoAbdx9InTzt+anUm3CukYV4ovrdA76uE41nxjX6OzN8y3q08N1qt22bSoRKzixXuWUmU5Vy0vdcoiovfrtVDrMEWgV0T3Iq4yBtkl7l9DVo5soA+f5J5/aQzeSkyhzsZoUU16P7T/Q+G4cAOgv0J7JrBPvsEXsjB7Hji/UiHeSQKRhug4At/nHi3cfYMfRQql5O61LJqVEladBxXhG1H8sO8GQHqgisu9R9IlnGO/SZP7uyorKGqw+dcrTqVZLwFj4NvT7aSZtPnJcdjmiXeYM6Wn4/R2oJiOUZAX70u+nWYRUQlkJhChRRVH5o22cxv6OzyMfL1jp1OyO33Wcy8qDmAuMBjzUgHEAeKhM01V4NeDGGPWfaTo+cHfkw/bzXLMeH+xoFhz2V3DUBvDnLUdPuDKcddIgdAwi6NPfAYAP+WdL19A3jFhQjVw67Q8Oo4BOg5DKjQA6P+Dn2crGM8aUdQDA6MfBdbYCnB39yxhvOOAN5txelUOXpS/V6LBM7nOgvbBKock4oHC9St6n/3i43996uBOVyZ9X6rZQJdFEp4HGUNUNosOvtWtGGdLL55SO5/QccGioiIrxo9Kvf1tA/s/Oe4cy5CpM18H8n3iSslXqQFnLtnDT7W3XwvjWKaVndaJTRx1jfrhgBc3YskvqHRasbJiuAwBz13F24ts5jVE64FtRNZiDbZhMGoWqk0bWeN54OJ4GMemiTBk4//nLoj9UHHi+Y6hGh3WJcFWRbypcJIH2XIbXx/c6p6oYMmOo6kbnfLPv1Fnh5EFqlYqkdU4pFV2YtqlDA8YBkDr2ycwyiAZUYXJOikSubTsmMHq4bjXl2uROfev8Dsg2kA6AOi/laM2mI/HCa++FIC+uV4dmhJrgKqJaxsnq29cBANby4VPnEQ5uoRIVZEOgOeAg0P/nWRR//oLWFGUNaB0SJkzI6cCN+2TM9AXMin1Qa/4yDgarY52IlXWtTOTQaqsb5fNVQLBKF4GUhNKX42YuUkJm+BNCqR60UZN+CDuvZB0ivroZrkB+huvC5gC4dpkubf6VrhzfSukyxlCmwtUoW8V2WuX+gt3MOgRj/n0h4oj3VKl8uW2fGdzvkzdso4mrNirVm3+6US16qlHtO8hQ3TgAVN/jMPjBD/PL+m1KKUFOLxEZA0g1r13GAeDG+MeaZKLZsukdwXSkEh3WQVFZ48qS0blxDFtjxcZkpdEPdmRnah6nW0OcWf42aYZS6kSg74KK81f1ubAWoetIlLn/HRVlGhgNhFEDxgEQRmWbobzXgBtiOrvZwJteJDYHta5QhvBRLcElm1SicTorRUT8VOJFEdVff+io+FgePXfBVYQ/2DzAxo8P1hMNa9ky8we6XvcDiYN1k7IlCEYVSNWQWy0r0D30oyotmNQQ+bZ2JGr+fapCeoPNSSY/100tdzsOAETCwOqN0oK6InP4Rt+qUZlA84ETqjen4QR7xryqEIGxZQ+GOhE/f0i26vsJnCSj+FBdmMsjqopqeTX0Hy4HgGD7v3FdlP3LUrIRZS7C6RH8jvVaVAgog42dOUMGassIjHtrVCQ4BPB37GMCRwR3xJ8i8C0sYWesKlmpnUNSlwTQWgOe1dc4ZaQZv++CaRVrWLP/ML07ZykBkeKlyL4rVJ2d+A73Z3b1YOS0XvEX2Blvbo1/6Bnvt76dWzp+a1WRQv57GAxh4tsOznegwlR4DILdKzLOSlXIvjWWfzlJFf4h3De/Z2ebzvlGh6cCczYOAC/fKKavcGjAOADCoWUzRkg1gIh07++nK+e/qkwKH5TYrFmoXMG8zPSaiwBbRv3mEnlvRopgYNoZmYgY4T/I8YQLgrfg6LkE2n/6HO06cYrOX7rsWWRfZl34uI7kHD5fgwsfvn1MIvjD2s205sAROs2M8YDmW2vPFZOFyhfIR6Xy56YpDDUGo6+sQDddq1cU0WjVPGWM35YPUIj+quTIW3NDDiA4HkpLRCr2nz4r8v9W8/rdpiU4QTLdGs6ByMSw5l2c649IsKqeA+1lsLrJVlu3a7D6sTPKVWHWMvekk8GEw/HQKXNt67gHGufOQ6s8kVcwuCoO0Ei7+YUjzruYnMpCAEFnefkdVIbvb9zj2IuJKzcwpDtFRgWijQrKQ7pTfmekXDxF6WJyc67/ZbpyaI0o83flyEa6kXKFcrfqSfekD02alWrtdOk1uWzoBEVWjYwHmg7S2OqVKkaP1q3OxJH5hOPCQpDBwQACSq8Nf2seTmgkq50O0iGQcxDPxMRVG+i/KzYoO2IC6S5QiTivHMEYTya9xK3xb60rmFFuOYDAVQFUoVfSsHRx6t2xuUh98hegTfA9ReUgle9pIEeqCrlssBSqeD53/bxuK4EUF2cwixQX/Alw2Jfjc10lJl0Fia2qg0QF5eGV7k0/RgNuNGAcAG60Z66NGg3oROuiZvJhngiM8Y+evI8RDv8rWQPnxDucQwwjW+VDHY6p42P+fPMG9LcfZyiz81rzw+G4atGCIr0DxEWAV2fNmJFzRi/T2UtJXDXhAM3dsUcgLrxcf7CIrleVD3DoeqFlQ2pQOo6dSEmiAsTsbXs8ORRDdzCUh9zbllCOLtDh7svl6+kbhkGrVBcIds/AoH2wTlXqXqOScKbFs6NsyobtNIdLlFnOMy/vNzho6pYoSo/XryEivZmY2ApOOawHhorqmjD/Qfe2oQal4m5N82s2yD9dvNpx2sEcIEhDQbTOC2dOoEnIpqk4LsCnQcKqL+jauSOUIUdBypA7jq6dPyJy/jPH1aUsJeq5LvdnNxcgXt7k94SKE0RlbTptcZ+90KIBPVC7StDLdaqA6MwlVNc4sf9b4+o4AKC/7jUr0UO1q/IzmkGkwX25fB3h2fBSUA4YRhzQNzDG/71kjSeOYGuOrSqUptc55Q6OGX/x0mmLvpHC8iJ/FyoWzs8Ej8m0gZ8LkO3uZge/l983ax05+Dv0RIOaAuGH/7+cfI2Ws9PyK3bQIECjKv5EmeA96jFxilQ6XiAHCBxGX/A9g/ex6ntdZu6qPA8yfZo2RgOh1oBxAIRaw6b/sGlAJT8sbJOKwoH+0LSuMHos0YXohWNpvh9z3Rq94Zin3RiA6v+JySUblykuDn+IQny5bJ2AEofiMOL1ejFnGC/316rMqJcYQRq2fO+hkBzCvZ57OPsLFKkcxkiM+Q41yWH8g/EfsHNf+LZXEUE7HcgabrJ6BNlfwuqvKGfd31G6rLHM/L+Zzq/6D5P/FaFcjZ8LqfGPOeqUbJRdm247GUJHOARHTp0vCC5Tm6gYP4DsD2BeFR0kV2rTS6D5AqnzZ3YGwdmQntPajrHD8fs1mwWJpFdkjKldT4HSGGRTR6oVLUSDu7e9DY3gFUrNTq+yRJKpfW/M/NOWBowDIG3t5129mlCVlEtLSm1ZoRT16djyNuh/tBrW/h9zsPL2+WG6gLgbMRqIJg0U4qjhGM7d90XVYH7gusABP5gAmfJM4zr0eIMatxn/brghZPWiYrjJ9snhRTq74F3KWqIBZSnViC4fXC1SAHI1/lNIcv4DzeufTHAHcr5oEJkcaWueutVVIr1OGa4Ta46yhlyk12TGj5wGAhFlIt2w57e/EpAAwQRpHMPvb38Hfwoq4IDMF6iEUEkokFShmqvp12jA0oBxAJh7IU1pIBTljdKKgpoxmSFy4X25CpBP3Pv7adrQ+lDpBoRZIA1E7qSvIEVh9LQFaTqCBMgrDMMULg+YmgXIB6RZHDxzLuTLuKkzYp3hDRBeseMvsDPqghn/mD1gzn2ZNTuUh9aQ5P/z3JNP7qbzKz6jdJmzsdGfnnI1+gOlzyZXdtGLnVMhC/NivGB9qBj/6CNa38VOOmrEOeADOfUFDiUn0a0g49RvWv4d7zZwLGyPP+lZapedvoD4ihQaIdgzg/n0+2lW0HK2wYx/IE2AwlrMKV2hFJP/H0rtmr5DpQHjAAiVZk2/EdUACFwAqQwV6VFEF6c4OAyNPzWvxzDuqsKw9BXdmreKU1Bqjhz9AWz8ByIVioZ0BRzIQpFHaSmpbSWGgvM2oVpCKAQH9VBDcC3SMxg1g36ZE9KDK+7pp7m02pFz50Oms2D74MQ2jYPrQF7/amZf9xU4DZ5tWoceqlMtIDN4OMjsHqtXnf7YrF4objHB9p9y6Qylz56f7kl3Z85zSAb9rVO4gP6xcKXgw4iUBHNgOs1Hp+ykU58qv8M5rMq3ocJ+7kWpRpn14LkE/0qouDMwB4wBxEuoXY5IIXmpVSNhyPq/R2R0odIGhvQzXB0IfECoJBNOcaqAsmLfoYDfkrKcVjGEYf+oaOIv4eDWgKN77MOdxf1mxGggNWnAOABS026ZuSppAAeZj/kgOI0ZXVNDrrXS4iQa44BSg2uK9+7Ygj+OHI0LINEEycR8QZT0StsmthUVwpEbHUy9gHpXYKbgBTv3SeyAehOLjfrspUvU67tpnh/CcEhpX6UcfbZ0bcicGDD++3RqSfWZkRyOhrEzFjExYWicGTCkEX3pwhUmznLVite/mxoWxIG1szL53XgPfb50DS3hChhAdSC15XcM+S/5WwWRQHcJCKs+5z0KlSBVYcxDnagQM1+nRTkTgXvB0qOdA9NJ1+FI/Qg2B3CUpGfnIIj6ZCUzE2cO52oyWLOshDpFw3KugdhzMDvfQuHsxLeqU5XytJMr+OwOYUqabxnbUH+rfZ1WqBjxIacvhdLR7Xu/OFXJsNqCzPCfTKqKcsngCnigVhVqU6lMQGJFXHOKSx72+HqyFhGh7P2s4gCT7dO0MxoIhwaMAyAcWjZjRFQDe5n59v35y2nj4fiwfdAiueDcMVkFa3I3ZlNHeRs7CfWhQlYPgB3+uUV9Ycj5oxQC9eFFbWbZuVntAE98s3MrSuF65qEoO+l7CApFFNOKlOSJiaFxsxaFJFqOfQTTNRw5loTKYRPL93kfLj8FxmhLDp09T/1+nMloAPkSlar3AdoLZnJ+vkDo5VtKU6evQNeE0gEgw0rv1Toi2U+4K8NAr934/fU8v8cCMb3L6iJUz0uw8f+fvbMAs6r62viSHHKG7pyRbpBuRIYQxVZERFRKOkRAQkBRQMIAwQCxMEE6pEF6pES6u7vx2+/+f+d67plz7tn73ju99vP4qNx9dvz2ucOstdd6F37eQhS2VdXyolzbTvpk6VrVpfpVRnLfGfXSmMoL+f+O5vKetx2ib3THtPb/X8RReeHEK0c7RaTh2yI0PSZuy1FSFGlwqFiDFlNidnaOd1yYoNLCNFHlJaadALhBHyIqzaC0crBbTDsA7MpHBnsPPB4TiCkC7ACIKbI8brwigL884amfJCIC4EVObBEB+IUTJXiaC8MfnnwVIxoHhHrA3abPljVx46Lhlw/cFHepX13W4dVpSF+AuM9JUbIpJhtYPivCpV+sWs7zi32wjQu7G5BgiR7a/YKH0HyoccMpFqyGX76hMVFTvIfWFuwKHXBmDGxWP5roHuaN6fcCN4wIk326Umnl75ku4xUiwmSoCPmNiV++UdJx6GMNfUbZ6K43vvaHZggiUGI6pxnv/hsiTNtaycFfLrHlyELJtp6iAkUNoQ+D5DBd4xwO2+4iYkunxVRUEG78YTCjBJ7Rgv1z2soL8wT7ZxvGRDQGIvcM49/YT7B/bvv6WYZolCkicmm6SKWJiZ9D2JOvn+M675RTX0Rf9RNaKtuPnwrGcF5jgN1bjetQ7SKFgj42D8gEYoMAOwBigzLPEa8IwLCatWUnzfxrp6wBnxAbjDqE9cPob1yqKBXIEuaXMQLHyJhFq2iuSJOIzYa/PLF2GNW+QqHd1nROhPgNn7s0qIaseU7UhO4ufkGuIG5jrG3V3kM0csEKUWf5ttsyfX7u6wYkUGPW1y94YIca89DLCLRhD28LgxzOJ7uG92yx0DT4ULxrd+7d83s6vPeRIoWhg6hxbRaztA4YU++Fr/fB703ZPAi16x4/zg16DrNbnq3qHm5fv0rH/46iw3/9Saf27qCbVy4R/sxoD4hQ8jQZM1Hm/OGUv2xVKlS5DoWkD1UdPqj9kDc9Yv4KQj5wsFsgDky3tUAw751ZS6T4W7Cbse4eD9f0ElrVEU0LSZmC3nuikUxp0W3BjHKAg7Zx6aLUTpRatf5MCGZloGI5s1G/JnWjOR0xx5yt/8jIiUB+toGhShQJog0GzVwshUIDafiZDYet3d9txrgxJars68wC2ZPdsz9t2kafLV8f1GHdtF+COhkPxgRiiAA7AGIILA8b/wngLzfU4Z0jjN9Vew/S8YtXYszTHSgNGHK5wzLQQyLcGWr+8JwHEmZqXk9sqGbjL3zc8KNcDkTu8MtUsEKnEc0B8SyUXEMd8GA0/CKJW3/USffFORCxSadfwq3rhxMAhrquoBVqTuMXvMLZMjsiwQ0JBJ9wU+rvLQ/eyV6P1IpWscFu0kCcJjC+uzaoThXFfN5Slvbbww3W9I1b6bt1WwK+AcY78HzlMvLWP1jfO7f3NNh5uIGG2v4r9AsOR62hqFnf0vnDe7XeFzgE4Aio/lJXShsWexUBDMaIcBq/ZA2hDr2/77n5vPDdRchyh7r/q+mu8j66nbfd54hc+EncwH6/fmvA77BhYGLd0FnB3yF2694lHA6oQOEW1h4pcuC7NayhpP5vt7dgpHHhZ1yn+tV8nkGgTgDc+iPVB3ofviLrAnU06USRIBLgg/nLaY3QFdFt2ENkqSLSYYI5VdqhcxdpxLxlQSnBq/L3ksqaVPsEWw8kptO/VPfF/ZhAoATYARAoQX4+0RDAL1tIE8Bfqqgdi7/0Yjp01AoPhn6WdGkoXPxig78oi4sbVfzChl9CYrIFK4wRednPC8M5q7hdQChm2lSp5K2Mr9vaYO0LZ/XHzn3S6PPHmYO/2OFkeVoos9cvFq68ZkQAfCVCJedt2638voBNR3GLXU5EFqgYD5gDgpbzt+92TV+BGjIU5rEHlVQQ/IK8SdySfixusHScDNgDfomsIJw6KvOYjTHclq3df9h1L3gGhj9U/qEr4I/TCOym/rlZstNVODf0NFoIsSnVX5aD9T4Hs+KFXXi0zjqP/72ZVk0ZQ1fOnNB5LFrfNBnD6OEuQyl7ePGAxvHnYSMNDCJ0SH3x57YWP8fggIUjKJDIJd314x1GZQh/o9aMiKsXRK5/IeEQdPuZ4/b3gb9VDqz7RqTOh4tXaTlm8LMGaSzQLCiVJ4fyzx5oASFia4+iaB+++3AAQ0tH9e8vnNMk8X4t3LFH+f2CQ7Fx6SJyP26aPWZ+huMb77NKJCPegdpFCsqfpf4o1uP785f4vQhplHsFSx1HmnFmEMyLSYeZ0/cqWKkgZr0Mf/4u0v3ec38mEJME2AEQk3R57ARPAEYlPMhwDJwWt0h7hYARjAjcmkPRG38JQ33cl6YADMswIcZn/IUBgwa34elTp5bGPfK/C2XLJP/yj63bRevBBCPUDyJ5b4q8Rd1c/ph4SZDmgV/y/xTOnB0nTtHVm7cJf2Zu4J0+JBWVzJWDqomcS6xf5xcw67rxXmC+ZeI2HerQ5vcCuZxQXq8ZUZDqFi1EucR/u/0SbscFokbzt++SN/Zwci9yoM8AACAASURBVMCI8YquELdUOhoQ5jnwDhwWTq95YvyNh46J6JgrHoeG8Q7nyxxKlQrkpfpCeTlQBfmT4vu0+O89tEzku5vnwncgl3DEVBKOBaS35BfpLf6wsvLDdxROPVQkgIMP+hcXxTth/CILjpmE8w2/HGOPgZxTsN7pQCM0cG6NkDIhbjD9cWDg1n/b/J9o829T6N7dO0HZVsbseSiy1wjKkE1dOT4oE5sGwc/17cdO0WbxHuBdOCdSLqw/x/Ee4n0IFwYzVO4R6YLvsI6zK9jrNqLWsOZN4h/col8VUU+4ETaa8V1FxAeE5KDJ8WD2rNrOMxjMMPa2CU7gZUShPSnKyfpSXvdnz04/CzAWfibjHMqIVIOqhfML4z+n339PWn/GnRU/Awx22B+YISQeWg7+/hzFms1/FyCFw/xzBu9V1gxp5d87UPlHVFwgxiQchZvEz2v83N5x/LRnLuM9QLRdXeE8xd9xqo4MtzMEs3X7j4jKJofkO4jvjvmyBH/fhaYNkXusJZwOYBpXv9sYewk0QgPvBvQyVCPQ3Bjy50wgrgmwAyCuT4DnZwLxiAB+6Rst8rTxl7qqhx+3i21qVJQ3Y3H5y3E8wshLYQJBI6B704eJjRB1X6HergsUDhOE+0fNmOrzZ0HyFCkpJEMYZcpXSPw7lO7fuUNnD+6ma+fPODoNIqo9TLXa9qJkyVO4LiMpdICj5ezBXXTu8H5Klykr5SxamlKGpE0KW+c9MoFYI4BUIJ3oMywMTpNnRMTPE8LxFSwHSqxtmCdiAj4IsAOAXw8mwAS8CBi3TMt2HZDaCPhL03x7Du8+QvyDfUPLx8AEmIAzAdz04TZRRjAcOU5nr1y3jdDAbR9ufTOnC8yAPLBxBS3/7D1bIx4OhpxFy1CFx1tTjgdLEXL8re3u7Vu0bd502jL7+2hjwFHQpM8oypSXFbQhnrj88w+kvoLRkCpRq21vyle6Mrw50dhev3BWijCmSpuOcpesSClSxWyKGH8vmUBiIgCRVejRIFrvyPlLthEa5fOJSJAg6xUlJoa8l4RPgB0ACf8MeQdMgAkwASYQBwT+vXWLLi9cSKc/+YSurV9P9y5coNSFClHW11+n7J07U7J06eJgVYFPCaN03sg+8ibf2mBs1ny5B4VXrW9rnHp7E/+V2gG7VsyNNk6DToOoYKVagS82AY9wX4TWr5wymvauXhRtF3CqlGn8LJVr/qKXgX/51DGa+0EvGWGBVqLBY1Ttxc4JmAIvnQkwASbABGKbADsAYps4z8cEmAATYALxgsDZs2dpxYoVNH/+fNq8eTMdPXqUwsLC6KGHHqIWLVpQZGQkpU3rfJN+/O236cry5ZS9SxdKX6MGPZAyJd3YsoWO9etHKbJnp4JTp1KKzM5VGOIFBJtFHN26nhaNH0j37931+hQ3/zD+i9RurLz0gxtX0h+fDInWv+oLnahkwxbK4yTGjjsW/Urrvp/gM8UiW+FiVLddP8qYPTfduXFdnMvbdOKfLR4chSrVpvod33Z3xiRGgLwnJsAEmAAT8IsAOwD8wsYPMQEmwASYQEIlcO7cOZowYQJNmTKFrl79r369dT8lS5akwYMHU82aNWVevbXdvymEJcUt7rH+/Sm96JPp6adll+vCmbD30Ucp37hxlCxNGjrQsiWF//ILZWjQIEEgg+hf1O/fRFtrlgIR1Lj3SEqdLoPyPpwcAPXa96fCVeopj5PYOl46eYTmvt+Lrl8857o18K7xcne6eOwgRc2c5nEYQH+hTru3CE4AbkyACTABJsAEVAmwA0CVFPdjAkyACTCBBE0AwpZLly6lt8XN/b59+5T2kjdvXhoyZAg1adLE1glwY8cO2ieM/QJffUUZ6tSRY94VkQV7mzWjsObNKUefPnRfOBmSZ8xIZJMrr7SIWO60dMIw2r9+WbRZ/blt3jLne9r48xdeY8GZ0qDzECpQvnos7yz+TLfhp89p69wfPAuCMV+zTQ+CIOC6HybSrWtXojFDWsB9UfnDaOFV6lPtV/tQMqEsz40JMAEmwASYgCoBdgCokuJ+TIAJMAEmkGAJ3BU39T/++CMNHDjQ562/3QYRCTBx4kR68MEHo3184eef6eTw4RQxezalzJPHywGQtW1b+leo4t/Yvp3yjh5NJ0Q0QcpcuSiZSCs4MWwYhf/6K4WIsU+PGUOnP/qIsrzyCuXo3p0uiGiBm//8Q+lEKsLxQYOowOef05XFi+nKkiVUWHyWPDTU5zNHhdMh/6efUkjRonS4Y0e6+fffFD5jBqWOiJDjnZ00idJVrkzhv/9um6IQTAeA3VjpMmWjJn1HibD2//FKas1OY6FIzUhxy99NVka4eu4UrZk2npCK4VSNJT6UU0xq58b7ZQJMgAkkFgLsAEgsJ8n7YAJMgAkwAVsCgRj/xoAvvfQSvfPOOxQSEuI1B3QAbu7ZQwW/+MIj+nc9KkpGABT47DO6KIzsNMLIz9yqFe0TugLpqlSh60Iw8M6pUzItAJ9fEs4D6AicEUZ7wS+/pOMi4uABcat7XegJ3L9yhTLUq0c3du4kiA5GzJpFZ8Vcts+kTk3/CkfHtdWrKc/779PpsWMpVKzj9pEjlK5qVboq9AruXbpE6WvXltoF5jWbN2V3a4/PQ3PmpSZvfkhpw9R1DewcAMXqPUo1WnVJsnnrqJCw5JN36MjWdRJ7tsLF6ZHuwygkfajnGBAJsHfNIttogNTpM1LDrkMpR0RJ/sYzASbABJgAE9AmwA4AbWT8ABNgAkyACSQUArhB/e2336iPuBX3le/vtp/06dPTVyLMv1at/5TroQFwuF07KfiX94MPpEF7//p1OtKtG90+dEjewh9s3ZpyC4M+RbZs0gGQqmBByv7GG3T6448pv9AhgD5A3vfeo7sXL9L5b76hfMJo3//MM4Sxcw8dSkd79pQCgzDgr61dK/9s35NPUl5h4N89f97rmXvXrlEhITwIEcIrItUhZc6cFDFnDqXKl49uifUcEhEGhcQcF0U0wJ2TJynvhx9KR4O1nTu8T1QB6E23rl6O9llEjYZU6+WeymHnp/ftlCKAKF2H0P/8FWpQ7Vd6iRJ26d2QJ+rPb9+4Rkf+WksPJE9OeUs/RKnS2FeMQD+kC+xdvVCWU4QoYK02PSksd4FEzYc3xwSYABNgAjFHgB0AMceWR2YCTIAJMIE4JrBH3M63b9+edohc/UBbO2HsDxgwgFIKtX+0e8Joh7GeXuT+ZxOf3dy9m06NHClD7guL8P6UOXLISIAcPXrQRXFzf3nBAsolBAOTi8oAl2bOlKKAEBAsKEL8Lwgnxb83blBGoTVwrG9fyvTUU5RZOAf2Nm5Mhb7/Xhr/9y5fppRCk+DUqFEyUuD8Dz94PZP5+edlqsG/t2/LW/8D4v+zib2HCo0CRCpcFHMW+u47OiEcEhAtzDNihD0S4TTZLMTmomZ+bft5ziKlqcrzHShL/ghCXrprE+PdFM4E5LmnTONcVcF1HO7ABJgAE2ACTIAJBEyAHQABI+QBmAATYAJMID4SuCTC3Xv16kWzhPEdjIbygKgeAGFA6QAQ4x8WBjZy9pHrn6ZMGVkJIOtrr0njH+H4JxGKL3L8c6Fk4LJl0gHwrxBy2/f44zIdIHXhwnReaBMg9/+SWGeKrFkpuShFGNq0KYUUL05HunaVqQTXNm2iQ23aUOYXX5SCgufETb7dM2EiykA2YXRf+OknOir2f0+IECLqAFoEWDOeT1+9OuXo3dsRy52b12nll6PpwIbljn1g0IdkCKNM+QqJf4dShqy5qHTkU5QyhI38YLxvPAYTYAJMgAkwgZggwA6AmKDKYzIBJsAEmECcEkDo/7fffisdAMFsM0T4fFURjp8UmpGHjhD0G5cvKG05qZf3U4LEnZgAE2ACTIAJxCEBdgDEIXyemgkwASaQkAhATO/ChQt04MABOnr0KB0/fpwQYn9KCNrdETfgCLO/KMLirS1M3GhDSR+h8znEzTjU9HPnzi1v0gsVKkT43AirDxYPlPl7/fXXfYb+I6//rbfeolZCoG///v3UQ4Tqb9682ecSPhC5/hAETCoNivX71y+nbfN/pMunjrluu5bI7y9SK9K1n1uH6xfPeZTwkfsO4bu67fpR3lKVHB+9L97PHYt/o+0Lf5GaA2kzZaWGXd6hrAWLyIiI4zv/EiUJP6ezh/bI/8+QPTeVf6wVoZyeUirD/88Mx8ix7Rtp+6Jf6cz+fwiMkNpQv+NAn+szFo51gueOxTPoxqXz8tmHRVnE3MXLe+3twrGDtGXWd3QoajVBOBAijNWFeGLuEhXc8MnPweCf5XOEmOBiWVkA685dojw16DQoyWswKAHkTkyACTCBREqAHQCJ9GB5W0yACTCBQAjgBh3G/BahRL9mzRpaLZTlN4kw9JhqFStWpNKlS1M9oXhftmxZyi6E9ZKp5JfbLAiOipEiF3/cuHE+l9uhQwfpAEiVKpXsN0cI5rUVpft8NasOQEzxiOtxYXxu+GkyHd22QRqOKi1F6hBq1OM9gkZAIO3m1Us0f1RfOgdD/f8bBATrdXybClWq7Th0lNAt2DxjqtfnFR5vTWWbPi/V9HcumRmtrB7GfbBGI6rRWpTgsxFE9BpMfCeO7thEa74eR1fOnIi2Duz7wZqN6PyRfZSzaFkp7pciVWrvfjb6ClhDA+EAKFC+uuwLB0HU79MI1Ris7DPlKShKKI72qhhgXQiEA9dP/4x2r5wf7XnMBQFGOC1QcrDEwy2o0lOvyP/mxgSYABNgAkmDADsAksY58y6ZABNgAq4E7gtDDzfnCxculMaw222464ABdAgPD6fmzZtTYyGCV6pUKS1nAJwWMOQRpeDUEJEwadIkwjxGQ2QDDPytW7c6PtdSCPMNGzaM0qRJE8Du4u+jyP2H8bhrxTxlwx+7wS12uWYvUKlGTwVsTO4RivcrvxjpZay7lSC8c+M6LRjTj07t2e4Ft9yjLenq+dNCRX+RI3QYxRA1LNnwCcc+voxyp4eK1W0qHAvdvT6+fvE8zX2/B106+d+7Cf2EJn1GUaa8hchNeyF1ugwU2ev9/0U12LQLRw/Iqgvm8X29bea54+9byStjAkyACTCBYBJgB0AwafJYTIAJMIEESODs2bP0u6hHP23aNNop6s3Ht/a0ENYbPHgwZcmSxXVpt4UC/nuirB7E+nw1jAdjH8af0S4LlX2kAcyePdvxUUQofCrK+2XKlMl1LQmtA8LuYTye3vu37dLBKkzcQCPEP1excpQ+S3aCQRrMhlD3RWMHiHD9KK9hyzR5jh56+lXHqZwcACHpQ+nWtcvRbv6tA/lyMMD4Xz11LO1ZvcB1HPO4hSvXpXodBnhNdXTrelo0fiDdv3fX8+fZw4tTo54jKEXK1LRyymifzoq0YZmpad8xlDFHnmgsUHJx8fi3hV5D9DQcJ3AoPxjZa4QoL1g8mMfIYzEBJsAEmEA8JsAOgHh8OLw0JsAEmEBMEcBtP3L2J0+eTHPnzqWrQik+Prd3332XXhF17N3a36IEHwx7aBM4NWgQfC5K7xUtWtSry82bN2ngwIH09df25e/QObE6ABASDsP05K7o0Q8w/POWqUxVX+hIGbNHNzzdzkTn85O7t9GCD9+iu7dueh5DdEFkjxGUPaKE41AwqP/4eAgd/utPxz4ZsuWiTLkL0IndWwkOA3NDCDz0ArBPryZC9qNmfUtRIrUAaTHmBudHxSfaUHjV+jJd4p9lc7w+L9/8RarQ4mWvP0MqwvYFP3v9mREpsENoCqz7foJPJ0OGbDmpWb/xBEeAuSElAWkTl0976zTg7PII3YRKT7aVTgewvXXtiufRdJmyUbP+46QzhxsTYAJMgAkkDQLsAEga58y7ZAJMgAlIAjBitotycGNEaToY/gmlQXjvnXfeoZCQEMcl3xPl9UaPHk0ffvihz229+uqr0tA3cv+NzhAyRHj/Z6LsnlOzSx1IKAwd12mTl270Ram/qi07UbE6TUmES8TsVsU6Vk0ZI9IPvN9LGKeP9hdGrxD189WWThgmBAuXResCI7hc81YEgxxif0gTWDimPyFX3twqPdVW6gWYGyIRFo1728shgc/hjICYXtqwLHTn1g05ntV5Yq2IgOiGxcLJckzoCJgb+oXlzi8M+Dddb+9zFi1Dj3QfTilT/5eCggiFJZ++I8QC13iNaz27/euW0tKJw736ZCkQQY17jwx6JEfMvig8OhNgAkyACQRCgB0AgdDjZ5kAE2ACCYjAkSNHpDjej6LufEJrDz/8MH3yyScUGhrquHQV5X88PH36dKpTp47tOHAeQOnfqSVGBwBujeeO6EXXLpyJtu3yj71EFYRSfowb/2Lmc4f30byRvenW1cte61AVF7RzAMD4Ly+EAMsLLQBjDzD8F4zuSwiZNzcIBqIqgNGc0goQBYGweUQUoF09d5pmD+/qxc8uagH5/7Pf7SIEBE965kAOPoQT//r9G48BjzXnEIKCl08dJTxjbhHVHqY6r/f1+jMY9ssnv++VVmC3b7vog/zlqlGDNwYFrNuQ0H6e8HqZABNgAkmZADsAkvLp896ZABNIEgSuX78u8/tx629Xpi8hQHj55ZdpyJAhlDq1RVX9/xePyAbc3CO331erXbs2ffTRR7IcoV1Lig6AHYt+o7XffRINh5vwXlDfG3F+63+cLMvj2TUo5KPMni+lfjsHAMoGQmHfrMbvZNhbHQBIJ0BagTlfH7fqddq95VWN4IQoL7hgbH+6J274jWYXtXD24G55y28OwQ/LlU9GJ6ya8qEnygBOF0QrYD8HNq7wwlH1hU5CrLCF58+cNBOs+3aKPoBoY5Xn2gf1KHkwJsAEmAATiN8E2AEQv8+HV8cEmAATCIgAwv3ff/99WrTIWQU9oAli6WHcyiMNwKmdOnWKOnfuTCtWeBtM1v4Q+evZsyclT5482lBIIQCr8ePHO85TpkwZ6WgoVKhQLO085qdxCp23u22OqdVcOnlEqOP3Ejfe52ynUFHqt9uH1ajH4DDAEWlw7tBer7nMKQAw+jHewU2rvPrkLl6eGnYb5uVQsHOg2IXq2wkA5ipWlpKLUoH4DA2pBY26vyuCFZJFq2qAfo26Dadcxct51mSnmQA9A9zq43bfaHbRB/is1iu9pKgjNybABJgAE0g6BNgBkHTOmnfKBJhAEiIANfxff/1V3ogn1Ft/47gqVKhAEydOpPz58zue4MqVK6lNmzY+xQzTp09PX331FdWqVct2nKQoAuh0Gw5AdsZzjHyFxO3/6mnj6Z+ls3wOnzp9RmrYdSjliChp20/VAXD51DGaM6K7V3g9HAyIFECkAdq182dEuH43Ed5/ymsuO4N5+aQRtPfPxV797JwnBzeulFUWzA1q/nBIIO0B0QUNOg+mfGWq0PULZ2nW8C4yvcBodoJ9UTOn0WYhUGhudnn9qOww/8O+XuKHjsKHMXLIPCgTYAJMgAnEFwLsAIgvJ8HrYAJMgAkEiQAM/hEjRtCUKVOCNGLcDQOjHbf/LVq08CrZZ14RnB0QCISyv69WvXp1WcIvZ86ctt3YAeCNxa6OfUy8CVahPRjCKUPS0s2rl6JNZ9yQp0qbPtpnqg6APasX0sovRnqp7VvL69nd1iNfv0mfUZQp73/RH056AnaCgnbGunkT5jQHO4PdGlXgFNZvd267V86nlV+O8mKGKgaRvd6nrAWLxMSx8phMgAkwASYQTwmwAyCeHgwviwkwASbgD4H9+/dTv379aNmyZf487vOZsLAweXuOG/kSJUpQ7ty5KWvWrFJNP126dNGeRanBK1euEP597NgxOnnyJO3atYu2bdsm/4Fon1sbMGAAtW/fnlKkSOHY9fDhw7LP5s2bfQ6H8oAYL2XKlLb9Ll26RJ06daLFi71vc82dVaoRuO0pPn3uZERijTAMG/f+gOyM7WDt4cal8zT3g1508fhhz5C4PS/XvKVQ1h8QrawdOtkJE8JZMOfd7nTxxH/joK81isFJMd8qhmdnMNuV4FOJJjA2tvKr0bR7xTxbdNawfbv5rYa9TGUQ7CCeaG5W54NTOoNqdYVgnTWPwwSYABNgAvGDADsA4sc58CqYABNgAgET2Lp1K/Xt29fVENaZCAZ/06ZNCSr8MPiTiTJqwWrXrl2jAwcOENa9du1aWrNmDR09elQOX7VqVXrttdeoUaNGPo1/9P3ll1+k4e7WUEXgySefdOx27tw56tChg08dATcngtsa4uPndurwWCfC4mu+3IOK1G4c9GXDEEd+/RoR+n/r2n+q/yir1+TNURSaMx8d2bqO/vhoMN27e8drfnMf44PNv02hKKGkb21WB4DdmDC+67z2JhWuUs/z+LrvP6XtC3/1Gi7Hg6Vkfj4U/o1mF02QKk06WSUgW+Hinn5XzpygmUM6ee3VPLhVW8DuTKyG/dWzp+jXga95hfVjTJQnLFjpvzQXpyoPXAIw6K81D8gEmAATSBAE2AGQII6JF8kEmAAT8E0ABjTE7VRu1d1YhoeH0yuvvEKPPfaYvOGPrQYlf0QMoGXIkMEx5N+8HpWwffQvXLiwTBFA5IJTUykjiOiKLl26xBaSWJnHTkjOmBjq+ZWFSnyxOk3pgQCdP4g2OP73ZsLtNkLsrYa9VegPN9crvxgVLb8eazOr4Z8/sp9+H/oG3btzOxovswMARvj8UX2jRRVYDXv0w3g3r3inIFgNZicFfmuqAPL4F380MJrooHmxlZ9tR6Ujn5Z/hH2j+gCqEJib2bD/V0TVrP9xEm1f8HO0PVt1CpxSD+wcGrHywvEkTIAJMAEmEKcE2AEQp/h5cibABJhA4AT+/PNPqYBv3J77O2K5cuXkTXrDhg0pJCTE32Fi9TkVox0LatasGaHEX8aMGR3Xt379emrevLnP9aMCABwjianB4Fw9ZSztXjXfcVuoeV+y4RNU6KE6hHx51yacOTeFsN25w3vp6LYN4p/1dOnkUYLh6tTsSv3ZldjD84bI3i1hpP82qB1dE6J5ds1wAEBkb/FHgwjODnNLkTpECgviBl6IAtDRHZtolQjVhwigtVn7Rs36lqKEAB8cV+ZmjgBAdQPMa05xsI5rdRg4CTMaTgI4HqJmfk3b5v0YbW6MbeZ4ctdWWvzxYCkyaG3BcADAYYd0I6TNbNy40eOALF26tHS2PfHEE1StWjWZJsSNCTABJsAE4gcBdgDEj3PgVTABJsAE/CKAX7rffPNN2rFjh1/P4yHk9nfv3p1atWpFadP+F97s94Cx+KBq+H+vXr1khARumZ2a21gQJJw+fTpVrFgxFncYO1Op3FIbK4FIX0iGMKENkI4y5w/3RAbAcD1/ZJ+oZ39L3J5ftDVOnXaDsP5m/cYSHA3m5lS+rnDlulS22QtSVR95+E6tbNPnKHO+cNr4y5eEm31rw14g6pcxe246uWe7VN/31dAfZfjgcLh47KDjHpFfnzFHXjolHA7WSAfr+HlKVqSHu7zjKS3o5ABANEbOIqVlzv+Nyxd8rjMsd35KnyUHwYHiNH8gDoC7IoVj1qxZNGrUKNeoo8qVK9Pw4cMJTgFuTIAJMAEmEPcE2AEQ92fAK2ACTIAJ+EVgz5491LVr14By/ps0aUKDBg2iAgUK+LUGp4cuXLhA8+bNk/n0uKWH6B8cDSVLlpQG9COPPCLFBAPRFLhz5w4NGzaMcCvv1qZOnSr1BJwabnFHjx4tDRqn9tBDD9GECRMob968btMlyM+vXzxHSycOJ9wax2bDzXrjXh9Q9vDiMtx/w89fSEMcxnZqobyPW36rEQsFeyjw+4ooCHQPcBZZb/ftxswinCCIdrCLGjD3l+PhDywRA+Wbv0gVWrzs6epLmNGfPcFxcP/ePZlaYG7+OgCuX79O48aNk/+oNnxnPvroIxkNwI0JMAEmwATilgA7AOKWP8/OBJgAE/CLwJkzZ6h37940f75z2LavgXGbjRvxNm3aBDXcHwbT3LlzpVPBLSXh+eefl6r8WbJk8YsBqgp07NhRigf6asWLF6fJkydTRESEY7erV6/SW2+9RT/99JNjn6effpree+89ArvE2mB8Iq9867zp0cTlYmLPqDDwSPfhlCOipKPoX0zM6zYmjOYiNSNp14q5Pm/wM2bPIwX/kK+/7vsJjg4DODPKNHmWdi6d5aUtAAHChuL2P2+Zyl5LcisZaHTOX746XT13is5bKgEYn8PpgHkPbV4tKiQc8ZoDURT1OgxwQ+H1+T3hSIDDDWU3ddujjz4qHWyhoaG6j3J/JsAEmAATCCIBdgAEESYPxQSYABOIDQK4gcMv4FOmTPFrOoj8DR06lOrVq6cktKcziWpOvjFmjx49pCMiefLkOtPIvsjZf+GFFwjGu6+GCgaoAODL8ICzAhUANmzY4DiUShqB9ibi6QN3bl6nfWuX0Lb5P9GV08eVbsLdtgJjHyHs+ctVlbn4Ny5fpKrPd6Cw3P+LPlE1eu3mQUQA0hKQc++rIcUAYn6HRAUCp9v9LAUepNpte1NmkRrglOePOdJlzkYPdx4iyyWiqsHKKaNp7+pF0aZHP4yXXTg5/hB6AEe3b/T0cSq1iJSM+aP6SN0EuwYHBfQNSjV6is4c2EWLx78teVpb7hLlqV77AbR66hhZdcHcyjR5jh56+lW3Y/P6HGU8X331VUL0kW7LkSMHTZs2jcqUKaP7KPdnAkyACTCBIBJgB0AQYfJQTIAJMIGYJgCjBbnqb7zxhl9TIex+xIgRMfZLOG4Hcfuv2qpXr06ffvop5cyZU/URTz/VuaDaD50EX04GFWeCWxqB9gYSyAPIST8l8uOPbt8g88+RS3/n5g26fT264wVGfsqQNJQmYyaRe19YGsfQCcicp5BX+Ty7re9Y9But/e4Tv6iUf6yVqDAQJddpbTCWs4eXoOL1mwvnQzVKJpxNx0Vu/MafP6ezh/bINAKsO1vhYlRO6AogNN5T8UB800aAVAAAIABJREFU32RfoSFwXggaIhUhTWhmwu15hRatCYJ/RjOiJ7Yv/EWK7qXNlJWK1W0mxBNbePpdOHqAlkwYJkQBD4lSh3mpbrt+kpFdQ0rGhp8+p4MbVxDGRhRBBqFVEFGtARWt25RC0v93k44ogE2/TpGRCDiX1OkzUqlHnpQOAuwfDoVln71Lp/f9LacqWKEm1WzTQ+5bp6l+55zGTIwimjr8uC8TYAJMID4QYAdAfDgFXgMTYAJMQJHAli1bqG3btq7h9XbDwfiHEn6xYsUUZ9PrphJGbx0RmgCTJk0iRCXoNJ25xo8fT88884zP4d0MG3/XqbOnpN4Xhuui8QMdNQhwy49QeaQLQGzwn2VzJLJ0mbIJJf93aM208cLA3enBmDJNWorsMULcvDuXfkzqzHX2f0uIO8K552/kEeZCJM6TTz6pMy33ZQJMgAkwgSATYAdAkIHycEyACTCBmCJw6dIlQhg61Ld1G4x/iHY9+OCDuo8q91cJo7cO5q+wnupcKsr9N2/epIEDB9LXX3/tuNekkP+vfNAx2BGpB4gE2LV8rhDVO/0/Az9zdipSu7HnJh2Ognkj+9DZg7vl5wUr1qQqz7WnOSN6yJtuo5nL8cXgkpPM0CrfEzcYqKJRp04dt278ORNgAkyACcQgAXYAxCBcHpoJMAEmECwCCP3/9ttvpQNAt8WWAvfWrVtlKcFTp04pL9Ffw3rt2rX0+OOPu86j4mA4fPgwtW/f3mc1hSFDhlC7du1c5+MOMU/g6Nb1MlIAqvYQuavX8W3KIUL8Zw3v4uUASBuWmZr2HSPK8eWJ+UUlgRl0qm7Y4YDz8fPPP6eiRYsmAVq8RSbABJhA/CXADoD4eza8MibABJiAh4CuuJ7xIG7AP/jgA2rRokXQBf+sxzNz5kxtI9lfw9otZN9YW7NmzWTaQ8aMGR3fpgULFlDr1q0dPwfD7777jlDPnFscExCOsFVTxkh1fjTUum/Wbyzdu3NbRAB0p+sXz3sWmD5Ldnq0/3iZi88tOAQQJdOnTx+/Bnv22WdlFY20adP69Tw/xASYABNgAsEhwA6A4HDkUZgAE2ACMUbgrlAYHzlypFbdbWMxEL/r3LkzpUiRIsbWh4ERoTB69GhZ5ku1+WtY6+QiuwkAqtxq1q9fnz7++GPKnDmz6ta4XwwRgNL9XGHoGyXtwqvUF0J6bwkl/H+Ean5fun3jmmdmf+vcx9DSE8Ww/lYBQBQSxD7ZiZYoXgPeBBNgAgmcADsAEvgB8vKZABNI/AT8Ff5D+TvcfmfPnj3GIemI8hmLUQnPt1v4uXPnZMm+FStWuO4L0Q8vvfSSY7+TJ09Sx44dac2aNY594ETp1q1bjEdQuG6GO5A5/B84ar3Si4rUiqTTe/+m+R/2JVQsMFqhSrWpvkgPEAfH5IJE4N69e4ToG5QhVW2xGYWkuibuxwSYABNIygTYAZCUT5/3zgSYQLwncPv2bRk2O2HCBK21ouY2FLdr1qyp9Zy/nVVF+czjwzCHIRESEqI17d9//y1rke/fv9/1uRkzZlDVqlUd+3H4vyvCeNVh3Q8TafuCn+WaQjKEUpM+oyhT3kKiVN5K+uOTIV5rRQk8iANyCy4BRCR98803spzoxYsXfQ5erlw5GjBgANWoUYMdaME9Bh6NCTABJuA3AXYA+I2OH2QCTIAJxDwBf2//cUP+1ltvUapUqWJ+kWKGTZs2EXJ8EQmg2vzN/1++fLmcy60VL16cJk+eTBEREbZd4VyBAwLCZE6tSZMmNGbMGAoN/a/mutu8/HnMELhz6wYtHNPfUyYwS4EIatx7JKE8ICoHrP3uE6+JjeiAmFkNj3r27FmaN28eLV68mHbs2OEpTVq6dGmqWLEiRUZGSuebroOPyTIBJsAEmEDMEmAHQMzy5dGZABNgAn4TQLgt8uoRxq/ToLaNMN0SJWKv/rk/4mBut/NOe1YVAKxdu7aMnMiSJYvtUCrq/4MHD5bChlCb5xa3BFDib/bwrnTtwhm5EHOI/+bfplDU7994Fpg8VWpq1G045SpeLm4XzbMzASbABJgAE4hnBNgBEM8OhJfDBJgAEzAIqBiodrT69etHnTp1ouTJk8cKTBUhPetC/M3/15mrZcuWNGzYMEqTJo0tByj79+jRw5FR4cKFZXRAbDpSYuXAEugkJ3b+RQvG9qd7t2/JHVR4vDWVf6yV/O+lE4bR/vXLPDtLlykbNes/TlQJiHn9iwSKk5fNBJgAE2ACSZQAOwCS6MHztpkAE4j/BNwMVLsdxEWt7UuXLkmHA0KBVdvTTz8ttQ0gEKbTdObq1asX9ezZ0/b2/vr16zJFYvr06Y7Tc9kynZOJ+b771y2lpROHeyZq0GkQFaxUSwr/LRjTj07t2e75LGfRMvRI9+GUMrW98yfmV8szMAEmwASYABOInwTYARA/z4VXxQSYQBInAEO3e/fuNHfu/+qdq7auXbtS7969Y7zsn3k9OqJ8xnP+KusfOHBAhuRv3brVFYmvCgBRUVH08ssv06lTpxzH+eKLL6hp06au83CH2CEQNXMabZ4xVU6WLHkKatjlHcpbpjJdv3CWZg3vQkgRMBoLAMbOmfAsTIAJMAEmkPAIsAMg4Z0Zr5gJMIEkQEDFQLVigPL/lClTqHz58rFKyE1J324xU6dOpUaNGmmvU0ds0GkOFW0F6Ad89NFHBKbc4gcBcwWAVGnSUWSvEZStcPFoJQDNzoH4sXJeBRNgAkyACTCB+EOAHQDx5yx4JUyACTABSeDff/+lsWPH0vvvv69FpFmzZlIwMGPGjFrPBdLZn7UGkls/c+ZMGQHg1pBagPB+qJFbm4q2Aov/uRGO/c/Nef5mI3/b/J9o/fTPPAtKnyUHNes3ltJlzhb7i+QZmQATYAJMgAnEcwLsAIjnB8TLYwJMIOkR8Df831fIe0xRvHz5shTSmz17tvIUbur8vgZSrQBQsmRJmjRpEoWHh0cbzk1bIS50FJThJeGOq6eOoX+WzfEQgAhgqUeejJb/H16lPtVt9xYJ8YckTIu3zgSYABNgAkzAngA7APjNYAJMgAnEMwLIb2/VqpXP/HTrkgO5VQ9k+/v27aPXX39d1gFXbci9HzJkCKVOnVr1EdkPofuIihg/frzrc05OBuT8d+7cmVasWOE4RqA6ChAY3L59O23YsIE2btxIu3fvJnAyGqISUCv94YcfpipVqlCGDBlc9+PW4ebNm7R27Vr67bffCJoM27Ztk4/kzZtXzgNdCKdyiHZjX7lyhdatW0ezZs2Se8D6EVWB9JLGjRtTixYtKFOmTG7Lsv38/v37cryFCxfSsmXLCOkuV69elc6aevXqEcQX4cBJliyZ1/Nb5nxPG3/+wvNnSANInzUnXTi6X0bNoCEyoMEbgyh/uWpKa8NzZ86coTVr1kh+e/bske/yxYsX5X5r1apFeB/KlYu5coJg/ccff9D8+fPluRnvCng8+eST1L59e0qbNq3SfoxOZ8+e9fDdvHkzHT16VL4LFSpUoOeee45q1qxJqVKl0hrT6Izzw5jff/+91OIw3jWst2HDhvJnl53jza/JfDyEiiD4nuHs8I5ij+a1PPbYY/JnU1hYWLCn5vGYABNgAgmaADsAEvTx8eKZABNIjAS+/vpr6tOnj9bW/FXV15rEpvPy5culwabTYPyrhPFbx7xx4wYNGDCAvv32W9fpnNIh5syZQ23btnV83l8dBRhFMBwnT54shRth0Ko0GCcQe4TRpGvkGePD6Onfvz+tX7/ecUpV5nBeTJs2Te4DBpVTq1y5Mo0ZM0bL0AMjOEUQxeFL3BKGN6JKYLylSJHCs4SjW9fTovED6f69u47ryluqEjXoPIRSpPLtXILRvWjRIsJ3DYa/rxZTehBwPixdupTefvttLweRdS2qehkYb+/evfTJJ5/IiBxf7yCccAMHDtR+5+7evUsTJ06U5TWdGhwNn376KeEdCXbDOwSHGn4G/PTTT9JR46sNHTqUXn31VdtKIMFeG4/HBJgAE0goBNgBkFBOitfJBJhAkiCAm1z8Yg7DRKepGng6Y7r19Sf/H2MiN79OnTpuw0f7/MKFC9SxY0dpNLm1l156id555x0KCQnxdEVqBUoD4lbbqdk95zbXkSNHaOTIkfTjjz+6dXX8HMbS8OHDZWSATsONNW6ocSPrq8GhBKPaqeEsV69eLQ27v/76S2kJHTp0kKUUVW6Sz507Jw1TGIYqDU6Azz//nOrWrevpfuPSeZr7QS+6ePyw7RCp02ekhl2HUo6Iko5TwMGB9w9jm6My3NakaoS7jWP+/M8//5TRKL4cLegPbogE8NVgCH/88cdSBFTV+eSPcYwohTfeeMN1Drf3TYcT+uL9RGQL9ogoF9UWU84b1fm5HxNgAkwgPhJgB0B8PBVeExNgAkmWwMmTJ6WRi7BWnTZjxgyqWrWqziMB9/Un/7948eLydjkiIkJ7fp10Axj6PXv29Lr5Q7g5bgOdDCQYnV999ZUM+1Zpt2/fljeRSEtwu4lUGQ9h7xirUqVKKt0Jt9i4+VdxPPgyIrEP3Pq/9957roadeWFlypSRt/mFChVyXC8MN4Rn45Zb1bFgDGbnjNm3dgmt/GIk3bt7x2vO5ClSUq22vSm8an3btQSyDgwIZwfSHmCs79+/3zMH9CKQ0pE1a1alMzM6nThxQhrScLq4td9//93nbbpKBIjdHLrGMd43fK8gxOnWgukAwPcVFTlQllPVuWGsDxE9kZGR8tx27drlcbZUq1aNkCLwzDPPaEdBuO2dP2cCTIAJxHcC7ACI7yfE62MCTCBJEfAn//+hhx6iCRMmyBzf2GwIN37ttddo586dytMixxu3wP7kj+uwsRogKsYyUhlgBKuE4sPgHzFihLxxDWarUaOGvOXMlSuX67ArV66kNm3auBpFvioi4EZ83Lhx8h9/mi/jFOHaSLlAdIrbLbeTgYr32ku7QDgUju7YROu+/5QunTgihf6yFS5GNV7qRpnzFbbdAqJqMA6cILoGpAoTpHHgXYBB+YCi8KCbEKUxry8nixG10a1bN7/4wjiG4wdzqLRAvn8q49v18de5oTqfv6kQquNzPybABJhAfCTADoD4eCq8JibABJIsAdUyd2ZAcZX/v2DBAmrdurXWWfkrAIhJkOPevHlzpfmsN97BvP2HaFy/fv18phIoLdKhE0L1Eb2QPHlyx2F00i+cHESBGv9YHCIAYPhaG3LFEZmAdBZ/jW5flRxU+SL1ACUdkS8ek03HCaeT5uOkZWHoB8DR5Y9zxWDhFl1gZqajTaKStuDrPLA/6EQMGjQooP25nblu1I/bePw5E2ACTCAhEGAHQEI4JV4jE2ACSYbAhx9+SCjnp9Pswt11nvenr44iv3n8QLQKfvnlF+rUqZPScs0GSDBv/2H8Q1EfudAx1VTKEJ4/f16GkC9ZssR1GXYOIhUxN9eBRQe73HgYb8jThnHqr/GPuQN1AMAw7tu3Ly1evFhlKwH18RVlYR1YJ5WlS5cu9Oabb0ZzBqnqB7htStUBgHOE3oOqIyWQlKRgOI/c9m3+HM48cObGBJgAE0gqBNgBkFROmvfJBJhAvCegczNo3gzK4iGXNTabSjk9u/UEIqaGG2XVX9TNBoibcBlCoXGT7aahgBtzCAsGO+zfjhMcQS+88ILjkeqEY1udLsEy0LE4qwGJsRHFAsM7UF0EnVt1Kyjk2MNgjUlHjXlOHWeFTuSM3fdFVfhR5eeBqgMAzhToIKCKg1sLROcDaSO//vqrfH8CcR65rdH8eTD1CnTm5b5MgAkwgbgiwA6AuCLP8zIBJsAELAR0VO7NjwZy2+bvISAcHwaqzi/pujnH1rXpREcYhk2wlP9h2CICAbfusdHcUiV0wrGt7wfODkKTgYSOg0HhwoWlmn6JEiU8SIJpnPqrFxEbURrWd0DVWaETOWNnSAdzbzpOC51ynxAXjKbdoPClCaZjSmE6TxeOANChxX2ZABNIDATYAZAYTpH3wASYQKIgcODAAWrXrh3hdle12Rlhqs8G0g835sjP1WnVq1eXAoA5c+bUeczT1x8HgFvaAIQToS5etmxZn2tCCTKcDQxclYZx0R/58dmyZSMYftu3b5dicdAjcGu+jN87d+7Icn04A7dmNUyDaUBax0a+PdIjkLsdjNayZUu5zzRp0igPF0iUBsT8kC7xxBNPUHh4uBT0g3GoEvb+8MMPS5HB0NBQn2vVqZxhzf9HhBAiUL788ktlHr466nwfEWX07rvvKs3rz7lh4EDSGvB9wdlB3R/fN4gs4mZfpQWqV6AyB/dhAkyACcQnAuwAiE+nwWthAkwgSRPwR1VfpRRbsKHqGDHmuQMRK9RJjzBuTtOlS+daaq1r167SaE2RIoUjJp25MUjlypVp5MiRVLRo0WhjwoHQvn172rFjh89j8XWjDEMb4dgrVqxwPVqzMYbcapRTQ6nBYDSzgRosTQHzupzy353WHkiUBiIi4LBBlIrRdMLe3SI2jDF1vuNWbQ9EcuDPdKJufJ2zk8Cg9Rnd/H9/QupPnz5NEL/U1WsoV66cdNLUrFmTkiVLJpeuE2WB/nERQRWM7x+PwQSYABPwlwA7APwlx88xASbABIJMQEfl3pja3zDpQJauk38eiEFnflbHCDdCmyGQh/rzTk01BHrt2rXSOITugVurUKGCLKkHIT+7pmqc+FqbDn9z/n+wQv+NfYHJgAEDKGXKlLJCQzDSCszMIIb50ksvuSH3fK4bpYEHEamBSJamTZt6DEhjwE2bNhFKQ6oY3Kph5Dr5/+YKC/v375fOrM2bNyvzcOtoPj9ffXUcIRjHqTKE0xxwHsFhpluK8sUXX5TvHyI3zE3HQRlXEVRuZ8OfMwEmwARikgA7AGKSLo/NBJgAE9AgAEPz8ccf13iCKC4cAP6E/2NTgVQA0HUAdO7cmUaPHu0zZH/o0KH06quv+qzdrjMvlOBhtLZo0cLnmCpihr4cADqlIqdPn0516tQhlUoIWi+e6GwY6DExNtZirF1lXQj9R8nBb775RqW77APjHxERCBu3azqcVY1e1VB6s2F6+/Zteu+992RefTCb6vdRxxHij87HqlWrZHUPFQebsf/XXntNijymTZs2GhKdVCpV7YZgcuexmAATYAJxTYAdAHF9Ajw/E2ACTOD/Cbjlq9uB8jff1l/oOrdr1jkCqQCgI5AIIyR79uy0bds2x20iZxuaAujnq+nctqMSw/DhwylDhgw+x1QR8PPl2FE1Is0icnPmzKG2bdv6e+y2zxkGuj/vrdtCdG9m3So9WOdzM/6RTgAH0qhRo9yWKtMGpk2bRkjH8dVu3bolow1UqkiYhfR0IlBcF2vqoPp9VHFYGcPq6ArgGRWRTuuekG4BZ4+d8Y++Og4L1TQIHa7clwkwASYQ3wmwAyC+nxCvjwkwgSRDwB9DCiHSEAYLCQmJFU5RUVGEX8B1buuwMJ066XYb0XEAuIHAWj7++GOKjIz02RVGIG52Bw8e7Dak3B8U8evWreuzr2oKgJNegk5EgiFMB9HAnj17EsLP7RqiDeC4qFixojR4VUKxVXUWwAU3ta1atZKaBQjbVmk6SvJnz571uT+7+XD+Tz75pGOkhk7eu+otss47bGgK4Pa/f//+BCPcqaEvdCzwnVQVqlR1sOg4QrA+XYek7s88FcedjsNCNQ1C5Z3lPkyACTCBhEKAHQAJ5aR4nUyACSR6Arq/DANIbDoAYAyMHTvWLxE51Xx7p0PWMZ7cXpRXXnlF3iC6OU1wO9m9e3clVXsYrAgnN4vI2a0DRhrSE9wE/KwCcMZYOhwM4wYlERFibdesN+Gq7yBuTnFDPmvWLClMZ9dg/MM5hcgIiCzqaFzovNe60Q1wQmBdTjfI2ItO3ruquOW+ffvo9ddfdxWAxPxGeD4qRiBNxUmHwHwbrvNuqN7U6zhCsG5VLQT01fl+oT++W1Dsh+CfU9N1WOjqTLj9bOHPmQATYAIJgQA7ABLCKfEamQATSBIEVI0vMwwdQylQiKrGq908Oje6ds/rGDe+9glxPtzqm2vXO/XXCf9/8803qVu3bj5z/2GcfPvtt44Gs3kdTvnvOkYkjBuUIfTlxLDehKu+g1Dob926NeHfq1evtkVodbToOABUDUldI1L1/HXCyJ2cNVYoOvtHeD6MdF+3/4hggXgeyt6hnTx5UgoxrlmzxvWrrnpTrzMmJlVNK0BfXceNSsUOXYeFjs6EK1TuwASYABNIIATYAZBADoqXyQSYQOInoGp8xZUDQPcXdvM6A821DZYDQEX4z1i3jgiciuGjWufcVzSBjmGKNeGWu02bNrY3yHaaBar6AugH9XaUbrNrNWrUkGkWuXLl8ny8fPlyqaqv0lR4YhwY1S+88IKSUj/6Y71Ih0iePLnPZeiEkYMFWLo11ffJ0BSAc8Pp7Ow0DHScQ6oOFlRWQAQCqhC4NdW0Aoyjk8qC/nDcIMXGrrSmeV06Dgud9brtnT9nAkyACSQkAuwASEinxWtlAkwgURPwxwFg5HmHhobGKBuorCOXGzdm/rRAIxWC4QB49NFHZY67CiudUGIVQwLRBH379lUq4+bLSaFqRCP8HmKDc+fOlYaTtcGA/OKLL6hs2bJeH0EYEZEDvhrGhtGLd8FOV8BJD0HVqFbhifVBTwFpCFizSlM1IlV1GjCnjraFivgjxoSYIFJtIBaIZ+waIk6QSoLUCqPpRhg0atTIFZtOZRKdKJ9du3ZJx8KePXtc14AOqo4bnagd1TQIpQVyJybABJhAAiLADoAEdFi8VCbABBI3AX8cADq/dAdCL1Al8kDFtgKpPoB9w+D99NNPqXLlykoYbty4IWuMI2TfrfkyJO7fvy+NcJRxww2tW7O7OTc/o/qOQHMBKQkw5u2MLLtwatVbWYjewXgcNmyY7XY6dOggnUWpUqXyfK7jUFF9p3VTUmBwQvvBvC67Dei8azDWkVJSqFAht6OVjgo35woGQQUIVGxApIKd2KbTO6IaYaDqYMFaVJ026Kvj5Pvuu+8co0esIBERAWdI+fLlXRmrMsBAgUYluS6GOzABJsAE4ikBdgDE04PhZTEBJpD0CKje7prJBCqup0IZSuQQTbO7SVZ5Hn369Omj/Au/3ZiqxqnTemD4wQnhFvptPK8TcWBXsg8G7+HDh+UNtS8Fd/N6VSoJqBqRMKLxbtjVjnfKg1c1fLHfZMmS0R9//BENt9PYOg4VQwE/derUPl8v3fB/1bQCnTryqhE4Ou8v0gkyZszo+H2DEB4qGFibavqGqoMF46u+b+irmlagw0LHUNdxMmFc1fdM9Wcc92MCTIAJJBQC7ABIKCfF62QCTCDRE9AJ4TXDmDFjBlWtWjXG+AR6+x/XDoAmTZpIsbQsWbIoM9LJJTbffCIvfvPmzfTNN9/Im38n9Xa7hSDioH379l5h3dZ+qgYZbk3hULCLOnASUzt37hzh9t6tQkGBAgXo2rVrhPJ71uYUqq3D01DAdzss1ZB6jKNaqg99dcLeVSNbdIxefJdxFnaRG4i8gFMpa9asXnh0xlc1fG/dukWDBg2St+8qDZEQEJ10azrvAsZSfR90BQADdUq67ZM/ZwJMgAnEVwLsAIivJ8PrYgJMIMkR0BHxMsOJyVJWOoaFrwMLxi/bqsaveR26of/GszpngTJw+Afq6z///LMsIafboCT/xhtv+CxNqGuQ2a3BVzi1zp7txvaVY6+Tm62izH7nzh2ZggCjU6XphKfrOBZUjVMI+qEU4+LFi1WW69gHug1NmzaN9rmq8yYmDWqUm1RJsdF5F+DEQrqAyrg6pRvBwSmSIqAD4oeZABNgAgmAADsAEsAh8RKZABNIGgR0ws7NRHSMG12S8+fPl4apzk223RzBcADA2MONpE7TUf03jxuoMay6Rhg4yJdv1aqVa256MJwxUOGHHgGqA1ibToUBu/35EmpTzc0uXrw4TZ48mSIiInwi1DWoVQ11HQFALFD11tvf77YZgtPtP/roqPWrOFgwps6adVKRVN8FrCGmIjcwdkxHTqn+DOB+TIAJMIHYJsAOgNgmzvMxASbABBwI+HvDq/PLtw78EydOSOPfqc67zljBcAAgjB/hz6rNrsyd6rOx4QDAuQ0ePJhq1qxJDzzwgOvSguEAcLpBxuRQ9G/durXrOuw6uAm1BTs/Xfe2V9XoVdVBMBio3nrDmEZ6xbJly/zii4cQAYOSh3ZN9ex0BAB1GNvpYDhtVMeRh8gaOKzgKHNrOuPqVG9wm5c/ZwJMgAkkNALsAEhoJ8brZQJMIFET0Pkl1gwC5e1atmypZEiqAEQuOwzucePGqXR37aOaK+00EPKhoYy+e/du17nQoUKFCnLtCEv3p+kYP7rjw/hAHjYMQh1dAgjpvf7667Ro0SLdKWV/iL999NFHBGPdrukovluf9xWFouO4UI1m0XHQYL/Tpk2T5fXcmo4AoI7jDSH6MN63bNnitgTbzxECj5D1fPny2X6u+nNDp/QdGONnysGDB13XrKOor5PKo/pzQzf/X+fsXDfPHZgAE2ACCYwAOwAS2IHxcpkAE0jcBHSVzQ0abuXjdKhBTfu3336Tyv2Bhv4b8+rc5FnXCkOke/fuBDaqDYYLcsTTpEmj+ohXP9zY4jZcZ063icLCwqRWAIx4J0POaQycycKFC6XT4Pr1625T2X6OaAMYVE7RBjqGmXUCXwr7OqHk0EJA+Tu3iIiNGzfSU089RXAuuDUdY0+nEoeOmj7KN+IdRkUNf5qvs9OJHNL5HqLKA0onwvHk1lQdN1hr//79pUimSlONHNJJgcC8Oo4QlXVyHybABJhAQiLADoCEdFq8VibABBI9gfPnz8uw+yVLlmjv9c0336TOnTv7VJF3GxSGJkL+UUPeHzE7p/F1cnnNY2ANffv21RZPC/QXfBgUcCIgDSLQhrx25Pg3b948mnq7ythmuehEAAAgAElEQVQ4E1QUePvtt+n48eMqj0Tr4xair2NEWgd3iyzQua1XFbT86quvpHaCSlN1AIDz2LFj6f3331cZllRLACJ6BY4XvFP+NLcIBh09BNUbdd01qzoA4FBEag4qZag0VQcAhAKhQaHadFIWVMfkfkyACTCBhEKAHQAJ5aR4nUyACSQJArpGiBkKQsthQLVo0cL1BtUOJuZeunSpvPn3ZfzDIDl16pT2efjKP7cbbP/+/bK2uD950zrq4da5/XU6mMcJDw+XBj/+QRpCihQptHnhAdxww9iF9kEg0RhuIdo6YfrWjbhFFuiUt1RRZsftPxxdCNdXaaoOALzTGNetDKIxp4rR60/0inVPvoQb0VcnXUXFoIbTC84VCICqNhUWSCv6+OOPacSIEarDyp9FboY9HCCIroCTTLXpREKojsn9mAATYAIJhQA7ABLKSfE6mQATSDIEoqKiZI64P0Y2yt7BCYAbLrcwajNQhCZ/++238vbz4sWLjqyRW9+mTRtpIOgapDqifCgVhpt/1ZtCuwX7UqV32mAgToeGDRtKg79atWqUO3duSpYsWUDv7JEjR+jdd9+V6RiBNjcVfJ0wffNa3CIL0FdH9d3NAeDPe6HqAJgzZ47UmVBtbkZvIO+SeQ1uTHTC390M6jNnzlDv3r21jH+s1S0aAsY/yivifdb5ueG2XswNByFSFXTGdTs71XeA+zEBJsAEEiIBdgAkxFPjNTMBJpCoCQRyGwswuP2G8Qsngl25NzO8+/fv07Zt2wgigiriciirFxkZSR07dqQNGzZon8OAAQOoffv2jjfi2DvCeeHE8OWIUJkYht/EiROVhAAR/YD9wLGxY8cOleGj9UF+Pp5PlSqVX88bDyHHH6J1Y8aMCZgBxnQLIUcffx0AbpEFGBuGHww5lebL2MXNP9JcdM9HZf9nz56V2gNQ01dtvozIYNz8Yx0qzgudCAtfGguBRL74Wqe/xj/275aygNt/7GnWrFmqxyb7sQNACxd3ZgJMIJERYAdAIjtQ3g4TYAKJg8DatWvlL7/+RAEYBJB7DuVx1A/PlSsXpUyZUn4EI/v06dOEOWBs498qzRAazJQpEw0cOFAadv40RALACYDQeKwJBgJuHufNmycN3507d/ozrO0zjz/+OA0fPtyn2n6wDG44Xt555x2Z4+xPyD+iMBB+DmfMX3/9FTQGTZo0kc6E0NBQxzF11O/Ng7hFFqCvjrhgp06dpBPFzA9OKmhiICLEX10KX9oCeP/gKIJopE6z0z4IhiPJvAYVQxUCg+Cm0pzeBTgBIc4XiOilnfMGP2smTJggKxjo3NAbe/GlLwHWn3/+udTG0G1dunSRzqTkyZPrPsr9mQATYAIJngA7ABL8EfIGmAATSIwEYAyi/jV+eY4PDcYtDFMY1Gg6t7pxvf66detKUcOKFSt6nCB37tyRAn+48YUTJJhOB0RHwCBTLfF35coVGX0xadKkoBr+BncYOti/r5QQHaE+Y1xVnQUdBwBSWJAjXr9+fbnew4cPy+/AlClTAnqNnMpCwrnw66+/SueCPwYqbp9x3qg2cfLkSYLOBdbqz1h2GwQ7OPF8NR0HAMaB0wYVLkJCQgiRDyj/OH78+ICjTRAFAGcbShai6UQW+dqfXYlTQxhz0KBBfjmFVFILAnrh+GEmwASYQDwmwA6AeHw4vDQmwASSNgHkEKMiQCB58MEiiHQC3PobKQW7du2SebdQC4+LlidPHjp27FhcTK00J0r+QYzx0UcfpWLFilHGjBk9t9q4FUXIPfLZZ8+eLY3/QNMdfC1q+vTpVKdOHZ/r9scBACMdom6ZM2f2ObaOA0AJrp+dypUrJw19RLIgwiAmDHY/l2b7WOHCheUNd4kSJYLqAAjmGmNjLHyXIPIHR0iGDBmk0+KHH36QFRv8dbSwAyA2To7nYAJMIL4SYAdAfD0ZXhcTYAJMQBCYMWOGzHH19xfdYEDE7SkMPRgkRkOEAsLdYaDEdkOIOG5uVcu1BWN9uI3GrWNCa6rlF3WU5A0GqmHUn332GeGmlpseARV9BYyIFB4jMkdvhqTbmx0ASffseedMgAkQsQOA3wImwASYQDwm4G9+crC2hJDsjz76SCrbW1swdAp019m1a1fCPwjff/3117UF4XTnQ3+EuuP2eNWqVf48HqfPqJY780cE0E2d3ti4ThWAOIVlmhzOLuhTINIlrpqqg0WnCoA/e4GoJRx+8bmhCsHixYuVl8gOAGVU3JEJMIFESIAdAInwUHlLTIAJJC4CEKnDbXugedC6VGD4QjwNoex2+eNwTowcOZLGjRunO7Rf/Q3jH2kIgQiA6UyO8GOULkPYOHLpdWqj68yj2rdp06ay7Nm1a9eUHlER6cNAupUnVMPTMXZMGqjh4eGE9IVgNrz3iGw5fvy4aw16nXmRKnH+/HnlR6ZOnSoFPN0aUhmgQ7BmzRq3rtqfwwGIKJJglKK0Tp49e3YpRhpoQ4QSxAKREqDa2AGgSor7MQEmkBgJsAMgMZ4q74kJMIFERwBOAIgCTp48OVb2BsMXYmyPPfaYT/E4f+uG62wCBhlygF977TWvEnvnzp2TNcvnzp2rM5xyXxiXKHtYr149yQB6B3BCxIUmA9aCVBAIrHXu3FnJ2FMV6TOA6ITqq+b/Y+zLly9LQxp6B8FsuPXt16+frHCgWwbO1zqMUpV4t6HBsXr16oCXjfPDWIimgbaHW1Mp/2eMce/ePRo9erSsthDMhjUgzQaREG3btvVLbM9pPfgeoTwjzi/QhjFy5sxJiJhQbewAUCXF/ZgAE0iMBNgBkBhPlffEBJhAoiSAMFyUyYMjICY1AayGrxvMmDSMjRt45DgnS5Ys2lJiam5UDkBZuIiICK85YbzB4MAtfGw1lBWEoyNfvnxaN/W+SqjZrR0l4CC0pvJuqVQWMM+BSgtwAgSrQZQSgn54P7Zs2RI0A9UqdhkMDQ44bRApky1bNukEQElDt/bss8/K77khuunWPyoqirD2QMqGmudAuUBEHSECIJiRPnBKQcOjVatWctxAI5vAFqkoSAlq3ry5GybP56rpK8oDckcmwASYQAIiwA6ABHRYvFQmwASYAELfN27cKGtfB7NWvEG2YcOGUrDNavi6kYeiPQyyYN6O45d7lBUrXbq0z+mhRdCzZ8+ghILDQMFtJ27Z8d92DYr9EEUMZrk3u3kQeQCDEfoLZufHnDlz5Brd2uDBg6ldu3Y+IzjMY1y6dElGGbjdpuPmFnsvX7682xI8n6uO7TYgDFI4YGDsQckfDd+JpUuXEm51IWbob0OECYxTs9EdqAbH888/L8dEuDvWiSgLnItbQzlBpHuotmAZ6XjnkU7Qvn17Lw7BiPRBRAH2XrNmTc87CcMdfPxJrTHrk+iIWOL9hSO1TJkyqni5HxNgAkwgURFgB0CiOk7eDBNgAkmFAFICUN4NucrByIHGrT+MaCiPQ/TLn4acaaQNoK54IM0o+4VbQtUb0L179xJCtwO5mYfBjTDiqlWruhrNMOa2b98uNRJQxi+YDeuAEQbD3zByzeOrpD7ohJCbx4YhBqeDryiAl156Sd7coo68TsN7ilQORBr408yRENbnDScAHGO63we8b4hoaNmype27j+8adC50tC4wJozdJ554wmtMldKeyPtHSH/WrFm1MOG9wJw//fST1nNGZzj/4EQpVaqU7fvvb/QLnAqITujQoQNlyZIl2tpgvKPEqE4qD4x/6FsgUgHpOTppECjNOWrUKAoNDfWLEz/EBJgAE0joBNgBkNBPkNfPBJhAkiYA4wRG2/fff08rV67UZgFjFwZdZGSksrHtaxKU5/vzzz9p4sSJ2oYxfqmH0f/cc8/J/GDd5q9TBIYPKgo4Gdxu+929e7fkj5t5f2+g4YB56qmnpAMG/22X7mBeh6/UB1X9Brt9ud14IyoDOfdYoz9N10kE4xFGHm7n4dRw44LxEZ0BJ5RKKgOcCshHd9sPuCAyAoajLwcD2L/44ovUpk0bypMnjy0ifD8QYWL3rmAdMP7xvfSnYc/QGUAEgcr+MYfO+68T/YKzw/vcqVMnGVFkJyRq7BHfXdzK493CHL6ak6MCUQqIDvEVwQLBQDhyHnzwQX/w8jNMgAkwgURBgB0AieIYeRNMgAkwASKEWSMXGCkCSA9APvC2bds8aGBgQ70dN3xVqlSRIdzIS/b1i7m/XHEji/BehOcvX76cDh06JG/MDaMEhhIMOqwJa8E/BQoUsL3x1l0DFO2RioBogE2bNslSgYZRYWZQvXp1qXAerJtAGInYJ3LSsVeo3+NW1nwG2EvFihVlSDhKCyK9oUSJEvL/3YxbKwcYu5MmTZKOFhilMB4RPYCwc4zp77nCiYOSh3Di4LYeZwbnCG5OUREiU6ZMukfi1R/jY70LFy6U8+CdNc4HeyhUqJBkg/PBv1WjQMyTnD17llasWCHnAH/DaMf4YI6xISKYK1cuLU5XrlyRvKGKv2HDBrluvFMwLOFEg+6Cys39zp07paAn1ghHANaE9UCDAVoPgTbsf968ebI0Ht5/w9lgfO/Kli0rGfj7/mN8sMX6rXwrVaok30OE+quwMO8V5SiRzmE9N3xn8PMKqR9gbRcZg3Ggk4I9Q7sBPwOwbzgi8Gzjxo2D8v4Gejb8PBNgAkwgrgmwAyCuT4DnZwJMgAkwASbABJgAE2ACTIAJMAEmEAsE2AEQC5B5CibABJgAE2ACTIAJMAEmwASYABNgAnFNgB0AcX0CPD8TYAJMgAkwASbABJgAE2ACTIAJMIFYIMAOgFiAzFMwASbABJhA/CPwr8hFv3j8EO1etYCObd9I1y6cpdvXr3oWGpI+lNJnzUGFHqpDEdUbUtqwzLG6ibu3b9HxHZvEmq5R7hLlKW0mPVX4WF1sHEx288olOrP/Hzq5eyudP3qALoh/7okc8JtXL3mtBloIIRnCxD+hlC28OOUrXVnyTJXWvsxjHGyFp2QCTIAJMAEmEGsE2AEQa6h5IibABJgAE4gPBO7cvE47l8yi7Qt+phuXLygt6YFkySh/2apUtWUnSp9Fv0KB0iSmTvfv3aXVU8YK58R8+adwPkT2fJ8y5S2kO1Si6S8dIn9vlg6bEzv/8nLW6G4SToHM+SOo8jOvU+7i5UgoAeoOwf2ZABNgAkyACSRIAuwASJDHxotmAkyACTABXQK48d+7ZhGt+2Ei3bp2Rfdx2T9VmnRUu21vKlCxpl/Pqz50cvc2WvDhW3T31k3PIxUeb03lH2ulOkTi6CeqSeB2f8vs7+jQ5tV07+6doO4LjoD85apRrVd6Uer0GYM6Ng/GBJgAE2ACTCA+EmAHQHw8FV4TE2ACTIAJBJXArauXaeWXo+jwX38SShQG0lKkSi0NxsJV6gUyjPOzYn2rpoyhXSvmevWp9FRbKtv0+ZiZMx6Oev7Iflr11Wg6e3B3wGfmtr2w3PnpkW7DKUO2XG5d+XMmwASYABNgAgmaADsAEvTx8eKZABNgAkzAjcD1i+foj0+G0Om9f3t1xe1vWJ6CVKRWJOUqVo7SiBxxNNwyI8R8j4gWOLVnOyFywNpCc+alyF4fiHSA7G7Ta39++fQxmjuil9AkOON5Nk3GMDHf+5Q5X7j2eAntAYT6b/hpskjT+N2WvbEfnF+6zNkpR5FSlCOiJGXMkYcy5S4QbbsXhM7D6X07RQTBKoJTwe488VDeUpWoQechBAcPNybABJgAE2ACiZUAOwAS68nyvpgAE2ACTEDmiS8aP5BO7trqRSNLgQdlKH/mfIV9UoLTYMmEoXTt/H/GuPFAmSbP0UNPvxp0ylEzp9HmGVM94yZPkZJqibWGV60f9Lni44Abfvqcts79wXZpYJG3TGXptMldooK2sQ6BwA0/TqY9QkfAGgmSLHkKavDGIJkSwI0JMAEmwASYQGIlwA6AxHqyvC8mwASYQBIncP/uXVo5ZTTtXb3IQwK3xqUbP0sVW7xMyVKkUCKEKICFY/rT7RvXvPqH5cpHTfqOIdzOB6tdv3ie5r7fgy6dPOoZskjNSKrxcjeCgZrY250b12nBmH4y8sLcEJpfpsmz0gmSMiRtYBhEikXUrG8pSjhZrE6A8Cr1qW67t1gUMDDC/DQTYAJMgAnEYwLsAIjHh8NLYwJMgAkwAf8J7Fj0K637foLHyIPxX655Kyrf/EWCqr9yc8jJT5kmLUX2GEHZI0ooD+XWcc/qhbTyi5GeNecsWoYadnknyZSsszoAYPgjyqJgxVp6Z+YC2s7RgkdyPFiKGnV/l3C2gTRDcHLjr1/RdVFeEgKDpRs9RaUjn1F2PAUyPz/LBJgAE2ACTMCJADsA+N1gAkyACTCBREfg0skj4ia9FyH/32gRNRpSrZd7egwwlANcj3DwlfMJZfeyizzy+h0GUNpMWaPx2L9uKS2dODzanzfoNIgKVqoVFH7IfV80dgAd3xklx8uQLafUGciYPXdQxk8og5z4Z4us1oDc/sKV63mF+ePMEMJ/YMMKUcnhstQAQGnGAuWra29v6YRhtH/9Mq/noOnwaP/xtu+AzgSoWrBJGP/WCIPKz7YTToCndYbivkyACTABJsAEgkqAHQBBxcmDMQEmwASYQJwTEDf2q6eNp3+WzvIsxU60zy7XvF77/rbq/mf276T5o/pGSwMIpgMAFQr++HiIdEYktbx/1XfG7swKV65L9YTjRrfZOQCCEQFw4/JFIeLYnS6eOBJtSf6uVXdv3J8JMAEmwASYgBMBdgDwu8EEmAATYAKJisD5I/uEsf4mwRBDQ+58rVd6UkT1hp59Ip9/wei+Uh3e3OLSAbB66hj6Z9kcQqpC+cdbU/lHW3IuuulwnPQBSonQ+irPtdd6h29du0LzRvamc4f2ej1XqFJtqt/x7YC4I+R/1vAudPXc6Whriqj2MNV5va/WWrkzE2ACTIAJMIFgEmAHQDBp8lhMgAkwASYQ5wSst8R2t7owzmYP7+pVag+OAuTbQ2Xe2g5FraE/PhrkFdLtq78/EA5uXEkrPv+A8pSqKCoU9Ak4D92fNcTnZy4cPUBzP+hFN69c8iwzuSjZ16jbcMpVvJzW0pFisPLL0TLawmhwvKDawoM1HtEay9oZYyK64OCmVV4fpUgdQg27DqXcxcsHND4/zASYABNgAkwgEALsAAiEHj/LBJgAE2AC8YqAVdzNyag7sfMvWjC2P90TefdGSxuWmZoKVX/Uk7e2LXO+p40/f+H1xyEZQqlJn1GUKW+heMUgsS7GTofBn0oMR7eup2WTR9Ctq5e9UKE0ZGSvERSSPjRghNCeWCPSUDAXHAKhomJEtZZvyNKF3JgAE2ACTIAJxCUBdgDEJX2emwkwASbABIJKAAbXovEDPTe76TJlE6X6RgkhPW+jfrcQ/lv55SiLARhBjXuPpNTpMnj9uVWcz/gQN7kNuw3TrkUf1A0nocGMFAnzlvOXq0YN3hikVCIRaR9bhSNn+4Jf6N7dO17koNKP2/kcQgiSGxNgAkyACTCBxEyAHQCJ+XR5b0yACTCBJEZg3Q8ThYH3s2fXTnXdrf3wgJMxCVX+RePepru3bnrGDVa4eBI7Hr+365T/X/WFTlSyYQvbce/fvSt0IC7Qmf3/0N4/F8vbeKvhjwdTpUknUi56U4GKNf1eHz/IBJgAE2ACTCChEGAHQEI5KV4nE2ACTIAJ+CRgZyTWeqUXFakV6fUcbvQXiyiBYzs2ef25nZjclTMnpPr/5dPHvPrahouL6gOn9u6gbcIBgRSD29evUuZ84RTZ8z1KE5rZee3iuR2LfqVNM6YS9pCtcHF6WNxq25UjNAbBHjb98qUQDZxN+G+Ur3tE5MKrpCPcvHqJdi6ZRXtWLRBCdacINeuxPijUV2jRWhrEvhpC51dPHUuoWgCDOmvBImLuYb73GOC7e/nUMZojlPWR4mG0aPn/guOWudMpSnC0M/TtloBzrCtE+cJyF3BcIUT9ti/8RZYevHb+NCVPmYpQ/cFOK8IYBM6HDT9/LitR4HzcGKHPvj//kPNcOX1crj+F0DfIUaQ0lW/+4v8iE4RGgWsTDA5uXk1/fvsxYd2oJlFZCCSWaPCY66PcgQkwASbABJIGAXYAJI1z5l0yASbABBI9AauRiFD+yF7vS+PL3JzKtFmdBecO7aGlE4fTpZNHvZ6HUdWg82DKV6aK589hSBs53+ba74gUqPhkW2mg47ncJStEM7DPHd4nFemNnHSIxTXq8R7lFMafU4uaOY02C0PXaEp6BMI43LViHq397hNplNq1nEXLSCHEVGnT236OfPaVX4ySN+pG8ycPX/dltKZ24HmkdzTrP06yRbNzEtjNgzPJnD9CVlnIX746PZAsme1ywGjb/J9k2oCVV/6yVenBmo3+3wHyIIXmzOc1xp7VCwWnkR7RSDhVoC8A5461Qdzwj0+GRHvPjH5Yb/H6j8lKB8lSpPCJzq5cpa8oCd1z4P5MgAkwASaQ8AmwAyDhnyHvgAkwASbABAQBq7Cfk2HqS00eBvD5I/vFTfL3BFV+3I6bm12JvrMHd9NiUSHg2vkzrueA8R/pPpxSpk7j6btj0W/SKDeak+PC+NwqdIg/LyjC1+t1GOCcCy+M/6hZ38rbcbODwm7BZZo8Rw89/artXqzOCnTy1d8ViGIHOxFGK0s749c8fLLkyalw1fpU+ZnXKU3GTD5nRvTGclGR4bCo/uDW7M7LqlfgdKaIGEF6iVWQ0Don3rvSjZ+lh55q6xwJIM541ZQxwskz1/O4kwaG2574cybABJgAE0i8BNgBkHjPlnfGBJgAE0hSBKwq8XlKVqSHxW02QqlhZG8UIdloKUPSilJyF70MYRhYuEW/ff2aY/g4bvArPvkKlRZ1541w7NP7dop0grdFrvlFJdbWkoS4Uf/j4yEynN5oGbLlpGb9xhOqEtg16+0yyhFCCA8aBk5t39ol8kZaJTQ+SwF7MUSMbS2xCPE8CCdmyR+utH9PJ2Gs3hSpBPdFqHsywTVEjOMrxB1l9favX+Y1R7G6TalG6+6eP0OaxtwRvbxKO9otCsZ41Rc6UkS1h23nhPGPG/njf0cp7Sna7b7Y25JPh9KBjSs8zyNK4dH+4kwzZfX82Y1L52VZw4vHDyvN41ZG0G7/RWs3oZovC0Yq6QNKq+BOTIAJMAEmkNAJsAMgoZ8gr58JMAEmwAQkAWtYPHLacSt+69oVGWJ/7tBev0llyJZLGlLmMm4wFBeM6Uen9/7tNS4cDggPL1a3GUFs8Pjfmz2fF6pUm+p3fNtjkOE2f/a7XejKmZOePmbHhXXBdhUJrKHw1mfsDE2ssUKLl6nQQ3VEvfqVtOHHyZ7KCXbGKsa0izzIHl6cGvUcYasbgLUe3baBjm3fIB0rZ0VKBYQUIcxnjqyQaRJPtKGyzV6wPR8dAUDMeVuc930RuXHu8F65t4Mid98awm8XySEnF8b7ZpFeETXza6+1oD8iDsqJfPxzB/fQ+h8neT638rdbrx0nqzMFA+Yt/ZCMUEBb881HdHLXVq91OIlaohPSFdZP/8yrf732/alwlXp+v/f8IBNgAkyACSQ+AuwASHxnyjtiAkyACSRJAssnjfDKTa/weGsq/1grKawHQ/3Unu3aXHBbXLbZ8zIHG0azuVkdDvgMt/cNuwyVYnx2xj0E3WB4Gw3Og/kf9pVrNJr1Zts8JyIFEDGAyAGjud3C71zyO/0pjEkj9B8RA7Ve6UkR1RvKISAWN2t4FyEIeFr+v5MDAEKF676f4BU5EZozLzV588Po0QrCkF49bbwUwVNpvpweWNfs4V29bvaxB2gV+BLiM+a9LET1lnz6TjQHkJ3Wgl0aASI/qrbsRMXqNJWOG+t7ZjXu7TQmrPuzdaZElKBG3d/16C9cPXtSOK76CAHK4x6E6bPkENEhYyld5mxeWJ2iCSo/245KRz6tcgTchwkwASbABJIIAXYAJJGD5m0yASbABBI7AWuYuOEAwL6PbFknb20NhXUnFhC/SyfCtHHbGy7yxbOHl7AVibMLt7bWkrcz7qEeX7BSLc/01rQFfGBXuQB/jlvsP4TWwNHtG6Mtv1i9R6lGqy7RQr3tKh7kLl6eGgrVfsOhYc3rt9MpQOUAVEOAMKK1lX/sJaogHC3mMHNdp4s1MsI8hx1HJdFD0yBO+gBmZwucKniHDm5a5XnSGilw+8Y1WjC6LyH1w2hGpInx/3YOC6Qb1BHVBoyG9IClIk3AcMo4lZW0agk4iQnuFuKOq6Z8GE3fAQ6pyF4fUMbsuRP715/3xwSYABNgAooE2AGgCIq7MQEmwASYQPwmYHUA2BnSThUAdEOlrcJ9IFM68hkRvv2axxDevXI+rfxylAeanRDc5t+mUNTv33j6pEyTliJ7jKDs4jbY2o5sXSccAINt8/hxS11L1LKH08Lc7IxRs2Pkzs3rYo2jRYm75fIxGKJVnu9AJRs+4TWOk4GJTna56XbGtNPbg/QKpEVYqzUY/SHGiJx8c9OtPHDn1g1aOKZ/tJB6syaDnTiktdyjXaWBSkKYr2zT5z3Ls3M2mJmjo/XcnRwadu+Z1YnkyzmDuQqISgf1Ow50rSAQv7/dvDomwASYABMIFgF2AASLJI/DBJgAE2ACcUbA7sbZaihhcXZGni+j225DdrfqdmH41ttbO6PV6rRwCr/H/hYJscET/2xxZJwxex5Zag4GtdHsjFFwKVChhkyJQJ45mBjNrgwgnAjzR/VxLFOHZ+3mvnj8kFSlh1ZCZiESCKG/rAWKEFghRSK5KGkXkiHMsQyfsSa7VAu7KAVfL5+d2CL6mx0Adsa2NYTeWo7QLhXBrmSh9V1UPXc754d1rC2zv6NNv37lWN3BUe8gzr6tPDETYAJMgAnEJQF2AMQlfZ6bCTABJsAEgkJA1QFgZ5w5Gd1OC1MR7rNbjzUPXN5Kf9iPTu7e5pnKWiXA+GCFKEm3Z/Ui8b//yt4ipKkAAB3ZSURBVD+KqNGQTu/5W+SHH/NapvW295AoY4e0AXPpP9xqXz13KlrpOUQdwLhMG5bFMyZE+2a/21UI6u2TfwaDF2Hz+9YtjfY8BOpqv9on6DfNdhUArGH3bi+RkxCkOfXAmttvdytvdUbY9bEa7VYHE859wei3vDQpnN5Ba/lD61hnDuyiBR++5TkLRFFAH+DQ5tVeSJA6gPKTeL+4MQEmwASYQNImwA6ApH3+vHsmwASYQKIgYHfDaw27xkbtbnmdjG4nMGcP7hY34m/K6gJGi1aS7tQxmjOiuxQCNJo1D/yOUMb/deBrHvE99LPLhf9n2Wxa8/U4jxEfljs/Nekzik6KG/zln73nlRIAA73Oa296lN9P7PxLCiDeu3Pb8ZxhVJYRNeZLifKGZqHD+3fv0lxRPeGUyUGRt1Qlqi9KDm5f8AtFzZjq5VhAGkKDzoMpX5kqQXun7KItMLjd2fqa1CmFwSMUaZMiYI3YUC3ZuPrrsUL8cLZnOdYqAReOHZSihtATMJqTAwBVJLYv+NnTD6Uhm/YdQxlz5JGRFYvGD/SkNRj8w3Lll3oNVucQzq5B5yHRxCyDdlg8EBNgAkyACSQIAuwASBDHxItkAkyACTABNwLWm2IYtFWea+/1mDUsHx/q3iar5HjvWb2QVn4x0stAthqtu4Rw22qLcJt1LQjTn/t+L4/qf7LkyamuKO0GRwFK1tkp7ZsjDazPGzAeSJaMMucrTCVEdYNCletQypC0XpxuXb1Mi4XewMnd/5Whg0BiZK/3KVuhoo6ChAUr1pSlF+GICEZzurl3Ekq0mxNRH8smj4gWsWBO27CL2LA6huyEH619rpw5QTOHdPRyDmUpEEGNe4+k1ILf3jWL6c9vP/Yy/rFmu0gCn2sKSRPt7IvUjKQaL3eT7O30IuyqHgTjjHgMJsAEmAATSFgE2AGQsM6LV8sEmAATYAIOBKy3pfnLVaMG4rbaMEaDdZts5wAwRwDgZha37lCvNzezAwDq/xAItNanN6/50skjwpjsRBDqM1q+MpXpYVH+ztiTVcEf/YzbZOTXr5s+kf5ePMNrHTDkZTh4RMloJP+9f18YqYtkub9bYh/mVrbZC1TpiTYekUO7koS60RRuL7O1RCH6I6cdN9lId/DVII4XNWMa7Vo+x1Y40SzaaGdse0UACGfL5pnTKGrm115TmvcL43/h2P508fhhrz5wyNRt1482/Pw57RHCkOZ0DKf3A3++b+0S6US6d/eOp5vxDlk/s2ow4L1aNHYAHd8Z5bUWO10MtzPgz5kAE2ACTCBxEWAHQOI6T94NE2ACTCDJErCG91tr1Nvl7gOWrlFkp6yP2+SaL/cghF9v/OWLaDnYmAeGYNUXOgkDe6EMoTcbdsahYRwYi/eF0YecdHOYeJrQzPTE0ElSOM9odmXp4AB4RNST/0tUF4C6v53BiYoE5R5tKcUAETp+48olOihK0+1aPpduXL4Q7R3KWaS0vMVOJoT7jGbHIdgOALt0i+SpUlPd1/qKEo3FvdYJnucO7aULQnzw0OZVdP7IfoJDw65FEzsUBv4SUZYP5fmMBkdDqUZPU/H6jwo2K6XQnvXM0mTMJCMeblw6L8tMXjt/Jtp0WKexNvOHiOa4f++e549wDhWFg6VQ5br/1969B2lVl3EA/4lKCajgmCISad4lVDSFVDQUSvGCU5mag1GOmlk2xoCXcpx0ugkqzNSUYxZqOjlmpZaK9wuOE2qoiHjBuxLiJRMU8dL0+51pt91332Vh3ZUXns+Z8Q/d9z3veT7PM86c7znnd9JL+VWPs668sFX/y6MEY06bku8uyAFTi+f+a18/2bTD2jcNdGbWw/7PROEECBBYgwUEAGtwc5VGgACBSAK174svV8nLHQDlqnrZ6p1Mtvde9eW5tXcnQe13yslyOQFt7yS0+nw+ySy38ne0lef0Dz5jauqz0SbVyvrP58X9ykllOfl7/52lrU5My+395Z/yDH/zyWz+9+Uex3IOoN/mW1S//W5+E8EdF/4kLXoq39mQj/ljvTfIdwksbrXfshDg5084vfkugY7q6ujvtT3t6PMr8vdBOw+vFissdi23eutD1O6vnu2K/GbLz5R1FnYac2ReWHF+3aCo3v5KGFHCgXIXRsuFCMu+yuMQ5dGRuTf/Kc2+7vLqUYfy33vkQKHcjdK0dWbWV7Y2nydAgACBxhcQADR+jxwhAQIECKyAQL3nxVsufPZEvv263HbfclvZNwA0fbfcwn/nRT9vfja/9vDK1dx9jz8tlcXnXsxXc+tt5TPb7nNgXt3/plRW229vWzc/733w6VOrV+ndm1/b9+it16yAxv8/UlaF337kIenBfAt7vbsOlrezsqr8gRPPrU4mb/vl2dWz5e1ttQsQrtRBtvPheq/B6+x+y10PZU2IrfccXffVg0teXZhumDwpL563oN2fKI7lzpJZeXG+9m7lX3vdnu0uuli+OzKv4VDexFAeGai3WF+9Hy9vfRgxfkJ1B8a8266t5qD8TnXyP2xkemnuA9Ut/8vrb1ffndHZPvgeAQIECKxaAQHAqvX36wQIECDQhQL3XfWb9PD1f2jeY7lyusuh49LgUYelm6b9sM1z+Z09KSpX1++5ZGo+eZ/R5kSwnNgPP/qktP2+B6WX89Xym6ed2XYBunwyuvc3JqRBOw/L+5mWnph5YxuFcrV5m72/kIYdcWLq2at39fd6r8Rrj6/UPjCvGVAeTeiVHx94Nr8abubvzmu1QF2975arx4PzAorb5XCi3HFQjqPeM/K1391s+53T6JPPSeVuha7aStBy+69/3OndFYP1NxmQhhxweNpq+H5tFjus3XF7azOUz225+775hHtCdcdDy9X3m/ZRnLbYbUR1+37LRzfK38vfdtjv0LT74ce1WoW/3JVyS35NY71HB5q+t/NBR6WheYabHr8ov//O4jfyfj7ebN1RUFIFUvnOjGrxSBsBAgQIhBYQAIRuv+IJECCwZgmUhfPKqvlvv/HaChVW+/q+FfrS/z5UTsSe+vtt1S3Zi/NV43IFvFwx3/OY71Ur7Ddt5Vn0cuJdTvZ65hP/rfIV23JS16vfxtVHSpgw95Y/p0duujqVRe/KCfim+Zn7Pb56fKv9lM+WZ9RrX/3X9Dvle+W29n4Dt0z98/veywlvn437tyqpLCj4zKw707zbr6uudDfdIl4WBtwgnyjvkK9w13srQNnJQ3+9onoOvt6V77LS/ajvnl0tQNiVW8vb3Tvab1P95bn8TbcZnDbbYWjabLudcnjSp6Ovtvp76Vd5/n7h4w9Xd3j0ziHIrocd0+rOgXKCf19+5v/JmTdV3y1rCgwdO65aC+DWfKdEy229DfqmEcdOTJ8cskfdRyPKvsrjB+VukbdeX1T5lvUeBg7ZvQouyiMYHW1lPYYbp0xK/174YpuPVmsLfPmbaUgOdapHTmwECBAgEFpAABC6/YonQIDAmiewvBPVltXWrhGwWkjkk8MF8x5M9+cV5V997snqanQ56a8NFbqjltrAo/xGOTnecdTYfHV7bLe8X77ec/mdvWujO0xa7rOsV3Dbr85pdTW/74BB6Yvf/2kORjbt7p9PS157OQc006vFHMs6FcsLkrr9YPwAAQIECDSsgACgYVvjwAgQIECgMwLlivrd089L8++5eblfb3q+fWWvEHfmmHyncwLljQRlrYUFj/4j9eixdnWlffjXvp36DvhU53bYHd/KoUx5Ld/M6ee3ea1jWZyvvCXARoAAAQIEGkVAANAonXAcBAgQINBlAuUK6H1XXVQtmFZv9fv2Xp3WZQdgRzEE8sn/nBl/TA9c/du6C/B99ivHVo972AgQIECAQKMICAAapROOgwABAgS6XOBfLz2bHrruivTCnFnV8+7leeiGvIrc5ZXbYXcLlGBp9rW/Tw9ee1nddRHKIyajTz67WojRRoAAAQIEGkVAANAonXAcBAgQIECAwGohUHvyX942UF7tVwKnD957t6qhd79PpIN/MK3LF0ZcLYAcJAECBAg0rIAAoGFb48AIECBAgACBhhPIt/3Pvu7yNPsvl1RX/pteNdk7v9WhrAPQtG0+eLc0Kt8BUBbjsxEgQIAAgUYREAA0SiccBwECBAgQINDwAmXBv7svnlw9819O/oce9vU09JCj0z2XTk2P3fG35uP/TH7t3rAjv9Xw9ThAAgQIEIglIACI1W/VEiBAgAABAp0UeHPRgnTjlElp8SsLqz1svdfoNGL8hPTesqXphskT02vPza/+u+f/OwnsawQIECDQ7QICgG4n9gMECBAgQIDA6i7wnw/y6yUvnpLm33tLVUrfAYPSmElT0nobbpReeXpeDgZOS+8ufav624b9B6Yxp56fevXdaHUv2/ETIECAwBomIABYwxqqHAIECBAgQKDrBRY+MSfNOP/09P6yd6or/Psed2r69LCR1Q/NufGqNOvKC5t/dLt9xqS9x5+S8jMCXX8g9kiAAAECBD6EgADgQ+D5KgECBAgQIBBAIC/2N3P6Benxu66vit14i23TgRPPTT179UnvLX07zbjgjPTyk49UfyvhwP7fOSsN2uVzAWCUSIAAAQKrm4AAYHXrmOMlQIAAAQIEPlKBpW++ka7/2SnpjX++UP1uywX+nn/w3nTrL36UyiMCteHAR3qQfowAAQIECKyAgABgBZB8hAABAgQIEIgr8OqzT+Rn/E9Ny95aXCHsWlb+Hzsuvfv2kurq/6L5jzbj7HHECWnIAYfHxVI5AQIECDS0gACgodvj4AgQIECAAIFVLVC7yF//bYekPcednGZfc1l65v67mg/P4n+rulN+nwABAgQ6EhAAdCTk7wQIECBAgEBogdo7AOphrJUX/Bt21Ilp8OgvhbZSPAECBAg0toAAoLH74+gIECBAgACBVSxQbvW/YfKkVIKA9rat9xqdRoyfkHqss84qPlo/T4AAAQIE2hcQAJgOAgQIECBAgEAHAi/Pn5tunnZmWrbkzTafHLDj0LT/SWdVbwWwESBAgACBRhYQADRydxwbAQIECBAg0DACr7/wdLrn0qnplacfSym/GnD9TQZUiwFuNWy/tFaPHg1znA6EAAECBAi0JyAAMBs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PwXAKWW6MR4wUA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864" y="1803383"/>
            <a:ext cx="8399578" cy="398346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3949445" y="6350163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</p:spTree>
    <p:extLst>
      <p:ext uri="{BB962C8B-B14F-4D97-AF65-F5344CB8AC3E}">
        <p14:creationId xmlns:p14="http://schemas.microsoft.com/office/powerpoint/2010/main" val="31224257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69817" y="169817"/>
            <a:ext cx="5434149" cy="1436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400" dirty="0">
              <a:latin typeface="Futura Std Book" panose="020B0502020204020303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66</a:t>
            </a:fld>
            <a:endParaRPr lang="es-CO" dirty="0"/>
          </a:p>
        </p:txBody>
      </p:sp>
      <p:pic>
        <p:nvPicPr>
          <p:cNvPr id="10242" name="Picture 2" descr="Resultado de imagen para ciudad perdid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5812" y="0"/>
            <a:ext cx="4016188" cy="685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980C54-82FC-FA4A-B577-702B092B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226" y="6002680"/>
            <a:ext cx="2788170" cy="465758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2037296" y="552754"/>
            <a:ext cx="1260000" cy="126000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5239142" y="1773580"/>
            <a:ext cx="1260000" cy="126000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9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/>
          <p:cNvSpPr/>
          <p:nvPr/>
        </p:nvSpPr>
        <p:spPr>
          <a:xfrm>
            <a:off x="2037296" y="3203384"/>
            <a:ext cx="1260000" cy="1260000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/>
          <p:cNvSpPr/>
          <p:nvPr/>
        </p:nvSpPr>
        <p:spPr>
          <a:xfrm>
            <a:off x="5219178" y="4563449"/>
            <a:ext cx="1260000" cy="1260000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/>
          <p:cNvSpPr txBox="1"/>
          <p:nvPr/>
        </p:nvSpPr>
        <p:spPr>
          <a:xfrm>
            <a:off x="3435532" y="1044254"/>
            <a:ext cx="304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Futura Std Book" panose="020B0502020204020303" pitchFamily="34" charset="0"/>
              </a:rPr>
              <a:t>Buscan reconocimiento por visitar destinos únicos e inexplorados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435532" y="552754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latin typeface="Futura Std Book" panose="020B0502020204020303" pitchFamily="34" charset="0"/>
              </a:rPr>
              <a:t>25%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108134" y="2002067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latin typeface="Futura Std Book" panose="020B0502020204020303" pitchFamily="34" charset="0"/>
              </a:rPr>
              <a:t>20%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2037296" y="2507209"/>
            <a:ext cx="304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dirty="0">
                <a:latin typeface="Futura Std Book" panose="020B0502020204020303" pitchFamily="34" charset="0"/>
              </a:rPr>
              <a:t>Buscan encontrar especies emblemáticas y únicas del destino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435531" y="3831915"/>
            <a:ext cx="3278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Futura Std Book" panose="020B0502020204020303" pitchFamily="34" charset="0"/>
              </a:rPr>
              <a:t>Se sienten realizados y buscan aportar a la conservación ambiental y de las comunidades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435532" y="3340415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latin typeface="Futura Std Book" panose="020B0502020204020303" pitchFamily="34" charset="0"/>
              </a:rPr>
              <a:t>39%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108134" y="4738499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latin typeface="Futura Std Book" panose="020B0502020204020303" pitchFamily="34" charset="0"/>
              </a:rPr>
              <a:t> 8%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037296" y="5243641"/>
            <a:ext cx="304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dirty="0">
                <a:latin typeface="Futura Std Book" panose="020B0502020204020303" pitchFamily="34" charset="0"/>
              </a:rPr>
              <a:t>Quieren conocer territorios que estuvieron escondidos por el conflicto armado</a:t>
            </a:r>
          </a:p>
        </p:txBody>
      </p:sp>
      <p:cxnSp>
        <p:nvCxnSpPr>
          <p:cNvPr id="25" name="Conector recto 24"/>
          <p:cNvCxnSpPr/>
          <p:nvPr/>
        </p:nvCxnSpPr>
        <p:spPr>
          <a:xfrm>
            <a:off x="3284233" y="1044254"/>
            <a:ext cx="171525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3523889" y="2489016"/>
            <a:ext cx="171525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3276633" y="3831915"/>
            <a:ext cx="171525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3510826" y="5225449"/>
            <a:ext cx="171525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5466406" y="6334337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</p:spTree>
    <p:extLst>
      <p:ext uri="{BB962C8B-B14F-4D97-AF65-F5344CB8AC3E}">
        <p14:creationId xmlns:p14="http://schemas.microsoft.com/office/powerpoint/2010/main" val="27475997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67</a:t>
            </a:fld>
            <a:endParaRPr lang="es-CO" dirty="0"/>
          </a:p>
        </p:txBody>
      </p:sp>
      <p:sp>
        <p:nvSpPr>
          <p:cNvPr id="4" name="AutoShape 2" descr="data:image/png;base64,iVBORw0KGgoAAAANSUhEUgAABAAAAAMACAYAAAC6uhUNAAAgAElEQVR4XuzdCXhV1bXA8UVmMhEChBBmCIgDKIioIAIyieBEtWpbi1Wrr3WeUavWeR5qtdZa69SKU50oAgIOTCoyKTKHIUAChEDIQMgA4e119Mabm3vvuTf3ZiDnv7/vfX2PnHvO3r993vveXmfvtVocMk1oCCCAAAIIIIAAAggggAACCCDQrAVaEABo1vPL4BBAAAEEEEAAAQQQQAABBBCwBAgA8CI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4HAUKCmvkKy83dKvU7pEtGhRPYTisnKpPHhQkuPiJCoy4nAcGn1GAAEEGkWAAECjsPNQBBBAAAEEEEAAATuBGT+skydnzZdhvbvLJYMHyPKt2+Xtb7+X7YXF1k+T4mLllrFDZXDPrna34u8IIIAAAkaAAACvAQIIIIAAAggggECTFPh01Xp5fOY8OXTokM/+pcS3lEd/cbr0bJfaJMdApxBAAIGmJEAAoCnNBn1BAAEEEEAAAQQQqBY4cLBK3vh6mUxZ9J1U/RQEaJsYL6eaHQHa3l+60vrPq0acJOf2Pxo5BBBAAAEbAQIAvCIIIIAAAggggAACTVZAv/1/tnqDPGWOAmgagMmnD5NTenWTv3/5jby35Aer3zePGSqnH9O7yY6BjiGAAAJNRYAAQFOZCfqBAAIIIIAAAggg4FNg0aZt8sj0L0QDAg+cM1qmfrdGZq/OknZJCfLE+WdIx5Rk9BBAAAEEbAQIAPCKIIAAAggggAACCBwWAi/N+9ZKAphskv89c8EE2ba3UHq3byd6LICGAAIIIGAvQADA3ogrEEAAAQQQQAABBBpYQM/876+olITYmOonl1UekEtf/a/kFZdYlQHumnBaA/eKxyGAAAKHtwABgMN7/ug9AggggAACCCDQLAU+/m61PP/513JMx/byf8NOlMy0NmJSAMiKnB1yy7vTrRKAr/zuPEl0CxA0SwgGhQACCIRRgABAGDG5FQIIIIAAAggggEDoAut25pvyf3NlU36BdbMWJvtfv07pMunkAdK9bWu544NPZeOu3fLguWPluM4dQn8gd0AAAQQcIkAAwCETzTARQAABBBBAAIHDQeBAVZXc+/EcWbolR0b06SkLsrKluKy8VtejIiLkvrNHy6DunQ6HYdFHBBBAoEkIEABoEtNAJxBAAAEEEEAAAQRUoNSc+7/j/ZmyZscua4F/bOd0+Wj5apmy6LsagYDBPbvK5HHDJD4mGjgEEEAAgQAFCAAECMVlCCCAAAIIIIAAAg0j8PTsBTLt+zWii/y7TaK/qMgI2VdeIU/Omi+LNm2VO84YISf37GLlBKAhgAACCAQuQAAgcCuuRAABBBBAAAEEEGgAgW/MIv/P5hiAHgc4s18fuXLYIImNipLC/WVy63vTJbllnDxwzmjr32gIIIAAAoELEAAI3IorEUAAAQQQQAABBBpA4MDBKvO1f57MWpVlPS0tKVHO6X+URJhkgG9+s1zioqPl2YvOlLaJ8Q3QGx6BAAIINB8BAgDNZy4ZCQIIIIAAAggg0GwESsyW/8dmfCkLN2ypNab+XTLYAdBsZpqBIIBAQwoQAGhIbZ6FAAIIIIAAAggg4FNAv/yXHTggibEx1jVVhw5ZuwCe++wr2V9Zaf1bSnxLuf/sUXJkhzQkEUAAAQSCFCAAECQYlyOAAAIIIIAAAgiEX6DcLPzvm/qZLNq8TTLbpcoVpw6S48yXfk30t1fP/r/7iewq3iePnT9OeqW1DX8HuCMCCCDgAAECAA6YZIaIAAIIIIAAAgg0dYH8klK5dspUySsuqe5qr7Q2cuOYoZJp/vO1hUvl318vk6tGnCTn9j+6qQ+H/iGAAAJNUoAAQJOcFjqFAAIIIIAAAgg4S0B3ANz90WxZkp1Ta+CtTNb/ssoDotdMGjxALj6pv7NwGC0CCCAQJgECAGGC5DYIIIAAAggggAACoQl8umq9PD5zngzq3klG9ukpryxYItsLi6tvGhURIfecNVJO7tEltAfxawQQQMChAgQAHDrxDBsBBBBAAAEEEGgqApr8b11evnRNTZHnPv9Kvli7SW4ZO1SGH9HDqgLw9rffS+7eIhl9VKZcfsoJEhUZ0VS6Tj8QQACBw0qAAMBhNV10FgEEEEAAAQQQaH4Cq7bnyeT/zhDd6n/pKQNl2vdrZGVunnXef3y/PlYiQBoCCCCAQOgCBABCN+QOCCCAAAIIIIAAAiEIbN5dILe+N1327Ntv3SUjJdk6819Qul/GHt1L/jDsREn4qTRgCI/hpwgggIDjBQgAOP4VAAABBBBAAAEEEGh8gY279pjz/3Nlfd7uWp1Jiou1jgQM7tm18TtKDxBAAIHDWIAAwGE8eXQdAQQQQAABBBBoTgJVhw7JUlMF4J/zF0uWRyDgmIz28tDEsRIfE92chsxYEEAAgQYVIADQoNw8DAEEEEAAAQQQQMBdQBf9mujv283b5NhO6TIks6vERkWZQECu3PXRLNHM/+mtEuXSIQPlxB6dwUMAAQQQCEGAAEAIePwUAQQQQAABBBBAIDSB95eulBe+/EYOmUCAti6mEsCD546RdkkJcu/Hc6zAwH1nj7ZKA9IQQAABBEITIAAQmh+/RgABBBBAAAEEEKijQGlFpdzx/kxZaaoA9O3YXnYUlkhecYmcfdxRcs1pJ8sbXy+T1xYulUmDB8jFJ/Wv41P4GQIIIICAS4AAAO8CAggggAACCCCAQFgFdGH/2sIlssBs7U8zX/KHH9FDhvXubpX5c2/5JaVy7ZSp1j89e9GZUnHggNxqygEmmoz/j583Tj5cvsoKALgCAmHtJDdDAAEEHChAAMCBk86QEUAAAQQQQACB+hT457xv5a1vv6/xiIgWLWTMUb3k8qEDJSW+pfU31w6ANTt2yU1jhsroozLlgWmfy6rcPPnLhROsHQCfrFgrl50yUC4adGx9dpl7I4AAAo4QIADgiGlmkAgggAACCCCAQMMJPDL9S5m9Okv+MPwk6ZXWRj7+brUsyMqWyoMHRUv6/dH8+yiz2G9huuTa5u8KEFRWHZTvtm6XC82C/3Xz9b/C/OZhk/2/b8f0hhsAT0IAAQSaqQABgGY6sQwLAQQQQAABBBBoLIHP126UR00QoFvb1nL3hNMkIyVZ9pVXyItzF8mMH9aJpvs7s18fuXLYIBMUqJJ7p86RZVtyvXZ3YLdOcu9ZI63KADQEEEAAgdAECACE5sevEUAAAQQQQAABBDwEDphF/ZOz5smsVVnWF///G3aitb1fv/Kvz9stD5pt/tsKCmVwzy5y6+nDJDoyQl6ev1imfrfG2iXgan3S28ndZ55m8ggkYowAAgggEAYBAgBhQOQWCCCAAAIIIIAAAjUFyk1Cv2fnLJRPTRBAS/zpUYAbzTn/TPOfxWXl8tiMufL1xi3Sv0uG3HPmSCvxn/5Gdw/83ZQFjIqIlKcvGC+dW7eCFgEEEEAgTAIEAMIEyW0QQAABBBBAAAEERPTrf1FZmcRFR5v/ipJ3F6+QV81Zfv2y38LsAOjdvq1ceeogOSK9rfx1zlcyc9V6OblHZ2sngAYBtD09e4FM+36N3GwCBqcf0xtWBBBAAIEwCRAACBMkt0EAAQQQQAABBJwusHp7ntz10WzZW7rfomibGC8TzFl//cr/3GdfWdv/Xa1DqyQZdWSmrDYVAJZk55j/vqfcNHqoRJnjAK4AwKTBA+Tik/o7nZXxI4AAAmETIAAQNkpuhAACCCCAAAIIOFvAlf3f9SW/xCT+0xYfEy2/H3qCtDNn+XV7v57/92y6O+CMvkdIe3PN24u/t5IGXjXiJDm3/9HORmX0CCCAQBgFCACEEZNbIYAAAggggAACThbQxf17S36Q60cNkfHmy/+mXXvkP98sl3nrN0uVyQPQr1O63D5uuGwvLLYqAqzbmW/lB/DW2pjdA0+cfwY5AJz8QjF2BBAIuwABgLCTckMEEEAAAQQQQMCZAhvMgv+2/86wvt5fYrbvnz+wr5X5f6P598dnzrWOALRLSjBl/UZZuQAK95fJl+s2Wef9N+UXWEECvV6z/2sQoUe7VGdCMmoEEECgngQIANQTLLdFAAEEEEAAAQScKKBZ/J+YOc/K6K+Z/28Ze6q1kNfkgG98vUymLPrOSvb3ZxME0B0Brjb9h3Xy1Kz5JiFgF7l7wmlWLgAaAggggEB4BQgAhNeTuyGAAAIIIIAAAo4XWLx5mzxiyvxpMkD9oj/8iB6iCf0yUpJlnvni/6RZ6Eeaf7//nNFydEZ7y6u0olLueH+mZO3aLQ9PHCt9O/4cHHA8KAAIIIBAmAQIAIQJktsggAACCCCAAAII/CyQu7dIHvrkC1ljsvxr00DAsZ07yBWmBOCeklJ5dMaX1r+7BwG0XOC/zS6By04ZKBcNOhZOBBBAAIEwCxAACDMot0MAAQQQQAABBBD4UUDP9M9alSX/nPetFPxUGlD/vXV8S2nVMk62mmoA6cmJ8sgvTpd2iQlyz8ez5ZtNW63dApT/4y1CAAEEwi9AACD8ptwRAQQQQACBw0LgkDmjXbJggex64QUp+fJLqdyxQyJbt5bW550naddeKy2PNuXXzFfbhmhV+/dL0aefWn3Zt2iRHCwokOj0dGnzu99JuyuukJhu3RqiGzyjngQ0H8CnK9fL618tqxEIcD1OcwJERkRYSQG1HOBd40fIqb2711NvuC0CCCDgXAECAM6de0aOAAIIIOBggdIlS2TrDTdIybx5XhVaREdL52eekbZm8d0iKqr+pMwXYl34b7n6ainPyvL6HA1KdHvlFUk566wGC0jU34CdfWfdEbBwwxZ5f+kP8kPOTmuHgGcb0CXDShAYHxPtbCxGjwACCNSDAAGAekDllggggAACCDRZAbPg2vP227Llj3+0vrL7axoE6Prii9LmkkvqZeGtOxDyTJAh54475FBlpd++aBCg57vvStLIkU2Wlo4FJ6C7AjQI8IVJCjhr1XqJM4Gma0YOlhEmYaDmC6AhgAACCIRfgABA+E25IwIIIIAAAk1TIIjFv2sAegyg50cfSWzPnmEdUzCLf9eDk8eMke5TpkhUKrXhwzoZDXSzA1VV8sysBfJD7k753ZDjZWivbtZCX/cAvDR3kbyzeIVcOWyQnH983wbqEY9BAAEEnCdAAMB5c86IEUAAAQQcKlC6dKlknXmmVObmBiWQ8cAD0sF8pQ9nPoDCadNkw7nn2n759+yoBgBSL7wwqP5zceML6CJ/rakGcN/UzySvuMTqUIdWSXL50BNkSM+usi4vXyb/d4b0aJsqD5kSgGz/b/w5owcIINA8BQgANM95ZVQIIIAAAgjUEDiQlycbL7pIij/7LGiZ5NGjpcc770hkSkrQv/X2g7I1a2TD2WdL2bp1Qd+v7e9/L12ee05axMQE/Vt+0HgCu4r3yfVv/0/KDxyUBHO2P8eUCHS1WLP1Py46ykoAmG6CAs9eOEFSE+Ibr7M8GQEEEGjGAgQAmvHkMjQEEECgKQvoFvCDRUVSuX279V/la9dKpVmk6r+Vfvtt9Zdh/Z91wRiupufa4/r0kYiWLSX++OMlNjNTEgYNkvjjjpOIxMRwPaZp3cds/d/x6KOSc/vtdepXTOfOkjl9+o9VAUJsh8rLZet118kuk1ugLsQuqWsAACAASURBVC1+4EDpZXYPRKWl1eXn/KaRBFZv3yWT359hffV/1JT8W2N2A7zwxTeyzZQBdDXN/n/WsUfK1aedLGQAaKSJ4rEIINDsBQgANPspZoAIIIBA4wtUlZZK2apVsu+bb6TIfIHev2yZlG/a1Pgdc+tBRFyctL3ySulw110S1aZNk+pbqJ0pW71a1o8bJxXZ2bVupcn1Ov/lL5J48snWwrzwk0+8Pq73F19I0rBhoXZFiufMsbb+HywurnWvmK5dpes//ylRpk/Z5kt/qXlPPJte08sEI+KOPDLkvnCDhhNw7QDYs2+/yfA/Uk7s3tmqAPCpSf6ngYC2ifFy3cghckzH9iQAbLhp4UkIIOBAAQIADpx0howAAgjUu4D5f+z1q37Be+/JnrfektLFi4M+613vffTxgDa//a10ef75ZrMbQHda5Nx2m+x86imvI+748MOSbv6u5/uLZsyQLFNqz1tG/sz//U9ajR8f0rRUlZTIpkmTZO/779e6j+7M6P6f/0jr88+3/rbrb3+TLVddVes6/fLfy/Qzvn//kPrCjxtWQBMAPjDtc5m/frO1zf/+s0dL97atrU7MWpUlT82aLzeMHiJjjurVsB3jaQgggIDDBAgAOGzCGS4CCCBQnwK6vVtruu94/HGf9eXr8/nhunc4Frvh6kuo99n//ffW139vif90O32myfAfnZFhPUZ3ZWSZRb7uGPBs3V5/XdpcfHFI3fEXYEiZOFG6v/ZadeBFd4usN7kHPHcKaKCgt9lFknjKKSH1hR83vIAmAbz9/ZlSVFYuMVGR8osBx8gZfY+Qpdk58tfPvpJTTFWAP40f0fAd44kIIICAgwQIADhoshkqAgggUG8C5ute4cyZsvXaa6U8K6veHtNQN+768svS9tJLG+px9fccsxNj+0MPSe6f/uT1GbrTod0f/1j9twP5+ZI1YYJ1VMOzhXoEQINDW8yz8v/1r1r31kV95scfS/Lpp1f/zdexBY4A1N/rEuydV2/Pk3unzpH8klJJjouVEX16ykWDjrW28/tqH3+32iz2F4p5NWu1C0/oZ1UFoCGAAAII1J8AAYD6s+XOCCCAgCME9Mvy1uuvl4J332024+1hxtL6vPMO+/GUb9ggWWec4TXbflzv3pJpzvvH9uzZIAGAkoULJcss8L2d/U867TRR86jUVAIAh8lbp1v67/14jny1cUuNHmtG/0mDB8h5xx/j9Sy/Bgv++J+PrIz/B809XK1jSrI8YpIDapJAGgIIIIBA/QkQAKg/W+6MAAIINHsBTey38Ze/lP0rVzabsXpbGB+ug/N1jl7H462cnq8dAKF+dbfNQ/Dgg5J+xx01mH3tAEg48UTRIxpRbdsertPSLPpdbnJL3P3RbFmZu1MenjhWdAH/wbJV8v7SlVJx8KCMNWf5rx81RKIiI+TAwSpZvjVXvtm0TXaV7JNvN22V1qbM351nDJc8Ux4wMTbGSv6nwQMaAggggED9ChAAqF9f7o4AAgg0WwFd9G8057brUsu9qaJoRvwuJvlc6gUXWEnxDufmL+GejstbngNfi+5QS+/pLpGss8+2kkF6Nl9J/Yq//FLWDR9e6/rWZm66mSMaEQkJh/P0NIu+T/9hnZW8r2e7VLl7wmmSYYIAO4tK5NEZX8qKnJ0y6eT+1hn/+6Z+Jj+YQIF7a2OOCdw69lQ5vmvHZmHBIBBAAIHDRYAAwOEyU/QTAQQQaEICurjUMm2a4T/QFp2eLsljxkjCoEESe8QREtu9u0S2aiUSESFRKSnWf2rzl4jO9azIpCTpNWuW6NfgQJt+hT5YVCTy07bjis2b5cDevdU/13Po8ccd92OfmkHzlURPh6Yl9DKnTbPmwL2VzJ8v68x2fM8qAFZlhBdfFC2VWJem1SA2/pTd3/P3ySbRX4933pFIfQfc2u433pDN5rmerYPJZ5Bx//116Qa/CbOAftl/ctY8K4u/fr2/aFA/OX9gX7O1/5A8M3uBLMjaLJ1ap8iGXbu9Pjk6MlJuGTtUTjO5A2gIIIAAAg0jQACgYZx5CgIIINCsBDSRW/Zll9mOKaZzZ0m75hpJ/fWvJbpDh4C+qvtahLo/TBfq+gU7uiNfD31Nwg6T/C/nzju9/tnb9n+90Ne8dn7mGUm77jrb+fZ2waGKCtly9dWS/9JLXn/f0cv2f80Qp33fYUoUerbmVKGhTqBN7EelFZXWYv/ztRvNtB2S1vEt5bfmy78u6qcs+k7eXrxCYswxgN7t28nWgkITKIiUs449Utbn7ZYv122yzvw/dt44SU9ObGIjozsIIIBA8xQgANA855VRIYAAAvUmcGDPHutrbrEpxear6Vb6Tk88IW3Mwr9FbGxQfdGFYvYVV/j9TYrZTt7NfCHWnQC02gIHzc4Gzc1QZHZJeGveqhz4WqjXZbeF+zP97ejQXRe6kyNp2LAa3fTVf187F4J5BzTPwe5XXpE9b78tWiJRdzvoToiUc86RdiZQEdujRzC341ojUGUW/u8t+UFeW7hUNDeAtviYaDnruKNkX3mF2SGwXv581igZ6LbdX6/704ezZNmWXLnTlP4bcQTuvEwIIIBAQwgQAGgIZZ6BAAIINCMBf9ncdZi6+O9pMronjRwZ9Kh1m/62G2+UvL/+1e9v2998s3R67LGAdhQE3Ylm8AN/2/99nbmvzMmxSgCWLl9eQ8Bbhv5giPxt//e1k6N02TJZbyoGHMjLq/EoLc2oORqCDSpZNzGL1EKza0SDS5U7dngdgh5x0KMObS6+mHcrmEn+6drs3XvlsZlzZd3OfGs3gHtLN1/67zlzpPRKa2P9sx4fuOfj2SYx4Fa57JSBVvlAGgIIIIBA/QsQAKh/Y56AAAIINCuBvL/8xSr756vpGe0O99wjLeqQ0dvuy7Xrmd1ef/3HRRrNq4C/OUocMkR6fvxxjZJ7ehPN57Dpootq3S/jgQekg2bor0NSRLuAjtfcAmbhuN0cX8g175Fn6z5liqReeGGdZr14zhzZYHauHCwo8Pv76IwM6TV9urTs169Oz3H6j3TZr5UBXvjim1qBgBbmHerWJkUyTRBgW0GRrNmxyzoSoFUE+nZMdzod40cAAQQaRIAAQIMw8xAEEECgeQjYLeh8fV0OdPRaUUDr1mv9el9Nt433NscPEk85JdDbOuq6qtLSHxM0vvmm13FrToZOTz1VI0Djq2JAqIvhA7t2Wdn/9331lde+eMst4KtigFYiyPzoI9E+BdvsKiJ43q/rP/5hlUmk1V1AAwGbdu2RN00egAVZ2VJpSgN6a6OPypSbRg+1ygXSEEAAAQTqX4AAQP0b8wQEEECg2QjYLS5DLRenX2nXjRrl1ysc58CbzYR4GYhdFQVv5/99Hetod+WV0tns+KjTlnvTN39HEXyd//e1E6GjSQiYftttddqJ4Ku8oa/3QJ/T8ZFHmvNr0qBj0+3+6/PyZb4JBOiZ/4LS/VaywLOOO9I6+68VBGgIIIAAAg0jQACgYZx5CgIIINAsBOwCAFqWT7O0R7VtW6fx2h0v0JuSANA/bfGXX8p6U1rPs5Sf/spbQj9rV4fJqaD27k1zOfT65BNJOOmkOs2l/shftQhvgZyDhYWy+ZJLZO+HH9Z4Zsujj5ae5ut/bM+6lYsLNgDgLUhSZwR+iAACCCCAQBMSIADQhCaDriCAAAJNXcAuABDK13m7cnEuG29b2Ju6W0P2z18QxVvSvX1ffy3rzbELz7PxoX79tzsu4i2QU2CSR24ylSM8gxehfP1Xe7tdETUCH6ayhFYm0GAWLTSBzbsL5Nb3pltf+x+eeLqkJrQM7Yb8GgEEEEAgZAECACETcgMEEEDAQQImQdu2W2+VnabEn7fma1t3IEKBJgDkfLZvzaqyMtlitu3vNkkSvbXWF1wg3V5+WSISEqw/Hyovl63XXSe7TOZ796bn7DOnTpX4AQMCmTqv12i5yA1nnSUlCxZ4/btnJQe9XpMQFn36aY3r4/v3t77+x3TuXOe++BqntxuGGviocyeb4Q8Xbsg2mf7nSNvEePnLhRMkLSmxGY6SISGAAAKHlwABgMNrvugtAggg0OgC+S+9ZJVS89XSzIKykwkQBFsFIJAEgPrM3l98UatufKOjNJEOaNm89ePHS+nixV575Hm2vWjmTNmomfGLi2tcH+oXd73Z/pUrJWvcOKnYutVrX2psszeBJeu4wOWX17hWA0rd//MfaW36GGqr2LJFNv3qVz4DEnp/rUqgCRKj2vxYqo4WmsAUkwDw5fmL5cgOafKIyfSfEBsT2g35NQIIIIBAyAIEAEIm5AYIIICAswR81Wh3KdT17HggCQD1DHimOZce17u3s9ADHK3d3LiXT9RgwUbzxb3YVFRwb1omsMc779Qp2777fQqnTZOsCRO89tyzkkPZmjWywVQL0CCQe9OSf11NwCkiMTxfjqv27ZPdr74qu01QQYMketQgOj1dEocNk7SrrhIdu0SQjT7A1832sgemfS5frN0ow02ivz+NH2F7PRcggAACCNS/AAGA+jfmCQgggECzEgikpFqnxx6T9rfcEtS47XYW6M181bAP6kHN+OJAF916Pn/HQw9J7j331NDQJIE9zDn85LFjQ1byl4vAPZCjeSW2mMW3LszdW0zXrlZCyZbHHBNyX7hBwwvsK6+Qye/PlNXb8+SyUwbKRYOObfhO8EQEEEAAgVoCBAB4KRBAAAEEghbQTPMbzj23VuI4vZF+3c38+GNJPv30gO9rlzDOdSOtzd7lueekRQxbib3h6qI+5847vbq7L7p1t8UG3fpfUFDj2g533y0d7ror6OMbng+0S+hYHcgxlQZ04Z9t8ha4J/7Td6iryUvQxlQEkBYtAn6PuLDpCBTuL5Ob3vlEthUUyn1nj5ZB3Ts1nc7REwQQQMDBAgQAHDz5DB0BBBCoq4Au2Lfff79sv+++GrfQhVtHswhNu/76oBaRgSYA7Pjgg5J+xx117Xaz/p3dottVolEX2ppsT4M47i3JbIPvPmWKRHfoELKT3XymmrP4urVfs/NvnDix1tZ/PYvf5fnnw7b1P+QBcYM6CZSb/ztRVnlAklvGCWGcOhHyIwQQQCDsAgQAwk7KDRFAAAFnCGgQYJf5Gp9rggCH9u+XVib5nC7ONWt7sF9tAy3TptvTW593njOAgxxlIIvuzk8/LdvM0QzPKgF1zdvgq4t286nJCDVZpLdARMujj7ay/uuOBdrhKVBaUWlt/Y+LjpLubVMlPib68BwIvUYAAQSaoQABgGY4qQwJAQQQONwE9n3zjawfPbpWNnr3cUSlpUmvGTN+DDDQaglU5uRYSfdKly/3qpN2zTUS2aqVbH/ggRp/r4/t9nbJCDs9/rjsX7HCayCipwnyJI0cyQwfhgIHDlbJG18vE83+X2UqO2iLMEc4BnTtKNeedrJkpCQfhqOiywgggEDzEiAA0Lzmk9EggAACh6XA7jfekM1m27e/Fn/ccVZSuOiOHUMeo2aDLzCZ7vNfeUVKv/1WqsrKrGzwujBN/fWv/e5gOFhYKHvNF+o9JpN8ydy51m9b9usnbX/3O2lrzrJHtGwZeP/MIknL0+398EMp+vRTKV26VCp37LB+r/1JGDxYWpst8innnCMRCQl+72u36I6Ij7fO2buftdcb1jr3X1VllcrTs/mFpuKC9kd3CCQMGmRlyk8eM0ZaxMb67Yu/ZIT6Q0026Fl60Fsg4lB5uRSZfAX5//ynFJvyj5qzoK5Z+6vMLpV8k1dA53z/999b/dd5a3/TTaJHEgIpW3kgP192m9/veftt6x5qqRUpuvz975I0wn+We3XUd27PW29Vl2mMHzhQ0q691trVEsjz7V4sfTe1qoO+T/sWLRKtrmCNs29f6fK3v0niKafY3SKkv0//YZ08NWu+HPpp8e9+s+S4WLn/nNFydEb7kJ7BjxFAAAEEQhMgABCaH79GAAEEEAiDQK5JPOf5ZdrztimmTFw3EyjQxWMorXL7dq9bz/WerrPpulj2bLqA1Mz2O0yFA8/kea5r25kAQGdzjd0CWcwiu9gEDzSPgmcZPm9j00VvlxdekJSzzvJZpk7P9K8bPjwomqTTTpMe5ty/7q4wqzbZZ0rjbTML4pJ583zeJ3HoUOv8ftwRR/i8Jv9f/5Lsyy4Lqi+a8M8696/2xqdw5kzZahbH5VlZPu/T2iQy1KSQVv/9NCvJ5M03W/Pn2TTw0GvWLNEcCP7a/pUrveYr0N/okYaOjzzi9ecHdu+WnU8+KXnm+IUGi7y1zs8+K2lXXx300RnXvco3brTeJQ1KeQZ4XNekmEBS99deq7e8Cnre/+6PZsuS7BwZktnVyvxfefCgfPzdGpm9Kkv0711SU+SJ88+Q1IQggmRBvUVcjAACCCBgJ0AAwE6IvyOAAAII1KuALoq2mIWz57l0z4e2Nws4LS8YbH4B9/voF+Wt5uz5LvMl2FvzVWVAz7RnX3657WI9kGMKuiDM/dOfZJf5ahxMs9uqH+yiW79c93j/fdEz9+qy0yyOtV++FpDufXX/rbcx5EyeLDsefTTg4bknIDxYVCS5ppJBnlnYB9ICSV5YsnChZJmqFJ67Dlz37/ryy9L20kt9Pu7Anj1W0Eh3aXhrvpJT7jO7S7LNzhANHvhruhMg0+wqic7ICGTI1dfoThYNauji31dwwXWx3lt3t2gZz9IlS6xqHRrM0Xc+tkePoJ7r7WI993+HKfv3Q+5OuefMkTK0V7fqy9bn7bb+ttdUBrhr/Ag5tXf3kJ/HDRBAAAEE6iZAAKBubvwKAQQQQCBMArq42mC+bOu2c3+t6z/+YS1WQmm6bXv9uHFSmZvr9Tadn3nGSk7n3jQ/gR5PKFu3LqBH+0tUWLZ2rXUv3Z5dl6Zb8Xt+8IHXr9WB7KJwPdO6z09n7TUgse3GG20DMJ79rfHF3u2PgQZ0XD9xDyYEGmjx7EvGvfdaCSh9baP3Vx5R79XbHC/wtwOgyOSeyDLvqK/gSK05N7sp9ppSmJvN4t/XbhH3MeiuFt2FoJUaAm0aVNjyhz/43a0RyL2STe6NHuZoQmRKit/L9Qt+cVmFxEZFSpLZzu/ZDphdG/d+PEe+2rhF+nZMl3vPHiW67V+bZgO4/3+fydx1m2TS4AFy8Unk8QhkbrgGAQQQqA8BAgD1oco9EUAAAQQCFtCFddYZZ0j5hg1+f9N79uyQk8PZfSX3fIa/bd++Ouvra3Jd7uXtGV63cpsF57Zbb5WdTzxh666Lfz0PnnrBBaLBl61m67meSw+26aI10yyME02eAvemX6U3m+3/BeacvF2L6dpVuptjHfolWhf/my++2DYQ5O2eGkTINPkKvFUOsKuOENO5s2ROn27thPDajG2O2ZGw4+GHvf7Z2++LTd6CDeZ4QiCLf9dN7YIQ7g/XIxqbjFVFdrYdse3fdQ56mfHHHXmkz2s35RfIbf+dIXv2lVrXdGrdSq4ecZIc361TjfJ+32zaKn82QQDd+q+Z/0f26Sl9O6XLjsISeXvx96K7BNgBYDslXIAAAgjUqwABgHrl5eYIIIAAAnYCJfPnyzpzFt3f1nPbRZrdQ8zfD1VUyBaz2M0359e9LiLNAihz2jSJ7f7j9uS6Lti9LeT85R0IoOs1LvF2zKCqtFSyze6IPW++6fd27scIdKG+xST1szt64e+G3ra+a6I8rUagOyf8NfddCOHw8bXzQucxy+z6qNi61Wt37JJL2gUQPL+g1+W9CeToiKvzGlzY9JvfVCeLDPb98bxegyYaPNEgiq82b/1muXfqHEmMjZHIiAgpNFv5W5js/hcM7CuXDD5e9pn/3Xp38QoZdVQvWZiVLa8uXFJdBcD9nuQACHW2+D0CCCAQugABgNANuQMCCCCAQAgCBe+9JxvN11J/Tc9I9zKLc7tkb/7uYVcmzz0BoJ6Trsvi2Fugwl8COld/W40fLxmmPF/LY46x/kmrDOiC3tcXZM/Frt0i1fWc6oz/kZHWGf2c228PYea8J03UL/lZZjxlq1f7vLd7IEIDM/7yMgTaQV+J+Ozer9ZmJ0Q3kwPAV5UFu+oK7rkp6hrICOQrvDoEGlzQ9zDd5GFoZY4tRCYmymaTYFHfKW9Njx1odY2otm19Uq/I2SG3mzP8g3t2lVvHnipb9uyVh6d/IZt375U/DDvR2hFw90ezZPgRPeS2ccNk+ZZc+cfcRZJlzv7/WAxQJDOtjdw+brh0beP/qEGg8811CCCAAAJ1EyAAUDc3foUAAgggECYBTWK29frr/d7NbpEWSFf0i/R6c97ZVyI419dsXbDrmfHce+4J5LY1rvEWqLC2g597rs/ntjE5Aazs92ahVt3MtvPt2geTlM9b8zxmEMhX9/a33CJ6Vl7LFGrFAKtPpqxeKM1b1QRd+GueBV/b03Xxr7kW2l5xhXVmX3cgaILFQJIP+uur1wBAAEcj7JJL2gUQXMEYuwST/voeyCL8QF6ebDSJCP1VjVDbdn/8o2Tcd59EJidbj7QLyPirfOHq84GDVfLYzLny2ZoNcoLZ9n/9qCGSYHYD6KI/Z2+RZLZrI7r9/7zjj5H/MwEBV9tRWCx3mWtyzX8+MnGslRuAhgACCCDQuAIEABrXn6cjgAACzhYIYIGmQHaLtEAQdet/tll0+mqu8//7vv5a1pucBHVZHHsGKnQnwaZJk2SvybbvrcX37y89zZdZ/WLr2fzlK/AMANgt8lqZLfl61l4TvfnLaK9n8bXSQsKgQVJmyu9ZCQv9bOX3tni0C7ToAtUqlWgW/5r3YYMp7+gtS37KOedYfdEt6iVffSWbTAZ7f2fevQUANNijeQV8ff1W824mANHGXOO12byf7lv3C80OFQ2q1CWQYbcIDyQo5RlYcY3H7oiNvxKG7ia7S0qtYwCrtueZRIBRctGgfqbcXzdrga8LfT0S4O18/7tLVsiLXy6qFRwI5H9nuQYBBBBAIPwCBADCb8odEUAAAQQCFAg0YVyoFQCsbfgm033eX//qtWeuc9DR7dv/uF36ww8DHEHNyzwXU3bZ4/2VnwsmAGD31b16gWm+/lv3NV/cPVvqhRdKZ1N6L6pNm+o/2e3OsHYvmJKKEXFx1b/R3QXrhg/36ecy0jnJvftur8n13Hcr6I3s5k+v6WB2S2SYcnjuzS4wYpd93y6AkDhkiPQ02f71GMNGc5SgZO7csLw3njcJJChVfbzDLM7d224T+NFAjq8WzP9uFZWVy2Mz5srXJtO/Nk30pzsBdhXvk9SEeHn6l+OlY+sfdx642udrN8qD0z43wYKuVnnACBMooCGAAAIINJ4AAYDGs+fJCCCAgOMFdFvzenNevHTxYr8WekZZz8nXtdkt5FLMV+huZqGkC3b90uz5FVf/3vnZZ6366RsmTvS9mHKrJ6+L1pzbbpOdTz3l9Xp/td/1t9a5eJOt31vzrFZgFwBw7aCo2LbN+uKu59rdm5bA6z5likR36FDj3+2qJnhbdNsFAFwLztKlSyXrzDNrlWT0eiTC9CrHnGnXvAW+mrcv+XZfv+0SANrljdCylF1MUGmXKVG59dpra3VN3dNNdQat0LD71VeD6rvrYj1asMXsmtC58NV0t0Q3c//IVq1qXhLADptgq2tUmXu+t+QHeW3hUtHSgK7WJjFeLh0y0Froa7JAbfr3B/73uVUacNSRmTLZ5AegIYAAAgg0rgABgMb15+kIIICAowXsMrQrTjAZ0n1h2i3k0q65xvqC7O2Mtfvi2G5x614BIJBndjLBAW+16/198fW2aLVb6Fpf3U0Zuzzzhd9zoarZ33uYIwreyuBpLgQtgeet6ZbzTPP1O/n002v82faLswmS6CJ/m1kc6w4D9+YrEGFXwSE6I8MqZdeyX78a97MLYNjllrBLAKi5DPR4hbdjDO6BDH/BC7tdCCULF0qWMfaVu0KrKfQyWfwTTjqp1jTZ7bAJpbpGvjkS8JrJ9j979Qar7J97a9UyTmKiImW/KftXUl5hHQ+4ZexQGWOqBNAQQAABBBpXgABA4/rzdAQQQMDRApogb92oUX4NtD65e3m+uoDZBRr0q3SEqWu/ySRZc2+ei2O7hHDuOxXsFuW+zp6XrV3749n7RYu8DrW9OcrQ0XwJdw8c2AUmNACQZr5QZ+nXf7fdFlY2/n/+01qQezbb/AWmMkOmyV+gi2/3Zrfo1mMPCea3miiwMje3+qdWWcAPPhANAng2vc6z7+7XpJhdGd1fe61mIkVzgd2uAW87GNzva/d+6nyXb9xYK6iiRwN6vPOOZVNVViZbrrzSZ7lFf++33S4S7Ws7c28rp0JsbG23nByrJGPp8uVe3yW7HRB2/7umW/+vf/t/1hEAXfCXVf68I8D9twO6ZMifzxplHRmgIYAAAgg0rgABgMb15+kIIICAowXsEvMpjmed9bqA2S2QNUFewX//W+vsvy6O2156qZhPmNZj7c7Ep5r67FZGf3MmXrd9e37hdu+7+24B69+rqqTQHEHQ7d6+kt1pQEKTBsb16VODwW58GgCINb/NvuyyGr/zmXzObPPWLevZZnHpK6mdHolIu/rqahvXjW0DACZnQMXWrbLdlD10b7oY72AqL3juiNBF8HZztn+7yWzvrWkQQwMHnkdEqkpLrVKKe9580+cr41lO0fNCf2PRL/ddzbZ8PZbgGVRx749diUZ/uxDsdpFoHzLNO5M4eLDXMdolZHQdfdH71KWt25kvt/13hnRolSSP/uJ0KTY5Aqb/sE4+WLZSDpr3uacp/TehXx8ZYcoDauJAGgIIIIBA4wsQAGj8OaAHCCCAgDMFAjifrDDeEs0FC2b35b7dVVdJvtkF4L7Y9Xau2u6LcqD90rP2vc3uB/36qwv/fSa3wHZTok8zyftq1td6s3huY5IUugISrmvtAgAamNCv6O4l5HxuHTfzstds7d/8u9/5rITg/oU7mEWzXptmSj4WmS3rZevWVf9Ujx9oRvS9xAAAIABJREFUYEOTMbo3XfzrvGiZSF+BCE1e2NVUeKhRRtHcRKsdbDjrLClZsMArqd3We/2RvyMQMV27Suvzz5edTzxR4/6eX+TtEhH624Wg74N+wffV7IJjdu+9Hn3xdQwlkHdZywPmFZdIXHSUlQTQ1d785jt5xRwPmND3CLnWlAwk7V8gmlyDAAIINIwAAYCGceYpCCCAAAIeAnbnk12XB1qmzB+wvy+5mmMgypTHc1+Q+jrfnnvXXbW+XNdlYmM6dZIM8wW8YvNmyTdb4vWLuL+m/dGFYvodd3jNGWAXAIhOTxf1dj9HnmaSDHYyi1f3L+6VO3daX9s9gyHufbO26r/7riSNHOm1y3Y7AGK7d7dq07s3b7sJdGv9tptu8luRwV/+AruFdyBHS/wFfHR7v1ZM2L9iRfVQvAVV7L7C+9uFYPe+pd9+u3R88MFaASFXh+x+rzkM9D2oS9MEf/dN/UwWbd4mme1S5YpTB8lxZqu/LvYL95fJZLMzYGdRiTx+/jjp2e7nyhJ1eRa/QQABBBAInwABgPBZcicEEEAAgSAEAq0A4K9UXqCP8/cl19s9fJ0pt0twF2h/grlOjxN0Mgu1tmb7vreEgXovuwCA5/N08Zo5darEDxhg/elAfr7s+vvfrYoFBwsKfHZPF7hdTGWCVFPyznMXgutHdgEAz5vH9+9vff3XhHTaNCiywwQmdpvAiJ6f99X0C7we3UgcOtTrJXaVEey+ntslHvT2UG/n8f29M/52IQQSIPNXHSOQIxChVNfQJIDXTplq7QBwtV5my/+NY4ZKpvlPrRLw76+XyVUjTpJz+x8dzCvPtQgggAAC9ShAAKAecbk1AggggIBvAbsFmuuXwZYp8/bEYLbu+/r6r/ct37BBss44o8Zugfqc46TTTrPKD3rL0O/+3N3//rdsvvjigLuieQ10Id8iJkaKZs+2kg5W7tjh9/e64O5mEu0lnXqqz8W/3mDn00/LNpOoMNCmOyE6mJ0NonkHzP01B4K/hb/eN2HQIOv8vT8Xu6CI3dESXUDrMYgCk8wvkObrPL6/d89fEj4Nyuj2f91B4K3ZVcewC7DZ/d5uzLoD4O6PZsuS7Jxal2oVAE0IqNdMGjxALj6pv93t+DsCCCCAQAMJEABoIGgegwACCCBQU8BugaZXB3JOOxDXYAIAuujWbdlRqam1b20WqZr0Lcdsva7Ppn3oYI4bWIvtiAi/j9KqARvOPVc0oBJIc1+oakDDWwk7z/toPgTdLq5BAH9NKwesHztWtHRdIE238GeafAB69t9f6UPXvTQ40/aKKyTD5EvQ7ff+2l5T2nDDL37h8xK7oyUHi4pkrcnmv/+HHwIZipUs0gqquGXjt/uK7y8Jnx5J0fJ/nsclXJ3RudDSh1YeCS/N7uhBqBUA9JGfrlovj8+cJ4O6d5KRfXrKKwtMLovC4ureRJl3956zRsrJPboEZMhFCCCAAAL1L0AAoP6NeQICCCCAgBeBQLaK68JQF4i6UAylBRMA0Cz+7cxXaF9NF7k5d94peebLfDibboHXbf6p5ku+npP3tcW++pkmGFE8d65snjTJZ9UAb/1zD3DYHWmIzcy0diC0Mot6u0CEXbZ+b31xXzTbnVfXrf6dnnzSKiFoZ6NztOG886Ro5sy6BQCMreZByNb3wCRptGu+do3YfYX3l4RPAw9rTzlFDhYWen283QLermJFKBUANPnfurx86ZqaIs99/pV8sXaT3DJ2qAw32f4Xbtgib3/7veTuLZLRR2XK5aecIFGR/oNYdr78HQEEEEAgfAIEAMJnyZ0QQAABBIIQsFvw6a0STjxR9JxyVNu2Qdy59qWBBgDsvqpW39ksCjW7vC6yNFO7+5Z1PSefNHy4xPboITvNgtVf00Vta/OVupXJVh+rX9dtvva77nWovFzynntOck1iQLvt8p7Pdw9w2AVh/JWoc7+vLv7zzA6BHLOV31e2fs9+eC6a7eao/c03S6fHHgto8R9IgMbnDgCz+N/z9tuy5Q9/EC3hF0iLN0GJTJPHQHMruDe7Yy6++qCeamlVGDD98db8Bce0AsJGU6HAveqD5z1CqQCwanueleRPt/pfespAmfb9GlmZm2ed9x9vyv6R9T+Qt4ZrEEAAgcYRIADQOO48FQEEEHC0QKAJ1gJdgNph2i0uXb/3to3b7t76d82ur4ty3f7tqqlutwVbf9fh7rutrf6+kvvVeraWDFy0SLbdequUzJsXSNdqXKMLVN023rJfP+vf7QIAPksFut21Lot//bnnotlujnyVCnQfYDC7M7wugAMogegNvTqPQYuaS1+7Yy7eAgDVpQ9Ndn797301n2f4dfeCyY+Qffnlft+PUCoAbN5dILe+N1327NtvPSMjJdk6819Qul/GHt1L/jDsREmIjQn6/eQHCCCAAAL1L0AAoP6NeQICCCCAgIeALpg1ad1e89XUX2v7+99LF/OlW5PVhdLsFpeue3efMkW0rnw4WiBfYa3yfiYA0N4kzYtISPD92J92HGj+Ad1xUNfmWd2geM4cWTdqlN/bJZpz8N1Mtn3rWILnPJpz8rl6HMLMUbBNx9zRjMcV/Mh/6SXJNuf7/TWdm87mWd7O/1fm5loJBO3eKdf9a321N8Z7zPxvueYav5UQPPvnK/mfXlfw3nvWl3hfzfP91iDSjkceke2mtF8gOym0DGDGfffVCCDpnG4wz/RXzUH7E0oFAP39xl17zPn/ubI+b3et4SXFxVpHAgb39J8zIth3husRQAABBEIXIAAQuiF3QAABBBAIUsDubLTrdnaJ2gJ9rN15aL1PwNv/A32ouW6XSQq35aqrbH+h5/8170CyWYzHdOv24/VmQaqJ4HRBl29K4lVs3Wp7H7sLPL/62m1Rd90vOj1d9Iu57siIbNVKNEN+0aefWgkRy7Oy7B7r9e+eC1D9Wr5+9Gjbha/mJdD3InnMGImIj7fOyBeYLft5f/2rbSUDz46kXX+9tL/hBusYRZ6pXqDOgSy83e+TcPLJ1vb/qHbtao0zkB0WXU2uAT0ysv+77yTXJDcMZmeHBpA0CGCViDT//d4PP5TtJiBgV9Eh1AoAroFWmd0GS00VgH/OXyxZHoGAYzLay0MTx0p8THSd3g9+hAACCCBQPwIEAOrHlbsigAACCPgRCHThqYsj/UoaarNbiOn9Q0mK5qt/umjXLPuly5aFOgT73+v2cx/nxfXH3ioqBFIr3v7BwV+hmeszzU4G910FB3btkixjte+rr4K/YSP+wt9ZersdAI3VbW/+gfZFF/2a6O/bzdvk2E7pMiSzq8RGRZlAQK7c9dEs0cz/6a0S5dIhA+XEHp0DvS3XIYAAAgg0kAABgAaC5jEIIIAAAj8LBHI+Xq/u9vrr0iaI+va+jO3OYuvvOppt1+lajz7MbbcZg57HDvbLcjDdiDC5B6I7dRIt6+er+fpSrUcKtIxgOPunuwR8Za/X/qX+6lfS1Wz51y/41c0sLPUowdZrrw1m6H6vbREZKYcOHgzb/bzdSEtGtjYVB7y1kvnzZZ0p6RhO23AMJtnstOjxzjsSmZIS9O3eX7pSXvjyGxNr+jE5YRdTCeDBc8dIu6QEuffjOVZg4L6zR1ulAWkIIIAAAk1PgABA05sTeoQAAgg0e4FAFuSK0PuLLyRp2LCQPfavXClZ48b53UYf6ploX52sS3m8YAasW+K7vvCCaEk/DTb4ar7yKeguAD2msPvVV4N5rM9r25mjAqWLF/v9ku8r2KJHQzZedJHf7PWBdtLaHn/LLZJvxqX5AerSksyRjOLZs33+1G4rffmmTZI1frzojpe6NB1D/LHHyj7jGc5W19wapRWVcsf7M2WlqQLQt2N72VFYInnFJXL2cUfJNaedLG98vUxeW7hUJg0eIBef1D+cXeZeCCCAAAJhEiAAECZIboMAAgggELhAIAEAb1vWA39CzSu1nNvGX/5SimbN8noLu5rqdX2u63dV+/dL7j33yM7HHw/1VtW/18VhW5M0T5MIRrc3i7GHHhItf+er+UtwWLl9u2zShbc5h1/Xpv3RbPhppnze1ptuEk3q5635S5qn12uwZuPEiVb+g7o2rV7QxeQEaG2S4WnFBM0BEUzTsWjZQd19ssGUafS1gLc7NmKV8zP5CnY+9VQwj7eudY1BKzZsNDsMgvHQ9znK5G0omjHD63M7mPKRGfffH3Sf8ktK5dopU63fPXvRmVJhxnerKQeYaDL+P37eOPlw+SorAOAKCAT9AH6AAAIIIFDvAgQA6p2YByCAAAIIeAoE8mU0yWyd1u3VUampoQOa7crbzQI51yx8vDXPjPShP7D2HXQxuOff/5Yck7TNLkmb3fMThw6VTk8+KQmm/rz8VHrO37GKQEroBZtF372PmiRQ8zW0mjDB6o+/s++avE+DEf7mVYMA2ZdeapU8DLbpWLu+8ooknHCC9dNggxs6FrXVigO6dV8rC2gOCW+ty/PPW8kb/bW6BDQSBg2SLiaBZPzxx1u3DjSzv16r/e/y979bFQ00OaK3VtejNa4dAGt27JKbxgyV0UdlygPTPpdVuXnylwsnWDsAPlmxVi47ZaBcNOjYYKeO6xFAAAEEGkCAAEADIPMIBBBAAAEPAbMg1wz5W00Gdm/no3UR090slpNGjgwbna+EfHG9e0tPk8U9rk+fsD3L340O5OfLLrNA06/CdqXa3O+jX6Vbme3kGqzQ0nxikq25Ny0ht9XUjt/14ou1Ht/52Wcl7eqrq4MFvvqn99CFY+7ddwdUdcBzF4LrvloCUXcUaKUAzzH0/OADaxx2rWrfPuvL/Y4nngjIKSIuztoNkWYMPEsqasBJ8zAUf/aZz8f6Gkvp0qWSdeaZtY4RWAEqDWSkpdkNxcrsv8nsJqjIzvZ7rb73HYx9m9/+ttYYSpcssYIR/oIiGhjqbKoZRHfsKFkmGKO/8Wyh7qxxbfOPMIGeMUf1ksqqg/Ld1u1yoVnwv26+/leYnAsPm+z/fTum27pwAQIIIIBAwwsQAGh4c56IAAIIIKACpsxdkTlfvdN8bS2ZO9cqxaZZ4VN/8xtpZ86k67b2cDddgOVMnmyVS9OmC9F0sytAt0w3dDtUUWFVB9Bt9yXmv8o3bpSyNWuqu6FbwFuabPkJgwdbZeISTznFKsHnr1mLZrP1XRfOustAt49rmbtUsxhvYRIFBtr0yIImsCucOtX6T90Cr/OjTeeoZf/+VtUE/Zqvi1ZvrXLnTqum/e7XXpOqkhKJN7sVdIHeauzYWsELf/3SZIK6cNc5Uy81cgWNNGijX8tTzjlHdEHuz0eDG0U/lVTct3Ch5aNBg3izU0CT+LU2R0R8jUUX0jkmQWTx559LRGKidX0Hc9xCS0cG2jTws+fNN2XPW29ZORJ0DPp8zcivc5tijj0kmrluERPj85a+xpB46qlWgEfno8LkO/AX7AikAsCBg1Xy5Kx5Mnv1Bhl3TG+5duRgK7u/tpLyCrl36hxZtsV7XoWB3TrJvWeNtCoD0BBAAAEEmp4AAYCmNyf0CAEEEEAAAQQQCE7A7KopNoG0zZMm+d1pYJe3QB+6Kb9Abn73EyncXyZpSYnWef+2iT9XbCg3x1lenr9Ypn63Rirdqiz0SW8nd595mvUbGgIIIIBA0xQgANA054VeIYAAAggggAACAQlofon8l1+WbddfX71Tw9cP00yVhk7m+EkLP1/oc/YWWQGAXcX7pHf7tvLoL06XD5atsgICerbfFQzQQMCH5t9fNVv/O7RKkmdMHoDkuMB3mgQ0OC5CAAEEEAirAAGAsHJyMwQQQAABBA5zAfMleWfWSlkx8z3Zvnq5VJSWSGSUKal3RD8ZdMGVktq5x2E+wObVfT2usd1k9N9pciV4y6fhOVpN1qhlAO2anuv/bO1GmdCvj7RJaCnXvvU/U/avWKIjI2XM0b3k0iHHS6uWcXLAHOXRRIBfb9gi9509WgZ172R3a/6OAAIIINCIAgQAGhGfRyOAAAIIINCUBIrycuWLFx+SXRt/zkXg3r+omFgZeunN0uPEEU2p247ty8GiItlqvvrvNlUPAmma6LC3yaegOQeCabrI/8/Xy+U/3yyXKhMg0qaBgCGZXWVor27mKMBqWW4CBpMGD5CLT+ofzK25FgEEEECggQUIADQwOI9DAAEEmrrAIfP/7O8r2CV5G1ZLnvkSXLgzRwq2bRL99/1FBdZ/urcWJht4XFKKRJgtxUntOkhyWoa07dZbUrv0lJQOXSQ2IampD5n+GYEd61bIZ8/fa+Z4r1+P+JQ2csZtT0ir9M64NaKAljfcfMkltSot+OtSIAkA/f1+46498vwXX8v323bIoZ8CAa7r9f8O3DJ2qFUZgIYAAggg0HQFCAA03bmhZwgggEDDCJj/R75o13bZ8PVnsvGbz6Rwx7Zai/xQOhITnyjpvftKj0HDpfOxJ4r+z7SmJaBb/mf95S4pLykKqGN9RpwpQy6+1rasYEA346KgBbSs4WZTVrBkwYKgfhtIAkC7G+r3/00mEPD618tkQVZ2dSCgf5cMuefMkZIY67uKgd29+TsCCCCAQP0LEACof2OegAACCDRJgbKSQln92VRZPecj68t+QzTdQj7s95Ol28ChDfE4nhGAQLEJ/sx4YrIU5eUEcPWPlyS2aS8T7nhGElLbBfwbLgyPQF0X//r09Ntvl44PPhhU4GbPvv1y+/szRP/zvOOPkTOPPVLiY6KtwSzJzpG7P55tJQp8eOJYiaP0X3gmmbsggAAC9ShAAKAecbk1Aggg0BQFCnI2y7fvviTbVnwb1i/9gY6149HHy6hr7xMNBtAaV0AT/M169m7Zsfb7oDoSERklo80cduo3KKjfcXFoAnaLf/3C3yIuTgreftvrg3q8+660Pu+8oDqxImeHCQDMlLLKA9bvkkyWf60EcPZxR8qBg1Uy2fxtW0GhVSlAAwE0BBBAAIGmLUAAoGnPD71DAAEEwiZQsnunLHzjWdn2/aJa53fD9pAAbtS+1zEy9oaHJLrlz3XFA/gZl4RbwBz9WDb1P7Lsw9dqvQ/JaR1lzA0PSHH+Tpnz3J/lQHlZracPOGeS9D/74nD3ivv5ENAz/5suukiKv/zS6xWpF14oGebr/rYbb5S9H31U65qYrl2l1/TponkAgmmb8guskoBaAtC96S6AozLay+rtedY/PzLxdDmyAztCgrHlWgQQQKAxBAgANIY6z0QAAQQaUOBARbmsmPGufD9tiuh/39it54mnyfArbw9qG3Jj97k5Pn/P1g1m6/9ttZL+acm/kdf8WTr3O1Eq9u+TmU9OthJCerY+w8fLkEk3NEeaJjemqpIS2XLVVbL79de99q3tZZdJ52eekcpduyRr/HgpW117vpJHj5Ye77wjkSkpQY3PVeZv/vrNMt6UBCwpK5d55r93VQPQm6UmxMvTvxwvHVsnB3VvLkYAAQQQaHgBAgANb84TEUAAgQYT2JubLZ+98ICVxb8ptJiWCebL8oOiuwBojSdQdfCAzHv5Ccn6anatTnQ6ZqAJANxbfUTjc/P+bFz0Ra3rNKnjiD/8qfEG4ZAnHzpwQLbff79sv+8+ryNu89vfSpfnn5eIxEQpnjNH1o0a5fW6upz/d91og0n6d9t/Z0hKfJw8dO4YqTRb/1//aqnMXbdZDpqqIJcMPl4uOvFYaeGQOWGYCCCAwOEsQADgcJ49+o4AAgj4EjDbu9fOnS5fv/l8nb76t4iIsBK9afb+9CP6WcneWmd0rfW0gwcqZXd2lpTsybPOke/OXm9KCOZ7zS2gX5aP/8Wl0nesOYNsSobRGk9AS/7NfOr2Wlv79Wz/yKvvkS7HnVzdOQIAjTdP5myG7H71Vcm+8ko5VFlZqyOpv/mNtfiPTP7xy/uOhx6SnDvv9NrhzP/9T1qZ3QHBNP3S/8zsBTKoeyfp16mDvDR3kaQlJ8p9Z4+StCSqeQRjybUIIIBAUxEgANBUZoJ+IIAAAmESqDJfDJd88KqsmP52UGf9dYGuSd2OGnWOpPU8qs5J+g6ZL4L7CnZJ7sqlkr1soezekiVtux8hA87+raR27hGmUXKbugro139d1G9eMr/WLVI6dJYzJj8tLZN/3ibuKwDAEYC6zkDgv9u/cqVsnDhRytatq/WjpGHDpPuUKRLdoYP1t4PFxVZpQG/n//Xcf+a0aRLbvXvgDzdXPjDtc/li7UbrNxEmaNepdSvJ2VtkJQK8ZexQExjozFf/oES5GAEEEGh8AQIAjT8H9AABBBAIm4Ce8V/w6tNet3b7eogm4zt61LnSd9wvRbfo05q3wO4tG2T647dIeUlRrYEeY3ZnnHjh/9X4d18BAJIA1u97UlVa+uO5f7MDwLPF9e4tPd5/X1oefXT1n/Tc//px46QiO7vW9W1//3vp8txz0iImJqhO//3Lb+S9JT94/U0LExA4uUcXudkEApJNQICGAAIIIHB4CBAAODzmiV4igAACtgKVZaUy719PyqZvvWcJ97yBbvPvPfR0GXTBlSz8bXWbzwXfvvtP+f6Tt2oNyFtpv8r9pTLz6Ttk5/rai8AR/3en9DhxRPOBaWIjKTRf7Dece26trf8toqOl64svSptLLqlxlKbgvfdk4/nnex2F7hTQKgHBttXbd5kyfzOkZXSUXHBCP/l05XrJMvkADpmjCa42afAAufik/sHemusRQAABBBpJgABAI8HzWAQQQCCcArrtf96rT0rWglkB3VbP9J962S2ScdSAgK73vEhLCi55/1XZvHhudY4BPUKQ2iVTTjj/cunQ59g63Zcf1a9A6d498smjN0rhjm21HqQ5Hybc8YyV78HVSnbnyf8evM460uHedNfI6Tc+ImmZR9Vvhx16d836v2nSJNlrvvJ7Nl3Id33pJSvpn6sdqqiQLVdfLfnm3z2b7hbI/OQTie3ZMyjNjWahr1v9Z65cJ298vVx+bZL8/cYs9POK98m7i1eYSgCbrGMBt48bLsd2/vEYAg0BBBBAoOkLEABo+nNEDxFAAAH/An7quXv7oSb106+38Slt6iRbvGu7KR83WYrycrz+3r2MXJ0ewI/qTWDL8q9kznP3iuYB8Gya+E8TAOpOAFfb9v0imfXs3bWu95YroN467cAbF82YIVlnnVXr639k69bSyyzmE046qYZK+YYNknXGGV5zBbS99FLp8re/SYvYwLfp7yuvMF/+Z4oGAc47/hgpraiUj79bLeP7HiFXDhsksVE/vyMOnB6GjAACCBzWAgQADuvpo/MIIICAyIavPzMl3R4Xzchv17qfMEyGXnqTRMfF213q8+/LPnpDln74mt/f9zzxNBl+5e1k+6+zcj380ASK5pv8EGvnfuL15gPPu0yOHX9Rjb9989bf5YeZ79W6nvmth/n56ZZa9i/ntttk51NP1XqIr8X8nrfekk0X1Zw71497vPuutD7PVN4IopWbPtw39TP5ZtNW61eJsTHWboDthcXSvW1r66t/j3apQdyRSxFAAAEEmooAAYCmMhP0AwEEEKiDQOGOrWZL981Sune37a8zTx4lQy65oc7Z/fUB+uVYvyDrl2R/TXcZjLnhQYmObWnbLy5oGAF/2/8jY2Jl7PUPSocjj6vuzP6ivfLJIzfI3u0/LgJdTZO/DTXHR3oNGdMwHXfYUypzciRrwgQpXb681si9lfLzd1wgfuBAyfzoI4nOyAhaUXcBvGjK/s34YZ1UuZ351xvp1v9z+h8lVwwdJFGREUHfmx8ggAACCDSeAAGAxrPnyQgggEBIAprxf85f75FtPyy2vY8uyEdfe5/ExIdWu9vXotCzAxpsGHbFZNt+cUHDCfjazq89SGjdTibc+RdJbJNW3SFfxwVapXeSM257yhwh4Qtwfcxeyfz5su6002pt//dVyq94zhwrWaCWAfRsGQ88IB3uuCOknTha9u/1r5bK52s21ggEJJhdAY9MPF2O7PBzzoj68OCeCCCAAALhFSAAEF5P7oYAAgg0mMC6udPNlu6namTk9vbw5LSOcvrNj0hSu9ATdRVs2ySfPHazlBUX+h3n0EtvtioM0JqOgK/t/NpDzx0bGlya9cyfJHf1sloD6HfGhVaiR1r9COT/61+SfdlltW6ecvbZ0u2NNyQyKan6b1oqMNuU+Nvz5pu1rtev/r2mT5eW/foF3VE9AqDN/az/pt0FcvM7n4j+rWNKsgzq3lkmnTyAHQBB6/IDBBBAoHEFCAA0rj9PRwABBOoksL/QZHM3C/G9uVv8/j7cCfmyly20dh24lwHz7EBcUis549YnpHWn7nUaGz8Kv4C/cn76tD7Dx8uQSTdUP3jr99+Yef5zrbwSulPgjMlPiAaVaPUjsOOhhyTnzjtr3Tz1V7/6Mft//M/5OwrM+f5Nv/51rd0C+uO0666TTk88IS2CTNjnOv+/fOt2Gde3t1Xir1XLOKs/7y5ZIS9+uUguNCUBLx96Qv0AcFcEEEAAgXoVIABQr7zcHAEEEKgfgUAS8VkLuxFnypCLrw1pC7D7CJZ+8Kos+/jffgfVpmumjLvlcYlN+PlLZf0ocNdABYp25sg0c55f8wB4a+47NipKS2Tm03dIXtaqGpfq2f/jJ/5Ojp3wq0Afy3V1EMiZPFl2PPporV8mnHyydZ4/qt2PW+73r1wpGydO9Jr5X7/+Z06dKvEDgivzeaCqSj5dud46+685ALTpLoCxR/eSX5pF/559pTL5vzMkw+wAePy8cVZiQBoCCCCAwOElQADg8JoveosAAghISf4Omf74raYMX65fjeS0DLMQf0wS26aHRS3QBICc/w8Ld1hv4m/nRo0EgH5KSoYrj0RYB9YMb5ZvvvJnX3FFrZG1iI6WLi+8IG0uuUTKVq2S7Msvl32LFnkVyLj3Xkk3Z/+D/fqfU1AkN7wzTVrGREnPdm1k/vrNtRIA6gM7p6bI0788Q1LiSfLZDF9BhoQAAs1cgABAM5+f8mFxAAAgAElEQVRghocAAs1PYMWMd2XR2y/aDmzQBVdK39PPt70u0AsCTQDI+f9ARRvuOn87NzSZ3/jJT0ty+46yc/0P8unTd0rF/n01OhebmCyjr7tf2mce3XCdduiTCqdNs6oA1LUlDRsm3adMkegOwef8WL19l0x+f4akJsRbC/zyAwfl5fmL5Yu1PycAjI6MtLb//2IA70Jd54jfIYAAAo0pQACgMfV5NgIIIBCkgG7P1q//+ZvX+f1lfWRq37Vxtcx4YnKtxaF7R2JaJlgJB9v1ODLIkXF5fQnY7dxI6dDZnOt/Wg6U77fmtygvp0ZXNI+Elv3redJp9dVF7usmUJmbK1km4V/pYvvqHp5wka1bS0+TFyBp5Mg6me4t3W92AHwi2woK5cbRp8i4Y3pb91mft1vunTpHEmJi5P5zRklaUmjVROrUOX6EAAIIIBAWAQIAYWHkJggggEDDCPgqzeb59PrI1L5u3gyZ968n/A7UtZhsmZzSMCA8xVbAbudGx6OPl8G/vU6+fOkRr+f++58zSfqf+euw5ZGw7bDTLzDHMDQHQM7ttwclEREXJ11efFHaXHyx17naWVQiHyxbKSXmbH//zhlycs8uEh8TXeMZh8z/9OzsBTL1+zX/z951wGVVfv/jBhQFFEFEFEXcO/ee4CjLyjIbNq0sS3OVKzW3Ztk0f5UtS63MPXDj3oqKA1FwoyDIVMR+5/vofbtc3vve+7IEfc7/0+envM99xve5r3/OOd/zPYQ2fx9wEKC1vy8V4J/vjbhAY5cEUb+WjejpRnXs2pscLBGQCEgEJAJ5BwEZAMg7dyF3IhGQCEgEbCPAjsGmOZPp9K4NNseBrg0RvtI+VbIV0W0/zaLjm1bYnNOnfnPq+M5YKliocLauLSfLPAJGrRvL1ahPaam3rDr/VVsGcHeA96mgnUrymd+tfBII3ElIoMgBAyj6559NAYLMv8/XX5PbM89Ydf6h7D9myTrax068YhDwe7tdM+pU0084+IpdiosXQn8XYm8QhB/rentS5xp+FHr5Kq0MOUFtOSAwqnt7U/uSgyQCEgGJgEQg7yEgAwB5707kjiQCEgGJgFUEEmOu0vJJ71NC9BWbCHnVaECd3/+EChfNPoVu1ISvmTmCok6H2ly7wWPPU8Mn+skbzEMInD+8m4JmjyGUApg1OH41OvSkps++KZ1/s6Bl87i0Gzfo4pgxdJUd+39TU3Vnd+7QgSrMnk2OtfRr8pNupdJHf6+hyJhY6stt/cKirtGWk2cpNS2N+rVoRH2a1qPPOPN//FIUTe4VSNcSEmns0nV0NT69FgQ20b9tE8kAyOa7ltNJBCQCEoHcREAGAHITbbmWREAiIBHIAgJn9m6hjV9PoH+ZCWDLmj03gGp1fiILK2V81KiNHJ6A09jx3XFUsUELw7VTU5LoaNBiOrF5JSXGRIkzObmWocZPvUroIsCTGc5x+9ZNCt2whI6tWyLmwDNlKlalxr3foHLV6xk+n2EA7yH2UiSd2LKKLhzZS/FXLxHWgCGY4uJVkXwbt+XWij0IWgdmDcETnPXU1jUiePMvt1rDfA16vkB1u1rP2CpzpyTE0QlmXYTtWEdxl8+LZx1LuVHlpu2p0RMvURGH/3rCJ8VG0/afP6fIQzvFuJw2MEw6DZxAJUqXtSyFs+5f/BPhXU3m/eBeizg6USMuI6jVuZfNe7X2ToDN0rDni1Sz0+M2j4PzRh7YTodXLaCYc+Hi3goULEjlaz9C7ft/REWd9GvW73B2HKU1oRuWcoDrmHgW9+PhX4ea9XlL3HtmDR07Tu/cQGf3bRVdO6DhAYNGRzveV5lKd2vsdY3xQ7u/6B9+oNh//qGbZ86IoQ7Vq1Oprl2p9EsvkWMdpuPzWY3sf8F7aMHeEHrmkTrC6Y+KT6DxyzcQMv7DA9vSzzv2iz9P4QBAjXLuog3gnM27afXRk5ZOAA18vGjsox2pBJcHSJMISAQkAhKB/ImADADkz3uTu5YISAQeQgTMUPBzSoTPTPDBwbkUdRs2g1y9fW3eDhys9V+MpfPsZGsNgnNgL6Au3ZaB1r7+q3HCKbY2hz2idXAez+4Lpn1//2h1Pu38cA6bcGa8etvuwsm0ZQgiWBPWwzMeVWtTwKBJwkHWGpzhfX/P4wDJCksQQjsGgZYOb48RGXpk94O/nyECBblp7d8cKYIRMFtndXb3pB4fzSZ0HLBmqclJzFIYTZeOH8rwsS2cMBgOfPC8mRS2LSjDsza/D+xcA6/dC76j5BvXre4LWhaBQ6aSWwU7yml43ouhB2nn718T3lM9q1C3KXUYMCZbmTq27j4mMZmGLFopWABVy5amoQFtuN1fEUH3hy4AWAKlSzjR7Gd7iC4Aih08d5FGLg4ib9dSNJM7A0jnPze/YXItiYBEQCKQ/QjIAED2YypnlAhIBCQC2Y6AWQp+6Yp+ov6/WHHnbN3Drj++pSNr/rQ5p1kBQKNuAg0hOsfZcT1DGcI6dhYhbqdnyKx2HTrNZuYXzyJrDmHD8yF77MILbAcjcTxbgQ4shiBHp4HjMziAtoIb6k0WLuZAAYMnkydnqpNiY7g8ZCA74ZftOkdWBz/CjI163fsYBiCMAgCntq3lAMZ0q+wWz2p1qcugiVSkmPWe80eD/qZdv39j9Vm9oBQCLNvmfUbhuzcaMmpqBzwlSiHMGBge23+ZTSi7MGLqIHiEAMPNhHhKu51KCH55121CLV4YyIGS0maWs3sMMvwjF68VQYCC/A53qVmVqnqUpm85049ygOaVfWjsYx2psCqwBSbACC4fQGeAqU8Gkr9HGbvXlQ9IBCQCEgGJQN5BQAYA8s5dyJ1IBCQCEgFdBMxQ8PEw6PNt3xiRrUgiO7tm1keiR7wtMysAeHZvsMje65mtAAAo1NhLVNgxm3tBVj1w8BQq61dTdxxaKa5jJgK0FTJjcNja9v+QfB9pY/XxyydDaM2nH3J7vRSrn1dv150F9gal+wyO4yZW47+ZcMPUlpRyD5xl9YzhdDMx3tRz2TFIXfJhJDSoF+zAPozaFFZu0o7avzXK6paN2mJaC4gh6IP3z+gdUha0tXfLpjjrf3b/Ntr648ws34E3ly2glCY7NTzU4N1IuUkz1gTTjvDIDEGKAe2b0RMN0msJxCQm0WBuDQhdgMm9AqhOec/seH3kHBIBiYBEQCJwnxCQAYD7BLxcViIgEZAI2IOAWSG3nKj/N3LulHOYFQDMSgDAVrZXi2fHAWOp0iOtrcJ8JewoBX0+2rSjrXdXtpgGB5b8Qvv/+Un3mtX0eQzKzJ6UYInZAJE975zRWBcvH1HyAU0CoxaRtrLoRuKWtgJCRmwSBGc6vD3aoj2AgAEEES+fOGx0PMvnRiUI7EVTCLNj9v31g8jkZ9WgqfDoSC6XYE2MnLI7vOegY2Gc+d9F8RwQUKwYl5M0rlSeOrLqfzXPMpR251/6bddBWnP0FLk6OdKs3t2pvGvJnNqWnFciIBGQCEgEcgEBGQDIBZDlEhIBiYBEIKsIQERu5/yvbE6D1nudmVIOGnF2mpFzp6yldWj19mAUALCWGcdcRtle7Xp6AQBbter24laI9QAC3p9IaKWnNtD/17GjeeHoPqtTaqnpmd1T61eGkH/rQLuxsfec2vHF3dypE2epEQAxyuAbvZe2gltGwpJG3wt1QCwzzj/ObYuBAOf/0Irfad/iedkmvFjc1Z16jPw8nbhiVu9L73m0B4SDP39XRu0F7TOdOCgwJKB1uvKAnNqXnFciIBGQCEgEcg4BGQDIOWzlzBIBiYBEwBQC58+fpzVr1lCNGjWoatWq5OTkRMWLp1eZNyMAiLp/CJYZKoub2tW9QezgbJozmU7v2mDzKTOUe2UCowCAnsN1iYXV1nw2ktLuKfPb2pCe4wjBuA1fj6cIVozXM4gYNu/7Dnn43aVCH9+8nHb/MUc3u2uNdWGUkS9bpQYFfDBFdBPIrGOKvamDHDgT6uhzqgwANetQr/dv3ZUQpFE6EBhl8I0cWlvvti1hSaPAQzoBQH6PDyz7jQ4wI8OoNl/7XthitkDhH5gbZf4dS7pS3W7PkG+TtqIkZOXUD4RugzXLDQaAet1Z3P5vxeHj1Izr/wsXLEB7zl4gBAbUVtfbk0Z2ay9EAqVJBCQCEgGJQP5GQAYA8vf9yd1LBCQCDwAC8+bNo/3791NoaCiFhIRQy5Yt6ZtvvqGyZe+1V2PnZQO3/4MSvy3LCccBTsrKqYMN1fHtWTuzAQCjbK8aG71gSPiujbR57lSRtbZmEJwDiyJd2zjGf+u8WdwecKXVZ6xR1I1KNiwsB557G4vGHd+4zO43WU/hHgEAJUhyLTKMAziTCDoO1szdt5rQjNAT2FOeKcrBJb2adKOz2qqhx15XTR9K0RFhVvdnS9QSIpArpwzi1o3nrD6rFqXEd2czB7KMHHVrE+kxW66eOSE0HmzpNSBoUqPDY9T46dct+BnhpQ4O2f1SZOKBfw4co8UHjtKwwDZUy8tDtPwD5f9zDgz4uLnQqB4dqIJbKTJuzJmJxeUjEgGJgERAIpDrCMgAQK5DLheUCEgEJALpEZgzZw6lpqZS//79RQDg0KFD9MILL1BhrseFmRXhywnHwchZUU5iz9qZDQAY1dSrUbXmOBqVEEB5vdvwGZzlrpDhFbW1trUAwH6mhB9Y+qvuq65Q9y+GHhBaBHpCgba+K2aCLhC6W/3pCN0AgGF9u4kvq1GHCFsZdCNWh7aGX70do7Mpz6LF38ppQyj2YqSJ06QfosdssdW2UJkBIpHN+g4Q7SKJFfcVQ8nA3j+/192LWTFNuw9jxwO30+7Q+OUbhFDgUKb9o1uANImAREAiIBF4MBCQAYAH4x7lKSQCEoF8jMDVq1dp2LBhFBYWRm5ubiLzP3PmTCpZ8q7YltkAQHY4c1oYzZQe4Blbjpp2ztwIAFRr041a9WOFfZXjZavVHPZoS2zOngCAETVdYSeU8vA21V1B79U2c99GWJuZw9ZXy0jrwKiG3yh4oLQZtLYHI20K8Wy3Z2n3wrkUsnphpv6F0AuyGIlR2moTufm7KRS2Y53ufuxpO5ipQ6keQrYfe7WW3Q+5cJk+5PZ/YAWM79mJIBAoTSIgEZAISATyPwIyAJD/71CeQCIgEXgAEDh+/DhNmDCB2rZtS927s9J2+fKWU5nt8Z5VZ04LoxHFWj3eHqfFyCnV0wAwypwq+4HoXMd3xhIyqYrBKd/4zSd0dt9Wq28L6tS7jZhBJcv+h7vlWa6HRrvAc4d3WX1WSxE3orUr1PRzB3dwacGnGWrS0bqw3RsfCgbBqa1rdN9uMy0fjbDO6jtj9G7aquE3Ki8xEg+0FTxQxBmLlXAW7RHxLqsN5RMtOUAEtseamSP48+tWcbaGj9G+MVHFBi24+8AYKqhxmm8lJ4r1ok6H6t6rwg7J6X/WUOc/YflGcipahN7v1JIc+X/PXI2hv/YfoUPnL1PRQoUoKj6BShd3olnP9CC34o45vSU5v0RAIiARkAjkAgIyAJALIMslJAISAYmAHgJxcXE0YMAAOnjwIHXo0IEmTZpEJUqUSDc86fo1WjZxICVER9kEMqvOnHbySHZQ1385TrdeXj3envaDRrRvvXOYLUdAezo4X6hZR2359YsRdPHYfrpyMkRXAM4W7RqO//ovPrZaP+7k4kbdR8yikh7/BQ6MBACxVosXBtLqmcMz0NIRgAgcMoWc3cuRUcmDGcxzOgBg1IbPVg2/0ftlSzzQiGWBe+k2fCaFrFqUQbsB1PzWrw6lKs06kNF3y1owKmT1Itq9YI7ud9GxpIsQ43SrUCXDGHyHl098jxKvX7X6vF5XiZz4FzQmMYkG/rGcLsfFU4liRakQ6xXEJadkWKo2MwAm9QoQgQJpEgGJgERAIpD/EZABgPx/h/IEEgGJQD5GAIrk69evpz/++IMuXbpEvXr1EvX/RYsWtZzKyElRBmZnAMAoY66FXK/lnrWrMXIa9c5hpDaflddAj2p+7exJkf3H2tasUqNW1P6tUYRstWJGtelgS7h6VcyQ/UdWusugiYTzw2xRxY2y48pecjoAYDS/XmDFzPsFQUbgYU2g0CiTDk0KCO+t+/LjdCJ9Wmr+9fNnhD5ASnyc1fvV7h+Cf4vH9Nd14DFJ9faPUksO8KjLT5TJjYJf1gJKWXmvbT37L3/4O7f/m7d9nxD+UwwYlXJ0oMSbtyg1LY1kACCnbkDOKxGQCEgE7g8CMgBwf3CXq0oEJAISAYFASkoKHTlyhG7dukXx8fH07bff0tNPP03PPfecBSEjmrUyMDsDADeiLrDC+hCbjo6yrp4avd4VZzYA8O+dO7SFW66FbQ/K9rdHG8DAWqe2r6Vd878hOJvWrFiJkhQweDJBSV9tRk5xw8dfpMiDOwnBBbXVCexNTXq/LhxHo9p6o9Z6yrxGe8nqO2PEUtArDYmOPC3U/20p6Fs6JVgB3ygo5lOvGTmX9SLU6qsN5RUBgyZZujwYOeS4407vfCyCMtHcUWHjt5PoxpXzuu8fxncdOp1K+2TM/uMho04WthgT2f7S84Rw+4NPnqGZQVuFw9+hehV6t0NzSuP3f9DClXQuJpY8SznT7GdRAiBbAObEHcg5JQISAYlAbiMgAwC5jbhcTyIgEZAIMAK3uf42jbNr0dHRNHHiRFECcP78eapYsSJ9/PHHohxAMbMigPYo8Rtdwp5F/6PDK/8wGiY+z+4AgLp9m3oDMedOW63nNrVJG4PU+4fjf4HLBUDxRnZYz2yJvBk5eX4tOhPaEapbEaJsoduwGeRYyk0saaS/YCs7rt5zTgcAjATtrNazm2x9aKsW3ihzX7piVUrhun811b5wMQfq/N4E8qrRwAKRET72vlu2Wh5iLiO8cqoDwKmoaFpy8Bg1ruRNbfx9M4j+QfBv3LINIgjwQedWVN61FI34e7X4e6uqlWhU9/ZUmEsEpEkEJAISAYlA/kdABgDy/x3KE0gEJAL5EIElS5bQokWLhPOfmJhIVatWFQGByZMn0+OPP04NGvznpKTeTKa1s0bS5ROHbZ7UTFs4M1CZETlTz2PvukZ10Nbmu8MBky3/m0and20wcwS7xqDVW92uz9CNqIssEhis2zJPmRTOf9WWAdTypfcziLxhjK2sOGq8EXBIjoux7BHzNe3zFtXq3MvyMyMH11Z2XH34iAPbWb9grK72QZYyzuzIb/h6Ap3Zu8Uq3nr17HGXz9HKqUMoKTZa95702u8pDxixSMCQ0NbZWyvXMMLHrheJB9vqJGFUtoC1zN6rPftKupVKH7Ga/5GLVwS1f8bT3ci3jGuGKfZFXKCPFq8V5QBvt2tKRy9G0bWERBrUqRVVLO1iz5JyrERAIiARkAjkYQRkACAPX47cmkRAIvDgIhAREUG7du2iKlWq0JAhQ+jcuXNUuXJlSkhIoLFjx1JAQEC6wxtlDjHYyGkyi6YRrVs7j70BACP6trX54GRunjPZqhCf2XNlx7gCnAWt170PNXjsBavOP9Yw2zpR2Y82+4+fGzmmZgQAQa9f/9U4unT8kO7R7b079URGzBSrHQBMZv+NShzMCkIq+0X2H+Uanv510mGBMgx0CUDnhqyakYCfUVAH69sKIGR2f2qxP2eHYjT1yUBB509JTRWZfnULwM/XbaNlh48Txv3Q70lydZLK/5nFXT4nEZAISATyKgIyAJBXb0buSyIgEXggEVizZg398ssv5OHhQa+99pqg/ePP7u7u4udXrlwRrAAHB4d05zfbAs+MY2gLWDPZ2SwHAGJjaOmEAbrCesWKOwsV9TKV/MVSyJZDqC32YuR9fSdKeTJ9+tVhhDpyWwaH8sLRfab32uSZ/lQn8Ol0441YBAHvT6RyNerrrnErKYGCZo8xZI3YW76RMQDwIV05ddTqPqwFF4wy98pERtoEZzkgtP6r8aYxtpb9x8PQWgj6bBRdDD1gei69gUYCfieDV1PwDzNsrmOPmKbZDavF/jrWqELvdWxJU1Zvpq2nzlLVsqVpANf812KlfwQCUm7dppd/+pOuxifSW8wCeLLhXUFKaRIBiYBEQCLw4CAgAwAPzl3Kk0gEJAL5AIH58+eLLH/79u1p4cKFtH37dnrjjTeoZ8+e4udoA/j666+Tr69vutMYiZUpg1Hf3Pn9T0QLPHsNNPvgeTMpbJt9IntGjo92H4kxUfT3qNd1xfXSOaWcMd69cC6FrF6oe5yqLbsQaqfBEoCDmRx3XTh2ijmwMFsaZztRSpEZg+PfqNfLVKlRawIDwJYho7xi8qB069saj7m7Df+UgKHFDKj1Rnjbe4/t3xxJlZu2txsaUPgXj36dUphpYM20AQAwBoJmj7bJSFDmsdZ+T73GzvlfZxD40zsAOiZ0fGeseEesma02j/aAYotNYabrgdnODvbsydrY26xzMXnlJtrM4n8wlKD4e5Sh/m2aUO3yHrT0YCh9uXEHdatTnQZ3bpnV5eTzEgGJgERAIpDHEJABgDx2IXI7EgGJwIONAFT/f/rpJ/r555+pfv36dODAAREA8Pf3F9l/BAimTZuWIQBgJAqnoGZN6Mwsoqd3bqBgVtlPu51q9hExzp7SAzinm7+fSuE7N+quoZ7vyqkjQv9AT4kfDnTgkGkE58uWbfzmEwrfvcn0ubAHOPy1uzxJbt4cjGEnyaax036G9QO2/jBTd6/Wnq/b7VluV/dauo+MasVt1u3zPg4s+40O/POTbt2/dh/V2nSjVv0GGZ9R/SCvc3jVAtqz6Hv+6X8t5NRD0jnEdu7LFhX+SthRWjNzBKWmmAvogEnSdeg0i/J/hnvgvYWs+ZP2/fWD3e++ei5b92Kmq0ZW2BimX+x7A2/y93DR3hD6ffdhwp8VK8QBLmgAoD1ppxp+NKJrW3unluMlAhIBiYBEII8jIAMAefyC5PYkAhKBBxMBtPyDBsCPP/5IZ86cofDwcGrevLkIBgQGBoqsXDrjX8i3zptFJ7asNAQECvGdB47Xd3iszACnKujz0Tbbstla2JZiu/IcnP9df3xLoRuWGDqnoEJ71WxAa2Z9RFFhx6wuXahwEWrb/0PyfaSNISZmSiic3ctRxYYtyb9VALl4VTTM9iuLgm2wZ9FcPtdSQhcBs6ZXl26kkaBLj8+kI4t6+24jZlDJsuXNbd2yzvfsMP/nPGofRkYbgQXfxm3pwNJfKGTVQsN7V+bQYyXEX73ENfsjWLDxgrm98iizdfXXL5ylQ8vms/7CtnQMDnwXi7uVJTefyhR5YIfuus7untTjo9np2Rz3RoesXiQ6S9gyq5oJpk+ZuYGRMXH0zvwllMxCgeowTpFChejjxzpSU98KmZtYPiURkAhIBCQCeRYBGQDIs1cjNyYRkAg86AhA9X/BggXUpEkT8vT0pOLFi2d0/FUgXD4ZQms+/ZBu30wxhMavZWdq3e8DXaE69QQQVNs0d4pV59+1fCWCY2RkejXWynP2OP94psOAMdyG7ywr6v+su7S9Z0RNvLr1nnZie+bDs3D2zx/ZQzt+/ZLgmNpreuUaRnXyVgMA7JQf37yCdv72Vaay2NXbP0otXxhoyALAPe5bPI+d+QWmnXlruBTjsgwETtJUpRrqcdZq4YHx2s9G2qUFgXW6Dp1OpX2q2HU92NstFgZEyYeDs4v4X6OWgXqlGegusXrGMH5HLtvcQ1YEGc0e7nbaHUHvP3DuInWpWZWasIM/kpX/wQJ4qXlDuhQXT7f436XONf0sugBm55bjJAISAYmARCB/ICADAPnjnuQuJQISgQcUgd9++020AwQL4Ouvv6aWLfVrbuF8bfh6vFCINzLRqq51IDXj9nJFHJysDoeTA0fu0PLfrTqNUKev/+jzFPzjTF1HTZkY2fjWrw6lKs06ZFgLteIQPzsfssdo25bPvWo2pGtnTujS6ZGtDhwyhZC1N2NmWhsKzDj7j5Z8oGPrGRz/SL6DfUyzh7J7Zs2a+B/mMlK4dylXgTP2s8ix5N3WbNjPweXzRbDEGgMB5yrC54EwoJ7BwW3Q80Wq3+M5XeZDQvQV7nDwmV33qLdehbpNObB0htAS0prVDniKmj77puUjiFOu43aG9gpBZkUTQ7svMFFWf8qlB6xloGfaOzUrxoj5ciMAEBEdSx8sWkmxSXfLJ4oWLkSpHBTw5m4As3p3Ixep+p/Zr7N8TiIgEZAI5BsEZAAg31yV3KhEQCLwICKwevVq+uKLL6hbt270xBNPkJeXl81jGmWHtQ9DUb9Gh8eoEtPkHZ1LiY9jzoVT+J7NNnveK/R6T/+6tHLKIIq9dM4QfggP1uz0OFVtGcAOtBMlx8fR8Y1LKWz7OtOieIaL8AB7qP/q+fYs+h8dXvmH4RKo/6/SrCNrALQiVy4FgN1hJzs6Mowi9m+ziZvh5PcG2Kr3Nso0w6GvHfC0wBpU+N0LvqPoiFO6S4PZULBgIYIKvZG5st5B7c69RIcB4IxzIxATyveIdoL2lDjorYXSgOZ9BwgNAb2sODL3rfoNFpn7E5tXCsE/tbCj0TmUz83S/83Md+PKBVrB3wUEk/QM34GGT/QTZQ9m7kY9T24EABJu3qJhf66ik1eupTvCs43r0mutG5uBQY6RCEgEJAISgXyOgAwA5PMLlNuXCEgE8i8CENpC7f+2bdsEA6Bfv37k4+NjswyAede0f8kvNqnx2YGImg5v1nHOjnXNzGGWrq6dKzMtDs3sJzNjbAnGGTEA7FlP0YPA2VE7ryemaM+cWR0L4cbO701gVshMbiF4JKvT6T5fiJ1xo3aJ9iyOzD80KXJqz7kRAMB54fxPWL5B0P0VA+X/g86tqXAh210u7MFLjpUISAQkAhKBvImADADkzXuRu5IISAQeAgSgATB37lyaMWMGOTk5UVRUFPXp04fGjx9Pzs7OugjYQyvODIxaEcGYc6fZeRxO6ESQXQbKeeGiDqzkrk+ntrZWZgQO1WqdZ/oAACAASURBVPMcYqr8vr9/zFL9uhEGyNAjuGPLqrfrTi1fYuV9K4ZWgsD7JtegZ8U8/etQp3fHEbLpCBxt+2U2MzKWZWXKbHlWycpv/m4Khe1Yl/k5IZRpA2dtqUTmF/rvSTNiftbWcSzlRoWKFKWEa/o6AGWr1KCAD6bYLD/JjjNgDij9xyal0LGLV+jToK0Uz8yAl5o3oL7NGpBBv4vs2oKcRyIgEZAISATuEwIyAHCfgJfLSgQkAhIBBYGQkBCaM2cOPfnkk1SpUiXxX4YuABq4UFe//qtxugr5mUXXam19NrMOQC1v8PiLdCn0IF04us/0VlHzHjhkKrlVsE/QTb0AdBSC582ksG1Bpte1ZyBKLup07U3oOmCrVtxW1wSzLR9t7QsU/o5vj7nr/N8z1NtDjC7u8nl7jmRzrEv5inQrIZ6S4vRp8eoJ1G0bUZIAbYjMWFHWtXB0cbN5Fp/6zanjO2MJJQfZZXDgV00fxvT+i3ZNWYNFFmNYL8IWe0C3u4PJlRByik+5SU5FiljN5IdFRdP/gvdQXe9y1Ma/Enm5lKSCHETZcPw0TV8TLFYZGtCaOlTP/PfL5FblMImAREAiIBG4jwjIAMB9BF8uLRGQCEgEQkNDad68ebRz504aN24ctWnThuu1zdFwbybcoC3/m0aRh3ZmC5CgpXd6d7wQI9NadrEOUPve6pUPyLdRazq1PYiCv59umC3HXvBcGxYZrMh1+Vk1sA5APz/DOgjZZQjYeNdtQi1YSb9QkWI2dRP01OLVe8ls2QX2gRIJiNGhHl1rYBdATC8x5mqWjo51KjdpzyyG92g3ayuYYRZohSJRI79yyhBKvG7fXoq7uQtmwwnuenB80wrdc5hpTZkZEE5uWcUtOT819d5ifrQH7PjOONo5/yu6fOKw7pJZDQAciLxIo5cEUTVPd5rQszM5FS2Sbq1fdh6gn7bvt/wMrf58y7hSs8o+oixgZ3gk+XuUoWlPdaUSxYpmBhr5jERAIiARkAjkAwRkACAfXJLcokRAIvBgIhAXF0cDBgygvXv3Ut++fSksLEyUAAQGBpo+MDLaEFMDtT0zImlYCHT8am26CqdRr2MAxmU14FC6YlVq98YIcrknrJeSECfq0m0J2GFdOLJw5io3bW8aF6OB2YGbsgY6EbR48T3yrtXobhs9ZkxsnTeLTmxZaXUbRi0T8VBm+t0jSNK87zvk16KTzXZ+6FwA9khmmQBgOUCh369FZ/HumGEWIGDQ4PGXqMGjff/bm53MEiXIAnFAJ5fSFHlwB63/cpzV1o7FXd25U8IMAqMluw3vDrohnNq2xjAIoA56GAV1bJWFGJ0B7f3Gc13/9tMR5FnKmWY/24Pciqfv/gEnf8qqzXTuepzuvss6l6DZfR6lMiWsdw4x2of8XCIgEZAISATyPgIyAJD370juUCIgEXhAEUAAYOTIkSIIUKNGDVq7di0dOXKEBg8ebPeJk65fE23pTrPiftrtVFPPw3krV70eO3NvMa2+sqln4PyErF5Ih1hN3xbFXT2ZY0lXavz0axaHUf2ZUUYa2V5k/tEWMCcsM7hhH3BG3Xz8hEPr06BFhtZ5eoKDoOQHDJ5M7r7VDI9jhI0yAe6xaosu1KhXP3JyLWM4LwYgWHRkzZ8ieGT2HuHMVm3F6zz5CjmUuNtRQjEEFYJmj7aq6o/91evehxo89gIVLJyejg9myWawWAxaWyLIgneoEjNHMB9Mry0m7qZRr5epHrc0zCnD2geW/iJKPfQ6IyBw1ey5ASK4hsCQraCOPe+FtTOFXLhMH/69hlJSb9NLLRrSEw1q0S3eozYIgGdv8s8PnbtM206fpQ2h4ZSc+t+/F1IMMKfeGDmvREAiIBHIOwjIAEDeuQu5E4mAROAhQwBCcUuWLKERI0ZQbGwslSlThn744Qdq0qRJppGAY3fx2H5CK7krYUcJDq7CDIDjBGe8TCV/qshOq0/DFhkcObMLg0YfeWAHhe/eRFfDj1NKfKwlq1jUqQQVZ0cUgn1VmnWgslVq6vaWx3qoeT/IztTpXRsFywD7RK14LW5Hh+dtsRLM7tdoHDC6zG3uUE4BmnZy3HUCQ0ExOL+OnHV2Z+y86zQ2hV3sxQgK/nGmwAdWhhkQjXu/IYIuZg2q/aHrlwixPGTs4WzCwXVwdqFS5Sqw49+ZWzy2JmCeGYMjCx0GzB91OpSSWVtCCSDhHnCPZf1qkS+3kSxfu5HNu8Be9y/+SbwTyawJAMzwDoBZYivAhD2c2r6WWzRyW0Curcf3As8i+IPADxgNeu8Q3sM9C+dyNn6teM8RAKnd5Umq1emJDMGGzOBj9AzKGA6t+IPOh+wR2GHvEPyrUK8pBzye53Iaj3RTJERfoV2/fyPGY784J76PYJCYDcJZ2xNq+//Yc5jcnYvTuMc60WfrthFq/gNr+1P/Nk2ouA6lXykbKM1sgXFcNlCxtIsUATS6dPm5REAiIBHI5wjIAEA+v0C5fYmARCD/IwAmADL/CAY89dRTWQoA5H805AkkAhIBexBABn/kYg6gnL9M3epUo0fr1aDhf66iGywICCvGrIteDWvRs43rZggE3OaA0ril62nnmXNCALBLzar2LC3HSgQkAhIBiUA+REAGAPLhpcktSwQkAg8GAtHR0fTRRx8Jx79bt25Urlw58vDwoIEDBz4YB5SneCAQgLr8umNh9PWmnexMFqKxj3akGuUyCkU+EIfNh4e4lpBEA39fRlHxCTSye3tq7VeJFuw9TPN3HRJ0f8UgCojSAAQDSjk6WH7+yYqNtOlEOHWq4UcjurbNhwjILUsEJAISAYmAPQjIAIA9aMmxEgGJgEQgGxE4c+aMaP/31ltv0Y4dO2ju3Lk0bdo0atSIxeSk5ToCcHQjo2NpRchxVkQ/R1fjEyk1LU1Q7ksXd6SW7Fg9/Ugd8iyZObq9tQNdvpFAyw6F0i7OwF6Kjbc4bMjalnF2ogYVvOipRrXJ2zV9zb0ROHduJtCNnT+Qk39HKlqultFwm58rbeKABQxt4j7s1k5SxbOEavY9DHG/4X+tpjTO5k95MpBq3gvOJN68Rd9xacDao6fEe6wYWv/VLu9B7apVZp2ANA4UHBRsge51q9OgTi2zb2NyJomAREAiIBHIkwjIAECevBa5KYmAROBhQODcuXP08ccfU9u2bcnPz49Wr15N/v7+9Mwzz1AR7uUtLXcQuMN123vOnqdvNu2i86yQbsvgPPVpUo9eaNbAaq91szu+wo7/7A3bafcZruvn9W0ZRN2wHuxOcizFbvmKuLk9FShcjNISrpJru/f474Upfv8CKtmEhfaKOVNKxG7xn0PFJuK/zBoCFMOYTh6XnELt2WEMOnaKqpYtQ5N6BWRoM5fZNeRzWUMg9NJVGvH3ajHJlF6BzM5wTzehmXcNQS7dEgB+P6ERsXvBd0Lrw5M1LNq98aHoxPCwGnQrjq5bTEfW/iV0VtDZpMNbo8jV2/dhhUSeWyIgEchHCMgAQD66LLlVicDDjEA8Z6iQ6Tp77TqFXY2mCM7UXk9KJrS/imXnxJoThV7Wjkx7hQBWFXc38mfHpTr/cuxbxi1POC8RERE0Y8YMunLlCp08eZIuX75sueLWrVtbWgI6OcmWXGbe/cQ9e+gGB1Hc+/enwmXNUdThHEEwDQEAeywraulbwyJo+pothAwtzNUJ7IKKVMvLgwoV5DaCbNcTk2lf5AWKT7lFH3G2vRy3doOlJcXQ7djzwtl3bvgMJZ8OphK1H6XbHAi4kxzHGf8OYlzi0RV068pxKlTSk4q4ViTHKq3sOZ5l7KJ9ITRn826R9X+l1SM0aMFy8uBWcTIAkCk4c+ShM/xv4pBFK0UWf9xjHalFlYoZ1kGIaTezTKavCaZY/ndTa3W9PWk8iwDi38x0xs7/gWW/0QHuMKL+N9a79iPU8d1xokVnXjc46yksLlqwUCEWPS1ps0WmmbNgvuB5MylsW1C64S5ePtRt2AwhAilNIiARkAjkZQRkACAv347cm0TgIUUAv6xeir3BdalnaGvYWeHsq2tZswOWkg7FqFHF8tSDaa9wvAoXuttaLDftNv8iGR4eLmr/d+/eTd9++6348+OPP04+Pj60fft2IQ4IloAMAhjfTPS8eVSkfHm6eeoUub/9tuEDe9npn7J6i1WHyOhhZExfat6A+nJm/q7Lbs7UdHrQ/Pu3bULdalezvH9Jt1K5/CCSAwEFqXElb6uBqltRJ9jBX8UBgN6UcPAvcvRrQ/EHFrKjX4FZAY50JzWJbkef4Y4BaVSYf1bMozolndxAhZw9BGOgVMv+VKS0caYygQMUyP6fYjX50Vxb7s6OPzLNdct70lh2NAvfa8dn7uT6oyJjYmncsvUUGRMnAiHDAtrkiQBdVs+VW8/DoR+0cCWdYxxRLvJm26a6S0ezXgCwPnYpiiq4uVB1zzJUr0I5we7A+6i1q+GhtHrGCEKHB7UVdSxOgUOmkHvlGrl1TPvXucdc2Dn/a7qZGC9KeWpyd4gmz7zBwYCMZzW7wKHl82nf3z9aDTq3fmUI+bcONDuVHCcRkAhIBO4LAjIAcF9gl4tKBCQCWgRAww6/GkOLDxyl4FNnCY5QbhnEsTqz+jWo3WVK5F62HeJ/X375Jbm6utKoUaPojz/+oN69e1NISAgtXbqUgoOD6d1336WhQ4dS0aKazFxugZNP1knYto2uL1ggsntgADjUrGlz5xtZ9GwGZ0OzElhCEGkyU+GreaanXOstfOLyVdGrHZlaPDuiaztq4uudbvjvuw/R91v3ip9BbK911UoZpkPWP/VaODn4NqOk40FUsGhxdvZT+T8WfOPoWcGiTvRvWioVq9CQksO2UMEiDlSwuCulXg3nIEBZKuZV11RZgEIth6M/4+luhP3PWBssghZPN6qTbW/GLzsP0E/b94v5ynKQYXafR3P1e5htB1FNhBZ/0ZFhogUk2krGnDtNt2/eTNcuE8PRBhAtHZ3LlhMtD325paNLOR+7stQImE5euYkQXPJyKUnTnupqU6cCgZ0xS4II9wvaP9gd1uxO2m3a+M0ndHbfVvFx5SbtCD9T/t5xwFjRgjJPGv//k0Mrfqd9i+eJ1pmKFS7mQAGDJ5Onf+beX9zj6hnDRetS3F2jXi/TlVNHKOLAdrFE9XbdqeVLg/IkJHJTEgGJgERAQUAGAOS7IBGQCNxXBFBbDBG0JQdDBaX/fhrqu9EGq1/LRrnigCAAgBaAtWrVol27dlFkZCS9/vrrVKWK9V/I7yc2eXnttBs36MKHH1JRb29yYCxLcUeFAlaymcoZtKJ2WTlbK3bQR3F23CgbjkDDWG63BtYBMpGDO7eirtyjXW1w5CYs30BbTp4RavsTnwig+pyd1VrisVUsBnCbink3pNhg1gPg+YidHDj9/AcqwHoARTyq0a2LR6lAEUcqwNlOlAcU4EAA/u7S5h0qVNy4fhvBuK827iS/sqXpY+4tP4WdzCusNI9gQHl2NLPLDp27RB9zVjol9Tar1NcUpQZGeGbX2tk5T0pCHJ3YtIJObl1D8VEXDbUd9NYu5elNzfq+Q961WAwUd2vCdjBrBO380NbPTHnKaS6jGrpoFZXkbgCf9u5GbsUzBj6vnz9DK6cN4aBFHBVj6nzXodMp7lIkbfx2othRXg4AXAw9QEGfj+agS0oG9Bo89jw1fKKfCVQ1QziosO2X2XR84zLxQcUGLajD22M4IBJswQRBkvasBSBNIiARkAjkZQRkACAv347cm0TgAUYArat+2r6P1oWeTqdQnReODM2Ad9o3p041/eyid9vae2xsrMjqJyQkUE3OTkPpPyUlRbQBXLbs7i+Uzz33HE2aNIkcHP5r0ZUX8Mjre7ixbh3FrVhBDiyg6NKzJxXx8tLd8tGLV2j0P0GWHulZPRsy+dOf7soaE7Yd6pALl0X2H05uAx8v+uTxzhko19C5GMqU+zCm3Htyzf/sZ3tYdcyyumezz09ZtZm/n2HUxt+XarGyPBTlX2rekJ5rWs/sFA/+OHYKkenfvfA7unT8ULpsc1YOjyBRjQ49qemzb7K+ozFdHYypj/j9OsLvN559oVl9ep7LUxDUtGbK+KNcCoDyDtyx1o4GLaad8znAxFaegxGdBo6n84d30/qvxomf5dUAQGpyEq2Z9ZHIzAOLFi+ySCac958/F/vOrJN+I+oCrZwyhBKvXxUlBB3fGUs+9ZvT2b3BFkwyHVzIyssin5UISAQkAnYiIAMAdgImh0sEJAJZQwDCZz+y478q5GSW6NdZ24Xx0/jFsQsHAAZ2bGG1NtZ4hvQj9u3bR/Pnz6e3uTY9LCyMli9fLpT/+/TpQ/Hx8UIDIDQ0VAQEZADAPLr/cnuzfzm7fmXqVCpUqhSVfY9/2dexS3HxNILbpV1gfYnsNCNKPDL7s4K20sqQE8Ih0VNbV8TcwIqBPsX4np2y5d3LzFnVDiVo5dhTiyo+9EHn1vdFLyMzZ8jpZ1JTkmjbvM8ofPdGq9l+UMSdy3pRWb+a5OFXi1A3X7qin6COw65fjKDEmKt04eg+8d9NFqpTG94VUMzr9XjO1FHUwS0825aderT1Q0BTa/h3eAQHDEI5AKDuMqGMQwnDutljxL5gimOrOLuYHyKAyILnNTu1bS0Ffz9d3EmZSv7MXJhGF48dsDjpfs07Uds3Rti97ZDVi7gTwhzxnEu5CtRtxCxyLOkiSg32/vm9+Hn7N0dS5abt7Z5bPiARkAhIBHITARkAyE205VoSgYcYAThB+5j+PJMdIfRXzy8Gp2dYYNuM6th2HgCCf4sWLRJCf+VZqA4MgEKsSr127Vp65ZVXyNfXl2bPni0E//BnacYIwPFPvXSJzrFOwu3r16nSDz9QMZ3yCaXu+fD5/zotGK9gboSRs64WaQPVelbv7lTeNSOFHtT/CSvuOpPWxNygkxF0LIx+3LaXorlLwEjuDgChQMXBwxk/4RICsA2g6A6mwVIur/lt50FIA9CkJ7qQv0cZ0Tlj8cGj9Ne+IwQmDnQvXm3VWDBekjmTPJrrw0HL1zO34o6sX9CWuwPsoSguCZjKvecxL1oaQmCuaeUKYm8FWTtgAWsa/LTjAHWrU43e7dBc6Aig6wKCHSi1ebZxXfrn4DH6mksNmuE5zkarxegW7g3h8+4Tre0m8v4d77XHxHnUc7/Dc29j7ZDP128X+iHQT4C+AgREp3HHhdPMqlDWw7lQkvEnnx8YQJMBXRbeateUmrOCvjnSPZE6Q65g5VjSVTiA1dp0Fa3hCpgUSoSyfMiaP4Xaftrt//RPSpT2oB4ffUbFXcvwen8LRf5bLGgHx7bNa8PEGmrTlrdA3+SJBrWoZ/0aFjYJsFvH79Gn/G8xSgasMQBuXLlAK6YMoqTYGDG9ku1XnN1ixZ1ZBHCq2EdeMgQugj4bRSgBgDV5pj/VCXw6XZa+4eMvUYOeL9i1be281dp0o1b9BnHlTRqt/3IcRR7cwVoOpUQXAGutAK+dPUmb507hEopzQvMBQoQIRJgt8bBrs3KwREAiIBEwQEAGAOQrIhGQCOQ4AviF/JtNO2n10VOZrovN8U3aWCC7ggBYIjU1VWT693DLuhVMW7/OjuvVq1dF1n/YsGHUq1cvKmyC8ns/8cgLa9/h8gmI/jm3b0/Jhw5RalQUlX7+eSpQLGNbMjg8v0Fojh1Ra+0is3oeI7o+2lcOZ+YBKP61ueOEXgu9WewYrzh8XGxnSJfWFKjSCIDTPjMoWAQA1IZMrNL6TQkgoCwBQnA7TkekOzOc4uaVfazOU4SDUWAmQHNg4B/L6TKzJfQMmgABtaoKfQAloOHFAQ1FiK5TDT8RIECg731uG4hWiwPaNxNBAnX5RTtWnseaY5aso30RFwQNfXSPDhYHHEwNtLfDPFqWhXbuUlzLjhZ3qcwIgSGr3ZADIOr1EBAYx1oGBfj/rGEJDD7kfVujw1vDQp35LV2xKjXr8xZ5VK1t2unPMCcHePYv+YUOLPnZ8hGo5p2Zeg8V/s1zpwoRPsUUWr66FR/e9WAOJCHQqrSZVMYDo6KsLXHrdppgdMD0RANB9Q9iBgDWUyv+b/5uCoXtWJcuA57V7092Pq/uWqDe934WAzyw9FdB3Qee3nWb2LWsWg8BDypq/+pASaVGrUT9v7bDQMK1y7Rq+jC6wboQitkKFti1MTlYIiARkAhkAgEZAMgEaPIRiYBEwDwCF/mX+PGclURdc362wFr+9H7nltkqTjZnzhwREHjzzTeFAODPP/8sggCy5Z+5NwXZ/6jPPxdt/zxGjKDijRtbfRB10SMXr83gEFkbDOfvAxboi2FBylH8jJlyAWTgp/QKFFlqa7adHXEIACL4AKcXooFaU9f/I2s7hbPqNbnuHqYNYFRlB7whlwhApA9iecrYbzfvElntGvwcBAa/2LDD4hArooIQ2pzKtf1pvBcEttBuEIEDGBx0BA7AJNjA2hy/7TrAmfI06tWwFreLcxdjK5dxZX2CkuxsbxGq8+gfj8z8TdY2UFrRwdlH1vkgswhGLl4jnnufqeg/cwDm/PU4y9HBcsDc73HAAQ49atb7seOu2KJ9Icwy2C1aAqrxwOfqud/m9cASQIs7xcAIWMrComgxqJiCPTpAKBiAmVDBtRTN33VQMAH09Bms3Suc8otH93MW3iedcr862wtnEDT+Ol17m3qpo8KO0epPRxDq2BVD9v3C0b10nAUG1YZgQ8CgSVTEMaOAH/7dhYZDKDMu9IJeStDHWhcAdXCjROmy9OjI2VTYwZHWzBxBUadDRe07auCz0k7PFCB2DjrAAZT9zKKAodwCwoUIksEBx71AYLHb8E/JycXNrplPBq+m4B9miGfUzvueRf+jwyv/SKcJoJ1YHUxRPssXbRTtQkgOlghIBPITAjIAkJ9uS+5VIpDPEEDmc+zSdfmK8q8Hsa1fljN7Lcj8o+b/7NmzVLx4cXJ3d6eZM2dSyZLZp7Ce2b3l9edA/4fwXxIzKUq//DIVQ9mEFbo12CdGlHblrHBmQZ0vca9meu2xUyKrbMQaUGfhreGGtpagxsP0AgBqkUBtmcBpbo8JBgFKCZDBH9WjPW0/HUkTuVxAGVvG2cmSSQcF/zqXCMChxXgECjBuBjv333CQYA+X4lRxdxPOPnQJlLaDCGT0bVqfCrHDhDHoFa/Q6dXtCNXBiu51q4s6c8UhxxmV7gVKFwEwJOqU96BNJ87QY0xFR3ABgQiwHDxKlhDiiKCig/6PfvSwGN4/sv+KA69VtlfmxvOVy7gR6t971q9JC/ce5ix3YarFTAuwCtTrvcrdBZ5+pI5Qy4dqvpqNoQRPkCVHlwNfDnRkxrSt8zCHPTXnoJKDUq5k+uHcBw6eQlfPnLAI8in7qtmxJzV//l3dbSJwhMDrr8x+QXmGwo7AA2i3+E6HZrolD2j/F757k5hbCTQkRF+xdAXIi/3utboFvo+0YZX+0eIcCnsiM/R/YLDtp1mWAIwSWEiJj6WVU4dwmUQ0edd+RGgiqNkYysVo2QP4uWv5SqwhMJMcSpTKzGsmn5EISAQkAllCQAYAsgSffFgiIBHQQwDiUqOZ2gun5UExb84UTnsqUPzynF2GTgD79+8XwoAdO3YU+gDSjBG4fe0axfz2GyVs2yZq/wuWsH4nf+8/KpxeIyfeWhb/wvUbnNVewc7of9lYvZ2BXq92ktXjjAIAcNTmbtnNzmuIeAzv1+w+j1paUf6C8oXt+0Wtv8I0UBxW0PGnsyMPtXdF1A0MgciYOBrC9Hp8/0DVRwCrU40qlq4brfwqcWu/jqImHw44ggVqU2rtk5mhoj0b6v6VrD2y/Y9ztl8ROXR3Lk6fc/cCnGEe7xnOpyc76beYmt/Qpzw9yVl/CDGCgg5KflzyTbEHMBRmPdNDsBBguLc5jAkccuCPIMvLLRpZOhAoc+NzOLY9OBBRj8sXxvK/OaC5Y3xT3wpCSwHnAx0ewR1/j9IWpoISvMB6yh0ZsTmM3kyI+i2f9D7BWYZhH61fHUpVW3YxepRuJSUI2v3lE4ctYxURO/xg64+f0tn9WznOVYgqN+sgSg6KOpn7twj6EbFJKYT/LVKooGj/p6d1oFbRx7pKtj90wzIRhMir9HWtbsEjT70qFP9XzxjB9PsLzAioyroFU+x2uq3hAar/jl++4JaPq0WLxIDBk8ndt5r1O2bMod+wj5kJt1OSyc3Hj1q/PFjsR5pEQCIgEbgfCMgAwP1AXa4pEXjAEciNzD8cGhcnByHehSyg1lK5ZvpU1DWK4196QWnOLoNo2WutrVPN7V0Dmf8f2HkdOnQoOTs72/v4Qzf+5pkzlHz4MJUMCKCbJ0/StR9/pMJublR20CAqZCUAcJlrz4dxWz3QoY3sUXYgB3ImW+0UqTPdRs/bCgAo2XHQ6a1pAJxjWjyy3QqFXR0AQHAANHpkcKuyc4wsfmF24JS6eWT4x7IjjzMOmL9UiPjBFCr7rvBzFmFB9RleYLo96uQx/+ojJ4UwXxpn4WEQ+UP5wf7Ii4IBoNUjCL10VewXQno4dyXOliv7R/nBlF4BIliB+v8jF+46wkq7xJKsdaHoAqj3U5qFCL96rqcIemwLi6BPVmwQQYQJ3C5xBrMwwEZwcXIUgoMV3VzojV8WW9gBCgviJH/fwYqAORQpTJN5H8m3bjNWQWI/yOw7sz7CgPlLBNbq77LCKMgqA0BL9wbVvDurxZf0sB3YQ8AAWWq1849uAW37f0jIZOemJV2/RssmDuQgRpRYFk40ghiKuJ5erXtu7tHaWmrsEXhp9coHdHrHetEBAE565/cmiG4M9hpwWD7xPdH+T3y3HnueSpXzEZ0GwNRoAFHBR/tKQT97gZXjJQISgfuGgAwA3Dfo5cISgQcTgZxqtYY6YGT0UKMNqjZ+UTdryDbuPXuB66NDKIzp1EbZYFvzggXwae9u2dKf/fTp0zR9+nSaPHkywdpilQAAIABJREFUubpmjnJsFoMHYdxNZklc//NPKlC0qBD7S9i4kcqNG0eOtaz/Uv8/7lv/x57/sql6GCjOaRX30umGqFvhGeFnKwCgFqzTlpJY606gLgE4z5n8t9lhxV6Q7f+UOwgI+vw9cTxk1CF2N3X1FrpxT9gNe1WcdswPtfetXIZQnL9DUObH90EJHEBDQKm1VwcnkHVXxABRJz+IdREQHEHA4GfO7IOVABvOHTL2R16wiBMqQn7HmJKPPSIQB1PWgx4Asvs/cStQfIYAHmj+StADQQg498jYv9m2qcjgI0AxY22wZb2z0ddpgepeW1WtJHQVfkfHAd6bcNIYk084eIC1UOKgzA+M3v19qdA2wL8nn7B+AUwRMFR0EJQyEKN7136uiM0pP7cm1IfPoPqffIMFQMOPU+jGpXTp+CH6914ABp/D+W/WdwBVb9s91x1LLWUdtHkfbve3avpQoU2A2n+wAvKaqbsyQJvAyaW0YGLA+e/0zsfkWa1upras1WXwbxVIEQe3i7aNtqj/mVpMPiQRkAhIBHIBARkAyAWQ5RISgYcFAT2l8syeH1kc/ELev00Tqs01xKA5Z8WyoxWhrT7u9u7tDGe0p02bRpMmTZIBAJPgxW/aRFe/+YY8mTWRxGyAMv36Wa39VyvIG02tOJBwhtWGDLeSaTeaw1YAQEvxR5u7Nv6VWGugmMh2g1LfpWZVbsmXKLLusDrlPammV1naeDxcfA5DoOIZZqBgDOrbYQiEgb6PoBaCC6DD67UaxD4Uqj7G9uZ6eOxlAdfNI8DwFjvcEOWDoSb/E86mI3CAsailr8bfRWgDrOcafqyH+WDADXX+EPjz4ew8uhcgo65u96llESh4wmmHg44MPfajtOXDPAhIrD56UmTzk1lkEGtiLewN30MlkKfMrZRKYG5FiFBdPoH5N7EAIFoQwhQM8GeUXwA7bbcBo3tXf66tQcdntQOeoqbPvimGQYRu7ayP2PH/T5jQ2vyghrfhjLtbhbt6CDAI763/ahwlc705nO923G9eqTdHMGHPn/+j4xuXiRaCnbgWXXHQ4QDv+3set8HbIgIMNTs9QY889UoG8T4IGsKBPr5pOYEBoDYEAHA2iN2JkgRu/xfKgoRoWQhrwueDHoHF+J4OrVwgPi9WgtsFfjA1XWu8i8f20/ZfZlPc5fPkXrk61+mPIQgNag1rIoN/ZO2fYmyRYo7UZdBEoUmg2Nm9waK9HsaaNXX9PTA5vWsDHVo+X6wBK8P4N39hoIXSjzWAvdZKli1PAR9MpoRrV2gv438t4pQoL2j96hCqULepZThKOzawpsLFo/uouJs7dXl/Yjo8Ig5sF3gA96qtAsTdw3Cm0A1L+Px/i3v3qtWIOnDpgV7Zx/ULZ+nQsvl0LmS3KCfxbdKW2r3xYZ4TajR7T3KcREAikHMIyABAzmErZ5YIPHQIrOJMHbKNWcmwK6Chjnkwi4Qh65k1tz/jNYClAFV4tUK4PZelzp7a85x27B3+5TMhIYFKMH0dmVlpxgj8yzXpySEhdIu7Jji3a0eFXFysPmQ2+w+HEhR63KnW4OBO4A4Wikq+rd3ZCgDgOWuZfmU+RXxwPzv1k1m5XS3WhjH4DkAIUPleIYuOWm7l73cd2dpCiO/oxSiLMr9Sx6/et17Nv1YAEc9AWE/dRk+ZByJ7pRyLWRx8BOmaMX4/77ibfYfBQa/HTB3sCbR7UPeV+n71ftTih8rPUQYw4+nuNGnlRkI5kdYwN0QMIXCnnlsJJqi7BijUfvUcOCuCACjx0P5cLQJp/DamH5EUG8P1/wMp/uplCwYQhqvI2XPYrj++pSNr/rQ6rWMpN/Ku05hqd3mS3LxZ0FIV7NQGFhQRumLF75YNqanv6jZ34bs2CuV6tXOsKPo7ud7VWuCXiHUFtrG+wEy6mWi99SN61h/fuFy0sWvyTH+q0qxjunOiRAA18Yqh3n7llCEWyjy6GFR6pLX4+ErYUQr6fLTIniuGWv163fukwwVZ903fTWYsL6X7OVT8Qbt38apIrV4aRFDhR1tCe8ylXAUW4JvFAZE02vjtxHRlF8o8jiU5kMWBDrcKVbgt43+dBZTPwSrAuRDMQMcENXtDER9U7lDNTChUtBgFcACgXI36YioEg1ZOGUSxl86Jv1dv151a8rkgLGhtb2oslb3gfvcsmsvBgqXp9oFOA7hn4FUnsLeYW5pEQCIgEQACMgAg3wOJgEQgWxCwp97a1oJwZvo2rcf1ufVErXNOmVpZ3d41oDnwGQuWQfAss4b2f1988QVFcf/6Jk2akJeXF1WrVk0yAWwACuX/S598Qonbt5P3rFm61H973kVFRA+OpNbMlgAoLfbqswidLQOjAG36lhw8JlTukdHvVNOPXmreUGTAEXBYdyyMvmPxO9D88Tko/o8LdfsQ8R+y4QG1qhKCbaDJg0L/Ybd2omYf5Q7zmFoP6jye0bNwDiag5v84i+/h+9aF53uddS3gOGvtEDvw33EpxSl2xBF4gPMMRs7lG/GiQwKo8qN7dBCsg3HL1vGc10RbvbfbNRVCcx9xoA0tBEdz5wKwDbSGMy8AdZ9bBEKcDgwH0P4xFu0TZwVtE1gohuDAyy0foUqlXWjkP0Hp5oZTj24J+OzjxzqJ81zjWv9POIhzFBoCvJ/ejevQE/VrcUAlWmCAkiBHxhRtE19ikUFrGJj9jmup4lqxPKVlnLX5oPbv37orNXriJSrikL6tn1bcTtuCT61QX6K0B/X46DO6fDJE1KiDEaC2dAEAZOrZed23eF46x1G7P/fKNbhUIZRKlvXitnrTREZZqxGgDgCErF5EuxfMsUyjOK3WOiRgkFaZHzoI6778OF2QQLsnBIEQXAHmYCaYNbAmmvd9RwQktIKL2jmUwIQaX4zBHK1e/kAERMBy0Aa81QERnBldHdDdAabVhNBqRqC7AjQW9PamDQDA+d82b5ZhEEQbpDGLlxwnEZAIPJgIyADAg3mv8lQSgVxHwGzG1dbG4AQNDWhDrfwq5sr+ldpnexcz6/DZmhf0/6+//pp8uX3dRq5lDw4OptmzZ1Pv3ub6hdu75wdh/E3WTLixejUlHTxIbn37CgaANbPnXm2JOpoNANjKcGc37siYj1u2Qaj7o67902e6C5V9afcfAXWveOxGm6kHVT+FM9+o/Y/iTDja0105dSSd8w2KfeeB40XmVjFQxNd/MdbiaKrLCkDdXzNzhCgRgCE40KDnC7qlBqiDB40edPozXBawec5kS5CgAAd4/FsHMgOhMu347csMgCqOujWRQCUAAOr5qunDRLmDYorTqs1243M48u25VZ8idAinevWMYRYWBcYgaFE74GmRFVecfbAfkKEvzYr6aMd3MzFBMAaimYYPgyJ/2zdGiHNarEBBpuiX5ABGIdq9cC6FrF5o+ciVWRco1QDdH2UQMMVpVrdEhDYDBBELcoBKjZ0aLCWLj59pWSHad0KtGYGAUeAHU+jYuiWiu4DWtOwBsDf2MzvhwJKfVUcsKBgaPvWa0c7fvxLrw9R7yjCx/IFEQCLw0CEgAwAP3ZXLA0sEsh8Be+qt9VbPbecf+7CnzZt233o1zWbRvXKFRdKGDKHXX3+dWrRoQfPnz6f69etT3bqZE6oyu25+G3c7Opqu//EHObdtS/FbtlBxxgr0f5fHHrN6FFDtofxvjTqufcAokKMWwrOFm7ZtX05hjE4AU1ZtsrTsa1SxPLe262Q1s55Te1DPm3r5Ml1fuFAIMybt2UN3uKVlIRazLBUYSF7M1ChW+b8a9tzYz/1eQ5sp1lLBre3v9M4NGTL11ds/Si25Bl2hkGuFBdtz/X/lpu3FdFp2QN1uz1LcpUhC0AA09Ro8VyhrAyiUe8URTI6LoaUT3rW0K4Rj24pb0/k170QHlv5K++/V9yt7VrL/Jcp4ilp1NQNALXSITDcy3sh8K4asNgILKDGAkGB0RJjls+Ku7tRt+AxR1x57KYK2/fQ5xV6MsHzu27gttWY1fzjyG76eIIIWMGd3T2Y6zBYZdZh2T9AJCBg0icCs0Jq2RAG1/GgP6OxeLh3dHwyAWp170TpuzXiB6/dhCEZ0GjhBlFYg2ID1HUuVtgQeMKbZcwP4uSfEeC0rRP1OaNkBCA7U7vwkbZ33qQjKlPapIoIeimaElj0AlseaTz+k2zdTxFq473avjyDvuk3oUuhBWvPZSEq7p42g3tP9/p7I9SUCEoH7j4AMANz/O5A7kAjkewSs1dnacyhkgdQCZPY8m5Wx9oi8addBCzW0UsuK7du3jz788EM6zGJ2jo6O9PPPP1Pr1ndrZaXdRSCGnX8nDowULluWbrPDeW7wYKrA9H+HGjWsQrQjPJLGLV0vhOKMzBb9H88iiABKubZWXDuvtdZ+Rmvb+7lSjw+tCJQBXGYdC1DlQfe/Hxa/eTOdfeEFcnnySXJ9+mly8PcX27gdE0MXR40iBG4qL1ok2jTmVUM3hM0nz4guA2ijqLQLhdhomRLFuZNAOXqyYW3yZb0BIx0SawKAaBfX8Il+to/PWdxNnIWHEJ1iSo066tCR5VU7vkrmG0wBmNbRg4hcOAcVYMhUwxFWt7Cr1qYbNX/+HdFy8MyezZY11UEHbc07/n1u2uct4QzDtI684mwX4u4cyJaf3bc13ZktFH8+y1amq5/YstLUK+Hi5UPdhs1gB9stw5ra7gr2BAC0TA11CYKS7Vc0AJzLlKM1LNwIpgYMZy1f+xFB/S/KLAS0FkTJwt4/vxefa7P00GFALb9iar0DLY5w3OGwoyMEmBoQ8AOrQWkNWbZKDRYdnEKo7deWU2jvSK07oJRLKFoUpsCXgyQCEoEHGgEZAHigr1ceTiKQ8whkxYm2/FJUyZvGsRCbtRrhnD7BFBZdWxf6X0bK7HqdavjRiK5tzQ7PMC48PJy++uorCuCe9nDq/v77b9ENwEVH1C7TC+XzB6O+ZCoyO/MIAJTs2JFily2jMi+/bLU1mlrl3syxu9etToM6tdQdCvG/CayEbyRqmdV3wWivSmtNBCKGBrYRre6gYTGaW9+h7d79MDj6MOgxxC5eLDQZCpUsKX4Wv349RfTvT34rV1oCA/djj3prorRjLussrD56KoPgorVnIEg6oms7qsjaAnpmjd6uztTbOr/W4VbX6aPtntoBTRcc4EnVCvVwPuEcIrsPZw/q+tGRp5hSP4JQKqBnyL53Gz5TZJxhaucRf0dXAmTIoXAP0+5JCQDcYME+ZPjVAn8YrzjYKQlxYi8KTd8WJnBaW/UbTP5tuophKClYPWO4RahQXQaBz+0JAKiZGmrRRMyDTgCnd64XpRQIsljDH+KtYF406PkiNeRyi12sd6CIOyoaDFD7h6nvVruWds9w+nHOggVZl4PLNEp6eKcTCAQ7A2UNMC3zQ3tHm7+bYtEF0AaNbOEuP5MISAQeDgRkAODhuGd5SolAjiGQFRo9NoVs5oSenUXf7vth6tZh9qzfrlpl0Xs8s/bXX3/RjRs3RADAlWnTU6dOpRc4o1qlyt1fwqXdReBOcjIl7t5Nd+Lj6fb16+RYuzY5NbDOvLCnFAUOhpED/e3mXUK0z8iUlnNG4zLzOZgMM1hsD+3rPuCuGJXdXWnoolUskFmIZvXuTuVd7zrd98MgynieGRkw708/JdSQp5w6Rec/+ICKsbaF94wZVIBbHeYlO8etCscuWWd3BxAIMiII0MTX2+pxrp8/QyunDeF69DjxOajngYOnUFk/fTFG8X5rROLwM3Wm1xbdHmOPrPmLuwt8k25PhYs5UMDgyeTpXyeDyry1zWvp8tq2dwqFX3kWTjHOqtT5g7qOeny0G0QrQq0pzjpa7e37+0fDgBqe19LdtZl07Z5izp1m3YNRls4D2lp79Z7UNf1FcU+8dwgdWjPtWZUxSkmEQ0nXdCUCao0FjF3PYoYKI0IrCol3Zvmk9zMEZ+Doo5VgzLnwdEEPNY3fHl0IbblEXvo+yr1IBCQC9wcBGQC4P7jLVSUCDwwCUOoey5Rroyyp3oHh+H/yeOf7kv3HnjLLAMhqAODQoUM0fPhwasu17Tdv3qSTJ0/SLM6ienh4PDDvRnYcBAGAOBb+iw8KElRzIfynapGmXmPtsVNCmd7MuwjVelsOtFkBQGhXTOkVSDXK3c34ZbdBrR4OfxXOQuN7svRQKM3ZvJtyq/4fTn7Mr7/SBS5VcXrkEar43XdUpNzdbgdpsbEUzqKVbhy4KsglLOF8P3D8y3MwCxoN1+bNo9SLF8mtTx+6OGYM+Xz7LSXze3/2pZfImdkcCBBEffYZRX3+OXnwd6HsgAF0afx4ujpnDrm/+SZ5TZhABZ0y1nBnFmOFSYFAUWbMkzsuTON2hl4uGYMuWiq+1oHVW8+qBsC9VnB4xpbgHsoDVrLg3qXQA+mm96rRgDq//4lQq4fBWURHAKXNHwI1yDIrHQK0CvHaunUtkwF7+nvMG5ZMPxgLbbn2HKUMidevCsZAMWYVXLy3L8xfr0cf4cwq9ewoOWjGZQUQ72MVRNG3fiM/D0cepnXg1Vl7Lc0erQJXTR9OCdcuWb77tvBH3fz5kD1inQLItjONH/R7a3Yt4iStmDQoXStFjIPWQuOnX8sg8qcW24Po46IP+/G+7raFLO5Wlh4bxboF9wQeT2xeSVt/miXKPBRTB2/UTr6WPQAxRHSVUEwdENGyA7RBicy8+/IZiYBE4MFCQAYAHqz7lKeRCOQ6ApnNoCsbzY5a+qwc+hOmeCO7aq9lB+07NDSUfv/9d9q0aRON4rrpLl262LuNB358AlPM4TT+e+sWle7XjwqVuktD1hoy5aj9hwaAGUM7u4lPdOEWcBlb3+F5xfG+oekVr53bSEdAjOdf8G9y14eYX34RJQzJrPnwL7eBLOLpSSU4AOQ5bNhdVoOVwIair4HvyWP1atAI1iRA67qhAa2pS82qZo6a+TG872h24kHnx35hFb//nsq88or4cwoHrU4/+qj4WXFuZXnrwgW6+NFHVMDBgbxnzqTzgwZRKf4cQYT4DRvIc+hQOsPOv/sbb1Ds0qVUqnt3ilu+nNzffpuusdOPsSgn8Bw5kiL5Z9B6KNGqVeb3r3oSpUoIVO49ez5L8+l1jdBmzY2yrqkpSaxC/ycd5jZ86lZ96v7z2KhuAIDv5vjmFbTjly+4QiYt3Zm02XF8qHQggLOdyMJya7muXWErqOvpMS543kwK2xZkmVNNtwe9fx13JIAAnWIQ8vPwr03I0sOaPNOfrp05IbocwECnv8OidueP7BV/L+XpzVn3aUJQTzFbavnazgAoc0BJArL2cZfPicw/hP2gzI/9K6ZQ9NXfKyGcx10ToNmgmJJxh5NtMcb3XMhuCv7fNEq+x+pQPoPYXteh00XJhLY0QSl3wD52/fEtHVv/j2VKdWkHsv+reR8Q+VObOnijLh9QnxkBj6WfvEspN2Itj1ru3EpnANkBIEtfefmwROCBREAGAB7Ia5WHkgjkHgKZdaCxQyMV9pw+hdksr7V9ZFfgAvWk+/fvp+XsCI0YMYIc2HmSdheB29euUcrx4xTHTnMRb29yf+stKmCllzzG2luKYiSgZ7aVoNE8aVzmgez3VW75qDjR2vstwEGIiuwAI8ChDQIoAbbGrJNRltv9rQw5QRVcS9GMp7uRW3FVi7MceGlSOEB1qmtXEaiAs45zeHKmvvyUKWK1hK1b6Szv2Y/vRxFlvDZ3Ll3jgEAlFrSM4A4XXmPHir8jQIAxF/gd91uxQpR2RHHbS7AI7iQkUClmDCQduJvJLj9xoni2DAcK0P0hO8wecUhb69UoV5YZHwEE5ofatHX8JT3KEwTf3H2rC42PW0ybh9OXGHuNIlgk72r48XSOP+ZSWsxVadbBMrVWWwBOJJy9yEO7uF3c4nQtBPGQGeaB1tnGuo16vczCc3UEjV9RvFc2AYcX9fhw4vf+9QO36LukC5FQ9R8xg0JWLeR2eisyjLN2RgxKvZnMjvxIi+AdxtXt3ocq1G3MLQm/EngpBke9ce/XCZT63exkK6yC8nUeoSsnj1hU8TGHX8vOVKNDT3b4U7g8Ybmo7/9XIxCKcqCKDVsKkUPU7oPNcSTob3Ff1kztpF8ND02nsYCyC2B5cNlvGXDU27d6DTXNX/1OYY+NnnyVnMt4cAvD7ygx5mq6raGNYcsX3xNdB1BmoQ4qyQ4A2fEviJxDIvBgISADAA/WfcrTSARyFYGsCgAa0bBz+jBm27xZ20dW6r5TOZu6gTOiZcqUoZ9++okWcis1tAL8mp1ET3a2pDECnMlK2LaNYpghcfvqVfKeNo2KVqqkCw2U3GesDTYFHX6ZhuhkiyoVrY4320oQ+hWT2RmsU976nd1JSqJIprUjiw4r5ucnst2OdeqIv4MeD6f6VkSEcI7hGINCrzZtWUMRrv1H9r9D9RzWimD8L7EoJRT9RYa/aVMK42CA23PPWQIAcbzfi+zg+3ILy8IsXhkfHCzq/8EQgPMe/swzVJjf8cRdu8iD2QBJBw9S/MaNVIX1LyAYGP7ssyIoUom/A/jfCH4Od+zJ5QZgD1Ri3ByzoS0m2CEIVG49ddbU+2FrkF7LR2R7FSG4zCyCzH8btHBjhXm1adXetXOjp/2dtP8YAKbo3gZq/HCcq3EZAlgAeuKBCEQkREdlOGqdwN7UhJ3zo+v+oZ3zv8rwuX+rQGrZ731Kl22/NwqUdlDbrRmCEMWcnEWm35p51WxA7fuPFC30QJ03MieXMpx9v2Y0THyO7LsaB3XXAC0DQDshBPhQ3qBXlgTKv9LGT53lxzzaoJJ27kIcOEy7x8zRO4jsAGDqiuUgicBDh4AMADx0Vy4PLBHIPgSykkHHLnKrf7reic9cu05DFq0ktAOzxwpzRm88CxfqCYIZzZXGv7D/9ttvQvW/Z8+e1J2zq9OnT6fJkydTbRa5k8b15XFxdIWF5ZKPHBEZYYfq1XVhsdfBK+XoIDLovmVcrc5pNltspF+B8oWwwEBKYwFDZLJ9OZih1M8rC8cuWUKnH39c/NWfS0G0Ge/baXfou+Dd9M+BY4R9v9GmCXWq6WfYli6r7xCCE2H8biL4UnXVKkqNiqKTrL9QgWv2y773npj+2g8/UMSrr4o/g8UAjYCy775Lrr3utos7P2QIgQHhULMmXeH3u/wnn1Aqz3eZ3/tiVatSOab6x/7zD13ngEAJbn/pwePBlEjau1es48r6Anp6D/acLzYpmQYtXEnnYv6jTNvzvHqsnuaDWljOnrkdWUSuRseeom88HEBrhlr6oM9HWxxFZQycywaPv0gHl/5qofMrtelGe0AWH4r8WocaDmODx1+i+j2eo+2/fpFB1A+fg9Jf/9G+XArwsUV0D+up2/ZFR57O0BEAwYnOA8cTug5YMwQUVs8YJpT41aawBkpw9hs4qLsMYD+Vm7QXQYUiDk4iKLHuC+5+EGG9swv0D+oxs6AmswI2fjdJZPv1DBoKKH9AWz6lDaDWSdd2CVDPBR2Dli8Nom0/fZah8wH2AR2EuEvn6OKx/eIxdB3oOpQDnffwEeUKrFegBAiUuXHmqq0DqThrCeDu1cEFfOZWoTJ3f7irpSA7ABh9E+TnEoGHEwEZAHg4712eWiKQLQjk9wBAZgUMjRxIs+Be4JrpcePGUenSpek5zqzW4CxwYR2Ku9k5H5Rx6CMPhfnizbkdF9PBC3CmU8+uxifS+wuW05UbLChmwvRo3HjUbDABv2gP7tyKuta+24/dmqkdZHXtvHrs9T//FOJ5cKD9mRWSXTXvJmCwOSR+82Y61bmzEF2szAyVaM7SXxw9mvxYkLEEs1Vg0DVI43tyrF9ftzQjq/vIjuevJSTRwN+XUVS8uffD1pruzsXp82d7iOClxTijvuHrCXRm7xab24VDiUw26NretRuTd53GBDV5OIM2jeePOLiDdv3+jaDfY54qzTpye70XmfJfWtDyD69aQK7lfanTux+Ts/tdkUYjS4i+wln6r+n8Ye6ywd0InHkvyG5XacrdTfj9Rh17yOqFdIiz8rdTkqlUuQri80qNWos9I9O+bd4sDj7Ekjv3qIcQIM4jjPd8lGn0+/75ie5wlhoOK5gBcNJtGWriQXE/u2eL2JObjx81ffZNKle9nngMzvL2X2aLNnjYzyO9XhH0fXWgCPX9xzctpxOskYBgAij/cKor1GlC9R59jnGqdHeL/HPoFIC5Abo/aPMINgAHv+YdBQsCrQ/BSgDG+HOTZ97gzzqlWy/2YgQF/zjTUqYAjYPaXZ6iKjwH7goaBjt4zxfuOfrulaszFm+Qh18tunTisOgUAB2H1v0+IN8mqpIXxjBsxzra8+f3QgsCc3lwiUGDx54Xz8JOs+4CKP94LxBMqtvtGXFmnB9mpEVh9I7IzyUCEoEHEwEZAHgw71WeSiKQKwjk9wDA77sP0fdb7wpT2WO1vTxoElO/nYpaF5AzM9c1rm+P58xwKRa1e5n72r/44ov05JNPmnn0wR7Dv5Qj6xzL9PLUc+dEZti5/V2HRM92nzlPY5YECefdjNkScDQr/ufNdfif9kYdvr5DE82if2f5XmHqzLl6j0qQoESbNlR5wQJRb58XDFn6C5yhR0Yfdf/hHKACnd+XAwEFS1jP4OaFfVvbQ3YGACq4uXD3iG7k4pRef0Hddx3BoaascI+acmkSgdxCAMyILSxaGHlop2VJtcBjbu1DriMRkAjkfQRkACDv35HcoUQgzyKA5kUTlm+gLSetiyUZbTynW6gZrW+2z7t2Hj0lcKP1lM/jmN7+HtOor7Kj26NHD6pWrRodYar7wIEDzU7xwI6L4dIIJ84oJ+7bR0l79lAZbgfnWOtutkvP7L1HPf0GBBBmcBvBdaHW6cPK+nDw3mrblHo1tL2vm6dP02mm0ScfPSoce29WtXfh+1Y70HcSE4X4HUoc4GDnBbuTkkKRrPwfzUJ+ECe8HRNDl1nzuvo0AAAgAElEQVSDoQor9GeXKF9unjM7SwCaV/ahsawfgTIgtaFG/OLR/SKLjAxwGW6Flx3lC7mJk1wr/yKgV/ogOwDk3zuVO5cI5CQCMgCQk+jKuSUCDwEC9jpfWkiGdGlNgTZo1DkJYWY6GBgJv5nZLwIAE7mu/U12bpdwDThKAMAIGMyU94fd/r15Uwj/xXHduQu3hXN7/nmbkNjLQrHVeeLIxSs0cvFaSrx5y+aaPpwFNqvCD+f/HAd20AZPbT5ffSUEAfOioftCGAcqIN5XMiBABCi8WfnfWpeCvLh/7Z7sbRGpdyYEfnKl/WJ+AFXuMc8ggPKFoNmjuQzgcoY9tX9zJFVGSYc0iYBEQCKgQkAGAOTrIBGQCGQJgY0nwmkiK2xn1lpVrUSjurfPkFHL7Hz2PJeZ4EVm93ub62mR5T/HtPaGDRvS7t276UNWO4/lNmje3OIOHQCacKu0h9q45vXG2rUUxc6x14QJIvOv1/ZPwcne9n96nSfM9olH5nd417bUvlplw6tCdj/6118pisUMU06eTDdeTxOAi4Epbs0aUW+fxCwIV9YH8PnySypctizdZiG+s6+9RinHjpHfypXk4O8vnHSICCJQgvZ80ErAulFffEFRn39O0FLAZ94swleYA02KKXPd4Jp+RXsAPwvv0ydDsEK98ZIsaohyBgj83WINAHQuALsBpQyXWcTSge8MZQLYr5l9GIKYTQO03RQyM23VsqVpypOBQoxRmkQgLyAQd/kct08cJcQcoV9QjrshQNgwLfWWFADMCxck9yARyKMIyABAHr0YuS2JQH5BILNK+sr57mcZgL1OQUmHYqLtWzVPd7uuB87/t99+S5+wCjqsBNdQT2NKdYcOHeg008QrVqwoWgI+7AbF+MvMjChQtCiV4/ZyRs4/8EL5yQQOQOm12dJiqicAuIrbCH4atNVwHrQOHNOjAxUuZFu4LfXSJTrbr58IaIg7Zy2D0qwHgDZ3hd3cRHu7DOfjAAhaBkYw/R5t8RTzYGZI+alT6QYHBpCZR4mE3/LlVMTLS9Tpw/Eux+36EDTRrqvM4cXvXrmPPrLQ0qG2jxaFzvwOVl60SOwJQYqwbt0IpQt6VpbZDAjMYI8lWSTQl0s2ojhAcWn8ePFIUX6X0TWgELcFVJ9fbx+59c6j08eIv1bTqajoTC2J7/6ExztTLdb/kCYRyAsIqDs5wPlv9fJgupkYL4QdYehC0HXodBEIkCYRkAhIBNQIyACAfB8kAhKBLCGAzOmYJetoX4T1/sxmJjfrVJmZy54xMYnJog1gpIn2YAWZ/vtKq0cI9f/22hnOlA5nIbVhw4aJ7P8BplR/wRna8ew0+fj42DvdAzX+X35/8F/BYsVErfx1dkahIO7+zjtUhLPIRmYvi6ONvy+NZgdeLSl4+moMDWfnELXitqx0CSdB/a/AAoC27E5SknCu4cxD3d/nm2+oDAs9koHae+LOnXSKHfC069eF+B7U9S8wS6Rkp05U8bvv6BIHR+DsI5Dgw7X5/3Ktfji3yrsRFCSceFcWkbzMgQI8A0fci9+vW5GRgk3gxiJ+FefOpYJOTqKmH50HUJaA1nveHIwS9eqMO8Zf//tv0YEBWfzyvF5RfkdxDqFT4Ooqsv9gGOBZEQx44w1LwEIEJ5YtE8wHo30Y3W12f36USzxG/xNEN1Ju2jU1gpRDA9pQK7+Kdj0nB0sEcgoBdGjY8PV40YlBcf7RDnH9V+MokjtGwGT9f06hL+eVCOR/BGQAIP/foTyBROC+I2BvJl27YdTWvtS8AfVt1iDH+5tr1w69FEWjOYBhy/krwrTqV1o1oqca1cnU/uDw/8517aM4S4tMtRM7Yd9//z35+vpSANdYP8yWyKUQsSwu58K94xO49Rw6AJRkJ9iM2Fxmgk/P8zvWr0VDC+QJXO+PDgKHz2esn1XfC94B1H93qF7F8LpAy0cLvTTu8oA6/wpMxTdiMyAIcoGDRFe4XEDJyt88dUrMgzaInvzuRHAQIZY1I8pzIMCTs/mozT/FlHxYVabyF/HwoDAWHUzau5d8+X1ze/ZZil+/nk5yAAFzoJQA7AoEWc707SucdpQRVGaHXy20iBaAJ7n9n5LNd+D2lIqlccmKEnRAgCF26VJy8PMTYxF8cOH1y3NAAWOSDx0iXw4EuPFa1vZhCGQODIiIjqUpqzaZYgLg36Umvt40sEML8iiZvzof5AB0cso8hEDY9iAK/mGmaJXo3yqQWvZ7n9DWceWUIZR4/SoVLFSYOr4zlnzqN89Du5ZbkQhIBPIKAjIAkFduQu5DIpCPEcgqvRZHR4a9X4tG1KdpvUw52VmBD23C0BJw4/HT6bKDxQoXppac9XuO91SptGumlwADYC5nX7t3705vs0N4k4Xu3N3dqTM7d3245roS08KLcIb1YTQ4vlGsjn8zIoK8xowRDiUcxoKO6dusWcMmJpH7u/+xnC7HxZuG7v/sXQfYFUWyrQeSc85BclYkCoKKZHPedXXVdc2uioqiqJgQDIhhzTmhaw5IECTnjCQlo+SMRAHZV6d3h53/MjNd3Xfun27X+/zW5z/TXX26Z+5UOtWX+Sa8+v3DfxyhQaMm0qjF0az/GLxLozp0Z5cO2tR/XOu19sO/h9b6J2jsN6zRdg/1/L/zuYGxXvrSSxUey/j8wLj3ov0buFXfenYMFG7ZkupyLT6uh8MA6fd1OA0/Dxv7q9lpsP/HH9U9IPRD9H8Vnzk4F47s30+HNm78j8OBHQaI+EOiHADgCfD0KMVGPpwdSPmHEwflCHAolGA9wT/Ah5rqsQMib/HitAbcBUuWHNVDvGEpuPAIO+EWs+Nv+IKfaf6vG2gbZwId+uMPNROe+Uoli1HLGlWoR5P6VL1MyUx/H6VgyW7IXITAwX17aPhTd9PW1UupePnKnOb/JBUtW5GWTf6eJr75lHIyoxNFz3ueocIlS+eilbulOAQcAnEh4BwAcSHpxnEIpDkCqMUeMHz80Q9pGzgQcevWuK5qsYa026wQGIW/cWo1Ir7FuO43DjnA4yHdv0ePHkdb/r3HLdaQGbBp0ybFCXA5E7WhRADZAekmh9avp+1DhhBS4Mtx6rsk+g+MYMShrhudACRSOH8+ReLWqFJ5QgvLD6fNpXenztXW/TerWpEeObcLFRWeSb8DAIR55bnlo078zPtI90fE3i/7mUDy544dVXlAvXHjqECtWqrFILIASrGDoCZnlOxl5wAi9yACRET+IBNOgviv6qBBKhsAzpaV/L+72MmCDAEY5igFQKYCUv3hePh99WpaedFFtG/OHOUQQGZB4ebNj6oCPTAHyAUhHrfA1rffpjXXXJNBZ+gBngLoAaJAYFHy/PPp3wcPZmiFqMPG/d0h4BD4HwJrf5zBrP8Pqui/l+Z/+ODvNOrZ+2n9krnqwvode9IpV/VyrSjdwXEIOAQCEXAOAHcwHAIOgVgQMImm6iaE4X11+xbUuWEdgtGWG2QZR1z7coT0KiaG68wp2ZMmTaJ6HC0tzkbYLDbcBnLEdwAbYS1atMgNy5WvgaNVqCdH5L/mG28okjypjGDivqe/nyi9nPwdAMZwtsdTIydqHVZVShZXToNKJeREWnumTKHlnJoPw1ql2HP0HaR/ocIYIDqOyPpBNsBLsQEOA90rG0Ck/hfmRNjGTPsQGOWYwyPe8+r4d3z+Oa2Coc/R7CKtWikeBaTk5y1RgtBe8Rd2rmzlTJTCzENRf+JEdd3qK65QZQXgCKjIDihwF+yfN4/ycBbBoXXrjpYSqIm5Q4HKOuBMDfAF+B0EyAz4lR0d0KFA7dp0kDM6oHex009XfAbIMshTpAhtYKJCrBEcBnkKOjZ98eF1FzoE/ovA/O8+olmfvan+v5POu5Kan3sFrZw+lsa//oRyChxXoCB1u4MdevWaOswcAg4Bh0AgAs4B4A6GQ8AhEBsCm3fvobs/G0Frd+yKZUxE4RtXLq9ScZtXr0ylihTK0em4aAH4FLdjm83t3TowKzza/0Hmc610fk7XfpyNqxJsrKWTIDq8nevEQTJXqGlTlaYuFVMCwDrcxu2pi3rQzNVrRcZ/RTb6H+XI//Flzco//CSAWAsMXUTpYYznKfY/R8IfHEVHuj1a8SF93xPU6SMaX5Qj/jCsNz//vEq1xzhHOJsEkpfHKcxGPoj8inftSmWuvJI2caQfGQEwzkHGV6F3b2Wkg9UfZRYHfv5ZkS1WYy6ALdyV4veVK+n/mJgQ0XyQA4ITAP/AAYEoPZwyHpkg+AV2fvUVbWUnDRwT0APrqfn++0oXv4DHAVwEe6dOpSLc2rICOxbycpYLnANwQHhdDXS8CNJz4K5zCKQTAnO/fp/mfPWuWnKN5u2odrvONP2jl2nv9i1H/1unmx6kPPycOnEIOAQcAkEIOAeAOxcOAYdArAhs4HpspGWv2/lbrOMqQ4pLBOAEQIZA7XKl1f/vCSK1LWpU5RZ9ZTP899iVSHJA1GduYQNpIadS//TTTxxUPUJNmjShtm3bUsE0iYjC4Nzx8cfKcN3DmRAF6ten/Wy4luXWclKj0IYA8CR2Ip3KXQD+OXaaNvJfsnAhNv47E9oG2ghaGiJSjnZ7/pZ+UWMhTR5s/GjllyhwBuBvIEqEgDQRtfb+tHs4UdCmDyUIKBVIlOOYd6IGG/BwAnjkgYnXgAyw1iefKB1WoDwgYRx0AoCDArwCXuvBoDVt4xIX1P0nrj2IdNAGX3ePQyBdEVg06ktu9fdi4PILFC2uov/ljq+frvC4dTsEHAICBJwDQACSu8Qh4BAwQ+BXzgDox8z6kvZ6ZiPrr0amQL+zzxDXa+tHdFfEjcB2Nv4RoUZ0+t+cJr7mhhtU+nlRzoqQCro29PpkGP0qaOHojQleiYOH/9Aa/+WKFaGHz+lM9SqUlaoTfJ2vrd4ubo2HNH+Q7kG8tnoF6tal4pwej1T5AlwuoNr2MbHfLs4KOLJnDxU95RQqx46RkuedR3tnzlSkfvkqVVIt/VDfj5R9EPDhftTjF+ESkn2cwr+Rs0l2MTEg0vxBEliOOQVA2oc0fIy7/uGHaQtnAhzNKOD2fsgiqNinj+omgCwCZBeg9SCcNJgLvARw0qC94RZubVibI/pF2rQJXjs7tnaNHKlaEO7jjJe8PD4yCypxGQyyCpw4BBwCdgjs2baZRjx9N+3auDbDAMflL0Ad/nYX1Wpzut3A7i6HgEMgbRBwDoC02Wq3UIdA5iKwl9urDR49mcYzOSCi3pkpN5/els5v3jgzp3RzGSCwmQ1P1JPDAVD8jDNoJxvHZdmwVb3ohbJq6w6669NhhA4UcYpt2n+cOrix0guBjb/toW/nL6Hpq36lDTt3E7JblJOIn4eShQqqMqi/nnwS1eKsJycOASCwc/0amvj2INqy8ifKkycvVazfjFpfej2VrlbLAeQQcAg4BLQIOAeAFiJ3gUPAIWCLAMz+2VxvjZTruHgBJLqcVr8W3c/t3rKzAJsNXCYx7udVNGvNWlUysYPbkaFFGQT8B2W43AEp6J0a1iakr6NFWWYIdEC/9MnLV9OcX9Yfoxt0KMGGCcoxmlWpSJ0a1KYGFcuJWuThXpDD7Z0xg44wSd5hTjEvxCUQfqZ5OI/enTqHsVlJ2xmT7C4gqjz3xEZ0JRtpx+XNE6ouDL0xS1bQJMZ1Pe/3Hl4nBKUsVUuVUO0mgaW/tMVk7SDinLryF/qGjcmVW7YfdY7AkCzPWQ3Q8dwTGyZ1jrw5vl+0jJZu3prhzKJLwsm1q9PfT2lFZYradbPA6f+Fz97whT8rrob1bBCjRR/WgOehBbfnu7hlU+u2nNiDr+cupskr1tCW3XuPZoNA97qc8QGM2vEabPfAZL9MnKTFuexpwAXduMSpnMkUxtfi2V+4bpNySCzhLhuJLRKbVqlAN57Wlmpwe0QbAf6jFy+jsfxse3vrvU8w9kW8t40rV4iF6wVndfaadeosLVq/mXaysxDOaLxbK3OrxzMa1FHPQ2Z1nIGz8se1G2nqil9o0YZNtGvfgaPvAO+dX7JwQcU50qpmVWpzfDVuSVk8Fixs9srd4xBwCOReBJwDIPfurVuZQyDbIOB9VL7PbdfQd9szclOlINq29T+/KxXimujsJvgIxMf11/OW0A5OY5cKjP+LWjShS1s1S1lnhNXbdtCQ6fPZ8F9zNAop1Q8f1R3r1VSRSvAx6AQt6bYz031+JkIsxm3lvOg/jOIHvx6lPpRzksBA7d2tA3VtVPcYtWGIvDZxBn3FhmfU2Y8aQ4cFMiIe/vYHraPt+lNb08UtzNnBYZhPXraaBo2aRLsP/B6pzpnNGlCvzu11Kmf4O3CZyOO/PXm2dg0wzv96cnN2mJwoNtSh/2ezF9Bbk2ZHloCoVqS8h7ez/lHOHKPFBVwMwtQHuUxq+eb/tFOUyN3dOwaeL8m9kmvQVnPAsHEEHpcogRPmEebHkDokgT3W+SxnhC3dtDUyIywO/OFY+WTWAvpy7iJti1BwffQ7uxM1ZUdmKgTP/oRlq+ijGfNpNTu2TLPh0H3kz61PoDPYCSzFOxXrcGM6BBwCuQsB5wDIXfvpVuMQyLYIeFHlERyNGcnRQy/6mQqFTT9QU6FD4pj4KH1t4kxC5BQRTVtBpBgcB6bM9FHzIVr84rhpyug2/UBNHBfGWfcm9ej6jq2tImufspH26vgZtvBk6X1oW9mnx6kZdDBtj9mRSQofOKuTUdTPpPuGTXYMDLiP2DH0zpTZIudd6+OrKg4FOIUkgiyT53+YojX8/WPBULyjyyncIaSeZAqVXv/QNz+Inj1EhAde0J2zb1ITbceZeHLkBEIrSqkcx90aHuGOFMA2FYKI/NPcFtMrP4iao2aZUjTokp4qC0gnJlkO3ljY2xtPbUMXnGRWxoXfmFGLlxO6g+icVH69ka3y9MU9qRq/W+MSW13C5gfx7Q2MSZdGdcROr7jW4sZxCDgEch8CzgGQ+/bUrcghkG0QwEcQokrfcLTbJqpsuxAbI8d2Lt19cX8IYj6kAz96XheVKpuM4OP81QkzaMTCpSLDzmQuRK5gyJoQ6dkw+5volOprg87dBObAGDB8vMjwhH6m2Sswzl/nPUTEUyI2z8bC9Zuo75ffE86LRKRzYL9fZ6cY3g82WUFwhj3DhmjpItHlBvsOHqL7vhhJWIdU4GTrULem9HKj6+ayw+MBznI5cOg/tf4SqVC8KD176VkEgsq4BeUod3Pnlo2ayL83bxN+7zzO5QgofYkSOHaeYkcHSi1MxWvZCcNXIr9xVgocGCiBsXFi9mxan3qxQ0nOQhKuFcqnBg4fR8sMsjska8Q1bWtVJ2SC4DfAiUPAIeAQsEXAOQBskXP3OQQcAqEI2Ka5xwXpNae0VGmTWS3JfpRG6Y80+4EXdicY2jaCj9P+3401irqazoOP1D49ThNHLbfv3Ue3fjxUbIiY6pPq6xMzAGwMz6Asgii9wR0BMkSpkYUyEkQSpQIjvR9HzmdxPb5ULm/bnK5qd1Lk5dv27KP+w8YmVeohjYrPWLVWlZUcZuJJqaTKAQAdHuPnbhKXO5jIKeyMAK8J1hynwIH0PKfmf/vjT+JhdVkqGPM7Hu9FQbvNsEnhXMD7rZGgDae0/CVqgdVKl6TB7ExCSYCtYN3DF/ys1i3JpLCdJxVZYLa6uPscAg6BnImAcwDkzH1zWjsEsiUCm5jg6c1JsxR5m01EL45FpTp9V6pjZrRC7N64Ht3ehWuVDY2CSVzjj8icNKIrXXPQdSbZClvZKLz1o28JKe05URK7T9gYnqYdLJC98fT3E8VwmTrHFqzbSPdy9NwkWt2XDdXTmYgzTFBjjoyCONqEStaDbiQwSKVS4Li8zCHSjU6sVkl6i/i6FVu2Ue9PhxOcg1JBKcVD55yhSOHiFlMHEuaPcvCYlotErUfihMEzhmi7CZ5BcyLT4Al2OJhkLPnHwe/dkOnz6L2pczPlty+2VqVxHyg3nkPAIZAjEHAOgByxTU5Jh0D2RiCVqeSmK7c1ik3niboeRFf9vhktjsrazm3q7MDH+WiukX2GidyS4SEw1VearZCTHQD4IEcdsZ8AMdWGJ/YTpG3SWnLUVj/MhmS72jXEWwjiznenzBFfrzOkYPz34XRzGJ5xyJWcaXAFZxyECWrBe3823IhsT7eGZPR+g0sePp75o9EQLZkRHvuWChI4lKg8yhkJ0rT5qDMUp/EPgHR7a8JboAPc9F2aaPx/wM/J+9PmiXHU6SP5u/S9KhnLXeMQcAikFwLOAZBe++1W6xCIFQHPoHyJCeRMSJdiVcI3WHNulYeoEVp6ZZXEbeDo1mGS0g1D8Smuk81M49/TH7XtIDGL2pud3BWh1yfD6NftO3XLzlZ/h1F0JbPS/4UNUa+G2MbwhBPhuT+dxS37iorWZ4qXqWGLNOb7vxpFqFmXSlTttg3zvW5enZG4ZMMW6vPFCKNsl4pcVvM874OOW0CnW+LfUeJyB59vk5aoyO7px8b/yVz7Hbfg/T2YnYHDOG1dKsBk8CVnUpVSx3b6iPv9ErW3cWcx2ToAgOGHcJJx5F/qRJFiLbnuBM5SeZTfqzo+BslY7hqHgEMgfRBwDoD02Wu3UodArAjYsDvHqsB/B0N6LBjxYQiDfCwz+neHrQM961GPHUdqsxQrKVnWIiZAe4CNuWRTZaV6JV4HI/nqdi1Ur/swsa2PttUpjvtw3sA3gSi0v23cPG532ffLkVwLLO/4YNq9wnQO0zpn1FbjPIPTQyqdGtSme3uedgyZWqraO+ocAGgFh5psE5GS3JmMiWuHc7kGsm9MDEWkpD95UY+UODVNHUhYQxg2qXi/hJWSpGIuWwdA3E4P0zMlea+ajumudwg4BHI/As4BkPv32K3QIRA7Aqmub0d7qRplSnIbrvJUu1xp9e8lChXitmJ5qDj/LQ6m5rhBMW33Ftf8wAqp51FtAWHAIe06FazUJusAwRbqbLGnYZKKj3sTHaXX4sMbxtmdzBxeK2A9pqnzmNckmwPXm85h6mAw5ReATkEcBql8NqLqxOFQepgJDMEMbyKmRIySseEAuZtLEVAeZCJ/atWM/t6hlckt4mtNHUgY+MxmDahX5/YZ5khF1lNYqUEq5sJiJO/RRGBTpYt4A/97YSraGJrq4K53CDgEchYCzgGQs/bLaesQyHIEUlHfjtrWVjWrUDfu6X1C1Uo5Mp3RJrqHzcSHbssaVQhkZp4hOY0NFrS0kkTrdUzoNizfqTxkknZbq7ftYEKt+TR7zTqj6HMq9YaBULRgfmpcqQKdXLs6odwkrJzBpp2hbh8T12Yzh6mDwZTDICyKit7sg5io0ISFX7KXOqZ4mwg35pUQC0r0818DJwScESYYpJKMELqZZkfgXfUAEzyiC4AncO48yYSiUh4KKW5BZwlzPTJ0DE1ZsUY6jPg6lN08/+ezqWzR6JaSqV63WOGEC89mx8yt7JjJjs5x2zW5+xwCDoHUIeAcAKnD1o3sEMh1CMRp/HsR1Os4uoV+9v706ZwGHDIikCqN1mYmgo9cRJA78Ad14ofbp7MX0KvjZ4iGi4qC2vQcT5wUTP5NuYYfBteCtRtpI3d7sBVJFoBubNPIN8bTpYrr5jT5+7odvzGXwXeEmm+pRNVWB41hM4eOnd8/jw2HQVA5ys8bt6guAhJnlhQr7zodZ8LiDZtV5gvaMUrFhihRN7ZNK0WMqVufbt6ov9tkRwRFyb+Ys4heHj/dqKxBonfQ2uEUfHvK7Njngj6mZR/TV/1KD7FDx5ZPBc7DRpXLq8yDQ+zYWMjdNkCCaitBJKS2Y7n7HAIOgdyPgHMA5P49dit0CMSCQFzpjl7E+/pTW1PNMqVi0S0rB8GHNKL1o5csN1ID3AW9u3Ug1EwHiUl6bpgDwNbw8PSpW74M3dzpZOWggYPCpq990NqSNcazuwPAlFkdGIEksf/5XalQvnyic2Q6hy5anjhpHPX/qar793RFidDAC7oRHGlBYhrhxhg2qeC6DbNppYgxpfweuvmD/m6THZGI94ot2+kedrBgrLglca5UOpKgO7IaHjirkyiCnsx7EEScN5zahro0qpOBrwaZWrNXr6VBzBGxZfdeKzjxm3pxi6ZW97qbHAIOgfRCwDkA0mu/3WodAlYI4IPnga9H0XwmNktGKjG79m1ntKMW3NYqt6Qq2nzcB7HGJ+IahwPAJu0YekA/pJTig9LfeszGaAg6L8kSmw0cPt7Y4ZKs08Hk3L/CEdHPZi80ucWo/t+Gvd2U2R5p1v04wmlCWJdY/5/KiK3EaLM5J3Eb3ckQW5rumcmBQzYXjHeT7i3++v9UpuMn7m2yjkwJLiblMd8vXqa6qZg8G9ABbfseYydftVIlQlVCNtn9X35v1SbTNItBgou7xiHgEMidCDgHQO7cV7cqh0CsCMTxIY8IC9Ldw6J1sSqcSYPZftxLWjehx3V/7s+tk7DIbjIfzYhO3dmlwzFlGUhRvfWjbwnt3JIRW8Ztb87HGJdxjI+JZJYDYP+hQ8z+/z39yKUSJmKSnm/jiDElAHxnyhxCb3OpJNarpzI67Ol0OXdeuKrdSYEqoktJHy49WMJlACaCdntouwdOhjhkxZZt1PvT4VYlEMk+J1H6S98v/jHu6tqBujNPCwQZKAPYEWebAq/D1r+3tvwqujnC1hZ1n01rTIyHMqpHz+uisql0spA7tuAdgjNsIqk8LyZ6uGsdAg6B7I+AcwBk/z1yGjoEshSBZD/kEU0+94SGKu0xJ9f5B22Czcc9Uv8fYgOjzfHVIvdVSsAWVjtuk5kAhZCK/gj3lQ4iuIvLAYB5gtjipQfdxgGQCmK3IH3hHLnt46FGabxIC0Z3BGRGSGTGqrX0IGfkmBDKmUQ4berD/dFq27IYydr910RxX9hwJGDsKKeCqX42mRqJc6SqC4Bplor/jNp2NJDi5+dhyIzWqiZkizbvVaznDnZ+9w6gRFYAACAASURBVPiv80SHQzLErcm8V3V6ub87BBwCuQcB5wDIPXvpVuIQiB2BOD7kw6LJsSubBQO+MXEmfTzzR6OZwR7/GEeC/Kn1iQOYRC/D0j5tdEMECXXoGDNIbCLPYeCY1NwmjmHjAIgyFo02UHOxjXFerXRJGnxJTwJBokSkziFvrCD29qh5bPbZn2FgQjwJhxjae5oQ9UF3XbTTZh/iJgBM1nmKdaaixZtNBwn/GZVG5OFExP7u5DakJunyfh4GKd8H5ilRqAB3DfndOCvBhIDT9NnDHtqk5ts4lzFXMu9VybvHXeMQcAjkDgScAyB37KNbhUMgJQjYfoR4yoBEbiBHNvFBl9vExkiCgQHiv66N6kbCYULAFhQhtGFwh0Lof34X6xeW/pwM+VXignUEbv7rYbDM/3Wjav+F9Ng/mHjx1+27jI5UZjkAPpoxn96cNMtIN5O0c5tzZ0psZ3L+vIV6GQbS0hM8C90a16UbOTNIOSgMOUZ0bduymgAwmShu4uEBUejd3TrGlkFlc4a8M6qck8wdsGzztsgzfipKvrhkIP9xeVX7Q/CRSMVzNuxl7hl0V9GR4lVnB9rD53ZWtfUm3VM8faTvIhvcpO/8RGxsnDQYI24OC+meuescAg6BnIWAcwDkrP1y2joEMhUBmyiyp6A01T1TFxTjZDYRRmmkSUoAiLrSpy7uQbXLlcmwMps0VWkarA2xWhDsYQbckX//m9vn7aelm7YQMJ7JzNibmRXbJIIYNF9mOQBs8DFJz7chdjQ1CqTnz4+zx2EgaY8Go+iKtieqdPs8/O8Q06wOXVTVZh9McYp6ncQR/ffGN00h173mbMojvNIICQFeYtaXNIrv6Y0o9v1nnk74/flk1oLI5YBYD05mEMxCJi5bTQ9/+4MOggx/l0bNbZ6LZNrzmfJwYFGpbB1pBKq72CHgEMjWCDgHQLbeHqecQyDrELCJdvi1bVe7Bj3IbZVyW92/t0bTGlrcJ430ShnYwdR/a+f2x3RUsIl+So0fm7GDTjGyDJA2XpzTdmH0w2Date+Acbqw9AnJDAeAbYaElADQtqZcauB4WI5YuJSe/n6iFFryiChrlyutOgfMYqdNlASVBcXpALAlYjTFKWyNcUb/vTlMSOR0G2djyOKMtuLuLXd/Npydc1tDp0g0yHGh6bsSfB3YC130PwgTGweAlB8k1dk9iaBKfwf89+lKY3Rnw/3dIeAQSA8EnAMgPfbZrdIhYIyATYTbm8S05thYuSy+wdbAkDLRS1Kww8j6YHw8OnSMYuk2EX+Lr6j7ki0LMdEpzmszwwFgQ5IY1sUhaO1Ihb79X0Np029mXRikBo43p2nE1os6IrKMVP4Dhw6Hbh3StZ++uCeVLvI/vgObdOeoDIDte/fRLUPMu1WY4hS2yDij//45grCzeUZMjWTvjO7iWn6k84eRTyLr694epyrj3S8mzh04BkFC+uPaDZH8KviNubpdC7qszQkZ5jI10r35Wh9fNRJK2/dqMmdqyYYt3MlihFE3gLh5LGzOl7vHIeAQyP4IOAdA9t8jp6FDIEsQMDUC/EpWKF6Unr30LJWOmBvFhuld+qEJvPCx+SG3YHt36tzA1HdE6x/hmlek0SeKbf2/v8VX1J7ZtsHK6nOQGQ4Am97qJim7kvTrRJxNzp13r4nBhntwHgdc0I2e+2EKTeIU7DApmO84epSNOxBh+sWE9NK7L+odM3LRMpXBYFI2EpfhFAdxatSzEgepqum7HWd0EDttXuOU/Kj9DeIqMDWcUSaF9P9nRk2itTvCeT5acjbCw9xNJZFM1TTbQFqWZfNeTfZM2ZRq4Oxkxrsuq9/nbn6HgEMgOQScAyA5/NzdDoFciYBNGzA/EIhOg02+UL58uRKfxdxbHERYJszlpq3e8OE875f1NIRJ5ZZxyu2hP45QpZLF6ILmjemMhrVDuwjYOCek9f/eZtoYoll9EDKjPZZN1oyUgMzW8SI1cLz9sYnGo5TjqnYnqd7lvx34PXSrw0pWbM4sjKvrOraii1o0PVoCA0fCqxNmEFjqTYx/KGxKlBi2SJMOCDbPBNZ95cnN6S/Mn/Af9gRzMWWyBynfzae1oceHjQvdX3SwQCtLlIH4xbQsBs8DSg3gpAjbQ6T+w+FUv2K5DHPZ/G5Jnz8bYzzZdHybjCLnADB/HtwdDoF0RMA5ANJx192aHQIaBGyiHf4hT6tfS0VxcquYptACBx1reVxY2aSNmhqJqe4DHhcW/nGk5RfJzG1aO4+5pHXnNsSOGF9q4HjrNjXYcB+e94qc9RPVErMyk7U9eVEPdV2i2JxZjAECwUZsMMIxtnHXHvpp4xbjFnCeLqatGIPOCZ6L+74YSXAQplKS5QMwzfBAuQXOERj2w+SSlk3p2o6tj3FKmHLJtKlVjXYoEtBwnoGwuWx+t9D5pA+XLejE5oyaZPcEze8cALpdcX93CDgEbBFwDgBb5Nx9DoFcjIDth4cHSW53AJim0AIXKclesscqs5wTErb3ZNcS5/2Z4QCwORceu3rUWm3J/zzj3MQZZ/Ps92hSjxas2xSaso2oNdr9XXBS48Bl2hhXcZ4NjCUl6AybV1e2k3gfsm5+P/yH9TJsW6zaOHhacoYHMjvCjPIyRQsrXge04UsU0/PUsFI5znjaFsozEOVIsonSSzODMuu96sfPFDvvXlcCYP1YuRsdAmmDgHMApM1Wu4U6BOQIJPtBntsdAKYptEBe17ZMvjvRV9p8qNpEP2HwvM7p1ro2XXGtK9lxpJG+ZOaxaT0n4V5Yt/M3LSN6mN6mJGQ2RgfaUK7cuj00ZVtnrCb7vklmz7x7TVoxBs23cP0mVQKBMgSdgMzvIa5ff3b0ZCa726i7PPTvYZHwqAFtHAAgbMS6whwWYaUd0MN0b8FZEUYyiPGiHHmm3Q1MSp9s3qvJOn1tnkWTNVkfPHejQ8AhkOMRcA6AHL+FbgEOgfgRMP1oS9QANcEgqUskaIpf06wZ0TSFFlpmlgPAlAU7Gd1gTAxisrXxhh0HsmLXpKn2yehmei6kBH02mQVYh3R8/5ptnv0oo03Sw97G0Elmn4LulThiwuYEOz44QZZt3qZVy4/Henbs3M33bdy1W3tf0AVhpIpRg8WNNcoRnrq4B9f+lwmc1oYXI0z/qOg/7jFtUWqSop+Z71Vv/ZJuMIlYJcs7YHUQ3U0OAYdAjkPAOQBy3JY5hR0CqUfAxgjwa2UTUU79quKbwdTQS8bINtXaxlhMxjmRFU6AgkwueeDQISNoklmjZCKb1pASYki0tLvjk2GRjOhh+tkQ2yX77Cfqoov+43qbqLRkT6TX2DhKvLERrR48ajKNXLRUNF3iORzz0wp6auREa+4CcCA8zoR4RQvkF80ftwPglLo1Fd8LMAySsT+vpP7fjRXpprtIV8ZjmoFjwo+R2e9VYGHzLJryuegwd393CDgEcicCzgGQO/fVrcohkBQCNh8e/gmT+aBOSvFMujm3OQBMPoSDID7MHQqGzJhHQ6bPj0zfTXZ7kFHSsV5NJn6rwC3nJhsNV7FEMXr+T2dx//nCRvdJL7YxYiXEkCBee3X8DKkaGa6zSUFO9tlPVPT6U1vTxczUr5M3uMVcFImg7v5k/i5xxISNDwP+iRET6A92BOgkX968KvW/zfHVjl5qyh2QOIeOXyHx+jgdAHjP9+P1gD8hTGwM56CxEK0Hz0AVJpMMEpvnz6RUzWYdyTodp6xYQ/2++cGoo0Vud77rnjH3d4eAQ0CGgHMAyHByVzkE0goBGzKlRIBQc31Xtw6hkaGcDKiNAyDVBqiHp82HqsQQ1e1XnKm+3lwwbsrzhz/aguE8NeC2X8flzaNY1lPdhlG33sS/2/Sy1xnoG3/bQ3d/NpyQKm4jNsR2NrXOYbpVZVK4Zy7pKXK6rNiyjXp/OjyyjaANBpJ7bM//z9x1ACn8krp/6BH2TkT3gAe/HmXNB6BLjfdjAAfPPZ8PN2phGoZhvQplVWeHqOwDm3dl0Hw9m9anXl1OCW19aNNKUpdR4NcjK96rpiUN0De3l99Jnmd3jUPAIaBHwDkA9Bi5KxwCaYeAaeumIIBs6lNzCtA2H7U26dg2eNgYcHGkjdp8IHvrAzb5mRW9FPcSr8V9xGFYNK5cnmBABvFI2Dqo+nKq8uncsi4VgsjqjR98RTv27RcPHxUhjINk0YbYbtTi5RzRHi9eQ9SFf2rVjP7eoZVoLKz3eSbF+/bHn0TXx3mRTQYMjHY4odB6UCJRTPm4H86Ee7mFINj2bUSaabGQuzXc9emwWDJ1dHPalMWE/ZYM4DKHplUqhkJj4xQ0Ycu3KWWwdSx5izQtacB9Ns+8zXlz9zgEHAI5GwHnAMjZ++e0dwikBIHfDx/miNRomr1mXVLjI11z4IXdqRKnX+cmsXEAZFZZxDiuuYV+JpIsc7TpeUmWqMqm3zfwOLNZA+rVub0JNOJrka77EKfrHvk3TFmZRDkATFjlw2YzJbZDKQeiw/OTYKb3dNGRwwXpnGwkXIb6sVeZpmoDJzhJYBRKREKEmKzDp3n1yvTYeV0iiVcxx7OjJtF3C36WqB15jWR/bZ/TxIklazM10E3fQTaOVdM5/Ou2wQ7n7AF2coLw1IlDwCHgEIhCwDkA3PlwCDgEAhFIJqLrHxAkVYi0IAKWW+SFMVPp63mLjZeT6ugM6mD7fTOa5v6y3lg3aT/soIFN2ap1qe865WHIPDp0DE0w7D6Q7LxheqE/+gOcwr2NswBMJMzwjMMQNnU4wXHxwbS59P60eUY1x2HrtSk/wFjAsP+wsdbp8Cb4e9eaOgC+4ywFtPCTunra1a5BD57VSZWvREkyJR+6LB7o+hFzdLwzZbaRkyqZ/Y2DbwBGbW8uJevaqG4kdu9MmaPOr1RMo/Nz+J167xcjmOtBuuv/0cQ268iGi0N3BqTYuOscAg6B3I+AcwDk/j12K3QIWCGwYN1GlZJ64NBhq/v9NyGVGx9CYATPqQI29knL19Awjp6t2BLe8zxqfZKaWVt8kjWcbA026GtKVBdHJN6mLZeEtMwUfxj/cLps2b3X9FYKSj1HdHnQqImEVPxkxCT6mCwRXaKeUqMtbH3IKPl63hLCHiMSKhWUkLSrXV1F5uEMk4qJA+BHzo6AIfj74T9Ew6M+/wmDLChbMsQohw/29zMmk3xr0mzrbgOJi5Vkl+DZuIfLJEz2MHEeKY+EaVaWCVkeHHKPscNxlkVGnO27zuYcuPp/0SPpLnIIOAQYAecAcMfAIeAQCEQAH+H3fzXKKpocNGAejuR0b1KPru/YmmCcZHfB+uf/upF73K+kmavX0va98trusLXhI/2eHqfGXoeO+ldExG2MUE9XSUpv0LpM29TFZYTP+3UD9f1ypNgQ83SXRmMl5zMZ4x/jJ0bs4jTEpT3OMSci2i+OnRabcViheFF69tKzCDokI3CGoAxpPGd6LNqwibbu3sf7/T+HJLgjMBeM/vZ1alKNMiW5ln4r9WEDXUrMB/2kDoD1u3bTLR9+La7TxzuvDz/vnRrUFsOQDBliUE07MjuGTJ9H702dG0vkHwvRMfJ7i7WJYicCpSP/w/U2HQCke56sQ07qwPCv2zYTJJksLvEBdRc6BBwCuQIB5wDIFdvoFuEQSA0C3y9epnpU/9ugrlmnCUjdujWuq8iKKnF07P90N2TC32EE7WADf9H6TTR1xS9cA72BNnNEN851e8uoXrqkamdVukihpFeGj9N/zfpRtd/zG0a2A5/NNfK3co28dE9s6pZtPoiD1mPqePDGQCs2pBSbGGVB86PrwcDh48TGYNienNGwNt12Rnt11l4eP537yS+L5dxJHACpMP6xTonRZntGdffZsMFLOnTs5ijwTUzyuIGdAFIB6z8cftLnydaY9fRJZLXHOwEtJEGsGOe7TJotZFM378dWWsaCd8GtHw+ljQZ7I3EAJGv8Yy0S/gf/mm3eqbhf6pSRnl13nUPAIZC7EXAOgNy9v251DoGkELCJrJhMWJZ5AdpyD2lEZZtUqUCF8+czud3qWnzUbd2zV7F3L1q/WRn9a7btjMWAlioEw6BXl/aRhF26sVZyGcJTIyfQss3bdJeK/25qHKMHOhxEh/6QpUNDERNm+CjF8aE8YNg4gg6mAoPv0XO70PFlS5neqqKoQ9mgenncdKN1G0+UcAOIGuE8k7LE41kCASc4OIIkFWnhmCeuDA9bvGzqznVYHTpyhG5nAxNM/VJBRs1bV11EJQsXlN5y9LrBzC+ArAxT8aflb+IWkiAqRMlC3CJJ/8ecyToApGn6Nl1BdGPDeTJ41GQavSS5UhzgYEKGa/NOxRxZ6XSL+3y58RwCDoHUI+AcAKnH2M3gEMjRCIBQDgRncXAB6IBAP2nUzHqt4JDiCyOtcP78hHRafEzjf8MEDguv9nfNth20a/8BVa+Pj+Flm7fSrn0HCPWc2UHg+Li7e0eCoSAVGG2reD2vT5yp6lHjjOp5OkCfh87pTM2qhrfcgh5jlqygZ5hR3CTzwLbMIAwfkAA+yh0PbHBAxOwBJmYLM5CD5sQ5en7MFEL032ZO6T4HXdewUjmC88rE4RPWpg17hpTwT2YtiH0dcaX/22Jl67QMc0wB80e/G0OTmf9DKoj63s+cJ6dasrHb9H+HbigBaF+nhuKPeIWzSZKpvQ9bq0k7U9t1eHNLjVqbUoMojoxk+VSCsEMLw4fP7Rz5vocz+gEuu5M6+bx5TPg+pGfYXecQcAjkbgScAyB3769bnUMgaQRg7L0/dY4yGJzEiwAij+c3b0wXnNSY8GEdJnBaTF/5qyLyWm5JQGiiOSLNMB57Nql/DHM5IqxvTprJkbEVxsajaYmBTmfbMgBvXDiTwC5++cnNqSLXkgeJ53QZwoR0MAJNsh10+pv8/Yq2zRUfB9oDSgWZDgPO70qIdnqSiswRvz4orbi352lGae/S9Uius+0QEeT4gsNnAJd5LFwnxxw6XsjP8w2ntc2AgXeOPp+zUPEabOOSI8+JBMdnCXZu1i1flmoyjwEMwC/mLJIs9+g1+TlDpAc/rxh77Y5dRveaXCxJnffGS6aTjElLOxsHAHQ8vX4tuovLgfC+gyC7Zxq/Z+HY3Lkvec6XRFxR/nQfPxt1K5TNcDbgZBq28GdVrmHiUPXGR0YZ1oHsGycOAYeAQ0CCgHMASFBy1zgE0hyBONqSpTmE2uXDAVC/YtkMjgBkMIDUDP+bFQKjqClnAsBRgY9jlE2s37nb2PCH7iWZoR1s6LXLlY51KTZs2UEKgJMBrPz+MhSUhmR2eUiQbtiH/mzIo9UZDDwTgXHTokZlKsR7mMz+SeeUpodLx7O5zrQlnDcHHELICKlUshht4HMOck2cexNpc3w1epgzaPwt/2DQP82lMlNX/mL17JjMn+prTVqZJuMAMGlpZ+sAAFZoB9i0agXV3m8hd76BgzPVgtK3JpwRkI/bQuLdDrJZG8M/le/VVGPgxncIOASyFgHnAMha/N3sDoEcgwA+Yvt9PZrQHtCJQ8AEAUTzrm7Xgi5rc4LJbaJr1+38je76dFhSHRBEE2XhRV57L/AtjOMWd9lVTNLDU7kGlGg8yGVLh7l2PzOlKfOYPHpeV0JE35Pc5DyVkvJ5a0/GAWDS0i6OdoOZeU7imiuV79W4dHTjOAQcAtkTAecAyJ774rRyCGRLBFAb+fC3P6jImBOHgBQB8Ak8wqR7fsNIeq/kumQMDcn4WXmNv3Vkdl8nMigGXtAty9t8oh3m7f8aqrg/MkuQ2TLokjMznHFbRvfM0tl0HlN+h2RIABM7GkTpakP8aLr27Hh9qt+r2XHNTieHgEMgHgScAyAeHN0oDoG0QQAkW88yS/VYjkRmNhFa2oAc00KR/o2U5InLV2fZXpXhdFe0PazG9a+pEqTR9vl8hBFBXqp0iXvcelwv/ORFPZRhOWXFGur3zQ9Ztpe6tZ3JbSR7cRvJrBZE/h9jcshJy1Zniiq1ypampy/peQzBW27LTjGJygN420wM00yDvcyR0ueLkbQkEx3TqOdPJdeC7uCadBbQjeX+7hBwCKQfAs4BkH577lbsEEgaAdTFok3VK5akRUkr4AbQIuCx3FdnAjikQ6eiHZhOCTggQE4Fsq1US2Z2qwhbC2rI65QvQ0hJjkP80X+MZ9PuzEaPckWL0BZulWkqfZn5PjP2WqIX6u0fZmdJqssA6pQrQ09e3COQ3T27OmzAx2FDcmcSlccerdq6Q5XnmHKYmGYaYC7b1omSs+S/Bmn3557QkC5rfQL1/er7LHE6ghPk0fO6UOPKFUzVd9c7BBwCDgGFgHMAuIPgEHAIWCOQlW3RrJVOwY2IBrWqWVX1h88qlnj/sqALyNgQfYds2LVbRcgRkcwsyZc3L/Vm4x+s8JkhSLf+cNpcepe7VWRFZgqcHTef3pbqMZHj3Z8ON27lFYRRu9o16EFuVegRysGYhVEL4zZV0q52dTqVHTYDh483wjG71P97uKD2/u7PhsfmjAnCu83xVbnjwemhpS0fceeINyfNStVWWY2LtPE/s/H6+LBxRm0CC3CXgf7nd6MTq1USz4s2hL15D5Zv3ia+BxeezC1S+51zhhGrfWY4fODg+yt3DLmszYmqHa1t2z4jMBIuzkynajJ6unsdAg6B7I2AcwBk7/1x2jkEsj0CMLzmcXuyl8ZNUxGfdBEYuOi5jUjQ8f9ltkdWxItjp2WZEwAfhzdw+z6kYuMD1S/Ymwc4E2AjOwNSLVn1kYp2Wu9MmU3/SkF/+yjMvGwLMMjjeXieS2S+5bOQjISVTny/eBmBDDBuJwfOCwxDtBuEY6/XJ98R2ixKxTQ9XDpuMtdNWLqK2/iNj/15RBQYLS3RKtNrIRekJ8qk+nMpQnYQ6AkSzktbNqP9hw4ZG+ZoJTmYyxyQPWAiNpF5ONLQHtVEUu3wKcIlOHd2OYU61Ds+Qws/lDkM5FaRIMlNtUCH3t060in8u+PEIeAQcAgkg4BzACSDnrvXIeAQOIoADB9ERN7lVmXzf91g3D4rJ0AJo79x5fJ0NqeAtq1V7ZiPf2AwkY2OQdxHGnWpmSUw3tpy1AwfzkifDZNfuT84Ojn8sn1nylTzG8MpmyRiYJSnDJk+j97jTADTFm6m+sIQRLQSZQ5Iy/Uk2YyLqOyJVBg6xVh3GDft69ZUxo1pDT1wQLZH10Z1TSFM6fVwCA0aNZFGLV4e2zxepkePpvUzGIJBE6Bjyr1cm37g0OHY5jcdCHvTskYV5ayoWabU0dtN22f+qVUz+nuHVqbTq64xJhjg/QHOENS4m8rwhUvpGX73xu0cQ4ZXv7PPoOPL/g8/v25Y48PfjrEqq5CuUaeDdBx3nUPAIeAQAALOAeDOgUPAIRA7Aqj5/Hb+EpUSnxl9lWNfgG9A9IdHSn2PJvWpQcVyGfp7h82LCOoTI8anvO4eH/dI6b35tLZU679ZCDos4JhAVG48Oyri/FCGLq05JfqOzqccLT3Q6ZKqv8MRM5kJ4OCIQRpyKgRG8w2ntqEujeock22B+WzTgyWlE9NX/UoPcSlAsuUm3p7d2qndMY4jk5RqGCfPcHQYvduzm8TZhq8u8zsgAit91kCYeh87ABayYzSzBY4KlaHEUX+/4e/psWLLNuotLFWBc+sp5jmozXwHpoL+9iCunLV6rejWnuxY6cXOqIz5S6JbKW6HDxyr55zYkK5lx0dUpge0W8/lVY8MHWNc7qBbGXTo3qQeXd+xdZZ319Dp6v7uEHAI5BwEnAMg5+yV09QhkOMQgCG2gT+Mxvy0gv9ZqViTUx2VTQYkGF+VSxZTBj/+QVuzwvnzWQ2JdaIN1tuTZ8fOFg09O9aryfWoJ1lFyrAvs/mD/Lkfpih+gGSlUoliHGFsowwOmw/3ZOcPux/OjlcnzKARHBmM69wB+66N69J1bBQgJTdKkAL+NKfrwwiSCJwKiKSj9j9KsH8fTZ+vyh1s14U9u+2MdtSCz3nQnsGYgkEDIrsogRPhRt77C04yS9mW4BHXNUjPfoTbl87jzCQbwb6gPOJcNgZ1hmDi+HE5a3R6o0tEZY6aN69emTo3rEM1ypQMdEx545i0KES5w63c3cH22ZY6w1Be8MSF3dnRUFq33NC/w+ky6PuJysFpKzjT6L6BrBipswdz4Tn/lMuPPprxo/iZj9IRDqc7mMsFxKKm2B84cICmTZtGX375Jc2aNYtWrFhBVatWpXbt2tGf//xnatOmDeXJk8cWInefQ8AhkMMRcA6AHL6BTn2HQE5CAEbFGk4/n8pGxWJu2fTzxq3GDNFxrBdGXBmO7NfmD6tmVSpSg0rlCGz5+NCPW2CgLVy3iT6fs1C1xbKN2urKD2z0xn7ASP1g+lyOYO02ygjAR3Id/lAHIRbS4D2iOhs9Un2Pl5Hy9bwltGPffqvpYDAjCwRGoM7w90+Acz6ACdeiHC1RkfgwZWHAjebUdnBvSLMcEE1sUqWC4q04idPCE3kiEufatmcfpzb/oJ7VIPEY0ZEJkZ33H7rjOUQpAFLfpWegFBuk2G/Uo5vsuR+ruMkpkfHzD87Y8N5V2MOShQtq9zJo/yTGMkgh7+5+aijRofRh0jnD4uQN8fb6lfHTxc8G1pHI62JqdHtY4H3zIZchwfEIjE0EOmCPr2CyQbD8m+pwhIlChw8fTk8//TQtWbIkdOqrrrqK+vTpQyVLljRRz13rEHAI5BIEnAMgl2ykW4ZDIKcigI+1nfsOMIHgdiYd269Yu/f8/jut2bbz6If6wcN/aB0F+BAuxUa9Z9SgXhPM5EhLRkQJ/16Da2CLFcxvHMWLC1usFeuas2Yd/ch1oyu2bKf9/IGY2CYL0byi7IyA3nBQnMhRvRrsoEilkQXCt+nsoJjJmQFqDzhqivRpT/CBDnwRGUN2BBjQs2PKd9ReeRkpaBk4m//BOoPwx1kpyuekcaUKBHK75tUrJbVW0rlB6wAAIABJREFUOFqQUv8Nl8UsU+f7IMF4hhMK4194UhNFJGn6sY+1wsBAtBMlN0hD9vYM45fkdZRg4xBnCBwRJ1SraHz2EdWE4+TreYtp8+69ykmE84lymMstjZS4niebcbAXP23cQqOXLKc5fAa28Jo8pxzOeNlihflsV+N2hrWpPnd00DlJJDrg3H02ewG9NWm2tQMQelzKdfiXtz3ReA+jdMQ7CRlaQzijxMvQAg6IfGM+OADiwAA6YHxwc8zgEhb/M9C+Tk2VYVH2v11LJJhKrvGeu+8XLaOlm7fSDv598TJmvN8LcA0g0wvEenXLl431Heu97ycvX63OGrqw+HXAGvCuwXs1mWfUw2LPnj303HPP0QsvvCCBh+AEePDBB6lw4exXuiNagLvIIeAQsEbAOQCsoXM3OgQcAg4Bh4BDwCHgEJAhsJIdfuClgONJyr/hlfv8rX3LSIJPmQbuqtyKAIz/xx57jN555x2jJb744ot04YUXGt3jLnYIOARyPgLOAZDz99CtwCHgEHAIOAQcAg6BHILARiYJHbNkBc1as5Z+3b6LdnLKuOcQ8MqT6nGGRXvmgjiZI/C2PCQ5BA6nZpII7Nu3jx555BFj4x/TduzYUWUMVKhQIUkt3O0OAYdATkLAOQBy0m45XR0CDgGHgEPAIeAQcAg4BBwCjAAcR59//jndcsst1ni8+eabdOaZZ1rf7250CDgEch4CzgGQ8/bMaewQcAg4BBwCDgGHgEPAIZDmCMyfP5+uueYaWrtW1mYxCK7rr7+e7r//fsqXz67jTZpvgVu+QyBHIuAcADly25zSuRWBw0y4tWXLFsXei38WLFhA27dvp5UruYVewg9806ZNqUyZMlSzZk1q1qyZ+qdOnTpUsGDB3AqPW1cWI3CEz+eMT16jxT98RZUanEBn3NyP8hcumsVaZcL06OQw6gua/flbVLRsBep6e38qVq5SJkwcPAWYvtevX08TJkyg6dOn0/Lly2n27NnqYrB6t2rVirp27Uo9evSgsmXLxqrnrl27aObMmTRlyhRauHBhhndT0aJFqUmTJtSgQQPq3Lmz0qNEiRKxzu8Gcwg4BP6DwO7du6lv3770ySefJAUJygBefvll9T3hxCHgEEgPBJwDID322a0yGyOAH3F8xH/99dc0atQo2rlzZ1LadujQQfX57dKlCxUrViypsdzNDgE/AvOHDqHZX7x9tF659aXXU9PuF+d6kFbNmkDjXx1Afxz+T0uv+h170ilX9SKm8s/UteNdgXTfd999N7LFl6cUnAFo9XX55ZfTcczsbitwTE6dOpVee+019Y6SChwCl1xyCd14441UrVo16W3uOoeAQ0CAwIgRI1TqPwgAg6R79+40YMAAyp8/v+II+Ne//hV4XcOGDen1119XAQQnDgGHQHog4BwA6bHPbpXZDAFE8BYtWkSovcOPeLJGf9Dy8PGPD/+rr76aqlSpks0QyDx1Dh/8nTb+NJ9+mT+NNv78I/2+dzft/20H/Zv3IEwQ1a7Z4hRq86cb0iPCLdiO3zavo2ED76JDB/ZRjZPa04ppYxRGp994v+DunHvJwX17aPhTd9P2X1dS7badaM2cyVSq6vHUrdfjlK9Q5rTPOnjwIA0dOpQGDRpEK1asMAYT6b033HCDsRMA9cWI8j/55JNGhn+iglWrVqV+/fqpOuM8efIY6+9ucAg4BDIisHXrVrrzzjtp5MiRgdA0btyYXnnlFapbt676+8SJE9W3QJiz4JtvvqHWrVs7mB0CDoE0QcA5ANJko90yswcCMPwRSfvnP/9JY8eOzRSl4Ajo1asXXXHFFWnV7xeG/9yv36PFo78i/LupFChSjLrf9QSVrVnP9NZcef2yyd/TxDefosqNTqITzrqMRj//IFVt2irXOwA2Ll1AI5+5l4qWLkenXX8fjX6hHxUpXT7THABI73/44YeTMsDB8P3qq69S27ZtxWcThgLYweGkDDMaxIPxhcgGgCPh/PPP58SJzM2cMNHTXesQyAkIIBPo5ptvDlX1oYceItT2e88aSgiRiYPynSDB++Hcc8/NCUt3OjoEHAIxIOAcADGA6IZwCOgQiCuSppsn6u8oCUAULh3S/FCrPvGdQbR88ij1AVSySk06vtWpVLx8ZXYGHKD5Qz+i3Vs2UIGixemk8/5KBYoUPwa6wiVKU8X6zej/XMQSVNM0jlPgV0wfw3hdyYZ/SxrxdJ+0cADM/fp9mvPVu1S7TSdqdcm1NPTx2zLFAQBn4XfffaeM/2QIvryDfemll6p04MKF9VkLmO/BBx+kYcOGJfPKOeZeZALAqXDyySfHOq4bzCGQTgjoov8nnXSSiv5Xr179KCzg7oDDYPTo0YFQvfjii3ThhRemE4xurQ6BtEbAOQDSevvd4jMDAaT3I+L/zjvvxBJJS0ZnpAU+8cQT1LJly2SGyfb3elFbOAJQq123fdej9dp7tm2mof1vo707tlD52g2p250DKX+hIrGv6cgfh9nRMEQ5G44rUJBOva4PVWvWJvZ5MmPA/b/t5PT/XrRr41o64x8PU6FiJWnEM32oSZcL6KTzr8oMFbJkDmSOINNh3aLZ1PKia7gE4Ax1dnBuOt30QMo4AJDyj5rcwYMHx/bOqFWrFr3xxhvUqFGjSCxRYoCMoRkzZqQE87PPPpuefvppRw6YEnTdoOmAAByDYP4PkzvuuEOVB+TNm/foJQcOHFBOvffee885ANLhkLg1OgQ0CDgHgDsiDoEUIYCo/48//kgPPPBAyj6mbVRPhyjcolFf0rQhL1LRMuXp7L7PU+FS/2NC37BkHo18ti/9wcbd8S07psyQ27djK33b/1aCwwGCyHnzc6+w2bIsv2fr6qUc8b9H8SZ0v2sg7Vi3hia9PUg5A2o0b5fl+qVKgX07t3PE/1bOFtmoOh6gLARnp/k5l9MJZ/45JdPC+Ef07vHHH499fF2a77Jly+i2226jOXPmxD63f0DXdzyl8LrBczEC+/bto3vvvTeU0A+lNm+//TaBDNgvzgGQiw+FW5pDwAIB5wCwAM3d4hDQIQDW7C+++EJ53FNB8KebX/d3pAg+99xzRwmCdNfntL8vnTiCJr71tErx79H7KSpTvfbRJXjOgVQb5YgeT3prEK2cMZaKV6hCp99wP5WpkTNZllfPmkg/vPiwcqicdd9zNPOT12nDz/PozD6D1dpyq2xZuUSVOkDg+Fi7YBbNH/YxdeM2gJUanhj7svHegPH/2GOPxT42Brz77rsJ0cEgQfvR3r17K1LSVItJOUKqdXHjOwRyEgJz586lq666ijZt2hSodqdOnVTGYenSpTP83TkActIuO10dAqlHwDkAUo+xmyHNEMAPLX6AkeZqKl4Pb6ToI10/qF539erVKrMAfb8XLFhgOsXR69Geq39/7meeC1sFbv91hYpYI3W93V9vo4ann3103ZPfHUw/jftO/f+I6tZsmTFSYg1oLr7Rq4OHA+O06+6jH/7Zjw3/qnTGLf0oT1779nLZHTLP8VG4ZGnqdsdAmvGvV+nAnl3KqYRsgDgFGUNffvmlMtLjIN0L0u2vf/2ragdWsGDBDH9GVBH/HWVKmSF4t6GlYO3a/3PMZca8bg6HQE5G4I8//lCdQJ555pnQZdxzzz10++23H0O06RwAOXnnne4OgfgRcA6A+DF1I6YxAviQRmQd/0gFRv/FF19MF1xwATVp0oTy5csnuhUGw4YNG5TRgJQ/G6IwOCn+8pe/5D5WbsZm1cwJqt1fvY496Lj8BRSm/ppux/IvOmbqovGvDaTlU0dThbpNlDMF2RXtPW4F+TA57sr5331Esz57U2U+nHzFrTThjSepfsee1Oriv8e+FnQH+cc//mH1HEuVCXIA4D3y4Ycf0l133SUdJpbr0JP81FNPjWUsN4hDIB0Q0DH5I/1/yJAhge38duzYQTfddFNo96GvvvrKqEtIOuDt1ugQyM0IOAdAbt5dt7ZMRcA08u+157vsssuSjsJv27aNwOL70ksvGa25ffv2KluhUqVKRvfl1Is9MrudG36lYuUqcjo78wNwdNcvC4Z/QrO/eFt1DQBxH5wGY196lDb8NJ8JAwcoIxgdBEa/8BDt37WNet4ziIqWrUjzvnmfFo/5htvFlaeu3CM+73HH0YhB99Jvm9ZSl9seVe3zPAEvwOjnH1C95RPr6FfNGK86GGCezlxjv231Mprw5pP02+b11Paym6jRGefRvp3baMp7z9GvP85QBIft/nrr0Ug8xpz83rO0ZeVP3HM9L9Vqczq1+dMNqhzCRLDuhSM/o4Xff06/7/lN3arq/bmrwtZVS6lnn6epWNlKtHzKKJrFeIHzoFDxUnTiOX9hJ8E5x3RP2LxiiSojAPeCSXvFg/v20JiXHyMQO3a59RGq3LA5LRn7DeP9IWv0b4U1WjVK9g3dDNYyod/0j16iXXwGjitYSGFTv0OPo4R+4DnwrwnrBulf6ep11H/vdscAqlivqcLDj3WtVqepfchXsHCGtYOIcsr7z9PSSSNUJwGcqUQxqb3v2bMnXXfddXTiiSdSgQIFaNWqVarUKIzd2z9XkANg/vz5ilBM50BEC0E4C0855RQqV64cHcfn+9ChQwTdP/jgA/rkk0+MMhfQEhD6OHEIOARkCOjI/zp27Ki6bKDtZ6JEOQDgOIBDrkWLFjJF3FUOAYdAjkfAOQBy/Ba6BWQHBExrd//85z8rIp/y5cvHpj50QFot0gNNUohxPZwQ6SA71q6iYU/eRQd271It/rr26k/5ChQ6uvTf9+6m4U/1pm1rllOTbhcp49CrA0c7QM9w9VLiS1aqxv/tSTaA31ItByHoKIB68d/37KZRzCCfN39+6s7p4+Xr/I99feanb9CPXEteomJVdiA8c9QJcWj/Pho5+D7atGwhNTjtTKrDxv2o5x44aoDXan2aYqNHXfpvm9ep+Upxi8OefQZRwaIlaNPyRRmu9xZWqcEJbDw/SvkK6VvA4R7loHjhQYWDX6AvDPIaLTpQ+8v/QXO5y8FcbpGHKLInaLvY4oKr6YSz/nem0BFhLBvxq2dPUo6Nbmy0S3VZNWuCcsD8h8/hSVozd2qGOVHGgXp87b7VqEuI6M/+8h1FZuiJnycCaxvPUf5f5k7JsG44i/7g56s0Yw2HDTJKVkwbQxPffIr/+6EM19Y5uXMGI9/fkeLUa+9RDhm/SNPvYfDfd999ygDPk9CacsyYMaJnONEBsHv3burbt68y3sME6fogMsW8MPqDBO8ejAFHhPTdE8VHkA7vIrdGh4AJAiAHRZkOOnmEya233kooAfCz/3vXorsHHIeLFi065nZXkmOyE+5ah0DuQMA5AHLHPrpVZCECJrW7YODHR/w555wT+jGdzFJMHRGY66yzzlJOg+LFzSLEyeiZVff6OwDAmD79xvszqOIZ+4cO7DsamfdIA2Hs92TSuwJFinIN/MP0y7ypqotAaSYYnAOj8r9GMDIKQI6HaPHcbz6gIqXK0Vl9n1Np5BAwyw974g7VUi+xC8Fvm9bRd9xuD9ecfPkttHTiSDbClx3VsVnPP9H2X5bT2oWzjv43z6DGf/CcBzBYTzjzMqUj/kGdPur1q594sjLgNy1bpJwKW9cs5Zr232jv9i3U9s83KZJCRP5/eKGfmiPvcfmo/qk9mfDvR4LzBOIZzEcOH1SOiIP796px8c/874YoxvxEx4ZnBB/+/YBi0Pe3DsRaN7PjAuMA/4P79qp/73D1nap7w/SPX1GZCIjCo5xj6vsvHDW687IhDkK+4zgSDl2i9g3ZGh4vRJXGLag6ZzMsGP4v5exQXBAtTqHJHKn/aey3qiSmdrvOtJf/hswPiB9Dv6MFpSSNzjiXVkwfy9ke65Tjpv2VvdQ9fsdH4jnwNhCke7fcckuk4YwSIRjhYQ7DqI97/wFPdAB8/vnnqjd4mIBsDMSAZcqU0T6yEmeCfxDnANBCGnoBnEbff/89DRs2THVsQPaGxx9z/vnnU5cuXZLOKrPXzt2ZCgR++eUXuuGGGyI7dLz77rvUrVu3wOnBGQTyzSAH3emnn66yB0uVKpUK1d2YDgGHQDZEwDkAsuGmOJVyFgKLFy+m66+/XqXCRgm87E888QSB4C+VgnIAfLTj41AiSBd8//33qVmzZpLLc/Q1XncALCKoLZ/394LFSlDPu7lXORv9nrEPAxdG9O9799AwNtJRRlCvQ3dat3A2FSlTTqX+r5wxThnRIIwb90p/Wr9kLpWr1UBlDiAzALJo1Becgv6ychjAmEZ5QIU6jdXf1nJKP7IG8nFqetWmrWj1nMnUlDMRfh4/jLMWdjJhYUcVna7TrgtH+xfSzvW/kBdx9pwbRw4dpNO5Rz2cC36HAgzT1pzR8P3gvrSRDfpEQWYBWtvBYYA1//vIH9ScWxc27nK+ugdZCRDM1+GauwhZDDDMi5apwKUUz1KR0uXYYfGf7gswlpGuX7VZa2UET3zzacUhAClZubrCtlCJ0srR4bXZ8+sDAxyRdhjqoxmPdZy2X+2ENlxysYPx/005G+CY8ZwtaxfMoKkfvshZEMVVSUbQvs3+4p0MWRdwGowc1Ie2cokFdC1UsozKIoBjpE77LtThqjtp/OsD1Z5CPEfL/3Fvbc9BUpjvwd4i7X9o/9to7w52pFx2s8IM4jmU4NDAmtr8+Ub+2wVHl7pr1y7q1atX5LOK2nw4CBKJ+/x4SR0AMOgffvhhVToA/hCMO3ny5MBnWjJv4o06h4L/eucAMH+V4p0xa9Ys5QyaN29e6ACZ9VtjvgJ3hy0CI0eOpCuvvDL09oYNG9Lrr79OdeoEd5r5+uuv1XdKkPjfC7b6ufscAg6BnIWAcwDkrP1y2mYzBKTGNtruIcreoEGDTFnBuHHj6O9//7s4HTdd6nERqUdUHnL6DX2PScf2/u5F+1Fr7xmFXuQaEWPP2CtXqyHXkv+iUv5h/KK7AIx6pHn/PP47Qv03ugwgwgzZv4uj/1yCAMP3CKeOI9qOaDnKCJAhsJKjyGPZcXBcgYKqNAFR7xM5Yj7ymXvpEEfPkXqO6zte01sZxnBCeAanl6ngOS9KVT2e/CUFyHhA/fnkd56lZZNHUsFiJVXkvHS12syHUImadr+YCrNRPu7VARzNHqP+O1LukQXgZRZ40X/o4BnmMNI7swEN3fwGr9dhAU4QlDEcl6+AitAjZd4zsP9gZ8Uo5kJAhgD4A7DuspyqX6JSddbnIuUkgZEO/oAy/N+BdYe/3aW6O0wb8uJ/MxTOVK0WUdYBLoZzHvin4kjw71szdmx4+sIx0vHvd/M5eF/xBpRjjFGSAPzmcDkD9OjZ5xnCGUDZAhwA/ui/f42tL71e4eY5X7DHXotA7P2Ylx7h1oEzlYMA3QMSHT4zZsxQqfthafPIFkLULz+XkUSJ1AHgGd3AFanEMCSD5P7771fzhqX8h+mC9SC7SSLOASBBKeM1JkSR+M0Bv0utWrXMJ3J3ZCsEwP6P4MHzzz8fqpcukw/3Pv7444H3wykY5hzIVkA4ZRwCDoHYEHAOgNigdAOlGwL4UX711VdVXV6U4ENs4MCBkRF2pM9+++23NHToUMJHNAyCpk2bUufOnemKK66gypUrG8EriSz6B4yqHTSaODtfzEbPGK4lR025lzqe2MvdM/gQ7QU/AIjmFoz4T3205zBYv3iOMohh4EHACn8KM+LDsQADMlG8TAMY/N9ylHgrp/S35UgwUscnvjVIRcgbMLN+e2aZn/LBC7SEiQQhno558+WnEc9wejvzAyCK3IGNfxjJcCQgXd6LtIOtHjXuiIqf++BLKn3eT3roT00P2yZEqj2D2yuROPT7/qNZA17JwqED+1mne1XqPvgFEHWHeBkM+HfohUg8UvP3cfo9/v+NSxfS3K/fO7oOEBhGCYgFv+1/q0rTh4AAsMvtjzH54XTFC+DnHsDfy3MmRbc7Hj9m36o1a6PS/zdziQHwBI5wviA747Tr76Pi7ACBkwVlD+WOr6/a/IGjwOt+AEdMtzsHqiyOlVz7P/ZVJnnkcZDJAG4Hz/niZSQUL1+Zpv/rNSZQ/IyqNW1NrS+9jr5/tq8qjwBhIRwr+QsXpaiIOaJyqKkPagWaiJnUAQCHAp71qHRim8i/p4+JA8DTJTu/MrKTbrqMjSBdnWGXnXbQXpeNGzcqBv8pUzJyk/hHxHN75513Bnb02b9/P8Gph24fQeI6ctjvjbvTIZBTEXAOgJy6c07vLEdAwp6Nmn+w8p588smh+iKlE8Q9QeQ8uKl169aK4b9atWriNcMwevbZZ1XUQCKoMR4wYACBDTi3ij8aHtYC0HMAwOBrfs4VNI5TwJESDmMQRH4w3kYxOR4MXYjfkQAjdewrj9EWjlYX5CgyDHvc6zkAprJxv/iHr9lAL0MXPf42HeEUe4+4Dg6Hlhf+TRHvocQA4hmK6xfPVez5EK+2fsuqn1QaOiLLyD4oWbkGfTfgDtrG/ACIovfgjAIYpn5OAzgOTAxuzwGgOAH++ZCKZHtlEHB+fPngdaozQbHylei8h15RxrFHjoh69y63PULTuNRhE0f3UUrQ/Oy/0B7mGvCyJ4I4GBLPXqIDANF/lF2Ax2DS289wicQkZUgXYUy3M0dB2L6VrlaLPrvvasV1AOO/GpcQoLQCuIPccf2iOcpAR3ZCGWb7P5MzAIDjtCEv8Z59pco64BTAufnhxUdoNZxInBlx5r3P8PV1VaR/DZdmIIvj7L7Pq3/HfmNs8EFgL7zsEo8kEtkjYQ6A7t2701NPPaXY9iXy448/Kkfhpk2bIi/HewTtRsOi/2effTahNWiJEiUk0x5zjYkDALpceOGFVvOk400m5RUePkFdH9IRu5y+5qj6fW9tCEace+65gUuNciA4AsCcfjqc/g4BOwScA8AON3dXmiMgJbx69NFHVSo+jI4gkUZ1bFL0o2r+EnVJBxIgf725Z6ghSu4XzwHg/TfUtcNxgNT1xl0vVCn8SNNHKzwwyfsNQ/84/rlQy1+I0+2XMSkgzgFS+n+eMJx+55R1jIM0+DxcV47x/BFtrwvB6lkTjzoAvCi+99+Qmt646wVMDLhC1cnj/4fjAZHtBqedxSUJQ1U7wERSvrDH158BACLBpj0upTXM3I+xITBe0eYP3QGAA/TFmkAUWKJiNZrHXQHg9EBWRNWmLZWxjHR/RMEnvTuYWwAeVONAx0S2/CCd/A6Ao9H1ClWOuVS6b56+NU5qzy0N2ysnzIppPyiiP68zANL0T+QOBltXLz26RuCKVH/sFRwCRzj7x1v3cfkLqqwNOA+AT6PO5ytuhMMHDzCHAfN98KO/HnvDGQNogeh3Po0fP14Rc/kFGUPPPfcc1a1bV/yWlRreIAlDN4F//OMfNGHChKTnTVRw2rRpdN5554n0dn3HRTAdvQglZPgdMBHnADBBK/te+9577xFKZsIEZR5w6jVq9L9OM/5ro0qN0sH5n3131mnmEMg6BJwDIOuwdzPnYAQkzN2XX365Kg+ISuEdMmQI3XHHHVokbFL0pUYBJkf/4JdfflnE9q1VNpte4DcmvRr/QsVLZtAWhhwit56h2PKiv9My7t+OWntPinGdOYw91JmHGbF+9nfvPkSDTzr3r4o0b/wbwZkZMCA9wjiQ4NVgpnpEkxHth05eGYKXao95PCnD3QiKV6hKq2aOz7AmRKoR/a/dtpNoZ7wo/lG9ETHnFHpg4LUexN+QyQDHhZee711fvHwVlZUALoIda1crZ8Ssz99SBHyeILoO8kOk9EeJP2sjqG2jd69o3zjNH8b91lU/HzMljPnKjU5SjgA/piBn/Df/3+bli4/eA4LGPIwpHB2egNgQZRHIMPCkSpOW1Pria1W5CM6KJ9jTTjc9yGMcRyjVQeouyn8gkoyhILx0BGHePd988w1t2bKFrrnmmmOGQb04IvJhzkrJ4ZFGqXUGi2SudLrmCDsHYfwjq8tEHLmbCVrZ89rff/+d+vXrR++8806ogrrfb2QHYIwgcWUi2XPfnVYOgVQj4BwAqUbYjZ/rENi6dauqtcNHd5ggre6VV16JjOJJfti98W0iOSYOgHRIA4QxOZpT2Tf8NE8xsbe6+O8qYu4XpJZPYBb7X+dNo4adzqHWl1xHS7gt3KzP/tN7uQ7XrKPH/SxmwEcEvBOz7YPpPkh2b9nAKf0PsRG8UqXzn8Jt7ZCK7k9f96LOMNIxTrOel6rU9v/Lk5e63zlAMeUj62DEoHsVK39XJqtD9gLWMvGdQZyKPlGlqtfr0INanH+lum8ek9stZkfGYTZIS3M6extm/kedvlSQ8g8+AbTDy5MvH53ArQebdr+EU+xXKg6FPds2UfUT2lLbv9ysIuFTuXXeOuZFyMNz12zVUWEG54Bf/OURYNs/+S+3UE2OwiMDQidwHMxm8kaso9EZwdFlyb5hvyFzvnxXdSSAAQ/iwgr1mqrWhOU5JX8hd2gAOeCRQ4eoLpcatL7kWlWSgRR/OA68fdzHe4JuB9gbYNHur7cpRwhKNZAt0owzJ5DBcRxH/dH1YTZzQ2BMlFC0v/J25YjwZPPmzYpLBP+LPt1NmnBZggAXP24SwxvP+ODBg+nNN98k1Pz65ZJLLqH+/fsn3TpOGqVu166dajtWsWJF3fa7v/8XASm2fsCccZfzj4+k/j/K0QM+oXvvvZc+/fTTY8BAyR+CECgzdOIQcAikFwLOAZBe++1WGwMCko9tXeo/1NixY4ci9hk7llPKNWLDmG3iAHAf5LodcH93CGRfBCTGIZ5xOBjAN+LnCkDWAZwCJ5wgdxIFIaEjGvPf85e//IUee+wxKlSoUPYFNZtpJs3y8NRGCQnSwuvXr5/NVuLUMUFAwu8R5eiJIghF5gA4itAK2IlDwCGQXgg4B0B67bdbbZIISNj127dvr9ovVapUKXK25cuX07XXXktLlizRamXDAWDiAEgHDgAtyO5w0I+fAAAgAElEQVQCh0AOROAQZxbAmEYWQZT07NmTateurT74/XLjjTeqCKGu1aAOGkmk0hsjirFcN0+6/j2xXCQKB0R28Ztx/vnnG2eTpCu+2XXdEi4fcHt069YtcAlRAQuUHyKbMS+XcjlxCDgE0gsB5wBIr/12q00Sge+++y6wftY/rJTd2oQwy6ZNTxDBWNjyHRFQkgfD3e4QyCIEpJF3GAhIB548efJRTRElhuMgjDzMZEmSSKU3XpTBYjJnul2LaG6vXr1Uq9gwKVmypOKeQbeH45hnwknORQC8L4MGDVKdOcIkik9j3759yrmXWPKDseAkevvtt6lDhw45FyCnuUPAIWCNgHMAWEPnbkw3BKJ+TD0sTFLqPvnkE9WTWye2hFnS8TH/9ddfr/oE5+OabycOAYdAzkFAWkpUtmxZOnDggHICeHLbbbdR7969YzEUJZFKzGv7Pss5O5JaTfE79P3339OwYcNozpw5tHbtWmXMNW/enHr06EHnnHMOYa+d5HwEJM69qPK9n3/+WXUhWrZs2TFgdOrUSWUqli5dOucD5VbgEHAIGCPgHADGkLkb0hUBSYQLnnrUt+pIvCSefQ9nm/r8P5ic7YknnqDnn39etF02JQaigd1FDgGHQEoRWLVqlXLg4f1kIqj7BbM4DMdkxeR9o2MsT1YXd79DILcgICmricrei2L/f+ihh9R7Q/etkluwdOtwCDgEMiLgHADuRDgEBAjAYMePKX40wwT9u8H8X716de2IUcy8iTfbpOdv376dbrnlFhozZoxWF8cErIUo9gtwntCObeXKlYRuEHm4RWCBAgUUYVeJEiVin88NmHsRkDgmg1Zv01kkDMXffvtNtTMdOnSoFmjXmk4LkbvAIaAQWLx4sYrg43ciTMJaBEfxFTmCSHfAHAIOAecAcGfAISBAQEL+hx/qBx98UESmJfHse2qF/cBHqT137lzCh7af7TvsepOyBQFU7hINAuvXr6eBAwcSSjQSxZF3ueNjioAJl4g3dtz1vyZZCK41nekOu+vTFQFJ54ew7L2JEyfS1VdfnaHkx8PR5FslXbF363YI5HYEnAMgt++wW18sCEgMahOiPoln31PcND0f6bggDkJrMIk4JmAJSvFcI2Hytin5iEc7N0pOREDSljRxXXHX/5oQjpq8J3PifjidHQJxIRCVwu/NEUSoefDgQUUEiTaQQU5m/PfTTjstLjXdOA4Bh0AORMA5AHLgpjmVMx8B3Q+xqdGWyg/mKOKfROTirAPO/F3JeTNKukg0btyYXnvtNdWyzUnyCIAkD6npIE6bOXMm7dy58yhpGvg6zjrrrFhI8JLX1G4EOPrgJDSRuOt/de9HT7eGDRvS66+/TnXq1DFR113rEEg7BCS8GsjkgUOtRYsWGfCJ+gZAO9DBgwfnmFKzINJLLBZrRpvLyy+/nAoWLJh258Mt2CGQLALOAZAsgu7+XI+ApF7flEVf+sFsypgNlm94/t966y3RvpjWAR85coSQ7otWYlOmTCG0pVqwYIGaq23btnT33XcTnCFxCOrkly9fTl988QVNmDCBZs+erYYF18I//vEP6t69u4jAaOvWrTR8+PAMBmDTpk0VW/Zll11GZcqUiUNdQj/2hQsXKlxmzZpFS5cuVfjgI+3000+n6667jj799FN67733IufDtS+99BKVKlVKq1cYRnAe4ExifZJWYPjIGjFiBH322WeqxRjOfNWqVemSSy5R4yTDS+DhMnbsWLWH+DgFczkEemIvUIbStWvX2NnLsQ/33HMPLVq0KBDLnO5sAX9Ev379FJmfVOKu/zXRoXPnzoQ2qcmcJ9068Q4EL8KkSZMynDc8h3D29OnThypWrKgbxvrvHr8H3gM488j28t6ReKbw/sK7C8+55Bn3K7Jt2zZVOgRn1tSpU9Wf4nyXRb3f0V4QzwsML0SPsY44DK+odxj2CnsmIarLrPe8fz9SedYk3x1B7y84DvCMPf7444FnGA5D/C5IJfE84zfZ+y3GM9WkSRNq3bo14dnGmZD83kjnBvfBfffdR+PGjQu95ZtvvlHzO3EIOATMEHAOADO83NVpiACMlRtvvFFFD8PEpK81DKLHHntMkQrqxCSzAD/UX375pTLC/a2+wuZA9B86wHDXCQxERFFffvllWrJkSejlcfEJIIURkUJEKoLWIjEk8LGMSDr2BlHfIMGHw3PPPUfHH3+8DoLQv69bt05FYYYMGXLUsA26OKgNW9B1UmcS9hut1/CRHLQ+7O/7779PzZo1i1wbyAjxkfXtt98GXmdytv0DAP8PPvhA6eAZ/FGK4GPymmuuUc4d/Huygo9HEGGiVVqYtGrVSp1pGGY5UUzI97z1XXrppTRgwAAqXLhwLEvGPuP9CCedTqRnWzdO0N/xHKKvOc5c2POO+1JV8gTjGY4mOO/wHtYJDGpkYlxwwQUi3hg8p2jZCEddkCSzr3jfwqmA1HBwSkgEzju0kYQj1dYRoHvPS5yhOH94huEEC/vdg2GK9zycX3FIZpw1yXMV1FHjl19+oRtuuCHwvYffOzgHqlWrpoUB5xlOJhAbjxo1Sns9LjjxxBPp0UcfpZYtW4qcNlGDYv0472h3GSbS3ziR8u4ih0CaIeAcAGm24W655gjo0vVNo/QmH+3SDgAwBvFDiWigxNgCCpIe4IcPH1aGPz6eogx/P6ow+PAhgEwB3I+IAD688MErieRgLahrhvEWJlEOAHy4oPsBsEAEXie2BgGcIlgrnBRRBodu/sS/Szkf5s+frwzmqP3WRUeANT76H3jggVA18cF44YUXipeBj3qcGfBQSPBPHBh7C5LEZIxyKQ9GTifDMiET9XA23U/dxpt0IUBbUmSVxCl49mAARjn6/PPBqfrUU09Rvnz5jj47xYsXV2UJtobs5s2blVPlo48+Ml7a/fffrwy2qMippAuNjTML4yJLBs//vHnzjHXHDV26dCEQO+J30ETieM/jNw+4S94ztu95/5oy86xhTcgaC8tegl7IjkBEH+cXonufS0t/fv31V/WMBBHV6vYYzltkIeI5TyYbAA517FmU5LRyBh127u8OgcxEwDkAMhNtN1eORECXrp/4I6xbpCSjwBtD0gEABhdSt9GBQBL5x9iSSEAyH7VBGICRGNFqXfovOhcgChwVUQxrJQaHA1Lskf4oxUKSTeBfTxwfzWFnRBrRiCJ58saW1FtLsNY5ERI/kGG8m6SkB2GBFGl8gJYrV073OAX+PSoK5t0QNxO+laJJ3mRCJoqpUlHygCwURPZ1ElavrLsv7O9xP4dwUCJ6iYh83rx5RWpBB2SG3XvvvZGGWtRgks4fkudUEi3364F3CByYMKCl78qwdSDCDkO0QYMGItxwkWRNYe95XeZAkBJB0XKpsllx1pBmj6yOqL1JLOHbsGGDcpyjRC9RJG2KsU6UrcAhJHGqhOEnOdNR2Eu6LuF+03IG6X676xwC6YCAcwCkwy67NVojIKlvlRjpfgVMIma6aLCNpx6R1RdeeIFOPvnkUFxQs9q3b19VDx6nwJly7rnnRg4paX0U1EoMxj/SFVFeYSImRhHmACcBnC1xRv09faXs7BIDV+LYwP6iHjTsI1PiRPB0h2MLDp7Ro0ebwB96LYwxROglWSOJg0iiR4hQ9e/fn4oVKxaLvlkxiC47KVEnU84P3ZpgMCDT4+mnn9ZdSjYR6rBBU/UcolwG7yhJSZBN1lXYenQOWd1zinFNHNHIXkJWF/6JS0zT7G3f86i7/+c//yk6c/61mbzn/fdl1VmTPNt33XUX3XnnneodifP44YcfEv5bkOii/1gnIv4mgYSos6M701H3RrUw9O5r3769OgeVKlWK6wi7cRwCaYWAcwCk1Xa7xZoiAAbxm266SXnFw8Q0rVXy4ePNFdQyCz/0MLaQ8qqrd03UWeKZRw0oPiqSiQCEYaXz2EuYjzF2Ii62xj/Gkn4Y2n54mpw5qTNJcoYk9da67BZp1ExXn2yCgXetJGIVNK40evTmm2/SmWeeaaNatrkHH+w4M1LRPX/ScbzrJERl3rXSciadDnjWwe2BtSQbuU6cy4QgEfXRyFSSllzp1hW1N7rnFGNLnndcl8y7UrcGROxhQOr4JaTv+a+++ioDR00yukvf8/41ZuVZk7T3BN+PlyaPYMDNN98c6LTXvUtN+YN058D7u87pEDSOJLsN99mMLdXbXecQSAcEnAMgHXbZrdEaAUkdXlSK9N69ewk/aPnz56ciRYooPSQfc7jOzy2ADxGk9/3www+EVnLwkNuIrt407o/aRB119cfbt29XKYyo4Q+TxEhish8vktTZZD48TfZJQrgnJZHUOaYkxpskYoxoImo+k037D8JJgkfifZLoUZzRaJP9jfNak+h74vskLj3A8wHDE1lNOvFHK3XXhv091c+h1EhctmyZ4lCJIpg0XWNYurvkOcVcQVlRiTok+66UrEn3jscYWfGeNyHUhY5Zfdbw/g5j8vf2wcsQ1NX+67KpUvW7b5KV4q1J0sZYWionOa/uGodAuiLgHADpuvNu3SIEkHoJluMwCftgBIMtUtH9pFBIvYdRDwZhSXQdP3JIo0N0Fe3lkol2IfKPSAFIhcKIeUw/atE9AH3UO3TooFrpoWYbHy1RkhjRSbxWUh6RGEmUkOFF6aSLTJp+CAJrkBP96U9/UtkFefLkUSz7aAEYJVLjQ0L8JvlAknxoQe+oCLMu7VT0kEVc5I9wScZClgYikLpWizi3eD4LFSokGdboGmCye/duQpQTzzpIP1evXq2MHkSL8e94P6DMBu8EGNBXXHGFMQHd/v37CQ49pP1KxOZjXDcusoXOO+883WXq75Lyn6iBTI1X/3OIVmVwVCGbC+35wkSS8SJhJxcBknBRWMmO1MkicZaBMwLnDe/6VImkE4zkPZ/ofEzWSJU4ej1MssNZQ0YIDPwo8ZwtUYEKXSp+FG9AsmdE+pvmzaNrYehdJ3lOk9Xd3e8QyO0IOAdAbt9ht76kENARXAV9VCDiD2IlMFNnB4GRAUZ8pDvDGA0SkxRujIdabzhGkNkAkXQ2kHRLkKQ0+yNdJnqH7YUu7R79xJFaCdIqnYARG0YrDA6vdl1K+iht4yWpB5ZwCUhSTHVGBQwJMJhHMVUDMxCsAeeLLrpIEfuBWwOdAkAYGJVCLclA8O/J3LlzCZFU3V6ZOhb8c6DLxPr165UT76effiI4HdAhAwY+Wg/apITDaQHDTEo+B30kbcL8et9zzz10++23W3EqhJ17OFqApU4kDindGCYGIPrUg8PE/xxKjE6dM1AXafWvAWe+V69eyhEI4tM1a9YoncI4MsIMVEktuOTdKnWOeWuAPiBErFKliuI9QbmZVHSlJqbv+TiMVJN3SVafNQn3EPYCDgBw6sD5HsbnAH4OODyDuFTg3AYf0BNPPKHdWvy24XewRYsWKogAHhq8v3UtL01IZCXcNlDUZC+1C3MXOATSFAHnAEjTjXfLliGgS9cP+iGSRmxkGiR3FT6EESXEh3CYmES4w9ieJWvWpWBKU9u9+n9EC7A/SD9PRqKIFqPqKhPnRD0w0oITe9hLPuAxlo7w0ZtPYnTp6oEldZY6owLnJurD09MXDqNnn32WQNrk/wiVZA+YfOhJW/9BL53TJ+w8wcCHM03aF1t6Lm1KEpYvX07XXnutuD1nEJ+IVL+g66TPK+7VPfs6PUwcfXAA4Z2X+BzqnLmScyEpCcM4YWc+yvANcwDofoOk+EpKYzzd/Q5jU8cBxohyZkrPjZctJn3P6M6Q1OmXHc6aFHNghCymsHaw3bp1UySdZcuWDYRHmhES9kxJHDMmDgAJeSsWonPU6c6C+7tDwCFA5BwA7hQ4BCIQ0KXhBRkSurKBzADciz4htVhHyAR9kRqri1xGsTxLUoF1P9ogb0OEIYpF3p9SmGzqv7cPYWUJJpkcSJVHJNzLiPDvseQDXhohlUaGdM4ESaRFl2YpKSHQkU7qorImDgCJPt6+SNKUE59TpJCj3RsM6bjFpkWe5Jnz9DRNxZWszyQDwWQfE+c2cfSFkdBJ+RKinhtpenLUmY/KugkqAZA+77qSFonDD7gH6S41Rv37FnXeJO95v0PMJAMr6tzqOFFwb3Y5a1LMUf4DxxYcS4mCvXzjjTcIQYAgkTpMo1qySpw5UgeApC2ktw4Tsk7Ju8xd4xBIRwScAyAdd92tWYSA5Ec4KKpgGpkTKSO8CD/6qPUFi3+1atW0d6FWGWmpQR8Q/pt1rQMlUWkdCZgki8CrY4ahLan11gEQ1eYOBhYi6bp08ijma2mdts7Y9tYhNbp0XAsgkkTUKErCSMlwDwwqODbAxBwll19+ucrQCHNC6frYSyP1Un38uqKF1IUXXihOiU/1cy39UPbWIEmj9q5NRf2/bu/8WEsI6sLOkTRKGWWoSIn0op4bidMMawhzduiY74OydqTPu46rQ+ocQ5kIMpn8PDGS38GgvQsrH5K85z1nMTDD78a3334beDyQjg7nBvg0dKJ7J+L+7HLWJN2HoC9KqkaMGBHID6RzuknOMxzTKDM45ZRTAuHVnWldFpl/UMlvkv/6oLOqOwPu7w4Bh8D/EHAOAHcaHAIhCEg+fIIYj6VtyOIEHhF/fDShb3r16tXFRs24cePUPTqCwSgWYUkUAGvVRWAkmROeQYh01jC9zz//fEW6B6MQUfkopu4ww1sa7UVWBAxJfOgEibT+X5ey740tMbp0vcwl5xrzRUVDJSze+HiEkwBkkWGiK4/QZTJ440o+ZhN1MO1bLjmfts90lCMqaExpRNu7V+d8s9Fbt3f+MW3LD6Tp33BQoq3jCSecYP0c6vZAYqDgzKMbRvPmzY/RQ/fMBNXNS553TKTj6pA4aMNaxemMvLCzE+aUmD59uqpbjxLvvIJ7AFlhiQJHN8aHkQuMkOkW5ajVvRMxfnY6a1IHQBiGiJDj3duoUaNQmCUcMDongs6xJi39sflm0gUlbN5p7h6HQDoh4BwA6bTbbq1GCEh+hMNaHpmQCBkp5bsYP4D4gQVRE5h+dan+ifNIjVxdHaEkpRNz6yKckg8SOBEQzQxLxfZHASX7F5Y6CwcDIuBo4xglupZXEsI+jK8bx9Nh5MiRdOWVV0bqFMYm7t0kjQZGRcwk60InhMGDBysCtCDRpSVHGVP+8UyI2RL1kPYtx32zZ89Wtc06Z5nN8ywlgPTGlmaWeNfrDEQbnSWlLRhXZ1hHzS09qzAGYSiGkShK9i6KJV7q5Iwqc4rKIAkzviVOFl2UVXpWorJtJA6ExH0EFpdcconak507dyrCTJRtzZw5UxFm6t6rp556qspkwzsvUfzRX4mTRPdOxPjZ5axBF8lvVxR+urZ/UicwnGogDw4THekqnPTI1AsqjfOPiSwGtP81fbdGZf3YvNPcPQ6BdELAOQDSabfdWo0QkPwIR0W2tm7dSj/88INqO4WPP3yE2kjt2rVVOj8MInj08U+dOnUUm3pYSz/JPLofb28MnXEqSY2WRGAkfY9hlOJj/Oqrrz7mYyExoitplxfkAIBhitKOjz/+OBJGnYGLmyVGku4D3q+EZDxdNoGEaEm3XxKDQJf2rcs+keALbKTEbGGbCcI4ZIroniVpNofk2fNfY5qJgHulqeG41uR8SXWXGsQYT2J8Bc0rLeuQ8BtIyiWiSl4k7xKsISpjJcpQDWNqlzxnuvIh6bmNchLpuDqk50Z6HZzFIOMLKlNKNPokmTm6d2J2OmvASPLtEYYl3psgZ0Vr3jCRnGcdMamkfFDnQIB++E4Kc/RIzouJE1cynrvGIZAuCDgHQLrstFunMQKSH2FdVNs/qUmasq6m03gxCTdIP3gkZGmSKJWuBlmSZgpD5qWXXqLPPvtMkRv5BSmh+Ij29ySXOCaQno52jZUqVVLDARcYC4gwIUoSJbpWV9Ioiw4bTwcJRrg2yvCWplpG6SQ1/sKcY8AYGTK9e/dWxnuYSD4epWm7UfuoI8vy4w9n2OOPP57U49e0aVP1cV6zZk3VGQEkXcWKFTMaU3K2vQF1BqLRxP+9WNL20xs3yrCOmlt6Vu+44w5lQIRF/+N4biQGMM4RnGvIxgoSvA/Ah/HWW29l+DPS3RH9LFiwYIb/LtVbh68k+0GXpSHdC5uzlHgPdIEj5bXXXjum9j+oJl3S3UFXSiRdX2acNeAh+fYIwlpXs+/dIznPUdksiNSj1THe0WEiceBKOsFIzlRUq0PJ/e4ah0A6IuAcAOm4627NIgQkkUUTB4DkR9dTDJFeXZ2kaBEhF0k/eEDyhuhJUA9hv65oGxUlugiMxFhGVBpt9tB7GP3n/RJENieJDGEM1I+ec845qjc9yhB0fY1xT1jKrl8nSZQF10v7s0tTeaMiedJWYFHpwBLjLyzqjOwKMFej7zTSgsMEqcP9+/fXGsbSDha6Z0UahYfOOH+o8/YLjD+02vT/LzAANwdKdWDgo11XopGn0yvs7yYdAHQGoo0O0qgyxpa2X0vUQ5KhJCkTkZxXzB313EhKbySZCDj/s2bNonnz5imHBdLc69WrR3ny5DlmG6TPu85ZLNFd4iSScCDYnKXEe1DWhucfmTmJKeE33nijKv/yp5TrMsd0jhnMn53OGvSRltUlYiclxpOcibDfADgf4WSOaoUqdaqirSqcX1E8PZIz5fgAJCi5axwCGRFwDgB3IhwCIQjE7QCQ/OhCFZuWYKabKKmblHw4SdtU6dLBJR88+EjFRzYi9n4JIwCTOgBMscP1ktpGSeQNY0kJ0iRRoaizI3GyeFhEETZK0s8TjSHMjXZeiNTA+IkSqTEOPZBFMGzYsMDhkCqMeVFqIBFpKimiVkh/RYQWhluRIkW05QOS+U2ukaS0e+Ppnj2Teb1rJe8P71pdCVHY/JL0906dOikSztKlS4cuQ8I6r2vDKdElikPABmPJ845xdfwOEm4Vie7gjEE99wcffGCzHPE9SD3HfgwdOjTDPUHEdpLfH10qOyaR7G9mnTXoY/Ku9kBCqQ2y0sqXL6/FWvL+8Dvu8M6D0+/tt99WWOlq9SVlVWEZMZ7yyI4qVarUMecgbHGOD0C77e4Ch0AGBJwDwB0Ih0AIAnE7ACT121BFV38dx4ZJ0iYlDL4SY1DykSr52AUXAlK+16xZkwECZAXAEEys4U6lA0CXUir9qJR8nHqLlWQUREUhJVEub66ozBbJcwE9YJghcwQGOlKj8QGpE+zxoEGDIjsHYAycA5SDhKXje04hEGPifEgiTFH923V6Z+bfTTsA6AxEG91Nni2b+SWGHfSWtImUZEvonkMYVnjmo0RiRJtgHYfjAvNJdNexvXt6I/NK+jyZrNV/bY0aNRT5KmrD/RKUfi9xHOtKrLLbWcOaTR0AphFwyZnAb+rf/vY3wrMOp09UxN+/T9dee63K0ogiJcY7DJl2mCOIaBfvYvx+oM0jrgFJoEQkjgfJOO4ah0A6IOAcAOmwy26NVghIDB1pCYC0bhqK2pJmmSxS8gEQxpDvn0cSCdRF1zCeSUqxf/6odkeSD2gTzPzX6vZd+lEZVWeZqJvkPIYZITrGff9cOgeURA8bXFE7jbR/1MjrBB+EN910EyEqGSR+p5BJRw5dW0edXpnxd2lqOHRJBQEgxpVmM+Fa3bMShJnEIYj7dK1FcY0kuqszEiXvy7gdABKeB92zivVLdJc6ADAe0rZRdiDNrInjmcB7Hrwv9evXzzCcBCOdkyi7nTVvgZJ98641NXxNxpbuH4x2dOJAmYau1Gnp0qWqyw7OUpD4S8BMnE5whMAxHMbDIV2Lu84hkA4IOAdAOuyyW6MVAhJDR/pxK4lUeErq6uWtFuO7SRpdkPQOlxgCko9UYI20+iVLlhgtLyoVX9rm0GhCvlhS6yuJ1mNek/RsyXkMcyggCopzFdUr28Ph/9u7EzgrinPv43UDyKICgsbdqMEFNyQSMVGCxrhr1KjRJK9iNC6JCYqiYtTgjlsEvVdjJBpcoonEJXEBFUEQjKjgAgpBlMUtgCsiiAu+/S/Txz49fU5Xn6kZamZ+fT98rpnpU139rT5nTj1V9VReAMqlHkVM9cVRXwb1xbFa5uq4TH15PPTQQ83ChQszL5NuH80WuP76681FF13kVK28RF9OhTTgSa6zblQFl1k8tVTVZVp5XK7rZ2SyHq7PWLWtKlWea+A1L0+CS4fJdwDAZZaFyzVd6p4XAEk/I2+88YbdOUNb+jXGUWmWl8vsjrwgUWjPWuyp5VL6l3e4ZP1Pl+HyTORdN/n77bff3gaFdtlll8x8Fslz9V1Iu/hod6SsQwMGmi2pBL064tkCWpKQt/RA5xfdUrXIfXIuAs1JgABAc2pN7sWrgMsXg7wvoHGFioxGF+kU1nLD+iOqKXojR46s+vK8eugP87Bhw2xCt2qHy5dU7cGsqL9LBzW+VvqLQlYd8raaq8XPpVPlOt0++fwoMKN8APrnMmU9q+5ZI3ku2zUly8rrDGm2hr78K5lZfQ99eR0wYIBNoFct0WR8HU0L1nOimSeVjqyM0Hn5ApJlVRptrO+9+nq9y+dSfK0iM0yK1K+hAwBqX3US0st9knV0mVmk/eaVZGzs2LFVby8vUaFLh8kl0FnEWLudqO7VDpdZWi5Lz1w+o5P1cJn5FZ+vUVnNRNFOK1qfft9995m5c+c6U1RL9OgyuyPvb3Roz5pgtAViv379cv8OVJsBVw3Y5ZlwaSC1rab8K5FutSn/cVkKxipQoHardGQFe/LyBSTLUkBZuQr69Onjcgucg0CLFSAA0GKbnhvPE3AZxXVNcOWaEE51qmXNbN69JH/vOuUx795cdxLIm166YsUKm9hP07/1366HS+em6Oivy7Xzviy7brGYXHes2QraIiydXd6lPslz0ta1bLOU1xlSp0oj8NU64dXqrcz4ajt1XiplQM96vTrx+qJZLThywAEH2FGzTp061f3u7d8AACAASURBVCmiSDAob4vHou3i83yXkeH4ennTn2utV5EAQN7nSFYdXLYWdZmJ4xqIy6ujdn5QsLPa4ZI01dVbO8ZoiYumuFc78j5b9Vp9pgwaNKhqOXnbAKZfnNf+lYKkRYJX8TUrjei6bJPocl9jxowx2kWm2tGYz5oC9Jqt5PK3IG+2VqV70vZ9Z599tuvjWOc8jc7r2dtjjz1yd2qJX6y/RcrZorX9+u+sQ1P39V7ccMMN6/xaf280iy29A1BWOaHP4qoZnhci4FGAAIBHTIpqXgIuHWWXZHBScUm6p/NcRrXqq+xyX7pG3pdi1y3lqo0ox9P7tNyg0nruSvfr2klz3XpO19EoRl498gIAb731lh25mzRpUtWmSgYw8r5Qu7Z5OihSZP17fI1q7a72UgZptZemV7se6hxpROaII46w09KL7ns/ffp0e81qOwist956duSnR48emdUqsiSkoZfhuLplnVfkWXH9fCpanyJ1KBqE0FaLGgXU8qJqR16nTB1EJZTU50TeUW3bVT03+gybMGFCXjHGZdvUaoXo/TVu3Di7daJL0sy8AIDqrs+iSjtlJOuiTuF+++2Xe48u76NK759aAgCV6uUyky0vuaOrT2M+a0UCwS4BjnSDanaBls5Nnjw5t62TJyhBqwK/Wi6i/87aurJSgRrBv+KKK+xSLL0vs462bdvaqf/K5p91FHk/F13SUgiCkxFoJgIEAJpJQ3Ib/gVc9o92WSevmuXtVRzXPu8Li4+7dA0AVNtf2jWPgOpbaUS56Jfd5L0rWZu+TGy00UbOJJo+PmrUKKMRnxdffLH0BVtJ57baaiuj0WMtQTjttNNq7njonpSs6txzz82tl/ZsPuWUU2wWZJclGbkFRidoSqZGKr/zne/YjoRG/lw6EsmyKwUAamkvTQ+Vq6b4u0wRTd+jnjPNiNGovpYyVDratGljz9HygGpLCVz3Ms/rWLm0RUOd4/pZous31GyiIrMQ8jpPSSc9q9pqzqXDmrddapHOZqU8BXr+NGLpshZb91FtBDPveVBnVJ9pSmLmstZZ5VWbBVV0VlEy8Vq1urrMpKnUaS/SJqpDtc95l1wY1YK18hkyZIgZPnx4XtPkbs1b5L58PWtxpV0D4TpfwWn9rXHNqi9/Bb8UtFWAtUinP66fgrcXXnih0ayeaoeWPGgWYHo3n+RrXGf05AXpcxucExBoAQIEAFpAI3OLtQm4dHJdpqG7lBPXsDEi1y4jJ9W+XBZNypMVJKmlM5lsxWrJ/2pr7S9f5ZJUSudV+oJbZMQ97pwVyQ9Rn3vTa9dcc027xVS1DkZW0iy1lzplgwcPLhRQ0JdHdeiKdv61FGTixIl29FZtkndoj+6bbropN/u0S9ZwXSvUL5CuSe10Dw05m8jVMW43TbFWpnIt/8g61N6aUaTRTwXnXI9KMxyKdn6z1okX7fzHdS76zMfPuqZHV5vhkmVSaap9kc5tXK7LNpguGdmrBbGLdJRVr2ozcVzKqlSXWnxCfNZktNdee9mZLvpsr3Yoz4621FPwzvUour1gslwFaG644Qa7lEHLBasd66yzjt0WcJNNNql6nkvQRwUUCTq6WnAeAs1NgABAc2tR7serQF7yJ5cRe9cR97wvPL5uzHWLuqwvhOoIamq7Rq5dR5aV6G3o0KGlddmakn/33Xfb6bKa7lvL4TpdtWjZWnurdeZ5yQg1TVFTGtdaa63SJWbOnGm09tAlgV9yezaXL7JF76PS+b/5zW+M8lFUysCs16VHv+vbXgqSaUaEEoDlHep0qW4aldMMBpdj/fXXN0qYlvflUWW5vhdDnQFQJJjoOyldsi1cZkel206ZwhUM1Ch5x44d7Tpgvf+L7jOeLFcjlFdffbVRMrT40POqkXR1qF2P9NR9dTT0/nZZh511jYMPPtgmO8tayxyfr/wkSqSpTpLLjIdK95L+LNTuGBpxzUvymlWeOnzq6CoAlp5Jo5FcrU3P2/6v2jKIosHOajNYXBIRZiWEq9Un1GdN7aj3lZZ6ZG2/p2DHrbfeav8G1/L3Vs+EAr9aHpI3A0DvaX0v0DIxfYa7XK9Vq1b2mVNOmLzD9fMv1ABu3v3xewQaU4AAQGNqc60mJ6A/ZFrDWulwSfxUpIPXUGt20/V3zQKsETtN44731dWXddc/7MlraiRHCYs0EvCXv/zFuXOX5d6Q0X2XxI9xnZQASSObWs8+bdo0m9lYbe1yJEfuijwfLmVXOkdBBz1fmuJfrXOtZ1odYH2J8tFeqo+eI03xVOBE60dlpg6GRj91DY0sKlO7OvKugaW4XHUSevfubW9bX0DVMbjjjjvsPcbtscMOO5hu3brZDpnyceQlkgo1B4BrAEMWDfkl2HUHkPo8r66vVWDhmGOOsctf1NlRfgKNJhY59Fp9zusZKfperva3QXkv1A4qNz7UKVI+AS1FKvKsV7qO3k96Xn3VXe9/BW1/+MMflnKiPPLII9Y1b2lC3tKsIs9vXlmuy1D0fGiLUQVrNYVceUJqdQ/1WYvf7z/60Y+MAqI69F7QZ6ByadR6v8lnTs+xgrlaXqbZBlp2pUOdcgVVlFNAyxv0rLge+hugwQQtE4wDTq+99pq5/fbb7ftD70UdWqan51yBPi0lyJvF0BgzKV3vkfMQCFWAAECoLUO9ghBwmRKel/jJ9YuKblhbwPXt27fB7111+ulPf5r7ha7BK1LDBVyWXdRQrH1JkSnWtV5Dr0tu31Uk6FCfayqbtkYlNYpXy+hgfa7dEK/VKLJGejX9X0fRpSnV6tRYgbiiLkU6UA09i8F1PW7Re+T8piuQtQVn8m4U7DvppJNs5y7vyHt+GytwmlfPhv69Pt/UuVaumOZ0qMOvpXyaXRCv+y+yhK6aRdHEo83JlXtBwFWAAICrFOe1SAFFzjV68PTTT1e8//QU9/SJrhmzk9PCGxrbdQs/l3popEYj2kqW1RjH+eefb0e8GupwTRRXn+snEyNW6tRptEmjI+ro6tBouUa29TwVPTSqp/bRrIXLLrvMJqX0cWy88cZ29Cdv5wQf10qWofvR1O9k1nIFtbR1Wn1Huxpy7Xx9HYoEAFwTlNZaJ021VxI1beEZ+qEEd6qv1vrX92jfvr1ZtmxZfYtZKa9XIrc333yzQa7tkvvAdQq3Kpj3Oe/yt7lBbjSnUJ/Pmky1I4byqNx3330NcjvainXWrFkNUnalQtX5//nPf26XqmgJgI5XX33VLmNwWUKXV9mGSn6ad11+j0BTEiAA0JRai7o2uoBLwrysdYZxRTUqqQQ9LlmkKyV0aqib1jQ7rVmvzxHnCdAUawVK6vPHe91117VZiqsdLksu6nM/eq12C9BOAHnbkNXnOsltx9SZUII0LY1IHllLHVy3XkzXTZn49Qx26tTJBhA0ClffQ8tCtD/6bbfdZhPwNdbRpUsXmyl91113LV3S58yNvIBeY91n1nWKBACykjn6rrtLUrj6XFPT2pVwsD5HvHZbnZxjjz22PkXZpTEKECk/QEMfWjajz1Qti8lbsuJSF3UkFWTW/u95U/ldykueo88CrTHXNO28Iy+vjl7v8jnv8rc5ry7J32snGC0fqs/h81lT519/F2ThsvNC0XqrXP3979mzp1FumPoGTl2vr9F+JSPUNZM5BVyXJeZdJ2/pSN7r+T0CLUWAAEBLaWnus2YBre3WiG21o9J0xSLJshpyantW3ZXoSn+I65OAKh710aiY6/Z3WXVRZ26fffYx2hqv2tFYQRJtk6TRCN9flOMvt1rqoaCJjkqjYlkBAM3c0MhukdGgdCZnZYPW1Mv6dCrUSVbGdpUtIy0rqDVhmusbU18WtaZayd3SHY0iU4vzrtdQCSbzruvye9cAgEsHyuV6eef4XHaRvJbqryCVkqwWSTiarm8ykak+i4u+d5LlqQOtfzqK7NWeZ5j1e83+0eio/r8Cd5rtUushgwEDBthcLnoPadmM3q++jqzkeNXKVmBV+UB8fM776DTKR1vjde/e3eaBqLUj3BDPWrx7iu/ZNgou6XP0oIMOsmvviyb2rfXZ0YwxXTedZNI1MbHLdfOWZLqUwTkItAQBAgAtoZW5x3oJuGYbVgc4OSqpi7pmlde5K2PdWn1G8BSw0B/brl27Wt9aAwpxlnjt83788cdX3QassYyUobuWL8pa269tzKpt55XOzl7py0+lZIdFR4M0inTiiSeW1lnW98ukRm7UEdIX3vjQEgB1UurTUan0JtV1FGjSaGj8rKXP9RUAcN0LvV4fKPV4caXZIukiGytQputqaYp29Rg0aJCXgJmCO+qQKcikzokS+ikAWzQYp+dGOS8UnI3XGNeyTCTuIGp3kFVWWcVSN9Tzro6ZOuu6Vtz5q8/U6KwM7nr/K5GrRuyLmqafMyV21SwgXcf1cFm77/o571JWtXrpWVOgRR1SHSE+a3H9Fy1aZAP2Ck7X54iDS7169Srb6UE7UigAX2QbTtd66Jp6L+6yyy6ZOwn4CgDsvPPOdqmbZhNyIIBAdQECADwhCOQI6MuevpBq1LbakR4J+fzzz23GddftqFZW4jElOtSUd9cM9jJQh0xf+NP7ehcJKMSjfOrYafuivI6ppt5qxGennXZqlGe26F7RMlHmbN1PtW0E9aVZz4Wm48dHpWmxyqoc78AQn1skOFFpe6gi7RRfN9kxy9oOqj77mWc1qJ4PZXPWs1ltOzW9Vu81LbWRY61H0ZHMWq9T39e5jHpqaq/c4vW19b1m3us1E2DixIk2IFifDoQCMOrkJNtbz7u2ylPbunZY9bmkUXplRY87/7qHojMWkh3E9LZ4qpdm4miEvshnZ5al6qsdRbQuOs7injyvluRoyvehDt0222xT55J6r2rml3I41FJ3vTe1nELBwGQgMO850e9dPuc1m0hT0/OOou2ZLK8pPWtxvRVk13usliSuLoFUla+cHvJ3fa9Va6N4VoVytcTBs0rn13dJYnqmW96zw+8RaOkCBABa+hPA/TsJuCaGU2dNf6A1yqv9zPVF3HVKoRJUNVbnNn3T2npH61q17WG1Q1+I1bFQx6zSH3Tdr5IWVVtaoC+nGtXTl9PkF+tqHVNdV6NjyS/0To1Xj5P0ZVVr85U4r9Kexvpipem1+jKsLZDyEhRmLRcpEgCIv0RXG8VTh0Jf/jUjoVI7uQZ+9MVKX/aPOOIIs8Yaa+RqakmDHDSVXtcoeuhL46GHHmqnp2Z1hiqV9/zzz9t6ur7fkuU0pS+PeSOBKzOQoSUKf/3rX23bu7ZDvO2c3jdah53uaKudigSXKn22xO2tTqO2Rzv33HMrdn5dOktxeZq5pLwaSjw2Y8aMQo+72krPugKH2lqt0qE6a4RWda42u0ivL9LpUodPwRXV3WXPdpe2cgGo9jmfnrGUV56eDf19VtJAl2dOz4dmRGk7u/oGMhv7WYs/+5UXQkFkl+BNHEjVkhrl1Mh6fyWN9azNnz/fLulToMHluUi+XteTi/5eyDiv4x+/Vt9BVMe8Lf6ynofk8ou8+8t7nvg9Ai1FgABAS2lp7rNeAj6z5mdVJD0tvF6VrfHF+iKlRFnaJ10jTtOnT7ejAOoc6YuqpuTuvvvudg/3vEMdZ40IKmu9EtfpS4T28tXo94EHHmiUeTjry5fKVZZqjXLqS52+0OlLhDrNLqMIefWq9fdKDDhq1Cj7T19Q5KL70ZRDdbLjL1YuCa6SOwDE9SkaANDrsva8V53UThrdcuk8q8Omaa8ayVSb61B7b7HFFjZHgabGKkgT7/lcxE/1U2dV28VpGystpdGXvOSXVl1Licl0Df1TAE2Zyis9G9WuX+tooJZaKMCjKbFN5chqNwXn9MVbQZC8GRMNfZ9KyqjPD3W0lRh0zpw5pXbXl3W1dbx7iNb5J2fDVKubgksKKumZ1fOU3Ce8d+/etiOtcl2ChGlD1UvPn3KR6F+1DnlWHTUjYN68efZZ1z/9d/wZqvMVlNOz1qNHD6O6aoRbe9MX6bD4vP/kPSiIoTpre76ZM2eW1VufKQrM6LNAS0uK1rlSe6Y/55XfQ7kB9txzT+dOY7Jstef9999vHn74YbtrT9xxjesvcy3R0/RwF3Of1r6fNd13ss2mTJlSei/E768tt9zS/r0t8v5Kt5XexwpqyVP/tGVt8pnW+fo7oc8bPdf6b7234+UrRT9napnpor8hCv7ES4aKXpPzEWipAgQAWmrLc9+FBRoyMVxjJwAsfPO8IFfAdYurrOzstQQAcivUAk8oMrW5yChvC6TklhFAAIFGFSgy00UVy1rG0agV5mIINGEBAgBNuPGoeuMKaE24prZr2zPfR96ex76vR3n+BVwztCuXRN++fcsqQADAb3todEzJEjWimRwpjmezaCRQI41FR3n91rLpl7bknQVmyt0jzNxnJpgvohlEm/XZ2+z44+NMm3Ydmv7NcQcIILBSBOLZFxp00SwfzXDQoVk0mtGg2SKapaPPc5fZHCvlJrgoAoELEAAIvIGoXlgCtSRPy7uDzTbbzK6307RrjqYr4JKRWqPOyS0A47slAPBVu3/2yXLz2vNPmtlPjDFvz51lli1+z3Yu9UWv3eqdzdc329pss8ePzNqbRfkjom3NOFaOwMJXZpgx15wbtc/7ZRXYdu8f2yBA1GArp2JcFQEEEEAAAQSqChAA4AFBoKBALevUql1CWeO1y4BrspyC1eX0RhLQKMXhhx9eNXtypa39CABE2cGXfRSNJv/ZzJowyigIkHess8V2ZrcTzzYdOn+5DSVH4wl8uOgtM/rKQWbxwjfqXHS1rmub/X87zKzaZa3GqxBXQgABBBBAAAFnAQIAzlSciMCXArUmG8vy0+i/Et4pyRJH0xYYP368DQBUOyrtz97SAwCvT3/GTBh+aZ3R5LwnQkGAPfpfYFbpsFreqfzek8CKKNnd2OsuMPOefSKzxFartDV7nXKxWbf79p6uSDEIIIAAAggg4FOAAIBPTcpqMQIKAmibu8GDBzttPZQFw9Y1zetx0VZg2sao2qFM2tddd12d7fRabAAgeh9Ne+jvZspdN5nPP/u0pgeCKec1sdX8olcnjzPjh19mVnz+mV2W0fOgfmatTbc0Y/53sPn8vzM3dj9psNm4V5+ar8ELEUAAAQQQQKDhBAgANJwtJbcAAW31pAR+1fa8r9T5P/XUU83xxx/vtGVVC6Bs8reo7P6XXHJJ1fvQloEXXXSRad++fdl5WQEA7ec9fPhwu8Vgszyizv/zD9xhptwzwq7xTx5t2ncwW//gYNP9+wdGU/y72F99+vFSM230380L0WuSwQKmnDfe0/HpsqXmoaG/NQtenm4vuubGm5t9Tr/cfLb8Y3Pfxf3NkncW2p8TAGi8NuFKCCCAAAIIFBUgAFBUjPMRSAlo/+dJkyaZoUOH2j2q8w7t1601/9q3tpb9zvPK5/crR6DSKH6yNkcddZS54IILTLt27Uo/1l7LCgpoKUjyqJQvYOXcnf+rvvLkWPP4jVfUGfnfYNsoy/MxA7PX9kdBg4kjhpp/T3iwVKGvtWptlwFssN2O/itJiWUC85/7l3n0/863o/86vhWN/vc88Eiz9L23SwEA2oOHBgEEEEAAgbAFCACE3T7UrgkJaA/yN99804wdO9Y88cQTdvsaZYbXoU5/r169zAEHHGC0DrxDB7bJakJNm1vV5cuX2+UgI0aMqHpu//79zZlnnmlatWpVOk9bHml7yVtuuaXstdttt50NCmyyySa5129qJ1RKItftOz8wOx89wLSO1pFXOjQFfdz1F5f9eqefnmS23uPgpsYQTH0Xzfm3mXTzMPPu/NmmVZtVzGY772m+nd7OLwq+PPbHIeaVyWNtvVdpv6rZe+Cl0fT/7mbh7JfM6KsGGc0QaLd6J7PvGVeaNTYI5LmN6j0vClxMvuMPRs9d29U6mm33OtRo6cjXWrcOpg2oCAIIIIAAAo0lQACgsaS5DgIINFuBSp349A2fccYZRks/kseSJUvsjJCRI0eW/bxSvoAmjxh1yCbdeo2ZOe6+sltxTeg395nHzaPXnl/22ngkusnbrIQbUOf/oavOMsuXLC67+nb7HmG+fdgvSj/76N1F5v5LTomm+S+wP+v6jW7R9P8rTNtVVzezHh9tHr/pSvtzbc+414BLjJZxhHDMeWaCGR8FLpLLRpS7oM+xp9tABwcCCCCAAAItTYAAQEtrce4XAQS8C9QnAPDee++ZX/3qV2bcuHFl9TrssMPMkCFDjJJFNqfjnfmvmFFXnF7W4Wzdtp3Z4+QLzXrde+bearKzGZ+s7QA37b1b7ms5oa7A5L9eb6ZHiRjTxze+tbNdy/8/X/ua/ZU60uOuu9DugqJDszX6Hj/Ibtn4yLBzzJsznrU/TwcOVqa5lipoyYKWLqSPkOq5Mo24NgIIIIBAyxMgANDy2pw7RgABzwL1CQDMmTPHnHDCCeaFF14oq9XRRx9tE0y2bVt5Orzn22j44jLW8MedyT7HDjRaP553pDusbDuXJ1b99+NvuNTM/teYOifFHfz4F5NuHmpmPvZA6bx42cV/Zk2zMwiUCLB9x87RsoDLTJcNv1m/Snl69afLl5mHh55t/vPv8veWiu916LGmx34/8XQlikEAAQQQQKDpCBAAaDptRU0RQCBQgUqj+OnqZi0BUMf/yCOPNAsWfDm1Oj6yzg309p2rlZ5GrhcW7cCP+8NF5tWnHitdM85Ev0qH5jVTwhm1nie+POlhm4wxHtm3bdK6jdn9N+eZDbfrbUtPZ/+P20zT/cded4GZ9+wT9rwQt2R8euSfzAsP/rVMKbRART2bkJcjgAACCCBQSIAAQCEuTkYAAQTqCtQnADB+/Hhz+OGH1yn02muvNYccckiz4k5PI9fNJdeSu9yscgCMH36pnXquRHR9TzjLbNRjJ5eXck6GwIpoF5Npo+80z0edZHX0O6yxpvl2NDquGQAmWiuvY/GCN8wDlw4wS99/1/5vbc2436Ch5rUXJtvkegoedF5vI5v8r32nL7dtDOXQ9pFP3TncvBzlKdCSgE7rbmi+87Nfm/W2+lYoVaQeCCCAAAIINKoAAYBG5eZiCCDQHAU++OADc9JJJ5kxY+pOpU7eb9aovrL/6+fp49577zU77dS8OrZZ68233HU/s3O/AYUeC3VU1bFr065DMMnmCt1AEzv59ReeMo9c87vS9n8K2mzeZx/z9J032ECMMusrh8Pa3bZuYndGdRFAAAEEEGh5AgQAWl6bc8cIIOBZoNYcAJ9++qm56KKL7HZ/yWPrrbc2N9xwg90+srkcldZj9zlmYNSZ3Lu53GazvI8XH7nHPHn7taV7a9O2vVnxxQrz+X87/7seN8hssN2OzfLeuSkEEEAAAQSamwABgObWotwPAgg0uoBrAGDgwIHmtNNOi2ZW/3dq9eLFdlvA+++/v6zOP/jBD4yWAHTq1KnR76WhLqjp4/df0j/ai/0/X3Uko63i9j71UvP1blt5vewXK1aYN16aaqY9+Dez8JWX7Ci11rV32aib+dbB/cz60fTvOLt92YWjqexKiPf03280S9972y5PUFK7dqt92Q6fLPvITL3nZjNr4mjz2cfLzHpb72C+/8tzTDL/gK41Y+w/zLRRI82yxe9FU+O/YbPpa4p88vhk6RIzccRQMz9aP79ixeem1yHH2Az68aGp+U+PHB6V9U/7++33/2lU96O/KiKnrqrHK/961Lww6m/mw4Vvmvadu5q+x51ZZ6eFd+bNNuOuv8h88J/XoyR+a5jdovvRSP6km4eZlyc9VJYbwLWRttztALPzkf1LSwj0OrWJ7vWlR/9h2+TzTz+xswi+e1T/yskfU/eo50RbDMbeKvOVyWPNs/+4tXSPsv76N7uXqqplCo/feGWiLX5n2yR9qCzlltCOCO+9PsduG9h6lbZm7c23NTv++PgoseGmrrfPeQgggAACCAQtQAAg6Oahcggg0BQEKo3kp+t+1FFHmQsuuMC0a9fO/mr27NnmuOOOMzNmzCg7tX///ubMM880rVq1agq371RHdaoevHyg+fjDD0rnaw95dbCVyM/XsfT9d+ye9K9PezqzSAVfNtt5r2jZwSnma63Ldx1IZrTXi5P5Cd6eO8uM+d/BRokMk0dyBoPu8dFrz7ed6eSRtcwhnZwufY62rtMWdlq3rmObvQ41vY84sVRstboueWehTc636NWZZfVYZ4vtzJ4DLjYawdehspVUce6UiaXzvnVQP7PxDrvUaasi7bN+FBj5Qf8LbAdax/tvzjOPRbsNvDPv5bJiFHDoEQU2lr7/dtRp38omHUy2SbV7VDuPu/7iOhn+k9dWkGXUFWcYtV18KECwca8+ZfWo5BWfpGBRzwOPskGYzMBRERzORQABBBBAYCULEABYyQ3A5RFAoHkIXHXVVebyyy+vejPpkf2HHnrI9OvXr85rmmMCwEWvzjCjrxxkR9HjY7WuXzcHnH2NTTzn4/hw0Vvm4WFnRx3O+VWLUxCgZ9TR7XnAz8pGqdM5Cjbp9T3z/V+daxZEI9aPXH2uWb5kcZ1y1WHueeCR0aj2DDPmmnOjkeb365yz6Y672pH1+NA5D0ZJ9d5/67XSz9JLISptuxe/IF3Xb/b+vtk1Soj44dv/qWigrP0aQW8TzbzQkbUrw24nnm06rr1+1FZnmuUffVi4WWTb+ye/NFvv8SP7WuUPeCxK2phllyxcr9v9N+ebb/T8bunHldpDz5ByEmRt75e8x/Qzp/tOzzjRM6PncvHCN3KfmeR9FYbhBQgggAACCAQiQAAgkIagGggg0LQF7rrrLpsIsNrRvXt3M3z4cNOtWzdTadbApptuav70pz+ZrbbyOy1+Zes2dABAU+Yn/OlyOyXc5VDiun1Ov8J03ejLPAvpre70M+11v+mOfe1oeKWggjrM627Zo+o56QDAWzOeMw9FgQqtodeh3Qz2HnipWWvTL6euq+M9KMwCHQAAIABJREFU6orToxHz2fZ/p7dKrFTXLfruax6NZim8Pv2ZTIJ0ACCd3C/uIHeJTCbdMszMmfyYnQrvcmhafsevr2dnKuh+NVK+YPaLFQMn6TLTAYBK99g9Wl7w+Ijfm9mTHsmsVnKWQzp3waprrGX2P/tqo8CTDj0zyW0M8+5Tr9930JXRfa6fdyq/RwABBBBAIFgBAgDBNg0VQwCBpiTw5JNPmoMOOii3yjfeeKPZb7/9zPz5882JJ55opk6dWvaa/fff32g2QceOHXPLakonNHQAQGu9H/3f88o6rNoecJefn2pmPvaAmXrvzXW4tOb+24f9wv48vdWdOsMaLZ8draOfOe6+TGp1zPc85SIz5+kJFc/RC+NZAnEhzz9wh3kmyjMQH+mtENNW6Y5rVl01sv3WzOfMlLv/XHHdfjoQobXzSZf0dVQ/5UK47+L+RtPk4yNrGn0a6OMlH9iR9fS0f+UX+O5RJ0enf2Gn58dLQtLLQdL3GAdBPnpvUbTE4/elpRHp62r7wr7HD4qK/8I89schZQEh5QbY67RLbcBFR/qZURBi231+bKf763j2H7dEuRzuLPNUUGjrPQ5uSm896ooAAggggECZAAEAHggEEEDAg8CcOXPMCSecYF544YWqpamDP2TIEPO3v/3N7gCQPs477zxbTpwo0EPVgigiKwDgKwdA1lr25L706Y5uDBKPFrdu09a8+uRYM/7Gy22yOh2rr7WO6X34iWbCjVfYZQvqNK6x/sY2gZ32vdehDnOvQ4+JRsuvNp8t/9ie03XjzcyCWdPLOqhlHebotWOvu9DMeWZCqV3ipQZRo9ufTRs90jz1t692hkiv3U+P3KuufY45PerwXhKtp3/Hjr5rTf0782fbesVHzx/+v68SCWbUI30dva7WAECWebed9zB9jj7NrvOfFyUE1GyF2FL3sP9vo+UgnbvY6qbvUda7/3pw1B6Xl2ZjaBaHkjEmZyn0OvRY02O/n9g2e+j3g+zSjPgoBQeiH2Q9M+kZEllBjI22/46tx9daleePCOJNRiUQQAABBBBwECAA4IDEKQgggECewJIlS8xZZ51lRo4cmXdqxd+vvfbaZsSIEaZnz541lxHqCzWCfP/FJxuN4MaHOlF7RMni6ruFXNYOA8lR93Rn0sVovWingPYdO5tXosCAdhDoG62vX63LWmV5DJSVXgn13nhxij2nz7GnR9PD1y07Jx3kSE/vV12Sdc2a+p5OEDjr8dE20WF8KPGdAh6a8q5DI9hbfG+faNeFk0sj9+kp9lkd5KxkhbUEANQeD152alkyxHQG/6n3jDDP/vO2sntIJg5M36OCE+t13z6asXCLfY068zsecYJNlLjg5emlcuJgy5K3F5h7Bp9glAgwPpKj91n5D7JG99O5GNKzCFyeJc5BAAEEEEAgJAECACG1BnVBAIEmLfDHP/7RDB48uOZ7OPzww+3sgA4dvkzS1pyOrA6n7i+d3b6We07PLnBZM593na7f2Mx8HCXrU8BCnc0+xw6Mpow/VTZq3WmdDaLfv21H2ZWE73u/OMO8GW0/qAR1cfb+zutuGK0bH2qDCTqyAiHJGQLpzPd6TTpBYHp0PVlX/bfyCXzy0RLzQJRoUJ1xHe1W72T2PeNKs8YGm1SsR/o6OrGWAIBmN4yLZjnEo/sK9GjUXKPnOmSjjrt2OoiP9HOQvkcFAD7+8H07+i/3vQdeblq1WaVOMsVvH3acUZ6AJ267xsx+Ykyp/PQzkffMxC9M18N34sq855DfI4AAAggg4FuAAIBvUcpDAIEWK6Dp/0ceeaRZsGBBTQZxfoCaXtwEXpQeTVWV1Znb98yrSlO/a7mNuc88brffi490Uj39vFqW/qxrKqmdRo+TZaVHpePXJRMKphPPpaeMpzueZXWNpuVPHDHU/HvCg6UqZWWu19Z92rO+dL//ras62n2PO9Ns2ns3k040mJdnIN1BjsvWSLpmEijQER956+DT7Zy+tssuCOl71PILba/4xYrPzS5Hn2o2j2Y4ZAUnKj0/WlqwXxSI0Q4HOlyeGZ2XDgCkAzq1PK+8BgEEEEAAgZUpQABgZepzbQQQaFYCS5cutcsAtL6/6LHvvvuaoUOHmk6dOhV9aZM5P2t0W5XXlPVvRVvpxWvgi96Qa2du3tRJNuv7is8/L7tEu9U6RaPVKzK3vdt4h13sFn7qXFfKJRDPENA56c5vemR7YZQZ/8HLBpbWrScT77372it2+73kVoJZifkeHnaOee35J+swrbnx5tHOBpcbBS/yAhFaFvHw1eeUch6kZwiocAVAHhp6tlkUraOXT3yU5RJI1eLT5cvMw1f91qit4yOdfHDh7JfM6KsG2Z0XdGQFHx79v/PM3CkT69xjPMNBbZa1XKLSs5PuuKefmTbt2lu7eCeGuJx0e2blSSj6vHI+AggggAACK1OAAMDK1OfaCCDQ7ARGjx5tfv3rXxvlBHA9VlttNbv136677ur6kiZ53mfRtndZ29TF6+e/udP3a7qvL9f4n1vq2GtquDL4rxutGU8e6Q58nDBO56RHnPUzrZvXuv7Ndt7TFpN1Tuu27cxepw4x62y+rbGd36jDnNyfXtsEakTeHtEI/79uv9a8NObeUrXiKeXtVu+cuY1hOjGdOuUjBx1tp8Onjx0PP8Fsu/dh9sfjb7g02sHgqynw6UDEc/ffbqbcdVOpiFW7fN388JwoCd8aa9qfaYu8StvtKedAcr1+sh6fLv3I3P2748p2DUjvgpAOTqSDD7r2yLOONkve/k/Ve9QvZ00cbSb++apSICN+gdouXoKgn6UdtXPD2D9caNtEh55BtWPymdHz+kgUbHlzxrOlemTlSahTSX6AAAIIIIBAwAIEAAJuHKqGAAJNT0CzAH73u9+Z2277KsFZ3l2cc845dkvA1lF29OZ+KGGbOsnKCZA8Wkdb6qmjqI6qsti7HMrYr6z8z/3zL+b16U+XvWTbvX9sdvzxcaVZBcs+iBLTXT6wlEE+vUwgq3O/Wte1o8z0w8yqUfK/rHXrumBy1D0rGWFyfb8SCk7402VlMxDad1zD7HPGFXYrwef+eWudLfySSwjU+ddShzdf+qpDGt90co96dVzHRHkIlJwwPpKd8AXRLARlyP80yqAfH2Vr26NO8bP3/cU8G22dqE70/7RqZb5IzJrIWmKhctQeU6Lkfs9HwYXkkZwxkDVqn7y2Ov+Tbh5mO/bpIz2N3/4+qt8rk8fZa3646C3TepV2dicGtdmsCaNKRSQDALrGo9dFOQie/SoHgU5Mbgup/62O/yNXn1vaSSGdy8DlGeUcBBBAAAEEQhMgABBai1AfBBBo8gIvv/yyOfnkk83UqVNz7+W4446zywaaY+K/zJtPdS7T56hDvOVu+0ej5t83Hdda124ZFx/qYKojr/X8s5981Lwx7Wmjzm7WoRHdXX5+qk3g98nHS83EaO/45NZ7G2zTy+z+m/OjDmNb+/KsAIAS++0aZf/X0oRK082TncasNekald9mz0PMzPEPmKf+en3F+sb30Hm9b9jEg/H0+C4bftNOTf/sk4/N+OGXlc0uSN53MlCQVdctvrev2bnfKTZQ8ni0tWFymYHKUedWSx022Pbb0VKHW8y0UXeWghFrRokF3319TtnWhkom2DdKeth1o27WZ/HCN8yTt19nt+9LjryrbOUA0Oh6m3Yd6pSt3yuHwt6nXWrX56fbqdI95r2x0vkaXK6hc5TIcaPtepvFUTBBy0XemTe7dKlksCfv+vweAQQQQACBUAUIAITaMtQLAQSatMC0adPM2WefbZ566qnM++jcubMZMGCA6devn2nXrl2TvteilVdHXlPQ1dHUfzf2oRHsPQdcbKeFx0dWgsJkVvysTnV67bprUrr09PS4DuqEawr/jLH/rDNDIs8omZivyNr4vHK1veBuJ55jnrj1mrLt9vJel/d73Wu8U0LeufHv85IPJstJJ0F0vUal8+KtIDfp9b36FsXrEUAAAQQQWKkCBABWKj8XRwCB5iyg5QD33nuvueeee8zjjz9utNa/Z8+edq3/QQcdZNZf/8uM5C3yiGYCzI2S8k388+8zk+8VNVGnWiO4H3/4QdWX6rye0VKDngf8rCzp4PMP3GGe+fuNpdfWmeYe1XdstLVdchZBcomAXqgp+qOuOMO8PXdWxTq0j7bjWzVaWpB1jgIS3/vF6Xbd+ftvvZZZhurfJRpRf2fuy1Xr+tgfh0RT48dWrIdmPiiz/qI5/654jjr/e55ysVk9momhZQOaDr98yeLcptGWh58tX25zImQdaqdehxxrnrnrxorlaVmAtkyMj0rLDipVxqUt1t1yuygIsSI3sFHpmcmF4AQEEEAAAQQCFCAAEGCjUCUEEECgpQgoF8DUe262a77jae9F7l1J67aItoTbfJe97BTzR6Np2xr9zTo0irvDIceYbaM8A+kdB9I7FGRN93550sN2+nw8xT25Q0B8vRcfudtMvuMPdabB6/drbbpltKTgt9F2dq9FyRDPK+0EoN+pU7zHyReatb+5lXnqzuFm2ug769xCnCdhrU22NA8N+21pbXpWXV97YXKda8QFqkO/6/FnmS+i/6vUqddSAM2A6NC5a6ke86Ks/BOi+0/nb0hW1L7u56eZfz8+upRDIPl73YPK1c4AyTwD8TnqbG+6425ms132MGP+7/yq95j3nCjngtrr888+LTtV19isz95mp5/80uZBGHf9xRWXVigfRY/9fmJ6/vDIsuUoedfm9wgggAACCIQqQAAg1JahXggggEALElBitkVzZhp12pRFX/vOaxQ3PtR5V6b89p3WiKbubx1la+9p1u62dfSz8m0TtaTg1aceM9Mf+rt5L1q3rs6ftsXbcNsdTY8DfmpHvbMOTUd/Lkp8p3/aYq7PsQPNhtFa8OSh+ky46UozP5q5oPXqmhqv9e3JQ/fx4ph77Br6ZYvfs9nltV5eyQ3V6bUJDv87++GJW6622fzVgdfac63/1/FplLNAQYCXo0606t++UxezSa8+tiOqgIdLXePkeFPu/rNNjqfrdlpnA7N5n32MMtkrWKLj3ddeNZNuGWYWvTrT/m+t99d1Nur53cxkjFrmMP3hu2zSwo/eXWgDHfJVcEPJ/tQmNrjy3+R8U6NEgh8ufNPmGNAWesqJ0GXDTe211FYqS7MvPvnoQ9Np3Q1tIsiNd+hjtx3Ma4/ct0dUh9ejRIiT77jOfBDNqIjr0DPacrJUz6gQ5ZF45V+PRnX5exSced3Wy+WZyb0+Jy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BlScC6AAAFPklEQVQ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fA/wcUur4js3H25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" name="Subtítulo 3"/>
          <p:cNvSpPr>
            <a:spLocks noGrp="1"/>
          </p:cNvSpPr>
          <p:nvPr>
            <p:ph type="subTitle" idx="13"/>
          </p:nvPr>
        </p:nvSpPr>
        <p:spPr>
          <a:xfrm>
            <a:off x="2475048" y="645150"/>
            <a:ext cx="5901209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Factores importantes para la comercialización de producto turístico de naturaleza</a:t>
            </a:r>
          </a:p>
        </p:txBody>
      </p:sp>
      <p:sp>
        <p:nvSpPr>
          <p:cNvPr id="2" name="AutoShape 2" descr="data:image/png;base64,iVBORw0KGgoAAAANSUhEUgAABAAAAAMACAYAAAC6uhUNAAAgAElEQVR4XuzdB3xX1dnA8YcRRggQCIS9A+LAUa0LnDhw71Vn1VfrHlWLu25U3FpXratu61ZEHChi3VpHRQgj7BUCIYQd3ue59B9vbu76J4GM+zvvp5++Te4453tu/Hiec85zGq3TIhQEEEAAAQQQQAABBBBAAAEEEGjQAo0IADTo/qVxCCCAAAIIIIAAAggggAACCDgCBAD4EB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bSaBs2TIpevFFmf/AA1L6zTfSpF07yTn5ZOk8fLhkdOq0kWrBaxBAAAEEkipAACCpPU+7EUAAAQQQQGCjCqycOlUKTj9dln74YaX3thgwQPq+8oq03HzzjVonXoYAAgggkCwBAgDJ6m9aiwACCCCAAAK1ILB6zhyZetxxsvTjjwPf3maffaTPc89J0/bta6GGvBIBBBBAIAkCBACS0Mu0EQEEEEAAAQRqTaCstFSmn3OOFD7xRGgdGmVkSN8XXpDsww6rtbryYgQQQACBhi1AAKBh9y+tQwABBBBAAIFaFih66SWZevzxsm716sia5J53nnS/805p1LRp5LVcgAACCCCAQLoCBADSFeN6BBBAoJYF1q1aJSsmTZKSsWNl2ZdfyooJE2TV9Omyeu7cCjVrMXCgZHTpIlk77yytdtrJ+Q9Li2u58zbW69etc76Jxa+9JsXvvSel335b/n0079NHWu+9t9hA09lv3qhRzdRK32nvmnXlleXJ7dofc4x0ufpqyejatWbeUQ+fsmbRIply1FGV9v1b8r8mWVmyasaMCq3KGjxY+r3xBn+r9bCvqTICCCBQHwQIANSHXqKOCCCQeIGy5cudAcTCRx+V4tGjpWzFiiqZZO2yi3S+9FKxvcaNmjev0jO4qQ4LlJXJ0k8+kTk33OCbaM5dc1tunnvuudL1+uulsQ5Eq1uW//CDTNpvP1k9e3aFR2Ufeqj01qXvTdq2re4r6uX9frP/Nvjvp6sCmvXuLfn77y8rJk4sb1uLTTeVvLffFgvUUBBAAAEEEKhpAQIANS3K8xBAAIEaFLAjwxY89JDMGzmy0gx/dV7TPC9Pet5/vxMIqLEZ4OpUiHurLWAD7xkXXig24EyndLnmGmeWvrpLzuffc4/zfm+xQMMADV5lDRmSTrUaxLXrVq6U6WefLQv/8Y8K7elw6qnS829/k3W6amL6mWdK4VNPlf++Wa9e0n/UKLFAAAUBBBBAAIGaFiAAUNOiPA8BBBCoCQGdyV30/PMy889/rtGBv7tqNjDreuON0umCC1gNUBN9VovPKBk3TqaeeKKsKihIuxY2G93/nXek1Y47pn1v6gZbkeIdyLof1uuxx8QGvUkrQasi+mqQpt2RRzocs4YPl7m33koAIGkfB+1FAAEEakmAAEAtwfNaBBBAIEigqjO5VRWtqRngqr6f+6ohoDPIi3W/+LQ//lHWFhVV+UGdL79cut10U5VXg6xZuFDyDzxQln3xhW8dkhoAWKCz/Jb93128S/wJAFT5s+VGBBBAAIEqCBAAqAIatyCAAAIbSsBmDKf+4Q+y/OefY73CZvEt2V/jli2d69fpyoGVkyenNRi0Z/R55hlpp4nKKPVLYOkHH8hk7begwX9G586S0b175DeRfcgh0vvpp6VJ69ZVAljxyy/O/v+gFQhJDACUlZTI1JNPlsWvvFLBtJ0mRuytKyIat2rl/NwbAMjcemvJe+styejWrUp9wU0IIIAAAgiECRAA4PtAAAEE6ohAnGXctlzblg631yPFMrfaSppkZ/vWfu3ixbLsq6/E9mUv0YRiUSVzu+0k7/XXE52tPcqorv3egkRTDj+8QgK5VB0t2WP3226TVttvL9K4sZOYb8rRR0vJ+PG+zWi1ww7OoLNphw5VambJp5/KxD33DDzmLokBgKCgiK206HzFFeXO3gBAdfuiSh3ITQgggAACiREgAJCYrqahCCBQlwVs6fS0k07yHcxZvW0m15bq5+g1qZnDWO3RJeKWFX6azkRG7Q/v89xz0v7YY2M9lotqV2DN/Pky5bjjKmX6b9yihXOGvO23957yMPfmm50j+vxKdQedRS+/7Bx1F1QG6JGVrXfbrXbRNvLbg0ws0NL2gAOc2tiRntP1JAY73SNV2usKoF76vxtnZm7kGvM6BBBAAIEkCBAASEIv00YEEKjTArZkf7IuwfZb9m/L8zucccb6s9Q7dapyO2xrgQ3Q3MeNeR9WqwMP3bpQ/P77Mu+OO6REAxaWVM6OQWt/wgnSUfdQV6ftVUarqzdqUMeSxs3SffvuYqtD+moQJ+hkB8tEX3DaaRskABAWXGiamyv9331XMrfZpk6JrpwyxXFcojkUVs+dK+bXZu+9pfNf/rK+ro0aVbm+69askZkXXyzz77uvwjOa9egheZrhv+Xmmzs/X7t0qUzT5I2LdfVNqnS65BJn9UZ13l/linMjAggggECDFyAA0OC7mAYigEBdFrB9wpYkzH0MWKq+NptrR4Xl6Oy9LeOuVtFB43w99m/G+ecHPqa29h6bgc1Mz7/3Xt+62cyxrU7I6NKlWgQN5eY1CxZIvgaMlv373+VNSp0r33ro0MBm2ixzgQaT/Ep1VgD4zWK731Fb31UghP4tLHrhBed4Pr/cCXEso74l24JjWy6Kx4ypcKlttemvW3IsKGJl9axZTvLE0u+/L7+utx4JmKNBAQoCCCCAAAIbQoAAwIZQ5ZkIIIBAHAEdiDizsqefXulqG4TY4L+9JgzzzgSumjZNCp980hlcrFu9WprpTHlnPUrMBlphxVYa5O+/f+AqAO/sZJwm1MQ1YTPTqef3uPtuydXjCiki3r3ltkqk18MPS84pp4TOGnv3mrstswYPln46E960ffu0iYMGu6kHVTfBYNoVirghKmGh3V7dOttqnnxLijhjRoXaeBMAln73nUwaNkxsS4cVS8LYX/+uLSBDQQABBBBAYEMIEADYEKo8EwEEEIghsGLCBGfpv3dZftiAbunHH8tU3advS5bdxZYU99NlxM379Qt8c9myZTJNl4AX6exnUNnYe7XLSkul4P/+TxY9+2yomC3L7jZiRAzVhn+JBYBsBYBt67AS5xjHqFn66mz/WDl1quTrnnYbWPuVDtq/PXX1SaNmzepE58QJOFVnRYQ10hJv2sy+t3iX9xfqyQuW+yNVvCsE6gQYlUAAAQQQaFACBAAaVHfSGAQQqC8Ctkd4lg5q52nCNm+xmdyeDzxQKQlY0LFiqfujBu9Rg+3amH2MqlOqbd7M6fWlnzdIPXXlSNFLL8kszSSffdhh0vXaa6VxVlboq6Jm6auz7zzqBIC61ndxAgCWC6Dviy8GnrIR1a9BORHcK1n88gTUtWBJVDv5PQIIIIBA/RMgAFD/+owaI4BAAxCw2Vs7N92OZ3OXFgMGODP5LQYOrNTKoGXFNRUAaNarl/TXBGUtNt10owmHBUJSlbDtEP3feUda7bjjRqtXQ3uRrTKx7R+2DcSv9HrkEbHBZ1VKWG4Be15fDVbY0ZV1pRRrQsL8gw8OPLLQ6tntllucZIBVScQXttrCbeGXy4GTOOrKV0I9EEAAgYYrQACg4fYtLUMAgboqoDO4c/RIttlXXVWphj00EV6uHgvmN/AIWlZsD4kzePfLOO6uQHX2gVeHOuw8e9sO0U2tci+8UBo1bVqd1yT63qUffCAT99or0CBq9UjQjUHZ7lPX18aqkqiODku8affa/n8LiKQS9UU9z/v7sNUWbmc7+nOSrjSwv8u4f8Pp1oXrEUAAAQQQ8AoQAOCbQAABBDaygM362x7u0q+/rvBmO3rMZv8tGZ9fmX/PPTJDB8J+Jc7gPfedJ98AACAASURBVCr5WSc9tqybHotWGwPtoCPZcvXUgqydd67STOxG7tY6/bqwY/psxUee7lm3YxfTLVFbC6rz7HTrks71lg9jgQ7yC594wsmlYIEm23/fUU9JsER9jVu2TOdxFa4NyongDdJ5+6Q6eRiqXFluRAABBBBInAABgMR1OQ1GAIHaFgiaye96443SRfd1+83+RyVxy9FEYj01E7wdHRhUFuipAnbkoF+xmdo8XRrtDLYpDUqgbMUKmX7mmb5HTVpDq5PxPmpbSnX30tfHjvBm9k+1wX0col/gpNdjj0mHU0+tj02mzggggAAC9UiAAEA96iyqigAC9V8gaMl01FLpNYsWyWTdt1wyfrwvQlSiNTuOzE4csMGJX8k+/HDpo0cLRiWTq/89kLwW2BFzkzRLv3fFSUqiOgkAi15+WaYcdVQgahKT2tlJHRN3372SiftkgZLPPpN8Pf4vtfzfcn/kaZ6LsFM8kvfl0mIEEEAAgQ0hQABgQ6jyTAQQQCBAwC/xl10aNVMalcQtLNFa1J5nS7LX79VXpfVuu9FvDVAgaEY61dSqJumL2v9vz48KTDVAbgk6ZcC2FvTWWf7GmZmVcoDknneedNcTQWpj+01D7APahAACCCAQLEAAgK8DAQQQ2IgC3sRfqVd3vvxyZ7AUlHU8aFbR7rdkZf11+b7lEPAWG/zPuvJKma/JBYNK1+uuk8669YDBx0b8EDbiq8Jm6cO+nagqBgWz3PdVNbgQ9e66+nvbqjNHt/LMueGGSlVM7fG35f/uHCCWfyDvjTekja4IoCCAAAIIILChBQgAbGhhno8AAgi4BAqfflqm6X59b8l76y1pq8u0g0rY2eWWvKy/JnGrkLVcTxpYpkkGZ/75z1IyblzgczucdprY2eRVWvqv71g1fboUvfKKLH7tNVn+44+ytqioPKFa+2OPFRv0NO3QIfQbWFtcLPPvuksWPPSQrJ47VzI6dxZLSGgJABs1b+5/b1mZFL//vsy74w4p+eQTsX3ubQ86SHr//e/+2dv1ets+Mf/++6V4zBinnpnbbusEXdrss0/sJIM2623PWfyvfznPWTFhglM/q3Pm737nJJCzPfVN2ratG9+99tHMyy6TeSNH+tan1U47SZ4mnmzasWPa9Q0KZqUeFLWtxfvC1fPmyYIHHpBF//ynWCI9W5nSU/vLviG/smbhQil8/HEp1OstkZ9dn3PyydJFT9dompMT3B79Fop0xctcPeqv9JtvnLwZ2YceKt3VKKNbt/Qc1Nfqukj/ru3vwOoRVOxYwW4jRsii55+XqccdV35Z6z33dI5KbNq+feC3bn9bdp99c/aOdatXO+1tOWiQtDviCGl39NHON0hBAAEEEEAgSoAAQJQQv0cAAQRqUGD21Vc7M4TuYln/80aNkpabbx74plnDh8tczdDvV8qXFrdqJWWlpbLsyy/FTgywZIM2UAgqNsC2AXBVBv+WtX+WDiwX68xl2DtsUGJHqrU98ED/5IY6oJ6jKxC8JqGDRx102YDWVja43x10jyWqm37WWb6BkNjbH/Sdxe+9JzMvvdQJdIQVa7OdI9/+hBNqfVVF1NGP1dmjH3aygPmkcwKADaKnaB6K0u+/r0DrV791K1c6gRw7RtMCP96Sc8op0lMDCbbU3q/YkYiTDzusfP996pq0tivo92BbK2Zfc43zdxanWADAghNTNUixWIMFqWJ17Xj22b6PsACFBXCWfvhh6CssiNFF/9mSe9FF1TrBIE47uAYBBBBAoH4LEACo3/1H7RFAoB4JBGVj953B/98Mtw3kV2sSt5WTJzuz1n7FBpzNevZ0ZuNtBj2q2GChu8762+x/2sv+deCzRFcrFOhxaXHeZXVxBtk6w9l66NBKVbN25e+/v1iOA3cJCwAE3VNpwKl1tQDFtD/+MdDO3mmDsq4+S7ZT9bEB51yduZ2jwZKwYIe3cdUJsET1YdzfBx1Jl7rfgjM2yE63RB3/Z8+LymtR/k7tpzk33+wM6L3FOyhfU1goM84915kNDyqWSM8S6lliPW+xvpyug21bURP1rqDn2xGCtsR/nu7ZT+d7MOsWGuRzJ/8LPPpT//4LNSmn1dUvyBFUN1t9Yu+psBoo3c7legQQQACBBi1AAKBBdy+NQwCBuiQQNGjyO4atSAfMU48/Pq0BRpy2Okudddl8875941xe8RodqNm56QV6pFw6Ax9nMKjL7Ps891ylZc5B+9PDBnGRSdZ0JYRoXRe98IIzgAoKnKQal1qa7QdiS/5tsDfn+uvT99I7uugMsc3Mph1oqdLbKt9U8umnMlGXmPv1l+09H6Azy1lDhqT9Nm8We78HxDma0u4LyyUwQLd5pAJHdpqBBZ4W65aFsNKsVy/prytqLCDkLWEBkd5PPSU5J54Y+mw7TaPg9NOd1SDpll56TOeKX391Agep4nv0ZzX+zuy5jrutgMjKSreKXI8AAgggkAABAgAJ6GSaiAACdUPA9izn61J42zvtLqnkYKkly1HntqfbGhvoWX4BS/TXSve9S+PG6T7Cud5ZOq1HvkUNqP0ebnXor/uX3ScNhGWRzxo8WPrp7L13X7QlWZuuM8ALH3200mvcs8Xp1DUwAFDNgZhV0NptJyyE5XeI7AydDV6jieNEgxG29aJMZ7HtTPk4eQZsBcmMCy/0fYX7XPrIOrgvUBfbfmF76MNK1MqK1L1BuQTcKzqiTrJw1yMsAGDL9e1v0FviBENWz5nj7N23hJxVKR1OPVWWaLLO1bNnO7cH1TOdbzeoHj006Weu/p0EJRWtSv25BwEEEECgYQgQAGgY/UgrEECgHgis+OUXmbTffrKqoKBCbb3nsNs+/gJdlr3o2Wer1armffpIV525tuR4cQaLYS+zmc/JurzY9j37FdtWYAM2W+Vgs6x+pZcegWaDoFRZs2iRTD74YCepnrcEzR6vnjXLGcB594rb/anZYkvMZ3X1bisIHCzpdojcCy6o9OvSb7+VfLVLDdi8F9jWBlupsFaXpQe12e6xVRe9deWEXx9YEMQGlivz8x275T/9JOZS+tVXTj4H+2b8loDb8vZ+OhPeYuDAwG4LC5bYTe7cEel8aObhzmIfdK+3v4OuCwpSpOpniSAt38Dsa6+NVc2wwIZfDg57aNiKE/t9nACEfQ8W6LH9+n7fjP09ur8TS3TZTfN6uFeHxP07K1u+vDwBpR9K4NaCWIJchAACCCDQkAUIADTk3qVtCCBQpwSCAgB+M9AL/vY3mX7OOdWuvw3MLTFYJz0NIDQzesibnGXwPon6UrdYAKPrX/8qjW3pvc5WL9DZ+el/+lOlJ3pnhC05X74FRDS44C1BCdmiZoszOnVy3GyrQtzidwKD7RWfoUGBBbps21tsttgGb7a0P9VmW5Y+TXMq+K2O8Fv9YM9c8d//yhTN3m4OVSl2eoNf4CL1rLAAi12TVtI7VwW9WeyD6j5g7NgKKz78rouzosNm3J2kfQE5MLzP9dtSY9fY3n3royLdGuItYfkK7PsPC0BY/3bQrQn2PVjQJl+DAPa3HlYyunZ1tim03HLL3y7TlRWW6HOWHgnqVywo1u2228S+cdvisuzzz2WaJjwMCnTFDcBU5dvjHgQQQACB+itAAKD+9h01RwCBeiaQTgDAZhxn6+z9Qj3WLu7AJ4zDThjo++KL0mKzzdJWC0q6Zw+yBHLOMYKujOtB7fQOWMPOpw86FjHoGMXUoK9Yl1inkzvBkqX113tsxtRd7Kg1W63hN5PbWQdotrKiwr5+HZA5uQl0f7hf8QY/ombn43RSWO4Cuz8swGK/jzp60q8OFlSYottAorLSxznZwp4fFqSw+tkxhbbsPp0997nnnSfddZ+9N+9C2P7/oHusjjbQnqSJKoOCOz0ffFA6aKJJ21oT9O17Lf1m/8NWVtiRmr00sObd1188erTTH3bag7fEzcEQ51vjGgQQQACBhiNAAKDh9CUtQQCBOi6QTgAg1ZSofACd9Ygwm320jOHzbr89NGO47b+3RHwZXbqkJRW0GsGWoVu2dVs+7S5B7bSzztsdeWT5pUHHyIUNHoOOQ7TBcK7udZ9yzDFS8skn5e+wXAI9H3pIijT4Ycn8vCVouXhQ3YLabM8NG8B5l9tHzc7H6aCoGfyg/e727Kgl70Hvt2fabHxUEsi4+QWCvpXU/viSf/9bCnTWPlVstt2SWLbacUeZpscs+s1+B62MCFo9Ys8OOg0h7NQA5z4N0DnbWho1cqoYJwAQtPc/KCBmJ2LkaZAqa+edK3WLBQq9xwqmLvI9XSTOh8U1CCCAAAINWoAAQIPuXhqHAAJ1SaAqAYCogaJ7UB0neZgtGe8+cmTsrPRh+Qj8ZjHN2y9Lv3fgHBbYCEoAGFYXy+BeprOg7m0T9s6+et66rX4IGtD77YO32dRpmg3eL9u837n0qW8sbFa/1Q47ODPuTTt0cC4PW44e55t1ty3o+qD97nZ97CP6XA+3b9E9G99aTxewfAt+qySC+tBbV1veP3H33Ss1wQnc6DYYW7Jf+vXX5b9Pnapg20aCltq7Tw5wPzho9UhYAsCw0w78ZuXjBABsNUgXzWfgXqEQlhAzqq8CA2khpyHE+ca4BgEEEECgYQoQAGiY/UqrEECgDgpUJQBgM5z5uvzYluF7i80MWmZ9G1w6JUbWervHstKnjlaLYgpbNu23hNxmWafpXmXvzKw3WBAW2AgaZAedomBt6Pvyy2IrFVJL021QZ7OztgzaXGbqSol5GvjwFr9M9WFtDpopTj03aIWC34x7OnkerD2W8K9JmzaStcsuztaLsKMcowIMYUveg74Jd2DHviNbceG3qsLu955sEeeZ7mvs/tZ77OEkw0wVCzj0taMkddtG0PaGsJUNQQER92kDFeoZctqBJfzrr6tfbCWCu0QFACwYZckbvatmgo4ItWd7k4R6LYOOxYxzskHU3z+/RwABBBBoeAIEABpen9IiBBCoowJ2jvkkTRDmntGMGiyFnePuN3CJc4JA3MGZ1S1o2bR3mb4tlS585hmZqQkBvXul/TLWhw2yg5ZwB91jS6rb6T5o9wDfnXk/bDDs3ZYQ1mb7XdDsclQAwG/Zt5nZ4G2RutkJAZaHwHIptNxqK2evt7lZBnwb9Hv3s0d94kHfWuq+qECG9/kWgLKTFVIJC7MPP1xaayBihiaY9CtR+QlS9wTNXrfX5f22ssAd0HEfp2irXSbutVelVwfNloetzghKGrhmwQLntINlug3BW2zZv61QsP5xl6gAQNDxfNUJOgUFAJzvNUYixqhvid8jgAACCDQsAQIADas/aQ0CCNRhgaBZvrAlvmH/ch90X1jSMuMJ21Ps5Qtaou0MaHUGtEl2tizR/7bs5XaUnbdkdO4sff75z0orDuw4wUnDhokNVL0lKDld0ODKZjrtPxb8SLXPvcoh6OjAoASAQW2OM6AKWgGwsfdjRyUAjApkuPvE70QEyyWxasoUmXXllb5/cVEnFKRuCvKyQIjlGUjlGvAGrYKODgxa2RC2rSPonrBvNCjDftgqFfcKBi9aWOAgKpt/0D8j4iZirMP/yKRqCCCAAAIbQIAAwAZA5ZEIIICAn0DQLGTgEmR9SNAAyZ4fNHBx9hPrTLwNkoJK0Axm3ACAzUjbrPWawsLAd9hy516PPy6tfv/7StcEDbKDBuX2gLABmfsF3sFi0H1Bg/INEQCIuye+pv5ywtqQ1tJwn20l5pb32msyT09/8NtWYW2IGrTaNWH73t0O3m0rYfcFrWxwBuZ6qsMyVz6B1DuCghVBSRQrbb1xVTYsANBPzWy1gV/ZEAGAqiZ6rKlvkOcggAACCNRNAQIAdbNfqBUCCDRQgaCZS79Z76h93GGzrGHH2Blt0B7muAGAsO5p3KKFcya6JRxs3KqV76UL9UizAj29wFvCBi1LdTnzRN0XHlZscJv3xhvSRlcXpEpQdvWgrRBVDQCEbb/Y2EeyhR2xGBZkqWCrg//FajlNj7hzb+vo+cADkqPnz9v+/EXPPuvbHXECAOY1+YgjxI5uDCu23aCPnnKROgIvbL980JJ3W50yQY8UtAG6t1gCyRxN+ugtgTPrIcn1wr6BsGMXqxMACAoSbuygUwP9RzbNQgABBBqcAAGABtelNAgBBOqyQNCeer+M+lH7uMMGFDZLOkuPxpun56EHlaCzxd3Xh+Ug8D7XlhzbqoQcHTCmst37vduWp08+6CCxfc/e4s2WX/57HYzO/utfZc7114d2r7PMWo8bbNq+ffl1QcnfgvapL9aTA2xg6leCBot2bdBWA/td1JF9Nf3Nhm0dsXeFfTtOXdR70QsvyPSzz64w+M/adVfpqz+3wE7QSQl2e5wAgCWKnKh5BFb7bANxe9h2A/tWUyUoMWbQ8XrWlrm33CKzNPu+/f/eEhQ0sACVBaq8JXQ7R0jCybC8Cyv++1/5VY/p9AtQ+CWqTNWpqidW1PT3xvMQQAABBOqPAAGA+tNX1BQBBBqAQNDspd/58mH7uOPM4katAnAy5T/8sDObmzrH3EvsDNJ0UG2DW2+x+20wZAn4LOlec50ZlcaNA3vJ9pLbjPGsK66Q1XPn+l4XFACwpG/5ev68HfUXVmx2uqMOWlMl7LhBvwGZBV2magb6Yn2fXwnLnr/o+eedY/K8JZ2cCzX1iUcFAMKCP7byxLL7W/AotQff6mX93UcTFlp/hy11t2s7X365E/QI+q5Wz5kjU445RkrGjQttsrPdQLPmZ3TtWn5dUFDKd2CeCmSceaasLS72fZdfAMDqN0FP17DjBr0lMNCgF9rf7BRdseA9BcOeEfjtWB3172Ka/h1a4M5bgpIU2nVhxxR6Ayc19W3xHAQQQACB+i1AAKB+9x+1RwCBeigQdPybDZq66gx3KuN72DLuzK23dmZxM7p1CxSIswrAtgL00xlz32MBdWCyRJdnTznyyPIEe+6Xhd7rvrCsTJZ9+aVzFF/UgM8vcZkN/qdaVviAoEHqVX4Ds7AZUm8AwAb/Nuu7WAecQcXeYe4tt9iiwiU2YLTBv20f8Ba/VQkb+rMNypLvfm/HP/1JOmswpln37s7M+CrNur9El/zPHTHCd+BrgSILsFiCvrBjHO0ddqKBHXdn/ektNqguOP10KX7vvUgGv0BC0N78SgGAgFUM3pd6vwPrSxuMB9XPb5uJPdPaZasi/L4B+33LQYMk7+23K5rEqKMFkGxVS5t9961Q9bKSEpl+zjlSqFsYvMUvoBiJzQUIIIAAAokQIACQiG6mkQggUJcEbKBgR6pZcjp3sYGF7evvoINQZ/+/DkIWa+IwvxI2K+i+PupYMrvWMvV3u/lm5+z21LFma5cskQU62LOZYJtFDyoWBOiig8gcPRbNvezerrdBoh3jNv/eeyMH/u7nlx+VZoMjXf49XbcVeI8W9KuP357+sJnq8llwXc5uyeFmnHuuE6iIKra3urcmN2zev79zqR1XZ0vl/QIH7lnzqOfW5O/jJkyM+07v+fVhKytSzzTf7vo9Z3Tq5PzIVoDYiRF2dOCqgoLIV5td/zFjpLUujXeXoNUN7oGy/f3YCgb7ft2rGHz/lnT1Su8nnnCSWtoMfoF+y1HfgdWp99NPrx/M63dqW3ssqJE6JjGocbac3/5jf2f2N2Z/G3HqaAN6q2OrHXd0VlXYaobZegLD/Pvv931VN93yYFtcglZgROJzAQIIIIBAgxUgANBgu5aGIYBAXRYIW6LdvE8fp+p+e+RTbYpaYl3edh2c2CBhxvnnR3LYYN6S8NlAbcWECZEDJ+8Drd5NO3Z0frxq+vTIGfuwCrUYONCpR5iB936/fedRS9WtzjYYs/amU2xwanW0EmZlWyNSg8t0nl/da8MS5aX77KCVHkEJLd3PTznZqhYLRoUFk7z1aqVJ+2z5f+qbSv0+7G/HElBav6zUAEOcoFHqmRYEs/ek890779p0UzHrdL5T++bs+Mx0Payu1rbGLVuG3hu2+iLdvud6BBBAAIGGJ0AAoOH1KS1CAIF6IBC2fDeq+kFLkIPus3c5Gdt1j3q1is48+iVRq+ozm/Xs6QQK0imNmjSRdWvXVrol6Gi2sC0AUe+12dZln38edVng723Wtq8mFLTZ89ooQVtN0qmLDXJ7Wp4Iy5Jv/e8qUTkm4rwnqD/t3g76zfbU4FWjZs0qPCpoC0DU+5poYsi1uiplQxcLmPS46y6xQEXJJ5+k9TpbhWCrF/xyAcR5UOxtOXEexjUIIIAAAg1SgABAg+xWGoUAAvVBIGzfeFj9q7KnPCw5WRyrlpttJq123lkW/v3vcS4PvcYGld11eXaTrCyZetJJsZ9nS8mb6QqFZZ99VumeoNliC1jM0qXSlgU+ndLp0kul41lnSYGeaBC0pzvseXVhIGY5DaZYXgLdhlGVYm3o+be/SXtN1ue3lNwGqXN168jsa6+tyuOdpIIddNn8ggcf9L0/6CSBONtavA+0YIwti5+leTb8EvT5VcDql3P88VKkqxDiriZwJ9a0HB5T9f6oLQipd1sdLdhSqNtL/Pb1RyHHSeoZ9Qx+jwACCCDQ8AUIADT8PqaFCCBQhwXiJJ5zV9/+Jb/fq69K2wMOSLtVdtTYlKOPjtyn7H2w5RuwgaANCJ3s8CNHxh7UVHqWLonvfscd0rxvXydHgCXOi5MMzmbRe+nAaKnuCbcBvbeEbYmwWfxJ++8faxDnzN5q/drrjLctW7el3ZbYrWT8+Njeliiwt55b31qPzKvtPdhVDfykvFv9/veh7bbVJTMuvFAWPvZYbB+70IzsBArLo5B/4IHOknZ3Ccu0b1tDZlxwgSzQ++MU+1ux5IW24mTurbc6QYCo4gSpNH9BzsknOwEKO1IzaiBvf5uWSyNXPezbKSstXZ+kT/fuRxUL6vXS4JptD1hTWOjko0hnxY4TrLnvPmlvp1CEnMQRVQ9+jwACCCDQ8AUIADT8PqaFCCBQxwVsQGMz63NuvDF033xqUNLhtNPKTwpIt2mWsG7mn/8sRf/6V+SAxhKc2akENqhIJQd0Ep5pwrxZw4enNbNsA5wuV1+9flDsGqCs+PVXmaarAIKSrjmzxJoUset110nTnBxnoDhpv/0qJJGzI+Ly3nxTMn/3O38OrbMNwgr0KLiwQZzt108FJ9wPsgGZzXIvfOSR0PudGWMdMFpd3cfWpdtHNX29JdyzQXpQQkn3+2wg2fmSSyRXB9iNNTlinGLfr+WZmK3J7aL2+Ns33EH7wQI2tqLDVhHMUS/79t3F3t9dA02pEzG89YizesYvuaUFLCyAZMn3gkrWLrs4S/gzt93WucTqaAGOmWoY1D5v4Cj1bPt2Zl58ceCMvnnY30WuJka0vf2pUrZ8uczXOkQl4bTrLcBhVqmcFHH6jGsQQAABBJIrQAAguX1PyxFAoI4JWFZwW65d+M9/OsvcU8fe2b/Yt9VBry1Jb56XV/1ZZR0Q28z2Is1ivmTUKFn+n/84A5tUwrbWu+8ubQ86SLKGDKkwKKnApUf7WaI1OzbOZvBtYO5OhGZ1brX99s7xgm322ksyunQJrLftebYBeqGeMV+qwQUbpLfccktpp+ep24C6We/ev71a625HCU7XGdLlP/7oDNLsvPk2++wT7qL3WWZ8mwEu1lUEtqTbBl8tt9rKsc0+4gixbQ6Bs6cBZvaMTJ0lzz7sMKe+Nstc27P+vp+19pd52azy0o8+Ku9zu9b6Kku3d7TTrP2hfR7x92Lf7xI9IrFI8x4sV+vU92ADcQvOtNPjJNuotf1vd7GM9hYEsJwFjXQQbH1umfIt4BNW7LtZoEEZ+3YsH4EVm0FvqUcQ5uixkRZ0sj31lYpamMF8XRWwdOxY51uwOrXVVSJ21KGd8uD3HayaNs1532JdgWPJAu3vxb5TCxx10JMDgoI+FiCxv5F5OqAv+fRTpzp2ZKGdktBOV+R4Pdz1tX8GFL34ohOws/6zupa/V/9GI7/bOvbPOKqDAAIIIFD7AgQAar8PqAECCCCAAAIIIIAAAggggAACG1yAAMAGJ+YFCCCAAAIIIIAAAggggAACCNS+AAGA2u8DaoAAAggggAACCCCAAAIIIIDABhcgALDBiXkBAggggIAJrF5eKitKlkhhQb6ULJovhdPzpUz3+y8smCRrV69ykFavWC6rSktigTVpmiEtWmfrnvv1lzdu0kTa9+gnGS0zpWlGM+nYd1PJaN5S2nXvI81bZTnXNiJDeixbLkIAAQQQQACBhilAAKBh9iutQgABBGpVwAb78yb9JNP/87nM/fUHWbpgjqxZtbJW62Qvb9qsuWR37SWbDT1E+u04VBrrcW0UBBBAAAEEEEAgKQIEAJLS07QTAQQQ2JACmiV/8ZzpMmHs2zL160+ktGjhhnxbjTx74B4HyeATz6+bWftrpIU8BAEEEEAAAQQQqChAAIAvAgEEEECgygKrV5TKLx++KT+NflmWFxdV+Tm1cWPrjp3lwCvulczs9rXxet6JAAIIIIAAAghsdAECABudnBcigAAC9V/AlvP/8uHr8p+3npOVy5bWywZlZudoAOBuad2xS72sP5VGAAEEEEAAAQTSFSAAkK4Y1yOAAAIJFyieP1vGPnyzLJgyoV5LsAKgXncflUcAAQQQQACBKggQAKgCGrcggAACSRWYP/kXef/eq3W5/+J6T9B72yGyx1lX6ekBJAKs951JAxBAAAEEEEAglgABgFhMXIQAAgggMC//Zxlzz9WysqS43mO0at9R9j7/BsnplVfv20IDEEAAAQQQQACBuAIEAOJKcR0CCCCQYIFVpSUy+q4rZH7+f9NSaJHVVjr03UTad+8j7Xv0c47gWzj1V/n0iTtDn9N3+92d2fl0S9maNbLCAhTryqRodoEsW7RAtyr8IiX630Uzp0rLNu2kz+93k4F7HCjNWrZK9/FcjwACCCCAAAII1GsBAgD1uvuoPAIIILBxBH4e84p8Cq++AQAAIABJREFU8dyDsk6P+wsrTZpmSK/fDZZN9zxYOvTZRJo2a17p8onj3pVx/xgZ+pyBux8gg0++aOM0jrfUK4EVJUvkx1EvypQvxmqAZ77zTTbLzJIeg7aXrQ76g7Tr1rtetYfKIoAAAgggsDEFCABsTG3ehQACCNRDAZv9H3X7ZbJw2sTA2tvAf8sDjpNBw46UjBaZoa387vWn5dvXngy95neHnizbHHJiPdSiyhtSoOCbT+WTx26XVcuX+b7GAk67nHqJ9N1hjw1ZDZ6NAAIIIIBAvRUgAFBvu46KI4AAAhtHwJbQvztyeOCgywb/u5x2qfTbcc9YFRr/5F0yYezbodfaIG7ALsNiPY+LkiEQNwdFq3YdZf/hI6VNbrdkwNBKBBBAAAEE0hAgAJAGFpcigAACSRSIWrK/ya77y5BTdLl+o0axeD568EaZ8uXY0GuHnnOt9N5ul1jP46KGL1C2do3YdzNNVwDEKQSQ4ihxDQIIIIBAEgUIACSx12kzAgggkIZA2JL9Jrrket8Lb5Ium24d64mrl5c6yQTnTfop8PqMlpky7OIRkpu3WaxnclHDFygtWihv3nS+lBTOj9VYtpDEYuIiBBBAAIEEChAASGCn02QEEEAgHYGwAIBl0h92yQjp2HfTWI+0vduj7xgu8yf/Enh981at9Zm3SofeA2I9k4savkC6AQBWADT8b4IWIoAAAghUTYAAQNXcuAsBBBBIjEBNBgDiDOSycnLloCvvlcx2HRJjTEPDBZYXL5Z3Rlwki+fMiKRqntVG9rv0dsnp2S/yWi5AAAEEEEAgaQIEAJLW47QXAQQQSFPgP28/J1+//JjvXY103/8eZ18tfbbbNdZTi+fNkrd1IFe6eFHg9dldemgSt7ukZZvsWM/kogQI6FF/45++VyZ89GZkYwcMGSaDT7lQGjdpGnktFyCAAAIIIJA0AQIASetx2osAAgikKTDzhy9lzL3XiCVi8yu9tx0ie5x1VawBV9SJAvb8Tv23kH0vulksFwAFgZTA0gVz5L27r5TFs6cHovTcZmfZ7fTLpFlmFnAJEVhVUCBzbrhBFj3zjDTJzpbOf/mLdDzrLGnUvHlCBGgmAgggkJ4AAYD0vLgaAQQQSJzAskUL5K2bL9QEbPN8227HAA4976/SY8sdIm0KvvtMPrjvWlmnM7pBxVYT7KmrCuKeKhD5Ui5oMAKWQ+LnMa/KpE9HO9/jurIyaaqJKNv36Ctb7neMWACgUePGDaa9NCRcYPnPP8uUww+XFRMnVriw63XXSecrrpBGTVkFwjeEAAIIeAUIAPBNIIAAAgiEC+hg/dMn7pJfP3kn8LqeW+8kQ8+9NnIVwJQvPpKPHrop9H15O+0lu50xnF5BAAEEAgXWzJ8vU447TpZ++GGla5r16iX9R42SFpvGS04KMwIIIJAkAQIASept2ooAAghUUWDB1F9l9J2Xy8qSYt8nbDb0ENnphPMinx6WUDB1M0e4RTJyQX0W0FULK3XZ+pI33pDi996T0m+/ldVz5zotyujcWTJ/9ztpd8wxkn3IIdKkbdv63NINV3cNSs6//36Zcf75ge/o/dRTknPiibHqULZsmZR89pk0btlSMrfd1vlvCgIIINBQBQgANNSepV0IIIBADQvY8v1xj90uK5ctLX+yLbfeZNf9ZPtjzpSMFtF79sc/eZdMGPt2aM32+NOV0neHPWq49jwOgVoW0IF/8fvvy+xrrpFlX3wRWRkLBnS/4w5pf+yxImxrqOC1evZsydcASenXXzs/zxo8WLredJPMvEgTjH73nfOzLlddJV01N0BUWbtkiRSccYYUvfiic2nOSSdJzwcekMZZ5JGIsuP3CCBQPwUIANTPfqPWCCCAQK0IrF5RKnN//VFsL7bt/c/N21wys9vHrstHD94oU74cG3i9nSow9LzrpJfu5aYg0FAELFHdjAsvlMWvvZZWkxplZEivhx+WnFNOISeGS67o5ZdlylFHlf+k12OPSc4JJ8j0c8+VhY8+6vzckgF2GzEi0rv43Xcl/+CDZd3q1c61Zj5AtxVkDRkSeS8XIIAAAvVRgABAfew16owAAgjUQ4HVy0tl9F1XyLxJPwXWvlnLVjLskhHSsS97d+thF1NlH4GSceNkqi5FtyBAVUqTdu2k/zvvSKsdd6zK7Q3unnUrV8r0s8+Whf/4h9M2937/WcOHy9xbb40dAPA+y25s0rq19B8zRlrtEJ3UtMHh0iAEEEiEAAGARHQzjUQAAQRqX8C2Doy6/VIpLMiv0cpYFvjug37v5CDIzM6p9OxFM6bIt68/JXN++V5WlZbo4QKNpH3PPBl6zjXSumOXwLqsWbVSVyt8JL988IYUzZwqa9esluZZbcSSFP7usJPFghVVKStKlsjULz92VkIsnlUg9r+tZLbroHW6VnL7VT34YXWeMPYt+fXjt2XJ3JnlWfK3OeREJ0t+4MkKuqd6kbbxp/f+JTN//EqWL1nkZNPP7trL2d7RffNtqzYD/b/n/vLhGzL7v9+KnShhjtYHLbWvuulzBw07Stp16x1JaW375cPXtY6vSGnRQuf6lm3by+Z7HarPOFoaVzPje8nCuTL58w9l2jefSvH82c63YqVt5+6yx5+ukpxeeZF19F6w9IMPZLLOVK8tKqp0b8tBg6TjOedIm732cvb62wz0Ek1cN+f66ysFCzpdfLF004EtWe1FVk6dKvkHHCArfvnFMbVcCb2fftoZuKcbALB9//nDhsnapb9ta8o+9FDp/cQT5F9I+2vnBgQQqC8CBADqS09RTwQQQKCeCCwvXizf/OsfUvDt+PLB7caoevcttnO2D1hAwCk6+Pxx9MtOXWzQ6S022O693S6Vfm5Hy+V/Nka+eP6hCvkO3Bd2GbiV7H3+DZLRMjrvQeo+C0R88fyDMmfCf5yBuV/puuk2sveFN/7WhjTgSgrny/v3XeMbYOnUfwvZ96Kbfetrx+l99vS9MvOHL32PZ7StHrudebnY8Yyxi9rP/Pkb+fyZ+51ARFixQMNmQw+V7Y8+I3gQr88br3Wc8NGblR7VuElT7YvrpfuW28euXvmF+tzZGhj68sVHZNH0/MDjKTfZdX8ZcspFaQVBgo6osxn97iNHSs7xx/ueVW9JAfMPOkhsn3uqZG69teS99ZZkdOuWfhsb2B1L3n5b8g88sLxVnS65RLrfdpvTN+4AQK9HHpEO//d/ga1ft2aNzNJtAvPuvLP8mhYDBkjfV16Rlptv3sDUaA4CCCDwmwABAL4GBBBAAIEaE7DZ7PfuukoWTFk/O7cxS/NWrXX7wK3SofcA57WLZkyWd0f+RSwg4S1Bg0ab9f3kHyNlugYv1ungMKikM+i0vAlfvvCwHqM4KnDgn3pP0+YtpMeg7WX50sWydMEcaZLRzMmHsMU+RzgrBIJHM8EDZLvH95hGbZ/V6fNnHxCbXQ8rNlO/lw6yy4MrIRfbSRHjzPD7f4caeh8xYMgwGXzKhb5HSRZOn+ysHgk6hSIomBPWptLFhXq85Z2BgQ/3vbbaw5Jcli4pLF9V0X/wPvL7o//PN/nlmkWLZKoeUWdZ/t3FBpiWnT5seXlZaakU6MB10bPPlt/aNDdX+ute9cxtttmYf1J17136zc668kqZe8st5XVLZfsvW7FCpp95phSqrxULmLTVlQJBZeXkyZK///6yYuJE5xJbQdD3pZekzb771r12UyMEEECgBgUIANQgJo9CAAEEki4wafx7zkkBYYPnDWXkzR/w1Ut/lx/eed73dZa48IDhd0mbTr/NqNqA8IMHrpP5+f+NVcXtjjxNtjrguNBrbeuAPTNqFjzqhRbU2O/S26RZpn9m8uL5s+SdEZfIsqIFvo/a5uATdNvCKb/9TgdS/3n7Ofnm1ScigxJ2U1ZOrhx05b3hQQi9zto75t6rNXix/li7dIqtNBh63l+lx5aV916HHR9ZlcSRM3/6Wj55dIRvcCidOm+5/7Hy+6NOr3iL2to+9FmXX17h5zbz308HmK2HDo18hXsmO3XxgLFjpfVuu0Xe25AvsKX60zSfwuLXX3ea6U7YZ0GXyZrMr2T8eIkMmPgcI9hFT2focvXVbLNoyB8QbUMAgfX/7NR/SQue4gAJAQQQQACBNATCBmppPKZKl7oH9TaTP+r2y2ThtPWze97iXRJv14+59xo94eCH2O/+3aEni+2tDypzJ/4oH+rg328FQuyX/O/CqAF4WOCl0gA5zcG/VSHq/XaNrVh4d+Rw3T8/K93mlV/fe9shssdZV1VYBWCrE97XvpmlWwr8SlqJI7Xtts/fZv6jVj3EaUTnTbaUfS66STKa/3ZuvHdmOfWcHvfeK7mapT4wD0PqQts+cdllMk+3CbgLAYDK+/+b9+sneZog0VZW2Ey+zeibf6uddpI8DRI07djRtxu9xwhy9F+cr51rEECgoQgQAGgoPUk7EEAAgTogUJsBAPfg0bYg2GDUjiv0KwN3P0AGn6x7urWU6V7gcU/cIfnjx6QluMupl8iAXYb53jMv/2cZc8/VgUvW03pR1ABcB4xjH75FJn/xoe9jvasdbABsqzT88iIE1Su7Sw/ZX1dMtGyT7XtJVQIofg9q3bGzHHiFrjRwHS1ZPG+WvD1Cz3dfvMj33XGCE6kbq9L2sL6qlFtB+2LOzTfLbD2D3l2ydt1V+r7wgmR07hzZ9WXLlsm0006TIr0+VZr16CF5miAw6XvTSz79VCbuuWf5kX22lcKW+jft0EHcuQFs73/P+++XRs2a+Xovev55Z4uGFQse9NNgQYuBAyP7hgsQQACBhiBAAKAh9CJtQAABBOqIwIKpv8roOy+vsYFv3Ga1ye3mHB+Yyuo/cdy7zj50v2Iz4nucffX6pHY6YPvuzWfku9eeTGvbQhNNNLjvhTdJl023rvSKuDPhlkCw/857y2Z7HabZ7Ns5AYOgFQhhSfyiTldw79+vav+Evd8MgxL0pXAsd4BtQbDAS6PGTWT8E3dJ/r/fr2TnzeNgF1hyQludUbZ2jW9/+s3C+10YNyhjAYUt9j1KE0QOcYIOo+8YHpgM0r6hPfVbSs3qe2eWU/Wwc+o7nHpqrM95zcKFTpK7ZV98UX591Ix2rAc3gIvs6L8CDY6kSrtjjpHeats4M7NCboA+zz0n7Y891rfF7lwB6WzLaAB8NAEBBBBwBAgA8CEggAACCNSogGW7H//U3ZoIcEKs/eXVebntibcEd9sefoouU+9U/qiPHxnhO8C0C1q0biv7XzZS2nXvI/Mm/aRJC68MXCkQVDf3M9zXrF5e6uyBt0z/QcUCEFZnW0FgxwpasQz+b910QeAefu9A0/1s2+ZgyQ4tEOBXttj3SNnh2D85x9qlu80h9by+2+/uLM33K7N/+c4JXqxZucL399bGvc79q9hAPVXsSMbRd18paz3JB/2W83+reQq+e+OfgZ7u1RxBF5nvuyMvC83FYKcR2FGJW2u+hFSyw4LvPpMP7rs2MDjkfbc3Q73zvW26qeRp5vrmffrE+tTde9lTN3TTpHedNWN95PaBWG+ovxd5cyOkZvotceKUo4+W4jFjpFmvXtJfV0uYu2/RgFWhHhs44/zzxbZl5GhOgaS71t8vgpojgEBVBAgAVEWNexBAAAEE0hKwffDv6DLuxXNmBN7nN/ub1kv+d7Et+7dZ2/mT/U8iyO23qez75xHSSP9v9F1XOEGAdIudCb/fpbeL1dld/vPWs/LNK48HDhht8D9IB5nb6my4+9z6qFnuSkn8XC+d8sVH8tFDN/k2wb3/P6puYQZB+Q5sH70NkC2pnl+x9+9w3Fmy+d6HV/h10MDau10hav+/PTRsK4b93lYOjH/ibpn46buBTbQEhDsef44M3E2zxmudUyUq+OBOBGnHys28+GKZf999Fd4TtRy9UqV0gFr04osy48ILZU1hoZM3oOv110vjLP8EkOl+u/X1em+Wf2uHBUW6jRjhrJaYtPfeYkkC2//hD9Lr0UedVQEUBBBAAIHKAgQA+CoQQAABBDa4QGnRQnnzpvOdme6gks5e7rAKR+0Zz9tpL9ntjOHy85hX5IvnHkxr6X/qvX7H6i2ZO0PeufUSXTZeGFi9vMF7yy6n/LnSefeWkf/rlx8LvC/smLsvnn9Ifhr9su+9qZUKFmzwq5sN0Ju3aiMrS5eGrtYIer8lOrQtH0Gz/zm9+jtbM1pkta1Qv6A6ewMrtgT/rZvPDzxVIGwrRuqFUSsUzGAbS+h40PEVBv8WOPjg/uuc4wz9ije5ot/Mvd2XOqZug/+RNfAXeE8AsOb2euQR6XD66RXyLoQt/2/gRDQPAQQQiCVAACAWExchgAACCFRHICopnz07dJ95Gi8PWl6eesSOfzhH+vx+Nx0QX1xpSbgtQd/+mDOdbQJjH7klcGCbWlZfXq0Y++CDBsO2h/7Dv90gU7/+xLeVYSsjogapzmqHi2+RrzS4MOGjNys832a9h/zxYt3rvmtolv2w949/8i6ZMPbtwN4xy0HDjqrw+7BZfe+xelHbG/ySBrpfFrVCwRlEbrOz7uO/plJQJiq3gncbyIpffpFJ++0nqwoKyqtgZ8v312XplqyOUj2B1XPnOrkRSr/57TQIy62QfeihMuWoo2Tphx9K5tZbO0kBM7r9drxn9d7K3QgggEDDEyAA0PD6lBYhgAACdU4gaom7VThsn3s6DQpLAJiaMV5YMEm+fOHhSgPiXU67VPrtuKdErSKwIMLmex9Wfr8dfff2iD+LrXTwK2Fn3EcNNMMy8Efda6ZbHXicjLIcASXF5VVzz3qvXrE8dCtE0Puj3h2WJ8Fv60Vmdo7s/5eR0rZzj/J6Tvt6nHygRykGFXeCQ79rolYo2KkGwy65Vdr36Ffp9qKZU+Wd2y6RFUuX+L7e67L0449l4u67V7jWfUxdOt9wutda4sBFzz4rlt2+9OuvpWlOjvR77bXIwMPKSZNk1uWXOxn0m2RnO4PnzG23LX+9nUiwQGfZFz70kHPMXpt995WeDz4Ymc/A7iv6179k0TPPSMkn6wNbvf/5T2l3xBFpNc3aVfj441Ko9y7/ofIRnXY04rrlyyX/4IOdkwE66RaMbrfeKo10xYu3eI0aNWkifbWObfXoQAoCCCCQJAECAEnqbdqKAAII1JJA2KA8VaVKs+pVrGvYUYQ2KN39jMvl38/cX2H237sMPGrFgndP/PeapO4bTVYXVLpuuo3sfeGN5cnl3NdFDTTDBrlRWyu21mXty5cUya+fvFOhat232E6GnnedU5+ogbzfdgd7WNTsfFCeBLvXm4/AVl7sqsGXXtsOqVDPqGMlQ78ZXVnxqZ424G27+wWb7Lq/DDlFj4N07ftP/T4qAaC3Xyyx3LSTTqpQf/cxdVX8nENvW7dypTPwn3XFFWIz5O5iuQOyjzzSGRi32GQTsaME3cW2LNhReMXvvVf+YxtQt95tN+d/L/vqKyn44x9l+c8/V7ivswYMut2kOSd8zKSsTJaMHu0k2FuZn1/hvuzDD3fyGaxbu1aa9ewpLfr3D0y+Z+2ar8f42XGKtvc/qPR/910nX4KdDmCrLfL0f2ftvHOFy8OMUscyrl28WDrruyyngF/wYEP0Hc9EAAEEakuAAEBtyfNeBBBAIEECYfvUUwxRydzicn304I0y5cuxvpfbknEb9HkT9XUZuJXsff4NYkfzWYka/NnS+n30GMCMFpnOuz594k5Zu3qV7zstuGArC/oP3sf391HvChvkRgUqtjrgWMn/7IMKpwt4M+1HnUAQlIAwanY+dEWHDs4Xz5kuhdMni62O6Dxwy0p5Agwr7DQH+33YN2P5A/y2eaQ6oWnzFs72iM4DBvn2S1QCwFQuidTN3iPq7OcbMgBQVlLiHH03XzPZRxW/lQi2YsES51mAwIr7tIKSceNkqmbHd29nSL0jKMmeJUGcf/fdTjAi9cygejXKyJABumQ/a0jFgI9db4kPLZli4VNPhTaraW6udLv5Zpl9zTVixy/61au6RlGu/B4BBBCojwIEAOpjr1FnBBBAoB4JxMnkbgPvYRePkNy8zarVsqg98Tk9+znn0NvstXsguPcFN4jN0qdK1OA2nUra8YQHXnG3tGrfsUoDzbBBbli+Aws85OZtXumUg4F7HCSDTzy/fPY16hm2UsD2yXtLVOLCsKMD4/itXrncOaJx7q+Vl37b/VHfTNS2k7CcE1Hfkb3fuwpk/j33OJn73WVDBQBsYGvvWqh74OMUv6Px5urg2QIIqZJ9yCHSW1cxrJo+XabobL0t+fcrfqca2ODfnjfnxhsjB/+pZ7pXG6R+Zu2afs45kYN/u95WNLTYbDMp1hUHFlDIe+MNaTNsWHmV0zXaWNs14vQX1yCAAAIbUoAAwIbU5dkIIIAAApH76Y0oKplbXMbVy0tD97PbmfQWkHCfP28zubucdok0bvLbvuGaDAAELaG3NkUNNKOy3IfV0wIAdrZ9mS65ThW/ffY/j3lVPn/2AV/ioH38dnHU8vygowPj9mXU1oRW7TrKgVfeI3Z6hF+JClCErayIc2yl92QE7xn1VqcNEgDQ1RPOagPNfu8uNghuf/zxknveebJiwgSZqv9/eb9vt530133+NmvufHe6R3/aaadJ0QsvlF9jy/pzdel+1AC8iy6V73rDDRXebYNwS8Rnmfrdpe0BB0inSy4RS3Rpv7fZfSs2eM8bNUpabr55+eWpIMLsa6+t8Axbpt9V65bRpYvkB+zXt0SAvZ94Qpq0/d9pEyFGHbTdHc86S2wFhG1VSJUN0ldxP3auQwABBDaiAAGAjYjNqxBAAIH6ILBO9/GuWr5MmmfqueN++3zTbMSk8e/JuMduDz1uL2yQnM7rogIA3mdZQGC/S28XWxngLlFL69OpU9ASentG1EAzM7u9HDD8LmnTyT+rebqBikHDjpbtj/6/Cv0atsw+bB9/1PL86uZ0sPwGb9x4vixb5H90pHPCwZ9HiG1p8CthW0Hs+j3+dKX03WEP33ujTpLwW32wsbYA+J420K6d9NZkedmaDM/+ZmdffbUzG58q7Y45RnrraoHGrdZbrZ41a31G/e+/L7/GEgCWlZY6gQNbwt+4RQtp0r69s7zeXbzHGlrugSn6/FSyP7vWghE9dDtAhzPOcPbUe/MjZHoCEnbPss8/l0k6wF9bVFT+uhYDBkjfV15xAgVLP/hAJu61V6X+snf1e/VVsWBDqkQa6YUzL7tM5o0cWX5P0NaGdP7WuRYBBBCoDwIEAOpDL1FHBBBAYCMJLJ49Xd6/7xonQV52116y51lXSbvufar8dpttH3P3VWJnsYcVb1b9qr4wakDtfW5vTTq3h7bRPftv16wqLZFRt19WYatAVesUNtCMCjSEnQBg9fnhneflq5f+HqtqfsGOqGX2YYGZqAF2dbcAFOs3+Np1Z4mdUuBXwuq2PhB0uW5/qJjALvWcqO0DZmq2QcVvZYRfEsCaXlZus+SzNFHdvDvvLK+aDYB7Pfyw5JxyijP495vdt+R23UaMKL+n9LvvZJIul18zf31wxWbk7Ug9CxrYQL6JBhT6PvecNNIggPtkA79jDRf87W/OqgF36aL78rtoEMJJqKez8VGDbUvUN+OCC2SBtiNVrA79XnpJWg8d6vzIL8BiP/fO/scxspUK0zTHweLXXy9/n61U6H7bbTUS9Iz1B8lFCCCAQC0JEACoJXheiwACCNQ1AVuOboO6ad98Wl41OyZtL02OZ7OtVSk28B9zz9WyZmVwJu+gWfiqvC8qK777mZYEzrv33/37qV9/Ih8/fIusXbM+SVpVi3epuPs5Ycvv7bqwfeoWpHjtr7qUecGcWFXzC3ZEeYXN4n/98mNiy+yDStQMfVilbRXKp0/eLRM9pxe47wkLMFgA4PXrz65w0oP7Xm8iRPfv4gR/bNvBQVfeK5ntOpTfWvLppzJxzz0r7YG3mXX37HSszgq4aOXUqZKvM902w50q3gGw3+y+d9beO5tuM/Ltjz1WZtpyfS2W6b/r9ddLiR1t6Jp1z9x6a+eowIxu61ekWPb8KUcfLcVjxpTXJ3ObbaSfDqxTpw74Dba92wj8ZuxzNSDQXWfoU1n5/QIAfrP/cYz8rumlxx1afgMKAggg0NAFCAA09B6mfQgggEBMgaDj6NrkdtOz0kfoPv0uMZ+0/jIbSNl57/Pz/xt6X9RZ7um8NGpA635Wh94DdPn/bdLMtjr4FZ25/PWTUc7+eFvJUNUSFACIszoiaJBbpjPB4564Q/LH/zbwCqufrXAYeu61YrPm7hK1AiFoZYbV/a2bLtAs/hWPenM/O2yQHVZXe/ZnT9+rbXsvdNtIWADAjv4br0cArtM+9CthdZv+/b/lg/uvc/IzBBW/rRF+A2+7P+xs+nS/qaKXX3b20rtLH52pt8F7qiz74gsnu39qP77frL13MG373xs1aSIln30m7gH8wkcflQJdxp8q3q0E3nfZdV11FUEXPQkgtX3Ib7DdV2f22+kRhanibZffkX62Z9+9GsHu9Vu2H8fIL1gz4P33y1cbpNsvXI8AAgjUJwECAPWpt6grAgggsAEFwgaDNuDZ67zrAxOueatlgzgbgOX/+/3QGkcdkZduc9MJAGx/zJkyaFjFwZTf++yZP733L2dlREnhPLHZaUuu10pnf7voyQHL9bi5mT99FVjVoCz+U774SD5+9NbQgabfINcG/+N1dnzS+NGhA2R3hYL28kcdQegXvIjbt/b+fjvsKbuefpk0tqXgMcri2QXyoa5CsWBUVAnaAmDZ/8c+cotYEsGgEpRc0dr2wX3Xan9+Hfp6v5UZ61atkul6zr0Nmt3FLwN/VNuCfu/d2+8+ui91j3dw73uNZ2Dvfl8PPVYwV9uxTpNH2nF88++7r/zX3pl777YHv2CD97hBv2u8CRT9cgR4AwB+QQKraBwj74kNfnWqah9xHwIIIFDXBQgA1PUeon6TB+mYAAAgAElEQVQIIIDARhKImg227QB2nn2PQduH7pMtXVwo4/4xUmb+GDwoTjUpp1d/Z3VBi6z/Ze+uZlsteeHoO4bL/Mm/LZH2e2RYdvt0qxC1F96O0Nvz7GsqDIJt2f67I4dL8fxZoa/rs92ueu/V5d7pDL7dDw5ayj9x3LtOXwWV7Y48TbY64LjyX69eUarX3yFTv/o4FpMFeLY++ESxRIgWNAkq1m/fvPK4LvkfFXu1RdvO3WX/v9wpligxVQo0SPOJJpy050WVLfc/Vn5/lCuTvq4W+O7NZ+S7156MDKwEbc0ofvddyddEfJZEz11yTjpJej7wgDTOClhtElVZ/X3ZihUy/cwzKxyR10Zn+vu++KI0yc52nmD7372D9qzBg6WfHpHXVBP6lTvpCQJ+Rwha0r28d94Ry13gt3Tfu5XAjhG04/9SxblfDZr3+S1viHew7c2L4CQePOEEWayJ/FLFu9LAfr78558lf7/9ZNWMGc5lfoEVP6PWu+/uJAlMGdn7CnSp/6Jnny1/X00GaWJ0JZcggAACtSpAAKBW+Xk5AgggUHcE4iTQswFd+555MmjfI6XbFtuJDaSdgYfOihfPny3/ff9VmfTZGLE92FHFnjXklItlwK77RV0a+/dxTwGoyW0HUcfN2cB3y/2Olq0O/INkNG8pCwsmydiHbw7cn+5urOVH2Ovcv0rnAYOc5fbjHr9TCvX+dErYUYJRR/m169Zbc0BcL607dJY5v/5HPnvqnlj1dtfP+rnzJltqIOAEzSWxmTRt1tz5tQUzFk79VX758A0p+HZ82rkW3MGFNatWyI/vviw/aE6CuDkbbBvA4FMuEguypHt/0PfjN7hMWXS69FLpet110rhly3S6r/xaO0JvsgYXbJl+qniXwFvG/vxDDpHSr39bwVDpmjlzZIIu+U8NpN2VcW9X8Fu6P2DsWGm9227rb9GAiZ0ksEQDBqmSue220l8DAE07rM+NUFZSIlNPPlkWayb/VPEet2eJCCfsuKPY+4LaZT9f9tVXzvtSiQvtZxXqY+/T4w0n7buvlIwfX/6sdkccIRa4aJyZ6fxs+Q8/yCQNJLhPN/BbcVClTuImBBBAoB4IEACoB51EFRFAAIGNJfCft551ZmKD9k7XZD26awBh6HnXlQ8Ia+LZNqh8/95rZNbP34Q+rrpn1LsfbkvOx+g7w/aM10TbqvqMsJMEogIAVX1nQ78vLP/A8p9+cgaqqwoKKjFYMsAed90lzfPyYmWbtxl9e55l2i/SffOWdM9dKqwA0AG5s/xfZ/fdxR0AWK2D/2l6WkDxe+9Vqpsl1OuvyfxSA3zvSQF2Q/mAW9+16IUXZNof/yjrdGVCqrQYOHD9CoL/rQAoHj3ayVmQykdg17kDABYgsG0ThU8+WaE+rXbaSfI0kWDTjh2dn1u9px53nNg2AHepkG9A62RGUzW7v23HSJU2eopAX82dYCsAzHO2nlAw95ZbKr5PAyKW3DAVuGjo3y/tQwCBZAsQAEh2/9N6BBBAoIJAusnlqspX1cSCcd4XtSQ/bEY8zvO918RZORH23CZNM5wZ8qigRVXqZvfYPvzdz7zcd8A57etx8sED11X10c59tsLBVoA0lGLfh61SWFlSHNik0CMOdSBqe+Ntub4tSfcrWbvsIjYzbcvzm/Xu/dsl6rhyyhQp/eYbKdZz75fqjPvaoqLAetigvfsddzgJ9ZZ+9JEzmPZe33LQIGcGfK2uIJilyfmWffml7/NsFtwG3Rlduzq/90u6102X+7fXAXbh44/LnBtuqLTVwe6z4/RsJYHNtM84/3xZMXFihffZ83s/8YQ0zclxBuNL3n7btz5drr1WOqqhrQywHAEl48ZVus62HPTSfAZmWKjPtIG91zxllH3YYVKkQYtZesKBd4uGd1VCQ/mWaQcCCCDgJ0AAgO8CAQQQQKCCgGXv//jvt8n0735balyTRFFHC5bpAOqnWfPklW9/kh/1v5csXz+IymreTPp36iCHbL2Z7NyvpzTWpeV+JWpJftiMeFXb+fOYV+SL5x6s0sqJvMF7y1a6H91yAiwrWpBWFSx4YMcZhiW8C8rkby9aOG2ivvcvofeHVcgGytsefqou43/d2QJSk8WW+HfdfFsnIaDllahKadm2vSxfsiitW3tqzga7Z8GUCYH3hQYA7K7/zZBPP/vs0AF8WhWLeXHjFi2kUfPmsnbJkph3rL8s97zzpPudd5Yfu+eX4d/3gfZ3GHDagl1vA/AmbdqIbWEILRHPsXttdYKtBvAGFdJpaEbnzs5WgaBVCek8q65fa//sfPuHX+WDCfkye/FSWa2JHe2fm53aZMmQvN5yxLZbSIes9VsjKAggkBwBAgDJ6WtaigACCMQWsKX0X730qLM/uyZndy1xm2WWb9f9tyRhqUrZgW3fTJsp93zwmcxZEpzB3a7vn5sjw/fbXXrlrE9+5i5RS/I32XV/zT1wUawl2HHBLGhi2wDm/vpD3Fuc62zmf2/dY2/70b99/Wn57vWnYt9vg++dTzhfJn/xYeDqAcshsN+lt0tOz36+z41zFGFQhSyQs+v/DRfbymGD9DH3Xi1LF8yNXf+wC61t2x/7JxmoffXZM/fLhI/eTOu5Fjzou/0estleh8j7mtXfVmnEKamcC99rMsCwFRmRAYD/vcxm8mdcdJHv7HWc+nivycjNlcatW8vKyZMDb++ms+C2BN9ZCu9JRpi6yVYMLNbZfvfvez32mHQ49dTy5wYda+h+cbOePcVm4Yv1CL2gYrP47fSYwsmHHx4YDGmre/LLli93VjwEFRv825GHS0aNkoLTTgu8rqkaNdXl/kFBgs66msDq686T4E2mWJW+qUv3LFu5Sh7+5Et596eJYgHVoNJcT+f4ww5byTHbbSlNmwQn6axLbaMuCCBQfQECANU35AkIIIBAwxTQf3GcqXvpLfGbZa2vTrFl4gN2GSZ29J4Ndr1lpe7NffjjL+XNHybEnkXPzmwpNxyyl2zaJbfC48KW5Ddu0lSGnnut2BFyNV3iZvZPvTe7a0/Z58KbpHXHLs6P0gki2D27n3G55OZtJj+PeVU+f/b/2bsOMKuKpFuSGdKQ45BzzjnnKOawhvV313XVXRQVhJWcQRBlzbvu6uoqJgwgOeecc84MGYaBAYaBv07jZR+P9+7t7ntfmKHr+/wQXt8O1Td0VZ069X7A5cjwLBzauIJL3w2SJs/DQHBctHjuDS4LWfDWuIjSz/touLITxHfiuE/KNW7PqIJnKIbLLEIQjZ865nU6d/Sg1JbBeQCOB1Q+QH97ls+lRVwZwIkcEE6DWnxdrW5P0KrvP6WNUycGHc8OVeF/0Y0rV4TRCrh70qZNUmvwbZQ+d26Kve8+QiWB7I0bC2cCWPOT4+90tlhEg8SR3oMvvXRbxQD0CXQA8uaRfrCHc/MtI9iX/f/W2Pz8x48eLSDzgSRH69ZU4qOPhBNh7yOPCJZ+f8nDhn/ce+9R+ly5RMrAsSFDbmsCdEB+RkkU4X9PPnw4aD/Z6tcXaQxZKlQQxIKB1oaOkVpR/MMP6RrrBuvzT4cQc/7kEzrcu/dtxIT5uCpAcZ7nPZkyKe9PtF2w9dgJGjplLp284FwJA3PHfd+hcjl6pW0T4wSIts008zEaCJEGjAMgRIo13RoNGA0YDaQVDQABgCjz2h8/V3YEAKJesl5zNsieJuT9B5JLV5Np3MxFtGCnc+13/+uLxuakUQ92pMK5ctz2E8rJLf7s7TucCTIGsZt9AwweDP928HEcuOGAaPbs64SIs68g73zOB0Po2Lb1AacRyJFyOfG8SB/wrw4A3bf56yCKq97Afkls6G2a8T2t+eFfjkZy9rwFqM6DzwpegUBl/ax7BX0lnj4hrcqMWWPY8OdUCC45aBn+vhejr9l/H8Br3B20T+i1WPX61PipHrc5JnDBAU5ngRMgWKoE1oKxa3HJwnQcFT1zaI9IjQiEHNDmr2A9Xz14kC7MnSsi3SDZu7ydHV4+UXqQ6GUsXJhg8MbUqkXIy0eJunt4TrfdJ8wTED9qFJ1lcjsYxGhXuH9/ysUM+PRbuUXA3FGCL37szTKPiPoX4Jz8rFWqCPQLOAP2M0N/Cl8fx+3yslMB/+4rcF6c4ag7cusRUYczAmX18jHRIMj1kGoAST5+nE5ymcNTnI8Px0TW6tWpICMf8jBxn9XG6guOkGsnTxIIEQu8/LLgQbDm7N8PkAx5OdpfgJ0ZVhk/jAe0wKmPP6bjnLKAagaoPoDxYhllYFVZuLR+PcWzswMcA/dw5YW8vNbC/foJ7oHExYsJ6RlwyMApUJxJFuFcSO2yct9hGjVtPiVcvqK0FDw7v29Ui55oWIsCJ1YpdWcaGw0YDUS5BowDIMo3yEzPaMBowGggmjSQeCqejalltH/NIko4foQNpLO3UgRwiMySI5ay5clPRSrXohK1m1K+EuWEQRVMrqVcp3GzFtGsrcENO6f11y1ZjAbf24YAZ70lKFG2bDat/OYTMUdEhUvVb0kNGIHgb3Q79a/6O4zg47s203quqABHACL7EOSjF6tWj6q2f5DyIAUiCIeBZUSjIsP5+MMivzpbngJUih0pldt0p+xcks9fEH0HUuPghuWifa7CcdTg8RepGOfQBxvHv4+zR/ZzKb3v6PCmVbfy5uFEuLmftals47aijF8gw9+/L6zh3NEDYg+Obl1HiaeOExwVlmSKyU7ZOMKPUpLlm3ag2CJs5P5muAbTNwgqD65fxnP8lg30vaKMIO456KZE7SZUqXU3ylUoLuh2XU26SNvm/CzmBL1ijphH4Uo1qXb3pylPXOnbrsX8lzOvw/Gdm8RYuIcKcjnGho+/IOZrxGggmjSw5ehx6v/TLGXj31pDxvTpaRC/RxuUCv4MRdN6zVyMBowG9DVgHAD6ujNXGg0YDRgNGA240AAyU/+7fB19vmydNOw/0HAwAnt1aEbtGcZqxGjAaMBo4G7TADhT+vwwnY6cC165QkYn5ZlkdcxDnQThqhGjAaOBtKsB4wBIu3trVmY0YDRgNBDVGtjMEas3f5xJIKxyK7WKF6Fh97W7HQXgtlNzvdGA0YDRQJRrACiqMTMW0tztwYkhZZeQgVE4AxkF0Kh0cdlLTDujAaOBVKgB4wBIhZtmpmw0YDRgNJDaNZDIRv/fJs0gEFZ5IVkyZqCRD3SgakXvhMd70b9dH/tOnaVzl5LE2IZJO9TaNv0bDRgN+GoA6VPgULnGKS1eSNNyJalfl1YEZ4ARowGjgbSpAeMASJv7alZlNGA0EEQDKIkEo3M2H5rWHDhCxxMSRZkk1EYuljsXta1UluvMV6JsBgIZ0nto0tot9OGCFa6g//4T/H3j2vQUk1iFU0BgOIQZt1dz+cLcXJXgKSbSwj0UkyljOKdhxjIaMBq4CzVw5mISvf7dVDp4Rq7MpYyKCubMTu882pXy57izWovM9aaN0YDRQPRrwDgAon+PzAyNBowGPNAAjPxFu/bTPxetcqwxnyNLZpFT3riMIfryQPV3dBHPTpfe33NZNJf5qv4dA7YK+Go4I1fjZy+hJbsPUDY2+K38W5BpVSlSgB6oXZUalSluWLWtjeJnECXsTnKZtqLMYA92eyNGA0YD+hr4AhwqS9fqdxDgyswZ0tPw+ztQzbib5UmNGA0YDaQ9DRgHQNrbU7OiMGsA9csPnz1Pu46fpm3xJ+kQe+JByAOD8yx75/Gnv4BgJysbDIgYls6fh0C8A4MBEejbmMzDvJa0Ohyi/O+wobaKo7SyAiMOToDWFcvIXmLaSWpA9tBaiEv7DezWhq7yMybDbh2XJ5bGP9KZYvm5CpcM+3Ue7T5xmsY+3JniEy7Q+3OX0S7+OwTzn/BYV8qTLebWdPA+AGT330tWE6J3HauWpx6tG1P69Olo2Z4D9OH8FdxPItVhToN+XVsLMq7TiZdowtylhBJfGbndi60aUscq5cO1RM/GQRm5I2+8IaoUoEQbSq/l6tjxVgk4zwbijpAXfYDfxdApED9I00hIukJ4X1sC3ebjKGd1Tt1oXakMVS5cQCCBoln2nz5L363eJNBLp/n+ucG6xLuqSGwOalPRoJeiee+8npusIxUkqY/UrUa/q1+D3pu3TKriykv8jrm/FpeLNGI0YDSQJjVgHABpclvNokKpAeQurzt4lBZyzfINh4+JQ7xXgg91AT6QNilbgrpUq0jF88aa6KFL5W46Ek+DJ88VOdqqkpORAMgrr1Aov+qlpn0QDZy5eIle/XaqcJrZCYyavp1aUPPyXC6P5SNOF/h+zWbba3JlzSIM8VL5codN/9+t2USfLFx1q4Y2nBXjZy2hHcdPiUM3DHzLpPStegDjE+SHSDUZ/WBHoY+3ZiwSBn4yG6/JKSmElAakE4Dd+8SFi+I3pBwAmot1Fo3Neds60f977IBYsns/37cdw6oHGYVf3raNjnKt+rgJE+j0l1/SUa7Jnu+55yhu/Hi6J5N71nEY/SiF9tXKDbTxcLzQoYrAIfvHZvWoXeWyUecIwN5+z/favxavsV0X7o3B97YVTmUjaVsDePd8vGCl4yJrcCR/aPd2Ii3pyNkE6vntr3xuuWR7XZfqFaln2yaOfZsGRgNGA6lTA8YBkDr3zcw6zBqA0Q/4+KS1m2n/6XOe5i3bLaUwRxAfZ699G45OGWSA+qYvZmj2W8yO7IZlPmCNefWpmCt+08DMrbuEoYvIpZ34s/qvP3SMKwbM4AhucKMOB9xRbEwjkhsuOXEB6Qw3y2/VL1WMnmtaj3afPM1OgZVs2He6zQiH03D09AX0aL3qIj2gH1dA2McRXUTb/r1kDXViZ8GTzGGwgNsNZ2RBC3Z+wAm15+QZgYQ4l5REvb6bJqLYgSC6mAPygeEkGMUOgEqFI+C4YiKySxs2CPXH1KghDP3EJUuEkU/8277f/54yly5NBXv2pPgxYyjfH/9IWatWdbVd0MfP67eJyPhZDUef/+DVixWiNzu3orzZ/4fccDVBDy7eweiyvkyamXD5imNvQJKNeagjO5OzO7Y1DVKnBnAmQRrVTnY02ok/qz+IAgf/MoeW7T1oex0cr/0ZgRTdeJjUuXdm1kYD0aAB4wCIhl0wc4hKDcA82ccH708ZqruKobeBoPzhmng0R6bCpQPVcRABHPTLbKkDs13fiEQP4rzyBqXiVKdg2vtpAIZav59mCQSNnQAJg/SL9pXL3WoGQ/vliVPoJEfC7QSGcjNmsQ61INoMBFCJvLlFNG0g32u+cwuERkC6AKL4r7VrRlc5Oo0qCICply2Ql9Iz4/Zgvs/g6APUf8DPs6hgruyUcv0G9WEkRNUiBRkFcFMHSC0awhE9OBx8xR+N4HR4X7HvEI2atoDycorCiAfae2IwAuZ/8M9/FsZ++thYylK5MqWcOUMF2ODPVKwYXT1wgHZ16UJX9++nnAz/Lz1xIqXPlUtru6x0CqBDLkgYxiqDAF0x7P72FMfGdKQF36LxsxbT1E07pKfyGDuZgGYwkjY1AAMehrwT8z+QIGMe6iRSiSz5jDkDvmTuADvB+2YEo98MmWnavH/MqowGjAPA3ANGA34awGELMFLk4sK77hSpDKcC65UsRq+3bxZVkalwrl92LOyfTM64bH/gAejbuaWJhsgqLEg7pGMgink5+X952IGaBmKhBoqjD1+7zaFsYLgcAKc4L7/H15PFAXkc8w4g0gZCQETvUZLwmcZ1OMpf5bZ7Jik5mTKmSy9KBcJg7cURPHCGZGKjv3fH5rdqbwNtNHjyHKEa35JcyGVHOgCcBUgb8IV5WxHBfNmz0QCO3MmUI4RDYv6OvSINwSvEwDU29g+99BIV6tuXruzZQyc/+YRKfPwxHR87lpK2bKES//wnXb90ScD/4955R5sIEASSI6bOp+0cGQ+VFGdOCaRa5MkWPk6JQGuRTZvxvTYSfBih2gfT7+0agNGPZ3cxvyecJFBllHn8zANhZBwATtozvxsNpF0NGAdA2t1bszINDYAsziLbiibD33cpJsfTfmNNWSSNGz9Ml8jk8WMqgRwuMJ7fZMg8kB12Ei4HwLZjJ9khMV0Y/hbvAKD3iOpfZqTDWxx1QzWJYGI5EBDV94/Sfc057J8uXi36RlUDVDeATN+8k8Zyve9A5IKb2emF/H+sH6lDMgIEwAfzlwt0QY82jT1LM7owZw4dfv11Kv7RR3Q9MZHOfPMNFRk8mI68+Sad/+UXyvvMMwQ+gJKff04Z8qnlqsNBixKeIDNzk9ojox+06ca50D04F9oJTSHbn047mfQX/369dOrozNlcEzoNyObxB7sHljIx5kBGD9idcQwCIHT7Z3o2GogGDRgHQDTsgplDxDUAKCkIxlBOx5clOuITCzIB5AUPva8dVw4oGK1TjMi8AMseN2uRFMuxygRhiAWCXKv0cbe3BQljTyb/Q8TbSYByAXmev1gRa7vrw+UAQDnJias2EtIVAN23SkZijluPnqAJj3ejfDY55JYDAUbsQ3Wq0p9bNLi1LCAJft24nfyRENa/1ylRlO/Htp4Z7E77ofw7v0/PsaF/6OWXqfCAAXSDnTfETpH8nBpwiB0DCVOnCidAwV696B5GP8gKnu/Plq6hbzjXP1wO2mgwpC2HkKyerHbhehZU52Xau9PAj+u20Pvzljt2gtSiQI5I33dPsE6MA8BRvaaB0UCq1oBxAKTq7TOT90IDKLGFqJpKiTgvxnXbB0qdDWUjoFIYCc/czjnU16O82jjeS6e8SJ15/KFpXUHIaERPA1Zeu9Pe2DH5R4sDwILbW4RzIOuDAQ/n4YCfZ7OT47yjA8CKwqVnB4Kvc8nqA2XeEPkHAgAOKN9/92XohlH8LRvEE1dtENUDUHngKSYSBAph2JS5tI7JE6sVLUgvc4R/0totNH3LLvH3QcwU/w07MCZv2CaIE4FCAILhH0xeiDYwfK33y1rmbJgwZ6moVACCub9xOowMy/zFVavowP/9360cf8D/k48epbM//EBx775L92TMKH0zYW54tpFiEW7pXK0C9WzXNGIoAJn7PpBOzDsr3HdK6MfzfQ84jRaMyd84AJw0Z343Gkj7GjAOgLS/x2aFNhpAbej+TLYVf/5CqtRTOfbw4/AOo+luF+QE9+b8aJm9BMPxa3ygB2v6IIZCAobtJKIcG5OxGdHTgBW9drraLvIkYwiFI+ppQbIblSkhlrOBjWwQZuFwjjSFUkwM6ESgZcH5kdLz7mNdbxHw+SIlfA045IH3YAJA3N8WQgJw+AmMFpjMaAFwEcABAP4B8AOcSrwoYL5WWcFMv5UXTJfuHsoTA9K/DkwAOF8QFyKFAWR3Q9hhAMcE+rjK1RZAfPl4gxqiWgGcHnAKgLtAhWX+2unTdGzoUDrJ6QAZCxQQaIDCXAow/4svOt0Kt37H2GO4esLSPfbM5dIdKjbEet9mnoc8TJYYbrHSSpDioSqB8r9V+zDto0sDOLOg0sf5pMu2EwMyqX+XVrfKqPo2Ng6A6NpTMxujgUhowDgAIqF1M2ZUaABkYv05WqdTHz4qFvDbJKIhRzXS+kBU+R2uvT59y07HqaDEFyKuFiuybC3llhVKUz8+UBlR14AK/N+u/nSkHAAHuPQnUEK4B0Dsh6g5ILivtW8q8vzhRErhexCCg/cLjAZAOzux+BD8HR7WAR+pAb7IAOvQDui7VepwD5cbRFlApArg335ct5X/2yII/TAfGPgvc/46+AR2nzhNiGSXzp+H1uw/Qk82qsl8BTMpJzsPx7Nxu43J9MAqjsj+3/g+B0lYLP+WKyYLzWBEwKvsMGvHTjBUOwB3wJvcphXrI6jwPBMXLaKT//gHFRs9mq4ePEjHhg0TaQA52rShdFnliPUibfxjfZkzpA9YdlH9SVC/wpcrQvVq4wBQ1Vj0t5eF/9shqYwDIPr32czQaCDUGjAOgFBr2PQflRrwmiU+kotEtG4kR/OqFS0UyWlEdGyUlQOSw4ldHtwJ0FWFQv+rj24xqyPSZidwHAznsmBZFWDLEVVKFA2uQmIWLP8fy3FyACAKbhnHXi7/Cy6ZBX4Q1FW3cvthoGfl8a5zmb7Xv59Km4/cjNDCSYAShijnF0wQuR/K0faFDGf3R5ZYqRKItlvkgujHShkAr4CFGLBQBE8y5L9J2RKicgDucd+yX1YEeQs7PH25CqxxUFkEaQbgNAAPClAH3WtWpk84FaB28SL0FRMSWiiBUvlyk6ULJ+MS5QCPvPEGcbK+YP8vwiiA87/+KqL/Wcrfye8QSFeh4vTQuTciBadHJZo3GNmkU+bQaY909GCuiZwG4OiGkw4lAJ0kWP4/rpNxAAAl15+riUSS/NJpjeZ3owGjAX0NGAeAvu7MlalUA8cYQotSWoB/eymoF48DMoj5KhXOL2p7x2S6WXs3R5abf164fFX8eTzhAm1nFvHFuw+IMlbJXBPcjfiWCnPTT2q8FrBrQJ1X7z/sOP1AaAnZ+vKGFMlRvUEbyLL/I5ruX97O6lSmCkCoCNtgqI+ctoCJ/orT7xgS3/+n2VSvVDF6tkkdkX4D6H2/n2YSYPrjHukijHA78YV1+xtpwZj+rdKAvk4IOCVgkOPdA+OgLEf3+3RqKeb00lc/C36Qv7RqKMgXMTffUn+/MIoBef33sbH/l9aNqDeXJESu/8ttGzPzfSUxfUSfX/jyJ4LuP3ryPgH9t/bylqOGDfx4jvDHjxlDxUaNorzPPiuI/cDyf5SN/bgJE+j0l1+Ksn+5unWjEowIyJAnj+PNBCfJf+F4WbYubIR/dpOKVAqQivPMf/52zjTHDTANok4Dsuz/mLjd/SpTBcAg3qJu+82EjAY81YBxAHiqTtNZtGsAcNIBHCl2KiUmuw4cvBF5u69WZarMh+10DP9VFUS5Zm/bTR9zxE0nyoPxYHC89XAnKpM/r+rwqb494MiAYDs5UYLpSBZiG/XM61G6kyo5zHa1y9QedH0AACAASURBVGX68c+n91IlqBQCeP+B02eFsYxyk4jyd6pWnn7H5JALuSb3vxhqL4NA8L3n/DkLrAi7v8PJOrQDlo989MK5ctLQX+fSEnYiok79sPvaUzmG74MLA/B9RI5hBLSoUEpEDeEgeIXTAbpyWTvBl8FriOeyp3AAPMhVCGDo4/0IQsO+7EQAVwAI90az4yOF196/ayuqUaywcJ6iXOqt9w3/dnTQIIqpU4dQ/g9/5mjZku7hd+PBHj0oc+nSVPC11+j4uHFUqG9fKeMf+zZ3+x56a8Yix+faf4+xR3CEPFSnGtUtWVQ4Q+AknMYlFP+xcJV2lRdfQkYv7yunvmRqtgfrIxx8GE7zN797pwE4Iofysy1TAeMldvzdXytwGpLlTLSbGVBFzzSu7d3kTU9GA0YDUaUB4wCIqu0wkwmlBhBRAsM1GLPdCg7+j9arLsp3AXbshSQwudaY6QtpuQS8L9B4j/F8/tisnhdTSTV9qET/g6EkZB0AJiKid1vIklahdzsjy5cEL9hM7BwIerMPfBUMYHAA4FmFY8ASWQSCdc8lXrlyh8PASnPwv9/gcAD510Euo4j3D8j94BSBY+scE4Lh3/Auwv8L4XnBQYnZYY7CgcH/j+ohcDSivVXyFH5L/B1tkNpg8WPAIYD+L/CfqERgjdmxSnl6pV0T8W+QpM2b6SDn9sPAPz95MgH+X3TkSEqfIwftbNWKkk+coJwdO1LpiRNvVQSw2w/dFC2Qovbq0FzwHAQSOAHenrVYyoDyvz5SCKDPGOXxJSMhVCWSvAWqczXt5TQgS6TqtPcyZSXtHAhyszWtjAaMBqJZA8YBEM27Y+bmqQbAogyGbhxwdQXRpfoM/e3RurEg3vJa3CAUInVA9VoHKv3J5v7DUEGeMwxMfzEOABWNq7e1IO0yV8KhhnJ6gUQG/hpqngYY3HM4Mt28XEkRWUYEHZB4ROE5YM5IoCr0XNN6lIGNczvBc/63STNExB15/ojgWwJo/gfsXHiJYflIWfEVRPVHTJ0vyvEVzpWDXmjZgEpwxYG/z11Ga7lsIAQogCc4TeHn9dsI8PEK/PfX2jfjCPgOJi/cLiLqtUsUpRf52m9XbaJZjD5CulJvNpxPc5qAVe4Phn/bymXpifo16SsuMfgL9wfpWKUcPde8/k3HJzsMruzZQxny5qWLK1fSgeefF22yN2kioP7puNrAuR9/FLn/xRgBkD5XLsfbQOcdCMcLdNG+cjlbFJYKGaX/RJ3er4jK4r90vzlFHBcq2cCJ9yJYN3bpNJJDm2ZRpAE47Xoxagdknk6CahXjORWpaO6cAZs6pWThnOPLF+I0nvndaMBoIPVpwDgAUt+emRlraEAlUhyse0TTAIl7mOts60D9Zae95+QZQfqkWp3A6aMvO35qaQdIMw7Hixl67SR2hEiyDgBDqOWk5cC/y0atcLUds7wMWWOo87QtQjaUyAPLP1A3MWx8jueo8iYmAQSbPiLsd4tcPXSI9j76KMWNH0/Z6tenC3Pn0t7f/Y6yVKhAxZgTIKZePTr92WeUtGEDFXv7bcENYCdAK3yxbC39h/P+ZQXP9gAmKysSG9jY8e3Hl3xRtn+rnZMDYPny5fTkk09SrVq1qA6nQRQpUoTuvfdeio2NVR3qVnuZtJdgnftyRWhPwFwYNRpQQVKB+2MUk93CMeYvMs+AcR5FzbabiRgNhEwDxgEQMtWajqNJA7J54sHmDOMfZbAQEVPP8lfTBD7QMCimbtqhdKET7E+ps1TQ2CqBhtQJJ3EbWUb/hlDLSct3/q4StXJi8JfJWw01Uzsg8rO27hZRf6wNc0ZOPZAAazgC70uyp66tVHbFb+R/CbNmUan//pcyFipEF1esoBPvvkuZSpakE+wUuH75MqXPnZvKMAogR4sWjgtUdX6ClLF3xxa3UhYcB+AGuhF1OwfAFU7lGDFiBNWtW5dOnz5NP/30E2ViAtjhw4dTuXLlZKYVsI1M2kuwzp0cFtqTMhdGRAMqSCo7Bn8Zp1IhRhdNeKwrI5NiIrJWM6jRgNFA6DVgHACh17EZIcIaUIkUB5oq4HC/b1SLnmBSnFAb/9b4KmQ/vnN2rM0d4b3wcniULZu4aqNjl06OERmWbac+HCdxlzZQiVo5EfhZ5HjBVBlO2Co4AEZPX3AbmSjmDzh/UYlIdFq4HZKPHqXd3bvTpdWrRfS/+AcfCAJAS64nJgpugIxFi1KmuDjHJas6PoH26Mk8BHblFgMNGgoHAMb54YcfaPbs2dSnTx/Knj07vc2Ih1deeYXy5/9fyVFHJfg1cFMC0JRxs9c2DOFlew7S9C07aS+j7s7/xp0BdF++7NmoVvHC9GDtqlSK+STC9d23m7EKksqOwE8G8RbqVCrV58C0NxowGvBeA8YB4L1OTY9RpgGU+wN5FmpZ60iNuMI0tHs7z8j+ZOYgU6c3UD93C0xdJbLsRAwnE1m529IrZO5RmTYqDOZuYavIyYcBjlKcoRA4M1Dqr3XFMgL6jzz/8bOWCCdAg9Jx1KZSGVECNBqMhVCs37/PxMWL6eRHH1HhN9+kw716UeLSpRTHef55nnrKEeofaH4q7+l2jMR6rV0zR66FcDgAEP1HtB9/fvjhh/Tee+/RxYsXqWHDhvQP5kFw4wCQKdcWbK8Ni3tgzaDqDoiAJzKvBZwATlKxUH76W+eWUikmTn3p/g7eoj7MGbLt2AmpLtymUnVhVFNPrhhixGjAaCDtasA4ANLu3pqV/aYB3Wg6Lgf0fxCTxzUo5RzB8lLhMl76u9kBsIzZ163SZk56h8HWlw9wwQyzUVzmDGUY7cTAaZ20HPh3J7Ip36vsKgDIHIDteB70Zn/7VScuJHLpvOmCgA/Qf5TYQmlIRJTBOg/SLNVotBfzUunj8ObVtOhfY+lGyjVq33ME5StZXuXy29ui+gH+Y9K7G2z8nmDD92i/fpT7kUeoKOf/Jx87RokLFlD+l16ScgjIvqcRnRzCDlmrUoHqAnQRAIGqgOzbt49e4vW98cYbAuqfJ08eunr1KoEP4FcmPhwyZAjlkiA+DLYGGbb2YNealKU7NQOCyTGM3FnKkX8VAa/H0O5tCU7KSIgMAao1Lye0moxT1tw7kdhlM6bRQHg1YBwA4dW3GS0CGlCBzvlPr1bxIlxfu13YD/Yq0GnfOd8NCABVqLDdYUYWSWDHIRCBWzpVDAnizQE/zxa58TLilqfBK8gzooJfrdwgSvzVK1GMHuTKBPmy38yFPZ14id6ds/SO8n+hIs1KvnyJDq5bRntXzqdT+3dSUsJZusHkl5As2XNRwQrVqFqHh6hgWa73jVp+NnI+/hBNHf06Xbl4ga5fS6YKLTpTk9/3lNkauTbsDEhctIj2/+EPon16hsHnZoLAQmwcO80N7WXK3bk1/pEOBschHIiq4usAuMzcBkeOHBGM///5z38E2d+kSZNExL927dqUOXNm4QgAGqBUqVKqQ91qL+OcDNS5kxGoPaFUfCEi/+NmLRIcHjpSmY3/EUysp+t40hnTumblvsP8Lp1FuH+dxAmt5uSUdeJicRrf/G40YDSQOjRgHACpY5/MLDU1kJScLEr/AaarI5EyqE0KQPDdQirHK99MIeRhO4kTLFwm/x8lBBFxRPlHI/IaUCUws6s7LXMA9qJudaASdCW5zN44ZvfHvWQJSP9+XreV5u3YQ2cuJlHHquVFaVCn8n+y2ktKOEerf/iU9iydTSlsrEPAcZAlRyylYyb9K4kJdO3qTfLLe/j+rHP/M1Sjy+O3GdqHN66kuR8No7oPPkuV29xHq777J22fN5lav9if1v70OWXPW5BavdBPdkrS7ZKPH6fDnPt+eccOKvPzz1L5/+jcKTIPYrIxD3Z0BcWWIUALtlDLQXXhwgWR5x8fH08pXFIRcP8nnniCHnroITp37hwt5tQIOAKefvpp8R/2TUfcfLuc3ns680nt10xau4U+ZPJOlGrUEexj/y6tCI7GcIsKEsQu5U3GKeuUMhfutZvxjAaMBkKjAeMACI1eTa9RogFVI8R32pGMoujmft4N0D1ZqDD20i6vHL87RUPQpljuXPQ2G4CGEVntoZYp22f16ETg5xQd9upZtYwERPvac545Kg/A8PxLq0bCuMcBekf8KSrM/5aPSf/0TDt7PSaePkHTx/am8/GHKXO2HFS57X1UpmEbylmgiDD2LUk4cYSWffkeHd60ijJkzkIdXh1JhcpXEz9fZ4j/vA+H0f41i6n2fb/naH8Xjv6/Stly56eWz/elOe8P4f/PFxIHwA2OfB/q2ZOylC9PBV5+WfqmsSN5RCpWrw7NBP+CG3HzPbAqTCCyP3r0aMqbNy89wukOiPZPmzZNMP//+c9/pqZNm9KWLVvo008/paFDh1KOHDm0puxmrsaIu13l0OWr304V6TtuJBK58TJl+3zXZEfghzSmlydOseVDskvFcqM7c63RgNFAdGnAOACiaz/MbDzWgG4uPabhBKXzeKq3dffjui30/rzlykMM7NaGmpUrqXxdarlAFf5vd2CTPRR2rlaB2cabhsTYSy1615mnDLmi1S/qVQcroReuqJUVHT6WcEGQCcax48dXFu8+QG/NWEjgI4CAHGxAt9aEeuteytkj+2nWu/2pXNMOVK3jw5SSfFVA9hH993UAYMyE40fo11E96dK5M1T3oT/cRAGwnD64h6a91YtyFy1J7XoMofidm2jOe4P598eoEqMBpvI1hSpUD5oCkJx0iRZ+OoYOrl9OdR54hqp3fkx6iXAAxI8cSbEcEc9ahVMTJGXTkXjqy0Rnl5Ov3XaFl1VYdFOrMCHfdytSAL744gv6+OOPKY4rHDRr1owqVqxIX3/9teACKFOmDM2ZM4fGcylEXQ4ANxUAwE0xhHPWo52TQvLWcN1MBkEkM4hXaUYyY1ltZNPUrPaBuCqs32T04AWSSmV9pq3RgNFAZDRgHACR0bsZNUwa0IXSY3o42E94vNut/N8wTVkMIxOZ9p+PnREVzrmHcqxzl5KoJ0dyDp05JzWMHSJi5tZdbNAtsoWEZsmYgUZy3me1ooWkxjON/qcBlXvYrgSgTMqHFwdzyzhE1Y/+XVvf5vCZu32PuFeSGfLtK3VLFgsp+R+i/FNHcd7+pQu3RfitOVw6e4omD+9BQA00/N1LVKXd/eInwP13L51Fnd8YS7kKxdGKiR/Rlpk/UJu/DhaR/+lj36D6jz5P5Zt1DHjLnty7jdv0oatJF6l0/ZYhQQr4D4z85ne4qgLKsvlK4zIlqE+nFp5UYZExgAIpJFheNBwBa9eupfnz59PKlStpM5c9TOTyhyVKlKD+/ftTly5dtFMAZMjagr1vUCIROjNyUwO6DnV//UXCsaJCAIj52lV/cCqlavL/zRNjNHD3aMA4AO6evb4rV5oaHQAyEc9Amwmo8oTHuqZpqLpMzr6lGztiNui430+zaN3Bo7bPRaRIIFP7w6pKtmbH4C9jtHkRtbLeFcj1fqphrVtbsCP+pIhMJ1y+IvJ/X2M0yBl2RPVjbhH822jOSy9fMF9ItuzAuqU05+8D2YgvRp37jKesOWNvGwdG/qJ/jaOMWWOoU6+3KG/xMsJon/VOP6rYqhunDrQWXAGzJwxgVMBu6tx7LB3dtp7WT/5S/H/uYoHzmYEAWPL5O3zNLmr0VA8qUul/+gjJQn/rFM/lp4tX0+QN2wn12NtXKUfPNavnifGPIVRyqX3XaeegstolM99MxowZBfnf+++/L8j/7rvvPm11OaW92HVspStoD57GLnQyfGWXaxddl+1DtZ3KNw99B3N6y5wrTOqI6u6Y9kYDqVcDxgGQevfOzFxCA6rec98uI4UAUI1yW3O+G3L3VA5ydoeZFfsO0SBmA/eP6PruP8j/BnJpN+jViJoGVO9hu7xVJySBV4RnlgOgOqM9sO/Yf+TMopLB7hOnyZ+BHgbaf1esFwgARKlDIYjcb57xPRWv2Yja/GUgpUufQZTeu3juFG2b8wttmTVJpAjU4jz/Wt2eCMi2j/SAKSN6UPoMGbn030ha/O9xlCkmm4jqi/7uElHNpfZVixOXSFISO4S4BCLK/3Xo0IGADLiOigODBwuOAFVRdaD59u/Ep6E6l7TQ3isEQCQcKypzt9t7mbNQJDgO0sL9ZdZgNJAaNWAcAKlx18ycpTXghgMgUpB63TmndQJAmQiG740RzCGCfgay8b96/2Hb+yjU8G7pmzgVNpQ5bPouK1hkTYa1vWqRgqI8F+CrbuR80mV6jdNLDnB6SZOyJagCR/URiYYToGhsThrFkX6Q/1kCB8CktZvFv4M00GsBkR/y9g+uX0a17n2SqnN+/1wm7zu0ccWtoXLkL8w5+v9HZRq0Esb/0a1raekXEwQ3QKGKNajln/qKigFTx7wuUgGqMwfAwn+MpuZ/7C2cCmcO7RUOAfzZ7NnXqVj1+oJ48MLJY6JkIEgFW/ypjxjPt+9yTTowf8AroiJB4unjtPy/7/O8VnIawotUqfW9XqvCk/5Uc6ll7k+rzZo1a+jHH3+kdu3aiSoAS5YsoXHjxlGlSpW05q7qQPMdJFQlKbUWEiUXyaCInKYaqXQwJweo77ztzixO5LmRrHLgpHvzu9GA0YD3GjAOAO91anqMIg3IGBB2042EUa3jAABEFcRlMFTSqqgalcFyIZFbO3raAtuayjjsDeXSf0gBMKKuAVXYqlVizX8kGdK2x+pVpz8yTNwLCZTrHxuTle+FtqKihCWWMwrzG/9IFyqa2/vnDqUAQdZ37tghavPSQGGcL/rXWMH6f/VSooD912ByvmodHxGGOBwDc/4+SEwxHUPRAeMHMWCRSjVFPn9hdgjASXD5wnnq0HMEnTmyT5ANwkGQPmMmQTRYkA3+9j2H076VC8RYFVt2EUSBR7etE22BNkBblFLr8Mpwyp6voOgbXAWYww2OescWLs7pCuMoS/bbSRS92B83fcjcS8H6d4r8njp1ivr27Sui/127dqXp06fTcS6H+Pzzz2tN2Q0B4N2QCqaqVFnCV7t+gfIZwNwgXpX6lFmDKhLEjrh4/Owl9OvG7UGHvRvOEDI6N22MBu4WDRgHwN2y03fxOp0+fHaqaVAqjiG+bcP60ddxADxStxo917x+mmaqVy2NGKgiAmq2v/7dVDroQCLYsUp5eqVdEwEDN6KuAZUKAOg9mIHlBH/1qvyf7wq3HTtBn3N0H0iAmkwI+EzjOlQw5+1M/4HSBdS1ZH/F2cP7ROT+OiNWOr4+ivKX/l80OX7HRpr93iC6evECNXj8BVHmD3n/J5i8r93LQylDxsw0/e0+VK3Dw5SHeQHAI4AqAtevp1CL596gfCXKib7Ps3Oh5r1PUb5S5YXzoGSdpiI1YMnn42n7/F8FsWCFFp1F36gk0OzZ10TawEJ2DrR9aRCnIPxAhzevprKN2opyhTPfeZMN/5wB+Qq81o9qf6rvD6t/vAOGsDOwfqlitkOCBPDFF1+kw4cPU/bs2Wns2LHaHABuCADt0mlUdZaW2qukj/mvO2eWzIIMtgJX/ginqKJWgjl/ZBAld0MKYTj3zoxlNBDtGjAOgGjfITM/1xpwgr7ZDRCJSLAq1B116sc81NHzcmSuFe9xB26hkMgBnsBRkMk2URBMORDc2+OlpPnuVAnMAjlrZKJfduSBXioZz+SEOUuZM+I61ShWiH5av5UrUZynN5hpvVWF0l4OdauvY0zWN4MN6qw5clG3NydQDLP33xKOwM/9YCjtW71QsPQjDQDlALPnLSgM+JUTP6ZDm1aKygGXGUkw5/3B4tIStRpT6xcH0IH1S2keX1+4Yk1q98owwSWw+vtPqTZzCVTr9IggDYzftVlE+bPlyS/6RuS/698mCGLAQxtWUKm6zWk2Oxay5srN1QbepjNMMjiLrwPSoC2XHsyQST33PSSK/K1T1XvSmosMx8SBAwcE+d+mTZtEVYDnnntOlAdMp+lAVHnX+evMVAAIfBclcvnOAT/Poo2H45VuMyCABnK5z0hUgkH60csTpxAqochIsHQoGURWJNCOMmsybYwGjAZCowHjAAiNXk2vUaQBt/A/5Pcixzg71yoPl8iQ1GEuiEwMva8dVeE86LQsqk6RQJGQYKXcfPWWMX166tWhGbWuWCYtqzPkaxv26zyaz6kWMhIsii+T8hEsdUBmXJU2eIf04IN4/PkLty5rV7ksVwRoFjJ00N4V82jeR8OpQJlK1OG1UZQpa7ZbY19OPC+g96cP7BIwfZTzw9/B+A/JmCWryMdHZH7DlK9p3S9fUGZE5n8rC7jq209o47RvqXKb7tToyb/Sgk9G0e5ls0WqASoDTBnxiiAb7NZvAiUlnGW0QC92LhSge/u/JzgCIHu4/Xy+DgZ/5zfG0bqfv6C1P31+K21ARb92bS9dukSfffaZiKYXKaKXkiPjTAo2Bxkn09tvv01jxowRXbz66qv02muvUXp+l+iI6rvOfwyndAWdOaWVa5AS+A47gYGwQBqLnSAnHqiPHq0b34EACpc+VKsYBYviOzmU7FIHwrVWM47RgNFAeDVgHADh1bcZLUIa+OeiVTRx1Ubt0UN92PefGI4mS3btp3GzFhNggIEEkX9ETkvly629rtRyYSADzG7u/jDYLUePU38u+4eybXbSrXpF6tG2SZpOpQj1nqvybgQjrnJKIwg3Kdf+02fpu9WbuCLAGWrPxn/XGhUpM+e9h0osg7pQheoiLz9j5qzCKD9//DAt/+oDwQWQIXMWAfnPVbCYMNovcXWABo+/SBU5JSDl2lVRQWDjrxPpHjZGY2Lzikh9xixZ6McBzwuiP/AHVGzFOetje9Nl5gKo0vZ+hv5PoSucWpApJjsjD96lbXMnC4QAxurIjoiC5apy2/M0bXQvOnN4L8VVb0DNn+t9yyEBFEGt7k/doZZrjKL49ddfBVke/h8581WqVHFUHwj2EFlv0aKFKK2nI6rvD98x4Azs27ml7Tth165d9NZbb1GPHj2oYsWKlMHFfaEa9fWdq6kAIHd3xCckMsHnNoKj/di5CwSnCwQOYOTCNywdR12qVaTieWMj+i1YxGeAwZPnyC2KWwUiU5VJI2hariT169LKpLxJa9o0NBpI/RowDoDUv4dmBRIaOHT2vMj9Pp14SaJ14CYtUAO8fTPXbOMqE4AxtebAEVrN/+06fkpcimh/iwqlBPM4amXfDbKV87L7/DCdoA8Z8T0IHeOoLa49ci7B9lL/Mm8y45g2d2pAJt/U96pANdZlIrblmaV/zEOdworMCed+W3n49zCMPGvOm04+RONBtAcBxL7pM69SmYatxd+XMPv/9nmT6Wb7WCb3u8BOgGSBIED6wP7Vi4RRD7I/VBhAP8jntwgDrbUB8p8td346sWerIBpMYVRB9nyFRGUB9A1yPzgA4Izgf+DLbgjnANpdT0kRaQSBHAAzZswgRPObN29OkydPpqeffloKIj916lQ6efIk5cyZk6pVq0Zly5ZV3gbV94fvAC+1akj31wruqLhy5YpAKEDmz59PTZs2pfvvv58KFy7MnIvq72c3jPWmAoDyrRHVFzhxoPhPPhDxrRP8H/coUG/tK5eLal2YyRkNGA14qwHjAPBWn6a3KNbAVys20L+XrnGE/tktAWXAXm7TmOqULBbRyEAUqzkkU3OKBvsP+vvGtemphrVINu/T5P17t22qEcwCObLThMe7Ub7sMbcmIQP/t/bYu5lHV0/zPhxGe1fOv21SMPpR+g9GfwWG/vsy7QP+v56h/lvn/iIqAMDor9r+AS7L110w/8/7aBid3LONchYsKqoD7F46m3P5l1P+UhUp8cwJunjmJBWv0VCUCDzPxv7sCf3pGrP+o9JAxZbdaPWkf9GuRdMFkSBIBGvf/3+MQlghEALFazbkfovRltk/CpJB8AP4SnJyMn3yySf02GOPCXZ8RMyRH49yec2aNaPVq1dT3rx5Rd78rFmzqGXLliLqX7p0acGonyNHDqpevTo1atSIli5dSmfPnhXOgEmTJtGwYcOoRIkStpun+v6wOguWnnL58mXRJAujKQAlnzNnDn388ce0aNEi8e81atQQ63WaV6BJuyGrMxUAousZdjsbVd6KQO9EJ/g/CE7febSrQD4YMRowGrh7NGAcAHfPXt/1K0X0uD+TAG04dMyVLuAxL5s/Dz1Wv4aACoYSBuxqomnoYqdDjP9SkRqBEn6AT647eNRWEzj4oNIDIspG3GtANW81EHGVU+QL3BdvPdyJyuTP637CUdoDYP6A49d/9HmRqx8KQQnAOR8MIRAOAsrf9q+DRTk/rwUG8wcffEDPPPMMIaKPKP7ixYtFlBwGPQxmyLFjx0Sef3x8PGXkUoaNGzemnTt3UufOnemXX34RBvXChQupePHihMg7UAHdu3cXzgM70a0EEwidsmPHDsH2D9K/WrVq0Z/+9Cf68ssvqXfv3oL9/5tvvqH9+/eLFAfVVAC3+f+mAoDXd25k+1PhUsFM/clUZdBYnatVoJ7tmpqARmS32oxuNBB2DRgHQNhVbgaMpAZk4eCyc4QzoAAbkDWKFSYcvuLy5GLCoJskWRnTp6OcWbOYD6usMoO0Uz0Ux2TKSH06taRJazcT4I92EqjGu8vp3vWXq5Zb8zdasN/9mK/BznFTp0RRLs3W1jjfXNxtMP7B4o/yfpBa9z7JUf1nXPRof+mUKVNo4sSJ1KRJE5o5cyZVrlxZkOUB3j9ixAhKSkoSjgAY/EACAEoPY7927doi0p87d26qUKEClS9fXqAC4FSIjY0VhnauXLmCDp7E6IM3f5ypzP6ODgPdZ0AwgPDv4YcfFo6H9957j86dO0cgAsTf9+zZI/gARo4cKeasImB7f+WbKXScc9R1xFQA0NFadF6jet8G4n9YtvcgDf5lDiGlKpDIlriMTg2ZWRkNGA240YBxALjRnrk2VWoAfAD9+EDolBPu3iTuCAAAIABJREFU5eJycymhPzWvT22ZPEw9K9TLmaS+vmSiGL6rwqEGBHGA/9uJMf5Dcy+o1jD3J67ac/I09fpuWlDCRpOz6n7fkCIwiyH+F8+corga9Wnr7J+oDUf/USYw3AJCQMDlq1atKvgBvBbVlBTf8YNVmTh69CiNGjVKoBcKFCgg0Ag9e/YUjoh58+bRoUOHaNy4cQKhoCJu8v8xjqkAoKLt6G57kb9ffSbNoG3MfyMj/mSqIBIezyTCUzftCHp5WudRkdGbaWM0cLdqwDgA7tadv8vXDTLA4VPnaUWFdFUHhuFB97ahBqXidLuIyHXXOcd185HjgjV5y9ETdCrxIuHfIEh/KBybgx5gkiyQCGVg1IPXsu/UWUHgeD7pZt6tF4Jc2aHd290VFRS80JdMH4jcn7mYRJ8xz8acbXtkLhFt/KOWThU7UP3i7Uc6E0pX3c2ClKYFO/fRrK27aO/JM7c5vFC7vjSnKT3ZoCbViCt8h5rA6r/+l/9S2x6DacvMSXR892bq0me84AcItyD/f/v27SK/v0wZ78tvOpGg2a33TWZGb1WhdMAmyP0HegFohPfff5+KFStGKUyCCIfAK6+8IhAOqqKa6uTbv6kAoKrt6GyPL2sCf+tg+I+ZvtCxco21Cn8CSAQ48N0EqiSYPN+iPj1cp1p0KiJMs4K+9/H78xc+34BwGegb63xjVYVozgTQv+OUT6ALjRgNpBUNGAdAWtlJsw5lDVxLuU7frN5IIAe0ygApd6J4QRcuM9eTy8ylFjlw+hyNmjafdp04bTtlHD7/r3Ed+l2Dm7m8soKP75r9h+njhSsJY1kfXtnrw9UO1RYqFylAf+NyYCCt80Jw/x04c47mbt8jDns4sJ1lA9rSQZ5sWem+mlXokbrVQuJYcbsGPDNrmV9hLhv7Gw4fE8a/jvgSV8mUrPIiZxX33THWN8qAreL7D06mc5cuUzIbcJbAiM7Ne1C9aCFCKbiKhfJHxT5g7rO37qYP5i8PWiLUWkOgUolJCedo6qieXM6vGlXv/ChNHf065S1Rltr8ZaCoCqAqN65dofNL/0GZi9agrGWaqV5Oc+fOpRUrVoh0gEyZMilf73SBE59EsOux/2Mf7uzoJDxx4oQg/7v33ntFKsDgwYMFR4CqA0C1fKb/vIOV03TSj8zvvkYSnnkYldazAidwvVLF6K+tGlFeHyJPmX6tNijLN5sdWfPZoWWV5cM3JS8/f0jDeJjfgSXzqqVTBBrfcprBmY3vjfXdxxpKcMk/ID6ASApndR3rXTR/xz5avHu/eBf5vodk9ehPpupEfOkVjwp0uOFQPC3ndIONR+LFN8zXWQ8jOjYmi3iOGpYuTk3Lloga5y0CQW/PXkxA3sChZyemVKLsnWjapRYNGAdAatkpM8+QaQBQu2+5vjcOirJl5nQnA09y/66tU0UaAIzS/j/PZsNIzrALVIPYSU8wft+asUjrwOPUdyh+d3sIsA7SE1dtpCW7Dzg6nnAIfpUJmjpVLR+K5Sj3iflvOXqcvli2TqBndA6q/oP6OgCcclYDGbQqi8DzjcM/nvVTiiVBcZBtXr4kPd2oNqFqRCQE+v/v8nX0Oevf6cBqzc+fGOzk3m00fWwfavTkXyjhxDFROaDZH3pRuSbtby3petJ5Slj5H0o+tZvSxeSl3C17ULqssQGXfPnASkrau5SyxNWirGVb3NYm5eJpOr/sn5Ry/qi4PrbZi5Q+R8GwqQ76Gjl1vnCyqUrZAnnpLS4ziciqjCCVAc4MkBWCp6BHjx4yl91q4xbpFKiahtIEgjQ+yo6yEazD7fEnbbtTdW5b75IP56+gnVzi1u5+xrP3bNM6bKBX0/52gv8HXBAH2elqJ+04Te+1ds1C7uzDuQPvoSkbtyu/iwLN33f/ZXhU3HzLsHe7OSgAtJbOdwDVlPAeBbomFKhBmftelQ8qEFmtzDimjdFAtGrAOACidWfMvMKugavXUmj2tt2EAwkIeEIhOkZyKObh1Cc8+H1+mO4Y+fftR/UAeObiJXr126l0mDkZUovE5Yml8Qw/B3+Aiqgcdv37jYaDB+a/niN/iDrDUPFSLAMVRFVgvV68a3/Q7lHZYdh97ZTJ/3Ag/n7NZvqGHS9unXyIDnZkh8zzzOmBqGs4BcSIqGRyOfma1LCBSL5O7d/JDoA3KPlKEt1gnecvXZE69BxBmWL+h2y5sO57ypAjP2UuVosSVn1JWYrXpSwl6gcc8+K2GXT12GbKXuMBypi31G1tcC3dSKF0WXJS8ukD3EddunJ0E+Wo+TClzx76qhsyiJJgipR11qKqweTJkwkOgHXr1omShfXq1aMhQ4aIMoGyootUsPoPxXtCxUhS+bYBZj1h7lKpyKu1PjcpdCoVgEKJpMBaYPijHPG0TTsdHcCy9w7a+e7/Jo7E92X+gGDvCbwXBnI6YiOOyKsK0o3GMbeAk9NGpt9IlVUG+m7IlLkEwlpZMcSzspoy7VKLBowDILXslJlnSDSADwEiG8j/konIup2EyiHJ7Vhurp/JcExE5mWjjIhU9+d8WRyaZcUt4ZXsOF6204myqcAMA83VF4oMg+YKO6osQU5iqPMSEQEcNW0BbePnRPZ+UNG55QAIFfkfDqwjOY3Fa8cFDq99OSWkcuECKsvVbivjIPHvPBBfwnU2VFd++wltnfMT5StZnlo+/zfKWaDIrUuvX71IF1Z/TRlyFqKUi6cIaIDr1y7z3wvTPRmz0uX9yylTwQo3//3KRbqRzI4E/j19riKUcuEk5WzwNGUuUp1/P0cJq7/ifztBKZdOU0yFdpSpQHlK2r1QtL9+JZHuyZCZxzjNyICXKEOs9/wDbqLqL7VqSPczt4mTJCQkiDKAX3/9NQ0fPpx27dpFGzduFFUAYmLkeCqwt2BrBwJGV7z+tsBpNpDntJpTZGREZnw4EhcxzB8GJAxhVdF1AKp+z/xRM6rzDNQeqV0/cGUaoKfcOiED9W85ALLyNyEU5H+4H75ZtYm+XrnBE+SXtQY4VO+tWYmea1ZP2bGruy9ODpJA/Rq+BF1tm+uiVQPGARCtO2PmFVINIOfwO4b9g0ArFB/jYJN/smEteqZx7ZCuzW3nMvBBGUPDaR44SHy6eLVTs6j6HeSBEx7rKpXDiMPuEo5m47ALw92NAIaMA3MgjgQYoi+0bECNypTQhscGO7Aiav750rWeRqp8x/KNUHtN/gf9T2MG7PfnLQ/Z/BEt7NWhuchrDbXoHFp1+BJSLp2lxA2T6PqlM5SSeIoy5i/HQXy+965coHvSZxKGe/pseehaQjylYwM+PTsKMuYrS1cOraYMuUuwcc9t2XEAJ8G1hOOUknSW0mfNJa7LVKAiXTm+lRh+QJkKVaarJ3YIx0LG/GWDIgzc6FW1JKU1VuYM6Wn4/R2oZgACxWDzAfP/Sy+9JOD/AwcOFEgAWTlyNoF6fvsr82hckr3kjnZef1uc0nH8J+CbyhNoEXC2f8HpK3jv63K9gPhz/CNdqGhu+RQc1TKymLvXDgDZNArtzecLrQg1Upu8Jv8LB2ly4zLFqXfHFpQ9xKgqHUeqV3wJbvbXXGs04LUGjAPAa42a/qJWA1beGpiWkbcWimim3eLd5i+HS7GqMGPM67F61emP7MFXERwGYVymJpGFAeLQ+fGClTSZ8zvDcZ+5gccG0n8COyzAQA1ip1CKBbctmDObYzqIyj2GZ/1rJvdERQJdY0N23SAQe71Ds6Bs8bL92LWTKenlf73u+waR+8SNP9P1q4mUpWRDypSvDJ1b8PebDoAMWW7+mTEL5/zXpew1H6RLO+fQxc1ThHOAWQQpV+PnbqUCJKz8nK4e387/9idGFXwlUAFCMmRi5MBl7i8TpcsYQ7Et/hqUY8CN/j7j98uX/J5Rlfw5stG77OiTIfw8c+YMXbx4kQoXLkxnz56lV199lZ577jmlkoZOhG0y87erWCBzvW8bVSPJqQIBjH98d39mpJ2b96GOY0YVBeJlCoBbxIPKvlkIjO/WbBLfnmCCexvklrI8JrLcCSpzDdYWCA84X0LpBHBCmgWamxu+BC/0YvowGgiFBowDIBRaNX1GnQb2nz4rPoqrucyLmwOIm4XVLVmMBnPeHQyGaBXVgx/WUYQJ0cYwWVahnGrs+KnRASADA0zkSP2Y6Qs4vzC0xrP/PeRfTk/3HjvEnAwDmfzRiSxLt3/f66zD9qGz52xTTsAujkNrHJcAdBIdojynPp1+R4RoKHMTVCkSGoI7mZJe/nN0c2hF7n7y6X03Sfuy5XVaflT+7gZWL+vow8K3bt0qIv8XLlygtm3b0vHjx6lu3bri32TEzTyt/nUMY7u5geX/lW+miJJoMmJXMcEr49+ah2p0XtW5ooMyCKQjOB6/WrGe/sOQ/1A7ITE+HACvcIWh3t9PE/n5wQRVZZ5j/pJ7JDZWhQNCojupJqEmYXRCmvlPUteRKrVY08hoIIIaMA6ACCrfDB16DYQqb0115sWZPG74/e0JcO1oFh3vuEpk1nftqS0FALneIx7oYBudQOQcxjPg2uEWL0jAcHAc+Mts29rRXq4L0ajRD3akv89dRkCeBBMVKHukKkvgGYeTAuUbvRanqJ45tN6pcVQv6ckko4ccWN8D7RXKwf25RQPpbQQB4LJly+iDDz6guLg4evnll6loUTlOAy/g/14ZrdaCVeH/lfjdOIrfjf6kmKFwxqk4AHSqQKhWfwh0k3jt9JC5EZECUqFQPsElAadSIFGBssORPYAJR4GWDKcATfICP3sP1Hbm31Cdlw7xsBtHqur8THujgXBqwDgAwqltM1ZYNYC8OzC9olxNJATkNiDh6lKtAnWtUTGqI/+WflS94yoHCv89WH/oGJdlmnEbqV0k9klmTBh3g7u3tY1AR+rAZM1fhoTLbq2AyoJhPp7LZYVLALH+Y7O69DbzJARjrFaJwKBEYf+fZhEcMZEQleia7Px0KnJ44QySnV+0toMz6w2uZKLDv6ECp//xxx9F6b/OnTtTpkyZ6OOPP6ZBgwZR/fqBqyb460vVuRNI37rVSYLt3fjZS+hXTl+SlWAVYLx2xqkiHXScQCroj0D6gfGP1KNvmGMonGjDJxrUpAPs7LKroiJrzGIN42YtYo6k3bK3gKftVBBfKgNP27xTfGtk90WH3FhlPqat0UAkNWAcAJHUvhk7ZBoAw/woZv722hCAUV+Qoe6VixQQcN+CbMCUyp+bQGaWk0s+RaqmrReKBDEi4INwnMiKG0NDlWVadk5etkNuffsq5ehPzG9gV/It0gcmrFm1DKOvniIB9cT4QACUyJvblmlc9tAKB8zfuPTV1mMnvLwFlPryMn/YGliVwRzXORGyKS3Kg8aIxCZwaVE88/tOnhXvZRjoiVeu0IHTXC2A/16pUH56hLlEEIGVgSc7TWvejr00nMtKqgoIN4FKKV8wcJnCTZs2CZh/mzZtCAYCqgD8/PPPNH36dFq8eDEVKlSI/v3vf1PlypUdh9YhXA3UafVihQTCLGvGjI5jOjUAKS6eo83sTJOVQA6TUDjjVJ+vbcdOUp9J05UqDrh5j4YC8SC7B02YiHQTR+uDnXlUHKkw/MfNXBQUSSA7JzftkNIGbhWcrbwQfB+c0iP8x8FZ751Hu4rvlBGjgbSmAeMASGs7atZDXkcd8nH+McrbdahSnkpwJDg1G/l2t4dOJEoVKus/PpjtP1+2lmbzgcNrZ43OowCDPy9DuAFpbV2pDNVmUiInzgYvDn1wLFUtWpDRIhWpBjOPA0YOEr7Z2+QjMLpGn1fIBRhDWTNmUKqqgWuw9pQgkFWVetVfMekf6mvLRnd07g+Za1TSFZz60zEQVaOkTnOw+x2Or4TLl9mQvyrKLAKtAMMeaI5dJ27+efZiknQONO6FZxrXoccb1HDtBFCNYlvrtIOA49565513KCUlhTp16kT58+cX/+E+hsAx0LdvX3rjjTeoQoUKjqrVqewQqFO36B/fPlVJ8wLl/4fKGadCzog1/bhui6gCoiKvt29GHauWV7nkVluvzh6ZuAoF32pK5fbwrgwG/ccEZUsonriAQMB0OsxcMJEUN+jCQPNWTWtBH41KF6eBzNvklRMikvo0YxsN+GvAOADMPZGmNODVBxgH0WblShJgdaXy53F9GI12JevAjLEmN4clGZ2oEjgBUj7h8W4Ep024xM09B8Ohfqli9GLLhrexMsMx0oejcNsUotkqubGWbuC8+MfClfQtw1V1BU6Ttuws+T0bbpjv4MlzdLu64zrZQyuIC1H6CuWqVKVUvtyE/NlqRQtR1kwZBP/BT+u20owtu7TKB3p5cNUxEL3OB8c9cpCj9EAi7Dt1Rhj6V6+lCGM/FKISqQw2flJyMqcXzdTKX4azt3/X1gHf+ZfZ2TFgwACqWLEizZ07l2bPnk3VqlWjZs2aCeK/K4xoePvtt2ncuHFSKQC6Tgr/des6/wLpb+HOfTSUkROyjjR/hwnulwmcQoAKKF6Lan7+qGkLlJyobpxnbt5Blp6QMvh/TeqIkn79+P5VQWHY6VrWkermewBHeQdGy91XqzI70WOEMwJpfqjCgXeGjnjlTNUhN8Z83QY4dNZsrjEaCJcGjAMgXJo244RcA15ADmH4I5ryh6Z1BdT/bhEdmDF0o2N0quhUtVJAuB0AbqDzODD9uUV9Ad3HfecrqsRgqtBYa6wV+w7RICaNSuaIpo4AevwG1262npVFu/Z75gDAofWNTi0cy+vpGhxwXLzQsgF1DaB/6MINJ4JMtQgnfeseWr18BsJR/zuQHtzAsNEfopgvT5yiRWaJd//j9WsE3B7LAfDAAw9QzZo1adu2bTRz5kzBAbBnzx5xTffu3WnEiBGUN6999QQdQrJg94wKZ4HTfYdyfd+v2ezU7Nbv/tVH3L5T7AZWyc8H90MvTmlT4QBSRRhYc3Wbzub/LdBJw7DTm2yq3p6TZwRvBrgTVAQEubgHA52Z3HAiwCHy9iMgVnXn0NdxpGL9XjrWVPRp2hoNhEMDxgEQDi2bMUKuAS9ga2Do79u5JeFjdjeJm8MGIqfPNK4dMnVFswMAB5sxMxaKlBNVQZR40L1tCQZ0IFElSNQx+s4wNBtRc51yf0AuPMrlpADX9k2J8dIBIHto1SmRB+O/F+eXtq5YxnbrdJ2KsnO3G1ynIgf6i8mUkUZxDrvb95hXqSGqzwbau81pV31+rDk6RYAB/R89ejQVK1aMnn766VtLu3r1Ki1cuJC+/PJL6t+/P5UpY39f4UJdp6u/Pp3mrKJ/GLIDuIrJGi6XKyu+KDBdJJnsWCqlTlVTGTCHYNUMnOY3ae0W+pAdJ7KoCd/+CvG5Y2j3dgQkkiVuvsn+c5V1pOI6VRJg61kdwvPPnjlTUDXpcuR4QcIHB/F4Jv6bummH0zbe8bsdGki5M3OB0UCUacA4AKJsQ8x01DWASNk7s5bQ9C071S/+7YoWDPt8jXP/cHi+20QnN87SEYiyxjzUyfbj70afqtEoVYiom7npRrpkasar5q6qGpw4FH3B3AuoUa0qMJ6fbVqH4ZHV7oBJqzpsgo2Ngx8M9PaVyzlOT2fMbhz178E1s2XI5lSZozFhu7rojgviBrqoBqtvLxAIqlBwmXXJtlG9n/37VX1+rOtlIsCLFi2iv//97/Tuu+9S4cKFbxsaJIA//fQTDRkyhGJigkctvTTw3N5rvgsAKqEHIydkK4H4O5t0nkXZewLt7NAZ/v0s3XOAS5rOUTLKVRwM1nggze3NUXNZnfnOE9+rIVxdBg5cXznFqUw9vp4skCxuRfYbjdSnV76ZQseZDFhWYmOyCsLMMpwm6SS6ziG3aCBdVAPW4xUCwUk35nejgUhowDgAIqF1M6anGkD9cJQvC1ZGzGmwdpXL0mvtmG02vTdss07jRdPvbqGLMNRebdeUOmmSJjnpYhjnos5nNm9ZcWs4yI6je4CXjTyr5q6qkoDp5qtiv3/fqBY9wciPQMazVwaA7KFVh9m5SGxO4bQqJJniozMG7iM3sGwdVIPvvevFwVXV+Sb77Mi0c/scqz4/1pxkkAeXLl0SBv6JEydo4MCBVKJEiVtL2rp1Kw0bNozGjh1LRYoUCbpUN05X/04RQZ7wWFfXMGn0q8qa7zu27jtF5n5AG0SyEWkGZ4qMfL1yA326eLVM01ttXmrVkO6vJV9/3k3OfFF+DwGpA+Shv3jlAFBxpOogUlQh8jpj6KIyLJ3qoBp898MLZ6rSTWgaGw2ESQPGARAmRZthQqMBtwYsDnxO8LXQzDw6etWNYvvO3u4g43aV0eoA0DnIQBdPs/H8VKPatpFnHQJAlciYm+iyk7PMCweAyqFVB+r9GJea+yOXdVQRnXW5IZBye2jF2h7hFI3nmteXQjkE0oXqs6eiT6e2Krne/n3pPD9WH7J7dvr0aRo0aBBNmzZNEACCDwDpAeADAPv/yJEjgyIAdLkdgunMrbPEt1/VFB5rnzIxn4kM8R+4Sv7cogGT3BWhoVPmKZGcqiAd8I4bOmUuAcUiKzqpFLrRZScUmFcOAFlHKu7JwYyWgGNKVoCWGftw59vIa52u1UEZuCE1detIxXryMqEw1hnHfARGjAbSkgaMAyAt7eZduBZdchfzYifBcA6I5Or9h13fOU6Goe4AqkaIl4fhYHPWjQiXY7gnIj44yNqJKoEZDObBXKqocZn/RSLt+tc9FBXnEpg4CKFEYTDRMZT9+5I9tOI6VUNZl6Ffx9GgW0JKd3/89Qg2feQWo5KCjqg+ezpjBLtGNbLo248qgabvtSqoDeT9A/L/xRdfENICIF27dqXevXvbRv/dfLMC6cvLPGXV59dymMgYwv5G72dL1wqGeFlRSe/ScQLJpH/4z1X1/YPr8b5+gZ0gD9QOjjTwwgGg4kjVeefoMPTrOBp0HDPWPunsT6D7Ed/WAVwZ5G5Eico+n6Zd6tOAcQCkvj0zM/5NA27IXdDF3Q7t8iL6b92MMocanRtX1QgJhwNAB74L6P8gNtIblIpzVIOqsakSGcPg363ZRB8vWOk4D98GsvNXNSD8J6FCWKVDWKZ7f+gcyHWhq14dWqFbN+icSKUAAFY+hh1lSNXQkZX7DjOR3SzbmuiB+s3BxJzIZ4YDKlRiF/1HPj2eM9XyirKoBZk1qb5vQQDYgdO/nKL/gVKfVB0AKg41VScqdCOT/uGrQ90qDnVLFhMOWzD/BxOd941/XyrvOtVnxg05n843QsUxZ+lBx6kRbD+cUt9kni3Txmgg2jRgHADRtiNmPtIa0IGTWZ17kSMrPdEobOhl9N9anhOsUUcNqgdSlUOPznx04bsqEQRVAjOVyJguegHkWK8zKR8MdDvROdz59qeyfzqHfF1jSYfzQacyQyjyqFHpoHeH5srRq0iQAIJUrE/H5gQjSVdUDUtrnDhGuIznkmOYQ6jELvpfoVB+UbYQhqWKqKT/2PWblJxMb3Lt+Y2H46WGtyKzgEijmghKRgaTQAgx1Xe7SsWZrcdOUB8m5sNzKyuqBIA6aWCy5VrdOgBUHKnQj+oz4waWr5pmgvmpIoLccDMEu1+wd8Pvb0/4RhkxGkgLGjAOgLSwi3fpGlS91r5q0oGvpSU1z2NivdHTFihHyZx04CbiGKhv1UOiigHptJZAv+uUllKFYqsSmKlExlTRBdCB7KEVbd04AGRRBta+6KzFt2SZyv7roA1UHQBuuBns1qIbvdJl7VbRK9qifFg+ziduXaEMda9ZSdxvuqIDMbbGUnmOdOaHUmhDOC8d7PT+gj26t0YlUVIU9etVZGC3NtSsXEmVSwK2Re33nt9OpUNnzkn1ZRmB0zbvoImrNga9Bs72MQ91vI3pXvV5Uk1z0jEyVQgAde8zWUeqWweADMrA2jCdtag4nf1vDJ1zm6oDQCYlReom92vk9flGZw7mGqMBrzRgHABeadL0E3YNqHqtfSeoAykL+wJDNGCoD/Yqhw+nJUabA0A1Oo/1IQd72H3tbCGflh50Is0qkTEdWHdTNi76dWnlGP3HGtw4AFTvm+mbd9LYmTdzr2XETS4p+le9F1UdAG6rmdjpAM6Vvp1aEPLFVWTL0ePU/6dZlKBolMJgi2WuC+TMor450lTK5s9LuZk/okTeWP57VlFyNVjZ1RvJSXRPBubK4H5UBMZzr++n0e4Tp1UuE21VniPlzvkCu5QrGMmPMjnlu7OXKDllVZxzTnNWNTqRqoG86BFT59Phs+cDdo9INMrrAgHgK6r7pJrmpPoeUn036PBMwBE88oEOVK1oIaetINW98O1Q1ZGquhcYy42zTLXSBMZTcQDYOdocFS/RoEZcYcGtcjeWjJZQj2mSijRgHACpaLPMVP+nAR2WX+tqLw9NqW1PoLf/MvHS51z//cYN/M170Y04BpqJqtHlJjLhpAmdSAn6VIks6cDaZZ1ZOgc9HOAHcr4qDnwyolN6C/2qoiRwjeoh322Ot+q9qOIAQGrG3ybNIECXQyW60SvUBf9s6RpatueggFTDiMd+lSuQT0TrKzF0PSsb8zD0Ec3PmeWm4a8rVw6vp8RNv1CWuFqUrWo3pW50EDrWAF5F0gNN2Gl/UescelRxaGEcN1Bs/3mqGmZAW6H86Pvzlwf9lgRz6qka0KrvddVnVVWPqs5H6FrFEYw0kB4Tp1D8+QtK9z8aq6Sbob2Os0E1XcJ3Ear3Ga5VcQDM2rqbxrFjGN/rUIiX55tQzM/0aTQgqwHjAJDVlGkXVRrQiZRaC7ibHQCyET185DLyIf7qtRStffcqX071IKdidKkuTMc4Vz1YqsLaEYVAZYHKhQs4LkfHOFI9eOtAbzFxWWis7yLDfW+EajwVp1zR3DkpE0fzsZc6ossHoDOWzjUpF47TlWNb6Cr/d/3qRcpevTtlKlhJuisdeDE6D/U3YdLaLfThghUBDWUrMoxn/3NmxlcRL993qnnz9UsV40oyKbSB5x3Ku3PZAAAgAElEQVRI7Jx6qu85lUoHqukFmLvqe248IzV+3bhdZatIJf1I93yjcx+H2iD3V1IoxzvGDhNwP4AA0E5wvqlXsiitO3iMkrl8p6p4db5RHde0NxrwUgPGAeClNk1fYdOAGw+5zkcybAsL4UCIQoEdW4bkCSXrXm7bhEYyvNPpYxpsyrJl7+yWrJrm4eWB2H9eOsaFaj1z1RQDldJV4H0Y/us8pTsMkcmefB/Iio4DAKRrYF8vkz+P7DCiXagM8mCTCNV4mxlmD/I1lC5zOrT2YiJGQIhlDrmB+sLB99V2TakTM7dHkySs+JyylKxPl/ctp/Q58tOVIxspS/G6FFOxvdI0VZ8fq/NQvjec8pGtyPBbMxbRfH5GVcRLzhPVZxfvHqCKLidfCzhlu0i06j6pEB3qIJ1UIO06JQZVUxh0HQDd+H3dg9/XKokzoTTIA90YoRoP0P8xMxYKHg0nQaUPfHN+Xr9VGw3pxfnGaZ7md6OBUGrAOABCqV3Td8g0oANbsyZzNzoAEGX8Ytla+g9D/53El0FYFjEQrM9H6laj55rXVzqQWH1hzsiJnaIQaQnl3urA21Wgi1i3amRJpdScqjNFp9STamQPa9a5R3QOyG6MPJ2ooszeqPBx+Bp7YOgfySSeOtErsLaPfbgzxXHeeSTlxrUrdGHN15SSeJKyVbuXkvYsohspyXTtzEHKXLQ65ajzuPL0dDguMIjMXilPhi9wqrZi1WoHiZ8KA781l0g6APCdCAazdsp3VyE6VSUA1DkbqFQH0UGCqe6TTrqZ7nOt6vjBvaf6XfN9dnQc6TJpbtOYE+btWYsdUxt9zzf4jvTnoEgwFIvTM6/z7XLq0/xuNBAuDRgHQLg0bcbxVAM6H3nfCch8UDydcIQ7UzEY/PM24VFHdErH2NCFyuHD/A4b/4haq3AV4OM+hAl6AE/1WlQjwKpzUS3DhfXJQmN1ODNUo1aYj2p0B7XexzzUiQrlzK60XeF2AOiM51RXHIf8d2Ytoelbdjqu3Z/YSyVtIFDn0ZAKkLjhR7onfQa6cT2F0mWKoetXLlDS3qWUrXJniqnQxlEngRqoPqNWH057pTMZmT1CJBL3PyK2fZgDYpsiBwRy8EHQ6YWocmrYjWkX/Vd9z6m+h3YeP0VvMAxcpZqCCjxfNVUCelJFUuEa1XtZ1ygPtwNAdTwZB9CO+JPUl58fGbJS//ONbNpAoPtd93zjxfNq+jAacKsB4wBwq0FzfUQ04NYBoPNBjshCPRhU5QMX6IMGaN24WYsI5Do6osru7nY8lcOc7HpUD63oVzX/XyeyJMtcrmPA6tRFV12DamTM2i+d9bhBAOikHDkZZyqOtUAcCW7YrlWZwmWfE5V2CSv/QzeuXqKUi6coJek8pY/JTRlyFKScDZ9VZv/HuDrPqDVfp71SWZfV1o71H21g2LzQogE9ULuKFhEb+vBy3l45AJzuLdV3hOp7SNUJqeqoVTVgsU8qRLDW/aOK2NIlsdRZj66zAWtTRdI5ofpUUhuD9eWmAovq+UbnXWKuMRoIhQaMAyAUWjV9hlwDOnl+vpNC2aW3H+ksjLS0LE4QVP+1B8shdGKxttOh04HQ91qZqJnTfqnAOZ36sn5XrZGN61QPrjrweVlnh44Bq2Ocq+oJpcQmPNZV+TkMtwNAJ6pol7esErGyg/Ye4vJrr383lU4nXpK9lW+1U2ElV+5c4gIgAJAGcOXIespWpStlzFuK0mfPx+X/MktcfWcTnXvC6sVLQxp94n4Z+MtsOnnhYtC1FM8TK1Ix8nBVBZ37Cx17OW+vHABO95VqBF0lPx86WbrnAOt+jjRyzMnA9N9AVQMW1+sY56HkSfBdU7gdACrpH5in3TdCBUWFvoJB9nHu+MfClfTt6k3K7x7VSjnKA5gLjAZCpAHjAAiRYk23odWATk6u/4zceLFDuzpvesdH7Usu+Ye8fxkYPZwiYx7qSIiUBhI3XvLO1SpQTyYfsyMnwnzBrPz+vOVa6QbWnFWJ92S0rYM4UTWgVUtLyUAjrbXpzF/HuFCNwqqiJHz3ShUi66YMoKpRYRdVVIlY+UaJg92ndgzzdve2U562zHPhps31ywkEFAAEaQC5W77spjvScXJZA+rc68EmK4O48t9X1ah1KOY9ZPIcWrhrv6s9sDgN2lcuF7QfVTJSVbQeiBTxbpAVFSJV9KnqKFF1MFjzVn3n6Dq+de493TKAqt8H6MLue66CovJ1uAW6N85cTBLO1INnzsneOrfaNWUOD6Ti4L1vxGggtWjAOABSy06Zed6hAV3CJ6ujnFky09D72lEVrmec1gTw4H8sWkWT1m1m4995dYjS9+3UQuSUBxN0M4Hz8icrkPJZfTlFw9H3bE4xAImPDteA75zdGJXB1g7Y6l+/nqwUaVUxKrB+VFyQYTC25qhysMT8//LVL2wkJTnfDL+1UJm/b6cqER6VMob+EwcJ3pxt8mkpqlBf3/FU3zXB7kHV9JYacYVpKHNaQE/BRIVI0L+Px+pVpz82qyd9T3jV8HrSOTq//N+UvVp3uofz/9NlycE8ANlcda/j5LIGVHXWBZsoEBn9uKKDU+UUfwZxVWPP63njvTN6+kJKcVk7XQZZpwptV4HP4z06go1/OBlkRTU1SHX+Ku9p3zmrokJk+WD89YJxen0/zbEKie91uk72I2cTqOe3vwpnnawEc2yoEBTLnG8wH1kiQf+5w4kENE9R5rQxYjSQWjRgHACpZafMPO/QAIjthvLHXia6HUx9eGEPu799xBmxvdje62zp7z15RsDYFnMk56pCfduOVcrTK+2aOHqwnUpaBVuH3SHIS+Mf48tEoVT1vfbgUSYZms4HZAlvym+dqxjQqtB5DKESuVq8ez8NmTyXcI/Iisr8rT7R+3h24kzdtEN2GNIh5MQ4b/ChFfuiIirGhNWvTrpRsAOySrQeDsqRD3SgCoXyOy5x5tZdgqhT9V2oe5B3nJBfg8sHV9O1swcoe/UH6PLhtXT94hnKVKgSZYj1jqzTjQPAC6ehDOwfaoEj6rX2zahd5bK3tKQDw8bFBZk8851Hu4p3ga6AlX3UtPlSBGpOYzhFoXXISFXg8zqODFUHQA92BCONQVZ0HQB7Tp6mXt9Nk94X3UoWWMur3/watKJDoHU6OfSD6UYV5RbMaasarZc93wCd1Zu/K3iWVcSNc1llHNPWaMBLDRgHgJfaNH2FVQPIr3zlmyl0PCHR1bg4PPXq0JxqFy/iqp9IXIyI4nZmwJ22eQct23NQ+rDgO9fKhQvQCDY0smfO5LgEHQPP6jTQQQ79fb9mE/1r8RrXkX/fyduxUDsu0q8BmIVxEMOBTEVUDOhlew/SYM5bDVZWK9C4sgdXHGoAbdx9InTzt+anUm3CukYV4ovrdA76uE41nxjX6OzN8y3q08N1qt22bSoRKzixXuWUmU5Vy0vdcoiovfrtVDrMEWgV0T3Iq4yBtkl7l9DVo5soA+f5J5/aQzeSkyhzsZoUU16P7T/Q+G4cAOgv0J7JrBPvsEXsjB7Hji/UiHeSQKRhug4At/nHi3cfYMfRQql5O61LJqVEladBxXhG1H8sO8GQHqgisu9R9IlnGO/SZP7uyorKGqw+dcrTqVZLwFj4NvT7aSZtPnJcdjmiXeYM6Wn4/R2oJiOUZAX70u+nWYRUQlkJhChRRVH5o22cxv6OzyMfL1jp1OyO33Wcy8qDmAuMBjzUgHEAeKhM01V4NeDGGPWfaTo+cHfkw/bzXLMeH+xoFhz2V3DUBvDnLUdPuDKcddIgdAwi6NPfAYAP+WdL19A3jFhQjVw67Q8Oo4BOg5DKjQA6P+Dn2crGM8aUdQDA6MfBdbYCnB39yxhvOOAN5txelUOXpS/V6LBM7nOgvbBKock4oHC9St6n/3i43996uBOVyZ9X6rZQJdFEp4HGUNUNosOvtWtGGdLL55SO5/QccGioiIrxo9Kvf1tA/s/Oe4cy5CpM18H8n3iSslXqQFnLtnDT7W3XwvjWKaVndaJTRx1jfrhgBc3YskvqHRasbJiuAwBz13F24ts5jVE64FtRNZiDbZhMGoWqk0bWeN54OJ4GMemiTBk4//nLoj9UHHi+Y6hGh3WJcFWRbypcJIH2XIbXx/c6p6oYMmOo6kbnfLPv1Fnh5EFqlYqkdU4pFV2YtqlDA8YBkDr2ycwyiAZUYXJOikSubTsmMHq4bjXl2uROfev8Dsg2kA6AOi/laM2mI/HCa++FIC+uV4dmhJrgKqJaxsnq29cBANby4VPnEQ5uoRIVZEOgOeAg0P/nWRR//oLWFGUNaB0SJkzI6cCN+2TM9AXMin1Qa/4yDgarY52IlXWtTOTQaqsb5fNVQLBKF4GUhNKX42YuUkJm+BNCqR60UZN+CDuvZB0ivroZrkB+huvC5gC4dpkubf6VrhzfSukyxlCmwtUoW8V2WuX+gt3MOgRj/n0h4oj3VKl8uW2fGdzvkzdso4mrNirVm3+6US16qlHtO8hQ3TgAVN/jMPjBD/PL+m1KKUFOLxEZA0g1r13GAeDG+MeaZKLZsukdwXSkEh3WQVFZ48qS0blxDFtjxcZkpdEPdmRnah6nW0OcWf42aYZS6kSg74KK81f1ubAWoetIlLn/HRVlGhgNhFEDxgEQRmWbobzXgBtiOrvZwJteJDYHta5QhvBRLcElm1SicTorRUT8VOJFEdVff+io+FgePXfBVYQ/2DzAxo8P1hMNa9ky8we6XvcDiYN1k7IlCEYVSNWQWy0r0D30oyotmNQQ+bZ2JGr+fapCeoPNSSY/100tdzsOAETCwOqN0oK6InP4Rt+qUZlA84ETqjen4QR7xryqEIGxZQ+GOhE/f0i26vsJnCSj+FBdmMsjqopqeTX0Hy4HgGD7v3FdlP3LUrIRZS7C6RH8jvVaVAgog42dOUMGassIjHtrVCQ4BPB37GMCRwR3xJ8i8C0sYWesKlmpnUNSlwTQWgOe1dc4ZaQZv++CaRVrWLP/ML07ZykBkeKlyL4rVJ2d+A73Z3b1YOS0XvEX2Blvbo1/6Bnvt76dWzp+a1WRQv57GAxh4tsOznegwlR4DILdKzLOSlXIvjWWfzlJFf4h3De/Z2ebzvlGh6cCczYOAC/fKKavcGjAOADCoWUzRkg1gIh07++nK+e/qkwKH5TYrFmoXMG8zPSaiwBbRv3mEnlvRopgYNoZmYgY4T/I8YQLgrfg6LkE2n/6HO06cYrOX7rsWWRfZl34uI7kHD5fgwsfvn1MIvjD2s205sAROs2M8YDmW2vPFZOFyhfIR6Xy56YpDDUGo6+sQDddq1cU0WjVPGWM35YPUIj+quTIW3NDDiA4HkpLRCr2nz4r8v9W8/rdpiU4QTLdGs6ByMSw5l2c649IsKqeA+1lsLrJVlu3a7D6sTPKVWHWMvekk8GEw/HQKXNt67gHGufOQ6s8kVcwuCoO0Ei7+YUjzruYnMpCAEFnefkdVIbvb9zj2IuJKzcwpDtFRgWijQrKQ7pTfmekXDxF6WJyc67/ZbpyaI0o83flyEa6kXKFcrfqSfekD02alWrtdOk1uWzoBEVWjYwHmg7S2OqVKkaP1q3OxJH5hOPCQpDBwQACSq8Nf2seTmgkq50O0iGQcxDPxMRVG+i/KzYoO2IC6S5QiTivHMEYTya9xK3xb60rmFFuOYDAVQFUoVfSsHRx6t2xuUh98hegTfA9ReUgle9pIEeqCrlssBSqeD53/bxuK4EUF2cwixQX/Alw2Jfjc10lJl0Fia2qg0QF5eGV7k0/RgNuNGAcAG60Z66NGg3oROuiZvJhngiM8Y+evI8RDv8rWQPnxDucQwwjW+VDHY6p42P+fPMG9LcfZyiz81rzw+G4atGCIr0DxEWAV2fNmJFzRi/T2UtJXDXhAM3dsUcgLrxcf7CIrleVD3DoeqFlQ2pQOo6dSEmiAsTsbXs8ORRDdzCUh9zbllCOLtDh7svl6+kbhkGrVBcIds/AoH2wTlXqXqOScKbFs6NsyobtNIdLlFnOMy/vNzho6pYoSo/XryEivZmY2ApOOawHhorqmjD/Qfe2oQal4m5N82s2yD9dvNpx2sEcIEhDQbTOC2dOoEnIpqk4LsCnQcKqL+jauSOUIUdBypA7jq6dPyJy/jPH1aUsJeq5LvdnNxcgXt7k94SKE0RlbTptcZ+90KIBPVC7StDLdaqA6MwlVNc4sf9b4+o4AKC/7jUr0UO1q/IzmkGkwX25fB3h2fBSUA4YRhzQNzDG/71kjSeOYGuOrSqUptc55Q6OGX/x0mmLvpHC8iJ/FyoWzs8Ej8m0gZ8LkO3uZge/l983ax05+Dv0RIOaAuGH/7+cfI2Ws9PyK3bQIECjKv5EmeA96jFxilQ6XiAHCBxGX/A9g/ex6ntdZu6qPA8yfZo2RgOh1oBxAIRaw6b/sGlAJT8sbJOKwoH+0LSuMHos0YXohWNpvh9z3Rq94Zin3RiA6v+JySUblykuDn+IQny5bJ2AEofiMOL1ejFnGC/316rMqJcYQRq2fO+hkBzCvZ57OPsLFKkcxkiM+Q41yWH8g/EfsHNf+LZXEUE7HcgabrJ6BNlfwuqvKGfd31G6rLHM/L+Zzq/6D5P/FaFcjZ8LqfGPOeqUbJRdm247GUJHOARHTp0vCC5Tm6gYP4DsD2BeFR0kV2rTS6D5AqnzZ3YGwdmQntPajrHD8fs1mwWJpFdkjKldT4HSGGRTR6oVLUSDu7e9DY3gFUrNTq+yRJKpfW/M/NOWBowDIG3t5129mlCVlEtLSm1ZoRT16djyNuh/tBrW/h9zsPL2+WG6gLgbMRqIJg0U4qjhGM7d90XVYH7gusABP5gAmfJM4zr0eIMatxn/brghZPWiYrjJ9snhRTq74F3KWqIBZSnViC4fXC1SAHI1/lNIcv4DzeufTHAHcr5oEJkcaWueutVVIr1OGa4Ta46yhlyk12TGj5wGAhFlIt2w57e/EpAAwQRpHMPvb38Hfwoq4IDMF6iEUEkokFShmqvp12jA0oBxAJh7IU1pIBTljdKKgpoxmSFy4X25CpBP3Pv7adrQ+lDpBoRZIA1E7qSvIEVh9LQFaTqCBMgrDMMULg+YmgXIB6RZHDxzLuTLuKkzYp3hDRBeseMvsDPqghn/mD1gzn2ZNTuUh9aQ5P/z3JNP7qbzKz6jdJmzsdGfnnI1+gOlzyZXdtGLnVMhC/NivGB9qBj/6CNa38VOOmrEOeADOfUFDiUn0a0g49RvWv4d7zZwLGyPP+lZapedvoD4ihQaIdgzg/n0+2lW0HK2wYx/IE2AwlrMKV2hFJP/H0rtmr5DpQHjAAiVZk2/EdUACFwAqQwV6VFEF6c4OAyNPzWvxzDuqsKw9BXdmreKU1Bqjhz9AWz8ByIVioZ0BRzIQpFHaSmpbSWGgvM2oVpCKAQH9VBDcC3SMxg1g36ZE9KDK+7pp7m02pFz50Oms2D74MQ2jYPrQF7/amZf9xU4DZ5tWoceqlMtIDN4OMjsHqtXnf7YrF4objHB9p9y6Qylz56f7kl3Z85zSAb9rVO4gP6xcKXgw4iUBHNgOs1Hp+ykU58qv8M5rMq3ocJ+7kWpRpn14LkE/0qouDMwB4wBxEuoXY5IIXmpVSNhyPq/R2R0odIGhvQzXB0IfECoJBNOcaqAsmLfoYDfkrKcVjGEYf+oaOIv4eDWgKN77MOdxf1mxGggNWnAOABS026ZuSppAAeZj/kgOI0ZXVNDrrXS4iQa44BSg2uK9+7Ygj+OHI0LINEEycR8QZT0StsmthUVwpEbHUy9gHpXYKbgBTv3SeyAehOLjfrspUvU67tpnh/CcEhpX6UcfbZ0bcicGDD++3RqSfWZkRyOhrEzFjExYWicGTCkEX3pwhUmznLVite/mxoWxIG1szL53XgPfb50DS3hChhAdSC15XcM+S/5WwWRQHcJCKs+5z0KlSBVYcxDnagQM1+nRTkTgXvB0qOdA9NJ1+FI/Qg2B3CUpGfnIIj6ZCUzE2cO52oyWLOshDpFw3KugdhzMDvfQuHsxLeqU5XytJMr+OwOYUqabxnbUH+rfZ1WqBjxIacvhdLR7Xu/OFXJsNqCzPCfTKqKcsngCnigVhVqU6lMQGJFXHOKSx72+HqyFhGh7P2s4gCT7dO0MxoIhwaMAyAcWjZjRFQDe5n59v35y2nj4fiwfdAiueDcMVkFa3I3ZlNHeRs7CfWhQlYPgB3+uUV9Ycj5oxQC9eFFbWbZuVntAE98s3MrSuF65qEoO+l7CApFFNOKlOSJiaFxsxaFJFqOfQTTNRw5loTKYRPL93kfLj8FxmhLDp09T/1+nMloAPkSlar3AdoLZnJ+vkDo5VtKU6evQNeE0gEgw0rv1Toi2U+4K8NAr934/fU8v8cCMb3L6iJUz0uw8f+fvbMAs6r62viSHHKG7pyRbpBuRIYQxVZERFRKOkRAQkBRQMIAwQCxMEE6pEF6pES6u7vx2+/+f+d67plz7tn73ju99vP4qNx9dvz2ucOstdd6F37eQhS2VdXyolzbTvpk6VrVpfpVRnLfGfXSmMoL+f+O5vKetx2ib3THtPb/X8RReeHEK0c7RaTh2yI0PSZuy1FSFGlwqFiDFlNidnaOd1yYoNLCNFHlJaadALhBHyIqzaC0crBbTDsA7MpHBnsPPB4TiCkC7ACIKbI8brwigL884amfJCIC4EVObBEB+IUTJXiaC8MfnnwVIxoHhHrA3abPljVx46Lhlw/cFHepX13W4dVpSF+AuM9JUbIpJhtYPivCpV+sWs7zi32wjQu7G5BgiR7a/YKH0HyoccMpFqyGX76hMVFTvIfWFuwKHXBmDGxWP5roHuaN6fcCN4wIk326Umnl75ku4xUiwmSoCPmNiV++UdJx6GMNfUbZ6K43vvaHZggiUGI6pxnv/hsiTNtaycFfLrHlyELJtp6iAkUNoQ+D5DBd4xwO2+4iYkunxVRUEG78YTCjBJ7Rgv1z2soL8wT7ZxvGRDQGIvcM49/YT7B/bvv6WYZolCkicmm6SKWJiZ9D2JOvn+M675RTX0Rf9RNaKtuPnwrGcF5jgN1bjetQ7SKFgj42D8gEYoMAOwBigzLPEa8IwLCatWUnzfxrp6wBnxAbjDqE9cPob1yqKBXIEuaXMQLHyJhFq2iuSJOIzYa/PLF2GNW+QqHd1nROhPgNn7s0qIaseU7UhO4ufkGuIG5jrG3V3kM0csEKUWf5ttsyfX7u6wYkUGPW1y94YIca89DLCLRhD28LgxzOJ7uG92yx0DT4ULxrd+7d83s6vPeRIoWhg6hxbRaztA4YU++Fr/fB703ZPAi16x4/zg16DrNbnq3qHm5fv0rH/46iw3/9Saf27qCbVy4R/sxoD4hQ8jQZM1Hm/OGUv2xVKlS5DoWkD1UdPqj9kDc9Yv4KQj5wsFsgDky3tUAw751ZS6T4W7Cbse4eD9f0ElrVEU0LSZmC3nuikUxp0W3BjHKAg7Zx6aLUTpRatf5MCGZloGI5s1G/JnWjOR0xx5yt/8jIiUB+toGhShQJog0GzVwshUIDafiZDYet3d9txrgxJars68wC2ZPdsz9t2kafLV8f1GHdtF+COhkPxgRiiAA7AGIILA8b/wngLzfU4Z0jjN9Vew/S8YtXYszTHSgNGHK5wzLQQyLcGWr+8JwHEmZqXk9sqGbjL3zc8KNcDkTu8MtUsEKnEc0B8SyUXEMd8GA0/CKJW3/USffFORCxSadfwq3rhxMAhrquoBVqTuMXvMLZMjsiwQ0JBJ9wU+rvLQ/eyV6P1IpWscFu0kCcJjC+uzaoThXFfN5Slvbbww3W9I1b6bt1WwK+AcY78HzlMvLWP1jfO7f3NNh5uIGG2v4r9AsOR62hqFnf0vnDe7XeFzgE4Aio/lJXShsWexUBDMaIcBq/ZA2hDr2/77n5vPDdRchyh7r/q+mu8j66nbfd54hc+EncwH6/fmvA77BhYGLd0FnB3yF2694lHA6oQOEW1h4pcuC7NayhpP5vt7dgpHHhZ1yn+tV8nkGgTgDc+iPVB3ofviLrAnU06USRIBLgg/nLaY3QFdFt2ENkqSLSYYI5VdqhcxdpxLxlQSnBq/L3ksqaVPsEWw8kptO/VPfF/ZhAoATYARAoQX4+0RDAL1tIE8Bfqqgdi7/0Yjp01AoPhn6WdGkoXPxig78oi4sbVfzChl9CYrIFK4wRednPC8M5q7hdQChm2lSp5K2Mr9vaYO0LZ/XHzn3S6PPHmYO/2OFkeVoos9cvFq68ZkQAfCVCJedt2638voBNR3GLXU5EFqgYD5gDgpbzt+92TV+BGjIU5rEHlVQQ/IK8SdySfixusHScDNgDfomsIJw6KvOYjTHclq3df9h1L3gGhj9U/qEr4I/TCOym/rlZstNVODf0NFoIsSnVX5aD9T4Hs+KFXXi0zjqP/72ZVk0ZQ1fOnNB5LFrfNBnD6OEuQyl7ePGAxvHnYSMNDCJ0SH3x57YWP8fggIUjKJDIJd314x1GZQh/o9aMiKsXRK5/IeEQdPuZ4/b3gb9VDqz7RqTOh4tXaTlm8LMGaSzQLCiVJ4fyzx5oASFia4+iaB+++3AAQ0tH9e8vnNMk8X4t3LFH+f2CQ7Fx6SJyP26aPWZ+huMb77NKJCPegdpFCsqfpf4o1uP785f4vQhplHsFSx1HmnFmEMyLSYeZ0/cqWKkgZr0Mf/4u0v3ec38mEJME2AEQk3R57ARPAEYlPMhwDJwWt0h7hYARjAjcmkPRG38JQ33cl6YADMswIcZn/IUBgwa34elTp5bGPfK/C2XLJP/yj63bRevBBCPUDyJ5b4q8Rd1c/ph4SZDmgV/y/xTOnB0nTtHVm7cJf2Zu4J0+JBWVzJWDqomcS6xf5xcw67rxXmC+ZeI2HerQ5vcCuZxQXq8ZUZDqFi1EucR/u/0SbscFokbzt++SN/Zwci9yoM8AACAASURBVMCI8YquELdUOhoQ5jnwDhwWTq95YvyNh46J6JgrHoeG8Q7nyxxKlQrkpfpCeTlQBfmT4vu0+O89tEzku5vnwncgl3DEVBKOBaS35BfpLf6wsvLDdxROPVQkgIMP+hcXxTth/CILjpmE8w2/HGOPgZxTsN7pQCM0cG6NkDIhbjD9cWDg1n/b/J9o829T6N7dO0HZVsbseSiy1wjKkE1dOT4oE5sGwc/17cdO0WbxHuBdOCdSLqw/x/Ee4n0IFwYzVO4R6YLvsI6zK9jrNqLWsOZN4h/col8VUU+4ETaa8V1FxAeE5KDJ8WD2rNrOMxjMMPa2CU7gZUShPSnKyfpSXvdnz04/CzAWfibjHMqIVIOqhfML4z+n339PWn/GnRU/Awx22B+YISQeWg7+/hzFms1/FyCFw/xzBu9V1gxp5d87UPlHVFwgxiQchZvEz2v83N5x/LRnLuM9QLRdXeE8xd9xqo4MtzMEs3X7j4jKJofkO4jvjvmyBH/fhaYNkXusJZwOYBpXv9sYewk0QgPvBvQyVCPQ3Bjy50wgrgmwAyCuT4DnZwLxiAB+6Rst8rTxl7qqhx+3i21qVJQ3Y3H5y3E8wshLYQJBI6B704eJjRB1X6HergsUDhOE+0fNmOrzZ0HyFCkpJEMYZcpXSPw7lO7fuUNnD+6ma+fPODoNIqo9TLXa9qJkyVO4LiMpdICj5ezBXXTu8H5Klykr5SxamlKGpE0KW+c9MoFYI4BUIJ3oMywMTpNnRMTPE8LxFSwHSqxtmCdiAj4IsAOAXw8mwAS8CBi3TMt2HZDaCPhL03x7Du8+QvyDfUPLx8AEmIAzAdz04TZRRjAcOU5nr1y3jdDAbR9ufTOnC8yAPLBxBS3/7D1bIx4OhpxFy1CFx1tTjgdLEXL8re3u7Vu0bd502jL7+2hjwFHQpM8oypSXFbQhnrj88w+kvoLRkCpRq21vyle6Mrw50dhev3BWijCmSpuOcpesSClSxWyKGH8vmUBiIgCRVejRIFrvyPlLthEa5fOJSJAg6xUlJoa8l4RPgB0ACf8MeQdMgAkwASYQBwT+vXWLLi9cSKc/+YSurV9P9y5coNSFClHW11+n7J07U7J06eJgVYFPCaN03sg+8ibf2mBs1ny5B4VXrW9rnHp7E/+V2gG7VsyNNk6DToOoYKVagS82AY9wX4TWr5wymvauXhRtF3CqlGn8LJVr/qKXgX/51DGa+0EvGWGBVqLBY1Ttxc4JmAIvnQkwASbABGKbADsAYps4z8cEmAATYALxgsDZs2dpxYoVNH/+fNq8eTMdPXqUwsLC6KGHHqIWLVpQZGQkpU3rfJN+/O236cry5ZS9SxdKX6MGPZAyJd3YsoWO9etHKbJnp4JTp1KKzM5VGOIFBJtFHN26nhaNH0j37931+hQ3/zD+i9RurLz0gxtX0h+fDInWv+oLnahkwxbK4yTGjjsW/Urrvp/gM8UiW+FiVLddP8qYPTfduXFdnMvbdOKfLR4chSrVpvod33Z3xiRGgLwnJsAEmAAT8IsAOwD8wsYPMQEmwASYQEIlcO7cOZowYQJNmTKFrl79r369dT8lS5akwYMHU82aNWVevbXdvymEJcUt7rH+/Sm96JPp6adll+vCmbD30Ucp37hxlCxNGjrQsiWF//ILZWjQIEEgg+hf1O/fRFtrlgIR1Lj3SEqdLoPyPpwcAPXa96fCVeopj5PYOl46eYTmvt+Lrl8857o18K7xcne6eOwgRc2c5nEYQH+hTru3CE4AbkyACTABJsAEVAmwA0CVFPdjAkyACTCBBE0AwpZLly6lt8XN/b59+5T2kjdvXhoyZAg1adLE1glwY8cO2ieM/QJffUUZ6tSRY94VkQV7mzWjsObNKUefPnRfOBmSZ8xIZJMrr7SIWO60dMIw2r9+WbRZ/blt3jLne9r48xdeY8GZ0qDzECpQvnos7yz+TLfhp89p69wfPAuCMV+zTQ+CIOC6HybSrWtXojFDWsB9UfnDaOFV6lPtV/tQMqEsz40JMAEmwASYgCoBdgCokuJ+TIAJMAEmkGAJ3BU39T/++CMNHDjQ562/3QYRCTBx4kR68MEHo3184eef6eTw4RQxezalzJPHywGQtW1b+leo4t/Yvp3yjh5NJ0Q0QcpcuSiZSCs4MWwYhf/6K4WIsU+PGUOnP/qIsrzyCuXo3p0uiGiBm//8Q+lEKsLxQYOowOef05XFi+nKkiVUWHyWPDTU5zNHhdMh/6efUkjRonS4Y0e6+fffFD5jBqWOiJDjnZ00idJVrkzhv/9um6IQTAeA3VjpMmWjJn1HibD2//FKas1OY6FIzUhxy99NVka4eu4UrZk2npCK4VSNJT6UU0xq58b7ZQJMgAkkFgLsAEgsJ8n7YAJMgAkwAVsCgRj/xoAvvfQSvfPOOxQSEuI1B3QAbu7ZQwW/+MIj+nc9KkpGABT47DO6KIzsNMLIz9yqFe0TugLpqlSh60Iw8M6pUzItAJ9fEs4D6AicEUZ7wS+/pOMi4uABcat7XegJ3L9yhTLUq0c3du4kiA5GzJpFZ8Vcts+kTk3/CkfHtdWrKc/779PpsWMpVKzj9pEjlK5qVboq9AruXbpE6WvXltoF5jWbN2V3a4/PQ3PmpSZvfkhpw9R1DewcAMXqPUo1WnVJsnnrqJCw5JN36MjWdRJ7tsLF6ZHuwygkfajnGBAJsHfNIttogNTpM1LDrkMpR0RJ/sYzASbABJgAE9AmwA4AbWT8ABNgAkyACSQUArhB/e2336iPuBX3le/vtp/06dPTVyLMv1at/5TroQFwuF07KfiX94MPpEF7//p1OtKtG90+dEjewh9s3ZpyC4M+RbZs0gGQqmBByv7GG3T6448pv9AhgD5A3vfeo7sXL9L5b76hfMJo3//MM4Sxcw8dSkd79pQCgzDgr61dK/9s35NPUl5h4N89f97rmXvXrlEhITwIEcIrItUhZc6cFDFnDqXKl49uifUcEhEGhcQcF0U0wJ2TJynvhx9KR4O1nTu8T1QB6E23rl6O9llEjYZU6+WeymHnp/ftlCKAKF2H0P/8FWpQ7Vd6iRJ26d2QJ+rPb9+4Rkf+WksPJE9OeUs/RKnS2FeMQD+kC+xdvVCWU4QoYK02PSksd4FEzYc3xwSYABNgAjFHgB0AMceWR2YCTIAJMIE4JrBH3M63b9+edohc/UBbO2HsDxgwgFIKtX+0e8Joh7GeXuT+ZxOf3dy9m06NHClD7guL8P6UOXLISIAcPXrQRXFzf3nBAsolBAOTi8oAl2bOlKKAEBAsKEL8Lwgnxb83blBGoTVwrG9fyvTUU5RZOAf2Nm5Mhb7/Xhr/9y5fppRCk+DUqFEyUuD8Dz94PZP5+edlqsG/t2/LW/8D4v+zib2HCo0CRCpcFHMW+u47OiEcEhAtzDNihD0S4TTZLMTmomZ+bft5ziKlqcrzHShL/ghCXrprE+PdFM4E5LmnTONcVcF1HO7ABJgAE2ACTIAJBEyAHQABI+QBmAATYAJMID4SuCTC3Xv16kWzhPEdjIbygKgeAGFA6QAQ4x8WBjZy9pHrn6ZMGVkJIOtrr0njH+H4JxGKL3L8c6Fk4LJl0gHwrxBy2/f44zIdIHXhwnReaBMg9/+SWGeKrFkpuShFGNq0KYUUL05HunaVqQTXNm2iQ23aUOYXX5SCgufETb7dM2EiykA2YXRf+OknOir2f0+IECLqAFoEWDOeT1+9OuXo3dsRy52b12nll6PpwIbljn1g0IdkCKNM+QqJf4dShqy5qHTkU5QyhI38YLxvPAYTYAJMgAkwgZggwA6AmKDKYzIBJsAEmECcEkDo/7fffisdAMFsM0T4fFURjp8UmpGHjhD0G5cvKG05qZf3U4LEnZgAE2ACTIAJxCEBdgDEIXyemgkwASaQkAhATO/ChQt04MABOnr0KB0/fpwQYn9KCNrdETfgCLO/KMLirS1M3GhDSR+h8znEzTjU9HPnzi1v0gsVKkT43AirDxYPlPl7/fXXfYb+I6//rbfeolZCoG///v3UQ4Tqb9682ecSPhC5/hAETCoNivX71y+nbfN/pMunjrluu5bI7y9SK9K1n1uH6xfPeZTwkfsO4bu67fpR3lKVHB+9L97PHYt/o+0Lf5GaA2kzZaWGXd6hrAWLyIiI4zv/EiUJP6ezh/bI/8+QPTeVf6wVoZyeUirD/88Mx8ix7Rtp+6Jf6cz+fwiMkNpQv+NAn+szFo51gueOxTPoxqXz8tmHRVnE3MXLe+3twrGDtGXWd3QoajVBOBAijNWFeGLuEhXc8MnPweCf5XOEmOBiWVkA685dojw16DQoyWswKAHkTkyACTCBREqAHQCJ9GB5W0yACTCBQAjgBh3G/BahRL9mzRpaLZTlN4kw9JhqFStWpNKlS1M9oXhftmxZyi6E9ZKp5JfbLAiOipEiF3/cuHE+l9uhQwfpAEiVKpXsN0cI5rUVpft8NasOQEzxiOtxYXxu+GkyHd22QRqOKi1F6hBq1OM9gkZAIO3m1Us0f1RfOgdD/f8bBATrdXybClWq7Th0lNAt2DxjqtfnFR5vTWWbPi/V9HcumRmtrB7GfbBGI6rRWpTgsxFE9BpMfCeO7thEa74eR1fOnIi2Duz7wZqN6PyRfZSzaFkp7pciVWrvfjb6ClhDA+EAKFC+uuwLB0HU79MI1Ris7DPlKShKKI72qhhgXQiEA9dP/4x2r5wf7XnMBQFGOC1QcrDEwy2o0lOvyP/mxgSYABNgAkmDADsAksY58y6ZABNgAq4E7gtDDzfnCxculMaw222464ABdAgPD6fmzZtTYyGCV6pUKS1nAJwWMOQRpeDUEJEwadIkwjxGQ2QDDPytW7c6PtdSCPMNGzaM0qRJE8Du4u+jyP2H8bhrxTxlwx+7wS12uWYvUKlGTwVsTO4RivcrvxjpZay7lSC8c+M6LRjTj07t2e4Ft9yjLenq+dNCRX+RI3QYxRA1LNnwCcc+voxyp4eK1W0qHAvdvT6+fvE8zX2/B106+d+7Cf2EJn1GUaa8hchNeyF1ugwU2ev9/0U12LQLRw/Iqgvm8X29bea54+9byStjAkyACTCBYBJgB0AwafJYTIAJMIEESODs2bP0u6hHP23aNNop6s3Ht/a0ENYbPHgwZcmSxXVpt4UC/nuirB7E+nw1jAdjH8af0S4LlX2kAcyePdvxUUQofCrK+2XKlMl1LQmtA8LuYTye3vu37dLBKkzcQCPEP1excpQ+S3aCQRrMhlD3RWMHiHD9KK9hyzR5jh56+lXHqZwcACHpQ+nWtcvRbv6tA/lyMMD4Xz11LO1ZvcB1HPO4hSvXpXodBnhNdXTrelo0fiDdv3fX8+fZw4tTo54jKEXK1LRyymifzoq0YZmpad8xlDFHnmgsUHJx8fi3hV5D9DQcJ3AoPxjZa4QoL1g8mMfIYzEBJsAEmEA8JsAOgHh8OLw0JsAEmEBMEcBtP3L2J0+eTHPnzqWrQik+Prd3332XXhF17N3a36IEHwx7aBM4NWgQfC5K7xUtWtSry82bN2ngwIH09df25e/QObE6ABASDsP05K7o0Q8w/POWqUxVX+hIGbNHNzzdzkTn85O7t9GCD9+iu7dueh5DdEFkjxGUPaKE41AwqP/4eAgd/utPxz4ZsuWiTLkL0IndWwkOA3NDCDz0ArBPryZC9qNmfUtRIrUAaTHmBudHxSfaUHjV+jJd4p9lc7w+L9/8RarQ4mWvP0MqwvYFP3v9mREpsENoCqz7foJPJ0OGbDmpWb/xBEeAuSElAWkTl0976zTg7PII3YRKT7aVTgewvXXtiufRdJmyUbP+46QzhxsTYAJMgAkkDQLsAEga58y7ZAJMgAlIAjBitotycGNEaToY/gmlQXjvnXfeoZCQEMcl3xPl9UaPHk0ffvihz229+uqr0tA3cv+NzhAyRHj/Z6LsnlOzSx1IKAwd12mTl270Ram/qi07UbE6TUmES8TsVsU6Vk0ZI9IPvN9LGKeP9hdGrxD189WWThgmBAuXResCI7hc81YEgxxif0gTWDimPyFX3twqPdVW6gWYGyIRFo1728shgc/hjICYXtqwLHTn1g05ntV5Yq2IgOiGxcLJckzoCJgb+oXlzi8M+Dddb+9zFi1Dj3QfTilT/5eCggiFJZ++I8QC13iNaz27/euW0tKJw736ZCkQQY17jwx6JEfMvig8OhNgAkyACQRCgB0AgdDjZ5kAE2ACCYjAkSNHpDjej6LufEJrDz/8MH3yyScUGhrquHQV5X88PH36dKpTp47tOHAeQOnfqSVGBwBujeeO6EXXLpyJtu3yj71EFYRSfowb/2Lmc4f30byRvenW1cte61AVF7RzAMD4Ly+EAMsLLQBjDzD8F4zuSwiZNzcIBqIqgNGc0goQBYGweUQUoF09d5pmD+/qxc8uagH5/7Pf7SIEBE965kAOPoQT//r9G48BjzXnEIKCl08dJTxjbhHVHqY6r/f1+jMY9ssnv++VVmC3b7vog/zlqlGDNwYFrNuQ0H6e8HqZABNgAkmZADsAkvLp896ZABNIEgSuX78u8/tx629Xpi8hQHj55ZdpyJAhlDq1RVX9/xePyAbc3CO331erXbs2ffTRR7IcoV1Lig6AHYt+o7XffRINh5vwXlDfG3F+63+cLMvj2TUo5KPMni+lfjsHAMoGQmHfrMbvZNhbHQBIJ0BagTlfH7fqddq95VWN4IQoL7hgbH+6J274jWYXtXD24G55y28OwQ/LlU9GJ6ya8qEnygBOF0QrYD8HNq7wwlH1hU5CrLCF58+cNBOs+3aKPoBoY5Xn2gf1KHkwJsAEmAATiN8E2AEQv8+HV8cEmAATCIgAwv3ff/99WrTIWQU9oAli6WHcyiMNwKmdOnWKOnfuTCtWeBtM1v4Q+evZsyclT5482lBIIQCr8ePHO85TpkwZ6WgoVKhQLO085qdxCp23u22OqdVcOnlEqOP3Ejfe52ynUFHqt9uH1ajH4DDAEWlw7tBer7nMKQAw+jHewU2rvPrkLl6eGnYb5uVQsHOg2IXq2wkA5ipWlpKLUoH4DA2pBY26vyuCFZJFq2qAfo26Dadcxct51mSnmQA9A9zq43bfaHbRB/is1iu9pKgjNybABJgAE0g6BNgBkHTOmnfKBJhAEiIANfxff/1V3ogn1Ft/47gqVKhAEydOpPz58zue4MqVK6lNmzY+xQzTp09PX331FdWqVct2nKQoAuh0Gw5AdsZzjHyFxO3/6mnj6Z+ls3wOnzp9RmrYdSjliChp20/VAXD51DGaM6K7V3g9HAyIFECkAdq182dEuH43Ed5/ymsuO4N5+aQRtPfPxV797JwnBzeulFUWzA1q/nBIIO0B0QUNOg+mfGWq0PULZ2nW8C4yvcBodoJ9UTOn0WYhUGhudnn9qOww/8O+XuKHjsKHMXLIPCgTYAJMgAnEFwLsAIgvJ8HrYAJMgAkEiQAM/hEjRtCUKVOCNGLcDQOjHbf/LVq08CrZZ14RnB0QCISyv69WvXp1WcIvZ86ctt3YAeCNxa6OfUy8CVahPRjCKUPS0s2rl6JNZ9yQp0qbPtpnqg6APasX0sovRnqp7VvL69nd1iNfv0mfUZQp73/RH056AnaCgnbGunkT5jQHO4PdGlXgFNZvd267V86nlV+O8mKGKgaRvd6nrAWLxMSx8phMgAkwASYQTwmwAyCeHgwviwkwASbgD4H9+/dTv379aNmyZf487vOZsLAweXuOG/kSJUpQ7ty5KWvWrFJNP126dNGeRanBK1euEP597NgxOnnyJO3atYu2bdsm/4Fon1sbMGAAtW/fnlKkSOHY9fDhw7LP5s2bfQ6H8oAYL2XKlLb9Ll26RJ06daLFi71vc82dVaoRuO0pPn3uZERijTAMG/f+gOyM7WDt4cal8zT3g1508fhhz5C4PS/XvKVQ1h8QrawdOtkJE8JZMOfd7nTxxH/joK81isFJMd8qhmdnMNuV4FOJJjA2tvKr0bR7xTxbdNawfbv5rYa9TGUQ7CCeaG5W54NTOoNqdYVgnTWPwwSYABNgAvGDADsA4sc58CqYABNgAgET2Lp1K/Xt29fVENaZCAZ/06ZNCSr8MPiTiTJqwWrXrl2jAwcOENa9du1aWrNmDR09elQOX7VqVXrttdeoUaNGPo1/9P3ll1+k4e7WUEXgySefdOx27tw56tChg08dATcngtsa4uPndurwWCfC4mu+3IOK1G4c9GXDEEd+/RoR+n/r2n+q/yir1+TNURSaMx8d2bqO/vhoMN27e8drfnMf44PNv02hKKGkb21WB4DdmDC+67z2JhWuUs/z+LrvP6XtC3/1Gi7Hg6Vkfj4U/o1mF02QKk06WSUgW+Hinn5XzpygmUM6ee3VPLhVW8DuTKyG/dWzp+jXga95hfVjTJQnLFjpvzQXpyoPXAIw6K81D8gEmAATSBAE2AGQII6JF8kEmAAT8E0ABjTE7VRu1d1YhoeH0yuvvEKPPfaYvOGPrQYlf0QMoGXIkMEx5N+8HpWwffQvXLiwTBFA5IJTUykjiOiKLl26xBaSWJnHTkjOmBjq+ZWFSnyxOk3pgQCdP4g2OP73ZsLtNkLsrYa9VegPN9crvxgVLb8eazOr4Z8/sp9+H/oG3btzOxovswMARvj8UX2jRRVYDXv0w3g3r3inIFgNZicFfmuqAPL4F380MJrooHmxlZ9tR6Ujn5Z/hH2j+gCqEJib2bD/V0TVrP9xEm1f8HO0PVt1CpxSD+wcGrHywvEkTIAJMAEmEKcE2AEQp/h5cibABJhA4AT+/PNPqYBv3J77O2K5cuXkTXrDhg0pJCTE32Fi9TkVox0LatasGaHEX8aMGR3Xt379emrevLnP9aMCABwjianB4Fw9ZSztXjXfcVuoeV+y4RNU6KE6hHx51yacOTeFsN25w3vp6LYN4p/1dOnkUYLh6tTsSv3ZldjD84bI3i1hpP82qB1dE6J5ds1wAEBkb/FHgwjODnNLkTpECgviBl6IAtDRHZtolQjVhwigtVn7Rs36lqKEAB8cV+ZmjgBAdQPMa05xsI5rdRg4CTMaTgI4HqJmfk3b5v0YbW6MbeZ4ctdWWvzxYCkyaG3BcADAYYd0I6TNbNy40eOALF26tHS2PfHEE1StWjWZJsSNCTABJsAE4gcBdgDEj3PgVTABJsAE/CKAX7rffPNN2rFjh1/P4yHk9nfv3p1atWpFadP+F97s94Cx+KBq+H+vXr1khARumZ2a21gQJJw+fTpVrFgxFncYO1Op3FIbK4FIX0iGMKENkI4y5w/3RAbAcD1/ZJ+oZ39L3J5ftDVOnXaDsP5m/cYSHA3m5lS+rnDlulS22QtSVR95+E6tbNPnKHO+cNr4y5eEm31rw14g6pcxe246uWe7VN/31dAfZfjgcLh47KDjHpFfnzFHXjolHA7WSAfr+HlKVqSHu7zjKS3o5ABANEbOIqVlzv+Nyxd8rjMsd35KnyUHwYHiNH8gDoC7IoVj1qxZNGrUKNeoo8qVK9Pw4cMJTgFuTIAJMAEmEPcE2AEQ92fAK2ACTIAJ+EVgz5491LVr14By/ps0aUKDBg2iAgUK+LUGp4cuXLhA8+bNk/n0uKWH6B8cDSVLlpQG9COPPCLFBAPRFLhz5w4NGzaMcCvv1qZOnSr1BJwabnFHjx4tDRqn9tBDD9GECRMob968btMlyM+vXzxHSycOJ9wax2bDzXrjXh9Q9vDiMtx/w89fSEMcxnZqobyPW36rEQsFeyjw+4ooCHQPcBZZb/ftxswinCCIdrCLGjD3l+PhDywRA+Wbv0gVWrzs6epLmNGfPcFxcP/ePZlaYG7+OgCuX79O48aNk/+oNnxnPvroIxkNwI0JMAEmwATilgA7AOKWP8/OBJgAE/CLwJkzZ6h37940f75z2LavgXGbjRvxNm3aBDXcHwbT3LlzpVPBLSXh+eefl6r8WbJk8YsBqgp07NhRigf6asWLF6fJkydTRESEY7erV6/SW2+9RT/99JNjn6effpree+89ArvE2mB8Iq9867zp0cTlYmLPqDDwSPfhlCOipKPoX0zM6zYmjOYiNSNp14q5Pm/wM2bPIwX/kK+/7vsJjg4DODPKNHmWdi6d5aUtAAHChuL2P2+Zyl5LcisZaHTOX746XT13is5bKgEYn8PpgHkPbV4tKiQc8ZoDURT1OgxwQ+H1+T3hSIDDDWU3ddujjz4qHWyhoaG6j3J/JsAEmAATCCIBdgAEESYPxQSYABOIDQK4gcMv4FOmTPFrOoj8DR06lOrVq6cktKcziWpOvjFmjx49pCMiefLkOtPIvsjZf+GFFwjGu6+GCgaoAODL8ICzAhUANmzY4DiUShqB9ibi6QN3bl6nfWuX0Lb5P9GV08eVbsLdtgJjHyHs+ctVlbn4Ny5fpKrPd6Cw3P+LPlE1eu3mQUQA0hKQc++rIcUAYn6HRAUCp9v9LAUepNpte1NmkRrglOePOdJlzkYPdx4iyyWiqsHKKaNp7+pF0aZHP4yXXTg5/hB6AEe3b/T0cSq1iJSM+aP6SN0EuwYHBfQNSjV6is4c2EWLx78teVpb7hLlqV77AbR66hhZdcHcyjR5jh56+lW3Y/P6HGU8X331VUL0kW7LkSMHTZs2jcqUKaP7KPdnAkyACTCBIBJgB0AQYfJQTIAJMIGYJgCjBbnqb7zxhl9TIex+xIgRMfZLOG4Hcfuv2qpXr06ffvop5cyZU/URTz/VuaDaD50EX04GFWeCWxqB9gYSyAPIST8l8uOPbt8g88+RS3/n5g26fT264wVGfsqQNJQmYyaRe19YGsfQCcicp5BX+Ty7re9Y9But/e4Tv6iUf6yVqDAQJddpbTCWs4eXoOL1mwvnQzVKJpxNx0Vu/MafP6ezh/bINAKsO1vhYlRO6AogNN5T8UB800aAVAAAIABJREFU32RfoSFwXggaIhUhTWhmwu15hRatCYJ/RjOiJ7Yv/EWK7qXNlJWK1W0mxBNbePpdOHqAlkwYJkQBD4lSh3mpbrt+kpFdQ0rGhp8+p4MbVxDGRhRBBqFVEFGtARWt25RC0v93k44ogE2/TpGRCDiX1OkzUqlHnpQOAuwfDoVln71Lp/f9LacqWKEm1WzTQ+5bp6l+55zGTIwimjr8uC8TYAJMID4QYAdAfDgFXgMTYAJMQJHAli1bqG3btq7h9XbDwfiHEn6xYsUUZ9PrphJGbx0RmgCTJk0iRCXoNJ25xo8fT88884zP4d0MG3/XqbOnpN4Xhuui8QMdNQhwy49QeaQLQGzwn2VzJLJ0mbIJJf93aM208cLA3enBmDJNWorsMULcvDuXfkzqzHX2f0uIO8K552/kEeZCJM6TTz6pMy33ZQJMgAkwgSATYAdAkIHycEyACTCBmCJw6dIlQhg61Ld1G4x/iHY9+OCDuo8q91cJo7cO5q+wnupcKsr9N2/epIEDB9LXX3/tuNekkP+vfNAx2BGpB4gE2LV8rhDVO/0/Az9zdipSu7HnJh2Ognkj+9DZg7vl5wUr1qQqz7WnOSN6yJtuo5nL8cXgkpPM0CrfEzcYqKJRp04dt278ORNgAkyACcQgAXYAxCBcHpoJMAEmECwCCP3/9ttvpQNAt8WWAvfWrVtlKcFTp04pL9Ffw3rt2rX0+OOPu86j4mA4fPgwtW/f3mc1hSFDhlC7du1c5+MOMU/g6Nb1MlIAqvYQuavX8W3KIUL8Zw3v4uUASBuWmZr2HSPK8eWJ+UUlgRl0qm7Y4YDz8fPPP6eiRYsmAVq8RSbABJhA/CXADoD4eza8MibABJiAh4CuuJ7xIG7AP/jgA2rRokXQBf+sxzNz5kxtI9lfw9otZN9YW7NmzWTaQ8aMGR3fpgULFlDr1q0dPwfD7777jlDPnFscExCOsFVTxkh1fjTUum/Wbyzdu3NbRAB0p+sXz3sWmD5Ldnq0/3iZi88tOAQQJdOnTx+/Bnv22WdlFY20adP69Tw/xASYABNgAsEhwA6A4HDkUZgAE2ACMUbgrlAYHzlypFbdbWMxEL/r3LkzpUiRIsbWh4ERoTB69GhZ5ku1+WtY6+QiuwkAqtxq1q9fnz7++GPKnDmz6ta4XwwRgNL9XGHoGyXtwqvUF0J6bwkl/H+Ean5fun3jmmdmf+vcx9DSE8Ww/lYBQBQSxD7ZiZYoXgPeBBNgAgmcADsAEvgB8vKZABNI/AT8Ff5D+TvcfmfPnj3GIemI8hmLUQnPt1v4uXPnZMm+FStWuO4L0Q8vvfSSY7+TJ09Sx44dac2aNY594ETp1q1bjEdQuG6GO5A5/B84ar3Si4rUiqTTe/+m+R/2JVQsMFqhSrWpvkgPEAfH5IJE4N69e4ToG5QhVW2xGYWkuibuxwSYABNIygTYAZCUT5/3zgSYQLwncPv2bRk2O2HCBK21ouY2FLdr1qyp9Zy/nVVF+czjwzCHIRESEqI17d9//y1rke/fv9/1uRkzZlDVqlUd+3H4vyvCeNVh3Q8TafuCn+WaQjKEUpM+oyhT3kKiVN5K+uOTIV5rRQk8iANyCy4BRCR98803spzoxYsXfQ5erlw5GjBgANWoUYMdaME9Bh6NCTABJuA3AXYA+I2OH2QCTIAJxDwBf2//cUP+1ltvUapUqWJ+kWKGTZs2EXJ8EQmg2vzN/1++fLmcy60VL16cJk+eTBEREbZd4VyBAwLCZE6tSZMmNGbMGAoN/a/mutu8/HnMELhz6wYtHNPfUyYwS4EIatx7JKE8ICoHrP3uE6+JjeiAmFkNj3r27FmaN28eLV68mHbs2OEpTVq6dGmqWLEiRUZGSuebroOPyTIBJsAEmEDMEmAHQMzy5dGZABNgAn4TQLgt8uoRxq/ToLaNMN0SJWKv/rk/4mBut/NOe1YVAKxdu7aMnMiSJYvtUCrq/4MHD5bChlCb5xa3BFDib/bwrnTtwhm5EHOI/+bfplDU7994Fpg8VWpq1G045SpeLm4XzbMzASbABJgAE4hnBNgBEM8OhJfDBJgAEzAIqBiodrT69etHnTp1ouTJk8cKTBUhPetC/M3/15mrZcuWNGzYMEqTJo0tByj79+jRw5FR4cKFZXRAbDpSYuXAEugkJ3b+RQvG9qd7t2/JHVR4vDWVf6yV/O+lE4bR/vXLPDtLlykbNes/TlQJiHn9iwSKk5fNBJgAE2ACSZQAOwCS6MHztpkAE4j/BNwMVLsdxEWt7UuXLkmHA0KBVdvTTz8ttQ0gEKbTdObq1asX9ezZ0/b2/vr16zJFYvr06Y7Tc9kynZOJ+b771y2lpROHeyZq0GkQFaxUSwr/LRjTj07t2e75LGfRMvRI9+GUMrW98yfmV8szMAEmwASYABOInwTYARA/z4VXxQSYQBInAEO3e/fuNHfu/+qdq7auXbtS7969Y7zsn3k9OqJ8xnP+KusfOHBAhuRv3brVFYmvCgBRUVH08ssv06lTpxzH+eKLL6hp06au83CH2CEQNXMabZ4xVU6WLHkKatjlHcpbpjJdv3CWZg3vQkgRMBoLAMbOmfAsTIAJMAEmkPAIsAMg4Z0Zr5gJMIEkQEDFQLVigPL/lClTqHz58rFKyE1J324xU6dOpUaNGmmvU0ds0GkOFW0F6Ad89NFHBKbc4gcBcwWAVGnSUWSvEZStcPFoJQDNzoH4sXJeBRNgAkyACTCB+EOAHQDx5yx4JUyACTABSeDff/+lsWPH0vvvv69FpFmzZlIwMGPGjFrPBdLZn7UGkls/c+ZMGQHg1pBagPB+qJFbm4q2Aov/uRGO/c/Nef5mI3/b/J9o/fTPPAtKnyUHNes3ltJlzhb7i+QZmQATYAJMgAnEcwLsAIjnB8TLYwJMIOkR8Df831fIe0xRvHz5shTSmz17tvIUbur8vgZSrQBQsmRJmjRpEoWHh0cbzk1bIS50FJThJeGOq6eOoX+WzfEQgAhgqUeejJb/H16lPtVt9xYJ8YckTIu3zgSYABNgAkzAngA7APjNYAJMgAnEMwLIb2/VqpXP/HTrkgO5VQ9k+/v27aPXX39d1gFXbci9HzJkCKVOnVr1EdkPofuIihg/frzrc05OBuT8d+7cmVasWOE4RqA6ChAY3L59O23YsIE2btxIu3fvJnAyGqISUCv94YcfpipVqlCGDBlc9+PW4ebNm7R27Vr67bffCJoM27Ztk4/kzZtXzgNdCKdyiHZjX7lyhdatW0ezZs2Se8D6EVWB9JLGjRtTixYtKFOmTG7Lsv38/v37cryFCxfSsmXLCOkuV69elc6aevXqEcQX4cBJliyZ1/Nb5nxPG3/+wvNnSANInzUnXTi6X0bNoCEyoMEbgyh/uWpKa8NzZ86coTVr1kh+e/bske/yxYsX5X5r1apFeB/KlYu5coJg/ccff9D8+fPluRnvCng8+eST1L59e0qbNq3SfoxOZ8+e9fDdvHkzHT16VL4LFSpUoOeee45q1qxJqVKl0hrT6Izzw5jff/+91OIw3jWst2HDhvJnl53jza/JfDyEiiD4nuHs8I5ij+a1PPbYY/JnU1hYWLCn5vGYABNgAgmaADsAEvTx8eKZABNIjAS+/vpr6tOnj9bW/FXV15rEpvPy5culwabTYPyrhPFbx7xx4wYNGDCAvv32W9fpnNIh5syZQ23btnV83l8dBRhFMBwnT54shRth0Ko0GCcQe4TRpGvkGePD6Onfvz+tX7/ecUpV5nBeTJs2Te4DBpVTq1y5Mo0ZM0bL0AMjOEUQxeFL3BKGN6JKYLylSJHCs4SjW9fTovED6f69u47ryluqEjXoPIRSpPLtXILRvWjRIsJ3DYa/rxZTehBwPixdupTefvttLweRdS2qehkYb+/evfTJJ5/IiBxf7yCccAMHDtR+5+7evUsTJ06U5TWdGhwNn376KeEdCXbDOwSHGn4G/PTTT9JR46sNHTqUXn31VdtKIMFeG4/HBJgAE0goBNgBkFBOitfJBJhAkiCAm1z8Yg7DRKepGng6Y7r19Sf/H2MiN79OnTpuw0f7/MKFC9SxY0dpNLm1l156id555x0KCQnxdEVqBUoD4lbbqdk95zbXkSNHaOTIkfTjjz+6dXX8HMbS8OHDZWSATsONNW6ocSPrq8GhBKPaqeEsV69eLQ27v/76S2kJHTp0kKUUVW6Sz507Jw1TGIYqDU6Azz//nOrWrevpfuPSeZr7QS+6ePyw7RCp02ekhl2HUo6Iko5TwMGB9w9jm6My3NakaoS7jWP+/M8//5TRKL4cLegPbogE8NVgCH/88cdSBFTV+eSPcYwohTfeeMN1Drf3TYcT+uL9RGQL9ogoF9UWU84b1fm5HxNgAkwgPhJgB0B8PBVeExNgAkmWwMmTJ6WRi7BWnTZjxgyqWrWqziMB9/Un/7948eLydjkiIkJ7fp10Axj6PXv29Lr5Q7g5bgOdDCQYnV999ZUM+1Zpt2/fljeRSEtwu4lUGQ9h7xirUqVKKt0Jt9i4+VdxPPgyIrEP3Pq/9957roadeWFlypSRt/mFChVyXC8MN4Rn45Zb1bFgDGbnjNm3dgmt/GIk3bt7x2vO5ClSUq22vSm8an3btQSyDgwIZwfSHmCs79+/3zMH9CKQ0pE1a1alMzM6nThxQhrScLq4td9//93nbbpKBIjdHLrGMd43fK8gxOnWgukAwPcVFTlQllPVuWGsDxE9kZGR8tx27drlcbZUq1aNkCLwzDPPaEdBuO2dP2cCTIAJxHcC7ACI7yfE62MCTCBJEfAn//+hhx6iCRMmyBzf2GwIN37ttddo586dytMixxu3wP7kj+uwsRogKsYyUhlgBKuE4sPgHzFihLxxDWarUaOGvOXMlSuX67ArV66kNm3auBpFvioi4EZ83Lhx8h9/mi/jFOHaSLlAdIrbLbeTgYr32ku7QDgUju7YROu+/5QunTgihf6yFS5GNV7qRpnzFbbdAqJqMA6cILoGpAoTpHHgXYBB+YCi8KCbEKUxry8nixG10a1bN7/4wjiG4wdzqLRAvn8q49v18de5oTqfv6kQquNzPybABJhAfCTADoD4eCq8JibABJIsAdUyd2ZAcZX/v2DBAmrdurXWWfkrAIhJkOPevHlzpfmsN97BvP2HaFy/fv18phIoLdKhE0L1Eb2QPHlyx2F00i+cHESBGv9YHCIAYPhaG3LFEZmAdBZ/jW5flRxU+SL1ACUdkS8ek03HCaeT5uOkZWHoB8DR5Y9zxWDhFl1gZqajTaKStuDrPLA/6EQMGjQooP25nblu1I/bePw5E2ACTCAhEGAHQEI4JV4jE2ACSYbAhx9+SCjnp9Pswt11nvenr44iv3n8QLQKfvnlF+rUqZPScs0GSDBv/2H8Q1EfudAx1VTKEJ4/f16GkC9ZssR1GXYOIhUxN9eBRQe73HgYb8jThnHqr/GPuQN1AMAw7tu3Ly1evFhlKwH18RVlYR1YJ5WlS5cu9Oabb0ZzBqnqB7htStUBgHOE3oOqIyWQlKRgOI/c9m3+HM48cObGBJgAE0gqBNgBkFROmvfJBJhAvCegczNo3gzK4iGXNTabSjk9u/UEIqaGG2XVX9TNBoibcBlCoXGT7aahgBtzCAsGO+zfjhMcQS+88ILjkeqEY1udLsEy0LE4qwGJsRHFAsM7UF0EnVt1Kyjk2MNgjUlHjXlOHWeFTuSM3fdFVfhR5eeBqgMAzhToIKCKg1sLROcDaSO//vqrfH8CcR65rdH8eTD1CnTm5b5MgAkwgbgiwA6AuCLP8zIBJsAELAR0VO7NjwZy2+bvISAcHwaqzi/pujnH1rXpREcYhk2wlP9h2CICAbfusdHcUiV0wrGt7wfODkKTgYSOg0HhwoWlmn6JEiU8SIJpnPqrFxEbURrWd0DVWaETOWNnSAdzbzpOC51ynxAXjKbdoPClCaZjSmE6TxeOANChxX2ZABNIDATYAZAYTpH3wASYQKIgcODAAWrXrh3hdle12Rlhqs8G0g835sjP1WnVq1eXAoA5c+bUeczT1x8HgFvaAIQToS5etmxZn2tCCTKcDQxclYZx0R/58dmyZSMYftu3b5dicdAjcGu+jN87d+7Icn04A7dmNUyDaUBax0a+PdIjkLsdjNayZUu5zzRp0igPF0iUBsT8kC7xxBNPUHh4uBT0g3GoEvb+8MMPS5HB0NBQn2vVqZxhzf9HhBAiUL788ktlHr466nwfEWX07rvvKs3rz7lh4EDSGvB9wdlB3R/fN4gs4mZfpQWqV6AyB/dhAkyACcQnAuwAiE+nwWthAkwgSRPwR1VfpRRbsKHqGDHmuQMRK9RJjzBuTtOlS+daaq1r167SaE2RIoUjJp25MUjlypVp5MiRVLRo0WhjwoHQvn172rFjh89j8XWjDEMb4dgrVqxwPVqzMYbcapRTQ6nBYDSzgRosTQHzupzy353WHkiUBiIi4LBBlIrRdMLe3SI2jDF1vuNWbQ9EcuDPdKJufJ2zk8Cg9Rnd/H9/QupPnz5NEL/U1WsoV66cdNLUrFmTkiVLJpeuE2WB/nERQRWM7x+PwQSYABPwlwA7APwlx88xASbABIJMQEfl3pja3zDpQJauk38eiEFnflbHCDdCmyGQh/rzTk01BHrt2rXSOITugVurUKGCLKkHIT+7pmqc+FqbDn9z/n+wQv+NfYHJgAEDKGXKlLJCQzDSCszMIIb50ksvuSH3fK4bpYEHEamBSJamTZt6DEhjwE2bNhFKQ6oY3Kph5Dr5/+YKC/v375fOrM2bNyvzcOtoPj9ffXUcIRjHqTKE0xxwHsFhpluK8sUXX5TvHyI3zE3HQRlXEVRuZ8OfMwEmwARikgA7AGKSLo/NBJgAE9AgAEPz8ccf13iCKC4cAP6E/2NTgVQA0HUAdO7cmUaPHu0zZH/o0KH06quv+qzdrjMvlOBhtLZo0cLnmCpihr4cADqlIqdPn0516tQhlUoIWi+e6GwY6DExNtZirF1lXQj9R8nBb775RqW77APjHxERCBu3azqcVY1e1VB6s2F6+/Zteu+992RefTCb6vdRxxHij87HqlWrZHUPFQebsf/XXntNijymTZs2GhKdVCpV7YZgcuexmAATYAJxTYAdAHF9Ajw/E2ACTOD/Cbjlq9uB8jff1l/oOrdr1jkCqQCgI5AIIyR79uy0bds2x20iZxuaAujnq+nctqMSw/DhwylDhgw+x1QR8PPl2FE1Is0icnPmzKG2bdv6e+y2zxkGuj/vrdtCdG9m3So9WOdzM/6RTgAH0qhRo9yWKtMGpk2bRkjH8dVu3bolow1UqkiYhfR0IlBcF2vqoPp9VHFYGcPq6ArgGRWRTuuekG4BZ4+d8Y++Og4L1TQIHa7clwkwASYQ3wmwAyC+nxCvjwkwgSRDwB9DCiHSEAYLCQmJFU5RUVGEX8B1buuwMJ066XYb0XEAuIHAWj7++GOKjIz02RVGIG52Bw8e7Dak3B8U8evWreuzr2oKgJNegk5EgiFMB9HAnj17EsLP7RqiDeC4qFixojR4VUKxVXUWwAU3ta1atZKaBQjbVmk6SvJnz571uT+7+XD+Tz75pGOkhk7eu+otss47bGgK4Pa/f//+BCPcqaEvdCzwnVQVqlR1sOg4QrA+XYek7s88FcedjsNCNQ1C5Z3lPkyACTCBhEKAHQAJ5aR4nUyACSR6Arq/DANIbDoAYAyMHTvWLxE51Xx7p0PWMZ7cXpRXXnlF3iC6OU1wO9m9e3clVXsYrAgnN4vI2a0DRhrSE9wE/KwCcMZYOhwM4wYlERFibdesN+Gq7yBuTnFDPmvWLClMZ9dg/MM5hcgIiCzqaFzovNe60Q1wQmBdTjfI2ItO3ruquOW+ffvo9ddfdxWAxPxGeD4qRiBNxUmHwHwbrvNuqN7U6zhCsG5VLQT01fl+oT++W1Dsh+CfU9N1WOjqTLj9bOHPmQATYAIJgQA7ABLCKfEamQATSBIEVI0vMwwdQylQiKrGq908Oje6ds/rGDe+9glxPtzqm2vXO/XXCf9/8803qVu3bj5z/2GcfPvtt44Gs3kdTvnvOkYkjBuUIfTlxLDehKu+g1Dob926NeHfq1evtkVodbToOABUDUldI1L1/HXCyJ2cNVYoOvtHeD6MdF+3/4hggXgeyt6hnTx5UgoxrlmzxvWrrnpTrzMmJlVNK0BfXceNSsUOXYeFjs6EK1TuwASYABNIIATYAZBADoqXyQSYQOInoGp8xZUDQPcXdvM6A821DZYDQEX4z1i3jgiciuGjWufcVzSBjmGKNeGWu02bNrY3yHaaBar6AugH9XaUbrNrNWrUkGkWuXLl8ny8fPlyqaqv0lR4YhwY1S+88IKSUj/6Y71Ih0iePLnPZeiEkYMFWLo11ffJ0BSAc8Pp7Ow0DHScQ6oOFlRWQAQCqhC4NdW0Aoyjk8qC/nDcIMXGrrSmeV06Dgud9brtnT9nAkyACSQkAuwASEinxWtlAkwgURPwxwFg5HmHhobGKBuorCOXGzdm/rRAIxWC4QB49NFHZY67CiudUGIVQwLRBH379lUq4+bLSaFqRCP8HmKDc+fOlYaTtcGA/OKLL6hs2bJeH0EYEZEDvhrGhtGLd8FOV8BJD0HVqFbhifVBTwFpCFizSlM1IlV1GjCnjraFivgjxoSYIFJtIBaIZ+waIk6QSoLUCqPpRhg0atTIFZtOZRKdKJ9du3ZJx8KePXtc14AOqo4bnagd1TQIpQVyJybABJhAAiLADoAEdFi8VCbABBI3AX8cADq/dAdCL1Al8kDFtgKpPoB9w+D99NNPqXLlykoYbty4IWuMI2TfrfkyJO7fvy+NcJRxww2tW7O7OTc/o/qOQHMBKQkw5u2MLLtwatVbWYjewXgcNmyY7XY6dOggnUWpUqXyfK7jUFF9p3VTUmBwQvvBvC67Dei8azDWkVJSqFAht6OVjgo35woGQQUIVGxApIKd2KbTO6IaYaDqYMFaVJ026Kvj5Pvuu+8co0esIBERAWdI+fLlXRmrMsBAgUYluS6GOzABJsAE4ikBdgDE04PhZTEBJpD0CKje7prJBCqup0IZSuQQTbO7SVZ5Hn369Omj/Au/3ZiqxqnTemD4wQnhFvptPK8TcWBXsg8G7+HDh+UNtS8Fd/N6VSoJqBqRMKLxbtjVjnfKg1c1fLHfZMmS0R9//BENt9PYOg4VQwE/derUPl8v3fB/1bQCnTryqhE4Ou8v0gkyZszo+H2DEB4qGFibavqGqoMF46u+b+irmlagw0LHUNdxMmFc1fdM9Wcc92MCTIAJJBQC7ABIKCfF62QCTCDRE9AJ4TXDmDFjBlWtWjXG+AR6+x/XDoAmTZpIsbQsWbIoM9LJJTbffCIvfvPmzfTNN9/Im38n9Xa7hSDioH379l5h3dZ+qgYZbk3hULCLOnASUzt37hzh9t6tQkGBAgXo2rVrhPJ71uYUqq3D01DAdzss1ZB6jKNaqg99dcLeVSNbdIxefJdxFnaRG4i8gFMpa9asXnh0xlc1fG/dukWDBg2St+8qDZEQEJ10azrvAsZSfR90BQADdUq67ZM/ZwJMgAnEVwLsAIivJ8PrYgJMIMkR0BHxMsOJyVJWOoaFrwMLxi/bqsaveR26of/GszpngTJw+Afq6z///LMsIafboCT/xhtv+CxNqGuQ2a3BVzi1zp7txvaVY6+Tm62izH7nzh2ZggCjU6XphKfrOBZUjVMI+qEU4+LFi1WW69gHug1NmzaN9rmq8yYmDWqUm1RJsdF5F+DEQrqAyrg6pRvBwSmSIqAD4oeZABNgAgmAADsAEsAh8RKZABNIGgR0ws7NRHSMG12S8+fPl4apzk223RzBcADA2MONpE7TUf03jxuoMay6Rhg4yJdv1aqVa256MJwxUOGHHgGqA1ibToUBu/35EmpTzc0uXrw4TZ48mSIiInwi1DWoVQ11HQFALFD11tvf77YZgtPtP/roqPWrOFgwps6adVKRVN8FrCGmIjcwdkxHTqn+DOB+TIAJMIHYJsAOgNgmzvMxASbABBwI+HvDq/PLtw78EydOSOPfqc67zljBcAAgjB/hz6rNrsyd6rOx4QDAuQ0ePJhq1qxJDzzwgOvSguEAcLpBxuRQ9G/durXrOuw6uAm1BTs/Xfe2V9XoVdVBMBio3nrDmEZ6xbJly/zii4cQAYOSh3ZN9ex0BAB1GNvpYDhtVMeRh8gaOKzgKHNrOuPqVG9wm5c/ZwJMgAkkNALsAEhoJ8brZQJMIFET0Pkl1gwC5e1atmypZEiqAEQuOwzucePGqXR37aOaK+00EPKhoYy+e/du17nQoUKFCnLtCEv3p+kYP7rjw/hAHjYMQh1dAgjpvf7667Ro0SLdKWV/iL999NFHBGPdrukovluf9xWFouO4UI1m0XHQYL/Tpk2T5fXcmo4AoI7jDSH6MN63bNnitgTbzxECj5D1fPny2X6u+nNDp/QdGONnysGDB13XrKOor5PKo/pzQzf/X+fsXDfPHZgAE2ACCYwAOwAS2IHxcpkAE0jcBHSVzQ0abuXjdKhBTfu3336Tyv2Bhv4b8+rc5FnXCkOke/fuBDaqDYYLcsTTpEmj+ohXP9zY4jZcZ063icLCwqRWAIx4J0POaQycycKFC6XT4Pr1625T2X6OaAMYVE7RBjqGmXUCXwr7OqHk0EJA+Tu3iIiNGzfSU089RXAuuDUdY0+nEoeOmj7KN+IdRkUNf5qvs9OJHNL5HqLKA0onwvHk1lQdN1hr//79pUimSlONHNJJgcC8Oo4QlXVyHybABJhAQiLADoCEdFq8VibABBI9gfPnz8uw+yVLlmjv9c0336TOnTv7VJF3GxSGJkL+UUPeHzE7p/F1cnnNY2ANffv21RZPC/QXfBgUcCIgDSLQhrx25Pg3b948mnq7ythmuehEAAAgAElEQVQ4E1QUePvtt+n48eMqj0Tr4xair2NEWgd3iyzQua1XFbT86quvpHaCSlN1AIDz2LFj6f3331cZllRLACJ6BY4XvFP+NLcIBh09BNUbdd01qzoA4FBEag4qZag0VQcAhAKhQaHadFIWVMfkfkyACTCBhEKAHQAJ5aR4nUyACSQJArpGiBkKQsthQLVo0cL1BtUOJuZeunSpvPn3ZfzDIDl16pT2efjKP7cbbP/+/bK2uD950zrq4da5/XU6mMcJDw+XBj/+QRpCihQptHnhAdxww9iF9kEg0RhuIdo6YfrWjbhFFuiUt1RRZsftPxxdCNdXaaoOALzTGNetDKIxp4rR60/0inVPvoQb0VcnXUXFoIbTC84VCICqNhUWSCv6+OOPacSIEarDyp9FboY9HCCIroCTTLXpREKojsn9mAATYAIJhQA7ABLKSfE6mQATSDIEoqKiZI64P0Y2yt7BCYAbLrcwajNQhCZ/++238vbz4sWLjqyRW9+mTRtpIOgapDqifCgVhpt/1ZtCuwX7UqV32mAgToeGDRtKg79atWqUO3duSpYsWUDv7JEjR+jdd9+V6RiBNjcVfJ0wffNa3CIL0FdH9d3NAeDPe6HqAJgzZ47UmVBtbkZvIO+SeQ1uTHTC390M6jNnzlDv3r21jH+s1S0aAsY/yivifdb5ueG2XswNByFSFXTGdTs71XeA+zEBJsAEEiIBdgAkxFPjNTMBJpCoCQRyGwswuP2G8Qsngl25NzO8+/fv07Zt2wgigiriciirFxkZSR07dqQNGzZon8OAAQOoffv2jjfi2DvCeeHE8OWIUJkYht/EiROVhAAR/YD9wLGxY8cOleGj9UF+Pp5PlSqVX88bDyHHH6J1Y8aMCZgBxnQLIUcffx0AbpEFGBuGHww5lebL2MXNP9JcdM9HZf9nz56V2gNQ01dtvozIYNz8Yx0qzgudCAtfGguBRL74Wqe/xj/275aygNt/7GnWrFmqxyb7sQNACxd3ZgJMIJERYAdAIjtQ3g4TYAKJg8DatWvlL7/+RAEYBJB7DuVx1A/PlSsXpUyZUn4EI/v06dOEOWBs498qzRAazJQpEw0cOFAadv40RALACYDQeKwJBgJuHufNmycN3507d/ozrO0zjz/+OA0fPtyn2n6wDG44Xt555x2Z4+xPyD+iMBB+DmfMX3/9FTQGTZo0kc6E0NBQxzF11O/Ng7hFFqCvjrhgp06dpBPFzA9OKmhiICLEX10KX9oCeP/gKIJopE6z0z4IhiPJvAYVQxUCg+Cm0pzeBTgBIc4XiOilnfMGP2smTJggKxjo3NAbe/GlLwHWn3/+udTG0G1dunSRzqTkyZPrPsr9mQATYAIJngA7ABL8EfIGmAATSIwEYAyi/jV+eY4PDcYtDFMY1Gg6t7pxvf66detKUcOKFSt6nCB37tyRAn+48YUTJJhOB0RHwCBTLfF35coVGX0xadKkoBr+BncYOti/r5QQHaE+Y1xVnQUdBwBSWJAjXr9+fbnew4cPy+/AlClTAnqNnMpCwrnw66+/SueCPwYqbp9x3qg2cfLkSYLOBdbqz1h2GwQ7OPF8NR0HAMaB0wYVLkJCQgiRDyj/OH78+ICjTRAFAGcbShai6UQW+dqfXYlTQxhz0KBBfjmFVFILAnrh+GEmwASYQDwmwA6AeHw4vDQmwASSNgHkEKMiQCB58MEiiHQC3PobKQW7du2SebdQC4+LlidPHjp27FhcTK00J0r+QYzx0UcfpWLFilHGjBk9t9q4FUXIPfLZZ8+eLY3/QNMdfC1q+vTpVKdOHZ/r9scBACMdom6ZM2f2ObaOA0AJrp+dypUrJw19RLIgwiAmDHY/l2b7WOHCheUNd4kSJYLqAAjmGmNjLHyXIPIHR0iGDBmk0+KHH36QFRv8dbSwAyA2To7nYAJMIL4SYAdAfD0ZXhcTYAJMQBCYMWOGzHH19xfdYEDE7SkMPRgkRkOEAsLdYaDEdkOIOG5uVcu1BWN9uI3GrWNCa6rlF3WU5A0GqmHUn332GeGmlpseARV9BYyIFB4jMkdvhqTbmx0ASffseedMgAkQsQOA3wImwASYQDwm4G9+crC2hJDsjz76SCrbW1swdAp019m1a1fCPwjff/3117UF4XTnQ3+EuuP2eNWqVf48HqfPqJY780cE0E2d3ti4ThWAOIVlmhzOLuhTINIlrpqqg0WnCoA/e4GoJRx+8bmhCsHixYuVl8gOAGVU3JEJMIFESIAdAInwUHlLTIAJJC4CEKnDbXugedC6VGD4QjwNoex2+eNwTowcOZLGjRunO7Rf/Q3jH2kIgQiA6UyO8GOULkPYOHLpdWqj68yj2rdp06ay7Nm1a9eUHlER6cNAupUnVMPTMXZMGqjh4eGE9IVgNrz3iGw5fvy4aw16nXmRKnH+/HnlR6ZOnSoFPN0aUhmgQ7BmzRq3rtqfwwGIKJJglKK0Tp49e3YpRhpoQ4QSxAKREqDa2AGgSor7MQEmkBgJsAMgMZ4q74kJMIFERwBOAIgCTp48OVb2BsMXYmyPPfaYT/E4f+uG62wCBhlygF977TWvEnvnzp2TNcvnzp2rM5xyXxiXKHtYr149yQB6B3BCxIUmA9aCVBAIrHXu3FnJ2FMV6TOA6ITqq+b/Y+zLly9LQxp6B8FsuPXt16+frHCgWwbO1zqMUpV4t6HBsXr16oCXjfPDWIimgbaHW1Mp/2eMce/ePRo9erSsthDMhjUgzQaREG3btvVLbM9pPfgeoTwjzi/QhjFy5sxJiJhQbewAUCXF/ZgAE0iMBNgBkBhPlffEBJhAoiSAMFyUyYMjICY1AayGrxvMmDSMjRt45DgnS5Ys2lJiam5UDkBZuIiICK85YbzB4MAtfGw1lBWEoyNfvnxaN/W+SqjZrR0l4CC0pvJuqVQWMM+BSgtwAgSrQZQSgn54P7Zs2RI0A9UqdhkMDQ44bRApky1bNukEQElDt/bss8/K77khuunWPyoqirD2QMqGmudAuUBEHSECIJiRPnBKQcOjVatWctxAI5vAFqkoSAlq3ry5GybP56rpK8oDckcmwASYQAIiwA6ABHRYvFQmwASYAELfN27cKGtfB7NWvEG2YcOGUrDNavi6kYeiPQyyYN6O45d7lBUrXbq0z+mhRdCzZ8+ghILDQMFtJ27Z8d92DYr9EEUMZrk3u3kQeQCDEfoLZufHnDlz5Brd2uDBg6ldu3Y+IzjMY1y6dElGGbjdpuPmFnsvX7682xI8n6uO7TYgDFI4YGDsQckfDd+JpUuXEm51IWbob0OECYxTs9EdqAbH888/L8dEuDvWiSgLnItbQzlBpHuotmAZ6XjnkU7Qvn17Lw7BiPRBRAH2XrNmTc87CcMdfPxJrTHrk+iIWOL9hSO1TJkyqni5HxNgAkwgURFgB0CiOk7eDBNgAkmFAFICUN4NucrByIHGrT+MaCiPQ/TLn4acaaQNoK54IM0o+4VbQtUb0L179xJCtwO5mYfBjTDiqlWruhrNMOa2b98uNRJQxi+YDeuAEQbD3zByzeOrpD7ohJCbx4YhBqeDryiAl156Sd7coo68TsN7ilQORBr408yRENbnDScAHGO63we8b4hoaNmype27j+8adC50tC4wJozdJ554wmtMldKeyPtHSH/WrFm1MOG9wJw//fST1nNGZzj/4EQpVaqU7fvvb/QLnAqITujQoQNlyZIl2tpgvKPEqE4qD4x/6FsgUgHpOTppECjNOWrUKAoNDfWLEz/EBJgAE0joBNgBkNBPkNfPBJhAkiYA4wRG2/fff08rV67UZgFjFwZdZGSksrHtaxKU5/vzzz9p4sSJ2oYxfqmH0f/cc8/J/GDd5q9TBIYPKgo4Gdxu+929e7fkj5t5f2+g4YB56qmnpAMG/22X7mBeh6/UB1X9Brt9ud14IyoDOfdYoz9N10kE4xFGHm7n4dRw44LxEZ0BJ5RKKgOcCshHd9sPuCAyAoajLwcD2L/44ovUpk0bypMnjy0ifD8QYWL3rmAdMP7xvfSnYc/QGUAEgcr+MYfO+68T/YKzw/vcqVMnGVFkJyRq7BHfXdzK493CHL6ak6MCUQqIDvEVwQLBQDhyHnzwQX/w8jNMgAkwgURBgB0AieIYeRNMgAkwASKEWSMXGCkCSA9APvC2bds8aGBgQ70dN3xVqlSRIdzIS/b1i7m/XHEji/BehOcvX76cDh06JG/MDaMEhhIMOqwJa8E/BQoUsL3x1l0DFO2RioBogE2bNslSgYZRYWZQvXp1qXAerJtAGInYJ3LSsVeo3+NW1nwG2EvFihVlSDhKCyK9oUSJEvL/3YxbKwcYu5MmTZKOFhilMB4RPYCwc4zp77nCiYOSh3Di4LYeZwbnCG5OUREiU6ZMukfi1R/jY70LFy6U8+CdNc4HeyhUqJBkg/PBv1WjQMyTnD17llasWCHnAH/DaMf4YI6xISKYK1cuLU5XrlyRvKGKv2HDBrluvFMwLOFEg+6Cys39zp07paAn1ghHANaE9UCDAVoPgTbsf968ebI0Ht5/w9lgfO/Kli0rGfj7/mN8sMX6rXwrVaok30OE+quwMO8V5SiRzmE9N3xn8PMKqR9gbRcZg3Ggk4I9Q7sBPwOwbzgi8Gzjxo2D8v4Gejb8PBNgAkwgrgmwAyCuT4DnZwJMgAkwASbABJgAE2ACTIAJMAEmEAsE2AEQC5B5CibABJgAE2ACTIAJMAEmwASYABNgAnFNgB0AcX0CPD8TYAJMgAkwASbABJgAE2ACTIAJMIFYIMAOgFiAzFMwASbABJhA/CPwr8hFv3j8EO1etYCObd9I1y6cpdvXr3oWGpI+lNJnzUGFHqpDEdUbUtqwzLG6ibu3b9HxHZvEmq5R7hLlKW0mPVX4WF1sHEx288olOrP/Hzq5eyudP3qALoh/7okc8JtXL3mtBloIIRnCxD+hlC28OOUrXVnyTJXWvsxjHGyFp2QCTIAJMAEmEGsE2AEQa6h5IibABJgAE4gPBO7cvE47l8yi7Qt+phuXLygt6YFkySh/2apUtWUnSp9Fv0KB0iSmTvfv3aXVU8YK58R8+adwPkT2fJ8y5S2kO1Si6S8dIn9vlg6bEzv/8nLW6G4SToHM+SOo8jOvU+7i5UgoAeoOwf2ZABNgAkyACSRIAuwASJDHxotmAkyACTABXQK48d+7ZhGt+2Ei3bp2Rfdx2T9VmnRUu21vKlCxpl/Pqz50cvc2WvDhW3T31k3PIxUeb03lH2ulOkTi6CeqSeB2f8vs7+jQ5tV07+6doO4LjoD85apRrVd6Uer0GYM6Ng/GBJgAE2ACTCA+EmAHQHw8FV4TE2ACTIAJBJXArauXaeWXo+jwX38SShQG0lKkSi0NxsJV6gUyjPOzYn2rpoyhXSvmevWp9FRbKtv0+ZiZMx6Oev7Iflr11Wg6e3B3wGfmtr2w3PnpkW7DKUO2XG5d+XMmwASYABNgAgmaADsAEvTx8eKZABNgAkzAjcD1i+foj0+G0Om9f3t1xe1vWJ6CVKRWJOUqVo7SiBxxNNwyI8R8j4gWOLVnOyFywNpCc+alyF4fiHSA7G7Ta39++fQxmjuil9AkOON5Nk3GMDHf+5Q5X7j2eAntAYT6b/hpskjT+N2WvbEfnF+6zNkpR5FSlCOiJGXMkYcy5S4QbbsXhM7D6X07RQTBKoJTwe488VDeUpWoQechBAcPNybABJgAE2ACiZUAOwAS68nyvpgAE2ACTEDmiS8aP5BO7trqRSNLgQdlKH/mfIV9UoLTYMmEoXTt/H/GuPFAmSbP0UNPvxp0ylEzp9HmGVM94yZPkZJqibWGV60f9Lni44Abfvqcts79wXZpYJG3TGXptMldooK2sQ6BwA0/TqY9QkfAGgmSLHkKavDGIJkSwI0JMAEmwASYQGIlwA6AxHqyvC8mwASYQBIncP/uXVo5ZTTtXb3IQwK3xqUbP0sVW7xMyVKkUCKEKICFY/rT7RvXvPqH5cpHTfqOIdzOB6tdv3ie5r7fgy6dPOoZskjNSKrxcjeCgZrY250b12nBmH4y8sLcEJpfpsmz0gmSMiRtYBhEikXUrG8pSjhZrE6A8Cr1qW67t1gUMDDC/DQTYAJMgAnEYwLsAIjHh8NLYwJMgAkwAf8J7Fj0K637foLHyIPxX655Kyrf/EWCqr9yc8jJT5kmLUX2GEHZI0ooD+XWcc/qhbTyi5GeNecsWoYadnknyZSsszoAYPgjyqJgxVp6Z+YC2s7RgkdyPFiKGnV/l3C2gTRDcHLjr1/RdVFeEgKDpRs9RaUjn1F2PAUyPz/LBJgAE2ACTMCJADsA+N1gAkyACTCBREfg0skj4ia9FyH/32gRNRpSrZd7egwwlANcj3DwlfMJZfeyizzy+h0GUNpMWaPx2L9uKS2dODzanzfoNIgKVqoVFH7IfV80dgAd3xklx8uQLafUGciYPXdQxk8og5z4Z4us1oDc/sKV63mF+ePMEMJ/YMMKUcnhstQAQGnGAuWra29v6YRhtH/9Mq/noOnwaP/xtu+AzgSoWrBJGP/WCIPKz7YTToCndYbivkyACTABJsAEgkqAHQBBxcmDMQEmwASYQJwTEDf2q6eNp3+WzvIsxU60zy7XvF77/rbq/mf276T5o/pGSwMIpgMAFQr++HiIdEYktbx/1XfG7swKV65L9YTjRrfZOQCCEQFw4/JFIeLYnS6eOBJtSf6uVXdv3J8JMAEmwASYgBMBdgDwu8EEmAATYAKJisD5I/uEsf4mwRBDQ+58rVd6UkT1hp59Ip9/wei+Uh3e3OLSAbB66hj6Z9kcQqpC+cdbU/lHW3IuuulwnPQBSonQ+irPtdd6h29du0LzRvamc4f2ej1XqFJtqt/x7YC4I+R/1vAudPXc6Whriqj2MNV5va/WWrkzE2ACTIAJMIFgEmAHQDBp8lhMgAkwASYQ5wSst8R2t7owzmYP7+pVag+OAuTbQ2Xe2g5FraE/PhrkFdLtq78/EA5uXEkrPv+A8pSqKCoU9Ak4D92fNcTnZy4cPUBzP+hFN69c8iwzuSjZ16jbcMpVvJzW0pFisPLL0TLawmhwvKDawoM1HtEay9oZYyK64OCmVV4fpUgdQg27DqXcxcsHND4/zASYABNgAkwgEALsAAiEHj/LBJgAE2AC8YqAVdzNyag7sfMvWjC2P90TefdGSxuWmZoKVX/Uk7e2LXO+p40/f+H1xyEZQqlJn1GUKW+heMUgsS7GTofBn0oMR7eup2WTR9Ctq5e9UKE0ZGSvERSSPjRghNCeWCPSUDAXHAKhomJEtZZvyNKF3JgAE2ACTIAJxCUBdgDEJX2emwkwASbABIJKAAbXovEDPTe76TJlE6X6RgkhPW+jfrcQ/lv55SiLARhBjXuPpNTpMnj9uVWcz/gQN7kNuw3TrkUf1A0nocGMFAnzlvOXq0YN3hikVCIRaR9bhSNn+4Jf6N7dO17koNKP2/kcQgiSGxNgAkyACTCBxEyAHQCJ+XR5b0yACTCBJEZg3Q8ThYH3s2fXTnXdrf3wgJMxCVX+RePepru3bnrGDVa4eBI7Hr+365T/X/WFTlSyYQvbce/fvSt0IC7Qmf3/0N4/F8vbeKvhjwdTpUknUi56U4GKNf1eHz/IBJgAE2ACTCChEGAHQEI5KV4nE2ACTIAJ+CRgZyTWeqUXFakV6fUcbvQXiyiBYzs2ef25nZjclTMnpPr/5dPHvPrahouL6gOn9u6gbcIBgRSD29evUuZ84RTZ8z1KE5rZee3iuR2LfqVNM6YS9pCtcHF6WNxq25UjNAbBHjb98qUQDZxN+G+Ur3tE5MKrpCPcvHqJdi6ZRXtWLRBCdacINeuxPijUV2jRWhrEvhpC51dPHUuoWgCDOmvBImLuYb73GOC7e/nUMZojlPWR4mG0aPn/guOWudMpSnC0M/TtloBzrCtE+cJyF3BcIUT9ti/8RZYevHb+NCVPmYpQ/cFOK8IYBM6HDT9/LitR4HzcGKHPvj//kPNcOX1crj+F0DfIUaQ0lW/+4v8iE4RGgWsTDA5uXk1/fvsxYd2oJlFZCCSWaPCY66PcgQkwASbABJIGAXYAJI1z5l0yASbABBI9AauRiFD+yF7vS+PL3JzKtFmdBecO7aGlE4fTpZNHvZ6HUdWg82DKV6aK589hSBs53+ba74gUqPhkW2mg47ncJStEM7DPHd4nFemNnHSIxTXq8R7lFMafU4uaOY02C0PXaEp6BMI43LViHq397hNplNq1nEXLSCHEVGnT236OfPaVX4ySN+pG8ycPX/dltKZ24HmkdzTrP06yRbNzEtjNgzPJnD9CVlnIX746PZAsme1ywGjb/J9k2oCVV/6yVenBmo3+3wHyIIXmzOc1xp7VCwWnkR7RSDhVoC8A5461Qdzwj0+GRHvPjH5Yb/H6j8lKB8lSpPCJzq5cpa8oCd1z4P5MgAkwASaQ8AmwAyDhnyHvgAkwASbABAQBq7Cfk2HqS00eBvD5I/vFTfL3BFV+3I6bm12JvrMHd9NiUSHg2vkzrueA8R/pPpxSpk7j6btj0W/SKDeak+PC+NwqdIg/LyjC1+t1GOCcCy+M/6hZ38rbcbODwm7BZZo8Rw89/artXqzOCnTy1d8ViGIHOxFGK0s749c8fLLkyalw1fpU+ZnXKU3GTD5nRvTGclGR4bCo/uDW7M7LqlfgdKaIGEF6iVWQ0Don3rvSjZ+lh55q6xwJIM541ZQxwskz1/O4kwaG2574cybABJgAE0i8BNgBkHjPlnfGBJgAE0hSBKwq8XlKVqSHxW02QqlhZG8UIdloKUPSilJyF70MYRhYuEW/ff2aY/g4bvArPvkKlRZ1541w7NP7dop0grdFrvlFJdbWkoS4Uf/j4yEynN5oGbLlpGb9xhOqEtg16+0yyhFCCA8aBk5t39ol8kZaJTQ+SwF7MUSMbS2xCPE8CCdmyR+utH9PJ2Gs3hSpBPdFqHsywTVEjOMrxB1l9favX+Y1R7G6TalG6+6eP0OaxtwRvbxKO9otCsZ41Rc6UkS1h23nhPGPG/njf0cp7Sna7b7Y25JPh9KBjSs8zyNK4dH+4kwzZfX82Y1L52VZw4vHDyvN41ZG0G7/RWs3oZovC0Yq6QNKq+BOTIAJMAEmkNAJsAMgoZ8gr58JMAEmwAQkAWtYPHLacSt+69oVGWJ/7tBev0llyJZLGlLmMm4wFBeM6Uen9/7tNS4cDggPL1a3GUFs8Pjfmz2fF6pUm+p3fNtjkOE2f/a7XejKmZOePmbHhXXBdhUJrKHw1mfsDE2ssUKLl6nQQ3VEvfqVtOHHyZ7KCXbGKsa0izzIHl6cGvUcYasbgLUe3baBjm3fIB0rZ0VKBYQUIcxnjqyQaRJPtKGyzV6wPR8dAUDMeVuc930RuXHu8F65t4Mid98awm8XySEnF8b7ZpFeETXza6+1oD8iDsqJfPxzB/fQ+h8neT638rdbrx0nqzMFA+Yt/ZCMUEBb881HdHLXVq91OIlaohPSFdZP/8yrf732/alwlXp+v/f8IBNgAkyACSQ+AuwASHxnyjtiAkyACSRJAssnjfDKTa/weGsq/1grKawHQ/3Unu3aXHBbXLbZ8zIHG0azuVkdDvgMt/cNuwyVYnx2xj0E3WB4Gw3Og/kf9pVrNJr1Zts8JyIFEDGAyAGjud3C71zyO/0pjEkj9B8RA7Ve6UkR1RvKISAWN2t4FyEIeFr+v5MDAEKF676f4BU5EZozLzV588Po0QrCkF49bbwUwVNpvpweWNfs4V29bvaxB2gV+BLiM+a9LET1lnz6TjQHkJ3Wgl0aASI/qrbsRMXqNJWOG+t7ZjXu7TQmrPuzdaZElKBG3d/16C9cPXtSOK76CAHK4x6E6bPkENEhYyld5mxeWJ2iCSo/245KRz6tcgTchwkwASbABJIIAXYAJJGD5m0yASbABBI7AWuYuOEAwL6PbFknb20NhXUnFhC/SyfCtHHbGy7yxbOHl7AVibMLt7bWkrcz7qEeX7BSLc/01rQFfGBXuQB/jlvsP4TWwNHtG6Mtv1i9R6lGqy7RQr3tKh7kLl6eGgrVfsOhYc3rt9MpQOUAVEOAMKK1lX/sJaogHC3mMHNdp4s1MsI8hx1HJdFD0yBO+gBmZwucKniHDm5a5XnSGilw+8Y1WjC6LyH1w2hGpInx/3YOC6Qb1BHVBoyG9IClIk3AcMo4lZW0agk4iQnuFuKOq6Z8GE3fAQ6pyF4fUMbsuRP715/3xwSYABNgAooE2AGgCIq7MQEmwASYQPwmYHUA2BnSThUAdEOlrcJ9IFM68hkRvv2axxDevXI+rfxylAeanRDc5t+mUNTv33j6pEyTliJ7jKDs4jbY2o5sXSccAINt8/hxS11L1LKH08Lc7IxRs2Pkzs3rYo2jRYm75fIxGKJVnu9AJRs+4TWOk4GJTna56XbGtNPbg/QKpEVYqzUY/SHGiJx8c9OtPHDn1g1aOKZ/tJB6syaDnTiktdyjXaWBSkKYr2zT5z3Ls3M2mJmjo/XcnRwadu+Z1YnkyzmDuQqISgf1Ow50rSAQv7/dvDomwASYABMIFgF2AASLJI/DBJgAE2ACcUbA7sbZaihhcXZGni+j225DdrfqdmH41ttbO6PV6rRwCr/H/hYJscET/2xxZJwxex5Zag4GtdHsjFFwKVChhkyJQJ45mBjNrgwgnAjzR/VxLFOHZ+3mvnj8kFSlh1ZCZiESCKG/rAWKEFghRSK5KGkXkiHMsQyfsSa7VAu7KAVfL5+d2CL6mx0Adsa2NYTeWo7QLhXBrmSh9V1UPXc754d1rC2zv6NNv37lWN3BUe8gzr6tPDETYAJMgAnEJQF2AMQlfZ6bCTABJsAEgkJA1QFgZ5w5Gd1OC1MR7rNbjzUPXN5Kf9iPTu7e5pnKWiXA+GCFKEm3Z/Ui8b//yt4ipKkAAB3ZSURBVD+KqNGQTu/5W+SHH/NapvW295AoY4e0AXPpP9xqXz13KlrpOUQdwLhMG5bFMyZE+2a/21UI6u2TfwaDF2Hz+9YtjfY8BOpqv9on6DfNdhUArGH3bi+RkxCkOfXAmttvdytvdUbY9bEa7VYHE859wei3vDQpnN5Ba/lD61hnDuyiBR++5TkLRFFAH+DQ5tVeSJA6gPKTeL+4MQEmwASYQNImwA6ApH3+vHsmwASYQKIgYHfDaw27xkbtbnmdjG4nMGcP7hY34m/K6gJGi1aS7tQxmjOiuxQCNJo1D/yOUMb/deBrHvE99LPLhf9n2Wxa8/U4jxEfljs/Nekzik6KG/zln73nlRIAA73Oa296lN9P7PxLCiDeu3Pb8ZxhVJYRNeZLifKGZqHD+3fv0lxRPeGUyUGRt1Qlqi9KDm5f8AtFzZjq5VhAGkKDzoMpX5kqQXun7KItMLjd2fqa1CmFwSMUaZMiYI3YUC3ZuPrrsUL8cLZnOdYqAReOHZSihtATMJqTAwBVJLYv+NnTD6Uhm/YdQxlz5JGRFYvGD/SkNRj8w3Lll3oNVucQzq5B5yHRxCyDdlg8EBNgAkyACSQIAuwASBDHxItkAkyACTABNwLWm2IYtFWea+/1mDUsHx/q3iar5HjvWb2QVn4x0stAthqtu4Rw22qLcJt1LQjTn/t+L4/qf7LkyamuKO0GRwFK1tkp7ZsjDazPGzAeSJaMMucrTCVEdYNCletQypC0XpxuXb1Mi4XewMnd/5Whg0BiZK/3KVuhoo6ChAUr1pSlF+GICEZzurl3Ekq0mxNRH8smj4gWsWBO27CL2LA6huyEH619rpw5QTOHdPRyDmUpEEGNe4+k1ILf3jWL6c9vP/Yy/rFmu0gCn2sKSRPt7IvUjKQaL3eT7O30IuyqHgTjjHgMJsAEmAATSFgE2AGQsM6LV8sEmAATYAIOBKy3pfnLVaMG4rbaMEaDdZts5wAwRwDgZha37lCvNzezAwDq/xAItNanN6/50skjwpjsRBDqM1q+MpXpYVH+ztiTVcEf/YzbZOTXr5s+kf5ePMNrHTDkZTh4RMloJP+9f18YqYtkub9bYh/mVrbZC1TpiTYekUO7koS60RRuL7O1RCH6I6cdN9lId/DVII4XNWMa7Vo+x1Y40SzaaGdse0UACGfL5pnTKGrm115TmvcL43/h2P508fhhrz5wyNRt1482/Pw57RHCkOZ0DKf3A3++b+0S6US6d/eOp5vxDlk/s2ow4L1aNHYAHd8Z5bUWO10MtzPgz5kAE2ACTCBxEWAHQOI6T94NE2ACTCDJErCG91tr1Nvl7gOWrlFkp6yP2+SaL/cghF9v/OWLaDnYmAeGYNUXOgkDe6EMoTcbdsahYRwYi/eF0YecdHOYeJrQzPTE0ElSOM9odmXp4AB4RNST/0tUF4C6v53BiYoE5R5tKcUAETp+48olOihK0+1aPpduXL4Q7R3KWaS0vMVOJoT7jGbHIdgOALt0i+SpUlPd1/qKEo3FvdYJnucO7aULQnzw0OZVdP7IfoJDw65FEzsUBv4SUZYP5fmMBkdDqUZPU/H6jwo2K6XQnvXM0mTMJCMeblw6L8tMXjt/Jtp0WKexNvOHiOa4f++e549wDhWFg6VQ5br/1969B2lVl3EA/4lKCajgmCISad4lVDSFVDQUSvGCU5mag1GOmlk2xoCXcpx0ugkqzNSUYxZqOjlmpZaK9wuOE2qoiHjBuxLiJRMU8dL0+51pt91332Vh3ZUXns+Z8Q/d9z3veT7PM86c7znnd9JL+VWPs668sFX/y6MEY06bku8uyAFTi+f+a18/2bTD2jcNdGbWw/7PROEECBBYgwUEAGtwc5VGgACBSAK174svV8nLHQDlqnrZ6p1Mtvde9eW5tXcnQe13yslyOQFt7yS0+nw+ySy38ne0lef0Dz5jauqz0SbVyvrP58X9ykllOfl7/52lrU5My+395Z/yDH/zyWz+9+Uex3IOoN/mW1S//W5+E8EdF/4kLXoq39mQj/ljvTfIdwksbrXfshDg5084vfkugY7q6ujvtT3t6PMr8vdBOw+vFissdi23eutD1O6vnu2K/GbLz5R1FnYac2ReWHF+3aCo3v5KGFHCgXIXRsuFCMu+yuMQ5dGRuTf/Kc2+7vLqUYfy33vkQKHcjdK0dWbWV7Y2nydAgACBxhcQADR+jxwhAQIECKyAQL3nxVsufPZEvv263HbfclvZNwA0fbfcwn/nRT9vfja/9vDK1dx9jz8tlcXnXsxXc+tt5TPb7nNgXt3/plRW229vWzc/733w6VOrV+ndm1/b9+it16yAxv8/UlaF337kIenBfAt7vbsOlrezsqr8gRPPrU4mb/vl2dWz5e1ttQsQrtRBtvPheq/B6+x+y10PZU2IrfccXffVg0teXZhumDwpL563oN2fKI7lzpJZeXG+9m7lX3vdnu0uuli+OzKv4VDexFAeGai3WF+9Hy9vfRgxfkJ1B8a8266t5qD8TnXyP2xkemnuA9Ut/8vrb1ffndHZPvgeAQIECKxaAQHAqvX36wQIECDQhQL3XfWb9PD1f2jeY7lyusuh49LgUYelm6b9sM1z+Z09KSpX1++5ZGo+eZ/R5kSwnNgPP/qktP2+B6WX89Xym6ed2XYBunwyuvc3JqRBOw/L+5mWnph5YxuFcrV5m72/kIYdcWLq2at39fd6r8Rrj6/UPjCvGVAeTeiVHx94Nr8abubvzmu1QF2975arx4PzAorb5XCi3HFQjqPeM/K1391s+53T6JPPSeVuha7aStBy+69/3OndFYP1NxmQhhxweNpq+H5tFjus3XF7azOUz225+775hHtCdcdDy9X3m/ZRnLbYbUR1+37LRzfK38vfdtjv0LT74ce1WoW/3JVyS35NY71HB5q+t/NBR6WheYabHr8ov//O4jfyfj7ebN1RUFIFUvnOjGrxSBsBAgQIhBYQAIRuv+IJECCwZgmUhfPKqvlvv/HaChVW+/q+FfrS/z5UTsSe+vtt1S3Zi/NV43IFvFwx3/OY71Ur7Ddt5Vn0cuJdTvZ65hP/rfIV23JS16vfxtVHSpgw95Y/p0duujqVRe/KCfim+Zn7Pb56fKv9lM+WZ9RrX/3X9Dvle+W29n4Dt0z98/veywlvn437tyqpLCj4zKw707zbr6uudDfdIl4WBtwgnyjvkK9w13srQNnJQ3+9onoOvt6V77LS/ajvnl0tQNiVW8vb3Tvab1P95bn8TbcZnDbbYWjabLudcnjSp6Ovtvp76Vd5/n7h4w9Xd3j0ziHIrocd0+rOgXKCf19+5v/JmTdV3y1rCgwdO65aC+DWfKdEy229DfqmEcdOTJ8cskfdRyPKvsrjB+VukbdeX1T5lvUeBg7ZvQouyiMYHW1lPYYbp0xK/174YpuPVmsLfPmbaUgOdapHTmwECBAgEFpAABC6/YonQIDAmiewvBPVltXWrhGwWkjkk8MF8x5M9+cV5V997snqanQ56a8NFbqjltrAo/xGOTnecdTYfHV7bLe8X77ec/mdvWujO0xa7rOsV3Dbr85pdTW/74BB6Yvf/2kORjbt7p9PS157OQc006vFHMs6FcsLkrr9YPwAAQIECDSsgACgYVvjwAgQIECgMwLlivrd089L8++5eblfb3q+fWWvEHfmmHyncwLljQRlrYUFj/4j9eixdnWlffjXvp36DvhU53bYHd/KoUx5Ld/M6ee3ea1jWZyvvCXARoAAAQIEGkVAANAonXAcBAgQINBlAuUK6H1XXVQtmFZv9fv2Xp3WZQdgRzEE8sn/nBl/TA9c/du6C/B99ivHVo972AgQIECAQKMICAAapROOgwABAgS6XOBfLz2bHrruivTCnFnV8+7leeiGvIrc5ZXbYXcLlGBp9rW/Tw9ee1nddRHKIyajTz67WojRRoAAAQIEGkVAANAonXAcBAgQIECAwGohUHvyX942UF7tVwKnD957t6qhd79PpIN/MK3LF0ZcLYAcJAECBAg0rIAAoGFb48AIECBAgACBhhPIt/3Pvu7yNPsvl1RX/pteNdk7v9WhrAPQtG0+eLc0Kt8BUBbjsxEgQIAAgUYREAA0SiccBwECBAgQINDwAmXBv7svnlw9819O/oce9vU09JCj0z2XTk2P3fG35uP/TH7t3rAjv9Xw9ThAAgQIEIglIACI1W/VEiBAgAABAp0UeHPRgnTjlElp8SsLqz1svdfoNGL8hPTesqXphskT02vPza/+u+f/OwnsawQIECDQ7QICgG4n9gMECBAgQIDA6i7wnw/y6yUvnpLm33tLVUrfAYPSmElT0nobbpReeXpeDgZOS+8ufav624b9B6Yxp56fevXdaHUv2/ETIECAwBomIABYwxqqHAIECBAgQKDrBRY+MSfNOP/09P6yd6or/Psed2r69LCR1Q/NufGqNOvKC5t/dLt9xqS9x5+S8jMCXX8g9kiAAAECBD6EgADgQ+D5KgECBAgQIBBAIC/2N3P6Benxu66vit14i23TgRPPTT179UnvLX07zbjgjPTyk49UfyvhwP7fOSsN2uVzAWCUSIAAAQKrm4AAYHXrmOMlQIAAAQIEPlKBpW++ka7/2SnpjX++UP1uywX+nn/w3nTrL36UyiMCteHAR3qQfowAAQIECKyAgABgBZB8hAABAgQIEIgr8OqzT+Rn/E9Ny95aXCHsWlb+Hzsuvfv2kurq/6L5jzbj7HHECWnIAYfHxVI5AQIECDS0gACgodvj4AgQIECAAIFVLVC7yF//bYekPcednGZfc1l65v67mg/P4n+rulN+nwABAgQ6EhAAdCTk7wQIECBAgEBogdo7AOphrJUX/Bt21Ilp8OgvhbZSPAECBAg0toAAoLH74+gIECBAgACBVSxQbvW/YfKkVIKA9rat9xqdRoyfkHqss84qPlo/T4AAAQIE2hcQAJgOAgQIECBAgEAHAi/Pn5tunnZmWrbkzTafHLDj0LT/SWdVbwWwESBAgACBRhYQADRydxwbAQIECBAg0DACr7/wdLrn0qnplacfSym/GnD9TQZUiwFuNWy/tFaPHg1znA6EAAECBAi0JyAAMBs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PwXAKWW6MR4wUA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4338" name="Picture 2" descr="https://images.unsplash.com/photo-1508145052393-b0328a3ab751?ixlib=rb-0.3.5&amp;ixid=eyJhcHBfaWQiOjEyMDd9&amp;s=6f2e3292544788452be6272bd88df57a&amp;dpr=1&amp;auto=format&amp;fit=crop&amp;w=1000&amp;q=80&amp;cs=tinysrgb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1111" y="1655671"/>
            <a:ext cx="4111598" cy="201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448594" y="1655671"/>
            <a:ext cx="1894115" cy="2015480"/>
          </a:xfrm>
          <a:prstGeom prst="rect">
            <a:avLst/>
          </a:prstGeom>
          <a:solidFill>
            <a:srgbClr val="008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chemeClr val="bg1"/>
                </a:solidFill>
                <a:latin typeface="Futura Std Book" panose="020B0502020204020303" pitchFamily="34" charset="0"/>
              </a:rPr>
              <a:t>1.</a:t>
            </a:r>
          </a:p>
          <a:p>
            <a:pPr algn="ctr"/>
            <a:endParaRPr lang="es-CO" sz="1200" dirty="0">
              <a:solidFill>
                <a:schemeClr val="bg1"/>
              </a:solidFill>
              <a:latin typeface="Futura Std Book" panose="020B0502020204020303" pitchFamily="34" charset="0"/>
            </a:endParaRPr>
          </a:p>
          <a:p>
            <a:pPr algn="ctr"/>
            <a:r>
              <a:rPr lang="es-CO" sz="1200" dirty="0">
                <a:solidFill>
                  <a:schemeClr val="bg1"/>
                </a:solidFill>
                <a:latin typeface="Futura Std Book" panose="020B0502020204020303" pitchFamily="34" charset="0"/>
              </a:rPr>
              <a:t>Producto diseñado por personas que comparten la misma pasión – nichos especializados.</a:t>
            </a:r>
          </a:p>
        </p:txBody>
      </p:sp>
      <p:pic>
        <p:nvPicPr>
          <p:cNvPr id="14340" name="Picture 4" descr="https://images.unsplash.com/photo-1516823031552-a1ef0ceca141?ixlib=rb-0.3.5&amp;ixid=eyJhcHBfaWQiOjEyMDd9&amp;s=96852e110faf4aa36041a1b52bff3d3f&amp;dpr=1&amp;auto=format&amp;fit=crop&amp;w=1000&amp;q=80&amp;cs=tinysrgb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78"/>
          <a:stretch/>
        </p:blipFill>
        <p:spPr bwMode="auto">
          <a:xfrm flipH="1">
            <a:off x="1227909" y="3671151"/>
            <a:ext cx="411480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1231111" y="3671151"/>
            <a:ext cx="1894115" cy="2015480"/>
          </a:xfrm>
          <a:prstGeom prst="rect">
            <a:avLst/>
          </a:prstGeom>
          <a:solidFill>
            <a:srgbClr val="008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chemeClr val="bg1"/>
                </a:solidFill>
                <a:latin typeface="Futura Std Book" panose="020B0502020204020303" pitchFamily="34" charset="0"/>
              </a:rPr>
              <a:t>2.</a:t>
            </a:r>
          </a:p>
          <a:p>
            <a:pPr algn="ctr"/>
            <a:endParaRPr lang="es-CO" sz="1200" dirty="0">
              <a:solidFill>
                <a:schemeClr val="bg1"/>
              </a:solidFill>
              <a:latin typeface="Futura Std Book" panose="020B0502020204020303" pitchFamily="34" charset="0"/>
            </a:endParaRPr>
          </a:p>
          <a:p>
            <a:pPr algn="ctr"/>
            <a:r>
              <a:rPr lang="es-CO" sz="1200" dirty="0">
                <a:solidFill>
                  <a:schemeClr val="bg1"/>
                </a:solidFill>
                <a:latin typeface="Futura Std Book" panose="020B0502020204020303" pitchFamily="34" charset="0"/>
              </a:rPr>
              <a:t>La infraestructura es importante para cerrar negocios con turistas internacionales.</a:t>
            </a:r>
          </a:p>
        </p:txBody>
      </p:sp>
      <p:pic>
        <p:nvPicPr>
          <p:cNvPr id="14342" name="Picture 6" descr="https://images.unsplash.com/photo-1519829324008-c47a7a2ae2dc?ixlib=rb-0.3.5&amp;ixid=eyJhcHBfaWQiOjEyMDd9&amp;s=80d83e5da6bad9a6a6400cd64754dc8c&amp;dpr=1&amp;auto=format&amp;fit=crop&amp;w=1000&amp;q=80&amp;cs=tinysrgb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8"/>
          <a:stretch/>
        </p:blipFill>
        <p:spPr bwMode="auto">
          <a:xfrm flipH="1">
            <a:off x="5329643" y="1655671"/>
            <a:ext cx="4114803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7547126" y="1655671"/>
            <a:ext cx="1894115" cy="2015480"/>
          </a:xfrm>
          <a:prstGeom prst="rect">
            <a:avLst/>
          </a:prstGeom>
          <a:solidFill>
            <a:srgbClr val="008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chemeClr val="bg1"/>
                </a:solidFill>
                <a:latin typeface="Futura Std Book" panose="020B0502020204020303" pitchFamily="34" charset="0"/>
              </a:rPr>
              <a:t>3.</a:t>
            </a:r>
          </a:p>
          <a:p>
            <a:pPr algn="ctr"/>
            <a:endParaRPr lang="es-CO" sz="1200" dirty="0">
              <a:solidFill>
                <a:schemeClr val="bg1"/>
              </a:solidFill>
              <a:latin typeface="Futura Std Book" panose="020B0502020204020303" pitchFamily="34" charset="0"/>
            </a:endParaRPr>
          </a:p>
          <a:p>
            <a:pPr algn="ctr"/>
            <a:r>
              <a:rPr lang="es-CO" sz="1200" dirty="0">
                <a:solidFill>
                  <a:schemeClr val="bg1"/>
                </a:solidFill>
                <a:latin typeface="Futura Std Book" panose="020B0502020204020303" pitchFamily="34" charset="0"/>
              </a:rPr>
              <a:t>Los turistas de naturaleza tienen mayor confianza al reservar con agencias de viajes.</a:t>
            </a:r>
          </a:p>
        </p:txBody>
      </p:sp>
      <p:pic>
        <p:nvPicPr>
          <p:cNvPr id="14344" name="Picture 8" descr="Labrador dog takes a boat ride with its owner on a calm lak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2712" y="3671151"/>
            <a:ext cx="4088671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5345909" y="3671151"/>
            <a:ext cx="1894115" cy="2015480"/>
          </a:xfrm>
          <a:prstGeom prst="rect">
            <a:avLst/>
          </a:prstGeom>
          <a:solidFill>
            <a:srgbClr val="008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chemeClr val="bg1"/>
                </a:solidFill>
                <a:latin typeface="Futura Std Book" panose="020B0502020204020303" pitchFamily="34" charset="0"/>
              </a:rPr>
              <a:t>4.</a:t>
            </a:r>
          </a:p>
          <a:p>
            <a:pPr algn="ctr"/>
            <a:endParaRPr lang="es-CO" sz="1200" dirty="0">
              <a:solidFill>
                <a:schemeClr val="bg1"/>
              </a:solidFill>
              <a:latin typeface="Futura Std Book" panose="020B0502020204020303" pitchFamily="34" charset="0"/>
            </a:endParaRPr>
          </a:p>
          <a:p>
            <a:pPr algn="ctr"/>
            <a:r>
              <a:rPr lang="es-CO" sz="1200" dirty="0">
                <a:solidFill>
                  <a:schemeClr val="bg1"/>
                </a:solidFill>
                <a:latin typeface="Futura Std Book" panose="020B0502020204020303" pitchFamily="34" charset="0"/>
              </a:rPr>
              <a:t>Las certificaciones de seguridad no son un requisito fundamental para estos viajeros.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3949444" y="6350163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</p:spTree>
    <p:extLst>
      <p:ext uri="{BB962C8B-B14F-4D97-AF65-F5344CB8AC3E}">
        <p14:creationId xmlns:p14="http://schemas.microsoft.com/office/powerpoint/2010/main" val="282666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68</a:t>
            </a:fld>
            <a:endParaRPr lang="es-CO" dirty="0"/>
          </a:p>
        </p:txBody>
      </p:sp>
      <p:sp>
        <p:nvSpPr>
          <p:cNvPr id="4" name="AutoShape 2" descr="data:image/png;base64,iVBORw0KGgoAAAANSUhEUgAABAAAAAMACAYAAAC6uhUNAAAgAElEQVR4XuzdCXhV1bXA8UVmMhEChBBmCIgDKIioIAIyieBEtWpbi1Wrr3WeUavWeR5qtdZa69SKU50oAgIOTCoyKTKHIUAChEDIQMgA4e119Mabm3vvuTf3ZiDnv7/vfX2PnHvO3r993vveXmfvtVocMk1oCCCAAAIIIIAAAggggAACCCDQrAVaEABo1vPL4BBAAAEEEEAAAQQQQAABBBCwBAgA8CI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AAEEEEAAAQQIAPAOIIAAAggggAACCCCAAAIIIOAAAQIADphkhogAAggggAACCCCAAAIIIIAAAQDeAQQQQAABBBBAAAEEEEAAAQQcIEAAwAGTzBARQAABBBBAAAEEEEAAAQQQIADAO4AAAggggAACCCCAAAIIIICAAwQIADhgkhkiAggggAACCCCAAAIIIIAAAgQAeAcQQAABBBBAAAEEEEAAAQQQcIAAAQAHTDJDRAABBBBAAAEEEEAAAQQQQIAAAO8AAggggAACCCCAAAIIIIAAAg4QIADggElmiAgggAACCCCAAAIIIIAAAggQAOAdQAABBBBAAAEEEEAAAQQQQMABAgQAHDDJDBEBBBBAAAEEEEAAAQQQQAABAgC8AwgggAACCCCAAAIIIIAAAgg4QIAAgAMmmSEigAACCCCAAAIIIIAAAgggQACAdwABBBBAAAEEEEAAAQQQQAABBwgQAHDAJDNEBBBAAAEEEEAAAQQQQAABBAgA8A4ggAACCCCAAAIIIIAAAggg4AABAgAOmGSGiAACCCCAAAIIIIAAAggggAABAN4BBBBAAAEEEEAAAQQQQAABBBwgQADAAZPMEBFAAAEEEEAAAQQQQAABBBAgAMA7gAACCCCAAAIIIIAAAggggIADBAgAOGCSGSICCCCAAAIIIIAAAggggAACBAB4BxBAAAEEEEAAAQQQQAABBBBwgAABAAdMMkNEAAEEEEAAAQQQQAABBBBAgAAA7wACCCCAAAIIIIAAAggggAACDhAgAOCASWaICCCAAAIIIIAAAggggAACCBAA4B1AAAEEEEAAAQQQQAABBBBAwAECBAAcMMkMEQEEEEAAAQQQQAABBBBAAAECALwDCCCAAAIIIIAAAggggAACCDhAgACAAyaZISKAAAIIIIAAAggggAACCCBAAIB3AAEEEEAAAQQQQAABBBBAAAEHCBAAcMAkM0QEEEAAAQQQQAABBBBAAAEECADwDiCAAAIIIIAAAggggAACCCDgAAECAA6YZIaIAAIIIIAAAggggAACCCCAAAEA3gEEEEAAAQQQQAABBBBAAAEEHCBAAMABk8wQEUAAAQQQQAABBBBAAAEEECAAwDuAAAIIIIAAAggggAACCCCAgAMECAA4YJIZIgIIIIAAAggggAACCCCAAAIEAHgHEEAAAQQQQAABBBBAAAEEEHCAAAEAB0wyQ0QAAQQQQAABBBBAAAEEEECAAADvAAIIIIAAAggggAACCCCAAAIOECAA4IBJZogIIIAAAggggAACCCCAAAIIEADgHUAAAQQQQAABBBBAAAEEEEDAAQIEABwwyQwRAQQQQAABBBBAAAEEEEAAAQIAvAMIIIAAAggggAACCCCAAAIIOECAAIADJpkhIoAAAggggAACCCCAAAIIIEAAgHcAAQQQQAABBBBAAAEEEEAAAQcIEABwwCQzRAQQQAABBBBA4HAUKCmvkKy83dKvU7pEtGhRPYTisnKpPHhQkuPiJCoy4nAcGn1GAAEEGkWAAECjsPNQBBBAAAEEEEAAATuBGT+skydnzZdhvbvLJYMHyPKt2+Xtb7+X7YXF1k+T4mLllrFDZXDPrna34u8IIIAAAkaAAACvAQIIIIAAAggggECTFPh01Xp5fOY8OXTokM/+pcS3lEd/cbr0bJfaJMdApxBAAIGmJEAAoCnNBn1BAAEEEEAAAQQQqBY4cLBK3vh6mUxZ9J1U/RQEaJsYL6eaHQHa3l+60vrPq0acJOf2Pxo5BBBAAAEbAQIAvCIIIIAAAggggAACTVZAv/1/tnqDPGWOAmgagMmnD5NTenWTv3/5jby35Aer3zePGSqnH9O7yY6BjiGAAAJNRYAAQFOZCfqBAAIIIIAAAggg4FNg0aZt8sj0L0QDAg+cM1qmfrdGZq/OknZJCfLE+WdIx5Rk9BBAAAEEbAQIAPCKIIAAAggggAACCBwWAi/N+9ZKAphskv89c8EE2ba3UHq3byd6LICGAAIIIGAvQADA3ogrEEAAAQQQQAABBBpYQM/876+olITYmOonl1UekEtf/a/kFZdYlQHumnBaA/eKxyGAAAKHtwABgMN7/ug9AggggAACCCDQLAU+/m61PP/513JMx/byf8NOlMy0NmJSAMiKnB1yy7vTrRKAr/zuPEl0CxA0SwgGhQACCIRRgABAGDG5FQIIIIAAAggggEDoAut25pvyf3NlU36BdbMWJvtfv07pMunkAdK9bWu544NPZeOu3fLguWPluM4dQn8gd0AAAQQcIkAAwCETzTARQAABBBBAAIHDQeBAVZXc+/EcWbolR0b06SkLsrKluKy8VtejIiLkvrNHy6DunQ6HYdFHBBBAoEkIEABoEtNAJxBAAAEEEEAAAQRUoNSc+7/j/ZmyZscua4F/bOd0+Wj5apmy6LsagYDBPbvK5HHDJD4mGjgEEEAAgQAFCAAECMVlCCCAAAIIIIAAAg0j8PTsBTLt+zWii/y7TaK/qMgI2VdeIU/Omi+LNm2VO84YISf37GLlBKAhgAACCAQuQAAgcCuuRAABBBBAAAEEEGgAgW/MIv/P5hiAHgc4s18fuXLYIImNipLC/WVy63vTJbllnDxwzmjr32gIIIAAAoELEAAI3IorEUAAAQQQQAABBBpA4MDBKvO1f57MWpVlPS0tKVHO6X+URJhkgG9+s1zioqPl2YvOlLaJ8Q3QGx6BAAIINB8BAgDNZy4ZCQIIIIAAAggg0GwESsyW/8dmfCkLN2ypNab+XTLYAdBsZpqBIIBAQwoQAGhIbZ6FAAIIIIAAAggg4FNAv/yXHTggibEx1jVVhw5ZuwCe++wr2V9Zaf1bSnxLuf/sUXJkhzQkEUAAAQSCFCAAECQYlyOAAAIIIIAAAgiEX6DcLPzvm/qZLNq8TTLbpcoVpw6S48yXfk30t1fP/r/7iewq3iePnT9OeqW1DX8HuCMCCCDgAAECAA6YZIaIAAIIIIAAAgg0dYH8klK5dspUySsuqe5qr7Q2cuOYoZJp/vO1hUvl318vk6tGnCTn9j+6qQ+H/iGAAAJNUoAAQJOcFjqFAAIIIIAAAgg4S0B3ANz90WxZkp1Ta+CtTNb/ssoDotdMGjxALj6pv7NwGC0CCCAQJgECAGGC5DYIIIAAAggggAACoQl8umq9PD5zngzq3klG9ukpryxYItsLi6tvGhURIfecNVJO7tEltAfxawQQQMChAgQAHDrxDBsBBBBAAAEEEGgqApr8b11evnRNTZHnPv9Kvli7SW4ZO1SGH9HDqgLw9rffS+7eIhl9VKZcfsoJEhUZ0VS6Tj8QQACBw0qAAMBhNV10FgEEEEAAAQQQaH4Cq7bnyeT/zhDd6n/pKQNl2vdrZGVunnXef3y/PlYiQBoCCCCAQOgCBABCN+QOCCCAAAIIIIAAAiEIbN5dILe+N1327Ntv3SUjJdk6819Qul/GHt1L/jDsREn4qTRgCI/hpwgggIDjBQgAOP4VAAABBBBAAAEEEGh8gY279pjz/3Nlfd7uWp1Jiou1jgQM7tm18TtKDxBAAIHDWIAAwGE8eXQdAQQQQAABBBBoTgJVhw7JUlMF4J/zF0uWRyDgmIz28tDEsRIfE92chsxYEEAAgQYVIADQoNw8DAEEEEAAAQQQQMBdQBf9mujv283b5NhO6TIks6vERkWZQECu3PXRLNHM/+mtEuXSIQPlxB6dwUMAAQQQCEGAAEAIePwUAQQQQAABBBBAIDSB95eulBe+/EYOmUCAti6mEsCD546RdkkJcu/Hc6zAwH1nj7ZKA9IQQAABBEITIAAQmh+/RgABBBBAAAEEEKijQGlFpdzx/kxZaaoA9O3YXnYUlkhecYmcfdxRcs1pJ8sbXy+T1xYulUmDB8jFJ/Wv41P4GQIIIICAS4AAAO8CAggggAACCCCAQFgFdGH/2sIlssBs7U8zX/KHH9FDhvXubpX5c2/5JaVy7ZSp1j89e9GZUnHggNxqygEmmoz/j583Tj5cvsoKALgCAmHtJDdDAAEEHChAAMCBk86QEUAAAQQQQACB+hT457xv5a1vv6/xiIgWLWTMUb3k8qEDJSW+pfU31w6ANTt2yU1jhsroozLlgWmfy6rcPPnLhROsHQCfrFgrl50yUC4adGx9dpl7I4AAAo4QIADgiGlmkAgggAACCCCAQMMJPDL9S5m9Okv+MPwk6ZXWRj7+brUsyMqWyoMHRUv6/dH8+yiz2G9huuTa5u8KEFRWHZTvtm6XC82C/3Xz9b/C/OZhk/2/b8f0hhsAT0IAAQSaqQABgGY6sQwLAQQQQAABBBBoLIHP126UR00QoFvb1nL3hNMkIyVZ9pVXyItzF8mMH9aJpvs7s18fuXLYIBMUqJJ7p86RZVtyvXZ3YLdOcu9ZI63KADQEEEAAgdAECACE5sevEUAAAQQQQAABBDwEDphF/ZOz5smsVVnWF///G3aitb1fv/Kvz9stD5pt/tsKCmVwzy5y6+nDJDoyQl6ev1imfrfG2iXgan3S28ndZ55m8ggkYowAAgggEAYBAgBhQOQWCCCAAAIIIIAAAjUFyk1Cv2fnLJRPTRBAS/zpUYAbzTn/TPOfxWXl8tiMufL1xi3Sv0uG3HPmSCvxn/5Gdw/83ZQFjIqIlKcvGC+dW7eCFgEEEEAgTAIEAMIEyW0QQAABBBBAAAEERPTrf1FZmcRFR5v/ipJ3F6+QV81Zfv2y38LsAOjdvq1ceeogOSK9rfx1zlcyc9V6OblHZ2sngAYBtD09e4FM+36N3GwCBqcf0xtWBBBAAIEwCRAACBMkt0EAAQQQQAABBJwusHp7ntz10WzZW7rfomibGC8TzFl//cr/3GdfWdv/Xa1DqyQZdWSmrDYVAJZk55j/vqfcNHqoRJnjAK4AwKTBA+Tik/o7nZXxI4AAAmETIAAQNkpuhAACCCCAAAIIOFvAlf3f9SW/xCT+0xYfEy2/H3qCtDNn+XV7v57/92y6O+CMvkdIe3PN24u/t5IGXjXiJDm3/9HORmX0CCCAQBgFCACEEZNbIYAAAggggAACThbQxf17S36Q60cNkfHmy/+mXXvkP98sl3nrN0uVyQPQr1O63D5uuGwvLLYqAqzbmW/lB/DW2pjdA0+cfwY5AJz8QjF2BBAIuwABgLCTckMEEEAAAQQQQMCZAhvMgv+2/86wvt5fYrbvnz+wr5X5f6P598dnzrWOALRLSjBl/UZZuQAK95fJl+s2Wef9N+UXWEECvV6z/2sQoUe7VGdCMmoEEECgngQIANQTLLdFAAEEEEAAAQScKKBZ/J+YOc/K6K+Z/28Ze6q1kNfkgG98vUymLPrOSvb3ZxME0B0Brjb9h3Xy1Kz5JiFgF7l7wmlWLgAaAggggEB4BQgAhNeTuyGAAAIIIIAAAo4XWLx5mzxiyvxpMkD9oj/8iB6iCf0yUpJlnvni/6RZ6Eeaf7//nNFydEZ7y6u0olLueH+mZO3aLQ9PHCt9O/4cHHA8KAAIIIBAmAQIAIQJktsggAACCCCAAAII/CyQu7dIHvrkC1ljsvxr00DAsZ07yBWmBOCeklJ5dMaX1r+7BwG0XOC/zS6By04ZKBcNOhZOBBBAAIEwCxAACDMot0MAAQQQQAABBBD4UUDP9M9alSX/nPetFPxUGlD/vXV8S2nVMk62mmoA6cmJ8sgvTpd2iQlyz8ez5ZtNW63dApT/4y1CAAEEwi9AACD8ptwRAQQQQACBw0LgkDmjXbJggex64QUp+fJLqdyxQyJbt5bW550naddeKy2PNuXXzFfbhmhV+/dL0aefWn3Zt2iRHCwokOj0dGnzu99JuyuukJhu3RqiGzyjngQ0H8CnK9fL618tqxEIcD1OcwJERkRYSQG1HOBd40fIqb2711NvuC0CCCDgXAECAM6de0aOAAIIIOBggdIlS2TrDTdIybx5XhVaREdL52eekbZm8d0iKqr+pMwXYl34b7n6ainPyvL6HA1KdHvlFUk566wGC0jU34CdfWfdEbBwwxZ5f+kP8kPOTmuHgGcb0CXDShAYHxPtbCxGjwACCNSDAAGAekDllggggAACCDRZAbPg2vP227Llj3+0vrL7axoE6Prii9LmkkvqZeGtOxDyTJAh54475FBlpd++aBCg57vvStLIkU2Wlo4FJ6C7AjQI8IVJCjhr1XqJM4Gma0YOlhEmYaDmC6AhgAACCIRfgABA+E25IwIIIIAAAk1TIIjFv2sAegyg50cfSWzPnmEdUzCLf9eDk8eMke5TpkhUKrXhwzoZDXSzA1VV8sysBfJD7k753ZDjZWivbtZCX/cAvDR3kbyzeIVcOWyQnH983wbqEY9BAAEEnCdAAMB5c86IEUAAAQQcKlC6dKlknXmmVObmBiWQ8cAD0sF8pQ9nPoDCadNkw7nn2n759+yoBgBSL7wwqP5zceML6CJ/rakGcN/UzySvuMTqUIdWSXL50BNkSM+usi4vXyb/d4b0aJsqD5kSgGz/b/w5owcIINA8BQgANM95ZVQIIIAAAgjUEDiQlycbL7pIij/7LGiZ5NGjpcc770hkSkrQv/X2g7I1a2TD2WdL2bp1Qd+v7e9/L12ee05axMQE/Vt+0HgCu4r3yfVv/0/KDxyUBHO2P8eUCHS1WLP1Py46ykoAmG6CAs9eOEFSE+Ibr7M8GQEEEGjGAgQAmvHkMjQEEECgKQvoFvCDRUVSuX279V/la9dKpVmk6r+Vfvtt9Zdh/Z91wRiupufa4/r0kYiWLSX++OMlNjNTEgYNkvjjjpOIxMRwPaZp3cds/d/x6KOSc/vtdepXTOfOkjl9+o9VAUJsh8rLZet118kuk1ugLsQuqWsAACAASURBVC1+4EDpZXYPRKWl1eXn/KaRBFZv3yWT359hffV/1JT8W2N2A7zwxTeyzZQBdDXN/n/WsUfK1aedLGQAaKSJ4rEIINDsBQgANPspZoAIIIBA4wtUlZZK2apVsu+bb6TIfIHev2yZlG/a1Pgdc+tBRFyctL3ySulw110S1aZNk+pbqJ0pW71a1o8bJxXZ2bVupcn1Ov/lL5J48snWwrzwk0+8Pq73F19I0rBhoXZFiufMsbb+HywurnWvmK5dpes//ylRpk/Z5kt/qXlPPJte08sEI+KOPDLkvnCDhhNw7QDYs2+/yfA/Uk7s3tmqAPCpSf6ngYC2ifFy3cghckzH9iQAbLhp4UkIIOBAAQIADpx0howAAgjUu4D5f+z1q37Be+/JnrfektLFi4M+613vffTxgDa//a10ef75ZrMbQHda5Nx2m+x86imvI+748MOSbv6u5/uLZsyQLFNqz1tG/sz//U9ajR8f0rRUlZTIpkmTZO/779e6j+7M6P6f/0jr88+3/rbrb3+TLVddVes6/fLfy/Qzvn//kPrCjxtWQBMAPjDtc5m/frO1zf/+s0dL97atrU7MWpUlT82aLzeMHiJjjurVsB3jaQgggIDDBAgAOGzCGS4CCCBQnwK6vVtruu94/HGf9eXr8/nhunc4Frvh6kuo99n//ffW139vif90O32myfAfnZFhPUZ3ZWSZRb7uGPBs3V5/XdpcfHFI3fEXYEiZOFG6v/ZadeBFd4usN7kHPHcKaKCgt9lFknjKKSH1hR83vIAmAbz9/ZlSVFYuMVGR8osBx8gZfY+Qpdk58tfPvpJTTFWAP40f0fAd44kIIICAgwQIADhoshkqAgggUG8C5ute4cyZsvXaa6U8K6veHtNQN+768svS9tJLG+px9fccsxNj+0MPSe6f/uT1GbrTod0f/1j9twP5+ZI1YYJ1VMOzhXoEQINDW8yz8v/1r1r31kV95scfS/Lpp1f/zdexBY4A1N/rEuydV2/Pk3unzpH8klJJjouVEX16ykWDjrW28/tqH3+32iz2F4p5NWu1C0/oZ1UFoCGAAAII1J8AAYD6s+XOCCCAgCME9Mvy1uuvl4J332024+1hxtL6vPMO+/GUb9ggWWec4TXbflzv3pJpzvvH9uzZIAGAkoULJcss8L2d/U867TRR86jUVAIAh8lbp1v67/14jny1cUuNHmtG/0mDB8h5xx/j9Sy/Bgv++J+PrIz/B809XK1jSrI8YpIDapJAGgIIIIBA/QkQAKg/W+6MAAIINHsBTey38Ze/lP0rVzabsXpbGB+ug/N1jl7H462cnq8dAKF+dbfNQ/Dgg5J+xx01mH3tAEg48UTRIxpRbdsertPSLPpdbnJL3P3RbFmZu1MenjhWdAH/wbJV8v7SlVJx8KCMNWf5rx81RKIiI+TAwSpZvjVXvtm0TXaV7JNvN22V1qbM351nDJc8Ux4wMTbGSv6nwQMaAggggED9ChAAqF9f7o4AAgg0WwFd9G8057brUsu9qaJoRvwuJvlc6gUXWEnxDufmL+GejstbngNfi+5QS+/pLpGss8+2kkF6Nl9J/Yq//FLWDR9e6/rWZm66mSMaEQkJh/P0NIu+T/9hnZW8r2e7VLl7wmmSYYIAO4tK5NEZX8qKnJ0y6eT+1hn/+6Z+Jj+YQIF7a2OOCdw69lQ5vmvHZmHBIBBAAIHDRYAAwOEyU/QTAQQQaEICurjUMm2a4T/QFp2eLsljxkjCoEESe8QREtu9u0S2aiUSESFRKSnWf2rzl4jO9azIpCTpNWuW6NfgQJt+hT5YVCTy07bjis2b5cDevdU/13Po8ccd92OfmkHzlURPh6Yl9DKnTbPmwL2VzJ8v68x2fM8qAFZlhBdfFC2VWJem1SA2/pTd3/P3ySbRX4933pFIfQfc2u433pDN5rmerYPJZ5Bx//116Qa/CbOAftl/ctY8K4u/fr2/aFA/OX9gX7O1/5A8M3uBLMjaLJ1ap8iGXbu9Pjk6MlJuGTtUTjO5A2gIIIAAAg0jQACgYZx5CgIIINCsBDSRW/Zll9mOKaZzZ0m75hpJ/fWvJbpDh4C+qvtahLo/TBfq+gU7uiNfD31Nwg6T/C/nzju9/tnb9n+90Ne8dn7mGUm77jrb+fZ2waGKCtly9dWS/9JLXn/f0cv2f80Qp33fYUoUerbmVKGhTqBN7EelFZXWYv/ztRvNtB2S1vEt5bfmy78u6qcs+k7eXrxCYswxgN7t28nWgkITKIiUs449Utbn7ZYv122yzvw/dt44SU9ObGIjozsIIIBA8xQgANA855VRIYAAAvUmcGDPHutrbrEpxear6Vb6Tk88IW3Mwr9FbGxQfdGFYvYVV/j9TYrZTt7NfCHWnQC02gIHzc4Gzc1QZHZJeGveqhz4WqjXZbeF+zP97ejQXRe6kyNp2LAa3fTVf187F4J5BzTPwe5XXpE9b78tWiJRdzvoToiUc86RdiZQEdujRzC341ojUGUW/u8t+UFeW7hUNDeAtviYaDnruKNkX3mF2SGwXv581igZ6LbdX6/704ezZNmWXLnTlP4bcQTuvEwIIIBAQwgQAGgIZZ6BAAIINCMBf9ncdZi6+O9pMronjRwZ9Kh1m/62G2+UvL/+1e9v2998s3R67LGAdhQE3Ylm8AN/2/99nbmvzMmxSgCWLl9eQ8Bbhv5giPxt//e1k6N02TJZbyoGHMjLq/EoLc2oORqCDSpZNzGL1EKza0SDS5U7dngdgh5x0KMObS6+mHcrmEn+6drs3XvlsZlzZd3OfGs3gHtLN1/67zlzpPRKa2P9sx4fuOfj2SYx4Fa57JSBVvlAGgIIIIBA/QsQAKh/Y56AAAIINCuBvL/8xSr756vpGe0O99wjLeqQ0dvuy7Xrmd1ef/3HRRrNq4C/OUocMkR6fvxxjZJ7ehPN57Dpootq3S/jgQekg2bor0NSRLuAjtfcAmbhuN0cX8g175Fn6z5liqReeGGdZr14zhzZYHauHCwo8Pv76IwM6TV9urTs169Oz3H6j3TZr5UBXvjim1qBgBbmHerWJkUyTRBgW0GRrNmxyzoSoFUE+nZMdzod40cAAQQaRIAAQIMw8xAEEECgeQjYLeh8fV0OdPRaUUDr1mv9el9Nt433NscPEk85JdDbOuq6qtLSHxM0vvmm13FrToZOTz1VI0Djq2JAqIvhA7t2Wdn/9331lde+eMst4KtigFYiyPzoI9E+BdvsKiJ43q/rP/5hlUmk1V1AAwGbdu2RN00egAVZ2VJpSgN6a6OPypSbRg+1ygXSEEAAAQTqX4AAQP0b8wQEEECg2QjYLS5DLRenX2nXjRrl1ysc58CbzYR4GYhdFQVv5/99Hetod+WV0tns+KjTlnvTN39HEXyd//e1E6GjSQiYftttddqJ4Ku8oa/3QJ/T8ZFHmvNr0qBj0+3+6/PyZb4JBOiZ/4LS/VaywLOOO9I6+68VBGgIIIAAAg0jQACgYZx5CgIIINAsBOwCAFqWT7O0R7VtW6fx2h0v0JuSANA/bfGXX8p6U1rPs5Sf/spbQj9rV4fJqaD27k1zOfT65BNJOOmkOs2l/shftQhvgZyDhYWy+ZJLZO+HH9Z4Zsujj5ae5ut/bM+6lYsLNgDgLUhSZwR+iAACCCCAQBMSIADQhCaDriCAAAJNXcAuABDK13m7cnEuG29b2Ju6W0P2z18QxVvSvX1ffy3rzbELz7PxoX79tzsu4i2QU2CSR24ylSM8gxehfP1Xe7tdETUCH6ayhFYm0GAWLTSBzbsL5Nb3pltf+x+eeLqkJrQM7Yb8GgEEEEAgZAECACETcgMEEEDAQQImQdu2W2+VnabEn7fma1t3IEKBJgDkfLZvzaqyMtlitu3vNkkSvbXWF1wg3V5+WSISEqw/Hyovl63XXSe7TOZ796bn7DOnTpX4AQMCmTqv12i5yA1nnSUlCxZ4/btnJQe9XpMQFn36aY3r4/v3t77+x3TuXOe++BqntxuGGviocyeb4Q8Xbsg2mf7nSNvEePnLhRMkLSmxGY6SISGAAAKHlwABgMNrvugtAggg0OgC+S+9ZJVS89XSzIKykwkQBFsFIJAEgPrM3l98UatufKOjNJEOaNm89ePHS+nixV575Hm2vWjmTNmomfGLi2tcH+oXd73Z/pUrJWvcOKnYutVrX2psszeBJeu4wOWX17hWA0rd//MfaW36GGqr2LJFNv3qVz4DEnp/rUqgCRKj2vxYqo4WmsAUkwDw5fmL5cgOafKIyfSfEBsT2g35NQIIIIBAyAIEAEIm5AYIIICAswR81Wh3KdT17HggCQD1DHimOZce17u3s9ADHK3d3LiXT9RgwUbzxb3YVFRwb1omsMc779Qp2777fQqnTZOsCRO89tyzkkPZmjWywVQL0CCQe9OSf11NwCkiMTxfjqv27ZPdr74qu01QQYMketQgOj1dEocNk7SrrhIdu0SQjT7A1832sgemfS5frN0ow02ivz+NH2F7PRcggAACCNS/AAGA+jfmCQgggECzEgikpFqnxx6T9rfcEtS47XYW6M181bAP6kHN+OJAF916Pn/HQw9J7j331NDQJIE9zDn85LFjQ1byl4vAPZCjeSW2mMW3LszdW0zXrlZCyZbHHBNyX7hBwwvsK6+Qye/PlNXb8+SyUwbKRYOObfhO8EQEEEAAgVoCBAB4KRBAAAEEghbQTPMbzj23VuI4vZF+3c38+GNJPv30gO9rlzDOdSOtzd7lueekRQxbib3h6qI+5847vbq7L7p1t8UG3fpfUFDj2g533y0d7ror6OMbng+0S+hYHcgxlQZ04Z9t8ha4J/7Td6iryUvQxlQEkBYtAn6PuLDpCBTuL5Ob3vlEthUUyn1nj5ZB3Ts1nc7REwQQQMDBAgQAHDz5DB0BBBCoq4Au2Lfff79sv+++GrfQhVtHswhNu/76oBaRgSYA7Pjgg5J+xx117Xaz/p3dottVolEX2ppsT4M47i3JbIPvPmWKRHfoELKT3XymmrP4urVfs/NvnDix1tZ/PYvf5fnnw7b1P+QBcYM6CZSb/ztRVnlAklvGCWGcOhHyIwQQQCDsAgQAwk7KDRFAAAFnCGgQYJf5Gp9rggCH9u+XVib5nC7ONWt7sF9tAy3TptvTW593njOAgxxlIIvuzk8/LdvM0QzPKgF1zdvgq4t286nJCDVZpLdARMujj7ay/uuOBdrhKVBaUWlt/Y+LjpLubVMlPib68BwIvUYAAQSaoQABgGY4qQwJAQQQONwE9n3zjawfPbpWNnr3cUSlpUmvGTN+DDDQaglU5uRYSfdKly/3qpN2zTUS2aqVbH/ggRp/r4/t9nbJCDs9/rjsX7HCayCipwnyJI0cyQwfhgIHDlbJG18vE83+X2UqO2iLMEc4BnTtKNeedrJkpCQfhqOiywgggEDzEiAA0Lzmk9EggAACh6XA7jfekM1m27e/Fn/ccVZSuOiOHUMeo2aDLzCZ7vNfeUVKv/1WqsrKrGzwujBN/fWv/e5gOFhYKHvNF+o9JpN8ydy51m9b9usnbX/3O2lrzrJHtGwZeP/MIknL0+398EMp+vRTKV26VCp37LB+r/1JGDxYWpst8innnCMRCQl+72u36I6Ij7fO2buftdcb1jr3X1VllcrTs/mFpuKC9kd3CCQMGmRlyk8eM0ZaxMb67Yu/ZIT6Q0026Fl60Fsg4lB5uRSZfAX5//ynFJvyj5qzoK5Z+6vMLpV8k1dA53z/999b/dd5a3/TTaJHEgIpW3kgP192m9/veftt6x5qqRUpuvz975I0wn+We3XUd27PW29Vl2mMHzhQ0q691trVEsjz7V4sfTe1qoO+T/sWLRKtrmCNs29f6fK3v0niKafY3SKkv0//YZ08NWu+HPpp8e9+s+S4WLn/nNFydEb7kJ7BjxFAAAEEQhMgABCaH79GAAEEEAiDQK5JPOf5ZdrztimmTFw3EyjQxWMorXL7dq9bz/WerrPpulj2bLqA1Mz2O0yFA8/kea5r25kAQGdzjd0CWcwiu9gEDzSPgmcZPm9j00VvlxdekJSzzvJZpk7P9K8bPjwomqTTTpMe5ty/7q4wqzbZZ0rjbTML4pJ583zeJ3HoUOv8ftwRR/i8Jv9f/5Lsyy4Lqi+a8M8696/2xqdw5kzZahbH5VlZPu/T2iQy1KSQVv/9NCvJ5M03W/Pn2TTw0GvWLNEcCP7a/pUrveYr0N/okYaOjzzi9ecHdu+WnU8+KXnm+IUGi7y1zs8+K2lXXx300RnXvco3brTeJQ1KeQZ4XNekmEBS99deq7e8Cnre/+6PZsuS7BwZktnVyvxfefCgfPzdGpm9Kkv0711SU+SJ88+Q1IQggmRBvUVcjAACCCBgJ0AAwE6IvyOAAAII1KuALoq2mIWz57l0z4e2Nws4LS8YbH4B9/voF+Wt5uz5LvMl2FvzVWVAz7RnX3657WI9kGMKuiDM/dOfZJf5ahxMs9uqH+yiW79c93j/fdEz9+qy0yyOtV++FpDufXX/rbcx5EyeLDsefTTg4bknIDxYVCS5ppJBnlnYB9ICSV5YsnChZJmqFJ67Dlz37/ryy9L20kt9Pu7Anj1W0Eh3aXhrvpJT7jO7S7LNzhANHvhruhMg0+wqic7ICGTI1dfoThYNauji31dwwXWx3lt3t2gZz9IlS6xqHRrM0Xc+tkePoJ7r7WI993+HKfv3Q+5OuefMkTK0V7fqy9bn7bb+ttdUBrhr/Ag5tXf3kJ/HDRBAAAEE6iZAAKBubvwKAQQQQCBMArq42mC+bOu2c3+t6z/+YS1WQmm6bXv9uHFSmZvr9Tadn3nGSk7n3jQ/gR5PKFu3LqBH+0tUWLZ2rXUv3Z5dl6Zb8Xt+8IHXr9WB7KJwPdO6z09n7TUgse3GG20DMJ79rfHF3u2PgQZ0XD9xDyYEGmjx7EvGvfdaCSh9baP3Vx5R79XbHC/wtwOgyOSeyDLvqK/gSK05N7sp9ppSmJvN4t/XbhH3MeiuFt2FoJUaAm0aVNjyhz/43a0RyL2STe6NHuZoQmRKit/L9Qt+cVmFxEZFSpLZzu/ZDphdG/d+PEe+2rhF+nZMl3vPHiW67V+bZgO4/3+fydx1m2TS4AFy8Unk8QhkbrgGAQQQqA8BAgD1oco9EUAAAQQCFtCFddYZZ0j5hg1+f9N79uyQk8PZfSX3fIa/bd++Ouvra3Jd7uXtGV63cpsF57Zbb5WdTzxh666Lfz0PnnrBBaLBl61m67meSw+26aI10yyME02eAvemX6U3m+3/BeacvF2L6dpVuptjHfolWhf/my++2DYQ5O2eGkTINPkKvFUOsKuOENO5s2ROn27thPDajG2O2ZGw4+GHvf7Z2++LTd6CDeZ4QiCLf9dN7YIQ7g/XIxqbjFVFdrYdse3fdQ56mfHHHXmkz2s35RfIbf+dIXv2lVrXdGrdSq4ecZIc361TjfJ+32zaKn82QQDd+q+Z/0f26Sl9O6XLjsISeXvx96K7BNgBYDslXIAAAgjUqwABgHrl5eYIIIAAAnYCJfPnyzpzFt3f1nPbRZrdQ8zfD1VUyBaz2M0359e9LiLNAihz2jSJ7f7j9uS6Lti9LeT85R0IoOs1LvF2zKCqtFSyze6IPW++6fd27scIdKG+xST1szt64e+G3ra+a6I8rUagOyf8NfddCOHw8bXzQucxy+z6qNi61Wt37JJL2gUQPL+g1+W9CeToiKvzGlzY9JvfVCeLDPb98bxegyYaPNEgiq82b/1muXfqHEmMjZHIiAgpNFv5W5js/hcM7CuXDD5e9pn/3Xp38QoZdVQvWZiVLa8uXFJdBcD9nuQACHW2+D0CCCAQugABgNANuQMCCCCAQAgCBe+9JxvN11J/Tc9I9zKLc7tkb/7uYVcmzz0BoJ6Trsvi2Fugwl8COld/W40fLxmmPF/LY46x/kmrDOiC3tcXZM/Frt0i1fWc6oz/kZHWGf2c228PYea8J03UL/lZZjxlq1f7vLd7IEIDM/7yMgTaQV+J+Ozer9ZmJ0Q3kwPAV5UFu+oK7rkp6hrICOQrvDoEGlzQ9zDd5GFoZY4tRCYmymaTYFHfKW9Njx1odY2otm19Uq/I2SG3mzP8g3t2lVvHnipb9uyVh6d/IZt375U/DDvR2hFw90ezZPgRPeS2ccNk+ZZc+cfcRZJlzv7/WAxQJDOtjdw+brh0beP/qEGg8811CCCAAAJ1EyAAUDc3foUAAgggECYBTWK29frr/d7NbpEWSFf0i/R6c97ZVyI419dsXbDrmfHce+4J5LY1rvEWqLC2g597rs/ntjE5Aazs92ahVt3MtvPt2geTlM9b8zxmEMhX9/a33CJ6Vl7LFGrFAKtPpqxeKM1b1QRd+GueBV/b03Xxr7kW2l5xhXVmX3cgaILFQJIP+uur1wBAAEcj7JJL2gUQXMEYuwST/voeyCL8QF6ebDSJCP1VjVDbdn/8o2Tcd59EJidbj7QLyPirfOHq84GDVfLYzLny2ZoNcoLZ9n/9qCGSYHYD6KI/Z2+RZLZrI7r9/7zjj5H/MwEBV9tRWCx3mWtyzX8+MnGslRuAhgACCCDQuAIEABrXn6cjgAACzhYIYIGmQHaLtEAQdet/tll0+mqu8//7vv5a1pucBHVZHHsGKnQnwaZJk2SvybbvrcX37y89zZdZ/WLr2fzlK/AMANgt8lqZLfl61l4TvfnLaK9n8bXSQsKgQVJmyu9ZCQv9bOX3tni0C7ToAtUqlWgW/5r3YYMp7+gtS37KOedYfdEt6iVffSWbTAZ7f2fevQUANNijeQV8ff1W824mANHGXOO12byf7lv3C80OFQ2q1CWQYbcIDyQo5RlYcY3H7oiNvxKG7ia7S0qtYwCrtueZRIBRctGgfqbcXzdrga8LfT0S4O18/7tLVsiLXy6qFRwI5H9nuQYBBBBAIPwCBADCb8odEUAAAQQCFAg0YVyoFQCsbfgm033eX//qtWeuc9DR7dv/uF36ww8DHEHNyzwXU3bZ4/2VnwsmAGD31b16gWm+/lv3NV/cPVvqhRdKZ1N6L6pNm+o/2e3OsHYvmJKKEXFx1b/R3QXrhg/36ecy0jnJvftur8n13Hcr6I3s5k+v6WB2S2SYcnjuzS4wYpd93y6AkDhkiPQ02f71GMNGc5SgZO7csLw3njcJJChVfbzDLM7d224T+NFAjq8WzP9uFZWVy2Mz5srXJtO/Nk30pzsBdhXvk9SEeHn6l+OlY+sfdx642udrN8qD0z43wYKuVnnACBMooCGAAAIINJ4AAYDGs+fJCCCAgOMFdFvzenNevHTxYr8WekZZz8nXtdkt5FLMV+huZqGkC3b90uz5FVf/3vnZZ6366RsmTvS9mHKrJ6+L1pzbbpOdTz3l9Xp/td/1t9a5eJOt31vzrFZgFwBw7aCo2LbN+uKu59rdm5bA6z5likR36FDj3+2qJnhbdNsFAFwLztKlSyXrzDNrlWT0eiTC9CrHnGnXvAW+mrcv+XZfv+0SANrljdCylF1MUGmXKVG59dpra3VN3dNNdQat0LD71VeD6rvrYj1asMXsmtC58NV0t0Q3c//IVq1qXhLADptgq2tUmXu+t+QHeW3hUtHSgK7WJjFeLh0y0Froa7JAbfr3B/73uVUacNSRmTLZ5AegIYAAAgg0rgABgMb15+kIIICAowXsMrQrTjAZ0n1h2i3k0q65xvqC7O2Mtfvi2G5x614BIJBndjLBAW+16/198fW2aLVb6Fpf3U0Zuzzzhd9zoarZ33uYIwreyuBpLgQtgeet6ZbzTPP1O/n002v82faLswmS6CJ/m1kc6w4D9+YrEGFXwSE6I8MqZdeyX78a97MLYNjllrBLAKi5DPR4hbdjDO6BDH/BC7tdCCULF0qWMfaVu0KrKfQyWfwTTjqp1jTZ7bAJpbpGvjkS8JrJ9j979Qar7J97a9UyTmKiImW/KftXUl5hHQ+4ZexQGWOqBNAQQAABBBpXgABA4/rzdAQQQMDRApogb92oUX4NtD65e3m+uoDZBRr0q3SEqWu/ySRZc2+ei2O7hHDuOxXsFuW+zp6XrV3749n7RYu8DrW9OcrQ0XwJdw8c2AUmNACQZr5QZ+nXf7fdFlY2/n/+01qQezbb/AWmMkOmyV+gi2/3Zrfo1mMPCea3miiwMje3+qdWWcAPPhANAng2vc6z7+7XpJhdGd1fe61mIkVzgd2uAW87GNzva/d+6nyXb9xYK6iiRwN6vPOOZVNVViZbrrzSZ7lFf++33S4S7Ws7c28rp0JsbG23nByrJGPp8uVe3yW7HRB2/7umW/+vf/t/1hEAXfCXVf68I8D9twO6ZMifzxplHRmgIYAAAgg0rgABgMb15+kIIICAowXsEvMpjmed9bqA2S2QNUFewX//W+vsvy6O2156qZhPmNZj7c7Ep5r67FZGf3MmXrd9e37hdu+7+24B69+rqqTQHEHQ7d6+kt1pQEKTBsb16VODwW58GgCINb/NvuyyGr/zmXzObPPWLevZZnHpK6mdHolIu/rqahvXjW0DACZnQMXWrbLdlD10b7oY72AqL3juiNBF8HZztn+7yWzvrWkQQwMHnkdEqkpLrVKKe9580+cr41lO0fNCf2PRL/ddzbZ8PZbgGVRx749diUZ/uxDsdpFoHzLNO5M4eLDXMdolZHQdfdH71KWt25kvt/13hnRolSSP/uJ0KTY5Aqb/sE4+WLZSDpr3uacp/TehXx8ZYcoDauJAGgIIIIBA4wsQAGj8OaAHCCCAgDMFAjifrDDeEs0FC2b35b7dVVdJvtkF4L7Y9Xau2u6LcqD90rP2vc3uB/36qwv/fSa3wHZTok8zyftq1td6s3huY5IUugISrmvtAgAamNCv6O4l5HxuHTfzstds7d/8u9/5rITg/oU7mEWzXptmSj4WmS3rZevWVf9Ujx9oRvS9xAAAIABJREFUYEOTMbo3XfzrvGiZSF+BCE1e2NVUeKhRRtHcRKsdbDjrLClZsMArqd3We/2RvyMQMV27Suvzz5edTzxR4/6eX+TtEhH624Wg74N+wffV7IJjdu+9Hn3xdQwlkHdZywPmFZdIXHSUlQTQ1d785jt5xRwPmND3CLnWlAwk7V8gmlyDAAIINIwAAYCGceYpCCCAAAIeAnbnk12XB1qmzB+wvy+5mmMgypTHc1+Q+jrfnnvXXbW+XNdlYmM6dZIM8wW8YvNmyTdb4vWLuL+m/dGFYvodd3jNGWAXAIhOTxf1dj9HnmaSDHYyi1f3L+6VO3daX9s9gyHufbO26r/7riSNHOm1y3Y7AGK7d7dq07s3b7sJdGv9tptu8luRwV/+AruFdyBHS/wFfHR7v1ZM2L9iRfVQvAVV7L7C+9uFYPe+pd9+u3R88MFaASFXh+x+rzkM9D2oS9MEf/dN/UwWbd4mme1S5YpTB8lxZqu/LvYL95fJZLMzYGdRiTx+/jjp2e7nyhJ1eRa/QQABBBAInwABgPBZcicEEEAAgSAEAq0A4K9UXqCP8/cl19s9fJ0pt0twF2h/grlOjxN0Mgu1tmb7vreEgXovuwCA5/N08Zo5darEDxhg/elAfr7s+vvfrYoFBwsKfHZPF7hdTGWCVFPyznMXgutHdgEAz5vH9+9vff3XhHTaNCiywwQmdpvAiJ6f99X0C7we3UgcOtTrJXaVEey+ntslHvT2UG/n8f29M/52IQQSIPNXHSOQIxChVNfQJIDXTplq7QBwtV5my/+NY4ZKpvlPrRLw76+XyVUjTpJz+x8dzCvPtQgggAAC9ShAAKAecbk1AggggIBvAbsFmuuXwZYp8/bEYLbu+/r6r/ct37BBss44o8Zugfqc46TTTrPKD3rL0O/+3N3//rdsvvjigLuieQ10Id8iJkaKZs+2kg5W7tjh9/e64O5mEu0lnXqqz8W/3mDn00/LNpOoMNCmOyE6mJ0NonkHzP01B4K/hb/eN2HQIOv8vT8Xu6CI3dESXUDrMYgCk8wvkObrPL6/d89fEj4Nyuj2f91B4K3ZVcewC7DZ/d5uzLoD4O6PZsuS7Jxal2oVAE0IqNdMGjxALj6pv93t+DsCCCCAQAMJEABoIGgegwACCCBQU8BugaZXB3JOOxDXYAIAuujWbdlRqam1b20WqZr0Lcdsva7Ppn3oYI4bWIvtiAi/j9KqARvOPVc0oBJIc1+oakDDWwk7z/toPgTdLq5BAH9NKwesHztWtHRdIE238GeafAB69t9f6UPXvTQ40/aKKyTD5EvQ7ff+2l5T2nDDL37h8xK7oyUHi4pkrcnmv/+HHwIZipUs0gqquGXjt/uK7y8Jnx5J0fJ/nsclXJ3RudDSh1YeCS/N7uhBqBUA9JGfrlovj8+cJ4O6d5KRfXrKKwtMLovC4ureRJl3956zRsrJPboEZMhFCCCAAAL1L0AAoP6NeQICCCCAgBeBQLaK68JQF4i6UAylBRMA0Cz+7cxXaF9NF7k5d94peebLfDibboHXbf6p5ku+npP3tcW++pkmGFE8d65snjTJZ9UAb/1zD3DYHWmIzcy0diC0Mot6u0CEXbZ+b31xXzTbnVfXrf6dnnzSKiFoZ6NztOG886Ro5sy6BQCMreZByNb3wCRptGu+do3YfYX3l4RPAw9rTzlFDhYWen283QLermJFKBUANPnfurx86ZqaIs99/pV8sXaT3DJ2qAw32f4Xbtgib3/7veTuLZLRR2XK5aecIFGR/oNYdr78HQEEEEAgfAIEAMJnyZ0QQAABBIIQsFvw6a0STjxR9JxyVNu2Qdy59qWBBgDsvqpW39ksCjW7vC6yNFO7+5Z1PSefNHy4xPboITvNgtVf00Vta/OVupXJVh+rX9dtvva77nWovFzynntOck1iQLvt8p7Pdw9w2AVh/JWoc7+vLv7zzA6BHLOV31e2fs9+eC6a7eao/c03S6fHHgto8R9IgMbnDgCz+N/z9tuy5Q9/EC3hF0iLN0GJTJPHQHMruDe7Yy6++qCeamlVGDD98db8Bce0AsJGU6HAveqD5z1CqQCwanueleRPt/pfespAmfb9GlmZm2ed9x9vyv6R9T+Qt4ZrEEAAgcYRIADQOO48FQEEEHC0QKAJ1gJdgNph2i0uXb/3to3b7t76d82ur4ty3f7tqqlutwVbf9fh7rutrf6+kvvVeraWDFy0SLbdequUzJsXSNdqXKMLVN023rJfP+vf7QIAPksFut21Lot//bnnotlujnyVCnQfYDC7M7wugAMogegNvTqPQYuaS1+7Yy7eAgDVpQ9Ndn797301n2f4dfeCyY+Qffnlft+PUCoAbN5dILe+N1327NtvPSMjJdk6819Qul/GHt1L/jDsREmIjQn6/eQHCCCAAAL1L0AAoP6NeQICCCCAgIeALpg1ad1e89XUX2v7+99LF/OlW5PVhdLsFpeue3efMkW0rnw4WiBfYa3yfiYA0N4kzYtISPD92J92HGj+Ad1xUNfmWd2geM4cWTdqlN/bJZpz8N1Mtn3rWILnPJpz8rl6HMLMUbBNx9zRjMcV/Mh/6SXJNuf7/TWdm87mWd7O/1fm5loJBO3eKdf9a321N8Z7zPxvueYav5UQPPvnK/mfXlfw3nvWl3hfzfP91iDSjkceke2mtF8gOym0DGDGfffVCCDpnG4wz/RXzUH7E0oFAP39xl17zPn/ubI+b3et4SXFxVpHAgb39J8zIth3husRQAABBEIXIAAQuiF3QAABBBAIUsDubLTrdnaJ2gJ9rN15aL1PwNv/A32ouW6XSQq35aqrbH+h5/8170CyWYzHdOv24/VmQaqJ4HRBl29K4lVs3Wp7H7sLPL/62m1Rd90vOj1d9Iu57siIbNVKNEN+0aefWgkRy7Oy7B7r9e+eC1D9Wr5+9Gjbha/mJdD3InnMGImIj7fOyBeYLft5f/2rbSUDz46kXX+9tL/hBusYRZ6pXqDOgSy83e+TcPLJ1vb/qHbtao0zkB0WXU2uAT0ysv+77yTXJDcMZmeHBpA0CGCViDT//d4PP5TtJiBgV9Eh1AoAroFWmd0GS00VgH/OXyxZHoGAYzLay0MTx0p8THSd3g9+hAACCCBQPwIEAOrHlbsigAACCPgRCHThqYsj/UoaarNbiOn9Q0mK5qt/umjXLPuly5aFOgT73+v2cx/nxfXH3ioqBFIr3v7BwV+hmeszzU4G910FB3btkixjte+rr4K/YSP+wt9ZersdAI3VbW/+gfZFF/2a6O/bzdvk2E7pMiSzq8RGRZlAQK7c9dEs0cz/6a0S5dIhA+XEHp0DvS3XIYAAAgg0kAABgAaC5jEIIIAAAj8LBHI+Xq/u9vrr0iaI+va+jO3OYuvvOppt1+lajz7MbbcZg57HDvbLcjDdiDC5B6I7dRIt6+er+fpSrUcKtIxgOPunuwR8Za/X/qX+6lfS1Wz51y/41c0sLPUowdZrrw1m6H6vbREZKYcOHgzb/bzdSEtGtjYVB7y1kvnzZZ0p6RhO23AMJtnstOjxzjsSmZIS9O3eX7pSXvjyGxNr+jE5YRdTCeDBc8dIu6QEuffjOVZg4L6zR1ulAWkIIIAAAk1PgABA05sTeoQAAgg0e4FAFuSK0PuLLyRp2LCQPfavXClZ48b53UYf6ploX52sS3m8YAasW+K7vvCCaEk/DTb4ar7yKeguAD2msPvVV4N5rM9r25mjAqWLF/v9ku8r2KJHQzZedJHf7PWBdtLaHn/LLZJvxqX5AerSksyRjOLZs33+1G4rffmmTZI1frzojpe6NB1D/LHHyj7jGc5W19wapRWVcsf7M2WlqQLQt2N72VFYInnFJXL2cUfJNaedLG98vUxeW7hUJg0eIBef1D+cXeZeCCCAAAJhEiAAECZIboMAAgggELhAIAEAb1vWA39CzSu1nNvGX/5SimbN8noLu5rqdX2u63dV+/dL7j33yM7HHw/1VtW/18VhW5M0T5MIRrc3i7GHHhItf+er+UtwWLl9u2zShbc5h1/Xpv3RbPhppnze1ptuEk3q5635S5qn12uwZuPEiVb+g7o2rV7QxeQEaG2S4WnFBM0BEUzTsWjZQd19ssGUafS1gLc7NmKV8zP5CnY+9VQwj7eudY1BKzZsNDsMgvHQ9znK5G0omjHD63M7mPKRGfffH3Sf8ktK5dopU63fPXvRmVJhxnerKQeYaDL+P37eOPlw+SorAOAKCAT9AH6AAAIIIFDvAgQA6p2YByCAAAIIeAoE8mU0yWyd1u3VUampoQOa7crbzQI51yx8vDXPjPShP7D2HXQxuOff/5Yck7TNLkmb3fMThw6VTk8+KQmm/rz8VHrO37GKQEroBZtF372PmiRQ8zW0mjDB6o+/s++avE+DEf7mVYMA2ZdeapU8DLbpWLu+8ooknHCC9dNggxs6FrXVigO6dV8rC2gOCW+ty/PPW8kb/bW6BDQSBg2SLiaBZPzxx1u3DjSzv16r/e/y979bFQ00OaK3VtejNa4dAGt27JKbxgyV0UdlygPTPpdVuXnylwsnWDsAPlmxVi47ZaBcNOjYYKeO6xFAAAEEGkCAAEADIPMIBBBAAAEPAbMg1wz5W00Gdm/no3UR090slpNGjgwbna+EfHG9e0tPk8U9rk+fsD3L340O5OfLLrNA06/CdqXa3O+jX6Vbme3kGqzQ0nxikq25Ny0ht9XUjt/14ou1Ht/52Wcl7eqrq4MFvvqn99CFY+7ddwdUdcBzF4LrvloCUXcUaKUAzzH0/OADaxx2rWrfPuvL/Y4nngjIKSIuztoNkWYMPEsqasBJ8zAUf/aZz8f6Gkvp0qWSdeaZtY4RWAEqDWSkpdkNxcrsv8nsJqjIzvZ7rb73HYx9m9/+ttYYSpcssYIR/oIiGhjqbKoZRHfsKFkmGKO/8Wyh7qxxbfOPMIGeMUf1ksqqg/Ld1u1yoVnwv26+/leYnAsPm+z/fTum27pwAQIIIIBAwwsQAGh4c56IAAIIIKACpsxdkTlfvdN8bS2ZO9cqxaZZ4VN/8xtpZ86k67b2cDddgOVMnmyVS9OmC9F0sytAt0w3dDtUUWFVB9Bt9yXmv8o3bpSyNWuqu6FbwFuabPkJgwdbZeISTznFKsHnr1mLZrP1XRfOustAt49rmbtUsxhvYRIFBtr0yIImsCucOtX6T90Cr/OjTeeoZf/+VtUE/Zqvi1ZvrXLnTqum/e7XXpOqkhKJN7sVdIHeauzYWsELf/3SZIK6cNc5Uy81cgWNNGijX8tTzjlHdEHuz0eDG0U/lVTct3Ch5aNBg3izU0CT+LU2R0R8jUUX0jkmQWTx559LRGKidX0Hc9xCS0cG2jTws+fNN2XPW29ZORJ0DPp8zcivc5tijj0kmrluERPj85a+xpB46qlWgEfno8LkO/AX7AikAsCBg1Xy5Kx5Mnv1Bhl3TG+5duRgK7u/tpLyCrl36hxZtsV7XoWB3TrJvWeNtCoD0BBAAAEEmp4AAYCmNyf0CAEEEEAAAQQQCE7A7KopNoG0zZMm+d1pYJe3QB+6Kb9Abn73EyncXyZpSYnWef+2iT9XbCg3x1lenr9Ypn63Rirdqiz0SW8nd595mvUbGgIIIIBA0xQgANA054VeIYAAAggggAACAQlofon8l1+WbddfX71Tw9cP00yVhk7m+EkLP1/oc/YWWQGAXcX7pHf7tvLoL06XD5atsgICerbfFQzQQMCH5t9fNVv/O7RKkmdMHoDkuMB3mgQ0OC5CAAEEEAirAAGAsHJyMwQQQAABBA5zAfMleWfWSlkx8z3Zvnq5VJSWSGSUKal3RD8ZdMGVktq5x2E+wObVfT2usd1k9N9pciV4y6fhOVpN1qhlAO2anuv/bO1GmdCvj7RJaCnXvvU/U/avWKIjI2XM0b3k0iHHS6uWcXLAHOXRRIBfb9gi9509WgZ172R3a/6OAAIIINCIAgQAGhGfRyOAAAIIINCUBIrycuWLFx+SXRt/zkXg3r+omFgZeunN0uPEEU2p247ty8GiItlqvvrvNlUPAmma6LC3yaegOQeCabrI/8/Xy+U/3yyXKhMg0qaBgCGZXWVor27mKMBqWW4CBpMGD5CLT+ofzK25FgEEEECggQUIADQwOI9DAAEEmrrAIfP/7O8r2CV5G1ZLnvkSXLgzRwq2bRL99/1FBdZ/urcWJht4XFKKRJgtxUntOkhyWoa07dZbUrv0lJQOXSQ2IampD5n+GYEd61bIZ8/fa+Z4r1+P+JQ2csZtT0ir9M64NaKAljfcfMkltSot+OtSIAkA/f1+46498vwXX8v323bIoZ8CAa7r9f8O3DJ2qFUZgIYAAggg0HQFCAA03bmhZwgggEDDCJj/R75o13bZ8PVnsvGbz6Rwx7Zai/xQOhITnyjpvftKj0HDpfOxJ4r+z7SmJaBb/mf95S4pLykKqGN9RpwpQy6+1rasYEA346KgBbSs4WZTVrBkwYKgfhtIAkC7G+r3/00mEPD618tkQVZ2dSCgf5cMuefMkZIY67uKgd29+TsCCCCAQP0LEACof2OegAACCDRJgbKSQln92VRZPecj68t+QzTdQj7s95Ol28ChDfE4nhGAQLEJ/sx4YrIU5eUEcPWPlyS2aS8T7nhGElLbBfwbLgyPQF0X//r09Ntvl44PPhhU4GbPvv1y+/szRP/zvOOPkTOPPVLiY6KtwSzJzpG7P55tJQp8eOJYiaP0X3gmmbsggAAC9ShAAKAecbk1Aggg0BQFCnI2y7fvviTbVnwb1i/9gY6149HHy6hr7xMNBtAaV0AT/M169m7Zsfb7oDoSERklo80cduo3KKjfcXFoAnaLf/3C3yIuTgreftvrg3q8+660Pu+8oDqxImeHCQDMlLLKA9bvkkyWf60EcPZxR8qBg1Uy2fxtW0GhVSlAAwE0BBBAAIGmLUAAoGnPD71DAAEEwiZQsnunLHzjWdn2/aJa53fD9pAAbtS+1zEy9oaHJLrlz3XFA/gZl4RbwBz9WDb1P7Lsw9dqvQ/JaR1lzA0PSHH+Tpnz3J/lQHlZracPOGeS9D/74nD3ivv5ENAz/5suukiKv/zS6xWpF14oGebr/rYbb5S9H31U65qYrl2l1/TponkAgmmb8guskoBaAtC96S6AozLay+rtedY/PzLxdDmyAztCgrHlWgQQQKAxBAgANIY6z0QAAQQaUOBARbmsmPGufD9tiuh/39it54mnyfArbw9qG3Jj97k5Pn/P1g1m6/9ttZL+acm/kdf8WTr3O1Eq9u+TmU9OthJCerY+w8fLkEk3NEeaJjemqpIS2XLVVbL79de99q3tZZdJ52eekcpduyRr/HgpW117vpJHj5Ye77wjkSkpQY3PVeZv/vrNMt6UBCwpK5d55r93VQPQm6UmxMvTvxwvHVsnB3VvLkYAAQQQaHgBAgANb84TEUAAgQYT2JubLZ+98ICVxb8ptJiWCebL8oOiuwBojSdQdfCAzHv5Ccn6anatTnQ6ZqAJANxbfUTjc/P+bFz0Ra3rNKnjiD/8qfEG4ZAnHzpwQLbff79sv+8+ryNu89vfSpfnn5eIxEQpnjNH1o0a5fW6upz/d91og0n6d9t/Z0hKfJw8dO4YqTRb/1//aqnMXbdZDpqqIJcMPl4uOvFYaeGQOWGYCCCAwOEsQADgcJ49+o4AAgj4EjDbu9fOnS5fv/l8nb76t4iIsBK9afb+9CP6WcneWmd0rfW0gwcqZXd2lpTsybPOke/OXm9KCOZ7zS2gX5aP/8Wl0nesOYNsSobRGk9AS/7NfOr2Wlv79Wz/yKvvkS7HnVzdOQIAjTdP5myG7H71Vcm+8ko5VFlZqyOpv/mNtfiPTP7xy/uOhx6SnDvv9NrhzP/9T1qZ3QHBNP3S/8zsBTKoeyfp16mDvDR3kaQlJ8p9Z4+StCSqeQRjybUIIIBAUxEgANBUZoJ+IIAAAmESqDJfDJd88KqsmP52UGf9dYGuSd2OGnWOpPU8qs5J+g6ZL4L7CnZJ7sqlkr1soezekiVtux8hA87+raR27hGmUXKbugro139d1G9eMr/WLVI6dJYzJj8tLZN/3ibuKwDAEYC6zkDgv9u/cqVsnDhRytatq/WjpGHDpPuUKRLdoYP1t4PFxVZpQG/n//Xcf+a0aRLbvXvgDzdXPjDtc/li7UbrNxEmaNepdSvJ2VtkJQK8ZexQExjozFf/oES5GAEEEGh8AQIAjT8H9AABBBAIm4Ce8V/w6tNet3b7eogm4zt61LnSd9wvRbfo05q3wO4tG2T647dIeUlRrYEeY3ZnnHjh/9X4d18BAJIA1u97UlVa+uO5f7MDwLPF9e4tPd5/X1oefXT1n/Tc//px46QiO7vW9W1//3vp8txz0iImJqhO//3Lb+S9JT94/U0LExA4uUcXudkEApJNQICGAAIIIHB4CBAAODzmiV4igAACtgKVZaUy719PyqZvvWcJ97yBbvPvPfR0GXTBlSz8bXWbzwXfvvtP+f6Tt2oNyFtpv8r9pTLz6Ttk5/rai8AR/3en9DhxRPOBaWIjKTRf7Dece26trf8toqOl64svSptLLqlxlKbgvfdk4/nnex2F7hTQKgHBttXbd5kyfzOkZXSUXHBCP/l05XrJMvkADpmjCa42afAAufik/sHemusRQAABBBpJgABAI8HzWAQQQCCcArrtf96rT0rWglkB3VbP9J962S2ScdSAgK73vEhLCi55/1XZvHhudY4BPUKQ2iVTTjj/cunQ59g63Zcf1a9A6d498smjN0rhjm21HqQ5Hybc8YyV78HVSnbnyf8evM460uHedNfI6Tc+ImmZR9Vvhx16d836v2nSJNlrvvJ7Nl3Id33pJSvpn6sdqqiQLVdfLfnm3z2b7hbI/OQTie3ZMyjNjWahr1v9Z65cJ298vVx+bZL8/cYs9POK98m7i1eYSgCbrGMBt48bLsd2/vEYAg0BBBBAoOkLEABo+nNEDxFAAAH/An7quXv7oSb106+38Slt6iRbvGu7KR83WYrycrz+3r2MXJ0ewI/qTWDL8q9kznP3iuYB8Gya+E8TAOpOAFfb9v0imfXs3bWu95YroN467cAbF82YIVlnnVXr639k69bSyyzmE046qYZK+YYNknXGGV5zBbS99FLp8re/SYvYwLfp7yuvMF/+Z4oGAc47/hgpraiUj79bLeP7HiFXDhsksVE/vyMOnB6GjAACCBzWAgQADuvpo/MIIICAyIavPzMl3R4Xzchv17qfMEyGXnqTRMfF213q8+/LPnpDln74mt/f9zzxNBl+5e1k+6+zcj380ASK5pv8EGvnfuL15gPPu0yOHX9Rjb9989bf5YeZ79W6nvmth/n56ZZa9i/ntttk51NP1XqIr8X8nrfekk0X1Zw71497vPuutD7PVN4IopWbPtw39TP5ZtNW61eJsTHWboDthcXSvW1r66t/j3apQdyRSxFAAAEEmooAAYCmMhP0AwEEEKiDQOGOrWZL981Sune37a8zTx4lQy65oc7Z/fUB+uVYvyDrl2R/TXcZjLnhQYmObWnbLy5oGAF/2/8jY2Jl7PUPSocjj6vuzP6ivfLJIzfI3u0/LgJdTZO/DTXHR3oNGdMwHXfYUypzciRrwgQpXb681si9lfLzd1wgfuBAyfzoI4nOyAhaUXcBvGjK/s34YZ1UuZ351xvp1v9z+h8lVwwdJFGREUHfmx8ggAACCDSeAAGAxrPnyQgggEBIAprxf85f75FtPyy2vY8uyEdfe5/ExIdWu9vXotCzAxpsGHbFZNt+cUHDCfjazq89SGjdTibc+RdJbJNW3SFfxwVapXeSM257yhwh4Qtwfcxeyfz5su6002pt//dVyq94zhwrWaCWAfRsGQ88IB3uuCOknTha9u/1r5bK52s21ggEJJhdAY9MPF2O7PBzzoj68OCeCCCAAALhFSAAEF5P7oYAAgg0mMC6udPNlu6namTk9vbw5LSOcvrNj0hSu9ATdRVs2ySfPHazlBUX+h3n0EtvtioM0JqOgK/t/NpDzx0bGlya9cyfJHf1sloD6HfGhVaiR1r9COT/61+SfdlltW6ecvbZ0u2NNyQyKan6b1oqMNuU+Nvz5pu1rtev/r2mT5eW/foF3VE9AqDN/az/pt0FcvM7n4j+rWNKsgzq3lkmnTyAHQBB6/IDBBBAoHEFCAA0rj9PRwABBOoksL/QZHM3C/G9uVv8/j7cCfmyly20dh24lwHz7EBcUis549YnpHWn7nUaGz8Kv4C/cn76tD7Dx8uQSTdUP3jr99+Yef5zrbwSulPgjMlPiAaVaPUjsOOhhyTnzjtr3Tz1V7/6Mft//M/5OwrM+f5Nv/51rd0C+uO0666TTk88IS2CTNjnOv+/fOt2Gde3t1Xir1XLOKs/7y5ZIS9+uUguNCUBLx96Qv0AcFcEEEAAgXoVIABQr7zcHAEEEKgfgUAS8VkLuxFnypCLrw1pC7D7CJZ+8Kos+/jffgfVpmumjLvlcYlN+PlLZf0ocNdABYp25sg0c55f8wB4a+47NipKS2Tm03dIXtaqGpfq2f/jJ/5Ojp3wq0Afy3V1EMiZPFl2PPporV8mnHyydZ4/qt2PW+73r1wpGydO9Jr5X7/+Z06dKvEDgivzeaCqSj5dud46+685ALTpLoCxR/eSX5pF/559pTL5vzMkw+wAePy8cVZiQBoCCCCAwOElQADg8JoveosAAghISf4Omf74raYMX65fjeS0DLMQf0wS26aHRS3QBICc/w8Ld1hv4m/nRo0EgH5KSoYrj0RYB9YMb5ZvvvJnX3FFrZG1iI6WLi+8IG0uuUTKVq2S7Msvl32LFnkVyLj3Xkk3Z/+D/fqfU1AkN7wzTVrGREnPdm1k/vrNtRIA6gM7p6bI0788Q1LiSfLZDF9BhoQAAs1cgABAM5+f8mFxAAAgAElEQVRghocAAs1PYMWMd2XR2y/aDmzQBVdK39PPt70u0AsCTQDI+f9ARRvuOn87NzSZ3/jJT0ty+46yc/0P8unTd0rF/n01OhebmCyjr7tf2mce3XCdduiTCqdNs6oA1LUlDRsm3adMkegOwef8WL19l0x+f4akJsRbC/zyAwfl5fmL5Yu1PycAjI6MtLb//2IA70Jd54jfIYAAAo0pQACgMfV5NgIIIBCkgG7P1q//+ZvX+f1lfWRq37Vxtcx4YnKtxaF7R2JaJlgJB9v1ODLIkXF5fQnY7dxI6dDZnOt/Wg6U77fmtygvp0ZXNI+Elv3redJp9dVF7usmUJmbK1km4V/pYvvqHp5wka1bS0+TFyBp5Mg6me4t3W92AHwi2woK5cbRp8i4Y3pb91mft1vunTpHEmJi5P5zRklaUmjVROrUOX6EAAIIIBAWAQIAYWHkJggggEDDCPgqzeb59PrI1L5u3gyZ968n/A7UtZhsmZzSMCA8xVbAbudGx6OPl8G/vU6+fOkRr+f++58zSfqf+euw5ZGw7bDTLzDHMDQHQM7ttwclEREXJ11efFHaXHyx17naWVQiHyxbKSXmbH//zhlycs8uEh8TXeMZh8z/9OzsBTL1+zX/z951wGVVfv/jBhQFFEFEFEXcO/ee4CjLyjIbNq0sS3OVKzW3Ztk0f5UtS63MPXDj3oqKA1FwoyDIVMR+5/vofbtc3vve+7IEfc7/0+envM99xve5r3/OOd/zPYQ2fx9wEKC1vy8V4J/vjbhAY5cEUb+WjejpRnXs2pscLBGQCEgEJAJ5BwEZAMg7dyF3IhGQCEgEbCPAjsGmOZPp9K4NNseBrg0RvtI+VbIV0W0/zaLjm1bYnNOnfnPq+M5YKliocLauLSfLPAJGrRvL1ahPaam3rDr/VVsGcHeA96mgnUrymd+tfBII3ElIoMgBAyj6559NAYLMv8/XX5PbM89Ydf6h7D9myTrax068YhDwe7tdM+pU0084+IpdiosXQn8XYm8QhB/rentS5xp+FHr5Kq0MOUFtOSAwqnt7U/uSgyQCEgGJgEQg7yEgAwB5707kjiQCEgGJgFUEEmOu0vJJ71NC9BWbCHnVaECd3/+EChfNPoVu1ISvmTmCok6H2ly7wWPPU8Mn+skbzEMInD+8m4JmjyGUApg1OH41OvSkps++KZ1/s6Bl87i0Gzfo4pgxdJUd+39TU3Vnd+7QgSrMnk2OtfRr8pNupdJHf6+hyJhY6stt/cKirtGWk2cpNS2N+rVoRH2a1qPPOPN//FIUTe4VSNcSEmns0nV0NT69FgQ20b9tE8kAyOa7ltNJBCQCEoHcREAGAHITbbmWREAiIBHIAgJn9m6hjV9PoH+ZCWDLmj03gGp1fiILK2V81KiNHJ6A09jx3XFUsUELw7VTU5LoaNBiOrF5JSXGRIkzObmWocZPvUroIsCTGc5x+9ZNCt2whI6tWyLmwDNlKlalxr3foHLV6xk+n2EA7yH2UiSd2LKKLhzZS/FXLxHWgCGY4uJVkXwbt+XWij0IWgdmDcETnPXU1jUiePMvt1rDfA16vkB1u1rP2CpzpyTE0QlmXYTtWEdxl8+LZx1LuVHlpu2p0RMvURGH/3rCJ8VG0/afP6fIQzvFuJw2MEw6DZxAJUqXtSyFs+5f/BPhXU3m/eBeizg6USMuI6jVuZfNe7X2ToDN0rDni1Sz0+M2j4PzRh7YTodXLaCYc+Hi3goULEjlaz9C7ft/REWd9GvW73B2HKU1oRuWcoDrmHgW9+PhX4ea9XlL3HtmDR07Tu/cQGf3bRVdO6DhAYNGRzveV5lKd2vsdY3xQ7u/6B9+oNh//qGbZ86IoQ7Vq1Oprl2p9EsvkWMdpuPzWY3sf8F7aMHeEHrmkTrC6Y+KT6DxyzcQMv7DA9vSzzv2iz9P4QBAjXLuog3gnM27afXRk5ZOAA18vGjsox2pBJcHSJMISAQkAhKB/ImADADkz3uTu5YISAQeQgTMUPBzSoTPTPDBwbkUdRs2g1y9fW3eDhys9V+MpfPsZGsNgnNgL6Au3ZaB1r7+q3HCKbY2hz2idXAez+4Lpn1//2h1Pu38cA6bcGa8etvuwsm0ZQgiWBPWwzMeVWtTwKBJwkHWGpzhfX/P4wDJCksQQjsGgZYOb48RGXpk94O/nyECBblp7d8cKYIRMFtndXb3pB4fzSZ0HLBmqclJzFIYTZeOH8rwsS2cMBgOfPC8mRS2LSjDsza/D+xcA6/dC76j5BvXre4LWhaBQ6aSWwU7yml43ouhB2nn718T3lM9q1C3KXUYMCZbmTq27j4mMZmGLFopWABVy5amoQFtuN1fEUH3hy4AWAKlSzjR7Gd7iC4Aih08d5FGLg4ib9dSNJM7A0jnPze/YXItiYBEQCKQ/QjIAED2YypnlAhIBCQC2Y6AWQp+6Yp+ov6/WHHnbN3Drj++pSNr/rQ5p1kBQKNuAg0hOsfZcT1DGcI6dhYhbqdnyKx2HTrNZuYXzyJrDmHD8yF77MILbAcjcTxbgQ4shiBHp4HjMziAtoIb6k0WLuZAAYMnkydnqpNiY7g8ZCA74ZftOkdWBz/CjI163fsYBiCMAgCntq3lAMZ0q+wWz2p1qcugiVSkmPWe80eD/qZdv39j9Vm9oBQCLNvmfUbhuzcaMmpqBzwlSiHMGBge23+ZTSi7MGLqIHiEAMPNhHhKu51KCH55121CLV4YyIGS0maWs3sMMvwjF68VQYCC/A53qVmVqnqUpm85049ygOaVfWjsYx2psCqwBSbACC4fQGeAqU8Gkr9HGbvXlQ9IBCQCEgGJQN5BQAYA8s5dyJ1IBCQCEgFdBMxQ8PEw6PNt3xiRrUgiO7tm1keiR7wtMysAeHZvsMje65mtAAAo1NhLVNgxm3tBVj1w8BQq61dTdxxaKa5jJgK0FTJjcNja9v+QfB9pY/XxyydDaM2nH3J7vRSrn1dv150F9gal+wyO4yZW47+ZcMPUlpRyD5xl9YzhdDMx3tRz2TFIXfJhJDSoF+zAPozaFFZu0o7avzXK6paN2mJaC4gh6IP3z+gdUha0tXfLpjjrf3b/Ntr648ws34E3ly2glCY7NTzU4N1IuUkz1gTTjvDIDEGKAe2b0RMN0msJxCQm0WBuDQhdgMm9AqhOec/seH3kHBIBiYBEQCJwnxCQAYD7BLxcViIgEZAI2IOAWSG3nKj/N3LulHOYFQDMSgDAVrZXi2fHAWOp0iOtrcJ8JewoBX0+2rSjrXdXtpgGB5b8Qvv/+Un3mtX0eQzKzJ6UYInZAJE975zRWBcvH1HyAU0CoxaRtrLoRuKWtgJCRmwSBGc6vD3aoj2AgAEEES+fOGx0PMvnRiUI7EVTCLNj9v31g8jkZ9WgqfDoSC6XYE2MnLI7vOegY2Gc+d9F8RwQUKwYl5M0rlSeOrLqfzXPMpR251/6bddBWnP0FLk6OdKs3t2pvGvJnNqWnFciIBGQCEgEcgEBGQDIBZDlEhIBiYBEIKsIQERu5/yvbE6D1nudmVIOGnF2mpFzp6yldWj19mAUALCWGcdcRtle7Xp6AQBbter24laI9QAC3p9IaKWnNtD/17GjeeHoPqtTaqnpmd1T61eGkH/rQLuxsfec2vHF3dypE2epEQAxyuAbvZe2gltGwpJG3wt1QCwzzj/ObYuBAOf/0Irfad/iedkmvFjc1Z16jPw8nbhiVu9L73m0B4SDP39XRu0F7TOdOCgwJKB1uvKAnNqXnFciIBGQCEgEcg4BGQDIOWzlzBIBiYBEwBQC58+fpzVr1lCNGjWoatWq5OTkRMWLp1eZNyMAiLp/CJYZKoub2tW9QezgbJozmU7v2mDzKTOUe2UCowCAnsN1iYXV1nw2ktLuKfPb2pCe4wjBuA1fj6cIVozXM4gYNu/7Dnn43aVCH9+8nHb/MUc3u2uNdWGUkS9bpQYFfDBFdBPIrGOKvamDHDgT6uhzqgwANetQr/dv3ZUQpFE6EBhl8I0cWlvvti1hSaPAQzoBQH6PDyz7jQ4wI8OoNl/7XthitkDhH5gbZf4dS7pS3W7PkG+TtqIkZOXUD4RugzXLDQaAet1Z3P5vxeHj1Izr/wsXLEB7zl4gBAbUVtfbk0Z2ay9EAqVJBCQCEgGJQP5GQAYA8vf9yd1LBCQCDwAC8+bNo/3791NoaCiFhIRQy5Yt6ZtvvqGyZe+1V2PnZQO3/4MSvy3LCccBTsrKqYMN1fHtWTuzAQCjbK8aG71gSPiujbR57lSRtbZmEJwDiyJd2zjGf+u8WdwecKXVZ6xR1I1KNiwsB557G4vGHd+4zO43WU/hHgEAJUhyLTKMAziTCDoO1szdt5rQjNAT2FOeKcrBJb2adKOz2qqhx15XTR9K0RFhVvdnS9QSIpArpwzi1o3nrD6rFqXEd2czB7KMHHVrE+kxW66eOSE0HmzpNSBoUqPDY9T46dct+BnhpQ4O2f1SZOKBfw4co8UHjtKwwDZUy8tDtPwD5f9zDgz4uLnQqB4dqIJbKTJuzJmJxeUjEgGJgERAIpDrCMgAQK5DLheUCEgEJALpEZgzZw6lpqZS//79RQDg0KFD9MILL1BhrseFmRXhywnHwchZUU5iz9qZDQAY1dSrUbXmOBqVEEB5vdvwGZzlrpDhFbW1trUAwH6mhB9Y+qvuq65Q9y+GHhBaBHpCgba+K2aCLhC6W/3pCN0AgGF9u4kvq1GHCFsZdCNWh7aGX70do7Mpz6LF38ppQyj2YqSJ06QfosdssdW2UJkBIpHN+g4Q7SKJFfcVQ8nA3j+/192LWTFNuw9jxwO30+7Q+OUbhFDgUKb9o1uANImAREAiIBF4MBCQAYAH4x7lKSQCEoF8jMDVq1dp2LBhFBYWRm5ubiLzP3PmTCpZ8q7YltkAQHY4c1oYzZQe4Blbjpp2ztwIAFRr041a9WOFfZXjZavVHPZoS2zOngCAETVdYSeU8vA21V1B79U2c99GWJuZw9ZXy0jrwKiG3yh4oLQZtLYHI20K8Wy3Z2n3wrkUsnphpv6F0AuyGIlR2moTufm7KRS2Y53ufuxpO5ipQ6keQrYfe7WW3Q+5cJk+5PZ/YAWM79mJIBAoTSIgEZAISATyPwIyAJD/71CeQCIgEXgAEDh+/DhNmDCB2rZtS927s9J2+fKWU5nt8Z5VZ04LoxHFWj3eHqfFyCnV0wAwypwq+4HoXMd3xhIyqYrBKd/4zSd0dt9Wq28L6tS7jZhBJcv+h7vlWa6HRrvAc4d3WX1WSxE3orUr1PRzB3dwacGnGWrS0bqw3RsfCgbBqa1rdN9uMy0fjbDO6jtj9G7aquE3Ki8xEg+0FTxQxBmLlXAW7RHxLqsN5RMtOUAEtseamSP48+tWcbaGj9G+MVHFBi24+8AYKqhxmm8lJ4r1ok6H6t6rwg7J6X/WUOc/YflGcipahN7v1JIc+X/PXI2hv/YfoUPnL1PRQoUoKj6BShd3olnP9CC34o45vSU5v0RAIiARkAjkAgIyAJALIMslJAISAYmAHgJxcXE0YMAAOnjwIHXo0IEmTZpEJUqUSDc86fo1WjZxICVER9kEMqvOnHbySHZQ1385TrdeXj3envaDRrRvvXOYLUdAezo4X6hZR2359YsRdPHYfrpyMkRXAM4W7RqO//ovPrZaP+7k4kbdR8yikh7/BQ6MBACxVosXBtLqmcMz0NIRgAgcMoWc3cuRUcmDGcxzOgBg1IbPVg2/0ftlSzzQiGWBe+k2fCaFrFqUQbsB1PzWrw6lKs06kNF3y1owKmT1Itq9YI7ud9GxpIsQ43SrUCXDGHyHl098jxKvX7X6vF5XiZz4FzQmMYkG/rGcLsfFU4liRakQ6xXEJadkWKo2MwAm9QoQgQJpEgGJgERAIpD/EZABgPx/h/IEEgGJQD5GAIrk69evpz/++IMuXbpEvXr1EvX/RYsWtZzKyElRBmZnAMAoY66FXK/lnrWrMXIa9c5hpDaflddAj2p+7exJkf3H2tasUqNW1P6tUYRstWJGtelgS7h6VcyQ/UdWusugiYTzw2xRxY2y48pecjoAYDS/XmDFzPsFQUbgYU2g0CiTDk0KCO+t+/LjdCJ9Wmr+9fNnhD5ASnyc1fvV7h+Cf4vH9Nd14DFJ9faPUksO8KjLT5TJjYJf1gJKWXmvbT37L3/4O7f/m7d9nxD+UwwYlXJ0oMSbtyg1LY1kACCnbkDOKxGQCEgE7g8CMgBwf3CXq0oEJAISAYFASkoKHTlyhG7dukXx8fH07bff0tNPP03PPfecBSEjmrUyMDsDADeiLrDC+hCbjo6yrp4avd4VZzYA8O+dO7SFW66FbQ/K9rdHG8DAWqe2r6Vd878hOJvWrFiJkhQweDJBSV9tRk5xw8dfpMiDOwnBBbXVCexNTXq/LhxHo9p6o9Z6yrxGe8nqO2PEUtArDYmOPC3U/20p6Fs6JVgB3ygo5lOvGTmX9SLU6qsN5RUBgyZZujwYOeS4407vfCyCMtHcUWHjt5PoxpXzuu8fxncdOp1K+2TM/uMho04WthgT2f7S84Rw+4NPnqGZQVuFw9+hehV6t0NzSuP3f9DClXQuJpY8SznT7GdRAiBbAObEHcg5JQISAYlAbiMgAwC5jbhcTyIgEZAIMAK3uf42jbNr0dHRNHHiRFECcP78eapYsSJ9/PHHohxAMbMigPYo8Rtdwp5F/6PDK/8wGiY+z+4AgLp9m3oDMedOW63nNrVJG4PU+4fjf4HLBUDxRnZYz2yJvBk5eX4tOhPaEapbEaJsoduwGeRYyk0saaS/YCs7rt5zTgcAjATtrNazm2x9aKsW3ihzX7piVUrhun811b5wMQfq/N4E8qrRwAKRET72vlu2Wh5iLiO8cqoDwKmoaFpy8Bg1ruRNbfx9M4j+QfBv3LINIgjwQedWVN61FI34e7X4e6uqlWhU9/ZUmEsEpEkEJAISAYlA/kdABgDy/x3KE0gEJAL5EIElS5bQokWLhPOfmJhIVatWFQGByZMn0+OPP04NGvznpKTeTKa1s0bS5ROHbZ7UTFs4M1CZETlTz2PvukZ10Nbmu8MBky3/m0and20wcwS7xqDVW92uz9CNqIssEhis2zJPmRTOf9WWAdTypfcziLxhjK2sOGq8EXBIjoux7BHzNe3zFtXq3MvyMyMH11Z2XH34iAPbWb9grK72QZYyzuzIb/h6Ap3Zu8Uq3nr17HGXz9HKqUMoKTZa95702u8pDxixSMCQ0NbZWyvXMMLHrheJB9vqJGFUtoC1zN6rPftKupVKH7Ga/5GLVwS1f8bT3ci3jGuGKfZFXKCPFq8V5QBvt2tKRy9G0bWERBrUqRVVLO1iz5JyrERAIiARkAjkYQRkACAPX47cmkRAIvDgIhAREUG7du2iKlWq0JAhQ+jcuXNUuXJlSkhIoLFjx1JAQEC6wxtlDjHYyGkyi6YRrVs7j70BACP6trX54GRunjPZqhCf2XNlx7gCnAWt170PNXjsBavOP9Yw2zpR2Y82+4+fGzmmZgQAQa9f/9U4unT8kO7R7b079URGzBSrHQBMZv+NShzMCkIq+0X2H+Uanv510mGBMgx0CUDnhqyakYCfUVAH69sKIGR2f2qxP2eHYjT1yUBB509JTRWZfnULwM/XbaNlh48Txv3Q70lydZLK/5nFXT4nEZAISATyKgIyAJBXb0buSyIgEXggEVizZg398ssv5OHhQa+99pqg/ePP7u7u4udXrlwRrAAHB4d05zfbAs+MY2gLWDPZ2SwHAGJjaOmEAbrCesWKOwsV9TKV/MVSyJZDqC32YuR9fSdKeTJ9+tVhhDpyWwaH8sLRfab32uSZ/lQn8Ol0441YBAHvT6RyNerrrnErKYGCZo8xZI3YW76RMQDwIV05ddTqPqwFF4wy98pERtoEZzkgtP6r8aYxtpb9x8PQWgj6bBRdDD1gei69gUYCfieDV1PwDzNsrmOPmKbZDavF/jrWqELvdWxJU1Zvpq2nzlLVsqVpANf812KlfwQCUm7dppd/+pOuxifSW8wCeLLhXUFKaRIBiYBEQCLw4CAgAwAPzl3Kk0gEJAL5AIH58+eLLH/79u1p4cKFtH37dnrjjTeoZ8+e4udoA/j666+Tr69vutMYiZUpg1Hf3Pn9T0QLPHsNNPvgeTMpbJt9IntGjo92H4kxUfT3qNd1xfXSOaWcMd69cC6FrF6oe5yqLbsQaqfBEoCDmRx3XTh2ijmwMFsaZztRSpEZg+PfqNfLVKlRawIDwJYho7xi8qB069saj7m7Df+UgKHFDKj1Rnjbe4/t3xxJlZu2txsaUPgXj36dUphpYM20AQAwBoJmj7bJSFDmsdZ+T73GzvlfZxD40zsAOiZ0fGeseEesma02j/aAYotNYabrgdnODvbsydrY26xzMXnlJtrM4n8wlKD4e5Sh/m2aUO3yHrT0YCh9uXEHdatTnQZ3bpnV5eTzEgGJgERAIpDHEJABgDx2IXI7EgGJwIONAFT/f/rpJ/r555+pfv36dODAAREA8Pf3F9l/BAimTZuWIQBgJAqnoGZN6Mwsoqd3bqBgVtlPu51q9hExzp7SAzinm7+fSuE7N+quoZ7vyqkjQv9AT4kfDnTgkGkE58uWbfzmEwrfvcn0ubAHOPy1uzxJbt4cjGEnyaax036G9QO2/jBTd6/Wnq/b7VluV/dauo+MasVt1u3zPg4s+40O/POTbt2/dh/V2nSjVv0GGZ9R/SCvc3jVAtqz6Hv+6X8t5NRD0jnEdu7LFhX+SthRWjNzBKWmmAvogEnSdeg0i/J/hnvgvYWs+ZP2/fWD3e++ei5b92Kmq0ZW2BimX+x7A2/y93DR3hD6ffdhwp8VK8QBLmgAoD1ppxp+NKJrW3unluMlAhIBiYBEII8jIAMAefyC5PYkAhKBBxMBtPyDBsCPP/5IZ86cofDwcGrevLkIBgQGBoqsXDrjX8i3zptFJ7asNAQECvGdB47Xd3iszACnKujz0Tbbstla2JZiu/IcnP9df3xLoRuWGDqnoEJ71WxAa2Z9RFFhx6wuXahwEWrb/0PyfaSNISZmSiic3ctRxYYtyb9VALl4VTTM9iuLgm2wZ9FcPtdSQhcBs6ZXl26kkaBLj8+kI4t6+24jZlDJsuXNbd2yzvfsMP/nPGofRkYbgQXfxm3pwNJfKGTVQsN7V+bQYyXEX73ENfsjWLDxgrm98iizdfXXL5ylQ8vms/7CtnQMDnwXi7uVJTefyhR5YIfuus7untTjo9np2Rz3RoesXiQ6S9gyq5oJpk+ZuYGRMXH0zvwllMxCgeowTpFChejjxzpSU98KmZtYPiURkAhIBCQCeRYBGQDIs1cjNyYRkAg86AhA9X/BggXUpEkT8vT0pOLFi2d0/FUgXD4ZQms+/ZBu30wxhMavZWdq3e8DXaE69QQQVNs0d4pV59+1fCWCY2RkejXWynP2OP94psOAMdyG7ywr6v+su7S9Z0RNvLr1nnZie+bDs3D2zx/ZQzt+/ZLgmNpreuUaRnXyVgMA7JQf37yCdv72Vaay2NXbP0otXxhoyALAPe5bPI+d+QWmnXlruBTjsgwETtJUpRrqcdZq4YHx2s9G2qUFgXW6Dp1OpX2q2HU92NstFgZEyYeDs4v4X6OWgXqlGegusXrGMH5HLtvcQ1YEGc0e7nbaHUHvP3DuInWpWZWasIM/kpX/wQJ4qXlDuhQXT7f436XONf0sugBm55bjJAISAYmARCB/ICADAPnjnuQuJQISgQcUgd9++020AwQL4Ouvv6aWLfVrbuF8bfh6vFCINzLRqq51IDXj9nJFHJysDoeTA0fu0PLfrTqNUKev/+jzFPzjTF1HTZkY2fjWrw6lKs06ZFgLteIQPzsfssdo25bPvWo2pGtnTujS6ZGtDhwyhZC1N2NmWhsKzDj7j5Z8oGPrGRz/SL6DfUyzh7J7Zs2a+B/mMlK4dylXgTP2s8ix5N3WbNjPweXzRbDEGgMB5yrC54EwoJ7BwW3Q80Wq3+M5XeZDQvQV7nDwmV33qLdehbpNObB0htAS0prVDniKmj77puUjiFOu43aG9gpBZkUTQ7svMFFWf8qlB6xloGfaOzUrxoj5ciMAEBEdSx8sWkmxSXfLJ4oWLkSpHBTw5m4As3p3Ixep+p/Zr7N8TiIgEZAI5BsEZAAg31yV3KhEQCLwICKwevVq+uKLL6hbt270xBNPkJeXl81jGmWHtQ9DUb9Gh8eoEtPkHZ1LiY9jzoVT+J7NNnveK/R6T/+6tHLKIIq9dM4QfggP1uz0OFVtGcAOtBMlx8fR8Y1LKWz7OtOieIaL8AB7qP/q+fYs+h8dXvmH4RKo/6/SrCNrALQiVy4FgN1hJzs6Mowi9m+ziZvh5PcG2Kr3Nso0w6GvHfC0wBpU+N0LvqPoiFO6S4PZULBgIYIKvZG5st5B7c69RIcB4IxzIxATyveIdoL2lDjorYXSgOZ9BwgNAb2sODL3rfoNFpn7E5tXCsE/tbCj0TmUz83S/83Md+PKBVrB3wUEk/QM34GGT/QTZQ9m7kY9T24EABJu3qJhf66ik1eupTvCs43r0mutG5uBQY6RCEgEJAISgXyOgAwA5PMLlNuXCEgE8i8CENpC7f+2bdsEA6Bfv37k4+NjswyAede0f8kvNqnx2YGImg5v1nHOjnXNzGGWrq6dKzMtDs3sJzNjbAnGGTEA7FlP0YPA2VE7ryemaM+cWR0L4cbO701gVshMbiF4JKvT6T5fiJ1xo3aJ9iyOzD80KXJqz7kRAMB54fxPWL5B0P0VA+X/g86tqXAh210u7MFLjpUISAQkAhKBvImADADkzXuRu5IISAQeAgSgATB37lyaMWMGOTk5UVRUFPXp04fGjx9Pzs7OugjYQyvODIxaEcGYc6fZeRxO6ESQXQbKeeGiDqzkrk+ntrZWZgQO1WqdZ/oAACAASURBVPMcYqr8vr9/zFL9uhEGyNAjuGPLqrfrTi1fYuV9K4ZWgsD7JtegZ8U8/etQp3fHEbLpCBxt+2U2MzKWZWXKbHlWycpv/m4Khe1Yl/k5IZRpA2dtqUTmF/rvSTNiftbWcSzlRoWKFKWEa/o6AGWr1KCAD6bYLD/JjjNgDij9xyal0LGLV+jToK0Uz8yAl5o3oL7NGpBBv4vs2oKcRyIgEZAISATuEwIyAHCfgJfLSgQkAhIBBYGQkBCaM2cOPfnkk1SpUiXxX4YuABq4UFe//qtxugr5mUXXam19NrMOQC1v8PiLdCn0IF04us/0VlHzHjhkKrlVsE/QTb0AdBSC582ksG1Bpte1ZyBKLup07U3oOmCrVtxW1wSzLR9t7QsU/o5vj7nr/N8z1NtDjC7u8nl7jmRzrEv5inQrIZ6S4vRp8eoJ1G0bUZIAbYjMWFHWtXB0cbN5Fp/6zanjO2MJJQfZZXDgV00fxvT+i3ZNWYNFFmNYL8IWe0C3u4PJlRByik+5SU5FiljN5IdFRdP/gvdQXe9y1Ma/Enm5lKSCHETZcPw0TV8TLFYZGtCaOlTP/PfL5FblMImAREAiIBG4jwjIAMB9BF8uLRGQCEgEQkNDad68ebRz504aN24ctWnThuu1zdFwbybcoC3/m0aRh3ZmC5CgpXd6d7wQI9NadrEOUPve6pUPyLdRazq1PYiCv59umC3HXvBcGxYZrMh1+Vk1sA5APz/DOgjZZQjYeNdtQi1YSb9QkWI2dRP01OLVe8ls2QX2gRIJiNGhHl1rYBdATC8x5mqWjo51KjdpzyyG92g3ayuYYRZohSJRI79yyhBKvG7fXoq7uQtmwwnuenB80wrdc5hpTZkZEE5uWcUtOT819d5ifrQH7PjOONo5/yu6fOKw7pJZDQAciLxIo5cEUTVPd5rQszM5FS2Sbq1fdh6gn7bvt/wMrf58y7hSs8o+oixgZ3gk+XuUoWlPdaUSxYpmBhr5jERAIiARkAjkAwRkACAfXJLcokRAIvBgIhAXF0cDBgygvXv3Ut++fSksLEyUAAQGBpo+MDLaEFMDtT0zImlYCHT8am26CqdRr2MAxmU14FC6YlVq98YIcrknrJeSECfq0m0J2GFdOLJw5io3bW8aF6OB2YGbsgY6EbR48T3yrtXobhs9ZkxsnTeLTmxZaXUbRi0T8VBm+t0jSNK87zvk16KTzXZ+6FwA9khmmQBgOUCh369FZ/HumGEWIGDQ4PGXqMGjff/bm53MEiXIAnFAJ5fSFHlwB63/cpzV1o7FXd25U8IMAqMluw3vDrohnNq2xjAIoA56GAV1bJWFGJ0B7f3Gc13/9tMR5FnKmWY/24Pciqfv/gEnf8qqzXTuepzuvss6l6DZfR6lMiWsdw4x2of8XCIgEZAISATyPgIyAJD370juUCIgEXhAEUAAYOTIkSIIUKNGDVq7di0dOXKEBg8ebPeJk65fE23pTrPiftrtVFPPw3krV70eO3NvMa2+sqln4PyErF5Ih1hN3xbFXT2ZY0lXavz0axaHUf2ZUUYa2V5k/tEWMCcsM7hhH3BG3Xz8hEPr06BFhtZ5eoKDoOQHDJ5M7r7VDI9jhI0yAe6xaosu1KhXP3JyLWM4LwYgWHRkzZ8ieGT2HuHMVm3F6zz5CjmUuNtRQjEEFYJmj7aq6o/91evehxo89gIVLJyejg9myWawWAxaWyLIgneoEjNHMB9Mry0m7qZRr5epHrc0zCnD2geW/iJKPfQ6IyBw1ey5ASK4hsCQraCOPe+FtTOFXLhMH/69hlJSb9NLLRrSEw1q0S3eozYIgGdv8s8PnbtM206fpQ2h4ZSc+t+/F1IMMKfeGDmvREAiIBHIOwjIAEDeuQu5E4mAROAhQwBCcUuWLKERI0ZQbGwslSlThn744Qdq0qRJppGAY3fx2H5CK7krYUcJDq7CDIDjBGe8TCV/qshOq0/DFhkcObMLg0YfeWAHhe/eRFfDj1NKfKwlq1jUqQQVZ0cUgn1VmnWgslVq6vaWx3qoeT/IztTpXRsFywD7RK14LW5Hh+dtsRLM7tdoHDC6zG3uUE4BmnZy3HUCQ0ExOL+OnHV2Z+y86zQ2hV3sxQgK/nGmwAdWhhkQjXu/IYIuZg2q/aHrlwixPGTs4WzCwXVwdqFS5Sqw49+ZWzy2JmCeGYMjCx0GzB91OpSSWVtCCSDhHnCPZf1qkS+3kSxfu5HNu8Be9y/+SbwTyawJAMzwDoBZYivAhD2c2r6WWzRyW0Curcf3As8i+IPADxgNeu8Q3sM9C+dyNn6teM8RAKnd5Umq1emJDMGGzOBj9AzKGA6t+IPOh+wR2GHvEPyrUK8pBzye53Iaj3RTJERfoV2/fyPGY784J76PYJCYDcJZ2xNq+//Yc5jcnYvTuMc60WfrthFq/gNr+1P/Nk2ouA6lXykbKM1sgXFcNlCxtIsUATS6dPm5REAiIBHI5wjIAEA+v0C5fYmARCD/IwAmADL/CAY89dRTWQoA5H805AkkAhIBexBABn/kYg6gnL9M3epUo0fr1aDhf66iGywICCvGrIteDWvRs43rZggE3OaA0ril62nnmXNCALBLzar2LC3HSgQkAhIBiUA+REAGAPLhpcktSwQkAg8GAtHR0fTRRx8Jx79bt25Urlw58vDwoIEDBz4YB5SneCAQgLr8umNh9PWmnexMFqKxj3akGuUyCkU+EIfNh4e4lpBEA39fRlHxCTSye3tq7VeJFuw9TPN3HRJ0f8UgCojSAAQDSjk6WH7+yYqNtOlEOHWq4UcjurbNhwjILUsEJAISAYmAPQjIAIA9aMmxEgGJgEQgGxE4c+aMaP/31ltv0Y4dO2ju3Lk0bdo0atSIxeSk5ToCcHQjo2NpRchxVkQ/R1fjEyk1LU1Q7ksXd6SW7Fg9/Ugd8iyZObq9tQNdvpFAyw6F0i7OwF6Kjbc4bMjalnF2ogYVvOipRrXJ2zV9zb0ROHduJtCNnT+Qk39HKlqultFwm58rbeKABQxt4j7s1k5SxbOEavY9DHG/4X+tpjTO5k95MpBq3gvOJN68Rd9xacDao6fEe6wYWv/VLu9B7apVZp2ANA4UHBRsge51q9OgTi2zb2NyJomAREAiIBHIkwjIAECevBa5KYmAROBhQODcuXP08ccfU9u2bcnPz49Wr15N/v7+9Mwzz1AR7uUtLXcQuMN123vOnqdvNu2i86yQbsvgPPVpUo9eaNbAaq91szu+wo7/7A3bafcZruvn9W0ZRN2wHuxOcizFbvmKuLk9FShcjNISrpJru/f474Upfv8CKtmEhfaKOVNKxG7xn0PFJuK/zBoCFMOYTh6XnELt2WEMOnaKqpYtQ5N6BWRoM5fZNeRzWUMg9NJVGvH3ajHJlF6BzM5wTzehmXcNQS7dEgB+P6ERsXvBd0Lrw5M1LNq98aHoxPCwGnQrjq5bTEfW/iV0VtDZpMNbo8jV2/dhhUSeWyIgEchHCMgAQD66LLlVicDDjEA8Z6iQ6Tp77TqFXY2mCM7UXk9KJrS/imXnxJoThV7Wjkx7hQBWFXc38mfHpTr/cuxbxi1POC8RERE0Y8YMunLlCp08eZIuX75sueLWrVtbWgI6OcmWXGbe/cQ9e+gGB1Hc+/enwmXNUdThHEEwDQEAeywraulbwyJo+pothAwtzNUJ7IKKVMvLgwoV5DaCbNcTk2lf5AWKT7lFH3G2vRy3doOlJcXQ7djzwtl3bvgMJZ8OphK1H6XbHAi4kxzHGf8OYlzi0RV068pxKlTSk4q4ViTHKq3sOZ5l7KJ9ITRn826R9X+l1SM0aMFy8uBWcTIAkCk4c+ShM/xv4pBFK0UWf9xjHalFlYoZ1kGIaTezTKavCaZY/ndTa3W9PWk8iwDi38x0xs7/gWW/0QHuMKL+N9a79iPU8d1xokVnXjc46yksLlqwUCEWPS1ps0WmmbNgvuB5MylsW1C64S5ePtRt2AwhAilNIiARkAjkZQRkACAv347cm0TgIUUAv6xeir3BdalnaGvYWeHsq2tZswOWkg7FqFHF8tSDaa9wvAoXuttaLDftNv8iGR4eLmr/d+/eTd9++6348+OPP04+Pj60fft2IQ4IloAMAhjfTPS8eVSkfHm6eeoUub/9tuEDe9npn7J6i1WHyOhhZExfat6A+nJm/q7Lbs7UdHrQ/Pu3bULdalezvH9Jt1K5/CCSAwEFqXElb6uBqltRJ9jBX8UBgN6UcPAvcvRrQ/EHFrKjX4FZAY50JzWJbkef4Y4BaVSYf1bMozolndxAhZw9BGOgVMv+VKS0caYygQMUyP6fYjX50Vxb7s6OPzLNdct70lh2NAvfa8dn7uT6oyJjYmncsvUUGRMnAiHDAtrkiQBdVs+VW8/DoR+0cCWdYxxRLvJm26a6S0ezXgCwPnYpiiq4uVB1zzJUr0I5we7A+6i1q+GhtHrGCEKHB7UVdSxOgUOmkHvlGrl1TPvXucdc2Dn/a7qZGC9KeWpyd4gmz7zBwYCMZzW7wKHl82nf3z9aDTq3fmUI+bcONDuVHCcRkAhIBO4LAjIAcF9gl4tKBCQCWgRAww6/GkOLDxyl4FNnCY5QbhnEsTqz+jWo3WVK5F62HeJ/X375Jbm6utKoUaPojz/+oN69e1NISAgtXbqUgoOD6d1336WhQ4dS0aKazFxugZNP1knYto2uL1ggsntgADjUrGlz5xtZ9GwGZ0OzElhCEGkyU+GreaanXOstfOLyVdGrHZlaPDuiaztq4uudbvjvuw/R91v3ip9BbK911UoZpkPWP/VaODn4NqOk40FUsGhxdvZT+T8WfOPoWcGiTvRvWioVq9CQksO2UMEiDlSwuCulXg3nIEBZKuZV11RZgEIth6M/4+luhP3PWBssghZPN6qTbW/GLzsP0E/b94v5ynKQYXafR3P1e5htB1FNhBZ/0ZFhogUk2krGnDtNt2/eTNcuE8PRBhAtHZ3LlhMtD325paNLOR+7stQImE5euYkQXPJyKUnTnupqU6cCgZ0xS4II9wvaP9gd1uxO2m3a+M0ndHbfVvFx5SbtCD9T/t5xwFjRgjJPGv//k0Mrfqd9i+eJ1pmKFS7mQAGDJ5Onf+beX9zj6hnDRetS3F2jXi/TlVNHKOLAdrFE9XbdqeVLg/IkJHJTEgGJgERAQUAGAOS7IBGQCNxXBFBbDBG0JQdDBaX/fhrqu9EGq1/LRrnigCAAgBaAtWrVol27dlFkZCS9/vrrVKWK9V/I7yc2eXnttBs36MKHH1JRb29yYCxLcUeFAlaymcoZtKJ2WTlbK3bQR3F23CgbjkDDWG63BtYBMpGDO7eirtyjXW1w5CYs30BbTp4RavsTnwig+pyd1VrisVUsBnCbink3pNhg1gPg+YidHDj9/AcqwHoARTyq0a2LR6lAEUcqwNlOlAcU4EAA/u7S5h0qVNy4fhvBuK827iS/sqXpY+4tP4WdzCusNI9gQHl2NLPLDp27RB9zVjol9Tar1NcUpQZGeGbX2tk5T0pCHJ3YtIJObl1D8VEXDbUd9NYu5elNzfq+Q961WAwUd2vCdjBrBO380NbPTHnKaS6jGrpoFZXkbgCf9u5GbsUzBj6vnz9DK6cN4aBFHBVj6nzXodMp7lIkbfx2othRXg4AXAw9QEGfj+agS0oG9Bo89jw1fKKfCVQ1QziosO2X2XR84zLxQcUGLajD22M4IBJswQRBkvasBSBNIiARkAjkZQRkACAv347cm0TgAUYArat+2r6P1oWeTqdQnReODM2Ad9o3p041/eyid9vae2xsrMjqJyQkUE3OTkPpPyUlRbQBXLbs7i+Uzz33HE2aNIkcHP5r0ZUX8Mjre7ixbh3FrVhBDiyg6NKzJxXx8tLd8tGLV2j0P0GWHulZPRsy+dOf7soaE7Yd6pALl0X2H05uAx8v+uTxzhko19C5GMqU+zCm3Htyzf/sZ3tYdcyyumezz09ZtZm/n2HUxt+XarGyPBTlX2rekJ5rWs/sFA/+OHYKkenfvfA7unT8ULpsc1YOjyBRjQ49qemzb7K+ozFdHYypj/j9OsLvN559oVl9ep7LUxDUtGbK+KNcCoDyDtyx1o4GLaad8znAxFaegxGdBo6n84d30/qvxomf5dUAQGpyEq2Z9ZHIzAOLFi+ySCac958/F/vOrJN+I+oCrZwyhBKvXxUlBB3fGUs+9ZvT2b3BFkwyHVzIyssin5UISAQkAnYiIAMAdgImh0sEJAJZQwDCZz+y478q5GSW6NdZ24Xx0/jFsQsHAAZ2bGG1NtZ4hvQj9u3bR/Pnz6e3uTY9LCyMli9fLpT/+/TpQ/Hx8UIDIDQ0VAQEZADAPLr/cnuzfzm7fmXqVCpUqhSVfY9/2dexS3HxNILbpV1gfYnsNCNKPDL7s4K20sqQE8Ih0VNbV8TcwIqBPsX4np2y5d3LzFnVDiVo5dhTiyo+9EHn1vdFLyMzZ8jpZ1JTkmjbvM8ofPdGq9l+UMSdy3pRWb+a5OFXi1A3X7qin6COw65fjKDEmKt04eg+8d9NFqpTG94VUMzr9XjO1FHUwS0825aderT1Q0BTa/h3eAQHDEI5AKDuMqGMQwnDutljxL5gimOrOLuYHyKAyILnNTu1bS0Ffz9d3EmZSv7MXJhGF48dsDjpfs07Uds3Rti97ZDVi7gTwhzxnEu5CtRtxCxyLOkiSg32/vm9+Hn7N0dS5abt7Z5bPiARkAhIBHITARkAyE205VoSgYcYAThB+5j+PJMdIfRXzy8Gp2dYYNuM6th2HgCCf4sWLRJCf+VZqA4MgEKsSr127Vp65ZVXyNfXl2bPni0E//BnacYIwPFPvXSJzrFOwu3r16nSDz9QMZ3yCaXu+fD5/zotGK9gboSRs64WaQPVelbv7lTeNSOFHtT/CSvuOpPWxNygkxF0LIx+3LaXorlLwEjuDgChQMXBwxk/4RICsA2g6A6mwVIur/lt50FIA9CkJ7qQv0cZ0Tlj8cGj9Ne+IwQmDnQvXm3VWDBekjmTPJrrw0HL1zO34o6sX9CWuwPsoSguCZjKvecxL1oaQmCuaeUKYm8FWTtgAWsa/LTjAHWrU43e7dBc6Aig6wKCHSi1ebZxXfrn4DH6mksNmuE5zkarxegW7g3h8+4Tre0m8v4d77XHxHnUc7/Dc29j7ZDP128X+iHQT4C+AgREp3HHhdPMqlDWw7lQkvEnnx8YQJMBXRbeateUmrOCvjnSPZE6Q65g5VjSVTiA1dp0Fa3hCpgUSoSyfMiaP4Xaftrt//RPSpT2oB4ffUbFXcvwen8LRf5bLGgHx7bNa8PEGmrTlrdA3+SJBrWoZ/0aFjYJsFvH79Gn/G8xSgasMQBuXLlAK6YMoqTYGDG9ku1XnN1ixZ1ZBHCq2EdeMgQugj4bRSgBgDV5pj/VCXw6XZa+4eMvUYOeL9i1be281dp0o1b9BnHlTRqt/3IcRR7cwVoOpUQXAGutAK+dPUmb507hEopzQvMBQoQIRJgt8bBrs3KwREAiIBEwQEAGAOQrIhGQCOQ4AviF/JtNO2n10VOZrovN8U3aWCC7ggBYIjU1VWT693DLuhVMW7/OjuvVq1dF1n/YsGHUq1cvKmyC8ns/8cgLa9/h8gmI/jm3b0/Jhw5RalQUlX7+eSpQLGNbMjg8v0Fojh1Ra+0is3oeI7o+2lcOZ+YBKP61ueOEXgu9WewYrzh8XGxnSJfWFKjSCIDTPjMoWAQA1IZMrNL6TQkgoCwBQnA7TkekOzOc4uaVfazOU4SDUWAmQHNg4B/L6TKzJfQMmgABtaoKfQAloOHFAQ1FiK5TDT8RIECg731uG4hWiwPaNxNBAnX5RTtWnseaY5aso30RFwQNfXSPDhYHHEwNtLfDPFqWhXbuUlzLjhZ3qcwIgSGr3ZADIOr1EBAYx1oGBfj/rGEJDD7kfVujw1vDQp35LV2xKjXr8xZ5VK1t2unPMCcHePYv+YUOLPnZ8hGo5p2Zeg8V/s1zpwoRPsUUWr66FR/e9WAOJCHQqrSZVMYDo6KsLXHrdppgdMD0RANB9Q9iBgDWUyv+b/5uCoXtWJcuA57V7092Pq/uWqDe934WAzyw9FdB3Qee3nWb2LWsWg8BDypq/+pASaVGrUT9v7bDQMK1y7Rq+jC6wboQitkKFti1MTlYIiARkAhkAgEZAMgEaPIRiYBEwDwCF/mX+PGclURdc362wFr+9H7nltkqTjZnzhwREHjzzTeFAODPP/8sggCy5Z+5NwXZ/6jPPxdt/zxGjKDijRtbfRB10SMXr83gEFkbDOfvAxboi2FBylH8jJlyAWTgp/QKFFlqa7adHXEIACL4AKcXooFaU9f/I2s7hbPqNbnuHqYNYFRlB7whlwhApA9iecrYbzfvElntGvwcBAa/2LDD4hArooIQ2pzKtf1pvBcEttBuEIEDGBx0BA7AJNjA2hy/7TrAmfI06tWwFreLcxdjK5dxZX2CkuxsbxGq8+gfj8z8TdY2UFrRwdlH1vkgswhGLl4jnnufqeg/cwDm/PU4y9HBcsDc73HAAQ49atb7seOu2KJ9Icwy2C1aAqrxwOfqud/m9cASQIs7xcAIWMrComgxqJiCPTpAKBiAmVDBtRTN33VQMAH09Bms3Suc8otH93MW3iedcr862wtnEDT+Ol17m3qpo8KO0epPRxDq2BVD9v3C0b10nAUG1YZgQ8CgSVTEMaOAH/7dhYZDKDMu9IJeStDHWhcAdXCjROmy9OjI2VTYwZHWzBxBUadDRe07auCz0k7PFCB2DjrAAZT9zKKAodwCwoUIksEBx71AYLHb8E/JycXNrplPBq+m4B9miGfUzvueRf+jwyv/SKcJoJ1YHUxRPssXbRTtQkgOlghIBPITAjIAkJ9uS+5VIpDPEEDmc+zSdfmK8q8Hsa1fljN7Lcj8o+b/7NmzVLx4cXJ3d6eZM2dSyZLZp7Ce2b3l9edA/4fwXxIzKUq//DIVQ9mEFbo12CdGlHblrHBmQZ0vca9meu2xUyKrbMQaUGfhreGGtpagxsP0AgBqkUBtmcBpbo8JBgFKCZDBH9WjPW0/HUkTuVxAGVvG2cmSSQcF/zqXCMChxXgECjBuBjv333CQYA+X4lRxdxPOPnQJlLaDCGT0bVqfCrHDhDHoFa/Q6dXtCNXBiu51q4s6c8UhxxmV7gVKFwEwJOqU96BNJ87QY0xFR3ABgQiwHDxKlhDiiKCig/6PfvSwGN4/sv+KA69VtlfmxvOVy7gR6t971q9JC/ce5ix3YarFTAuwCtTrvcrdBZ5+pI5Qy4dqvpqNoQRPkCVHlwNfDnRkxrSt8zCHPTXnoJKDUq5k+uHcBw6eQlfPnLAI8in7qtmxJzV//l3dbSJwhMDrr8x+QXmGwo7AA2i3+E6HZrolD2j/F757k5hbCTQkRF+xdAXIi/3utboFvo+0YZX+0eIcCnsiM/R/YLDtp1mWAIwSWEiJj6WVU4dwmUQ0edd+RGgiqNkYysVo2QP4uWv5SqwhMJMcSpTKzGsmn5EISAQkAllCQAYAsgSffFgiIBHQQwDiUqOZ2gun5UExb84UTnsqUPzynF2GTgD79+8XwoAdO3YU+gDSjBG4fe0axfz2GyVs2yZq/wuWsH4nf+8/KpxeIyfeWhb/wvUbnNVewc7of9lYvZ2BXq92ktXjjAIAcNTmbtnNzmuIeAzv1+w+j1paUf6C8oXt+0Wtv8I0UBxW0PGnsyMPtXdF1A0MgciYOBrC9Hp8/0DVRwCrU40qlq4brfwqcWu/jqImHw44ggVqU2rtk5mhoj0b6v6VrD2y/Y9ztl8ROXR3Lk6fc/cCnGEe7xnOpyc76beYmt/Qpzw9yVl/CDGCgg5KflzyTbEHMBRmPdNDsBBguLc5jAkccuCPIMvLLRpZOhAoc+NzOLY9OBBRj8sXxvK/OaC5Y3xT3wpCSwHnAx0ewR1/j9IWpoISvMB6yh0ZsTmM3kyI+i2f9D7BWYZhH61fHUpVW3YxepRuJSUI2v3lE4ctYxURO/xg64+f0tn9WznOVYgqN+sgSg6KOpn7twj6EbFJKYT/LVKooGj/p6d1oFbRx7pKtj90wzIRhMir9HWtbsEjT70qFP9XzxjB9PsLzAioyroFU+x2uq3hAar/jl++4JaPq0WLxIDBk8ndt5r1O2bMod+wj5kJt1OSyc3Hj1q/PFjsR5pEQCIgEbgfCMgAwP1AXa4pEXjAEciNzD8cGhcnByHehSyg1lK5ZvpU1DWK4196QWnOLoNo2WutrVPN7V0Dmf8f2HkdOnQoOTs72/v4Qzf+5pkzlHz4MJUMCKCbJ0/StR9/pMJublR20CAqZCUAcJlrz4dxWz3QoY3sUXYgB3ImW+0UqTPdRs/bCgAo2XHQ6a1pAJxjWjyy3QqFXR0AQHAANHpkcKuyc4wsfmF24JS6eWT4x7IjjzMOmL9UiPjBFCr7rvBzFmFB9RleYLo96uQx/+ojJ4UwXxpn4WEQ+UP5wf7Ii4IBoNUjCL10VewXQno4dyXOliv7R/nBlF4BIliB+v8jF+46wkq7xJKsdaHoAqj3U5qFCL96rqcIemwLi6BPVmwQQYQJ3C5xBrMwwEZwcXIUgoMV3VzojV8WW9gBCgviJH/fwYqAORQpTJN5H8m3bjNWQWI/yOw7sz7CgPlLBNbq77LCKMgqA0BL9wbVvDurxZf0sB3YQ8AAWWq1849uAW37f0jIZOemJV2/RssmDuQgRpRYFk40ghiKuJ5erXtu7tHaWmrsEXhp9coHdHrHetEBAE565/cmiG4M9hpwWD7xPdH+T3y3HnueSpXzEZ0GwNRoAFHBR/tKQT97gZXjJQISgfuGgAwA3Dfo5cISgQcTgZxqtYY6YGT0UKMNqjZ+UTdryDbuPXuB66NDKIzp1EbZYFvzggXwae9u2dKf/fTp0zR9+nSaPHkywdpilQAAIABJREFUubpmjnJsFoMHYdxNZklc//NPKlC0qBD7S9i4kcqNG0eOtaz/Uv8/7lv/x57/sql6GCjOaRX30umGqFvhGeFnKwCgFqzTlpJY606gLgE4z5n8t9lhxV6Q7f+UOwgI+vw9cTxk1CF2N3X1FrpxT9gNe1WcdswPtfetXIZQnL9DUObH90EJHEBDQKm1VwcnkHVXxABRJz+IdREQHEHA4GfO7IOVABvOHTL2R16wiBMqQn7HmJKPPSIQB1PWgx4Asvs/cStQfIYAHmj+StADQQg498jYv9m2qcjgI0AxY22wZb2z0ddpgepeW1WtJHQVfkfHAd6bcNIYk084eIC1UOKgzA+M3v19qdA2wL8nn7B+AUwRMFR0EJQyEKN7136uiM0pP7cm1IfPoPqffIMFQMOPU+jGpXTp+CH6914ABp/D+W/WdwBVb9s91x1LLWUdtHkfbve3avpQoU2A2n+wAvKaqbsyQJvAyaW0YGLA+e/0zsfkWa1upras1WXwbxVIEQe3i7aNtqj/mVpMPiQRkAhIBHIBARkAyAWQ5RISgYcFAT2l8syeH1kc/ELev00Tqs01xKA5Z8WyoxWhrT7u9u7tDGe0p02bRpMmTZIBAJPgxW/aRFe/+YY8mTWRxGyAMv36Wa39VyvIG02tOJBwhtWGDLeSaTeaw1YAQEvxR5u7Nv6VWGugmMh2g1LfpWZVbsmXKLLusDrlPammV1naeDxcfA5DoOIZZqBgDOrbYQiEgb6PoBaCC6DD67UaxD4Uqj7G9uZ6eOxlAdfNI8DwFjvcEOWDoSb/E86mI3CAsailr8bfRWgDrOcafqyH+WDADXX+EPjz4ew8uhcgo65u96llESh4wmmHg44MPfajtOXDPAhIrD56UmTzk1lkEGtiLewN30MlkKfMrZRKYG5FiFBdPoH5N7EAIFoQwhQM8GeUXwA7bbcBo3tXf66tQcdntQOeoqbPvimGQYRu7ayP2PH/T5jQ2vyghrfhjLtbhbt6CDAI763/ahwlc705nO923G9eqTdHMGHPn/+j4xuXiRaCnbgWXXHQ4QDv+3set8HbIgIMNTs9QY889UoG8T4IGsKBPr5pOYEBoDYEAHA2iN2JkgRu/xfKgoRoWQhrwueDHoHF+J4OrVwgPi9WgtsFfjA1XWu8i8f20/ZfZlPc5fPkXrk61+mPIQgNag1rIoN/ZO2fYmyRYo7UZdBEoUmg2Nm9waK9HsaaNXX9PTA5vWsDHVo+X6wBK8P4N39hoIXSjzWAvdZKli1PAR9MpoRrV2gv438t4pQoL2j96hCqULepZThKOzawpsLFo/uouJs7dXl/Yjo8Ig5sF3gA96qtAsTdw3Cm0A1L+Px/i3v3qtWIOnDpgV7Zx/ULZ+nQsvl0LmS3KCfxbdKW2r3xYZ4TajR7T3KcREAikHMIyABAzmErZ5YIPHQIrOJMHbKNWcmwK6Chjnkwi4Qh65k1tz/jNYClAFV4tUK4PZelzp7a85x27B3+5TMhIYFKMH0dmVlpxgj8yzXpySEhdIu7Jji3a0eFXFysPmQ2+w+HEhR63KnW4OBO4A4Wikq+rd3ZCgDgOWuZfmU+RXxwPzv1k1m5XS3WhjH4DkAIUPleIYuOWm7l73cd2dpCiO/oxSiLMr9Sx6/et17Nv1YAEc9AWE/dRk+ZByJ7pRyLWRx8BOmaMX4/77ibfYfBQa/HTB3sCbR7UPeV+n71ftTih8rPUQYw4+nuNGnlRkI5kdYwN0QMIXCnnlsJJqi7BijUfvUcOCuCACjx0P5cLQJp/DamH5EUG8P1/wMp/uplCwYQhqvI2XPYrj++pSNr/rQ6rWMpN/Ku05hqd3mS3LxZ0FIV7NQGFhQRumLF75YNqanv6jZ34bs2CuV6tXOsKPo7ud7VWuCXiHUFtrG+wEy6mWi99SN61h/fuFy0sWvyTH+q0qxjunOiRAA18Yqh3n7llCEWyjy6GFR6pLX4+ErYUQr6fLTIniuGWv163fukwwVZ903fTWYsL6X7OVT8Qbt38apIrV4aRFDhR1tCe8ylXAUW4JvFAZE02vjtxHRlF8o8jiU5kMWBDrcKVbgt43+dBZTPwSrAuRDMQMcENXtDER9U7lDNTChUtBgFcACgXI36YioEg1ZOGUSxl86Jv1dv151a8rkgLGhtb2oslb3gfvcsmsvBgqXp9oFOA7hn4FUnsLeYW5pEQCIgEQACMgAg3wOJgEQgWxCwp97a1oJwZvo2rcf1ufVErXNOmVpZ3d41oDnwGQuWQfAss4b2f1988QVFcf/6Jk2akJeXF1WrVk0yAWwACuX/S598Qonbt5P3rFm61H973kVFRA+OpNbMlgAoLfbqswidLQOjAG36lhw8JlTukdHvVNOPXmreUGTAEXBYdyyMvmPxO9D88Tko/o8LdfsQ8R+y4QG1qhKCbaDJg0L/Ybd2omYf5Q7zmFoP6jye0bNwDiag5v84i+/h+9aF53uddS3gOGvtEDvw33EpxSl2xBF4gPMMRs7lG/GiQwKo8qN7dBCsg3HL1vGc10RbvbfbNRVCcx9xoA0tBEdz5wKwDbSGMy8AdZ9bBEKcDgwH0P4xFu0TZwVtE1gohuDAyy0foUqlXWjkP0Hp5oZTj24J+OzjxzqJ81zjWv9POIhzFBoCvJ/ejevQE/VrcUAlWmCAkiBHxhRtE19ikUFrGJj9jmup4lqxPKVlnLX5oPbv37orNXriJSrikL6tn1bcTtuCT61QX6K0B/X46DO6fDJE1KiDEaC2dAEAZOrZed23eF46x1G7P/fKNbhUIZRKlvXitnrTREZZqxGgDgCErF5EuxfMsUyjOK3WOiRgkFaZHzoI6778OF2QQLsnBIEQXAHmYCaYNbAmmvd9RwQktIKL2jmUwIQaX4zBHK1e/kAERMBy0Aa81QERnBldHdDdAabVhNBqRqC7AjQW9PamDQDA+d82b5ZhEEQbpDGLlxwnEZAIPJgIyADAg3mv8lQSgVxHwGzG1dbG4AQNDWhDrfwq5sr+ldpnexcz6/DZmhf0/6+//pp8uX3dRq5lDw4OptmzZ1Pv3ub6hdu75wdh/E3WTLixejUlHTxIbn37CgaANbPnXm2JOpoNANjKcGc37siYj1u2Qaj7o67902e6C5V9afcfAXWveOxGm6kHVT+FM9+o/Y/iTDja0105dSSd8w2KfeeB40XmVjFQxNd/MdbiaKrLCkDdXzNzhCgRgCE40KDnC7qlBqiDB40edPozXBawec5kS5CgAAd4/FsHMgOhMu347csMgCqOujWRQCUAAOr5qunDRLmDYorTqs1243M48u25VZ8idAinevWMYRYWBcYgaFE74GmRFVecfbAfkKEvzYr6aMd3MzFBMAaimYYPgyJ/2zdGiHNarEBBpuiX5ABGIdq9cC6FrF5o+ciVWRco1QDdH2UQMMVpVrdEhDYDBBELcoBKjZ0aLCWLj59pWSHad0KtGYGAUeAHU+jYuiWiu4DWtOwBsDf2MzvhwJKfVUcsKBgaPvWa0c7fvxLrw9R7yjCx/IFEQCLw0CEgAwAP3ZXLA0sEsh8Be+qt9VbPbecf+7CnzZt233o1zWbRvXKFRdKGDKHXX3+dWrRoQfPnz6f69etT3bqZE6oyu25+G3c7Opqu//EHObdtS/FbtlBxxgr0f5fHHrN6FFDtofxvjTqufcAokKMWwrOFm7ZtX05hjE4AU1ZtsrTsa1SxPLe262Q1s55Te1DPm3r5Ml1fuFAIMybt2UN3uKVlIRazLBUYSF7M1ChW+b8a9tzYz/1eQ5sp1lLBre3v9M4NGTL11ds/Si25Bl2hkGuFBdtz/X/lpu3FdFp2QN1uz1LcpUhC0AA09Ro8VyhrAyiUe8URTI6LoaUT3rW0K4Rj24pb0/k170QHlv5K++/V9yt7VrL/Jcp4ilp1NQNALXSITDcy3sh8K4asNgILKDGAkGB0RJjls+Ku7tRt+AxR1x57KYK2/fQ5xV6MsHzu27gttWY1fzjyG76eIIIWMGd3T2Y6zBYZdZh2T9AJCBg0icCs0Jq2RAG1/GgP6OxeLh3dHwyAWp170TpuzXiB6/dhCEZ0GjhBlFYg2ID1HUuVtgQeMKbZcwP4uSfEeC0rRP1OaNkBCA7U7vwkbZ33qQjKlPapIoIeimaElj0AlseaTz+k2zdTxFq473avjyDvuk3oUuhBWvPZSEq7p42g3tP9/p7I9SUCEoH7j4AMANz/O5A7kAjkewSs1dnacyhkgdQCZPY8m5Wx9oi8addBCzW0UsuK7du3jz788EM6zGJ2jo6O9PPPP1Pr1ndrZaXdRSCGnX8nDowULluWbrPDeW7wYKrA9H+HGjWsQrQjPJLGLV0vhOKMzBb9H88iiABKubZWXDuvtdZ+Rmvb+7lSjw+tCJQBXGYdC1DlQfe/Hxa/eTOdfeEFcnnySXJ9+mly8PcX27gdE0MXR40iBG4qL1ok2jTmVUM3hM0nz4guA2ijqLQLhdhomRLFuZNAOXqyYW3yZb0BIx0SawKAaBfX8Il+to/PWdxNnIWHEJ1iSo066tCR5VU7vkrmG0wBmNbRg4hcOAcVYMhUwxFWt7Cr1qYbNX/+HdFy8MyezZY11UEHbc07/n1u2uct4QzDtI684mwX4u4cyJaf3bc13ZktFH8+y1amq5/YstLUK+Hi5UPdhs1gB9stw5ra7gr2BAC0TA11CYKS7Vc0AJzLlKM1LNwIpgYMZy1f+xFB/S/KLAS0FkTJwt4/vxefa7P00GFALb9iar0DLY5w3OGwoyMEmBoQ8AOrQWkNWbZKDRYdnEKo7deWU2jvSK07oJRLKFoUpsCXgyQCEoEHGgEZAHigr1ceTiKQ8whkxYm2/FJUyZvGsRCbtRrhnD7BFBZdWxf6X0bK7HqdavjRiK5tzQ7PMC48PJy++uorCuCe9nDq/v77b9ENwEVH1C7TC+XzB6O+ZCoyO/MIAJTs2JFily2jMi+/bLU1mlrl3syxu9etToM6tdQdCvG/CayEbyRqmdV3wWivSmtNBCKGBrYRre6gYTGaW9+h7d79MDj6MOgxxC5eLDQZCpUsKX4Wv349RfTvT34rV1oCA/djj3prorRjLussrD56KoPgorVnIEg6oms7qsjaAnpmjd6uztTbOr/W4VbX6aPtntoBTRcc4EnVCvVwPuEcIrsPZw/q+tGRp5hSP4JQKqBnyL53Gz5TZJxhaucRf0dXAmTIoXAP0+5JCQDcYME+ZPjVAn8YrzjYKQlxYi8KTd8WJnBaW/UbTP5tuophKClYPWO4RahQXQaBz+0JAKiZGmrRRMyDTgCnd64XpRQIsljDH+KtYF406PkiNeRyi12sd6CIOyoaDFD7h6nvVruWds9w+nHOggVZl4PLNEp6eKcTCAQ7A2UNMC3zQ3tHm7+bYtEF0AaNbOEuP5MISAQeDgRkAODhuGd5SolAjiGQFRo9NoVs5oSenUXf7vth6tZh9qzfrlpl0Xs8s/bXX3/RjRs3RADAlWnTU6dOpRc4o1qlyt1fwqXdReBOcjIl7t5Nd+Lj6fb16+RYuzY5NbDOvLCnFAUOhpED/e3mXUK0z8iUlnNG4zLzOZgMM1hsD+3rPuCuGJXdXWnoolUskFmIZvXuTuVd7zrd98MgynieGRkw708/JdSQp5w6Rec/+ICKsbaF94wZVIBbHeYlO8etCscuWWd3BxAIMiII0MTX2+pxrp8/QyunDeF69DjxOajngYOnUFk/fTFG8X5rROLwM3Wm1xbdHmOPrPmLuwt8k25PhYs5UMDgyeTpXyeDyry1zWvp8tq2dwqFX3kWTjHOqtT5g7qOeny0G0QrQq0pzjpa7e37+0fDgBqe19LdtZl07Z5izp1m3YNRls4D2lp79Z7UNf1FcU+8dwgdWjPtWZUxSkmEQ0nXdCUCao0FjF3PYoYKI0IrCol3Zvmk9zMEZ+Doo5VgzLnwdEEPNY3fHl0IbblEXvo+yr1IBCQC9wcBGQC4P7jLVSUCDwwCUOoey5Rroyyp3oHh+H/yeOf7kv3HnjLLAMhqAODQoUM0fPhwasu17Tdv3qSTJ0/SLM6ienh4PDDvRnYcBAGAOBb+iw8KElRzIfynapGmXmPtsVNCmd7MuwjVelsOtFkBQGhXTOkVSDXK3c34ZbdBrR4OfxXOQuN7svRQKM3ZvJtyq/4fTn7Mr7/SBS5VcXrkEar43XdUpNzdbgdpsbEUzqKVbhy4KsglLOF8P3D8y3MwCxoN1+bNo9SLF8mtTx+6OGYM+Xz7LSXze3/2pZfImdkcCBBEffYZRX3+OXnwd6HsgAF0afx4ujpnDrm/+SZ5TZhABZ0y1nBnFmOFSYFAUWbMkzsuTON2hl4uGYMuWiq+1oHVW8+qBsC9VnB4xpbgHsoDVrLg3qXQA+mm96rRgDq//4lQq4fBWURHAKXNHwI1yDIrHQK0CvHaunUtkwF7+nvMG5ZMPxgLbbn2HKUMidevCsZAMWYVXLy3L8xfr0cf4cwq9ewoOWjGZQUQ72MVRNG3fiM/D0cepnXg1Vl7Lc0erQJXTR9OCdcuWb77tvBH3fz5kD1inQLItjONH/R7a3Yt4iStmDQoXStFjIPWQuOnX8sg8qcW24Po46IP+/G+7raFLO5Wlh4bxboF9wQeT2xeSVt/miXKPBRTB2/UTr6WPQAxRHSVUEwdENGyA7RBicy8+/IZiYBE4MFCQAYAHqz7lKeRCOQ6ApnNoCsbzY5a+qwc+hOmeCO7aq9lB+07NDSUfv/9d9q0aRON4rrpLl262LuNB358AlPM4TT+e+sWle7XjwqVuktD1hoy5aj9hwaAGUM7u4lPdOEWcBlb3+F5xfG+oekVr53bSEdAjOdf8G9y14eYX34RJQzJrPnwL7eBLOLpSSU4AOQ5bNhdVoOVwIair4HvyWP1atAI1iRA67qhAa2pS82qZo6a+TG872h24kHnx35hFb//nsq88or4cwoHrU4/+qj4WXFuZXnrwgW6+NFHVMDBgbxnzqTzgwZRKf4cQYT4DRvIc+hQOsPOv/sbb1Ds0qVUqnt3ilu+nNzffpuusdOPsSgn8Bw5kiL5Z9B6KNGqVeb3r3oSpUoIVO49ez5L8+l1jdBmzY2yrqkpSaxC/ycd5jZ86lZ96v7z2KhuAIDv5vjmFbTjly+4QiYt3Zm02XF8qHQggLOdyMJya7muXWErqOvpMS543kwK2xZkmVNNtwe9fx13JIAAnWIQ8vPwr03I0sOaPNOfrp05IbocwECnv8OidueP7BV/L+XpzVn3aUJQTzFbavnazgAoc0BJArL2cZfPicw/hP2gzI/9K6ZQ9NXfKyGcx10ToNmgmJJxh5NtMcb3XMhuCv7fNEq+x+pQPoPYXteh00XJhLY0QSl3wD52/fEtHVv/j2VKdWkHsv+reR8Q+VObOnijLh9QnxkBj6WfvEspN2Itj1ru3EpnANkBIEtfefmwROCBREAGAB7Ia5WHkgjkHgKZdaCxQyMV9pw+hdksr7V9ZFfgAvWk+/fvp+XsCI0YMYIc2HmSdheB29euUcrx4xTHTnMRb29yf+stKmCllzzG2luKYiSgZ7aVoNE8aVzmgez3VW75qDjR2vstwEGIiuwAI8ChDQIoAbbGrJNRltv9rQw5QRVcS9GMp7uRW3FVi7MceGlSOEB1qmtXEaiAs45zeHKmvvyUKWK1hK1b6Szv2Y/vRxFlvDZ3Ll3jgEAlFrSM4A4XXmPHir8jQIAxF/gd91uxQpR2RHHbS7AI7iQkUClmDCQduJvJLj9xoni2DAcK0P0hO8wecUhb69UoV5YZHwEE5ofatHX8JT3KEwTf3H2rC42PW0ybh9OXGHuNIlgk72r48XSOP+ZSWsxVadbBMrVWWwBOJJy9yEO7uF3c4nQtBPGQGeaB1tnGuo16vczCc3UEjV9RvFc2AYcX9fhw4vf+9QO36LukC5FQ9R8xg0JWLeR2eisyjLN2RgxKvZnMjvxIi+AdxtXt3ocq1G3MLQm/EngpBke9ce/XCZT63exkK6yC8nUeoSsnj1hU8TGHX8vOVKNDT3b4U7g8Ybmo7/9XIxCKcqCKDVsKkUPU7oPNcSTob3Ff1kztpF8ND02nsYCyC2B5cNlvGXDU27d6DTXNX/1OYY+NnnyVnMt4cAvD7ygx5mq6raGNYcsX3xNdB1BmoQ4qyQ4A2fEviJxDIvBgISADAA/WfcrTSARyFYGsCgAa0bBz+jBm27xZ20dW6r5TOZu6gTOiZcqUoZ9++okWcis1tAL8mp1ET3a2pDECnMlK2LaNYpghcfvqVfKeNo2KVqqkCw2U3GesDTYFHX6ZhuhkiyoVrY4320oQ+hWT2RmsU976nd1JSqJIprUjiw4r5ucnst2OdeqIv4MeD6f6VkSEcI7hGINCrzZtWUMRrv1H9r9D9RzWimD8L7EoJRT9RYa/aVMK42CA23PPWQIAcbzfi+zg+3ILy8IsXhkfHCzq/8EQgPMe/swzVJjf8cRdu8iD2QBJBw9S/MaNVIX1LyAYGP7ssyIoUom/A/jfCH4Od+zJ5QZgD1Ri3ByzoS0m2CEIVG49ddbU+2FrkF7LR2R7FSG4zCyCzH8btHBjhXm1adXetXOjp/2dtP8YAKbo3gZq/HCcq3EZAlgAeuKBCEQkREdlOGqdwN7UhJ3zo+v+oZ3zv8rwuX+rQGrZ731Kl22/NwqUdlDbrRmCEMWcnEWm35p51WxA7fuPFC30QJ03MieXMpx9v2Y0THyO7LsaB3XXAC0DQDshBPhQ3qBXlgTKv9LGT53lxzzaoJJ27kIcOEy7x8zRO4jsAGDqiuUgicBDh4AMADx0Vy4PLBHIPgSykkHHLnKrf7reic9cu05DFq0ktAOzxwpzRm88CxfqCYIZzZXGv7D/9ttvQvW/Z8+e1J2zq9OnT6fJkydTbRa5k8b15XFxdIWF5ZKPHBEZYYfq1XVhsdfBK+XoIDLovmVcrc5pNltspF+B8oWwwEBKYwFDZLJ9OZih1M8rC8cuWUKnH39c/NWfS0G0Ge/baXfou+Dd9M+BY4R9v9GmCXWq6WfYli6r7xCCE2H8biL4UnXVKkqNiqKTrL9QgWv2y773npj+2g8/UMSrr4o/g8UAjYCy775Lrr3utos7P2QIgQHhULMmXeH3u/wnn1Aqz3eZ3/tiVatSOab6x/7zD13ngEAJbn/pwePBlEjau1es48r6Anp6D/acLzYpmQYtXEnnYv6jTNvzvHqsnuaDWljOnrkdWUSuRseeom88HEBrhlr6oM9HWxxFZQycywaPv0gHl/5qofMrtelGe0AWH4r8WocaDmODx1+i+j2eo+2/fpFB1A+fg9Jf/9G+XArwsUV0D+up2/ZFR57O0BEAwYnOA8cTug5YMwQUVs8YJpT41aawBkpw9hs4qLsMYD+Vm7QXQYUiDk4iKLHuC+5+EGG9swv0D+oxs6AmswI2fjdJZPv1DBoKKH9AWz6lDaDWSdd2CVDPBR2Dli8Nom0/fZah8wH2AR2EuEvn6OKx/eIxdB3oOpQDnffwEeUKrFegBAiUuXHmqq0DqThrCeDu1cEFfOZWoTJ3f7irpSA7ABh9E+TnEoGHEwEZAHg4712eWiKQLQjk9wBAZgUMjRxIs+Be4JrpcePGUenSpek5zqzW4CxwYR2Ku9k5H5Rx6CMPhfnizbkdF9PBC3CmU8+uxifS+wuW05UbLChmwvRo3HjUbDABv2gP7tyKuta+24/dmqkdZHXtvHrs9T//FOJ5cKD9mRWSXTXvJmCwOSR+82Y61bmzEF2szAyVaM7SXxw9mvxYkLEEs1Vg0DVI43tyrF9ftzQjq/vIjuevJSTRwN+XUVS8uffD1pruzsXp82d7iOClxTijvuHrCXRm7xab24VDiUw26NretRuTd53GBDV5OIM2jeePOLiDdv3+jaDfY54qzTpye70XmfJfWtDyD69aQK7lfanTux+Ts/tdkUYjS4i+wln6r+n8Ye6ywd0InHkvyG5XacrdTfj9Rh17yOqFdIiz8rdTkqlUuQri80qNWos9I9O+bd4sDj7Ekjv3qIcQIM4jjPd8lGn0+/75ie5wlhoOK5gBcNJtGWriQXE/u2eL2JObjx81ffZNKle9nngMzvL2X2aLNnjYzyO9XhH0fXWgCPX9xzctpxOskYBgAij/cKor1GlC9R59jnGqdHeL/HPoFIC5Abo/aPMINgAHv+YdBQsCrQ/BSgDG+HOTZ97gzzqlWy/2YgQF/zjTUqYAjYPaXZ6iKjwH7goaBjt4zxfuOfrulaszFm+Qh18tunTisOgUAB2H1v0+IN8mqpIXxjBsxzra8+f3QgsCc3lwiUGDx54Xz8JOs+4CKP94LxBMqtvtGXFmnB9mpEVh9I7IzyUCEoEHEwEZAHgw71WeSiKQKwjk9wDA77sP0fdb7wpT2WO1vTxoElO/nYpaF5AzM9c1rm+P58xwKRa1e5n72r/44ov05JNPmnn0wR7Dv5Qj6xzL9PLUc+dEZti5/V2HRM92nzlPY5YECefdjNkScDQr/ufNdfif9kYdvr5DE82if2f5XmHqzLl6j0qQoESbNlR5wQJRb58XDFn6C5yhR0Yfdf/hHKACnd+XAwEFS1jP4OaFfVvbQ3YGACq4uXD3iG7k4pRef0Hddx3BoaascI+acmkSgdxCAMyILSxaGHlop2VJtcBjbu1DriMRkAjkfQRkACDv35HcoUQgzyKA5kUTlm+gLSetiyUZbTynW6gZrW+2z7t2Hj0lcKP1lM/jmN7+HtOor7Kj26NHD6pWrRodYar7wIEDzU7xwI6L4dIIJ84oJ+7bR0l79lAZbgfnWOtutkvP7L1HPf0GBBBmcBvBdaHW6cPK+nDw3mrblHo1tL2vm6dP02mm0ScfPSoce29WtXfh+1Y70HcSE4X4HUoc4GDnBbuTkkKRrPwfzUJ+ECe8HRNDl1nzuvo0AAAgAElEQVSDoQor9GeXKF9unjM7SwCaV/ahsawfgTIgtaFG/OLR/SKLjAxwGW6Flx3lC7mJk1wr/yKgV/ogOwDk3zuVO5cI5CQCMgCQk+jKuSUCDwEC9jpfWkiGdGlNgTZo1DkJYWY6GBgJv5nZLwIAE7mu/U12bpdwDThKAMAIGMyU94fd/r15Uwj/xXHduQu3hXN7/nmbkNjLQrHVeeLIxSs0cvFaSrx5y+aaPpwFNqvCD+f/HAd20AZPbT5ffSUEAfOioftCGAcqIN5XMiBABCi8WfnfWpeCvLh/7Z7sbRGpdyYEfnKl/WJ+AFXuMc8ggPKFoNmjuQzgcoY9tX9zJFVGSYc0iYBEQCKgQkAGAOTrIBGQCGQJgY0nwmkiK2xn1lpVrUSjurfPkFHL7Hz2PJeZ4EVm93ub62mR5T/HtPaGDRvS7t276UNWO4/lNmje3OIOHQCacKu0h9q45vXG2rUUxc6x14QJIvOv1/ZPwcne9n96nSfM9olH5nd417bUvlplw6tCdj/6118pisUMU06eTDdeTxOAi4Epbs0aUW+fxCwIV9YH8PnySypctizdZiG+s6+9RinHjpHfypXk4O8vnHSICCJQgvZ80ErAulFffEFRn39O0FLAZ94swleYA02KKXPd4Jp+RXsAPwvv0ydDsEK98ZIsaohyBgj83WINAHQuALsBpQyXWcTSge8MZQLYr5l9GIKYTQO03RQyM23VsqVpypOBQoxRmkQgLyAQd/kct08cJcQcoV9QjrshQNgwLfWWFADMCxck9yARyKMIyABAHr0YuS2JQH5BILNK+sr57mcZgL1OQUmHYqLtWzVPd7uuB87/t99+S5+wCjqsBNdQT2NKdYcOHeg008QrVqwoWgI+7AbF+MvMjChQtCiV4/ZyRs4/8EL5yQQOQOm12dJiqicAuIrbCH4atNVwHrQOHNOjAxUuZFu4LfXSJTrbr58IaIg7Zy2D0qwHgDZ3hd3cRHu7DOfjAAhaBkYw/R5t8RTzYGZI+alT6QYHBpCZR4mE3/LlVMTLS9Tpw/Eux+36EDTRrqvM4cXvXrmPPrLQ0qG2jxaFzvwOVl60SOwJQYqwbt0IpQt6VpbZDAjMYI8lWSTQl0s2ojhAcWn8ePFIUX6X0TWgELcFVJ9fbx+59c6j08eIv1bTqajoTC2J7/6ExztTLdb/kCYRyAsIqDs5wPlv9fJgupkYL4QdYehC0HXodBEIkCYRkAhIBNQIyACAfB8kAhKBLCGAzOmYJetoX4T1/sxmJjfrVJmZy54xMYnJog1gpIn2YAWZ/vtKq0cI9f/22hnOlA5nIbVhw4aJ7P8BplR/wRna8ew0+fj42DvdAzX+X35/8F/BYsVErfx1dkahIO7+zjtUhLPIRmYvi6ONvy+NZgdeLSl4+moMDWfnELXitqx0CSdB/a/AAoC27E5SknCu4cxD3d/nm2+oDAs9koHae+LOnXSKHfC069eF+B7U9S8wS6Rkp05U8bvv6BIHR+DsI5Dgw7X5/3Ktfji3yrsRFCSceFcWkbzMgQI8A0fci9+vW5GRgk3gxiJ+FefOpYJOTqKmH50HUJaA1nveHIwS9eqMO8Zf//tv0YEBWfzyvF5RfkdxDqFT4Ooqsv9gGOBZEQx44w1LwEIEJ5YtE8wHo30Y3W12f36USzxG/xNEN1Ju2jU1gpRDA9pQK7+Kdj0nB0sEcgoBdGjY8PV40YlBcf7RDnH9V+MokjtGwGT9f06hL+eVCOR/BGQAIP/foTyBROC+I2BvJl27YdTWvtS8AfVt1iDH+5tr1w69FEWjOYBhy/krwrTqV1o1oqca1cnU/uDw/8517aM4S4tMtRM7Yd9//z35+vpSANdYP8yWyKUQsSwu58K94xO49Rw6AJRkJ9iM2Fxmgk/P8zvWr0VDC+QJXO+PDgKHz2esn1XfC94B1H93qF7F8LpAy0cLvTTu8oA6/wpMxTdiMyAIcoGDRFe4XEDJyt88dUrMgzaInvzuRHAQIZY1I8pzIMCTs/mozT/FlHxYVabyF/HwoDAWHUzau5d8+X1ze/ZZil+/nk5yAAFzoJQA7AoEWc707SucdpQRVGaHXy20iBaAJ7n9n5LNd+D2lIqlccmKEnRAgCF26VJy8PMTYxF8cOH1y3NAAWOSDx0iXw4EuPFa1vZhCGQODIiIjqUpqzaZYgLg36Umvt40sEML8iiZvzof5AB0cso8hEDY9iAK/mGmaJXo3yqQWvZ7n9DWceWUIZR4/SoVLFSYOr4zlnzqN89Du5ZbkQhIBPIKAjIAkFduQu5DIpCPEcgqvRZHR4a9X4tG1KdpvUw52VmBD23C0BJw4/HT6bKDxQoXppac9XuO91SptGumlwADYC5nX7t3705vs0N4k4Xu3N3dqTM7d3245roS08KLcIb1YTQ4vlGsjn8zIoK8xowRDiUcxoKO6dusWcMmJpH7u/+xnC7HxZuG7v/sXQfYFUWyrQeSc85BclYkCoKKZHPedXXVdc2uioqiqJgQDIhhzTmhaw5IECTnjCQlo+SMRAHZV6d3h53/MjNd3Xfun27X+/zW5z/TXX26Z+5UOtWX+Sa8+v3DfxyhQaMm0qjF0az/GLxLozp0Z5cO2tR/XOu19sO/h9b6J2jsN6zRdg/1/L/zuYGxXvrSSxUey/j8wLj3ov0buFXfenYMFG7ZkupyLT6uh8MA6fd1OA0/Dxv7q9lpsP/HH9U9IPRD9H8Vnzk4F47s30+HNm78j8OBHQaI+EOiHADgCfD0KMVGPpwdSPmHEwflCHAolGA9wT/Ah5rqsQMib/HitAbcBUuWHNVDvGEpuPAIO+EWs+Nv+IKfaf6vG2gbZwId+uMPNROe+Uoli1HLGlWoR5P6VL1MyUx/H6VgyW7IXITAwX17aPhTd9PW1UupePnKnOb/JBUtW5GWTf6eJr75lHIyoxNFz3ueocIlS+eilbulOAQcAnEh4BwAcSHpxnEIpDkCqMUeMHz80Q9pGzgQcevWuK5qsYa026wQGIW/cWo1Ir7FuO43DjnA4yHdv0ePHkdb/r3HLdaQGbBp0ybFCXA5E7WhRADZAekmh9avp+1DhhBS4Mtx6rsk+g+MYMShrhudACRSOH8+ReLWqFJ5QgvLD6fNpXenztXW/TerWpEeObcLFRWeSb8DAIR55bnlo078zPtI90fE3i/7mUDy544dVXlAvXHjqECtWqrFILIASrGDoCZnlOxl5wAi9yACRET+IBNOgviv6qBBKhsAzpaV/L+72MmCDAEY5igFQKYCUv3hePh99WpaedFFtG/OHOUQQGZB4ebNj6oCPTAHyAUhHrfA1rffpjXXXJNBZ+gBngLoAaJAYFHy/PPp3wcPZmiFqMPG/d0h4BD4HwJrf5zBrP8Pqui/l+Z/+ODvNOrZ+2n9krnqwvode9IpV/VyrSjdwXEIOAQCEXAOAHcwHAIOgVgQMImm6iaE4X11+xbUuWEdgtGWG2QZR1z7coT0KiaG68wp2ZMmTaJ6HC0tzkbYLDbcBnLEdwAbYS1atMgNy5WvgaNVqCdH5L/mG28okjypjGDivqe/nyi9nPwdAMZwtsdTIydqHVZVShZXToNKJeREWnumTKHlnJoPw1ql2HP0HaR/ocIYIDqOyPpBNsBLsQEOA90rG0Ck/hfmRNjGTPsQGOWYwyPe8+r4d3z+Oa2Coc/R7CKtWikeBaTk5y1RgtBe8Rd2rmzlTJTCzENRf+JEdd3qK65QZQXgCKjIDihwF+yfN4/ycBbBoXXrjpYSqIm5Q4HKOuBMDfAF+B0EyAz4lR0d0KFA7dp0kDM6oHex009XfAbIMshTpAhtYKJCrBEcBnkKOjZ98eF1FzoE/ovA/O8+olmfvan+v5POu5Kan3sFrZw+lsa//oRyChxXoCB1u4MdevWaOswcAg4Bh0AgAs4B4A6GQ8AhEBsCm3fvobs/G0Frd+yKZUxE4RtXLq9ScZtXr0ylihTK0em4aAH4FLdjm83t3TowKzza/0Hmc610fk7XfpyNqxJsrKWTIDq8nevEQTJXqGlTlaYuFVMCwDrcxu2pi3rQzNVrRcZ/RTb6H+XI//Flzco//CSAWAsMXUTpYYznKfY/R8IfHEVHuj1a8SF93xPU6SMaX5Qj/jCsNz//vEq1xzhHOJsEkpfHKcxGPoj8inftSmWuvJI2caQfGQEwzkHGV6F3b2Wkg9UfZRYHfv5ZkS1WYy6ALdyV4veVK+n/mJgQ0XyQA4ITAP/AAYEoPZwyHpkg+AV2fvUVbWUnDRwT0APrqfn++0oXv4DHAVwEe6dOpSLc2rICOxbycpYLnANwQHhdDXS8CNJz4K5zCKQTAnO/fp/mfPWuWnKN5u2odrvONP2jl2nv9i1H/1unmx6kPPycOnEIOAQcAkEIOAeAOxcOAYdArAhs4HpspGWv2/lbrOMqQ4pLBOAEQIZA7XKl1f/vCSK1LWpU5RZ9ZTP899iVSHJA1GduYQNpIadS//TTTxxUPUJNmjShtm3bUsE0iYjC4Nzx8cfKcN3DmRAF6ten/Wy4luXWclKj0IYA8CR2Ip3KXQD+OXaaNvJfsnAhNv47E9oG2ghaGiJSjnZ7/pZ+UWMhTR5s/GjllyhwBuBvIEqEgDQRtfb+tHs4UdCmDyUIKBVIlOOYd6IGG/BwAnjkgYnXgAyw1iefKB1WoDwgYRx0AoCDArwCXuvBoDVt4xIX1P0nrj2IdNAGX3ePQyBdEVg06ktu9fdi4PILFC2uov/ljq+frvC4dTsEHAICBJwDQACSu8Qh4BAwQ+BXzgDox8z6kvZ6ZiPrr0amQL+zzxDXa+tHdFfEjcB2Nv4RoUZ0+t+cJr7mhhtU+nlRzoqQCro29PpkGP0qaOHojQleiYOH/9Aa/+WKFaGHz+lM9SqUlaoTfJ2vrd4ubo2HNH+Q7kG8tnoF6tal4pwej1T5AlwuoNr2MbHfLs4KOLJnDxU95RQqx46RkuedR3tnzlSkfvkqVVIt/VDfj5R9EPDhftTjF+ESkn2cwr+Rs0l2MTEg0vxBEliOOQVA2oc0fIy7/uGHaQtnAhzNKOD2fsgiqNinj+omgCwCZBeg9SCcNJgLvARw0qC94RZubVibI/pF2rQJXjs7tnaNHKlaEO7jjJe8PD4yCypxGQyyCpw4BBwCdgjs2baZRjx9N+3auDbDAMflL0Ad/nYX1Wpzut3A7i6HgEMgbRBwDoC02Wq3UIdA5iKwl9urDR49mcYzOSCi3pkpN5/els5v3jgzp3RzGSCwmQ1P1JPDAVD8jDNoJxvHZdmwVb3ohbJq6w6669NhhA4UcYpt2n+cOrix0guBjb/toW/nL6Hpq36lDTt3E7JblJOIn4eShQqqMqi/nnwS1eKsJycOASCwc/0amvj2INqy8ifKkycvVazfjFpfej2VrlbLAeQQcAg4BLQIOAeAFiJ3gUPAIWCLAMz+2VxvjZTruHgBJLqcVr8W3c/t3rKzAJsNXCYx7udVNGvNWlUysYPbkaFFGQT8B2W43AEp6J0a1iakr6NFWWYIdEC/9MnLV9OcX9Yfoxt0KMGGCcoxmlWpSJ0a1KYGFcuJWuThXpDD7Z0xg44wSd5hTjEvxCUQfqZ5OI/enTqHsVlJ2xmT7C4gqjz3xEZ0JRtpx+XNE6ouDL0xS1bQJMZ1Pe/3Hl4nBKUsVUuVUO0mgaW/tMVk7SDinLryF/qGjcmVW7YfdY7AkCzPWQ3Q8dwTGyZ1jrw5vl+0jJZu3prhzKJLwsm1q9PfT2lFZYradbPA6f+Fz97whT8rrob1bBCjRR/WgOehBbfnu7hlU+u2nNiDr+cupskr1tCW3XuPZoNA97qc8QGM2vEabPfAZL9MnKTFuexpwAXduMSpnMkUxtfi2V+4bpNySCzhLhuJLRKbVqlAN57Wlmpwe0QbAf6jFy+jsfxse3vrvU8w9kW8t40rV4iF6wVndfaadeosLVq/mXaysxDOaLxbK3OrxzMa1FHPQ2Z1nIGz8se1G2nqil9o0YZNtGvfgaPvAO+dX7JwQcU50qpmVWpzfDVuSVk8Fixs9srd4xBwCOReBJwDIPfurVuZQyDbIOB9VL7PbdfQd9szclOlINq29T+/KxXimujsJvgIxMf11/OW0A5OY5cKjP+LWjShS1s1S1lnhNXbdtCQ6fPZ8F9zNAop1Q8f1R3r1VSRSvAx6AQt6bYz031+JkIsxm3lvOg/jOIHvx6lPpRzksBA7d2tA3VtVPcYtWGIvDZxBn3FhmfU2Y8aQ4cFMiIe/vYHraPt+lNb08UtzNnBYZhPXraaBo2aRLsP/B6pzpnNGlCvzu11Kmf4O3CZyOO/PXm2dg0wzv96cnN2mJwoNtSh/2ezF9Bbk2ZHloCoVqS8h7ez/lHOHKPFBVwMwtQHuUxq+eb/tFOUyN3dOwaeL8m9kmvQVnPAsHEEHpcogRPmEebHkDokgT3W+SxnhC3dtDUyIywO/OFY+WTWAvpy7iJti1BwffQ7uxM1ZUdmKgTP/oRlq+ijGfNpNTu2TLPh0H3kz61PoDPYCSzFOxXrcGM6BBwCuQsB5wDIXfvpVuMQyLYIeFHlERyNGcnRQy/6mQqFTT9QU6FD4pj4KH1t4kxC5BQRTVtBpBgcB6bM9FHzIVr84rhpyug2/UBNHBfGWfcm9ej6jq2tImufspH26vgZtvBk6X1oW9mnx6kZdDBtj9mRSQofOKuTUdTPpPuGTXYMDLiP2DH0zpTZIudd6+OrKg4FOIUkgiyT53+YojX8/WPBULyjyyncIaSeZAqVXv/QNz+Inj1EhAde0J2zb1ITbceZeHLkBEIrSqkcx90aHuGOFMA2FYKI/NPcFtMrP4iao2aZUjTokp4qC0gnJlkO3ljY2xtPbUMXnGRWxoXfmFGLlxO6g+icVH69ka3y9MU9qRq/W+MSW13C5gfx7Q2MSZdGdcROr7jW4sZxCDgEch8CzgGQ+/bUrcghkG0QwEcQokrfcLTbJqpsuxAbI8d2Lt19cX8IYj6kAz96XheVKpuM4OP81QkzaMTCpSLDzmQuRK5gyJoQ6dkw+5volOprg87dBObAGDB8vMjwhH6m2Sswzl/nPUTEUyI2z8bC9Zuo75ffE86LRKRzYL9fZ6cY3g82WUFwhj3DhmjpItHlBvsOHqL7vhhJWIdU4GTrULem9HKj6+ayw+MBznI5cOg/tf4SqVC8KD176VkEgsq4BeUod3Pnlo2ayL83bxN+7zzO5QgofYkSOHaeYkcHSi1MxWvZCcNXIr9xVgocGCiBsXFi9mxan3qxQ0nOQhKuFcqnBg4fR8sMsjska8Q1bWtVJ2SC4DfAiUPAIeAQsEXAOQBskXP3OQQcAqEI2Ka5xwXpNae0VGmTWS3JfpRG6Y80+4EXdicY2jaCj9P+3401irqazoOP1D49ThNHLbfv3Ue3fjxUbIiY6pPq6xMzAGwMz6Asgii9wR0BMkSpkYUyEkQSpQIjvR9HzmdxPb5ULm/bnK5qd1Lk5dv27KP+w8YmVeohjYrPWLVWlZUcZuJJqaTKAQAdHuPnbhKXO5jIKeyMAK8J1hynwIH0PKfmf/vjT+JhdVkqGPM7Hu9FQbvNsEnhXMD7rZGgDae0/CVqgdVKl6TB7ExCSYCtYN3DF/ys1i3JpLCdJxVZYLa6uPscAg6BnImAcwDkzH1zWjsEsiUCm5jg6c1JsxR5m01EL45FpTp9V6pjZrRC7N64Ht3ehWuVDY2CSVzjj8icNKIrXXPQdSbZClvZKLz1o28JKe05URK7T9gYnqYdLJC98fT3E8VwmTrHFqzbSPdy9NwkWt2XDdXTmYgzTFBjjoyCONqEStaDbiQwSKVS4Li8zCHSjU6sVkl6i/i6FVu2Ue9PhxOcg1JBKcVD55yhSOHiFlMHEuaPcvCYlotErUfihMEzhmi7CZ5BcyLT4Al2OJhkLPnHwe/dkOnz6L2pczPlty+2VqVxHyg3nkPAIZAjEHAOgByxTU5Jh0D2RiCVqeSmK7c1ik3niboeRFf9vhktjsrazm3q7MDH+WiukX2GidyS4SEw1VearZCTHQD4IEcdsZ8AMdWGJ/YTpG3SWnLUVj/MhmS72jXEWwjiznenzBFfrzOkYPz34XRzGJ5xyJWcaXAFZxyECWrBe3823IhsT7eGZPR+g0sePp75o9EQLZkRHvuWChI4lKg8yhkJ0rT5qDMUp/EPgHR7a8JboAPc9F2aaPx/wM/J+9PmiXHU6SP5u/S9KhnLXeMQcAikFwLOAZBe++1W6xCIFQHPoHyJCeRMSJdiVcI3WHNulYeoEVp6ZZXEbeDo1mGS0g1D8Smuk81M49/TH7XtIDGL2pud3BWh1yfD6NftO3XLzlZ/h1F0JbPS/4UNUa+G2MbwhBPhuT+dxS37iorWZ4qXqWGLNOb7vxpFqFmXSlTttg3zvW5enZG4ZMMW6vPFCKNsl4pcVvM874OOW0CnW+LfUeJyB59vk5aoyO7px8b/yVz7Hbfg/T2YnYHDOG1dKsBk8CVnUpVSx3b6iPv9ErW3cWcx2ToAgOGHcJJx5F/qRJFiLbnuBM5SeZTfqzo+BslY7hqHgEMgfRBwDoD02Wu3UodArAjYsDvHqsB/B0N6LBjxYQiDfCwz+neHrQM961GPHUdqsxQrKVnWIiZAe4CNuWRTZaV6JV4HI/nqdi1Ur/swsa2PttUpjvtw3sA3gSi0v23cPG532ffLkVwLLO/4YNq9wnQO0zpn1FbjPIPTQyqdGtSme3uedgyZWqraO+ocAGgFh5psE5GS3JmMiWuHc7kGsm9MDEWkpD95UY+UODVNHUhYQxg2qXi/hJWSpGIuWwdA3E4P0zMlea+ajumudwg4BHI/As4BkPv32K3QIRA7Aqmub0d7qRplSnIbrvJUu1xp9e8lChXitmJ5qDj/LQ6m5rhBMW33Ftf8wAqp51FtAWHAIe06FazUJusAwRbqbLGnYZKKj3sTHaXX4sMbxtmdzBxeK2A9pqnzmNckmwPXm85h6mAw5ReATkEcBql8NqLqxOFQepgJDMEMbyKmRIySseEAuZtLEVAeZCJ/atWM/t6hlckt4mtNHUgY+MxmDahX5/YZ5khF1lNYqUEq5sJiJO/RRGBTpYt4A/97YSraGJrq4K53CDgEchYCzgGQs/bLaesQyHIEUlHfjtrWVjWrUDfu6X1C1Uo5Mp3RJrqHzcSHbssaVQhkZp4hOY0NFrS0kkTrdUzoNizfqTxkknZbq7ftYEKt+TR7zTqj6HMq9YaBULRgfmpcqQKdXLs6odwkrJzBpp2hbh8T12Yzh6mDwZTDICyKit7sg5io0ISFX7KXOqZ4mwg35pUQC0r0818DJwScESYYpJKMELqZZkfgXfUAEzyiC4AncO48yYSiUh4KKW5BZwlzPTJ0DE1ZsUY6jPg6lN08/+ezqWzR6JaSqV63WOGEC89mx8yt7JjJjs5x2zW5+xwCDoHUIeAcAKnD1o3sEMh1CMRp/HsR1Os4uoV+9v706ZwGHDIikCqN1mYmgo9cRJA78Ad14ofbp7MX0KvjZ4iGi4qC2vQcT5wUTP5NuYYfBteCtRtpI3d7sBVJFoBubNPIN8bTpYrr5jT5+7odvzGXwXeEmm+pRNVWB41hM4eOnd8/jw2HQVA5ys8bt6guAhJnlhQr7zodZ8LiDZtV5gvaMUrFhihRN7ZNK0WMqVufbt6ov9tkRwRFyb+Ys4heHj/dqKxBonfQ2uEUfHvK7Njngj6mZR/TV/1KD7FDx5ZPBc7DRpXLq8yDQ+zYWMjdNkCCaitBJKS2Y7n7HAIOgdyPgHMA5P49dit0CMSCQFzpjl7E+/pTW1PNMqVi0S0rB8GHNKL1o5csN1ID3AW9u3Ug1EwHiUl6bpgDwNbw8PSpW74M3dzpZOWggYPCpq990NqSNcazuwPAlFkdGIEksf/5XalQvnyic2Q6hy5anjhpHPX/qar793RFidDAC7oRHGlBYhrhxhg2qeC6DbNppYgxpfweuvmD/m6THZGI94ot2+kedrBgrLglca5UOpKgO7IaHjirkyiCnsx7EEScN5zahro0qpOBrwaZWrNXr6VBzBGxZfdeKzjxm3pxi6ZW97qbHAIOgfRCwDkA0mu/3WodAlYI4IPnga9H0XwmNktGKjG79m1ntKMW3NYqt6Qq2nzcB7HGJ+IahwPAJu0YekA/pJTig9LfeszGaAg6L8kSmw0cPt7Y4ZKs08Hk3L/CEdHPZi80ucWo/t+Gvd2U2R5p1v04wmlCWJdY/5/KiK3EaLM5J3Eb3ckQW5rumcmBQzYXjHeT7i3++v9UpuMn7m2yjkwJLiblMd8vXqa6qZg8G9ABbfseYydftVIlQlVCNtn9X35v1SbTNItBgou7xiHgEMidCDgHQO7cV7cqh0CsCMTxIY8IC9Ldw6J1sSqcSYPZftxLWjehx3V/7s+tk7DIbjIfzYhO3dmlwzFlGUhRvfWjbwnt3JIRW8Ztb87HGJdxjI+JZJYDYP+hQ8z+/z39yKUSJmKSnm/jiDElAHxnyhxCb3OpJNarpzI67Ol0OXdeuKrdSYEqoktJHy49WMJlACaCdntouwdOhjhkxZZt1PvT4VYlEMk+J1H6S98v/jHu6tqBujNPCwQZKAPYEWebAq/D1r+3tvwqujnC1hZ1n01rTIyHMqpHz+uisql0spA7tuAdgjNsIqk8LyZ6uGsdAg6B7I+AcwBk/z1yGjoEshSBZD/kEU0+94SGKu0xJ9f5B22Czcc9Uv8fYgOjzfHVIvdVSsAWVjtuk5kAhZCK/gj3lQ4iuIvLAYB5gtjipQfdxgGQCmK3IH3hHLnt46FGabxIC0Z3BGRGSGTGqrX0IGfkmBDKmUQ4berD/dFq27IYydr910RxX9hwJGDsKKeCqX42mRqJc6SqC4Bplor/jNp2NJDi5+dhyIzWqiZkizbvVaznDnZ+9w6gRFYAACAASURBVPiv80SHQzLErcm8V3V6ub87BBwCuQcB5wDIPXvpVuIQiB2BOD7kw6LJsSubBQO+MXEmfTzzR6OZwR7/GEeC/Kn1iQOYRC/D0j5tdEMECXXoGDNIbCLPYeCY1NwmjmHjAIgyFo02UHOxjXFerXRJGnxJTwJBokSkziFvrCD29qh5bPbZn2FgQjwJhxjae5oQ9UF3XbTTZh/iJgBM1nmKdaaixZtNBwn/GZVG5OFExP7u5DakJunyfh4GKd8H5ilRqAB3DfndOCvBhIDT9NnDHtqk5ts4lzFXMu9VybvHXeMQcAjkDgScAyB37KNbhUMgJQjYfoR4yoBEbiBHNvFBl9vExkiCgQHiv66N6kbCYULAFhQhtGFwh0Lof34X6xeW/pwM+VXignUEbv7rYbDM/3Wjav+F9Ng/mHjx1+27jI5UZjkAPpoxn96cNMtIN5O0c5tzZ0psZ3L+vIV6GQbS0hM8C90a16UbOTNIOSgMOUZ0bduymgAwmShu4uEBUejd3TrGlkFlc4a8M6qck8wdsGzztsgzfipKvrhkIP9xeVX7Q/CRSMVzNuxl7hl0V9GR4lVnB9rD53ZWtfUm3VM8faTvIhvcpO/8RGxsnDQYI24OC+meuescAg6BnIWAcwDkrP1y2joEMhUBmyiyp6A01T1TFxTjZDYRRmmkSUoAiLrSpy7uQbXLlcmwMps0VWkarA2xWhDsYQbckX//m9vn7aelm7YQMJ7JzNibmRXbJIIYNF9mOQBs8DFJz7chdjQ1CqTnz4+zx2EgaY8Go+iKtieqdPs8/O8Q06wOXVTVZh9McYp6ncQR/ffGN00h173mbMojvNIICQFeYtaXNIrv6Y0o9v1nnk74/flk1oLI5YBYD05mEMxCJi5bTQ9/+4MOggx/l0bNbZ6LZNrzmfJwYFGpbB1pBKq72CHgEMjWCDgHQLbeHqecQyDrELCJdvi1bVe7Bj3IbZVyW92/t0bTGlrcJ430ShnYwdR/a+f2x3RUsIl+So0fm7GDTjGyDJA2XpzTdmH0w2Date+Acbqw9AnJDAeAbYaElADQtqZcauB4WI5YuJSe/n6iFFryiChrlyutOgfMYqdNlASVBcXpALAlYjTFKWyNcUb/vTlMSOR0G2djyOKMtuLuLXd/Npydc1tDp0g0yHGh6bsSfB3YC130PwgTGweAlB8k1dk9iaBKfwf89+lKY3Rnw/3dIeAQSA8EnAMgPfbZrdIhYIyATYTbm8S05thYuSy+wdbAkDLRS1Kww8j6YHw8OnSMYuk2EX+Lr6j7ki0LMdEpzmszwwFgQ5IY1sUhaO1Ihb79X0Np029mXRikBo43p2nE1os6IrKMVP4Dhw6Hbh3StZ++uCeVLvI/vgObdOeoDIDte/fRLUPMu1WY4hS2yDij//45grCzeUZMjWTvjO7iWn6k84eRTyLr694epyrj3S8mzh04BkFC+uPaDZH8KviNubpdC7qszQkZ5jI10r35Wh9fNRJK2/dqMmdqyYYt3MlihFE3gLh5LGzOl7vHIeAQyP4IOAdA9t8jp6FDIEsQMDUC/EpWKF6Unr30LJWOmBvFhuld+qEJvPCx+SG3YHt36tzA1HdE6x/hmlek0SeKbf2/v8VX1J7ZtsHK6nOQGQ4Am97qJim7kvTrRJxNzp13r4nBhntwHgdc0I2e+2EKTeIU7DApmO84epSNOxBh+sWE9NK7L+odM3LRMpXBYFI2EpfhFAdxatSzEgepqum7HWd0EDttXuOU/Kj9DeIqMDWcUSaF9P9nRk2itTvCeT5acjbCw9xNJZFM1TTbQFqWZfNeTfZM2ZRq4Oxkxrsuq9/nbn6HgEMgOQScAyA5/NzdDoFciYBNGzA/EIhOg02+UL58uRKfxdxbHERYJszlpq3e8OE875f1NIRJ5ZZxyu2hP45QpZLF6ILmjemMhrVDuwjYOCek9f/eZtoYoll9EDKjPZZN1oyUgMzW8SI1cLz9sYnGo5TjqnYnqd7lvx34PXSrw0pWbM4sjKvrOraii1o0PVoCA0fCqxNmEFjqTYx/KGxKlBi2SJMOCDbPBNZ95cnN6S/Mn/Af9gRzMWWyBynfzae1oceHjQvdX3SwQCtLlIH4xbQsBs8DSg3gpAjbQ6T+w+FUv2K5DHPZ/G5Jnz8bYzzZdHybjCLnADB/HtwdDoF0RMA5ANJx192aHQIaBGyiHf4hT6tfS0VxcquYptACBx1reVxY2aSNmhqJqe4DHhcW/nGk5RfJzG1aO4+5pHXnNsSOGF9q4HjrNjXYcB+e94qc9RPVErMyk7U9eVEPdV2i2JxZjAECwUZsMMIxtnHXHvpp4xbjFnCeLqatGIPOCZ6L+74YSXAQplKS5QMwzfBAuQXOERj2w+SSlk3p2o6tj3FKmHLJtKlVjXYoEtBwnoGwuWx+t9D5pA+XLejE5oyaZPcEze8cALpdcX93CDgEbBFwDgBb5Nx9DoFcjIDth4cHSW53AJim0AIXKclesscqs5wTErb3ZNcS5/2Z4QCwORceu3rUWm3J/zzj3MQZZ/Ps92hSjxas2xSaso2oNdr9XXBS48Bl2hhXcZ4NjCUl6AybV1e2k3gfsm5+P/yH9TJsW6zaOHhacoYHMjvCjPIyRQsrXge04UsU0/PUsFI5znjaFsozEOVIsonSSzODMuu96sfPFDvvXlcCYP1YuRsdAmmDgHMApM1Wu4U6BOQIJPtBntsdAKYptEBe17ZMvjvRV9p8qNpEP2HwvM7p1ro2XXGtK9lxpJG+ZOaxaT0n4V5Yt/M3LSN6mN6mJGQ2RgfaUK7cuj00ZVtnrCb7vklmz7x7TVoxBs23cP0mVQKBMgSdgMzvIa5ff3b0ZCa726i7PPTvYZHwqAFtHAAgbMS6whwWYaUd0MN0b8FZEUYyiPGiHHmm3Q1MSp9s3qvJOn1tnkWTNVkfPHejQ8AhkOMRcA6AHL+FbgEOgfgRMP1oS9QANcEgqUskaIpf06wZ0TSFFlpmlgPAlAU7Gd1gTAxisrXxhh0HsmLXpKn2yehmei6kBH02mQVYh3R8/5ptnv0oo03Sw97G0Elmn4LulThiwuYEOz44QZZt3qZVy4/Henbs3M33bdy1W3tf0AVhpIpRg8WNNcoRnrq4B9f+lwmc1oYXI0z/qOg/7jFtUWqSop+Z71Vv/ZJuMIlYJcs7YHUQ3U0OAYdAjkPAOQBy3JY5hR0CqUfAxgjwa2UTUU79quKbwdTQS8bINtXaxlhMxjmRFU6AgkwueeDQISNoklmjZCKb1pASYki0tLvjk2GRjOhh+tkQ2yX77Cfqoov+43qbqLRkT6TX2DhKvLERrR48ajKNXLRUNF3iORzz0wp6auREa+4CcCA8zoR4RQvkF80ftwPglLo1Fd8LMAySsT+vpP7fjRXpprtIV8ZjmoFjwo+R2e9VYGHzLJryuegwd393CDgEcicCzgGQO/fVrcohkBQCNh8e/gmT+aBOSvFMujm3OQBMPoSDID7MHQqGzJhHQ6bPj0zfTXZ7kFHSsV5NJn6rwC3nJhsNV7FEMXr+T2dx//nCRvdJL7YxYiXEkCBee3X8DKkaGa6zSUFO9tlPVPT6U1vTxczUr5M3uMVcFImg7v5k/i5xxISNDwP+iRET6A92BOgkX968KvW/zfHVjl5qyh2QOIeOXyHx+jgdAHjP9+P1gD8hTGwM56CxEK0Hz0AVJpMMEpvnz6RUzWYdyTodp6xYQ/2++cGoo0Vud77rnjH3d4eAQ0CGgHMAyHByVzkE0goBGzKlRIBQc31Xtw6hkaGcDKiNAyDVBqiHp82HqsQQ1e1XnKm+3lwwbsrzhz/aguE8NeC2X8flzaNY1lPdhlG33sS/2/Sy1xnoG3/bQ3d/NpyQKm4jNsR2NrXOYbpVZVK4Zy7pKXK6rNiyjXp/OjyyjaANBpJ7bM//z9x1ACn8krp/6BH2TkT3gAe/HmXNB6BLjfdjAAfPPZ8PN2phGoZhvQplVWeHqOwDm3dl0Hw9m9anXl1OCW19aNNKUpdR4NcjK96rpiUN0De3l99Jnmd3jUPAIaBHwDkA9Bi5KxwCaYeAaeumIIBs6lNzCtA2H7U26dg2eNgYcHGkjdp8IHvrAzb5mRW9FPcSr8V9xGFYNK5cnmBABvFI2Dqo+nKq8uncsi4VgsjqjR98RTv27RcPHxUhjINk0YbYbtTi5RzRHi9eQ9SFf2rVjP7eoZVoLKz3eSbF+/bHn0TXx3mRTQYMjHY4odB6UCJRTPm4H86Ee7mFINj2bUSaabGQuzXc9emwWDJ1dHPalMWE/ZYM4DKHplUqhkJj4xQ0Ycu3KWWwdSx5izQtacB9Ns+8zXlz9zgEHAI5GwHnAMjZ++e0dwikBIHfDx/miNRomr1mXVLjI11z4IXdqRKnX+cmsXEAZFZZxDiuuYV+JpIsc7TpeUmWqMqm3zfwOLNZA+rVub0JNOJrka77EKfrHvk3TFmZRDkATFjlw2YzJbZDKQeiw/OTYKb3dNGRwwXpnGwkXIb6sVeZpmoDJzhJYBRKREKEmKzDp3n1yvTYeV0iiVcxx7OjJtF3C36WqB15jWR/bZ/TxIklazM10E3fQTaOVdM5/Ou2wQ7n7AF2coLw1IlDwCHgEIhCwDkA3PlwCDgEAhFIJqLrHxAkVYi0IAKWW+SFMVPp63mLjZeT6ugM6mD7fTOa5v6y3lg3aT/soIFN2ap1qe865WHIPDp0DE0w7D6Q7LxheqE/+gOcwr2NswBMJMzwjMMQNnU4wXHxwbS59P60eUY1x2HrtSk/wFjAsP+wsdbp8Cb4e9eaOgC+4ywFtPCTunra1a5BD57VSZWvREkyJR+6LB7o+hFzdLwzZbaRkyqZ/Y2DbwBGbW8uJevaqG4kdu9MmaPOr1RMo/Nz+J167xcjmOtBuuv/0cQ268iGi0N3BqTYuOscAg6B3I+AcwDk/j12K3QIWCGwYN1GlZJ64NBhq/v9NyGVGx9CYATPqQI29knL19Awjp6t2BLe8zxqfZKaWVt8kjWcbA026GtKVBdHJN6mLZeEtMwUfxj/cLps2b3X9FYKSj1HdHnQqImEVPxkxCT6mCwRXaKeUqMtbH3IKPl63hLCHiMSKhWUkLSrXV1F5uEMk4qJA+BHzo6AIfj74T9Ew6M+/wmDLChbMsQohw/29zMmk3xr0mzrbgOJi5Vkl+DZuIfLJEz2MHEeKY+EaVaWCVkeHHKPscNxlkVGnO27zuYcuPp/0SPpLnIIOAQYAecAcMfAIeAQCEQAH+H3fzXKKpocNGAejuR0b1KPru/YmmCcZHfB+uf/upF73K+kmavX0va98trusLXhI/2eHqfGXoeO+ldExG2MUE9XSUpv0LpM29TFZYTP+3UD9f1ypNgQ83SXRmMl5zMZ4x/jJ0bs4jTEpT3OMSci2i+OnRabcViheFF69tKzCDokI3CGoAxpPGd6LNqwibbu3sf7/T+HJLgjMBeM/vZ1alKNMiW5ln4r9WEDXUrMB/2kDoD1u3bTLR9+La7TxzuvDz/vnRrUFsOQDBliUE07MjuGTJ9H702dG0vkHwvRMfJ7i7WJYicCpSP/w/U2HQCke56sQ07qwPCv2zYTJJksLvEBdRc6BBwCuQIB5wDIFdvoFuEQSA0C3y9epnpU/9ugrlmnCUjdujWuq8iKKnF07P90N2TC32EE7WADf9H6TTR1xS9cA72BNnNEN851e8uoXrqkamdVukihpFeGj9N/zfpRtd/zG0a2A5/NNfK3co28dE9s6pZtPoiD1mPqePDGQCs2pBSbGGVB86PrwcDh48TGYNienNGwNt12Rnt11l4eP537yS+L5dxJHACpMP6xTonRZntGdffZsMFLOnTs5ijwTUzyuIGdAFIB6z8cftLnydaY9fRJZLXHOwEtJEGsGOe7TJotZFM378dWWsaCd8GtHw+ljQZ7I3EAJGv8Yy0S/gf/mm3eqbhf6pSRnl13nUPAIZC7EXAOgNy9v251DoGkELCJrJhMWJZ5AdpyD2lEZZtUqUCF8+czud3qWnzUbd2zV7F3L1q/WRn9a7btjMWAlioEw6BXl/aRhF26sVZyGcJTIyfQss3bdJeK/25qHKMHOhxEh/6QpUNDERNm+CjF8aE8YNg4gg6mAoPv0XO70PFlS5neqqKoQ9mgenncdKN1G0+UcAOIGuE8k7LE41kCASc4OIIkFWnhmCeuDA9bvGzqznVYHTpyhG5nAxNM/VJBRs1bV11EJQsXlN5y9LrBzC+ArAxT8aflb+IWkiAqRMlC3CJJ/8ecyToApGn6Nl1BdGPDeTJ41GQavSS5UhzgYEKGa/NOxRxZ6XSL+3y58RwCDoHUI+AcAKnH2M3gEMjRCIBQDgRncXAB6IBAP2nUzHqt4JDiCyOtcP78hHRafEzjf8MEDguv9nfNth20a/8BVa+Pj+Flm7fSrn0HCPWc2UHg+Li7e0eCoSAVGG2reD2vT5yp6lHjjOp5OkCfh87pTM2qhrfcgh5jlqygZ5hR3CTzwLbMIAwfkAA+yh0PbHBAxOwBJmYLM5CD5sQ5en7MFEL032ZO6T4HXdewUjmC88rE4RPWpg17hpTwT2YtiH0dcaX/22Jl67QMc0wB80e/G0OTmf9DKoj63s+cJ6dasrHb9H+HbigBaF+nhuKPeIWzSZKpvQ9bq0k7U9t1eHNLjVqbUoMojoxk+VSCsEMLw4fP7Rz5vocz+gEuu5M6+bx5TPg+pGfYXecQcAjkbgScAyB3769bnUMgaQRg7L0/dY4yGJzEiwAij+c3b0wXnNSY8GEdJnBaTF/5qyLyWm5JQGiiOSLNMB57Nql/DHM5IqxvTprJkbEVxsajaYmBTmfbMgBvXDiTwC5++cnNqSLXkgeJ53QZwoR0MAJNsh10+pv8/Yq2zRUfB9oDSgWZDgPO70qIdnqSiswRvz4orbi352lGae/S9Uius+0QEeT4gsNnAJd5LFwnxxw6XsjP8w2ntc2AgXeOPp+zUPEabOOSI8+JBMdnCXZu1i1flmoyjwEMwC/mLJIs9+g1+TlDpAc/rxh77Y5dRveaXCxJnffGS6aTjElLOxsHAHQ8vX4tuovLgfC+gyC7Zxq/Z+HY3Lkvec6XRFxR/nQfPxt1K5TNcDbgZBq28GdVrmHiUPXGR0YZ1oHsGycOAYeAQ0CCgHMASFBy1zgE0hyBONqSpTmE2uXDAVC/YtkMjgBkMIDUDP+bFQKjqClnAsBRgY9jlE2s37nb2PCH7iWZoR1s6LXLlY51KTZs2UEKgJMBrPz+MhSUhmR2eUiQbtiH/mzIo9UZDDwTgXHTokZlKsR7mMz+SeeUpodLx7O5zrQlnDcHHELICKlUshht4HMOck2cexNpc3w1epgzaPwt/2DQP82lMlNX/mL17JjMn+prTVqZJuMAMGlpZ+sAAFZoB9i0agXV3m8hd76BgzPVgtK3JpwRkI/bQuLdDrJZG8M/le/VVGPgxncIOASyFgHnAMha/N3sDoEcgwA+Yvt9PZrQHtCJQ8AEAUTzrm7Xgi5rc4LJbaJr1+38je76dFhSHRBEE2XhRV57L/AtjOMWd9lVTNLDU7kGlGg8yGVLh7l2PzOlKfOYPHpeV0JE35Pc5DyVkvJ5a0/GAWDS0i6OdoOZeU7imiuV79W4dHTjOAQcAtkTAecAyJ774rRyCGRLBFAb+fC3P6jImBOHgBQB8Ak8wqR7fsNIeq/kumQMDcn4WXmNv3Vkdl8nMigGXtAty9t8oh3m7f8aqrg/MkuQ2TLokjMznHFbRvfM0tl0HlN+h2RIABM7GkTpakP8aLr27Hh9qt+r2XHNTieHgEMgHgScAyAeHN0oDoG0QQAkW88yS/VYjkRmNhFa2oAc00KR/o2U5InLV2fZXpXhdFe0PazG9a+pEqTR9vl8hBFBXqp0iXvcelwv/ORFPZRhOWXFGur3zQ9Ztpe6tZ3JbSR7cRvJrBZE/h9jcshJy1Zniiq1ypampy/peQzBW27LTjGJygN420wM00yDvcyR0ueLkbQkEx3TqOdPJdeC7uCadBbQjeX+7hBwCKQfAs4BkH577lbsEEgaAdTFok3VK5akRUkr4AbQIuCx3FdnAjikQ6eiHZhOCTggQE4Fsq1US2Z2qwhbC2rI65QvQ0hJjkP80X+MZ9PuzEaPckWL0BZulWkqfZn5PjP2WqIX6u0fZmdJqssA6pQrQ09e3COQ3T27OmzAx2FDcmcSlccerdq6Q5XnmHKYmGYaYC7b1omSs+S/Bmn3557QkC5rfQL1/er7LHE6ghPk0fO6UOPKFUzVd9c7BBwCDgGFgHMAuIPgEHAIWCOQlW3RrJVOwY2IBrWqWVX1h88qlnj/sqALyNgQfYds2LVbRcgRkcwsyZc3L/Vm4x+s8JkhSLf+cNpcepe7VWRFZgqcHTef3pbqMZHj3Z8ON27lFYRRu9o16EFuVegRysGYhVEL4zZV0q52dTqVHTYDh483wjG71P97uKD2/u7PhsfmjAnCu83xVbnjwemhpS0fceeINyfNStVWWY2LtPE/s/H6+LBxRm0CC3CXgf7nd6MTq1USz4s2hL15D5Zv3ia+BxeezC1S+51zhhGrfWY4fODg+yt3DLmszYmqHa1t2z4jMBIuzkynajJ6unsdAg6B7I2AcwBk7/1x2jkEsj0CMLzmcXuyl8ZNUxGfdBEYuOi5jUjQ8f9ltkdWxItjp2WZEwAfhzdw+z6kYuMD1S/Ymwc4E2AjOwNSLVn1kYp2Wu9MmU3/SkF/+yjMvGwLMMjjeXieS2S+5bOQjISVTny/eBmBDDBuJwfOCwxDtBuEY6/XJ98R2ixKxTQ9XDpuMtdNWLqK2/iNj/15RBQYLS3RKtNrIRekJ8qk+nMpQnYQ6AkSzktbNqP9hw4ZG+ZoJTmYyxyQPWAiNpF5ONLQHtVEUu3wKcIlOHd2OYU61Ds+Qws/lDkM5FaRIMlNtUCH3t060in8u+PEIeAQcAgkg4BzACSDnrvXIeAQOIoADB9ERN7lVmXzf91g3D4rJ0AJo79x5fJ0NqeAtq1V7ZiPf2AwkY2OQdxHGnWpmSUw3tpy1AwfzkifDZNfuT84Ojn8sn1nylTzG8MpmyRiYJSnDJk+j97jTADTFm6m+sIQRLQSZQ5Iy/Uk2YyLqOyJVBg6xVh3GDft69ZUxo1pDT1wQLZH10Z1TSFM6fVwCA0aNZFGLV4e2zxepkePpvUzGIJBE6Bjyr1cm37g0OHY5jcdCHvTskYV5ayoWabU0dtN22f+qVUz+nuHVqbTq64xJhjg/QHOENS4m8rwhUvpGX73xu0cQ4ZXv7PPoOPL/g8/v25Y48PfjrEqq5CuUaeDdBx3nUPAIeAQAALOAeDOgUPAIRA7Aqj5/Hb+EpUSnxl9lWNfgG9A9IdHSn2PJvWpQcVyGfp7h82LCOoTI8anvO4eH/dI6b35tLZU679ZCDos4JhAVG48Oyri/FCGLq05JfqOzqccLT3Q6ZKqv8MRM5kJ4OCIQRpyKgRG8w2ntqEujeock22B+WzTgyWlE9NX/UoPcSlAsuUm3p7d2qndMY4jk5RqGCfPcHQYvduzm8TZhq8u8zsgAit91kCYeh87ABayYzSzBY4KlaHEUX+/4e/psWLLNuotLFWBc+sp5jmozXwHpoL+9iCunLV6rejWnuxY6cXOqIz5S6JbKW6HDxyr55zYkK5lx0dUpge0W8/lVY8MHWNc7qBbGXTo3qQeXd+xdZZ319Dp6v7uEHAI5BwEnAMg5+yV09QhkOMQgCG2gT+Mxvy0gv9ZqViTUx2VTQYkGF+VSxZTBj/+QVuzwvnzWQ2JdaIN1tuTZ8fOFg09O9aryfWoJ1lFyrAvs/mD/Lkfpih+gGSlUoliHGFsowwOmw/3ZOcPux/OjlcnzKARHBmM69wB+66N69J1bBQgJTdKkAL+NKfrwwiSCJwKiKSj9j9KsH8fTZ+vyh1s14U9u+2MdtSCz3nQnsGYgkEDIrsogRPhRt77C04yS9mW4BHXNUjPfoTbl87jzCQbwb6gPOJcNgZ1hmDi+HE5a3R6o0tEZY6aN69emTo3rEM1ypQMdEx545i0KES5w63c3cH22ZY6w1Be8MSF3dnRUFq33NC/w+ky6PuJysFpKzjT6L6BrBipswdz4Tn/lMuPPprxo/iZj9IRDqc7mMsFxKKm2B84cICmTZtGX375Jc2aNYtWrFhBVatWpXbt2tGf//xnatOmDeXJk8cWInefQ8AhkMMRcA6AHL6BTn2HQE5CAEbFGk4/n8pGxWJu2fTzxq3GDNFxrBdGXBmO7NfmD6tmVSpSg0rlCGz5+NCPW2CgLVy3iT6fs1C1xbKN2urKD2z0xn7ASP1g+lyOYO02ygjAR3Id/lAHIRbS4D2iOhs9Un2Pl5Hy9bwltGPffqvpYDAjCwRGoM7w90+Acz6ACdeiHC1RkfgwZWHAjebUdnBvSLMcEE1sUqWC4q04idPCE3kiEufatmcfpzb/oJ7VIPEY0ZEJkZ33H7rjOUQpAFLfpWegFBuk2G/Uo5vsuR+ruMkpkfHzD87Y8N5V2MOShQtq9zJo/yTGMkgh7+5+aijRofRh0jnD4uQN8fb6lfHTxc8G1pHI62JqdHtY4H3zIZchwfEIjE0EOmCPr2CyQbD8m+pwhIlChw8fTk8//TQtWbIkdOqrrrqK+vTpQyVLljRRz13rEHAI5BIEnAMgl2ykW4ZDIKcigI+1nfsOMIHgdiYd269Yu/f8/jut2bbz6If6wcN/aB0F+BAuxUa9Z9SgXhPM5EhLRkQJ/16Da2CLFcxvHMWLC1usFeuas2Yd/ch1oyu2bKf9/IGY2CYL0byi7IyA3nBQnMhRvRrsoEilkQXCt+nsoJjJmQFqDzhqivRpT/CBDnwRGUN2BBjQs2PKd9ReeRkpaBk4m//BOoPwx1kpyuekcaUKBHK75tUrJbVW0rlB6wAAIABJREFUOFqQUv8Nl8UsU+f7IMF4hhMK4194UhNFJGn6sY+1wsBAtBMlN0hD9vYM45fkdZRg4xBnCBwRJ1SraHz2EdWE4+TreYtp8+69ykmE84lymMstjZS4niebcbAXP23cQqOXLKc5fAa28Jo8pxzOeNlihflsV+N2hrWpPnd00DlJJDrg3H02ewG9NWm2tQMQelzKdfiXtz3ReA+jdMQ7CRlaQzijxMvQAg6IfGM+OADiwAA6YHxwc8zgEhb/M9C+Tk2VYVH2v11LJJhKrvGeu+8XLaOlm7fSDv598TJmvN8LcA0g0wvEenXLl431Heu97ycvX63OGrqw+HXAGvCuwXs1mWfUw2LPnj303HPP0QsvvCCBh+AEePDBB6lw4exXuiNagLvIIeAQsEbAOQCsoXM3OgQcAg4Bh4BDwCHgEJAhsJIdfuClgONJyr/hlfv8rX3LSIJPmQbuqtyKAIz/xx57jN555x2jJb744ot04YUXGt3jLnYIOARyPgLOAZDz99CtwCHgEHAIOAQcAg6BHILARiYJHbNkBc1as5Z+3b6LdnLKuOcQ8MqT6nGGRXvmgjiZI/C2PCQ5BA6nZpII7Nu3jx555BFj4x/TduzYUWUMVKhQIUkt3O0OAYdATkLAOQBy0m45XR0CDgGHgEPAIeAQcAg4BBwCjAAcR59//jndcsst1ni8+eabdOaZZ1rf7250CDgEch4CzgGQ8/bMaewQcAg4BBwCDgGHgEPAIZDmCMyfP5+uueYaWrtW1mYxCK7rr7+e7r//fsqXz67jTZpvgVu+QyBHIuAcADly25zSuRWBw0y4tWXLFsXei38WLFhA27dvp5UruYVewg9806ZNqUyZMlSzZk1q1qyZ+qdOnTpUsGDB3AqPW1cWI3CEz+eMT16jxT98RZUanEBn3NyP8hcumsVaZcL06OQw6gua/flbVLRsBep6e38qVq5SJkwcPAWYvtevX08TJkyg6dOn0/Lly2n27NnqYrB6t2rVirp27Uo9evSgsmXLxqrnrl27aObMmTRlyhRauHBhhndT0aJFqUmTJtSgQQPq3Lmz0qNEiRKxzu8Gcwg4BP6DwO7du6lv3770ySefJAUJygBefvll9T3hxCHgEEgPBJwDID322a0yGyOAH3F8xH/99dc0atQo2rlzZ1LadujQQfX57dKlCxUrViypsdzNDgE/AvOHDqHZX7x9tF659aXXU9PuF+d6kFbNmkDjXx1Afxz+T0uv+h170ilX9SKm8s/UteNdgXTfd999N7LFl6cUnAFo9XX55ZfTcczsbitwTE6dOpVee+019Y6SChwCl1xyCd14441UrVo16W3uOoeAQ0CAwIgRI1TqPwgAg6R79+40YMAAyp8/v+II+Ne//hV4XcOGDen1119XAQQnDgGHQHog4BwA6bHPbpXZDAFE8BYtWkSovcOPeLJGf9Dy8PGPD/+rr76aqlSpks0QyDx1Dh/8nTb+NJ9+mT+NNv78I/2+dzft/20H/Zv3IEwQ1a7Z4hRq86cb0iPCLdiO3zavo2ED76JDB/ZRjZPa04ppYxRGp994v+DunHvJwX17aPhTd9P2X1dS7badaM2cyVSq6vHUrdfjlK9Q5rTPOnjwIA0dOpQGDRpEK1asMAYT6b033HCDsRMA9cWI8j/55JNGhn+iglWrVqV+/fqpOuM8efIY6+9ucAg4BDIisHXrVrrzzjtp5MiRgdA0btyYXnnlFapbt676+8SJE9W3QJiz4JtvvqHWrVs7mB0CDoE0QcA5ANJko90yswcCMPwRSfvnP/9JY8eOzRSl4Ajo1asXXXHFFWnV7xeG/9yv36PFo78i/LupFChSjLrf9QSVrVnP9NZcef2yyd/TxDefosqNTqITzrqMRj//IFVt2irXOwA2Ll1AI5+5l4qWLkenXX8fjX6hHxUpXT7THABI73/44YeTMsDB8P3qq69S27ZtxWcThgLYweGkDDMaxIPxhcgGgCPh/PPP58SJzM2cMNHTXesQyAkIIBPo5ptvDlX1oYceItT2e88aSgiRiYPynSDB++Hcc8/NCUt3OjoEHAIxIOAcADGA6IZwCOgQiCuSppsn6u8oCUAULh3S/FCrPvGdQbR88ij1AVSySk06vtWpVLx8ZXYGHKD5Qz+i3Vs2UIGixemk8/5KBYoUPwa6wiVKU8X6zej/XMQSVNM0jlPgV0wfw3hdyYZ/SxrxdJ+0cADM/fp9mvPVu1S7TSdqdcm1NPTx2zLFAQBn4XfffaeM/2QIvryDfemll6p04MKF9VkLmO/BBx+kYcOGJfPKOeZeZALAqXDyySfHOq4bzCGQTgjoov8nnXSSiv5Xr179KCzg7oDDYPTo0YFQvfjii3ThhRemE4xurQ6BtEbAOQDSevvd4jMDAaT3I+L/zjvvxBJJS0ZnpAU+8cQT1LJly2SGyfb3elFbOAJQq123fdej9dp7tm2mof1vo707tlD52g2p250DKX+hIrGv6cgfh9nRMEQ5G44rUJBOva4PVWvWJvZ5MmPA/b/t5PT/XrRr41o64x8PU6FiJWnEM32oSZcL6KTzr8oMFbJkDmSOINNh3aLZ1PKia7gE4Ax1dnBuOt30QMo4AJDyj5rcwYMHx/bOqFWrFr3xxhvUqFGjSCxRYoCMoRkzZqQE87PPPpuefvppRw6YEnTdoOmAAByDYP4PkzvuuEOVB+TNm/foJQcOHFBOvffee885ANLhkLg1OgQ0CDgHgDsiDoEUIYCo/48//kgPPPBAyj6mbVRPhyjcolFf0rQhL1LRMuXp7L7PU+FS/2NC37BkHo18ti/9wcbd8S07psyQ27djK33b/1aCwwGCyHnzc6+w2bIsv2fr6qUc8b9H8SZ0v2sg7Vi3hia9PUg5A2o0b5fl+qVKgX07t3PE/1bOFtmoOh6gLARnp/k5l9MJZ/45JdPC+Ef07vHHH499fF2a77Jly+i2226jOXPmxD63f0DXdzyl8LrBczEC+/bto3vvvTeU0A+lNm+//TaBDNgvzgGQiw+FW5pDwAIB5wCwAM3d4hDQIQDW7C+++EJ53FNB8KebX/d3pAg+99xzRwmCdNfntL8vnTiCJr71tErx79H7KSpTvfbRJXjOgVQb5YgeT3prEK2cMZaKV6hCp99wP5WpkTNZllfPmkg/vPiwcqicdd9zNPOT12nDz/PozD6D1dpyq2xZuUSVOkDg+Fi7YBbNH/YxdeM2gJUanhj7svHegPH/2GOPxT42Brz77rsJ0cEgQfvR3r17K1LSVItJOUKqdXHjOwRyEgJz586lq666ijZt2hSodqdOnVTGYenSpTP83TkActIuO10dAqlHwDkAUo+xmyHNEMAPLX6AkeZqKl4Pb6ToI10/qF539erVKrMAfb8XLFhgOsXR69Geq39/7meeC1sFbv91hYpYI3W93V9vo4ann3103ZPfHUw/jftO/f+I6tZsmTFSYg1oLr7Rq4OHA+O06+6jH/7Zjw3/qnTGLf0oT1779nLZHTLP8VG4ZGnqdsdAmvGvV+nAnl3KqYRsgDgFGUNffvmlMtLjIN0L0u2vf/2ragdWsGDBDH9GVBH/HWVKmSF4t6GlYO3a/3PMZca8bg6HQE5G4I8//lCdQJ555pnQZdxzzz10++23H0O06RwAOXnnne4OgfgRcA6A+DF1I6YxAviQRmQd/0gFRv/FF19MF1xwATVp0oTy5csnuhUGw4YNG5TRgJQ/G6IwOCn+8pe/5D5WbsZm1cwJqt1fvY496Lj8BRSm/ppux/IvOmbqovGvDaTlU0dThbpNlDMF2RXtPW4F+TA57sr5331Esz57U2U+nHzFrTThjSepfsee1Oriv8e+FnQH+cc//mH1HEuVCXIA4D3y4Ycf0l133SUdJpbr0JP81FNPjWUsN4hDIB0Q0DH5I/1/yJAhge38duzYQTfddFNo96GvvvrKqEtIOuDt1ugQyM0IOAdAbt5dt7ZMRcA08u+157vsssuSjsJv27aNwOL70ksvGa25ffv2KluhUqVKRvfl1Is9MrudG36lYuUqcjo78wNwdNcvC4Z/QrO/eFt1DQBxH5wGY196lDb8NJ8JAwcoIxgdBEa/8BDt37WNet4ziIqWrUjzvnmfFo/5htvFlaeu3CM+73HH0YhB99Jvm9ZSl9seVe3zPAEvwOjnH1C95RPr6FfNGK86GGCezlxjv231Mprw5pP02+b11Paym6jRGefRvp3baMp7z9GvP85QBIft/nrr0Ug8xpz83rO0ZeVP3HM9L9Vqczq1+dMNqhzCRLDuhSM/o4Xff06/7/lN3arq/bmrwtZVS6lnn6epWNlKtHzKKJrFeIHzoFDxUnTiOX9hJ8E5x3RP2LxiiSojAPeCSXvFg/v20JiXHyMQO3a59RGq3LA5LRn7DeP9IWv0b4U1WjVK9g3dDNYyod/0j16iXXwGjitYSGFTv0OPo4R+4DnwrwnrBulf6ep11H/vdscAqlivqcLDj3WtVqepfchXsHCGtYOIcsr7z9PSSSNUJwGcqUQxqb3v2bMnXXfddXTiiSdSgQIFaNWqVarUKIzd2z9XkANg/vz5ilBM50BEC0E4C0855RQqV64cHcfn+9ChQwTdP/jgA/rkk0+MMhfQEhD6OHEIOARkCOjI/zp27Ki6bKDtZ6JEOQDgOIBDrkWLFjJF3FUOAYdAjkfAOQBy/Ba6BWQHBExrd//85z8rIp/y5cvHpj50QFot0gNNUohxPZwQ6SA71q6iYU/eRQd271It/rr26k/5ChQ6uvTf9+6m4U/1pm1rllOTbhcp49CrA0c7QM9w9VLiS1aqxv/tSTaA31ItByHoKIB68d/37KZRzCCfN39+6s7p4+Xr/I99feanb9CPXEteomJVdiA8c9QJcWj/Pho5+D7atGwhNTjtTKrDxv2o5x44aoDXan2aYqNHXfpvm9ep+Upxi8OefQZRwaIlaNPyRRmu9xZWqcEJbDw/SvkK6VvA4R7loHjhQYWDX6AvDPIaLTpQ+8v/QXO5y8FcbpGHKLInaLvY4oKr6YSz/nem0BFhLBvxq2dPUo6Nbmy0S3VZNWuCcsD8h8/hSVozd2qGOVHGgXp87b7VqEuI6M/+8h1FZuiJnycCaxvPUf5f5k7JsG44i/7g56s0Yw2HDTJKVkwbQxPffIr/+6EM19Y5uXMGI9/fkeLUa+9RDhm/SNPvYfDfd999ygDPk9CacsyYMaJnONEBsHv3burbt68y3sME6fogMsW8MPqDBO8ejAFHhPTdE8VHkA7vIrdGh4AJAiAHRZkOOnmEya233kooAfCz/3vXorsHHIeLFi065nZXkmOyE+5ah0DuQMA5AHLHPrpVZCECJrW7YODHR/w555wT+jGdzFJMHRGY66yzzlJOg+LFzSLEyeiZVff6OwDAmD79xvszqOIZ+4cO7DsamfdIA2Hs92TSuwJFinIN/MP0y7ypqotAaSYYnAOj8r9GMDIKQI6HaPHcbz6gIqXK0Vl9n1Np5BAwyw974g7VUi+xC8Fvm9bRd9xuD9ecfPkttHTiSDbClx3VsVnPP9H2X5bT2oWzjv43z6DGf/CcBzBYTzjzMqUj/kGdPur1q594sjLgNy1bpJwKW9cs5Zr232jv9i3U9s83KZJCRP5/eKGfmiPvcfmo/qk9mfDvR4LzBOIZzEcOH1SOiIP796px8c/874YoxvxEx4ZnBB/+/YBi0Pe3DsRaN7PjAuMA/4P79qp/73D1nap7w/SPX1GZCIjCo5xj6vsvHDW687IhDkK+4zgSDl2i9g3ZGh4vRJXGLag6ZzMsGP4v5exQXBAtTqHJHKn/aey3qiSmdrvOtJf/hswPiB9Dv6MFpSSNzjiXVkwfy9ke65Tjpv2VvdQ9fsdH4jnwNhCke7fcckuk4YwSIRjhYQ7DqI97/wFPdAB8/vnnqjd4mIBsDMSAZcqU0T6yEmeCfxDnANBCGnoBnEbff/89DRs2THVsQPaGxx9z/vnnU5cuXZLOKrPXzt2ZCgR++eUXuuGGGyI7dLz77rvUrVu3wOnBGQTyzSAH3emnn66yB0uVKpUK1d2YDgGHQDZEwDkAsuGmOJVyFgKLFy+m66+/XqXCRgm87E888QSB4C+VgnIAfLTj41AiSBd8//33qVmzZpLLc/Q1XncALCKoLZ/394LFSlDPu7lXORv9nrEPAxdG9O9799AwNtJRRlCvQ3dat3A2FSlTTqX+r5wxThnRIIwb90p/Wr9kLpWr1UBlDiAzALJo1Becgv6ychjAmEZ5QIU6jdXf1nJKP7IG8nFqetWmrWj1nMnUlDMRfh4/jLMWdjJhYUcVna7TrgtH+xfSzvW/kBdx9pwbRw4dpNO5Rz2cC36HAgzT1pzR8P3gvrSRDfpEQWYBWtvBYYA1//vIH9ScWxc27nK+ugdZCRDM1+GauwhZDDDMi5apwKUUz1KR0uXYYfGf7gswlpGuX7VZa2UET3zzacUhAClZubrCtlCJ0srR4bXZ8+sDAxyRdhjqoxmPdZy2X+2ENlxysYPx/005G+CY8ZwtaxfMoKkfvshZEMVVSUbQvs3+4p0MWRdwGowc1Ie2cokFdC1UsozKIoBjpE77LtThqjtp/OsD1Z5CPEfL/3Fvbc9BUpjvwd4i7X9o/9to7w52pFx2s8IM4jmU4NDAmtr8+Ub+2wVHl7pr1y7q1atX5LOK2nw4CBKJ+/x4SR0AMOgffvhhVToA/hCMO3ny5MBnWjJv4o06h4L/eucAMH+V4p0xa9Ys5QyaN29e6ACZ9VtjvgJ3hy0CI0eOpCuvvDL09oYNG9Lrr79OdeoEd5r5+uuv1XdKkPjfC7b6ufscAg6BnIWAcwDkrP1y2mYzBKTGNtruIcreoEGDTFnBuHHj6O9//7s4HTdd6nERqUdUHnL6DX2PScf2/u5F+1Fr7xmFXuQaEWPP2CtXqyHXkv+iUv5h/KK7AIx6pHn/PP47Qv03ugwgwgzZv4uj/1yCAMP3CKeOI9qOaDnKCJAhsJKjyGPZcXBcgYKqNAFR7xM5Yj7ymXvpEEfPkXqO6zte01sZxnBCeAanl6ngOS9KVT2e/CUFyHhA/fnkd56lZZNHUsFiJVXkvHS12syHUImadr+YCrNRPu7VARzNHqP+O1LukQXgZRZ40X/o4BnmMNI7swEN3fwGr9dhAU4QlDEcl6+AitAjZd4zsP9gZ8Uo5kJAhgD4A7DuspyqX6JSddbnIuUkgZEO/oAy/N+BdYe/3aW6O0wb8uJ/MxTOVK0WUdYBLoZzHvin4kjw71szdmx4+sIx0vHvd/M5eF/xBpRjjFGSAPzmcDkD9OjZ5xnCGUDZAhwA/ui/f42tL71e4eY5X7DHXotA7P2Ylx7h1oEzlYMA3QMSHT4zZsxQqfthafPIFkLULz+XkUSJ1AHgGd3AFanEMCSD5P7771fzhqX8h+mC9SC7SSLOASBBKeM1JkSR+M0Bv0utWrXMJ3J3ZCsEwP6P4MHzzz8fqpcukw/3Pv7444H3wykY5hzIVkA4ZRwCDoHYEHAOgNigdAOlGwL4UX711VdVXV6U4ENs4MCBkRF2pM9+++23NHToUMJHNAyCpk2bUufOnemKK66gypUrG8EriSz6B4yqHTSaODtfzEbPGK4lR025lzqe2MvdM/gQ7QU/AIjmFoz4T3205zBYv3iOMohh4EHACn8KM+LDsQADMlG8TAMY/N9ylHgrp/S35UgwUscnvjVIRcgbMLN+e2aZn/LBC7SEiQQhno558+WnEc9wejvzAyCK3IGNfxjJcCQgXd6LtIOtHjXuiIqf++BLKn3eT3roT00P2yZEqj2D2yuROPT7/qNZA17JwqED+1mne1XqPvgFEHWHeBkM+HfohUg8UvP3cfo9/v+NSxfS3K/fO7oOEBhGCYgFv+1/q0rTh4AAsMvtjzH54XTFC+DnHsDfy3MmRbc7Hj9m36o1a6PS/zdziQHwBI5wviA747Tr76Pi7ACBkwVlD+WOr6/a/IGjwOt+AEdMtzsHqiyOlVz7P/ZVJnnkcZDJAG4Hz/niZSQUL1+Zpv/rNSZQ/IyqNW1NrS+9jr5/tq8qjwBhIRwr+QsXpaiIOaJyqKkPagWaiJnUAQCHAp71qHRim8i/p4+JA8DTJTu/MrKTbrqMjSBdnWGXnXbQXpeNGzcqBv8pUzJyk/hHxHN75513Bnb02b9/P8Gph24fQeI6ctjvjbvTIZBTEXAOgJy6c07vLEdAwp6Nmn+w8p588smh+iKlE8Q9QeQ8uKl169aK4b9atWriNcMwevbZZ1XUQCKoMR4wYACBDTi3ij8aHtYC0HMAwOBrfs4VNI5TwJESDmMQRH4w3kYxOR4MXYjfkQAjdewrj9EWjlYX5CgyDHvc6zkAprJxv/iHr9lAL0MXPf42HeEUe4+4Dg6Hlhf+TRHvocQA4hmK6xfPVez5EK+2fsuqn1QaOiLLyD4oWbkGfTfgDtrG/ACIovfgjAIYpn5OAzgOTAxuzwGgOAH++ZCKZHtlEHB+fPngdaozQbHylei8h15RxrFHjoh69y63PULTuNRhE0f3UUrQ/Oy/0B7mGvCyJ4I4GBLPXqIDANF/lF2Ax2DS289wicQkZUgXYUy3M0dB2L6VrlaLPrvvasV1AOO/GpcQoLQCuIPccf2iOcpAR3ZCGWb7P5MzAIDjtCEv8Z59pco64BTAufnhxUdoNZxInBlx5r3P8PV1VaR/DZdmIIvj7L7Pq3/HfmNs8EFgL7zsEo8kEtkjYQ6A7t2701NPPaXY9iXy448/Kkfhpk2bIi/HewTtRsOi/2effTahNWiJEiUk0x5zjYkDALpceOGFVvOk400m5RUePkFdH9IRu5y+5qj6fW9tCEace+65gUuNciA4AsCcfjqc/g4BOwScA8AON3dXmiMgJbx69NFHVSo+jI4gkUZ1bFL0o2r+EnVJBxIgf725Z6ghSu4XzwHg/TfUtcNxgNT1xl0vVCn8SNNHKzwwyfsNQ/84/rlQy1+I0+2XMSkgzgFS+n+eMJx+55R1jIM0+DxcV47x/BFtrwvB6lkTjzoAvCi+99+Qmt646wVMDLhC1cnj/4fjAZHtBqedxSUJQ1U7wERSvrDH158BACLBpj0upTXM3I+xITBe0eYP3QGAA/TFmkAUWKJiNZrHXQHg9EBWRNWmLZWxjHR/RMEnvTuYWwAeVONAx0S2/CCd/A6Ao9H1ClWOuVS6b56+NU5qzy0N2ysnzIppPyiiP68zANL0T+QOBltXLz26RuCKVH/sFRwCRzj7x1v3cfkLqqwNOA+AT6PO5ytuhMMHDzCHAfN98KO/HnvDGQNogeh3Po0fP14Rc/kFGUPPPfcc1a1bV/yWlRreIAlDN4F//OMfNGHChKTnTVRw2rRpdN5554n0dn3HRTAdvQglZPgdMBHnADBBK/te+9577xFKZsIEZR5w6jVq9L9OM/5ro0qN0sH5n3131mnmEMg6BJwDIOuwdzPnYAQkzN2XX365Kg+ISuEdMmQI3XHHHVokbFL0pUYBJkf/4JdfflnE9q1VNpte4DcmvRr/QsVLZtAWhhwit56h2PKiv9My7t+OWntPinGdOYw91JmHGbF+9nfvPkSDTzr3r4o0b/wbwZkZMCA9wjiQ4NVgpnpEkxHth05eGYKXao95PCnD3QiKV6hKq2aOz7AmRKoR/a/dtpNoZ7wo/lG9ETHnFHpg4LUexN+QyQDHhZee711fvHwVlZUALoIda1crZ8Ssz99SBHyeILoO8kOk9EeJP2sjqG2jd69o3zjNH8b91lU/HzMljPnKjU5SjgA/piBn/Df/3+bli4/eA4LGPIwpHB2egNgQZRHIMPCkSpOW1Pria1W5CM6KJ9jTTjc9yGMcRyjVQeouyn8gkoyhILx0BGHePd988w1t2bKFrrnmmmOGQb04IvJhzkrJ4ZFGqXUGi2SudLrmCDsHYfwjq8tEHLmbCVrZ89rff/+d+vXrR++8806ogrrfb2QHYIwgcWUi2XPfnVYOgVQj4BwAqUbYjZ/rENi6dauqtcNHd5ggre6VV16JjOJJfti98W0iOSYOgHRIA4QxOZpT2Tf8NE8xsbe6+O8qYu4XpJZPYBb7X+dNo4adzqHWl1xHS7gt3KzP/tN7uQ7XrKPH/SxmwEcEvBOz7YPpPkh2b9nAKf0PsRG8UqXzn8Jt7ZCK7k9f96LOMNIxTrOel6rU9v/Lk5e63zlAMeUj62DEoHsVK39XJqtD9gLWMvGdQZyKPlGlqtfr0INanH+lum8ek9stZkfGYTZIS3M6extm/kedvlSQ8g8+AbTDy5MvH53ArQebdr+EU+xXKg6FPds2UfUT2lLbv9ysIuFTuXXeOuZFyMNz12zVUWEG54Bf/OURYNs/+S+3UE2OwiMDQidwHMxm8kaso9EZwdFlyb5hvyFzvnxXdSSAAQ/iwgr1mqrWhOU5JX8hd2gAOeCRQ4eoLpcatL7kWlWSgRR/OA68fdzHe4JuB9gbYNHur7cpRwhKNZAt0owzJ5DBcRxH/dH1YTZzQ2BMlFC0v/J25YjwZPPmzYpLBP+LPt1NmnBZggAXP24SwxvP+ODBg+nNN98k1Pz65ZJLLqH+/fsn3TpOGqVu166dajtWsWJF3fa7v/8XASm2fsCccZfzj4+k/j/K0QM+oXvvvZc+/fTTY8BAyR+CECgzdOIQcAikFwLOAZBe++1WGwMCko9tXeo/1NixY4ci9hk7llPKNWLDmG3iAHAf5LodcH93CGRfBCTGIZ5xOBjAN+LnCkDWAZwCJ5wgdxIFIaEjGvPf85e//IUee+wxKlSoUPYFNZtpJs3y8NRGCQnSwuvXr5/NVuLUMUFAwu8R5eiJIghF5gA4itAK2IlDwCGQXgg4B0B67bdbbZIISNj127dvr9ovVapUKXK25cuX07XXXktLlizRamXDAWDiAEgHDgAtyO5w0I+fAAAgAElEQVQCh0AOROAQZxbAmEYWQZT07NmTateurT74/XLjjTeqCKGu1aAOGkmk0hsjirFcN0+6/j2xXCQKB0R28Ztx/vnnG2eTpCu+2XXdEi4fcHt069YtcAlRAQuUHyKbMS+XcjlxCDgE0gsB5wBIr/12q00Sge+++y6wftY/rJTd2oQwy6ZNTxDBWNjyHRFQkgfD3e4QyCIEpJF3GAhIB548efJRTRElhuMgjDzMZEmSSKU3XpTBYjJnul2LaG6vXr1Uq9gwKVmypOKeQbeH45hnwknORQC8L4MGDVKdOcIkik9j3759yrmXWPKDseAkevvtt6lDhw45FyCnuUPAIWCNgHMAWEPnbkw3BKJ+TD0sTFLqPvnkE9WTWye2hFnS8TH/9ddfr/oE5+OabycOAYdAzkFAWkpUtmxZOnDggHICeHLbbbdR7969YzEUJZFKzGv7Pss5O5JaTfE79P3339OwYcNozpw5tHbtWmXMNW/enHr06EHnnHMOYa+d5HwEJM69qPK9n3/+WXUhWrZs2TFgdOrUSWUqli5dOucD5VbgEHAIGCPgHADGkLkb0hUBSYQLnnrUt+pIvCSefQ9nm/r8P5ic7YknnqDnn39etF02JQaigd1FDgGHQEoRWLVqlXLg4f1kIqj7BbM4DMdkxeR9o2MsT1YXd79DILcgICmricrei2L/f+ihh9R7Q/etkluwdOtwCDgEMiLgHADuRDgEBAjAYMePKX40wwT9u8H8X716de2IUcy8iTfbpOdv376dbrnlFhozZoxWF8cErIUo9gtwntCObeXKlYRuEHm4RWCBAgUUYVeJEiVin88NmHsRkDgmg1Zv01kkDMXffvtNtTMdOnSoFmjXmk4LkbvAIaAQWLx4sYrg43ciTMJaBEfxFTmCSHfAHAIOAecAcGfAISBAQEL+hx/qBx98UESmJfHse2qF/cBHqT137lzCh7af7TvsepOyBQFU7hINAuvXr6eBAwcSSjQSxZF3ueNjioAJl4g3dtz1vyZZCK41nekOu+vTFQFJ54ew7L2JEyfS1VdfnaHkx8PR5FslXbF363YI5HYEnAMgt++wW18sCEgMahOiPoln31PcND0f6bggDkJrMIk4JmAJSvFcI2Hytin5iEc7N0pOREDSljRxXXHX/5oQjpq8J3PifjidHQJxIRCVwu/NEUSoefDgQUUEiTaQQU5m/PfTTjstLjXdOA4Bh0AORMA5AHLgpjmVMx8B3Q+xqdGWyg/mKOKfROTirAPO/F3JeTNKukg0btyYXnvtNdWyzUnyCIAkD6npIE6bOXMm7dy58yhpGvg6zjrrrFhI8JLX1G4EOPrgJDSRuOt/de9HT7eGDRvS66+/TnXq1DFR113rEEg7BCS8GsjkgUOtRYsWGfCJ+gZAO9DBgwfnmFKzINJLLBZrRpvLyy+/nAoWLJh258Mt2CGQLALOAZAsgu7+XI+ApF7flEVf+sFsypgNlm94/t966y3RvpjWAR85coSQ7otWYlOmTCG0pVqwYIGaq23btnT33XcTnCFxCOrkly9fTl988QVNmDCBZs+erYYF18I//vEP6t69u4jAaOvWrTR8+PAMBmDTpk0VW/Zll11GZcqUiUNdQj/2hQsXKlxmzZpFS5cuVfjgI+3000+n6667jj799FN67733IufDtS+99BKVKlVKq1cYRnAe4ExifZJWYPjIGjFiBH322WeqxRjOfNWqVemSSy5R4yTDS+DhMnbsWLWH+DgFczkEemIvUIbStWvX2NnLsQ/33HMPLVq0KBDLnO5sAX9Ev379FJmfVOKu/zXRoXPnzoQ2qcmcJ9068Q4EL8KkSZMynDc8h3D29OnThypWrKgbxvrvHr8H3gM488j28t6ReKbw/sK7C8+55Bn3K7Jt2zZVOgRn1tSpU9Wf4nyXRb3f0V4QzwsML0SPsY44DK+odxj2CnsmIarLrPe8fz9SedYk3x1B7y84DvCMPf7444FnGA5D/C5IJfE84zfZ+y3GM9WkSRNq3bo14dnGmZD83kjnBvfBfffdR+PGjQu95ZtvvlHzO3EIOATMEHAOADO83NVpiACMlRtvvFFFD8PEpK81DKLHHntMkQrqxCSzAD/UX375pTLC/a2+wuZA9B86wHDXCQxERFFffvllWrJkSejlcfEJIIURkUJEKoLWIjEk8LGMSDr2BlHfIMGHw3PPPUfHH3+8DoLQv69bt05FYYYMGXLUsA26OKgNW9B1UmcS9hut1/CRHLQ+7O/7779PzZo1i1wbyAjxkfXtt98GXmdytv0DAP8PPvhA6eAZ/FGK4GPymmuuUc4d/Huygo9HEGGiVVqYtGrVSp1pGGY5UUzI97z1XXrppTRgwAAqXLhwLEvGPuP9CCedTqRnWzdO0N/xHKKvOc5c2POO+1JV8gTjGY4mOO/wHtYJDGpkYlxwwQUi3hg8p2jZCEddkCSzr3jfwqmA1HBwSkgEzju0kYQj1dYRoHvPS5yhOH94huEEC/vdg2GK9zycX3FIZpw1yXMV1FHjl19+oRtuuCHwvYffOzgHqlWrpoUB5xlOJhAbjxo1Sns9LjjxxBPp0UcfpZYtW4qcNlGDYv0472h3GSbS3ziR8u4ih0CaIeAcAGm24W655gjo0vVNo/QmH+3SDgAwBvFDiWigxNgCCpIe4IcPH1aGPz6eogx/P6ow+PAhgEwB3I+IAD688MErieRgLahrhvEWJlEOAHy4oPsBsEAEXie2BgGcIlgrnBRRBodu/sS/Szkf5s+frwzmqP3WRUeANT76H3jggVA18cF44YUXipeBj3qcGfBQSPBPHBh7C5LEZIxyKQ9GTifDMiET9XA23U/dxpt0IUBbUmSVxCl49mAARjn6/PPBqfrUU09Rvnz5jj47xYsXV2UJtobs5s2blVPlo48+Ml7a/fffrwy2qMippAuNjTML4yJLBs//vHnzjHXHDV26dCEQO+J30ETieM/jNw+4S94ztu95/5oy86xhTcgaC8tegl7IjkBEH+cXonufS0t/fv31V/WMBBHV6vYYzltkIeI5TyYbAA517FmU5LRyBh127u8OgcxEwDkAMhNtN1eORECXrp/4I6xbpCSjwBtD0gEABhdSt9GBQBL5x9iSSEAyH7VBGICRGNFqXfovOhcgChwVUQxrJQaHA1Lskf4oxUKSTeBfTxwfzWFnRBrRiCJ58saW1FtLsNY5ERI/kGG8m6SkB2GBFGl8gJYrV073OAX+PSoK5t0QNxO+laJJ3mRCJoqpUlHygCwURPZ1ElavrLsv7O9xP4dwUCJ6iYh83rx5RWpBB2SG3XvvvZGGWtRgks4fkudUEi3364F3CByYMKCl78qwdSDCDkO0QYMGItxwkWRNYe95XeZAkBJB0XKpsllx1pBmj6yOqL1JLOHbsGGDcpyjRC9RJG2KsU6UrcAhJHGqhOEnOdNR2Eu6LuF+03IG6X676xwC6YCAcwCkwy67NVojIKlvlRjpfgVMIma6aLCNpx6R1RdeeIFOPvnkUFxQs9q3b19VDx6nwJly7rnnRg4paX0U1EoMxj/SFVFeYSImRhHmACcBnC1xRv09faXs7BIDV+LYwP6iHjTsI1PiRPB0h2MLDp7Ro0ebwB96LYwxROglWSOJg0iiR4hQ9e/fn4oVKxaLvlkxiC47KVEnU84P3ZpgMCDT4+mnn9ZdSjYR6rBBU/UcolwG7yhJSZBN1lXYenQOWd1zinFNHNHIXkJWF/6JS0zT7G3f86i7/+c//yk6c/61mbzn/fdl1VmTPNt33XUX3XnnneodifP44YcfEv5bkOii/1gnIv4mgYSos6M701H3RrUw9O5r3769OgeVKlWK6wi7cRwCaYWAcwCk1Xa7xZoiAAbxm266SXnFw8Q0rVXy4ePNFdQyCz/0MLaQ8qqrd03UWeKZRw0oPiqSiQCEYaXz2EuYjzF2Ii62xj/Gkn4Y2n54mpw5qTNJcoYk9da67BZp1ExXn2yCgXetJGIVNK40evTmm2/SmWeeaaNatrkHH+w4M1LRPX/ScbzrJERl3rXSciadDnjWwe2BtSQbuU6cy4QgEfXRyFSSllzp1hW1N7rnFGNLnndcl8y7UrcGROxhQOr4JaTv+a+++ioDR00yukvf8/41ZuVZk7T3BN+PlyaPYMDNN98c6LTXvUtN+YN058D7u87pEDSOJLsN99mMLdXbXecQSAcEnAMgHXbZrdEaAUkdXlSK9N69ewk/aPnz56ciRYooPSQfc7jOzy2ADxGk9/3www+EVnLwkNuIrt407o/aRB119cfbt29XKYyo4Q+TxEhish8vktTZZD48TfZJQrgnJZHUOaYkxpskYoxoImo+k037D8JJgkfifZLoUZzRaJP9jfNak+h74vskLj3A8wHDE1lNOvFHK3XXhv091c+h1EhctmyZ4lCJIpg0XWNYurvkOcVcQVlRiTok+66UrEn3jscYWfGeNyHUhY5Zfdbw/g5j8vf2wcsQ1NX+67KpUvW7b5KV4q1J0sZYWionOa/uGodAuiLgHADpuvNu3SIEkHoJluMwCftgBIMtUtH9pFBIvYdRDwZhSXQdP3JIo0N0Fe3lkol2IfKPSAFIhcKIeUw/atE9AH3UO3TooFrpoWYbHy1RkhjRSbxWUh6RGEmUkOFF6aSLTJp+CAJrkBP96U9/UtkFefLkUSz7aAEYJVLjQ0L8JvlAknxoQe+oCLMu7VT0kEVc5I9wScZClgYikLpWizi3eD4LFSokGdboGmCye/duQpQTzzpIP1evXq2MHkSL8e94P6DMBu8EGNBXXHGFMQHd/v37CQ49pP1KxOZjXDcusoXOO+883WXq75Lyn6iBTI1X/3OIVmVwVCGbC+35wkSS8SJhJxcBknBRWMmO1MkicZaBMwLnDe/6VImkE4zkPZ/ofEzWSJU4ej1MssNZQ0YIDPwo8ZwtUYEKXSp+FG9AsmdE+pvmzaNrYehdJ3lOk9Xd3e8QyO0IOAdAbt9ht76kENARXAV9VCDiD2IlMFNnB4GRAUZ8pDvDGA0SkxRujIdabzhGkNkAkXQ2kHRLkKQ0+yNdJnqH7YUu7R79xJFaCdIqnYARG0YrDA6vdl1K+iht4yWpB5ZwCUhSTHVGBQwJMJhHMVUDMxCsAeeLLrpIEfuBWwOdAkAYGJVCLclA8O/J3LlzCZFU3V6ZOhb8c6DLxPr165UT76effiI4HdAhAwY+Wg/apITDaQHDTEo+B30kbcL8et9zzz10++23W3EqhJ17OFqApU4kDindGCYGIPrUg8PE/xxKjE6dM1AXafWvAWe+V69eyhEI4tM1a9YoncI4MsIMVEktuOTdKnWOeWuAPiBErFKliuI9QbmZVHSlJqbv+TiMVJN3SVafNQn3EPYCDgBw6sD5HsbnAH4OODyDuFTg3AYf0BNPPKHdWvy24XewRYsWKogAHhq8v3UtL01IZCXcNlDUZC+1C3MXOATSFAHnAEjTjXfLliGgS9cP+iGSRmxkGiR3FT6EESXEh3CYmES4w9ieJWvWpWBKU9u9+n9EC7A/SD9PRqKIFqPqKhPnRD0w0oITe9hLPuAxlo7w0ZtPYnTp6oEldZY6owLnJurD09MXDqNnn32WQNrk/wiVZA+YfOhJW/9BL53TJ+w8wcCHM03aF1t6Lm1KEpYvX07XXnutuD1nEJ+IVL+g66TPK+7VPfs6PUwcfXAA4Z2X+BzqnLmScyEpCcM4YWc+yvANcwDofoOk+EpKYzzd/Q5jU8cBxohyZkrPjZctJn3P6M6Q1OmXHc6aFHNghCymsHaw3bp1UySdZcuWDYRHmhES9kxJHDMmDgAJeSsWonPU6c6C+7tDwCFA5BwA7hQ4BCIQ0KXhBRkSurKBzADciz4htVhHyAR9kRqri1xGsTxLUoF1P9ogb0OEIYpF3p9SmGzqv7cPYWUJJpkcSJVHJNzLiPDvseQDXhohlUaGdM4ESaRFl2YpKSHQkU7qorImDgCJPt6+SNKUE59TpJCj3RsM6bjFpkWe5Jnz9DRNxZWszyQDwWQfE+c2cfSFkdBJ+RKinhtpenLUmY/KugkqAZA+77qSFonDD7gH6S41Rv37FnXeJO95v0PMJAMr6tzqOFFwb3Y5a1LMUf4DxxYcS4mCvXzjjTcIQYAgkTpMo1qySpw5UgeApC2ktw4Tsk7Ju8xd4xBIRwScAyAdd92tWYSA5Ec4KKpgGpkTKSO8CD/6qPUFi3+1atW0d6FWGWmpQR8Q/pt1rQMlUWkdCZgki8CrY4ahLan11gEQ1eYOBhYi6bp08ijma2mdts7Y9tYhNbp0XAsgkkTUKErCSMlwDwwqODbAxBwll19+ucrQCHNC6frYSyP1Un38uqKF1IUXXihOiU/1cy39UPbWIEmj9q5NRf2/bu/8WEsI6sLOkTRKGWWoSIn0op4bidMMawhzduiY74OydqTPu46rQ+ocQ5kIMpn8PDGS38GgvQsrH5K85z1nMTDD78a3334beDyQjg7nBvg0dKJ7J+L+7HLWJN2HoC9KqkaMGBHID6RzuknOMxzTKDM45ZRTAuHVnWldFpl/UMlvkv/6oLOqOwPu7w4Bh8D/EHAOAHcaHAIhCEg+fIIYj6VtyOIEHhF/fDShb3r16tXFRs24cePUPTqCwSgWYUkUAGvVRWAkmROeQYh01jC9zz//fEW6B6MQUfkopu4ww1sa7UVWBAxJfOgEibT+X5ey740tMbp0vcwl5xrzRUVDJSze+HiEkwBkkWGiK4/QZTJ440o+ZhN1MO1bLjmfts90lCMqaExpRNu7V+d8s9Fbt3f+MW3LD6Tp33BQoq3jCSecYP0c6vZAYqDgzKMbRvPmzY/RQ/fMBNXNS553TKTj6pA4aMNaxemMvLCzE+aUmD59uqpbjxLvvIJ7AFlhiQJHN8aHkQuMkOkW5ajVvRMxfnY6a1IHQBiGiJDj3duoUaNQmCUcMDongs6xJi39sflm0gUlbN5p7h6HQDoh4BwA6bTbbq1GCEh+hMNaHpmQCBkp5bsYP4D4gQVRE5h+dan+ifNIjVxdHaEkpRNz6yKckg8SOBEQzQxLxfZHASX7F5Y6CwcDIuBo4xglupZXEsI+jK8bx9Nh5MiRdOWVV0bqFMYm7t0kjQZGRcwk60InhMGDBysCtCDRpSVHGVP+8UyI2RL1kPYtx32zZ89Wtc06Z5nN8ywlgPTGlmaWeNfrDEQbnSWlLRhXZ1hHzS09qzAGYSiGkShK9i6KJV7q5Iwqc4rKIAkzviVOFl2UVXpWorJtJA6ExH0EFpdcconak507dyrCTJRtzZw5UxFm6t6rp556qspkwzsvUfzRX4mTRPdOxPjZ5axBF8lvVxR+urZ/UicwnGogDw4THekqnPTI1AsqjfOPiSwGtP81fbdGZf3YvNPcPQ6BdELAOQDSabfdWo0QkPwIR0W2tm7dSj/88INqO4WPP3yE2kjt2rVVOj8MInj08U+dOnUUm3pYSz/JPLofb28MnXEqSY2WRGAkfY9hlOJj/Oqrrz7mYyExoitplxfkAIBhitKOjz/+OBJGnYGLmyVGku4D3q+EZDxdNoGEaEm3XxKDQJf2rcs+keALbKTEbGGbCcI4ZIroniVpNofk2fNfY5qJgHulqeG41uR8SXWXGsQYT2J8Bc0rLeuQ8BtIyiWiSl4k7xKsISpjJcpQDWNqlzxnuvIh6bmNchLpuDqk50Z6HZzFIOMLKlNKNPokmTm6d2J2OmvASPLtEYYl3psgZ0Vr3jCRnGcdMamkfFDnQIB++E4Kc/RIzouJE1cynrvGIZAuCDgHQLrstFunMQKSH2FdVNs/qUmasq6m03gxCTdIP3gkZGmSKJWuBlmSZgpD5qWXXqLPPvtMkRv5BSmh+Ij29ySXOCaQno52jZUqVVLDARcYC4gwIUoSJbpWV9Ioiw4bTwcJRrg2yvCWplpG6SQ1/sKcY8AYGTK9e/dWxnuYSD4epWm7UfuoI8vy4w9n2OOPP57U49e0aVP1cV6zZk3VGQEkXcWKFTMaU3K2vQF1BqLRxP+9WNL20xs3yrCOmlt6Vu+44w5lQIRF/+N4biQGMM4RnGvIxgoSvA/Ah/HWW29l+DPS3RH9LFiwYIb/LtVbh68k+0GXpSHdC5uzlHgPdIEj5bXXXjum9j+oJl3S3UFXSiRdX2acNeAh+fYIwlpXs+/dIznPUdksiNSj1THe0WEiceBKOsFIzlRUq0PJ/e4ah0A6IuAcAOm4627NIgQkkUUTB4DkR9dTDJFeXZ2kaBEhF0k/eEDyhuhJUA9hv65oGxUlugiMxFhGVBpt9tB7GP3n/RJENieJDGEM1I+ec845qjc9yhB0fY1xT1jKrl8nSZQF10v7s0tTeaMiedJWYFHpwBLjLyzqjOwKMFej7zTSgsMEqcP9+/fXGsbSDha6Z0UahYfOOH+o8/YLjD+02vT/LzAANwdKdWDgo11XopGn0yvs7yYdAHQGoo0O0qgyxpa2X0vUQ5KhJCkTkZxXzB313EhKbySZCDj/s2bNonnz5imHBdLc69WrR3ny5DlmG6TPu85ZLNFd4iSScCDYnKXEe1DWhucfmTmJKeE33nijKv/yp5TrMsd0jhnMn53OGvSRltUlYiclxpOcibDfADgf4WSOaoUqdaqirSqcX1E8PZIz5fgAJCi5axwCGRFwDgB3IhwCIQjE7QCQ/OhCFZuWYKabKKmblHw4SdtU6dLBJR88+EjFRzYi9n4JIwCTOgBMscP1ktpGSeQNY0kJ0iRRoaizI3GyeFhEETZK0s8TjSHMjXZeiNTA+IkSqTEOPZBFMGzYsMDhkCqMeVFqIBFpKimiVkh/RYQWhluRIkW05QOS+U2ukaS0e+Ppnj2Teb1rJe8P71pdCVHY/JL0906dOikSztKlS4cuQ8I6r2vDKdElikPABmPJ845xdfwOEm4Vie7gjEE99wcffGCzHPE9SD3HfgwdOjTDPUHEdpLfH10qOyaR7G9mnTXoY/Ku9kBCqQ2y0sqXL6/FWvL+8Dvu8M6D0+/tt99WWOlq9SVlVWEZMZ7yyI4qVarUMecgbHGOD0C77e4Ch0AGBJwDwB0Ih0AIAnE7ACT121BFV38dx4ZJ0iYlDL4SY1DykSr52AUXAlK+16xZkwECZAXAEEys4U6lA0CXUir9qJR8nHqLlWQUREUhJVEub66ozBbJcwE9YJghcwQGOlKj8QGpE+zxoEGDIjsHYAycA5SDhKXje04hEGPifEgiTFH923V6Z+bfTTsA6AxEG91Nni2b+SWGHfSWtImUZEvonkMYVnjmo0RiRJtgHYfjAvNJdNexvXt6I/NK+jyZrNV/bY0aNRT5KmrD/RKUfi9xHOtKrLLbWcOaTR0AphFwyZnAb+rf/vY3wrMOp09UxN+/T9dee63K0ogiJcY7DJl2mCOIaBfvYvx+oM0jrgFJoEQkjgfJOO4ah0A6IOAcAOmwy26NVghIDB1pCYC0bhqK2pJmmSxS8gEQxpDvn0cSCdRF1zCeSUqxf/6odkeSD2gTzPzX6vZd+lEZVWeZqJvkPIYZITrGff9cOgeURA8bXFE7jbR/1MjrBB+EN910EyEqGSR+p5BJRw5dW0edXpnxd2lqOHRJBQEgxpVmM+Fa3bMShJnEIYj7dK1FcY0kuqszEiXvy7gdABKeB92zivVLdJc6ADAe0rZRdiDNrInjmcB7Hrwv9evXzzCcBCOdkyi7nTVvgZJ98641NXxNxpbuH4x2dOJAmYau1Gnp0qWqyw7OUpD4S8BMnE5whMAxHMbDIV2Lu84hkA4IOAdAOuyyW6MVAhJDR/pxK4lUeErq6uWtFuO7SRpdkPQOlxgCko9UYI20+iVLlhgtLyoVX9rm0GhCvlhS6yuJ1mNek/RsyXkMcyggCopzFdUr28Ph/9u7EzgrinPv43UDyKICgsbdqMEFNyQSMVGCxrhr1KjRJK9iNC6JCYqiYtTgjlsEvVdjJBpcoonEJXEBFUEQjKjgAgpBlMUtgCsiiAu+/S/Txz49fU5Xn6kZamZ+fT98rpnpU139rT5nTj1V9VReAMqlHkVM9cVRXwb1xbFa5uq4TH15PPTQQ83ChQszL5NuH80WuP76681FF13kVK28RF9OhTTgSa6zblQFl1k8tVTVZVp5XK7rZ2SyHq7PWLWtKlWea+A1L0+CS4fJdwDAZZaFyzVd6p4XAEk/I2+88YbdOUNb+jXGUWmWl8vsjrwgUWjPWuyp5VL6l3e4ZP1Pl+HyTORdN/n77bff3gaFdtlll8x8Fslz9V1Iu/hod6SsQwMGmi2pBL064tkCWpKQt/RA5xfdUrXIfXIuAs1JgABAc2pN7sWrgMsXg7wvoHGFioxGF+kU1nLD+iOqKXojR46s+vK8eugP87Bhw2xCt2qHy5dU7cGsqL9LBzW+VvqLQlYd8raaq8XPpVPlOt0++fwoMKN8APrnMmU9q+5ZI3ku2zUly8rrDGm2hr78K5lZfQ99eR0wYIBNoFct0WR8HU0L1nOimSeVjqyM0Hn5ApJlVRptrO+9+nq9y+dSfK0iM0yK1K+hAwBqX3US0st9knV0mVmk/eaVZGzs2LFVby8vUaFLh8kl0FnEWLudqO7VDpdZWi5Lz1w+o5P1cJn5FZ+vUVnNRNFOK1qfft9995m5c+c6U1RL9OgyuyPvb3Roz5pgtAViv379cv8OVJsBVw3Y5ZlwaSC1rab8K5FutSn/cVkKxipQoHardGQFe/LyBSTLUkBZuQr69Onjcgucg0CLFSAA0GKbnhvPE3AZxXVNcOWaEE51qmXNbN69JH/vOuUx795cdxLIm166YsUKm9hP07/1366HS+em6Oivy7Xzviy7brGYXHes2QraIiydXd6lPslz0ta1bLOU1xlSp0oj8NU64dXqrcz4ajt1XiplQM96vTrx+qJZLThywAEH2FGzTp061f3u7d8AACAASURBVCmiSDAob4vHou3i83yXkeH4ennTn2utV5EAQN7nSFYdXLYWdZmJ4xqIy6ujdn5QsLPa4ZI01dVbO8ZoiYumuFc78j5b9Vp9pgwaNKhqOXnbAKZfnNf+lYKkRYJX8TUrjei6bJPocl9jxowx2kWm2tGYz5oC9Jqt5PK3IG+2VqV70vZ9Z599tuvjWOc8jc7r2dtjjz1yd2qJX6y/RcrZorX9+u+sQ1P39V7ccMMN6/xaf280iy29A1BWOaHP4qoZnhci4FGAAIBHTIpqXgIuHWWXZHBScUm6p/NcRrXqq+xyX7pG3pdi1y3lqo0ox9P7tNyg0nruSvfr2klz3XpO19EoRl498gIAb731lh25mzRpUtWmSgYw8r5Qu7Z5OihSZP17fI1q7a72UgZptZemV7se6hxpROaII46w09KL7ns/ffp0e81qOwist956duSnR48emdUqsiSkoZfhuLplnVfkWXH9fCpanyJ1KBqE0FaLGgXU8qJqR16nTB1EJZTU50TeUW3bVT03+gybMGFCXjHGZdvUaoXo/TVu3Di7daJL0sy8AIDqrs+iSjtlJOuiTuF+++2Xe48u76NK759aAgCV6uUyky0vuaOrT2M+a0UCwS4BjnSDanaBls5Nnjw5t62TJyhBqwK/Wi6i/87aurJSgRrBv+KKK+xSLL0vs462bdvaqf/K5p91FHk/F13SUgiCkxFoJgIEAJpJQ3Ib/gVc9o92WSevmuXtVRzXPu8Li4+7dA0AVNtf2jWPgOpbaUS56Jfd5L0rWZu+TGy00UbOJJo+PmrUKKMRnxdffLH0BVtJ57baaiuj0WMtQTjttNNq7njonpSs6txzz82tl/ZsPuWUU2wWZJclGbkFRidoSqZGKr/zne/YjoRG/lw6EsmyKwUAamkvTQ+Vq6b4u0wRTd+jnjPNiNGovpYyVDratGljz9HygGpLCVz3Ms/rWLm0RUOd4/pZous31GyiIrMQ8jpPSSc9q9pqzqXDmrddapHOZqU8BXr+NGLpshZb91FtBDPveVBnVJ9pSmLmstZZ5VWbBVV0VlEy8Vq1urrMpKnUaS/SJqpDtc95l1wY1YK18hkyZIgZPnx4XtPkbs1b5L58PWtxpV0D4TpfwWn9rXHNqi9/Bb8UtFWAtUinP66fgrcXXnih0ayeaoeWPGgWYHo3n+RrXGf05AXpcxucExBoAQIEAFpAI3OLtQm4dHJdpqG7lBPXsDEi1y4jJ9W+XBZNypMVJKmlM5lsxWrJ/2pr7S9f5ZJUSudV+oJbZMQ97pwVyQ9Rn3vTa9dcc027xVS1DkZW0iy1lzplgwcPLhRQ0JdHdeiKdv61FGTixIl29FZtkndoj+6bbropN/u0S9ZwXSvUL5CuSe10Dw05m8jVMW43TbFWpnIt/8g61N6aUaTRTwXnXI9KMxyKdn6z1okX7fzHdS76zMfPuqZHV5vhkmVSaap9kc5tXK7LNpguGdmrBbGLdJRVr2ozcVzKqlSXWnxCfNZktNdee9mZLvpsr3Yoz4621FPwzvUour1gslwFaG644Qa7lEHLBasd66yzjt0WcJNNNql6nkvQRwUUCTq6WnAeAs1NgABAc2tR7serQF7yJ5cRe9cR97wvPL5uzHWLuqwvhOoIamq7Rq5dR5aV6G3o0KGlddmakn/33Xfb6bKa7lvL4TpdtWjZWnurdeZ5yQg1TVFTGtdaa63SJWbOnGm09tAlgV9yezaXL7JF76PS+b/5zW+M8lFUysCs16VHv+vbXgqSaUaEEoDlHep0qW4aldMMBpdj/fXXN0qYlvflUWW5vhdDnQFQJJjoOyldsi1cZkel206ZwhUM1Ch5x44d7Tpgvf+L7jOeLFcjlFdffbVRMrT40POqkXR1qF2P9NR9dTT0/nZZh511jYMPPtgmO8tayxyfr/wkSqSpTpLLjIdK95L+LNTuGBpxzUvymlWeOnzq6CoAlp5Jo5FcrU3P2/6v2jKIosHOajNYXBIRZiWEq9Un1GdN7aj3lZZ6ZG2/p2DHrbfeav8G1/L3Vs+EAr9aHpI3A0DvaX0v0DIxfYa7XK9Vq1b2mVNOmLzD9fMv1ABu3v3xewQaU4AAQGNqc60mJ6A/ZFrDWulwSfxUpIPXUGt20/V3zQKsETtN44731dWXddc/7MlraiRHCYs0EvCXv/zFuXOX5d6Q0X2XxI9xnZQASSObWs8+bdo0m9lYbe1yJEfuijwfLmVXOkdBBz1fmuJfrXOtZ1odYH2J8tFeqo+eI03xVOBE60dlpg6GRj91DY0sKlO7OvKugaW4XHUSevfubW9bX0DVMbjjjjvsPcbtscMOO5hu3brZDpnyceQlkgo1B4BrAEMWDfkl2HUHkPo8r66vVWDhmGOOsctf1NlRfgKNJhY59Fp9zusZKfperva3QXkv1A4qNz7UKVI+AS1FKvKsV7qO3k96Xn3VXe9/BW1/+MMflnKiPPLII9Y1b2lC3tKsIs9vXlmuy1D0fGiLUQVrNYVceUJqdQ/1WYvf7z/60Y+MAqI69F7QZ6ByadR6v8lnTs+xgrlaXqbZBlp2pUOdcgVVlFNAyxv0rLge+hugwQQtE4wDTq+99pq5/fbb7ftD70UdWqan51yBPi0lyJvF0BgzKV3vkfMQCFWAAECoLUO9ghBwmRKel/jJ9YuKblhbwPXt27fB7111+ulPf5r7ha7BK1LDBVyWXdRQrH1JkSnWtV5Dr0tu31Uk6FCfayqbtkYlNYpXy+hgfa7dEK/VKLJGejX9X0fRpSnV6tRYgbiiLkU6UA09i8F1PW7Re+T8piuQtQVn8m4U7DvppJNs5y7vyHt+GytwmlfPhv69Pt/UuVaumOZ0qMOvpXyaXRCv+y+yhK6aRdHEo83JlXtBwFWAAICrFOe1SAFFzjV68PTTT1e8//QU9/SJrhmzk9PCGxrbdQs/l3popEYj2kqW1RjH+eefb0e8GupwTRRXn+snEyNW6tRptEmjI+ro6tBouUa29TwVPTSqp/bRrIXLLrvMJqX0cWy88cZ29Cdv5wQf10qWofvR1O9k1nIFtbR1Wn1Huxpy7Xx9HYoEAFwTlNZaJ021VxI1beEZ+qEEd6qv1vrX92jfvr1ZtmxZfYtZKa9XIrc333yzQa7tkvvAdQq3Kpj3Oe/yt7lBbjSnUJ/Pmky1I4byqNx3330NcjvainXWrFkNUnalQtX5//nPf26XqmgJgI5XX33VLmNwWUKXV9mGSn6ad11+j0BTEiAA0JRai7o2uoBLwrysdYZxRTUqqQQ9LlmkKyV0aqib1jQ7rVmvzxHnCdAUawVK6vPHe91117VZiqsdLksu6nM/eq12C9BOAHnbkNXnOsltx9SZUII0LY1IHllLHVy3XkzXTZn49Qx26tTJBhA0ClffQ8tCtD/6bbfdZhPwNdbRpUsXmyl91113LV3S58yNvIBeY91n1nWKBACykjn6rrtLUrj6XFPT2pVwsD5HvHZbnZxjjz22PkXZpTEKECk/QEMfWjajz1Qti8lbsuJSF3UkFWTW/u95U/ldykueo88CrTHXNO28Iy+vjl7v8jnv8rc5ry7J32snGC0fqs/h81lT519/F2ThsvNC0XqrXP3979mzp1FumPoGTl2vr9F+JSPUNZM5BVyXJeZdJ2/pSN7r+T0CLUWAAEBLaWnus2YBre3WiG21o9J0xSLJshpyantW3ZXoSn+I65OAKh710aiY6/Z3WXVRZ26fffYx2hqv2tFYQRJtk6TRCN9flOMvt1rqoaCJjkqjYlkBAM3c0MhukdGgdCZnZYPW1Mv6dCrUSVbGdpUtIy0rqDVhmusbU18WtaZayd3SHY0iU4vzrtdQCSbzruvye9cAgEsHyuV6eef4XHaRvJbqryCVkqwWSTiarm8ykak+i4u+d5LlqQOtfzqK7NWeZ5j1e83+0eio/r8Cd5rtUushgwEDBthcLnoPadmM3q++jqzkeNXKVmBV+UB8fM776DTKR1vjde/e3eaBqLUj3BDPWrx7iu/ZNgou6XP0oIMOsmvviyb2rfXZ0YwxXTedZNI1MbHLdfOWZLqUwTkItAQBAgAtoZW5x3oJuGYbVgc4OSqpi7pmlde5K2PdWn1G8BSw0B/brl27Wt9aAwpxlnjt83788cdX3QassYyUobuWL8pa269tzKpt55XOzl7py0+lZIdFR4M0inTiiSeW1lnW98ukRm7UEdIX3vjQEgB1UurTUan0JtV1FGjSaGj8rKXP9RUAcN0LvV4fKPV4caXZIukiGytQputqaYp29Rg0aJCXgJmCO+qQKcikzokS+ikAWzQYp+dGOS8UnI3XGNeyTCTuIGp3kFVWWcVSN9Tzro6ZOuu6Vtz5q8/U6KwM7nr/K5GrRuyLmqafMyV21SwgXcf1cFm77/o571JWtXrpWVOgRR1SHSE+a3H9Fy1aZAP2Ck7X54iDS7169Srb6UE7UigAX2QbTtd66Jp6L+6yyy6ZOwn4CgDsvPPOdqmbZhNyIIBAdQECADwhCOQI6MuevpBq1LbakR4J+fzzz23GddftqFZW4jElOtSUd9cM9jJQh0xf+NP7ehcJKMSjfOrYafuivI6ppt5qxGennXZqlGe26F7RMlHmbN1PtW0E9aVZz4Wm48dHpWmxyqoc78AQn1skOFFpe6gi7RRfN9kxy9oOqj77mWc1qJ4PZXPWs1ltOzW9Vu81LbWRY61H0ZHMWq9T39e5jHpqaq/c4vW19b1m3us1E2DixIk2IFifDoQCMOrkJNtbz7u2ylPbunZY9bmkUXplRY87/7qHojMWkh3E9LZ4qpdm4miEvshnZ5al6qsdRbQuOs7injyvluRoyvehDt0222xT55J6r2rml3I41FJ3vTe1nELBwGQgMO850e9dPuc1m0hT0/OOou2ZLK8pPWtxvRVk13usliSuLoFUla+cHvJ3fa9Va6N4VoVytcTBs0rn13dJYnqmW96zw+8RaOkCBABa+hPA/TsJuCaGU2dNf6A1yqv9zPVF3HVKoRJUNVbnNn3T2npH61q17WG1Q1+I1bFQx6zSH3Tdr5IWVVtaoC+nGtXTl9PkF+tqHVNdV6NjyS/0To1Xj5P0ZVVr85U4r9Kexvpipem1+jKsLZDyEhRmLRcpEgCIv0RXG8VTh0Jf/jUjoVI7uQZ+9MVKX/aPOOIIs8Yaa+RqakmDHDSVXtcoeuhL46GHHmqnp2Z1hiqV9/zzz9t6ur7fkuU0pS+PeSOBKzOQoSUKf/3rX23bu7ZDvO2c3jdah53uaKudigSXKn22xO2tTqO2Rzv33HMrdn5dOktxeZq5pLwaSjw2Y8aMQo+72krPugKH2lqt0qE6a4RWda42u0ivL9LpUodPwRXV3WXPdpe2cgGo9jmfnrGUV56eDf19VtJAl2dOz4dmRGk7u/oGMhv7WYs/+5UXQkFkl+BNHEjVkhrl1Mh6fyWN9azNnz/fLulToMHluUi+XteTi/5eyDiv4x+/Vt9BVMe8Lf6ynofk8ou8+8t7nvg9Ai1FgABAS2lp7rNeAj6z5mdVJD0tvF6VrfHF+iKlRFnaJ10jTtOnT7ejAOoc6YuqpuTuvvvudg/3vEMdZ40IKmu9EtfpS4T28tXo94EHHmiUeTjry5fKVZZqjXLqS52+0OlLhDrNLqMIefWq9fdKDDhq1Cj7T19Q5KL70ZRDdbLjL1YuCa6SOwDE9SkaANDrsva8V53UThrdcuk8q8Omaa8ayVSb61B7b7HFFjZHgabGKkgT7/lcxE/1U2dV28VpGystpdGXvOSXVl1Licl0Df1TAE2Zyis9G9WuX+tooJZaKMCjKbFN5chqNwXn9MVbQZC8GRMNfZ9KyqjPD3W0lRh0zpw5pXbXl3W1dbx7iNb5J2fDVKubgksKKumZ1fOU3Ce8d+/etiOtcl2ChGlD1UvPn3KR6F+1DnlWHTUjYN68efZZ1z/9d/wZqvMVlNOz1qNHD6O6aoRbe9MX6bD4vP/kPSiIoTpre76ZM2eW1VufKQrM6LNAS0uK1rlSe6Y/55XfQ7kB9txzT+dOY7Jstef9999vHn74YbtrT9xxjesvcy3R0/RwF3Of1r6fNd13ss2mTJlSei/E768tt9zS/r0t8v5Kt5XexwpqyVP/tGVt8pnW+fo7oc8bPdf6b7234+UrRT9napnpor8hCv7ES4aKXpPzEWipAgQAWmrLc9+FBRoyMVxjJwAsfPO8IFfAdYurrOzstQQAcivUAk8oMrW5yChvC6TklhFAAIFGFSgy00UVy1rG0agV5mIINGEBAgBNuPGoeuMKaE24prZr2zPfR96ex76vR3n+BVwztCuXRN++fcsqQADAb3todEzJEjWimRwpjmezaCRQI41FR3n91rLpl7bknQVmyt0jzNxnJpgvohlEm/XZ2+z44+NMm3Ydmv7NcQcIILBSBOLZFxp00SwfzXDQoVk0mtGg2SKapaPPc5fZHCvlJrgoAoELEAAIvIGoXlgCtSRPy7uDzTbbzK6307RrjqYr4JKRWqPOyS0A47slAPBVu3/2yXLz2vNPmtlPjDFvz51lli1+z3Yu9UWv3eqdzdc329pss8ePzNqbRfkjom3NOFaOwMJXZpgx15wbtc/7ZRXYdu8f2yBA1GArp2JcFQEEEEAAAQSqChAA4AFBoKBALevUql1CWeO1y4BrspyC1eX0RhLQKMXhhx9eNXtypa39CABE2cGXfRSNJv/ZzJowyigIkHess8V2ZrcTzzYdOn+5DSVH4wl8uOgtM/rKQWbxwjfqXHS1rmub/X87zKzaZa3GqxBXQgABBBBAAAFnAQIAzlSciMCXArUmG8vy0+i/Et4pyRJH0xYYP368DQBUOyrtz97SAwCvT3/GTBh+aZ3R5LwnQkGAPfpfYFbpsFreqfzek8CKKNnd2OsuMPOefSKzxFartDV7nXKxWbf79p6uSDEIIIAAAggg4FOAAIBPTcpqMQIKAmibu8GDBzttPZQFw9Y1zetx0VZg2sao2qFM2tddd12d7fRabAAgeh9Ne+jvZspdN5nPP/u0pgeCKec1sdX8olcnjzPjh19mVnz+mV2W0fOgfmatTbc0Y/53sPn8vzM3dj9psNm4V5+ar8ELEUAAAQQQQKDhBAgANJwtJbcAAW31pAR+1fa8r9T5P/XUU83xxx/vtGVVC6Bs8reo7P6XXHJJ1fvQloEXXXSRad++fdl5WQEA7ec9fPhwu8Vgszyizv/zD9xhptwzwq7xTx5t2ncwW//gYNP9+wdGU/y72F99+vFSM230380L0WuSwQKmnDfe0/HpsqXmoaG/NQtenm4vuubGm5t9Tr/cfLb8Y3Pfxf3NkncW2p8TAGi8NuFKCCCAAAIIFBUgAFBUjPMRSAlo/+dJkyaZoUOH2j2q8w7t1601/9q3tpb9zvPK5/crR6DSKH6yNkcddZS54IILTLt27Uo/1l7LCgpoKUjyqJQvYOXcnf+rvvLkWPP4jVfUGfnfYNsoy/MxA7PX9kdBg4kjhpp/T3iwVKGvtWptlwFssN2O/itJiWUC85/7l3n0/863o/86vhWN/vc88Eiz9L23SwEA2oOHBgEEEEAAgbAFCACE3T7UrgkJaA/yN99804wdO9Y88cQTdvsaZYbXoU5/r169zAEHHGC0DrxDB7bJakJNm1vV5cuX2+UgI0aMqHpu//79zZlnnmlatWpVOk9bHml7yVtuuaXstdttt50NCmyyySa5129qJ1RKItftOz8wOx89wLSO1pFXOjQFfdz1F5f9eqefnmS23uPgpsYQTH0Xzfm3mXTzMPPu/NmmVZtVzGY772m+nd7OLwq+PPbHIeaVyWNtvVdpv6rZe+Cl0fT/7mbh7JfM6KsGGc0QaLd6J7PvGVeaNTYI5LmN6j0vClxMvuMPRs9d29U6mm33OtRo6cjXWrcOpg2oCAIIIIAAAo0lQACgsaS5DgIINFuBSp349A2fccYZRks/kseSJUvsjJCRI0eW/bxSvoAmjxh1yCbdeo2ZOe6+sltxTeg395nHzaPXnl/22ngkusnbrIQbUOf/oavOMsuXLC67+nb7HmG+fdgvSj/76N1F5v5LTomm+S+wP+v6jW7R9P8rTNtVVzezHh9tHr/pSvtzbc+414BLjJZxhHDMeWaCGR8FLpLLRpS7oM+xp9tABwcCCCCAAAItTYAAQEtrce4XAQS8C9QnAPDee++ZX/3qV2bcuHFl9TrssMPMkCFDjJJFNqfjnfmvmFFXnF7W4Wzdtp3Z4+QLzXrde+bearKzGZ+s7QA37b1b7ms5oa7A5L9eb6ZHiRjTxze+tbNdy/8/X/ua/ZU60uOuu9DugqJDszX6Hj/Ibtn4yLBzzJsznrU/TwcOVqa5lipoyYKWLqSPkOq5Mo24NgIIIIBAyxMgANDy2pw7RgABzwL1CQDMmTPHnHDCCeaFF14oq9XRRx9tE0y2bVt5Orzn22j44jLW8MedyT7HDjRaP553pDusbDuXJ1b99+NvuNTM/teYOifFHfz4F5NuHmpmPvZA6bx42cV/Zk2zMwiUCLB9x87RsoDLTJcNv1m/Snl69afLl5mHh55t/vPv8veWiu916LGmx34/8XQlikEAAQQQQKDpCBAAaDptRU0RQCBQgUqj+OnqZi0BUMf/yCOPNAsWfDm1Oj6yzg309p2rlZ5GrhcW7cCP+8NF5tWnHitdM85Ev0qH5jVTwhm1nie+POlhm4wxHtm3bdK6jdn9N+eZDbfrbUtPZ/+P20zT/cded4GZ9+wT9rwQt2R8euSfzAsP/rVMKbRART2bkJcjgAACCCBQSIAAQCEuTkYAAQTqCtQnADB+/Hhz+OGH1yn02muvNYccckiz4k5PI9fNJdeSu9yscgCMH36pnXquRHR9TzjLbNRjJ5eXck6GwIpoF5Npo+80z0edZHX0O6yxpvl2NDquGQAmWiuvY/GCN8wDlw4wS99/1/5vbc2436Ch5rUXJtvkegoedF5vI5v8r32nL7dtDOXQ9pFP3TncvBzlKdCSgE7rbmi+87Nfm/W2+lYoVaQeCCCAAAIINKoAAYBG5eZiCCDQHAU++OADc9JJJ5kxY+pOpU7eb9aovrL/6+fp49577zU77dS8OrZZ68233HU/s3O/AYUeC3VU1bFr065DMMnmCt1AEzv59ReeMo9c87vS9n8K2mzeZx/z9J032ECMMusrh8Pa3bZuYndGdRFAAAEEEGh5AgQAWl6bc8cIIOBZoNYcAJ9++qm56KKL7HZ/yWPrrbc2N9xwg90+srkcldZj9zlmYNSZ3Lu53GazvI8XH7nHPHn7taV7a9O2vVnxxQrz+X87/7seN8hssN2OzfLeuSkEEEAAAQSamwABgObWotwPAgg0uoBrAGDgwIHmtNNOi2ZW/3dq9eLFdlvA+++/v6zOP/jBD4yWAHTq1KnR76WhLqjp4/df0j/ai/0/X3Uko63i9j71UvP1blt5vewXK1aYN16aaqY9+Dez8JWX7Ci11rV32aib+dbB/cz60fTvOLt92YWjqexKiPf03280S9972y5PUFK7dqt92Q6fLPvITL3nZjNr4mjz2cfLzHpb72C+/8tzTDL/gK41Y+w/zLRRI82yxe9FU+O/YbPpa4p88vhk6RIzccRQMz9aP79ixeem1yHH2Az68aGp+U+PHB6V9U/7++33/2lU96O/KiKnrqrHK/961Lww6m/mw4Vvmvadu5q+x51ZZ6eFd+bNNuOuv8h88J/XoyR+a5jdovvRSP6km4eZlyc9VJYbwLWRttztALPzkf1LSwj0OrWJ7vWlR/9h2+TzTz+xswi+e1T/yskfU/eo50RbDMbeKvOVyWPNs/+4tXSPsv76N7uXqqplCo/feGWiLX5n2yR9qCzlltCOCO+9PsduG9h6lbZm7c23NTv++PgoseGmrrfPeQgggAACCAQtQAAg6Oahcggg0BQEKo3kp+t+1FFHmQsuuMC0a9fO/mr27NnmuOOOMzNmzCg7tX///ubMM880rVq1agq371RHdaoevHyg+fjDD0rnaw95dbCVyM/XsfT9d+ye9K9PezqzSAVfNtt5r2jZwSnma63Ldx1IZrTXi5P5Cd6eO8uM+d/BRokMk0dyBoPu8dFrz7ed6eSRtcwhnZwufY62rtMWdlq3rmObvQ41vY84sVRstboueWehTc636NWZZfVYZ4vtzJ4DLjYawdehspVUce6UiaXzvnVQP7PxDrvUaasi7bN+FBj5Qf8LbAdax/tvzjOPRbsNvDPv5bJiFHDoEQU2lr7/dtRp38omHUy2SbV7VDuPu/7iOhn+k9dWkGXUFWcYtV18KECwca8+ZfWo5BWfpGBRzwOPskGYzMBRERzORQABBBBAYCULEABYyQ3A5RFAoHkIXHXVVebyyy+vejPpkf2HHnrI9OvXr85rmmMCwEWvzjCjrxxkR9HjY7WuXzcHnH2NTTzn4/hw0Vvm4WFnRx3O+VWLUxCgZ9TR7XnAz8pGqdM5Cjbp9T3z/V+daxZEI9aPXH2uWb5kcZ1y1WHueeCR0aj2DDPmmnOjkeb365yz6Y672pH1+NA5D0ZJ9d5/67XSz9JLISptuxe/IF3Xb/b+vtk1Soj44dv/qWigrP0aQW8TzbzQkbUrw24nnm06rr1+1FZnmuUffVi4WWTb+ye/NFvv8SP7WuUPeCxK2phllyxcr9v9N+ebb/T8bunHldpDz5ByEmRt75e8x/Qzp/tOzzjRM6PncvHCN3KfmeR9FYbhBQgggAACCAQiQAAgkIagGggg0LQF7rrrLpsIsNrRvXt3M3z4cNOtWzdTadbApptuav70pz+ZrbbyOy1+Zes2dABAU+Yn/OlyOyXc5VDiun1Ov8J03ejLPAvpre70M+11v+mOfe1oeKWggjrM627Zo+o56QDAWzOeMw9FgQqtodeh3Qz2HnipWWvTL6euq+M9KMwCHQAAIABJREFU6orToxHz2fZ/p7dKrFTXLfruax6NZim8Pv2ZTIJ0ACCd3C/uIHeJTCbdMszMmfyYnQrvcmhafsevr2dnKuh+NVK+YPaLFQMn6TLTAYBK99g9Wl7w+Ijfm9mTHsmsVnKWQzp3waprrGX2P/tqo8CTDj0zyW0M8+5Tr9930JXRfa6fdyq/RwABBBBAIFgBAgDBNg0VQwCBpiTw5JNPmoMOOii3yjfeeKPZb7/9zPz5882JJ55opk6dWvaa/fff32g2QceOHXPLakonNHQAQGu9H/3f88o6rNoecJefn2pmPvaAmXrvzXW4tOb+24f9wv48vdWdOsMaLZ8draOfOe6+TGp1zPc85SIz5+kJFc/RC+NZAnEhzz9wh3kmyjMQH+mtENNW6Y5rVl01sv3WzOfMlLv/XHHdfjoQobXzSZf0dVQ/5UK47+L+RtPk4yNrGn0a6OMlH9iR9fS0f+UX+O5RJ0enf2Gn58dLQtLLQdL3GAdBPnpvUbTE4/elpRHp62r7wr7HD4qK/8I89schZQEh5QbY67RLbcBFR/qZURBi231+bKf763j2H7dEuRzuLPNUUGjrPQ5uSm896ooAAggggECZAAEAHggEEEDAg8CcOXPMCSecYF544YWqpamDP2TIEPO3v/3N7gCQPs477zxbTpwo0EPVgigiKwDgKwdA1lr25L706Y5uDBKPFrdu09a8+uRYM/7Gy22yOh2rr7WO6X34iWbCjVfYZQvqNK6x/sY2gZ32vdehDnOvQ4+JRsuvNp8t/9ie03XjzcyCWdPLOqhlHebotWOvu9DMeWZCqV3ipQZRo9ufTRs90jz1t692hkiv3U+P3KuufY45PerwXhKtp3/Hjr5rTf0782fbesVHzx/+v68SCWbUI30dva7WAECWebed9zB9jj7NrvOfFyUE1GyF2FL3sP9vo+UgnbvY6qbvUda7/3pw1B6Xl2ZjaBaHkjEmZyn0OvRY02O/n9g2e+j3g+zSjPgoBQeiH2Q9M+kZEllBjI22/46tx9daleePCOJNRiUQQAABBBBwECAA4IDEKQgggECewJIlS8xZZ51lRo4cmXdqxd+vvfbaZsSIEaZnz541lxHqCzWCfP/FJxuN4MaHOlF7RMni6ruFXNYOA8lR93Rn0sVovWingPYdO5tXosCAdhDoG62vX63LWmV5DJSVXgn13nhxij2nz7GnR9PD1y07Jx3kSE/vV12Sdc2a+p5OEDjr8dE20WF8KPGdAh6a8q5DI9hbfG+faNeFk0sj9+kp9lkd5KxkhbUEANQeD152alkyxHQG/6n3jDDP/vO2sntIJg5M36OCE+t13z6asXCLfY068zsecYJNlLjg5emlcuJgy5K3F5h7Bp9glAgwPpKj91n5D7JG99O5GNKzCFyeJc5BAAEEEEAgJAECACG1BnVBAIEmLfDHP/7RDB48uOZ7OPzww+3sgA4dvkzS1pyOrA6n7i+d3b6We07PLnBZM593na7f2Mx8HCXrU8BCnc0+xw6Mpow/VTZq3WmdDaLfv21H2ZWE73u/OMO8GW0/qAR1cfb+zutuGK0bH2qDCTqyAiHJGQLpzPd6TTpBYHp0PVlX/bfyCXzy0RLzQJRoUJ1xHe1W72T2PeNKs8YGm1SsR/o6OrGWAIBmN4yLZjnEo/sK9GjUXKPnOmSjjrt2OoiP9HOQvkcFAD7+8H07+i/3vQdeblq1WaVOMsVvH3acUZ6AJ267xsx+Ykyp/PQzkffMxC9M18N34sq855DfI4AAAggg4FuAAIBvUcpDAIEWK6Dp/0ceeaRZsGBBTQZxfoCaXtwEXpQeTVWV1Znb98yrSlO/a7mNuc88brffi490Uj39vFqW/qxrKqmdRo+TZaVHpePXJRMKphPPpaeMpzueZXWNpuVPHDHU/HvCg6UqZWWu19Z92rO+dL//ras62n2PO9Ns2ns3k040mJdnIN1BjsvWSLpmEijQER956+DT7Zy+tssuCOl71PILba/4xYrPzS5Hn2o2j2Y4ZAUnKj0/WlqwXxSI0Q4HOlyeGZ2XDgCkAzq1PK+8BgEEEEAAgZUpQABgZepzbQQQaFYCS5cutcsAtL6/6LHvvvuaoUOHmk6dOhV9aZM5P2t0W5XXlPVvRVvpxWvgi96Qa2du3tRJNuv7is8/L7tEu9U6RaPVKzK3vdt4h13sFn7qXFfKJRDPENA56c5vemR7YZQZ/8HLBpbWrScT77372it2+73kVoJZifkeHnaOee35J+swrbnx5tHOBpcbBS/yAhFaFvHw1eeUch6kZwiocAVAHhp6tlkUraOXT3yU5RJI1eLT5cvMw1f91qit4yOdfHDh7JfM6KsG2Z0XdGQFHx79v/PM3CkT69xjPMNBbZa1XKLSs5PuuKefmTbt2lu7eCeGuJx0e2blSSj6vHI+AggggAACK1OAAMDK1OfaCCDQ7ARGjx5tfv3rXxvlBHA9VlttNbv136677ur6kiZ53mfRtndZ29TF6+e/udP3a7qvL9f4n1vq2GtquDL4rxutGU8e6Q58nDBO56RHnPUzrZvXuv7Ndt7TFpN1Tuu27cxepw4x62y+rbGd36jDnNyfXtsEakTeHtEI/79uv9a8NObeUrXiKeXtVu+cuY1hOjGdOuUjBx1tp8Onjx0PP8Fsu/dh9sfjb7g02sHgqynw6UDEc/ffbqbcdVOpiFW7fN388JwoCd8aa9qfaYu8StvtKedAcr1+sh6fLv3I3P2748p2DUjvgpAOTqSDD7r2yLOONkve/k/Ve9QvZ00cbSb++apSICN+gdouXoKgn6UdtXPD2D9caNtEh55BtWPymdHz+kgUbHlzxrOlemTlSahTSX6AAAIIIIBAwAIEAAJuHKqGAAJNT0CzAH73u9+Z2277KsFZ3l2cc845dkvA1lF29OZ+KGGbOsnKCZA8Wkdb6qmjqI6qsti7HMrYr6z8z/3zL+b16U+XvWTbvX9sdvzxcaVZBcs+iBLTXT6wlEE+vUwgq3O/Wte1o8z0w8yqUfK/rHXrumBy1D0rGWFyfb8SCk7402VlMxDad1zD7HPGFXYrwef+eWudLfySSwjU+ddShzdf+qpDGt90co96dVzHRHkIlJwwPpKd8AXRLARlyP80yqAfH2Vr26NO8bP3/cU8G22dqE70/7RqZb5IzJrIWmKhctQeU6Lkfs9HwYXkkZwxkDVqn7y2Ov+Tbh5mO/bpIz2N3/4+qt8rk8fZa3646C3TepV2dicGtdmsCaNKRSQDALrGo9dFOQie/SoHgU5Mbgup/62O/yNXn1vaSSGdy8DlGeUcBBBAAAEEQhMgABBai1AfBBBo8gIvv/yyOfnkk83UqVNz7+W4446zywaaY+K/zJtPdS7T56hDvOVu+0ej5t83Hdda124ZFx/qYKojr/X8s5981Lwx7Wmjzm7WoRHdXX5+qk3g98nHS83EaO/45NZ7G2zTy+z+m/OjDmNb+/KsAIAS++0aZf/X0oRK082TncasNekald9mz0PMzPEPmKf+en3F+sb30Hm9b9jEg/H0+C4bftNOTf/sk4/N+OGXlc0uSN53MlCQVdctvrev2bnfKTZQ8ni0tWFymYHKUedWSx022Pbb0VKHW8y0UXeWghFrRokF3319TtnWhkom2DdKeth1o27WZ/HCN8yTt19nt+9LjryrbOUA0Oh6m3Yd6pSt3yuHwt6nXWrX56fbqdI95r2x0vkaXK6hc5TIcaPtepvFUTBBy0XemTe7dKlksCfv+vweAQQQQACBUAUIAITaMtQLAQSatMC0adPM2WefbZ566qnM++jcubMZMGCA6devn2nXrl2TvteilVdHXlPQ1dHUfzf2oRHsPQdcbKeFx0dWgsJkVvysTnV67bprUrr09PS4DuqEawr/jLH/rDNDIs8omZivyNr4vHK1veBuJ55jnrj1mrLt9vJel/d73Wu8U0LeufHv85IPJstJJ0F0vUal8+KtIDfp9b36FsXrEUAAAQQQWKkCBABWKj8XRwCB5iyg5QD33nuvueeee8zjjz9utNa/Z8+edq3/QQcdZNZf/8uM5C3yiGYCzI2S8k388+8zk+8VNVGnWiO4H3/4QdWX6rye0VKDngf8rCzp4PMP3GGe+fuNpdfWmeYe1XdstLVdchZBcomAXqgp+qOuOMO8PXdWxTq0j7bjWzVaWpB1jgIS3/vF6Xbd+ftvvZZZhurfJRpRf2fuy1Xr+tgfh0RT48dWrIdmPiiz/qI5/654jjr/e55ysVk9momhZQOaDr98yeLcptGWh58tX25zImQdaqdehxxrnrnrxorlaVmAtkyMj0rLDipVxqUt1t1yuygIsSI3sFHpmcmF4AQEEEAAAQQCFCAAEGCjUCUEEECgpQgoF8DUe262a77jae9F7l1J67aItoTbfJe97BTzR6Np2xr9zTo0irvDIceYbaM8A+kdB9I7FGRN93550sN2+nw8xT25Q0B8vRcfudtMvuMPdabB6/drbbpltKTgt9F2dq9FyRDPK+0EoN+pU7zHyReatb+5lXnqzuFm2ug769xCnCdhrU22NA8N+21pbXpWXV97YXKda8QFqkO/6/FnmS+i/6vUqddSAM2A6NC5a6ke86Ks/BOi+0/nb0hW1L7u56eZfz8+upRDIPl73YPK1c4AyTwD8TnqbG+6425ms132MGP+7/yq95j3nCjngtrr888+LTtV19isz95mp5/80uZBGHf9xRWXVigfRY/9fmJ6/vDIsuUoedfm9wgggAACCIQqQAAg1JahXggggEALElBitkVzZhp12pRFX/vOaxQ3PtR5V6b89p3WiKbubx1la+9p1u62dfSz8m0TtaTg1aceM9Mf+rt5L1q3rs6ftsXbcNsdTY8DfmpHvbMOTUd/Lkp8p3/aYq7PsQPNhtFa8OSh+ky46UozP5q5oPXqmhqv9e3JQ/fx4ph77Br6ZYvfs9nltV5eyQ3V6bUJDv87++GJW6622fzVgdfac63/1/FplLNAQYCXo0606t++UxezSa8+tiOqgIdLXePkeFPu/rNNjqfrdlpnA7N5n32MMtkrWKLj3ddeNZNuGWYWvTrT/m+t99d1Nur53cxkjFrmMP3hu2zSwo/eXWgDHfJVcEPJ/tQmNrjy3+R8U6NEgh8ufNPmGNAWesqJ0GXDTe211FYqS7MvPvnoQ9Np3Q1tIsiNd+hjtx3Ma4/ct0dUh9ejRIiT77jOfBDNqIjr0DPacrJUz6gQ5ZF45V+PRnX5exSced3Wy+WZyb0+Jy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BlScC6AAAFPklEQVQ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cAAQDfopSHAAIIIIAAAggggAACCCCAQIACBAACbBSqhAACCCCAAAIIIIAAAggggIBvAQIAvkUpDwEEEEAAAQQQQAABBBBAAIEABQgABNgoVAkBBBBAAAEEEEAAAQQQQAAB3wIEAHyLUh4CCCCAAAIIIIAAAggggAACAQoQAAiwUagSAggggAACCCCAAAIIIIAAAr4FCAD4FqU8BBBAAAEEEEAAAQQQQAABBAIUIAAQYKNQJQQQQAABBBBAAAEEEEAAAQR8CxAA8C1KeQgggAACCCCAAAIIIIAAAggEKEAAIMBGoUoIIIAAAggggAACCCCAAAII+BYgAOBblPIQQAABBBBAAAEEEEAAAQQQCFCAAECAjUKVEEAAAQQQQAABBBBAAAEEEPAtQADAtyjlIYAAAggggAACCCCAAAIIIBCgAAGAABuFKiGAAAIIIIAAAggggAACCCDgW4AAgG9RykMAAQQQQAABBBBAAAEEEEAgQAECAAE2ClVCAAEEEEAAAQQQQAABBBBAwLfA/wcUur4js3H25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" name="Subtítulo 3"/>
          <p:cNvSpPr>
            <a:spLocks noGrp="1"/>
          </p:cNvSpPr>
          <p:nvPr>
            <p:ph type="subTitle" idx="13"/>
          </p:nvPr>
        </p:nvSpPr>
        <p:spPr>
          <a:xfrm>
            <a:off x="2475048" y="475319"/>
            <a:ext cx="5901209" cy="689790"/>
          </a:xfrm>
        </p:spPr>
        <p:txBody>
          <a:bodyPr>
            <a:normAutofit/>
          </a:bodyPr>
          <a:lstStyle/>
          <a:p>
            <a:pPr algn="ctr"/>
            <a:r>
              <a:rPr lang="es-CO" sz="1600" dirty="0">
                <a:latin typeface="Futura Std Book" panose="020B0502020204020303" pitchFamily="34" charset="0"/>
              </a:rPr>
              <a:t>Atributos que influyen en el precio de un paquete turístico especializado en naturaleza</a:t>
            </a:r>
          </a:p>
        </p:txBody>
      </p:sp>
      <p:sp>
        <p:nvSpPr>
          <p:cNvPr id="2" name="AutoShape 2" descr="data:image/png;base64,iVBORw0KGgoAAAANSUhEUgAABAAAAAMACAYAAAC6uhUNAAAgAElEQVR4XuzdB3xX1dnA8YcRRggQCIS9A+LAUa0LnDhw71Vn1VfrHlWLu25U3FpXratu61ZEHChi3VpHRQgj7BUCIYQd3ue59B9vbu76J4GM+zvvp5++Te4453tu/Hiec85zGq3TIhQEEEAAAQQQQAABBBBAAAEEEGjQAo0IADTo/qVxCCCAAAIIIIAAAggggAACCDgCBAD4EB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IIIAAAgggkAABAgAJ6GSaiAACCCCAAAIIIIAAAggggAABAL4BBBBAAAEEEEAAAQQQQAABBBIgQAAgAZ1MExFAAAEEEEAAAQQQQAABBBAgAMA3gAACCCCAAAIIIIAAAggggEACBAgAJKCTaSICCCCAAAIIIIAAAggggAACBAD4BhBAAAEEEEAAAQQQQAABBBBIgAABgAR0Mk1EAAEEEEAAAQQQQAABBBBAgAAA3wACCCCAAAIIIIAAAggggAACCRAgAJCATqaJCCCAAAIIIIAAAggggAACCBAA4BtAAAEEEEAAAQQQQAABBBBAIAECBAAS0Mk0EQEEEEAAAQQQQAABBBBAAAECAHwDCCCAAAIIIIAAAggggAACCCRAgABAAjqZJiKAAAIIIIAAAggggAACCCBAAIBvAAEEEEAAAQQQQAABBBBAAIEECBAASEAn00QEEEAAAQQQQAABBBBAAAEECADwDSCAAAIIIIAAAggggAACCCCQAAECAAnoZJqIAAIIIIAAAggggAACCCCAAAEAvgEEEEAAAQQQQAABBBBAAAEEEiBAACABnUwTEUAAAQQQQAABBBBAAAEEECAAwDeAAAIIIIAAAggggAACCCCAQAIECAAkoJNpIgIIIIAAAggggAACCCCAAAIEAPgGEEAAAQQQQAABBBBAAAEEEEiAAAGABHQyTUQAAQQQQAABBBBAAAEEEECAAADfAAIIIIAAAggggAACCCCAAAIJECAAkIBOpokIIIAAAggggAACCCCAAAIIEADgG0AAAQQQQAABBBBAAAEEEEAgAQIEABLQyTQRAQQQQAABBBBAAAEEEEAAAQIAfAMIIIAAAggggAACCCCAAAIIJECAAEACOpkmIoAAAggggAACCCCAAAIIIEAAgG8AAQQQQAABBBBAAAEEEEAAgQQIEABIQCfTRAQQQAABBBBAAAEEEEAAAQQIAPANIIAAAggggAACCCCAAAIIIJAAAQIACehkmogAAggggAACCCCAAAIIIIAAAQC+AQQQQAABBBBAAAEEEEAAAQQSIEAAIAGdTBMRQAABBBBAAAEEEEAAAQQQIADAN4AAAggggAACCCCAAAIIIIBAAgQIACSgk2kiAggggAACCCCAAAIIIIAAAgQA+AYQQAABBBBAAAEEEEAAAQQQSIAAAYAEdDJNRAABBBBAAAEEEEAAAQQQQIAAAN8AAggggAACCCCAAAIIIIAAAgkQIACQgE6miQgggAACCCCAAAIIIIAAAggQAOAbQAABBBBAAAEEEEAAAQQQQCABAgQAEtDJNBEBBBBAAAEEEEAAAQQQQAABAgB8AwgggAACCCCAAAIIIIAAAggkQIAAQAI6mSYigAACCCCAAAIIIIAAAgggQACAbwABBBBAAAEEEEAAAQQQQACBBAgQAEhAJ9NEBBBAAAEEEEAAAQQQQAABBAgA8A0ggAACCCCAAAIbSaBs2TIpevFFmf/AA1L6zTfSpF07yTn5ZOk8fLhkdOq0kWrBaxBAAAEEkipAACCpPU+7EUAAAQQQQGCjCqycOlUKTj9dln74YaX3thgwQPq+8oq03HzzjVonXoYAAgggkCwBAgDJ6m9aiwACCCCAAAK1ILB6zhyZetxxsvTjjwPf3maffaTPc89J0/bta6GGvBIBBBBAIAkCBACS0Mu0EQEEEEAAAQRqTaCstFSmn3OOFD7xRGgdGmVkSN8XXpDsww6rtbryYgQQQACBhi1AAKBh9y+tQwABBBBAAIFaFih66SWZevzxsm716sia5J53nnS/805p1LRp5LVcgAACCCCAQLoCBADSFeN6BBBAoJYF1q1aJSsmTZKSsWNl2ZdfyooJE2TV9Omyeu7cCjVrMXCgZHTpIlk77yytdtrJ+Q9Li2u58zbW69etc76Jxa+9JsXvvSel335b/n0079NHWu+9t9hA09lv3qhRzdRK32nvmnXlleXJ7dofc4x0ufpqyejatWbeUQ+fsmbRIply1FGV9v1b8r8mWVmyasaMCq3KGjxY+r3xBn+r9bCvqTICCCBQHwQIANSHXqKOCCCQeIGy5cudAcTCRx+V4tGjpWzFiiqZZO2yi3S+9FKxvcaNmjev0jO4qQ4LlJXJ0k8+kTk33OCbaM5dc1tunnvuudL1+uulsQ5Eq1uW//CDTNpvP1k9e3aFR2Ufeqj01qXvTdq2re4r6uX9frP/Nvjvp6sCmvXuLfn77y8rJk4sb1uLTTeVvLffFgvUUBBAAAEEEKhpAQIANS3K8xBAAIEaFLAjwxY89JDMGzmy0gx/dV7TPC9Pet5/vxMIqLEZ4OpUiHurLWAD7xkXXig24EyndLnmGmeWvrpLzuffc4/zfm+xQMMADV5lDRmSTrUaxLXrVq6U6WefLQv/8Y8K7elw6qnS829/k3W6amL6mWdK4VNPlf++Wa9e0n/UKLFAAAUBBBBAAIGaFiAAUNOiPA8BBBCoCQGdyV30/PMy889/rtGBv7tqNjDreuON0umCC1gNUBN9VovPKBk3TqaeeKKsKihIuxY2G93/nXek1Y47pn1v6gZbkeIdyLof1uuxx8QGvUkrQasi+mqQpt2RRzocs4YPl7m33koAIGkfB+1FAAEEakmAAEAtwfNaBBBAIEigqjO5VRWtqRngqr6f+6ohoDPIi3W/+LQ//lHWFhVV+UGdL79cut10U5VXg6xZuFDyDzxQln3xhW8dkhoAWKCz/Jb93128S/wJAFT5s+VGBBBAAIEqCBAAqAIatyCAAAIbSsBmDKf+4Q+y/OefY73CZvEt2V/jli2d69fpyoGVkyenNRi0Z/R55hlpp4nKKPVLYOkHH8hk7begwX9G586S0b175DeRfcgh0vvpp6VJ69ZVAljxyy/O/v+gFQhJDACUlZTI1JNPlsWvvFLBtJ0mRuytKyIat2rl/NwbAMjcemvJe+styejWrUp9wU0IIIAAAgiECRAA4PtAAAEE6ohAnGXctlzblg631yPFMrfaSppkZ/vWfu3ixbLsq6/E9mUv0YRiUSVzu+0k7/XXE52tPcqorv3egkRTDj+8QgK5VB0t2WP3226TVttvL9K4sZOYb8rRR0vJ+PG+zWi1ww7OoLNphw5VambJp5/KxD33DDzmLokBgKCgiK206HzFFeXO3gBAdfuiSh3ITQgggAACiREgAJCYrqahCCBQlwVs6fS0k07yHcxZvW0m15bq5+g1qZnDWO3RJeKWFX6azkRG7Q/v89xz0v7YY2M9lotqV2DN/Pky5bjjKmX6b9yihXOGvO23957yMPfmm50j+vxKdQedRS+/7Bx1F1QG6JGVrXfbrXbRNvLbg0ws0NL2gAOc2tiRntP1JAY73SNV2usKoF76vxtnZm7kGvM6BBBAAIEkCBAASEIv00YEEKjTArZkf7IuwfZb9m/L8zucccb6s9Q7dapyO2xrgQ3Q3MeNeR9WqwMP3bpQ/P77Mu+OO6REAxaWVM6OQWt/wgnSUfdQV6ftVUarqzdqUMeSxs3SffvuYqtD+moQJ+hkB8tEX3DaaRskABAWXGiamyv9331XMrfZpk6JrpwyxXFcojkUVs+dK+bXZu+9pfNf/rK+ro0aVbm+69askZkXXyzz77uvwjOa9egheZrhv+Xmmzs/X7t0qUzT5I2LdfVNqnS65BJn9UZ13l/linMjAggggECDFyAA0OC7mAYigEBdFrB9wpYkzH0MWKq+NptrR4Xl6Oy9LeOuVtFB43w99m/G+ecHPqa29h6bgc1Mz7/3Xt+62cyxrU7I6NKlWgQN5eY1CxZIvgaMlv373+VNSp0r33ro0MBm2ixzgQaT/Ep1VgD4zWK731Fb31UghP4tLHrhBed4Pr/cCXEso74l24JjWy6Kx4ypcKlttemvW3IsKGJl9axZTvLE0u+/L7+utx4JmKNBAQoCCCCAAAIbQoAAwIZQ5ZkIIIBAHAEdiDizsqefXulqG4TY4L+9JgzzzgSumjZNCp980hlcrFu9WprpTHlnPUrMBlphxVYa5O+/f+AqAO/sZJwm1MQ1YTPTqef3uPtuydXjCiki3r3ltkqk18MPS84pp4TOGnv3mrstswYPln46E960ffu0iYMGu6kHVTfBYNoVirghKmGh3V7dOttqnnxLijhjRoXaeBMAln73nUwaNkxsS4cVS8LYX/+uLSBDQQABBBBAYEMIEADYEKo8EwEEEIghsGLCBGfpv3dZftiAbunHH8tU3advS5bdxZYU99NlxM379Qt8c9myZTJNl4AX6exnUNnYe7XLSkul4P/+TxY9+2yomC3L7jZiRAzVhn+JBYBsBYBt67AS5xjHqFn66mz/WDl1quTrnnYbWPuVDtq/PXX1SaNmzepE58QJOFVnRYQ10hJv2sy+t3iX9xfqyQuW+yNVvCsE6gQYlUAAAQQQaFACBAAaVHfSGAQQqC8Ctkd4lg5q52nCNm+xmdyeDzxQKQlY0LFiqfujBu9Rg+3amH2MqlOqbd7M6fWlnzdIPXXlSNFLL8kszSSffdhh0vXaa6VxVlboq6Jm6auz7zzqBIC61ndxAgCWC6Dviy8GnrIR1a9BORHcK1n88gTUtWBJVDv5PQIIIIBA/RMgAFD/+owaI4BAAxCw2Vs7N92OZ3OXFgMGODP5LQYOrNTKoGXFNRUAaNarl/TXBGUtNt10owmHBUJSlbDtEP3feUda7bjjRqtXQ3uRrTKx7R+2DcSv9HrkEbHBZ1VKWG4Be15fDVbY0ZV1pRRrQsL8gw8OPLLQ6tntllucZIBVScQXttrCbeGXy4GTOOrKV0I9EEAAgYYrQACg4fYtLUMAgboqoDO4c/RIttlXXVWphj00EV6uHgvmN/AIWlZsD4kzePfLOO6uQHX2gVeHOuw8e9sO0U2tci+8UBo1bVqd1yT63qUffCAT99or0CBq9UjQjUHZ7lPX18aqkqiODku8affa/n8LiKQS9UU9z/v7sNUWbmc7+nOSrjSwv8u4f8Pp1oXrEUAAAQQQ8AoQAOCbQAABBDaygM362x7u0q+/rvBmO3rMZv8tGZ9fmX/PPTJDB8J+Jc7gPfedJ98AACAASURBVCr5WSc9tqybHotWGwPtoCPZcvXUgqydd67STOxG7tY6/bqwY/psxUee7lm3YxfTLVFbC6rz7HTrks71lg9jgQ7yC594wsmlYIEm23/fUU9JsER9jVu2TOdxFa4NyongDdJ5+6Q6eRiqXFluRAABBBBInAABgMR1OQ1GAIHaFgiaye96443SRfd1+83+RyVxy9FEYj01E7wdHRhUFuipAnbkoF+xmdo8XRrtDLYpDUqgbMUKmX7mmb5HTVpDq5PxPmpbSnX30tfHjvBm9k+1wX0col/gpNdjj0mHU0+tj02mzggggAAC9UiAAEA96iyqigAC9V8gaMl01FLpNYsWyWTdt1wyfrwvQlSiNTuOzE4csMGJX8k+/HDpo0cLRiWTq/89kLwW2BFzkzRLv3fFSUqiOgkAi15+WaYcdVQgahKT2tlJHRN3372SiftkgZLPPpN8Pf4vtfzfcn/kaZ6LsFM8kvfl0mIEEEAAgQ0hQABgQ6jyTAQQQCBAwC/xl10aNVMalcQtLNFa1J5nS7LX79VXpfVuu9FvDVAgaEY61dSqJumL2v9vz48KTDVAbgk6ZcC2FvTWWf7GmZmVcoDknneedNcTQWpj+01D7APahAACCCAQLEAAgK8DAQQQ2IgC3sRfqVd3vvxyZ7AUlHU8aFbR7rdkZf11+b7lEPAWG/zPuvJKma/JBYNK1+uuk8669YDBx0b8EDbiq8Jm6cO+nagqBgWz3PdVNbgQ9e66+nvbqjNHt/LMueGGSlVM7fG35f/uHCCWfyDvjTekja4IoCCAAAIIILChBQgAbGhhno8AAgi4BAqfflqm6X59b8l76y1pq8u0g0rY2eWWvKy/JnGrkLVcTxpYpkkGZ/75z1IyblzgczucdprY2eRVWvqv71g1fboUvfKKLH7tNVn+44+ytqioPKFa+2OPFRv0NO3QIfQbWFtcLPPvuksWPPSQrJ47VzI6dxZLSGgJABs1b+5/b1mZFL//vsy74w4p+eQTsX3ubQ86SHr//e/+2dv1ets+Mf/++6V4zBinnpnbbusEXdrss0/sJIM2623PWfyvfznPWTFhglM/q3Pm737nJJCzPfVN2ratG9+99tHMyy6TeSNH+tan1U47SZ4mnmzasWPa9Q0KZqUeFLWtxfvC1fPmyYIHHpBF//ynWCI9W5nSU/vLviG/smbhQil8/HEp1OstkZ9dn3PyydJFT9dompMT3B79Fop0xctcPeqv9JtvnLwZ2YceKt3VKKNbt/Qc1Nfqukj/ru3vwOoRVOxYwW4jRsii55+XqccdV35Z6z33dI5KbNq+feC3bn9bdp99c/aOdatXO+1tOWiQtDviCGl39NHON0hBAAEEEEAgSoAAQJQQv0cAAQRqUGD21Vc7M4TuYln/80aNkpabbx74plnDh8tczdDvV8qXFrdqJWWlpbLsyy/FTgywZIM2UAgqNsC2AXBVBv+WtX+WDiwX68xl2DtsUGJHqrU98ED/5IY6oJ6jKxC8JqGDRx102YDWVja43x10jyWqm37WWb6BkNjbH/Sdxe+9JzMvvdQJdIQVa7OdI9/+hBNqfVVF1NGP1dmjH3aygPmkcwKADaKnaB6K0u+/r0DrV791K1c6gRw7RtMCP96Sc8op0lMDCbbU3q/YkYiTDzusfP996pq0tivo92BbK2Zfc43zdxanWADAghNTNUixWIMFqWJ17Xj22b6PsACFBXCWfvhh6CssiNFF/9mSe9FF1TrBIE47uAYBBBBAoH4LEACo3/1H7RFAoB4JBGVj953B/98Mtw3kV2sSt5WTJzuz1n7FBpzNevZ0ZuNtBj2q2GChu8762+x/2sv+deCzRFcrFOhxaXHeZXVxBtk6w9l66NBKVbN25e+/v1iOA3cJCwAE3VNpwKl1tQDFtD/+MdDO3mmDsq4+S7ZT9bEB51yduZ2jwZKwYIe3cdUJsET1YdzfBx1Jl7rfgjM2yE63RB3/Z8+LymtR/k7tpzk33+wM6L3FOyhfU1goM84915kNDyqWSM8S6lliPW+xvpyug21bURP1rqDn2xGCtsR/nu7ZT+d7MOsWGuRzJ/8LPPpT//4LNSmn1dUvyBFUN1t9Yu+psBoo3c7legQQQACBBi1AAKBBdy+NQwCBuiQQNGjyO4atSAfMU48/Pq0BRpy2Okudddl8875941xe8RodqNm56QV6pFw6Ax9nMKjL7Ps891ylZc5B+9PDBnGRSdZ0JYRoXRe98IIzgAoKnKQal1qa7QdiS/5tsDfn+uvT99I7uugMsc3Mph1oqdLbKt9U8umnMlGXmPv1l+09H6Azy1lDhqT9Nm8We78HxDma0u4LyyUwQLd5pAJHdpqBBZ4W65aFsNKsVy/prytqLCDkLWEBkd5PPSU5J54Y+mw7TaPg9NOd1SDpll56TOeKX391Agep4nv0ZzX+zuy5jrutgMjKSreKXI8AAgggkAABAgAJ6GSaiAACdUPA9izn61J42zvtLqnkYKkly1HntqfbGhvoWX4BS/TXSve9S+PG6T7Cud5ZOq1HvkUNqP0ebnXor/uX3ScNhGWRzxo8WPrp7L13X7QlWZuuM8ALH3200mvcs8Xp1DUwAFDNgZhV0NptJyyE5XeI7AydDV6jieNEgxG29aJMZ7HtTPk4eQZsBcmMCy/0fYX7XPrIOrgvUBfbfmF76MNK1MqK1L1BuQTcKzqiTrJw1yMsAGDL9e1v0FviBENWz5nj7N23hJxVKR1OPVWWaLLO1bNnO7cH1TOdbzeoHj006Weu/p0EJRWtSv25BwEEEECgYQgQAGgY/UgrEECgHgis+OUXmbTffrKqoKBCbb3nsNs+/gJdlr3o2Wer1armffpIV525tuR4cQaLYS+zmc/JurzY9j37FdtWYAM2W+Vgs6x+pZcegWaDoFRZs2iRTD74YCepnrcEzR6vnjXLGcB594rb/anZYkvMZ3X1bisIHCzpdojcCy6o9OvSb7+VfLVLDdi8F9jWBlupsFaXpQe12e6xVRe9deWEXx9YEMQGlivz8x275T/9JOZS+tVXTj4H+2b8loDb8vZ+OhPeYuDAwG4LC5bYTe7cEel8aObhzmIfdK+3v4OuCwpSpOpniSAt38Dsa6+NVc2wwIZfDg57aNiKE/t9nACEfQ8W6LH9+n7fjP09ur8TS3TZTfN6uFeHxP07K1u+vDwBpR9K4NaCWIJchAACCCDQkAUIADTk3qVtCCBQpwSCAgB+M9AL/vY3mX7OOdWuvw3MLTFYJz0NIDQzesibnGXwPon6UrdYAKPrX/8qjW3pvc5WL9DZ+el/+lOlJ3pnhC05X74FRDS44C1BCdmiZoszOnVy3GyrQtzidwKD7RWfoUGBBbps21tsttgGb7a0P9VmW5Y+TXMq+K2O8Fv9YM9c8d//yhTN3m4OVSl2eoNf4CL1rLAAi12TVtI7VwW9WeyD6j5g7NgKKz78rouzosNm3J2kfQE5MLzP9dtSY9fY3n3royLdGuItYfkK7PsPC0BY/3bQrQn2PVjQJl+DAPa3HlYyunZ1tim03HLL3y7TlRWW6HOWHgnqVywo1u2228S+cdvisuzzz2WaJjwMCnTFDcBU5dvjHgQQQACB+itAAKD+9h01RwCBeiaQTgDAZhxn6+z9Qj3WLu7AJ4zDThjo++KL0mKzzdJWC0q6Zw+yBHLOMYKujOtB7fQOWMPOpw86FjHoGMXUoK9Yl1inkzvBkqX113tsxtRd7Kg1W63hN5PbWQdotrKiwr5+HZA5uQl0f7hf8QY/ombn43RSWO4Cuz8swGK/jzp60q8OFlSYottAorLSxznZwp4fFqSw+tkxhbbsPp0997nnnSfddZ+9N+9C2P7/oHusjjbQnqSJKoOCOz0ffFA6aKJJ21oT9O17Lf1m/8NWVtiRmr00sObd1188erTTH3bag7fEzcEQ51vjGgQQQACBhiNAAKDh9CUtQQCBOi6QTgAg1ZSofACd9Ygwm320jOHzbr89NGO47b+3RHwZXbqkJRW0GsGWoVu2dVs+7S5B7bSzztsdeWT5pUHHyIUNHoOOQ7TBcK7udZ9yzDFS8skn5e+wXAI9H3pIijT4Ycn8vCVouXhQ3YLabM8NG8B5l9tHzc7H6aCoGfyg/e727Kgl70Hvt2fabHxUEsi4+QWCvpXU/viSf/9bCnTWPlVstt2SWLbacUeZpscs+s1+B62MCFo9Ys8OOg0h7NQA5z4N0DnbWho1cqoYJwAQtPc/KCBmJ2LkaZAqa+edK3WLBQq9xwqmLvI9XSTOh8U1CCCAAAINWoAAQIPuXhqHAAJ1SaAqAYCogaJ7UB0neZgtGe8+cmTsrPRh+Qj8ZjHN2y9Lv3fgHBbYCEoAGFYXy+BeprOg7m0T9s6+et66rX4IGtD77YO32dRpmg3eL9u837n0qW8sbFa/1Q47ODPuTTt0cC4PW44e55t1ty3o+qD97nZ97CP6XA+3b9E9G99aTxewfAt+qySC+tBbV1veP3H33Ss1wQnc6DYYW7Jf+vXX5b9Pnapg20aCltq7Tw5wPzho9UhYAsCw0w78ZuXjBABsNUgXzWfgXqEQlhAzqq8CA2khpyHE+ca4BgEEEECgYQoQAGiY/UqrEECgDgpUJQBgM5z5uvzYluF7i80MWmZ9G1w6JUbWervHstKnjlaLYgpbNu23hNxmWafpXmXvzKw3WBAW2AgaZAedomBt6Pvyy2IrFVJL021QZ7OztgzaXGbqSol5GvjwFr9M9WFtDpopTj03aIWC34x7OnkerD2W8K9JmzaStcsuztaLsKMcowIMYUveg74Jd2DHviNbceG3qsLu955sEeeZ7mvs/tZ77OEkw0wVCzj0taMkddtG0PaGsJUNQQER92kDFeoZctqBJfzrr6tfbCWCu0QFACwYZckbvatmgo4ItWd7k4R6LYOOxYxzskHU3z+/RwABBBBoeAIEABpen9IiBBCoowJ2jvkkTRDmntGMGiyFnePuN3CJc4JA3MGZ1S1o2bR3mb4tlS585hmZqQkBvXul/TLWhw2yg5ZwB91jS6rb6T5o9wDfnXk/bDDs3ZYQ1mb7XdDsclQAwG/Zt5nZ4G2RutkJAZaHwHIptNxqK2evt7lZBnwb9Hv3s0d94kHfWuq+qECG9/kWgLKTFVIJC7MPP1xaayBihiaY9CtR+QlS9wTNXrfX5f22ssAd0HEfp2irXSbutVelVwfNloetzghKGrhmwQLntINlug3BW2zZv61QsP5xl6gAQNDxfNUJOgUFAJzvNUYixqhvid8jgAACCDQsAQIADas/aQ0CCNRhgaBZvrAlvmH/ch90X1jSMuMJ21Ps5Qtaou0MaHUGtEl2tizR/7bs5XaUnbdkdO4sff75z0orDuw4wUnDhokNVL0lKDld0ODKZjrtPxb8SLXPvcoh6OjAoASAQW2OM6AKWgGwsfdjRyUAjApkuPvE70QEyyWxasoUmXXllb5/cVEnFKRuCvKyQIjlGUjlGvAGrYKODgxa2RC2rSPonrBvNCjDftgqFfcKBi9aWOAgKpt/0D8j4iZirMP/yKRqCCCAAAIbQIAAwAZA5ZEIIICAn0DQLGTgEmR9SNAAyZ4fNHBx9hPrTLwNkoJK0Axm3ACAzUjbrPWawsLAd9hy516PPy6tfv/7StcEDbKDBuX2gLABmfsF3sFi0H1Bg/INEQCIuye+pv5ywtqQ1tJwn20l5pb32msyT09/8NtWYW2IGrTaNWH73t0O3m0rYfcFrWxwBuZ6qsMyVz6B1DuCghVBSRQrbb1xVTYsANBPzWy1gV/ZEAGAqiZ6rKlvkOcggAACCNRNAQIAdbNfqBUCCDRQgaCZS79Z76h93GGzrGHH2Blt0B7muAGAsO5p3KKFcya6JRxs3KqV76UL9UizAj29wFvCBi1LdTnzRN0XHlZscJv3xhvSRlcXpEpQdvWgrRBVDQCEbb/Y2EeyhR2xGBZkqWCrg//FajlNj7hzb+vo+cADkqPnz9v+/EXPPuvbHXECAOY1+YgjxI5uDCu23aCPnnKROgIvbL980JJ3W50yQY8UtAG6t1gCyRxN+ugtgTPrIcn1wr6BsGMXqxMACAoSbuygUwP9RzbNQgABBBqcAAGABtelNAgBBOqyQNCeer+M+lH7uMMGFDZLOkuPxpun56EHlaCzxd3Xh+Ug8D7XlhzbqoQcHTCmst37vduWp08+6CCxfc/e4s2WX/57HYzO/utfZc7114d2r7PMWo8bbNq+ffl1QcnfgvapL9aTA2xg6leCBot2bdBWA/td1JF9Nf3Nhm0dsXeFfTtOXdR70QsvyPSzz64w+M/adVfpqz+3wE7QSQl2e5wAgCWKnKh5BFb7bANxe9h2A/tWUyUoMWbQ8XrWlrm33CKzNPu+/f/eEhQ0sACVBaq8JXQ7R0jCybC8Cyv++1/5VY/p9AtQ+CWqTNWpqidW1PT3xvMQQAABBOqPAAGA+tNX1BQBBBqAQNDspd/58mH7uOPM4katAnAy5T/8sDObmzrH3EvsDNJ0UG2DW2+x+20wZAn4LOlec50ZlcaNA3vJ9pLbjPGsK66Q1XPn+l4XFACwpG/5ev68HfUXVmx2uqMOWlMl7LhBvwGZBV2magb6Yn2fXwnLnr/o+eedY/K8JZ2cCzX1iUcFAMKCP7byxLL7W/AotQff6mX93UcTFlp/hy11t2s7X365E/QI+q5Wz5kjU445RkrGjQttsrPdQLPmZ3TtWn5dUFDKd2CeCmSceaasLS72fZdfAMDqN0FP17DjBr0lMNCgF9rf7BRdseA9BcOeEfjtWB3172Ka/h1a4M5bgpIU2nVhxxR6Ayc19W3xHAQQQACB+i1AAKB+9x+1RwCBeigQdPybDZq66gx3KuN72DLuzK23dmZxM7p1CxSIswrAtgL00xlz32MBdWCyRJdnTznyyPIEe+6Xhd7rvrCsTJZ9+aVzFF/UgM8vcZkN/qdaVviAoEHqVX4Ds7AZUm8AwAb/Nuu7WAecQcXeYe4tt9iiwiU2YLTBv20f8Ba/VQkb+rMNypLvfm/HP/1JOmswpln37s7M+CrNur9El/zPHTHCd+BrgSILsFiCvrBjHO0ddqKBHXdn/ektNqguOP10KX7vvUgGv0BC0N78SgGAgFUM3pd6vwPrSxuMB9XPb5uJPdPaZasi/L4B+33LQYMk7+23K5rEqKMFkGxVS5t9961Q9bKSEpl+zjlSqFsYvMUvoBiJzQUIIIAAAokQIACQiG6mkQggUJcEbKBgR6pZcjp3sYGF7evvoINQZ/+/DkIWa+IwvxI2K+i+PupYMrvWMvV3u/lm5+z21LFma5cskQU62LOZYJtFDyoWBOiig8gcPRbNvezerrdBoh3jNv/eeyMH/u7nlx+VZoMjXf49XbcVeI8W9KuP357+sJnq8llwXc5uyeFmnHuuE6iIKra3urcmN2zev79zqR1XZ0vl/QIH7lnzqOfW5O/jJkyM+07v+fVhKytSzzTf7vo9Z3Tq5PzIVoDYiRF2dOCqgoLIV5td/zFjpLUujXeXoNUN7oGy/f3YCgb7ft2rGHz/lnT1Su8nnnCSWtoMfoF+y1HfgdWp99NPrx/M63dqW3ssqJE6JjGocbac3/5jf2f2N2Z/G3HqaAN6q2OrHXd0VlXYaobZegLD/Pvv931VN93yYFtcglZgROJzAQIIIIBAgxUgANBgu5aGIYBAXRYIW6LdvE8fp+p+e+RTbYpaYl3edh2c2CBhxvnnR3LYYN6S8NlAbcWECZEDJ+8Drd5NO3Z0frxq+vTIGfuwCrUYONCpR5iB936/fedRS9WtzjYYs/amU2xwanW0EmZlWyNSg8t0nl/da8MS5aX77KCVHkEJLd3PTznZqhYLRoUFk7z1aqVJ+2z5f+qbSv0+7G/HElBav6zUAEOcoFHqmRYEs/ek890779p0UzHrdL5T++bs+Mx0Payu1rbGLVuG3hu2+iLdvud6BBBAAIGGJ0AAoOH1KS1CAIF6IBC2fDeq+kFLkIPus3c5Gdt1j3q1is48+iVRq+ozm/Xs6QQK0imNmjSRdWvXVrol6Gi2sC0AUe+12dZln38edVng723Wtq8mFLTZ89ooQVtN0qmLDXJ7Wp4Iy5Jv/e8qUTkm4rwnqD/t3g76zfbU4FWjZs0qPCpoC0DU+5poYsi1uiplQxcLmPS46y6xQEXJJ5+k9TpbhWCrF/xyAcR5UOxtOXEexjUIIIAAAg1SgABAg+xWGoUAAvVBIGzfeFj9q7KnPCw5WRyrlpttJq123lkW/v3vcS4PvcYGld11eXaTrCyZetJJsZ9nS8mb6QqFZZ99VumeoNliC1jM0qXSlgU+ndLp0kul41lnSYGeaBC0pzvseXVhIGY5DaZYXgLdhlGVYm3o+be/SXtN1ue3lNwGqXN168jsa6+tyuOdpIIddNn8ggcf9L0/6CSBONtavA+0YIwti5+leTb8EvT5VcDql3P88VKkqxDiriZwJ9a0HB5T9f6oLQipd1sdLdhSqNtL/Pb1RyHHSeoZ9Qx+jwACCCDQ8AUIADT8PqaFCCBQhwXiJJ5zV9/+Jb/fq69K2wMOSLtVdtTYlKOPjtyn7H2w5RuwgaANCJ3s8CNHxh7UVHqWLonvfscd0rxvXydHgCXOi5MMzmbRe+nAaKnuCbcBvbeEbYmwWfxJ++8faxDnzN5q/drrjLctW7el3ZbYrWT8+Njeliiwt55b31qPzKvtPdhVDfykvFv9/veh7bbVJTMuvFAWPvZYbB+70IzsBArLo5B/4IHOknZ3Ccu0b1tDZlxwgSzQ++MU+1ux5IW24mTurbc6QYCo4gSpNH9BzsknOwEKO1IzaiBvf5uWSyNXPezbKSstXZ+kT/fuRxUL6vXS4JptD1hTWOjko0hnxY4TrLnvPmlvp1CEnMQRVQ9+jwACCCDQ8AUIADT8PqaFCCBQxwVsQGMz63NuvDF033xqUNLhtNPKTwpIt2mWsG7mn/8sRf/6V+SAxhKc2akENqhIJQd0Ep5pwrxZw4enNbNsA5wuV1+9flDsGqCs+PVXmaarAIKSrjmzxJoUset110nTnBxnoDhpv/0qJJGzI+Ly3nxTMn/3O38OrbMNwgr0KLiwQZzt108FJ9wPsgGZzXIvfOSR0PudGWMdMFpd3cfWpdtHNX29JdyzQXpQQkn3+2wg2fmSSyRXB9iNNTlinGLfr+WZmK3J7aL2+Ns33EH7wQI2tqLDVhHMUS/79t3F3t9dA02pEzG89YizesYvuaUFLCyAZMn3gkrWLrs4S/gzt93WucTqaAGOmWoY1D5v4Cj1bPt2Zl58ceCMvnnY30WuJka0vf2pUrZ8uczXOkQl4bTrLcBhVqmcFHH6jGsQQAABBJIrQAAguX1PyxFAoI4JWFZwW65d+M9/OsvcU8fe2b/Yt9VBry1Jb56XV/1ZZR0Q28z2Is1ivmTUKFn+n/84A5tUwrbWu+8ubQ86SLKGDKkwKKnApUf7WaI1OzbOZvBtYO5OhGZ1brX99s7xgm322ksyunQJrLftebYBeqGeMV+qwQUbpLfccktpp+ep24C6We/ev71a625HCU7XGdLlP/7oDNLsvPk2++wT7qL3WWZ8mwEu1lUEtqTbBl8tt9rKsc0+4gixbQ6Bs6cBZvaMTJ0lzz7sMKe+Nstc27P+vp+19pd52azy0o8+Ku9zu9b6Kku3d7TTrP2hfR7x92Lf7xI9IrFI8x4sV+vU92ADcQvOtNPjJNuotf1vd7GM9hYEsJwFjXQQbH1umfIt4BNW7LtZoEEZ+3YsH4EVm0FvqUcQ5uixkRZ0sj31lYpamMF8XRWwdOxY51uwOrXVVSJ21KGd8uD3HayaNs1532JdgWPJAu3vxb5TCxx10JMDgoI+FiCxv5F5OqAv+fRTpzp2ZKGdktBOV+R4Pdz1tX8GFL34ohOws/6zupa/V/9GI7/bOvbPOKqDAAIIIFD7AgQAar8PqAECCCCAAAIIIIAAAggggAACG1yAAMAGJ+YFCCCAAAIIIIAAAggggAACCNS+AAGA2u8DaoAAAggggAACCCCAAAIIIIDABhcgALDBiXkBAggggIAJrF5eKitKlkhhQb6ULJovhdPzpUz3+y8smCRrV69ykFavWC6rSktigTVpmiEtWmfrnvv1lzdu0kTa9+gnGS0zpWlGM+nYd1PJaN5S2nXvI81bZTnXNiJDeixbLkIAAQQQQACBhilAAKBh9iutQgABBGpVwAb78yb9JNP/87nM/fUHWbpgjqxZtbJW62Qvb9qsuWR37SWbDT1E+u04VBrrcW0UBBBAAAEEEEAgKQIEAJLS07QTAQQQ2JACmiV/8ZzpMmHs2zL160+ktGjhhnxbjTx74B4HyeATz6+bWftrpIU8BAEEEEAAAQQQqChAAIAvAgEEEECgygKrV5TKLx++KT+NflmWFxdV+Tm1cWPrjp3lwCvulczs9rXxet6JAAIIIIAAAghsdAECABudnBcigAAC9V/AlvP/8uHr8p+3npOVy5bWywZlZudoAOBuad2xS72sP5VGAAEEEEAAAQTSFSAAkK4Y1yOAAAIJFyieP1vGPnyzLJgyoV5LsAKgXncflUcAAQQQQACBKggQAKgCGrcggAACSRWYP/kXef/eq3W5/+J6T9B72yGyx1lX6ekBJAKs951JAxBAAAEEEEAglgABgFhMXIQAAgggMC//Zxlzz9WysqS43mO0at9R9j7/BsnplVfv20IDEEAAAQQQQACBuAIEAOJKcR0CCCCQYIFVpSUy+q4rZH7+f9NSaJHVVjr03UTad+8j7Xv0c47gWzj1V/n0iTtDn9N3+92d2fl0S9maNbLCAhTryqRodoEsW7RAtyr8IiX630Uzp0rLNu2kz+93k4F7HCjNWrZK9/FcjwACCCCAAAII1GsBAgD1uvuoPAIIILBxBH4e84p8Cq++AQAAIABJREFU8dyDsk6P+wsrTZpmSK/fDZZN9zxYOvTZRJo2a17p8onj3pVx/xgZ+pyBux8gg0++aOM0jrfUK4EVJUvkx1EvypQvxmqAZ77zTTbLzJIeg7aXrQ76g7Tr1rtetYfKIoAAAgggsDEFCABsTG3ehQACCNRDAZv9H3X7ZbJw2sTA2tvAf8sDjpNBw46UjBaZoa387vWn5dvXngy95neHnizbHHJiPdSiyhtSoOCbT+WTx26XVcuX+b7GAk67nHqJ9N1hjw1ZDZ6NAAIIIIBAvRUgAFBvu46KI4AAAhtHwJbQvztyeOCgywb/u5x2qfTbcc9YFRr/5F0yYezbodfaIG7ALsNiPY+LkiEQNwdFq3YdZf/hI6VNbrdkwNBKBBBAAAEE0hAgAJAGFpcigAACSRSIWrK/ya77y5BTdLl+o0axeD568EaZ8uXY0GuHnnOt9N5ul1jP46KGL1C2do3YdzNNVwDEKQSQ4ihxDQIIIIBAEgUIACSx12kzAgggkIZA2JL9Jrrket8Lb5Ium24d64mrl5c6yQTnTfop8PqMlpky7OIRkpu3WaxnclHDFygtWihv3nS+lBTOj9VYtpDEYuIiBBBAAIEEChAASGCn02QEEEAgHYGwAIBl0h92yQjp2HfTWI+0vduj7xgu8yf/Enh981at9Zm3SofeA2I9k4savkC6AQBWADT8b4IWIoAAAghUTYAAQNXcuAsBBBBIjEBNBgDiDOSycnLloCvvlcx2HRJjTEPDBZYXL5Z3Rlwki+fMiKRqntVG9rv0dsnp2S/yWi5AAAEEEEAgaQIEAJLW47QXAQQQSFPgP28/J1+//JjvXY103/8eZ18tfbbbNdZTi+fNkrd1IFe6eFHg9dldemgSt7ukZZvsWM/kogQI6FF/45++VyZ89GZkYwcMGSaDT7lQGjdpGnktFyCAAAIIIJA0AQIASetx2osAAgikKTDzhy9lzL3XiCVi8yu9tx0ie5x1VawBV9SJAvb8Tv23kH0vulksFwAFgZTA0gVz5L27r5TFs6cHovTcZmfZ7fTLpFlmFnAJEVhVUCBzbrhBFj3zjDTJzpbOf/mLdDzrLGnUvHlCBGgmAgggkJ4AAYD0vLgaAQQQSJzAskUL5K2bL9QEbPN8227HAA4976/SY8sdIm0KvvtMPrjvWlmnM7pBxVYT7KmrCuKeKhD5Ui5oMAKWQ+LnMa/KpE9HO9/jurIyaaqJKNv36Ctb7neMWACgUePGDaa9NCRcYPnPP8uUww+XFRMnVriw63XXSecrrpBGTVkFwjeEAAIIeAUIAPBNIIAAAgiEC+hg/dMn7pJfP3kn8LqeW+8kQ8+9NnIVwJQvPpKPHrop9H15O+0lu50xnF5BAAEEAgXWzJ8vU447TpZ++GGla5r16iX9R42SFpvGS04KMwIIIJAkAQIASept2ooAAghUUWDB1F9l9J2Xy8qSYt8nbDb0ENnphPMinx6WUDB1M0e4RTJyQX0W0FULK3XZ+pI33pDi996T0m+/ldVz5zotyujcWTJ/9ztpd8wxkn3IIdKkbdv63NINV3cNSs6//36Zcf75ge/o/dRTknPiibHqULZsmZR89pk0btlSMrfd1vlvCgIIINBQBQgANNSepV0IIIBADQvY8v1xj90uK5ctLX+yLbfeZNf9ZPtjzpSMFtF79sc/eZdMGPt2aM32+NOV0neHPWq49jwOgVoW0IF/8fvvy+xrrpFlX3wRWRkLBnS/4w5pf+yxImxrqOC1evZsydcASenXXzs/zxo8WLredJPMvEgTjH73nfOzLlddJV01N0BUWbtkiRSccYYUvfiic2nOSSdJzwcekMZZ5JGIsuP3CCBQPwUIANTPfqPWCCCAQK0IrF5RKnN//VFsL7bt/c/N21wys9vHrstHD94oU74cG3i9nSow9LzrpJfu5aYg0FAELFHdjAsvlMWvvZZWkxplZEivhx+WnFNOISeGS67o5ZdlylFHlf+k12OPSc4JJ8j0c8+VhY8+6vzckgF2GzEi0rv43Xcl/+CDZd3q1c61Zj5AtxVkDRkSeS8XIIAAAvVRgABAfew16owAAgjUQ4HVy0tl9F1XyLxJPwXWvlnLVjLskhHSsS97d+thF1NlH4GSceNkqi5FtyBAVUqTdu2k/zvvSKsdd6zK7Q3unnUrV8r0s8+Whf/4h9M2937/WcOHy9xbb40dAPA+y25s0rq19B8zRlrtEJ3UtMHh0iAEEEiEAAGARHQzjUQAAQRqX8C2Doy6/VIpLMiv0cpYFvjug37v5CDIzM6p9OxFM6bIt68/JXN++V5WlZbo4QKNpH3PPBl6zjXSumOXwLqsWbVSVyt8JL988IYUzZwqa9esluZZbcSSFP7usJPFghVVKStKlsjULz92VkIsnlUg9r+tZLbroHW6VnL7VT34YXWeMPYt+fXjt2XJ3JnlWfK3OeREJ0t+4MkKuqd6kbbxp/f+JTN//EqWL1nkZNPP7trL2d7RffNtqzYD/b/n/vLhGzL7v9+KnShhjtYHLbWvuulzBw07Stp16x1JaW375cPXtY6vSGnRQuf6lm3by+Z7HarPOFoaVzPje8nCuTL58w9l2jefSvH82c63YqVt5+6yx5+ukpxeeZF19F6w9IMPZLLOVK8tKqp0b8tBg6TjOedIm732cvb62wz0Ek1cN+f66ysFCzpdfLF004EtWe1FVk6dKvkHHCArfvnFMbVcCb2fftoZuKcbALB9//nDhsnapb9ta8o+9FDp/cQT5F9I+2vnBgQQqC8CBADqS09RTwQQQKCeCCwvXizf/OsfUvDt+PLB7caoevcttnO2D1hAwCk6+Pxx9MtOXWzQ6S022O693S6Vfm5Hy+V/Nka+eP6hCvkO3Bd2GbiV7H3+DZLRMjrvQeo+C0R88fyDMmfCf5yBuV/puuk2sveFN/7WhjTgSgrny/v3XeMbYOnUfwvZ96Kbfetrx+l99vS9MvOHL32PZ7StHrudebnY8Yyxi9rP/Pkb+fyZ+51ARFixQMNmQw+V7Y8+I3gQr88br3Wc8NGblR7VuElT7YvrpfuW28euXvmF+tzZGhj68sVHZNH0/MDjKTfZdX8ZcspFaQVBgo6osxn97iNHSs7xx/ueVW9JAfMPOkhsn3uqZG69teS99ZZkdOuWfhsb2B1L3n5b8g88sLxVnS65RLrfdpvTN+4AQK9HHpEO//d/ga1ft2aNzNJtAvPuvLP8mhYDBkjfV16Rlptv3sDUaA4CCCDwmwABAL4GBBBAAIEaE7DZ7PfuukoWTFk/O7cxS/NWrXX7wK3SofcA57WLZkyWd0f+RSwg4S1Bg0ab9f3kHyNlugYv1ungMKikM+i0vAlfvvCwHqM4KnDgn3pP0+YtpMeg7WX50sWydMEcaZLRzMmHsMU+RzgrBIJHM8EDZLvH95hGbZ/V6fNnHxCbXQ8rNlO/lw6yy4MrIRfbSRHjzPD7f4caeh8xYMgwGXzKhb5HSRZOn+ysHgk6hSIomBPWptLFhXq85Z2BgQ/3vbbaw5Jcli4pLF9V0X/wPvL7o//PN/nlmkWLZKoeUWdZ/t3FBpiWnT5seXlZaakU6MB10bPPlt/aNDdX+ute9cxtttmYf1J17136zc668kqZe8st5XVLZfsvW7FCpp95phSqrxULmLTVlQJBZeXkyZK///6yYuJE5xJbQdD3pZekzb771r12UyMEEECgBgUIANQgJo9CAAEEki4wafx7zkkBYYPnDWXkzR/w1Ut/lx/eed73dZa48IDhd0mbTr/NqNqA8IMHrpP5+f+NVcXtjjxNtjrguNBrbeuAPTNqFjzqhRbU2O/S26RZpn9m8uL5s+SdEZfIsqIFvo/a5uATdNvCKb/9TgdS/3n7Ofnm1ScigxJ2U1ZOrhx05b3hQQi9zto75t6rNXix/li7dIqtNBh63l+lx5aV916HHR9ZlcSRM3/6Wj55dIRvcCidOm+5/7Hy+6NOr3iL2to+9FmXX17h5zbz308HmK2HDo18hXsmO3XxgLFjpfVuu0Xe25AvsKX60zSfwuLXX3ea6U7YZ0GXyZrMr2T8eIkMmPgcI9hFT2focvXVbLNoyB8QbUMAgfX/7NR/SQue4gAJAQQQQACBNATCBmppPKZKl7oH9TaTP+r2y2ThtPWze97iXRJv14+59xo94eCH2O/+3aEni+2tDypzJ/4oH+rg328FQuyX/O/CqAF4WOCl0gA5zcG/VSHq/XaNrVh4d+Rw3T8/K93mlV/fe9shssdZV1VYBWCrE97XvpmlWwr8SlqJI7Xtts/fZv6jVj3EaUTnTbaUfS66STKa/3ZuvHdmOfWcHvfeK7mapT4wD0PqQts+cdllMk+3CbgLAYDK+/+b9+sneZog0VZW2Ey+zeibf6uddpI8DRI07djRtxu9xwhy9F+cr51rEECgoQgQAGgoPUk7EEAAgTogUJsBAPfg0bYg2GDUjiv0KwN3P0AGn6x7urWU6V7gcU/cIfnjx6QluMupl8iAXYb53jMv/2cZc8/VgUvW03pR1ABcB4xjH75FJn/xoe9jvasdbABsqzT88iIE1Su7Sw/ZX1dMtGyT7XtJVQIofg9q3bGzHHiFrjRwHS1ZPG+WvD1Cz3dfvMj33XGCE6kbq9L2sL6qlFtB+2LOzTfLbD2D3l2ydt1V+r7wgmR07hzZ9WXLlsm0006TIr0+VZr16CF5miAw6XvTSz79VCbuuWf5kX22lcKW+jft0EHcuQFs73/P+++XRs2a+Xovev55Z4uGFQse9NNgQYuBAyP7hgsQQACBhiBAAKAh9CJtQAABBOqIwIKpv8roOy+vsYFv3Ga1ye3mHB+Yyuo/cdy7zj50v2Iz4nucffX6pHY6YPvuzWfku9eeTGvbQhNNNLjvhTdJl023rvSKuDPhlkCw/857y2Z7HabZ7Ns5AYOgFQhhSfyiTldw79+vav+Evd8MgxL0pXAsd4BtQbDAS6PGTWT8E3dJ/r/fr2TnzeNgF1hyQludUbZ2jW9/+s3C+10YNyhjAYUt9j1KE0QOcYIOo+8YHpgM0r6hPfVbSs3qe2eWU/Wwc+o7nHpqrM95zcKFTpK7ZV98UX591Ix2rAc3gIvs6L8CDY6kSrtjjpHeats4M7NCboA+zz0n7Y891rfF7lwB6WzLaAB8NAEBBBBwBAgA8CEggAACCNSogGW7H//U3ZoIcEKs/eXVebntibcEd9sefoouU+9U/qiPHxnhO8C0C1q0biv7XzZS2nXvI/Mm/aRJC68MXCkQVDf3M9zXrF5e6uyBt0z/QcUCEFZnW0FgxwpasQz+b910QeAefu9A0/1s2+ZgyQ4tEOBXttj3SNnh2D85x9qlu80h9by+2+/uLM33K7N/+c4JXqxZucL399bGvc79q9hAPVXsSMbRd18paz3JB/2W83+reQq+e+OfgZ7u1RxBF5nvuyMvC83FYKcR2FGJW2u+hFSyw4LvPpMP7rs2MDjkfbc3Q73zvW26qeRp5vrmffrE+tTde9lTN3TTpHedNWN95PaBWG+ovxd5cyOkZvotceKUo4+W4jFjpFmvXtJfV0uYu2/RgFWhHhs44/zzxbZl5GhOgaS71t8vgpojgEBVBAgAVEWNexBAAAEE0hKwffDv6DLuxXNmBN7nN/ub1kv+d7Et+7dZ2/mT/U8iyO23qez75xHSSP9v9F1XOEGAdIudCb/fpbeL1dld/vPWs/LNK48HDhht8D9IB5nb6my4+9z6qFnuSkn8XC+d8sVH8tFDN/k2wb3/P6puYQZB+Q5sH70NkC2pnl+x9+9w3Fmy+d6HV/h10MDau10hav+/PTRsK4b93lYOjH/ibpn46buBTbQEhDsef44M3E2zxmudUyUq+OBOBGnHys28+GKZf999Fd4TtRy9UqV0gFr04osy48ILZU1hoZM3oOv110vjLP8EkOl+u/X1em+Wf2uHBUW6jRjhrJaYtPfeYkkC2//hD9Lr0UedVQEUBBBAAIHKAgQA+CoQQAABBDa4QGnRQnnzpvOdme6gks5e7rAKR+0Zz9tpL9ntjOHy85hX5IvnHkxr6X/qvX7H6i2ZO0PeufUSXTZeGFi9vMF7yy6n/LnSefeWkf/rlx8LvC/smLsvnn9Ifhr9su+9qZUKFmzwq5sN0Ju3aiMrS5eGrtYIer8lOrQtH0Gz/zm9+jtbM1pkta1Qv6A6ewMrtgT/rZvPDzxVIGwrRuqFUSsUzGAbS+h40PEVBv8WOPjg/uuc4wz9ije5ot/Mvd2XOqZug/+RNfAXeE8AsOb2euQR6XD66RXyLoQt/2/gRDQPAQQQiCVAACAWExchgAACCFRHICopnz07dJ95Gi8PWl6eesSOfzhH+vx+Nx0QX1xpSbgtQd/+mDOdbQJjH7klcGCbWlZfXq0Y++CDBsO2h/7Dv90gU7/+xLeVYSsjogapzmqHi2+RrzS4MOGjNys832a9h/zxYt3rvmtolv2w949/8i6ZMPbtwN4xy0HDjqrw+7BZfe+xelHbG/ySBrpfFrVCwRlEbrOz7uO/plJQJiq3gncbyIpffpFJ++0nqwoKyqtgZ8v312XplqyOUj2B1XPnOrkRSr/57TQIy62QfeihMuWoo2Tphx9K5tZbO0kBM7r9drxn9d7K3QgggEDDEyAA0PD6lBYhgAACdU4gaom7VThsn3s6DQpLAJiaMV5YMEm+fOHhSgPiXU67VPrtuKdErSKwIMLmex9Wfr8dfff2iD+LrXTwK2Fn3EcNNMMy8Efda6ZbHXicjLIcASXF5VVzz3qvXrE8dCtE0Puj3h2WJ8Fv60Vmdo7s/5eR0rZzj/J6Tvt6nHygRykGFXeCQ79rolYo2KkGwy65Vdr36Ffp9qKZU+Wd2y6RFUuX+L7e67L0449l4u67V7jWfUxdOt9wutda4sBFzz4rlt2+9OuvpWlOjvR77bXIwMPKSZNk1uWXOxn0m2RnO4PnzG23LX+9nUiwQGfZFz70kHPMXpt995WeDz4Ymc/A7iv6179k0TPPSMkn6wNbvf/5T2l3xBFpNc3aVfj441Ko9y7/ofIRnXY04rrlyyX/4IOdkwE66RaMbrfeKo10xYu3eI0aNWkifbWObfXoQAoCCCCQJAECAEnqbdqKAAII1JJA2KA8VaVKs+pVrGvYUYQ2KN39jMvl38/cX2H237sMPGrFgndP/PeapO4bTVYXVLpuuo3sfeGN5cnl3NdFDTTDBrlRWyu21mXty5cUya+fvFOhat232E6GnnedU5+ogbzfdgd7WNTsfFCeBLvXm4/AVl7sqsGXXtsOqVDPqGMlQ78ZXVnxqZ424G27+wWb7Lq/DDlFj4N07ftP/T4qAaC3Xyyx3LSTTqpQf/cxdVX8nENvW7dypTPwn3XFFWIz5O5iuQOyjzzSGRi32GQTsaME3cW2LNhReMXvvVf+YxtQt95tN+d/L/vqKyn44x9l+c8/V7ivswYMut2kOSd8zKSsTJaMHu0k2FuZn1/hvuzDD3fyGaxbu1aa9ewpLfr3D0y+Z+2ar8f42XGKtvc/qPR/910nX4KdDmCrLfL0f2ftvHOFy8OMUscyrl28WDrruyyngF/wYEP0Hc9EAAEEakuAAEBtyfNeBBBAIEECYfvUUwxRydzicn304I0y5cuxvpfbknEb9HkT9XUZuJXsff4NYkfzWYka/NnS+n30GMCMFpnOuz594k5Zu3qV7zstuGArC/oP3sf391HvChvkRgUqtjrgWMn/7IMKpwt4M+1HnUAQlIAwanY+dEWHDs4Xz5kuhdMni62O6Dxwy0p5Agwr7DQH+33YN2P5A/y2eaQ6oWnzFs72iM4DBvn2S1QCwFQuidTN3iPq7OcbMgBQVlLiHH03XzPZRxW/lQi2YsES51mAwIr7tIKSceNkqmbHd29nSL0jKMmeJUGcf/fdTjAi9cygejXKyJABumQ/a0jFgI9db4kPLZli4VNPhTaraW6udLv5Zpl9zTVixy/61au6RlGu/B4BBBCojwIEAOpjr1FnBBBAoB4JxMnkbgPvYRePkNy8zarVsqg98Tk9+znn0NvstXsguPcFN4jN0qdK1OA2nUra8YQHXnG3tGrfsUoDzbBBbli+Aws85OZtXumUg4F7HCSDTzy/fPY16hm2UsD2yXtLVOLCsKMD4/itXrncOaJx7q+Vl37b/VHfTNS2k7CcE1Hfkb3fuwpk/j33OJn73WVDBQBsYGvvWqh74OMUv6Px5urg2QIIqZJ9yCHSW1cxrJo+XabobL0t+fcrfqca2ODfnjfnxhsjB/+pZ7pXG6R+Zu2afs45kYN/u95WNLTYbDMp1hUHFlDIe+MNaTNsWHmV0zXaWNs14vQX1yCAAAIbUoAAwIbU5dkIIIAAApH76Y0oKplbXMbVy0tD97PbmfQWkHCfP28zubucdok0bvLbvuGaDAAELaG3NkUNNKOy3IfV0wIAdrZ9mS65ThW/ffY/j3lVPn/2AV/ioH38dnHU8vygowPj9mXU1oRW7TrKgVfeI3Z6hF+JClCErayIc2yl92QE7xn1VqcNEgDQ1RPOagPNfu8uNghuf/zxknveebJiwgSZqv9/eb9vt530133+NmvufHe6R3/aaadJ0QsvlF9jy/pzdel+1AC8iy6V73rDDRXebYNwS8Rnmfrdpe0BB0inSy4RS3Rpv7fZfSs2eM8bNUpabr55+eWpIMLsa6+t8Axbpt9V65bRpYvkB+zXt0SAvZ94Qpq0/d9pEyFGHbTdHc86S2wFhG1VSJUN0ldxP3auQwABBDaiAAGAjYjNqxBAAIH6ILBO9/GuWr5MmmfqueN++3zTbMSk8e/JuMduDz1uL2yQnM7rogIA3mdZQGC/S28XWxngLlFL69OpU9ASentG1EAzM7u9HDD8LmnTyT+rebqBikHDjpbtj/6/Cv0atsw+bB9/1PL86uZ0sPwGb9x4vixb5H90pHPCwZ9HiG1p8CthW0Hs+j3+dKX03WEP33ujTpLwW32wsbYA+J420K6d9NZkedmaDM/+ZmdffbUzG58q7Y45RnrraoHGrdZbrZ41a31G/e+/L7/GEgCWlZY6gQNbwt+4RQtp0r69s7zeXbzHGlrugSn6/FSyP7vWghE9dDtAhzPOcPbUe/MjZHoCEnbPss8/l0k6wF9bVFT+uhYDBkjfV15xAgVLP/hAJu61V6X+snf1e/VVsWBDqkQa6YUzL7tM5o0cWX5P0NaGdP7WuRYBBBCoDwIEAOpDL1FHBBBAYCMJLJ49Xd6/7xonQV52116y51lXSbvufar8dpttH3P3VWJnsYcVb1b9qr4wakDtfW5vTTq3h7bRPftv16wqLZFRt19WYatAVesUNtCMCjSEnQBg9fnhneflq5f+HqtqfsGOqGX2YYGZqAF2dbcAFOs3+Np1Z4mdUuBXwuq2PhB0uW5/qJjALvWcqO0DZmq2QcVvZYRfEsCaXlZus+SzNFHdvDvvLK+aDYB7Pfyw5JxyijP495vdt+R23UaMKL+n9LvvZJIul18zf31wxWbk7Ug9CxrYQL6JBhT6PvecNNIggPtkA79jDRf87W/OqgF36aL78rtoEMJJqKez8VGDbUvUN+OCC2SBtiNVrA79XnpJWg8d6vzIL8BiP/fO/scxspUK0zTHweLXXy9/n61U6H7bbTUS9Iz1B8lFCCCAQC0JEACoJXheiwACCNQ1AVuOboO6ad98Wl41OyZtL02OZ7OtVSk28B9zz9WyZmVwJu+gWfiqvC8qK777mZYEzrv33/37qV9/Ih8/fIusXbM+SVpVi3epuPs5Ycvv7bqwfeoWpHjtr7qUecGcWFXzC3ZEeYXN4n/98mNiy+yDStQMfVilbRXKp0/eLRM9pxe47wkLMFgA4PXrz65w0oP7Xm8iRPfv4gR/bNvBQVfeK5ntOpTfWvLppzJxzz0r7YG3mXX37HSszgq4aOXUqZKvM902w50q3gGw3+y+d9beO5tuM/Ltjz1WZtpyfS2W6b/r9ddLiR1t6Jp1z9x6a+eowIxu61ekWPb8KUcfLcVjxpTXJ3ObbaSfDqxTpw74Dba92wj8ZuxzNSDQXWfoU1n5/QIAfrP/cYz8rumlxx1afgMKAggg0NAFCAA09B6mfQgggEBMgaDj6NrkdtOz0kfoPv0uMZ+0/jIbSNl57/Pz/xt6X9RZ7um8NGpA635Wh94DdPn/bdLMtjr4FZ25/PWTUc7+eFvJUNUSFACIszoiaJBbpjPB4564Q/LH/zbwCqufrXAYeu61YrPm7hK1AiFoZYbV/a2bLtAs/hWPenM/O2yQHVZXe/ZnT9+rbXsvdNtIWADAjv4br0cArtM+9CthdZv+/b/lg/uvc/IzBBW/rRF+A2+7P+xs+nS/qaKXX3b20rtLH52pt8F7qiz74gsnu39qP77frL13MG373xs1aSIln30m7gH8wkcflQJdxp8q3q0E3nfZdV11FUEXPQkgtX3Ib7DdV2f22+kRhanibZffkX62Z9+9GsHu9Vu2H8fIL1gz4P33y1cbpNsvXI8AAgjUJwECAPWpt6grAgggsAEFwgaDNuDZ67zrAxOueatlgzgbgOX/+/3QGkcdkZduc9MJAGx/zJkyaFjFwZTf++yZP733L2dlREnhPLHZaUuu10pnf7voyQHL9bi5mT99FVjVoCz+U774SD5+9NbQgabfINcG/+N1dnzS+NGhA2R3hYL28kcdQegXvIjbt/b+fjvsKbuefpk0tqXgMcri2QXyoa5CsWBUVAnaAmDZ/8c+cotYEsGgEpRc0dr2wX3Xan9+Hfp6v5UZ61atkul6zr0Nmt3FLwN/VNuCfu/d2+8+ui91j3dw73uNZ2Dvfl8PPVYwV9uxTpNH2nF88++7r/zX3pl777YHv2CD97hBv2u8CRT9cgR4AwB+QQKraBwj74kNfnWqah9xHwIIIFDXBQgA1PUeon6TB+mYAAAgAElEQVQIIIDARhKImg227QB2nn2PQduH7pMtXVwo4/4xUmb+GDwoTjUpp1d/Z3VBi6z/Ze+uZlsteeHoO4bL/Mm/LZH2e2RYdvt0qxC1F96O0Nvz7GsqDIJt2f67I4dL8fxZoa/rs92ueu/V5d7pDL7dDw5ayj9x3LtOXwWV7Y48TbY64LjyX69eUarX3yFTv/o4FpMFeLY++ESxRIgWNAkq1m/fvPK4LvkfFXu1RdvO3WX/v9wpligxVQo0SPOJJpy050WVLfc/Vn5/lCuTvq4W+O7NZ+S7156MDKwEbc0ofvddyddEfJZEz11yTjpJej7wgDTOClhtElVZ/X3ZihUy/cwzKxyR10Zn+vu++KI0yc52nmD7372D9qzBg6WfHpHXVBP6lTvpCQJ+Rwha0r28d94Ry13gt3Tfu5XAjhG04/9SxblfDZr3+S1viHew7c2L4CQePOEEWayJ/FLFu9LAfr78558lf7/9ZNWMGc5lfoEVP6PWu+/uJAlMGdn7CnSp/6Jnny1/X00GaWJ0JZcggAACtSpAAKBW+Xk5AgggUHcE4iTQswFd+555MmjfI6XbFtuJDaSdgYfOihfPny3/ff9VmfTZGLE92FHFnjXklItlwK77RV0a+/dxTwGoyW0HUcfN2cB3y/2Olq0O/INkNG8pCwsmydiHbw7cn+5urOVH2Ovcv0rnAYOc5fbjHr9TCvX+dErYUYJRR/m169Zbc0BcL607dJY5v/5HPnvqnlj1dtfP+rnzJltqIOAEzSWxmTRt1tz5tQUzFk79VX758A0p+HZ82rkW3MGFNatWyI/vviw/aE6CuDkbbBvA4FMuEguypHt/0PfjN7hMWXS69FLpet110rhly3S6r/xaO0JvsgYXbJl+qniXwFvG/vxDDpHSr39bwVDpmjlzZIIu+U8NpN2VcW9X8Fu6P2DsWGm9227rb9GAiZ0ksEQDBqmSue220l8DAE07rM+NUFZSIlNPPlkWayb/VPEet2eJCCfsuKPY+4LaZT9f9tVXzvtSiQvtZxXqY+/T4w0n7buvlIwfX/6sdkccIRa4aJyZ6fxs+Q8/yCQNJLhPN/BbcVClTuImBBBAoB4IEACoB51EFRFAAIGNJfCft551ZmKD9k7XZD26awBh6HnXlQ8Ia+LZNqh8/95rZNbP34Q+rrpn1LsfbkvOx+g7w/aM10TbqvqMsJMEogIAVX1nQ78vLP/A8p9+cgaqqwoKKjFYMsAed90lzfPyYmWbtxl9e55l2i/SffOWdM9dKqwA0AG5s/xfZ/fdxR0AWK2D/2l6WkDxe+9Vqpsl1OuvyfxSA3zvSQF2Q/mAW9+16IUXZNof/yjrdGVCqrQYOHD9CoL/rQAoHj3ayVmQykdg17kDABYgsG0ThU8+WaE+rXbaSfI0kWDTjh2dn1u9px53nNg2AHepkG9A62RGUzW7v23HSJU2eopAX82dYCsAzHO2nlAw95ZbKr5PAyKW3DAVuGjo3y/tQwCBZAsQAEh2/9N6BBBAoIJAusnlqspX1cSCcd4XtSQ/bEY8zvO918RZORH23CZNM5wZ8qigRVXqZvfYPvzdz7zcd8A57etx8sED11X10c59tsLBVoA0lGLfh61SWFlSHNik0CMOdSBqe+Ntub4tSfcrWbvsIjYzbcvzm/Xu/dsl6rhyyhQp/eYbKdZz75fqjPvaoqLAetigvfsddzgJ9ZZ+9JEzmPZe33LQIGcGfK2uIJilyfmWffml7/NsFtwG3Rlduzq/90u6102X+7fXAXbh44/LnBtuqLTVwe6z4/RsJYHNtM84/3xZMXFihffZ83s/8YQ0zclxBuNL3n7btz5drr1WOqqhrQywHAEl48ZVus62HPTSfAZmWKjPtIG91zxllH3YYVKkQYtZesKBd4uGd1VCQ/mWaQcCCCDgJ0AAgO8CAQQQQKCCgGXv//jvt8n0735balyTRFFHC5bpAOqnWfPklW9/kh/1v5csXz+IymreTPp36iCHbL2Z7NyvpzTWpeV+JWpJftiMeFXb+fOYV+SL5x6s0sqJvMF7y1a6H91yAiwrWpBWFSx4YMcZhiW8C8rkby9aOG2ivvcvofeHVcgGytsefqou43/d2QJSk8WW+HfdfFsnIaDllahKadm2vSxfsiitW3tqzga7Z8GUCYH3hQYA7K7/zZBPP/vs0AF8WhWLeXHjFi2kUfPmsnbJkph3rL8s97zzpPudd5Yfu+eX4d/3gfZ3GHDagl1vA/AmbdqIbWEILRHPsXttdYKtBvAGFdJpaEbnzs5WgaBVCek8q65fa//sfPuHX+WDCfkye/FSWa2JHe2fm53aZMmQvN5yxLZbSIes9VsjKAggkBwBAgDJ6WtaigACCMQWsKX0X730qLM/uyZndy1xm2WWb9f9tyRhqUrZgW3fTJsp93zwmcxZEpzB3a7vn5sjw/fbXXrlrE9+5i5RS/I32XV/zT1wUawl2HHBLGhi2wDm/vpD3Fuc62zmf2/dY2/70b99/Wn57vWnYt9vg++dTzhfJn/xYeDqAcshsN+lt0tOz36+z41zFGFQhSyQs+v/DRfbymGD9DH3Xi1LF8yNXf+wC61t2x/7JxmoffXZM/fLhI/eTOu5Fjzou/0estleh8j7mtXfVmnEKamcC99rMsCwFRmRAYD/vcxm8mdcdJHv7HWc+nivycjNlcatW8vKyZMDb++ms+C2BN9ZCu9JRpi6yVYMLNbZfvfvez32mHQ49dTy5wYda+h+cbOePcVm4Yv1CL2gYrP47fSYwsmHHx4YDGmre/LLli93VjwEFRv825GHS0aNkoLTTgu8rqkaNdXl/kFBgs66msDq686T4E2mWJW+qUv3LFu5Sh7+5Et596eJYgHVoNJcT+f4ww5byTHbbSlNmwQn6axLbaMuCCBQfQECANU35AkIIIBAwxTQf3GcqXvpLfGbZa2vTrFl4gN2GSZ29J4Ndr1lpe7NffjjL+XNHybEnkXPzmwpNxyyl2zaJbfC48KW5Ddu0lSGnnut2BFyNV3iZvZPvTe7a0/Z58KbpHXHLs6P0gki2D27n3G55OZtJj+PeVU+f/b/2bsOMKuKpFuSGdKQ45BzzjnnKOawhvV313XVXRQVhJWcQRBlzbvu6uoqJgwgOeecc84MGYaBAYaBv07jZR+P9+7t7ntfmKHr+/wQXt8O1Td0VZ069X7A5cjwLBzauIJL3w2SJs/DQHBctHjuDS4LWfDWuIjSz/touLITxHfiuE/KNW7PqIJnKIbLLEIQjZ865nU6d/Sg1JbBeQCOB1Q+QH97ls+lRVwZwIkcEE6DWnxdrW5P0KrvP6WNUycGHc8OVeF/0Y0rV4TRCrh70qZNUmvwbZQ+d26Kve8+QiWB7I0bC2cCWPOT4+90tlhEg8SR3oMvvXRbxQD0CXQA8uaRfrCHc/MtI9iX/f/W2Pz8x48eLSDzgSRH69ZU4qOPhBNh7yOPCJZ+f8nDhn/ce+9R+ly5RMrAsSFDbmsCdEB+RkkU4X9PPnw4aD/Z6tcXaQxZKlQQxIKB1oaOkVpR/MMP6RrrBuvzT4cQc/7kEzrcu/dtxIT5uCpAcZ7nPZkyKe9PtF2w9dgJGjplLp284FwJA3PHfd+hcjl6pW0T4wSIts008zEaCJEGjAMgRIo13RoNGA0YDaQVDQABgCjz2h8/V3YEAKJesl5zNsieJuT9B5JLV5Np3MxFtGCnc+13/+uLxuakUQ92pMK5ctz2E8rJLf7s7TucCTIGsZt9AwweDP928HEcuOGAaPbs64SIs68g73zOB0Po2Lb1AacRyJFyOfG8SB/wrw4A3bf56yCKq97Afkls6G2a8T2t+eFfjkZy9rwFqM6DzwpegUBl/ax7BX0lnj4hrcqMWWPY8OdUCC45aBn+vhejr9l/H8Br3B20T+i1WPX61PipHrc5JnDBAU5ngRMgWKoE1oKxa3HJwnQcFT1zaI9IjQiEHNDmr2A9Xz14kC7MnSsi3SDZu7ydHV4+UXqQ6GUsXJhg8MbUqkXIy0eJunt4TrfdJ8wTED9qFJ1lcjsYxGhXuH9/ysUM+PRbuUXA3FGCL37szTKPiPoX4Jz8rFWqCPQLOAP2M0N/Cl8fx+3yslMB/+4rcF6c4ag7cusRUYczAmX18jHRIMj1kGoAST5+nE5ymcNTnI8Px0TW6tWpICMf8jBxn9XG6guOkGsnTxIIEQu8/LLgQbDm7N8PkAx5OdpfgJ0ZVhk/jAe0wKmPP6bjnLKAagaoPoDxYhllYFVZuLR+PcWzswMcA/dw5YW8vNbC/foJ7oHExYsJ6RlwyMApUJxJFuFcSO2yct9hGjVtPiVcvqK0FDw7v29Ui55oWIsCJ1YpdWcaGw0YDUS5BowDIMo3yEzPaMBowGggmjSQeCqejalltH/NIko4foQNpLO3UgRwiMySI5ay5clPRSrXohK1m1K+EuWEQRVMrqVcp3GzFtGsrcENO6f11y1ZjAbf24YAZ70lKFG2bDat/OYTMUdEhUvVb0kNGIHgb3Q79a/6O4zg47s203quqABHACL7EOSjF6tWj6q2f5DyIAUiCIeBZUSjIsP5+MMivzpbngJUih0pldt0p+xcks9fEH0HUuPghuWifa7CcdTg8RepGOfQBxvHv4+zR/ZzKb3v6PCmVbfy5uFEuLmftals47aijF8gw9+/L6zh3NEDYg+Obl1HiaeOExwVlmSKyU7ZOMKPUpLlm3ag2CJs5P5muAbTNwgqD65fxnP8lg30vaKMIO456KZE7SZUqXU3ylUoLuh2XU26SNvm/CzmBL1ijphH4Uo1qXb3pylPXOnbrsX8lzOvw/Gdm8RYuIcKcjnGho+/IOZrxGggmjSw5ehx6v/TLGXj31pDxvTpaRC/RxuUCv4MRdN6zVyMBowG9DVgHAD6ujNXGg0YDRgNGA240AAyU/+7fB19vmydNOw/0HAwAnt1aEbtGcZqxGjAaMBo4G7TADhT+vwwnY6cC165QkYn5ZlkdcxDnQThqhGjAaOBtKsB4wBIu3trVmY0YDRgNBDVGtjMEas3f5xJIKxyK7WKF6Fh97W7HQXgtlNzvdGA0YDRQJRrACiqMTMW0tztwYkhZZeQgVE4AxkF0Kh0cdlLTDujAaOBVKgB4wBIhZtmpmw0YDRgNJDaNZDIRv/fJs0gEFZ5IVkyZqCRD3SgakXvhMd70b9dH/tOnaVzl5LE2IZJO9TaNv0bDRgN+GoA6VPgULnGKS1eSNNyJalfl1YEZ4ARowGjgbSpAeMASJv7alZlNGA0EEQDKIkEo3M2H5rWHDhCxxMSRZkk1EYuljsXta1UluvMV6JsBgIZ0nto0tot9OGCFa6g//4T/H3j2vQUk1iFU0BgOIQZt1dz+cLcXJXgKSbSwj0UkyljOKdhxjIaMBq4CzVw5mISvf7dVDp4Rq7MpYyKCubMTu882pXy57izWovM9aaN0YDRQPRrwDgAon+PzAyNBowGPNAAjPxFu/bTPxetcqwxnyNLZpFT3riMIfryQPV3dBHPTpfe33NZNJf5qv4dA7YK+Go4I1fjZy+hJbsPUDY2+K38W5BpVSlSgB6oXZUalSluWLWtjeJnECXsTnKZtqLMYA92eyNGA0YD+hr4AhwqS9fqdxDgyswZ0tPw+ztQzbib5UmNGA0YDaQ9DRgHQNrbU7OiMGsA9csPnz1Pu46fpm3xJ+kQe+JByAOD8yx75/Gnv4BgJysbDIgYls6fh0C8A4MBEejbmMzDvJa0Ohyi/O+wobaKo7SyAiMOToDWFcvIXmLaSWpA9tBaiEv7DezWhq7yMybDbh2XJ5bGP9KZYvm5CpcM+3Ue7T5xmsY+3JniEy7Q+3OX0S7+OwTzn/BYV8qTLebWdPA+AGT330tWE6J3HauWpx6tG1P69Olo2Z4D9OH8FdxPItVhToN+XVsLMq7TiZdowtylhBJfGbndi60aUscq5cO1RM/GQRm5I2+8IaoUoEQbSq/l6tjxVgk4zwbijpAXfYDfxdApED9I00hIukJ4X1sC3ebjKGd1Tt1oXakMVS5cQCCBoln2nz5L363eJNBLp/n+ucG6xLuqSGwOalPRoJeiee+8npusIxUkqY/UrUa/q1+D3pu3TKriykv8jrm/FpeLNGI0YDSQJjVgHABpclvNokKpAeQurzt4lBZyzfINh4+JQ7xXgg91AT6QNilbgrpUq0jF88aa6KFL5W46Ek+DJ88VOdqqkpORAMgrr1Aov+qlpn0QDZy5eIle/XaqcJrZCYyavp1aUPPyXC6P5SNOF/h+zWbba3JlzSIM8VL5codN/9+t2USfLFx1q4Y2nBXjZy2hHcdPiUM3DHzLpPStegDjE+SHSDUZ/WBHoY+3ZiwSBn4yG6/JKSmElAakE4Dd+8SFi+I3pBwAmot1Fo3Neds60f977IBYsns/37cdw6oHGYVf3raNjnKt+rgJE+j0l1/SUa7Jnu+55yhu/Hi6J5N71nEY/SiF9tXKDbTxcLzQoYrAIfvHZvWoXeWyUecIwN5+z/favxavsV0X7o3B97YVTmUjaVsDePd8vGCl4yJrcCR/aPd2Ii3pyNkE6vntr3xuuWR7XZfqFaln2yaOfZsGRgNGA6lTA8YBkDr3zcw6zBqA0Q/4+KS1m2n/6XOe5i3bLaUwRxAfZ699G45OGWSA+qYvZmj2W8yO7IZlPmCNefWpmCt+08DMrbuEoYvIpZ34s/qvP3SMKwbM4AhucKMOB9xRbEwjkhsuOXEB6Qw3y2/VL1WMnmtaj3afPM1OgZVs2He6zQiH03D09AX0aL3qIj2gH1dA2McRXUTb/r1kDXViZ8GTzGGwgNsNZ2RBC3Z+wAm15+QZgYQ4l5REvb6bJqLYgSC6mAPygeEkGMUOgEqFI+C4YiKySxs2CPXH1KghDP3EJUuEkU/8277f/54yly5NBXv2pPgxYyjfH/9IWatWdbVd0MfP67eJyPhZDUef/+DVixWiNzu3orzZ/4fccDVBDy7eweiyvkyamXD5imNvQJKNeagjO5OzO7Y1DVKnBnAmQRrVTnY02ok/qz+IAgf/MoeW7T1oex0cr/0ZgRTdeJjUuXdm1kYD0aAB4wCIhl0wc4hKDcA82ccH708ZqruKobeBoPzhmng0R6bCpQPVcRABHPTLbKkDs13fiEQP4rzyBqXiVKdg2vtpAIZav59mCQSNnQAJg/SL9pXL3WoGQ/vliVPoJEfC7QSGcjNmsQ61INoMBFCJvLlFNG0g32u+cwuERkC6AKL4r7VrRlc5Oo0qCICply2Ql9Iz4/Zgvs/g6APUf8DPs6hgruyUcv0G9WEkRNUiBRkFcFMHSC0awhE9OBx8xR+N4HR4X7HvEI2atoDycorCiAfae2IwAuZ/8M9/FsZ++thYylK5MqWcOUMF2ODPVKwYXT1wgHZ16UJX9++nnAz/Lz1xIqXPlUtru6x0CqBDLkgYxiqDAF0x7P72FMfGdKQF36LxsxbT1E07pKfyGDuZgGYwkjY1AAMehrwT8z+QIGMe6iRSiSz5jDkDvmTuADvB+2YEo98MmWnavH/MqowGjAPA3ANGA34awGELMFLk4sK77hSpDKcC65UsRq+3bxZVkalwrl92LOyfTM64bH/gAejbuaWJhsgqLEg7pGMgink5+X952IGaBmKhBoqjD1+7zaFsYLgcAKc4L7/H15PFAXkc8w4g0gZCQETvUZLwmcZ1OMpf5bZ7Jik5mTKmSy9KBcJg7cURPHCGZGKjv3fH5rdqbwNtNHjyHKEa35JcyGVHOgCcBUgb8IV5WxHBfNmz0QCO3MmUI4RDYv6OvSINwSvEwDU29g+99BIV6tuXruzZQyc/+YRKfPwxHR87lpK2bKES//wnXb90ScD/4955R5sIEASSI6bOp+0cGQ+VFGdOCaRa5MkWPk6JQGuRTZvxvTYSfBih2gfT7+0agNGPZ3cxvyecJFBllHn8zANhZBwATtozvxsNpF0NGAdA2t1bszINDYAsziLbiibD33cpJsfTfmNNWSSNGz9Ml8jk8WMqgRwuMJ7fZMg8kB12Ei4HwLZjJ9khMV0Y/hbvAKD3iOpfZqTDWxx1QzWJYGI5EBDV94/Sfc057J8uXi36RlUDVDeATN+8k8Zyve9A5IKb2emF/H+sH6lDMgIEwAfzlwt0QY82jT1LM7owZw4dfv11Kv7RR3Q9MZHOfPMNFRk8mI68+Sad/+UXyvvMMwQ+gJKff04Z8qnlqsNBixKeIDNzk9ojox+06ca50D04F9oJTSHbn047mfQX/369dOrozNlcEzoNyObxB7sHljIx5kBGD9idcQwCIHT7Z3o2GogGDRgHQDTsgplDxDUAKCkIxlBOx5clOuITCzIB5AUPva8dVw4oGK1TjMi8AMseN2uRFMuxygRhiAWCXKv0cbe3BQljTyb/Q8TbSYByAXmev1gRa7vrw+UAQDnJias2EtIVAN23SkZijluPnqAJj3ejfDY55JYDAUbsQ3Wq0p9bNLi1LCAJft24nfyRENa/1ylRlO/Htp4Z7E77ofw7v0/PsaF/6OWXqfCAAXSDnTfETpH8nBpwiB0DCVOnCidAwV696B5GP8gKnu/Plq6hbzjXP1wO2mgwpC2HkKyerHbhehZU52Xau9PAj+u20Pvzljt2gtSiQI5I33dPsE6MA8BRvaaB0UCq1oBxAKTq7TOT90IDKLGFqJpKiTgvxnXbB0qdDWUjoFIYCc/czjnU16O82jjeS6e8SJ15/KFpXUHIaERPA1Zeu9Pe2DH5R4sDwILbW4RzIOuDAQ/n4YCfZ7OT47yjA8CKwqVnB4Kvc8nqA2XeEPkHAgAOKN9/92XohlH8LRvEE1dtENUDUHngKSYSBAph2JS5tI7JE6sVLUgvc4R/0totNH3LLvH3QcwU/w07MCZv2CaIE4FCAILhH0xeiDYwfK33y1rmbJgwZ6moVACCub9xOowMy/zFVavowP/9360cf8D/k48epbM//EBx775L92TMKH0zYW54tpFiEW7pXK0C9WzXNGIoAJn7PpBOzDsr3HdK6MfzfQ84jRaMyd84AJw0Z343Gkj7GjAOgLS/x2aFNhpAbej+TLYVf/5CqtRTOfbw4/AOo+luF+QE9+b8aJm9BMPxa3ygB2v6IIZCAobtJKIcG5OxGdHTgBW9drraLvIkYwiFI+ppQbIblSkhlrOBjWwQZuFwjjSFUkwM6ESgZcH5kdLz7mNdbxHw+SIlfA045IH3YAJA3N8WQgJw+AmMFpjMaAFwEcABAP4B8AOcSrwoYL5WWcFMv5UXTJfuHsoTA9K/DkwAOF8QFyKFAWR3Q9hhAMcE+rjK1RZAfPl4gxqiWgGcHnAKgLtAhWX+2unTdGzoUDrJ6QAZCxQQaIDCXAow/4svOt0Kt37H2GO4esLSPfbM5dIdKjbEet9mnoc8TJYYbrHSSpDioSqB8r9V+zDto0sDOLOg0sf5pMu2EwMyqX+XVrfKqPo2Ng6A6NpTMxujgUhowDgAIqF1M2ZUaABkYv05WqdTHz4qFvDbJKIhRzXS+kBU+R2uvT59y07HqaDEFyKuFiuybC3llhVKUz8+UBlR14AK/N+u/nSkHAAHuPQnUEK4B0Dsh6g5ILivtW8q8vzhRErhexCCg/cLjAZAOzux+BD8HR7WAR+pAb7IAOvQDui7VepwD5cbRFlApArg335ct5X/2yII/TAfGPgvc/46+AR2nzhNiGSXzp+H1uw/Qk82qsl8BTMpJzsPx7Nxu43J9MAqjsj+3/g+B0lYLP+WKyYLzWBEwKvsMGvHTjBUOwB3wJvcphXrI6jwPBMXLaKT//gHFRs9mq4ePEjHhg0TaQA52rShdFnliPUibfxjfZkzpA9YdlH9SVC/wpcrQvVq4wBQ1Vj0t5eF/9shqYwDIPr32czQaCDUGjAOgFBr2PQflRrwmiU+kotEtG4kR/OqFS0UyWlEdGyUlQOSw4ldHtwJ0FWFQv+rj24xqyPSZidwHAznsmBZFWDLEVVKFA2uQmIWLP8fy3FyACAKbhnHXi7/Cy6ZBX4Q1FW3cvthoGfl8a5zmb7Xv59Km4/cjNDCSYAShijnF0wQuR/K0faFDGf3R5ZYqRKItlvkgujHShkAr4CFGLBQBE8y5L9J2RKicgDucd+yX1YEeQs7PH25CqxxUFkEaQbgNAAPClAH3WtWpk84FaB28SL0FRMSWiiBUvlyk6ULJ+MS5QCPvPEGcbK+YP8vwiiA87/+KqL/Wcrfye8QSFeh4vTQuTciBadHJZo3GNmkU+bQaY909GCuiZwG4OiGkw4lAJ0kWP4/rpNxAAAl15+riUSS/NJpjeZ3owGjAX0NGAeAvu7MlalUA8cYQotSWoB/eymoF48DMoj5KhXOL2p7x2S6WXs3R5abf164fFX8eTzhAm1nFvHFuw+IMlbJXBPcjfiWCnPTT2q8FrBrQJ1X7z/sOP1AaAnZ+vKGFMlRvUEbyLL/I5ruX97O6lSmCkCoCNtgqI+ctoCJ/orT7xgS3/+n2VSvVDF6tkkdkX4D6H2/n2YSYPrjHukijHA78YV1+xtpwZj+rdKAvk4IOCVgkOPdA+OgLEf3+3RqKeb00lc/C36Qv7RqKMgXMTffUn+/MIoBef33sbH/l9aNqDeXJESu/8ttGzPzfSUxfUSfX/jyJ4LuP3ryPgH9t/bylqOGDfx4jvDHjxlDxUaNorzPPiuI/cDyf5SN/bgJE+j0l1+Ksn+5unWjEowIyJAnj+PNBCfJf+F4WbYubIR/dpOKVAqQivPMf/52zjTHDTANok4Dsuz/mLjd/SpTBcAg3qJu+82EjAY81YBxAHiqTtNZtGsAcNIBHCl2KiUmuw4cvBF5u69WZarMh+10DP9VFUS5Zm/bTR9zxE0nyoPxYHC89XAnKpM/r+rwqb494MiAYDs5UYLpSBZiG/XM61G6kyo5zHa1y9QedH0AACAASURBVGX68c+n91IlqBQCeP+B02eFsYxyk4jyd6pWnn7H5JALuSb3vxhqL4NA8L3n/DkLrAi7v8PJOrQDlo989MK5ctLQX+fSEnYiok79sPvaUzmG74MLA/B9RI5hBLSoUEpEDeEgeIXTAbpyWTvBl8FriOeyp3AAPMhVCGDo4/0IQsO+7EQAVwAI90az4yOF196/ayuqUaywcJ6iXOqt9w3/dnTQIIqpU4dQ/g9/5mjZku7hd+PBHj0oc+nSVPC11+j4uHFUqG9fKeMf+zZ3+x56a8Yix+faf4+xR3CEPFSnGtUtWVQ4Q+AknMYlFP+xcJV2lRdfQkYv7yunvmRqtgfrIxx8GE7zN797pwE4Iofysy1TAeMldvzdXytwGpLlTLSbGVBFzzSu7d3kTU9GA0YDUaUB4wCIqu0wkwmlBhBRAsM1GLPdCg7+j9arLsp3AXbshSQwudaY6QtpuQS8L9B4j/F8/tisnhdTSTV9qET/g6EkZB0AJiKid1vIklahdzsjy5cEL9hM7BwIerMPfBUMYHAA4FmFY8ASWQSCdc8lXrlyh8PASnPwv9/gcAD510Euo4j3D8j94BSBY+scE4Lh3/Auwv8L4XnBQYnZYY7CgcH/j+ohcDSivVXyFH5L/B1tkNpg8WPAIYD+L/CfqERgjdmxSnl6pV0T8W+QpM2b6SDn9sPAPz95MgH+X3TkSEqfIwftbNWKkk+coJwdO1LpiRNvVQSw2w/dFC2Qovbq0FzwHAQSOAHenrVYyoDyvz5SCKDPGOXxJSMhVCWSvAWqczXt5TQgS6TqtPcyZSXtHAhyszWtjAaMBqJZA8YBEM27Y+bmqQbAogyGbhxwdQXRpfoM/e3RurEg3vJa3CAUInVA9VoHKv3J5v7DUEGeMwxMfzEOABWNq7e1IO0yV8KhhnJ6gUQG/hpqngYY3HM4Mt28XEkRWUYEHZB4ROE5YM5IoCr0XNN6lIGNczvBc/63STNExB15/ojgWwJo/gfsXHiJYflIWfEVRPVHTJ0vyvEVzpWDXmjZgEpwxYG/z11Ga7lsIAQogCc4TeHn9dsI8PEK/PfX2jfjCPgOJi/cLiLqtUsUpRf52m9XbaJZjD5CulJvNpxPc5qAVe4Phn/bymXpifo16SsuMfgL9wfpWKUcPde8/k3HJzsMruzZQxny5qWLK1fSgeefF22yN2kioP7puNrAuR9/FLn/xRgBkD5XLsfbQOcdCMcLdNG+cjlbFJYKGaX/RJ3er4jK4r90vzlFHBcq2cCJ9yJYN3bpNJJDm2ZRpAE47Xoxagdknk6CahXjORWpaO6cAZs6pWThnOPLF+I0nvndaMBoIPVpwDgAUt+emRlraEAlUhyse0TTAIl7mOts60D9Zae95+QZQfqkWp3A6aMvO35qaQdIMw7Hixl67SR2hEiyDgBDqOWk5cC/y0atcLUds7wMWWOo87QtQjaUyAPLP1A3MWx8jueo8iYmAQSbPiLsd4tcPXSI9j76KMWNH0/Z6tenC3Pn0t7f/Y6yVKhAxZgTIKZePTr92WeUtGEDFXv7bcENYCdAK3yxbC39h/P+ZQXP9gAmKysSG9jY8e3Hl3xRtn+rnZMDYPny5fTkk09SrVq1qA6nQRQpUoTuvfdeio2NVR3qVnuZtJdgnftyRWhPwFwYNRpQQVKB+2MUk93CMeYvMs+AcR5FzbabiRgNhEwDxgEQMtWajqNJA7J54sHmDOMfZbAQEVPP8lfTBD7QMCimbtqhdKET7E+ps1TQ2CqBhtQJJ3EbWUb/hlDLSct3/q4StXJi8JfJWw01Uzsg8rO27hZRf6wNc0ZOPZAAazgC70uyp66tVHbFb+R/CbNmUan//pcyFipEF1esoBPvvkuZSpakE+wUuH75MqXPnZvKMAogR4sWjgtUdX6ClLF3xxa3UhYcB+AGuhF1OwfAFU7lGDFiBNWtW5dOnz5NP/30E2ViAtjhw4dTuXLlZKYVsI1M2kuwzp0cFtqTMhdGRAMqSCo7Bn8Zp1IhRhdNeKwrI5NiIrJWM6jRgNFA6DVgHACh17EZIcIaUIkUB5oq4HC/b1SLnmBSnFAb/9b4KmQ/vnN2rM0d4b3wcniULZu4aqNjl06OERmWbac+HCdxlzZQiVo5EfhZ5HjBVBlO2Co4AEZPX3AbmSjmDzh/UYlIdFq4HZKPHqXd3bvTpdWrRfS/+AcfCAJAS64nJgpugIxFi1KmuDjHJas6PoH26Mk8BHblFgMNGgoHAMb54YcfaPbs2dSnTx/Knj07vc2Ih1deeYXy5/9fyVFHJfg1cFMC0JRxs9c2DOFlew7S9C07aS+j7s7/xp0BdF++7NmoVvHC9GDtqlSK+STC9d23m7EKksqOwE8G8RbqVCrV58C0NxowGvBeA8YB4L1OTY9RpgGU+wN5FmpZ60iNuMI0tHs7z8j+ZOYgU6c3UD93C0xdJbLsRAwnE1m529IrZO5RmTYqDOZuYavIyYcBjlKcoRA4M1Dqr3XFMgL6jzz/8bOWCCdAg9Jx1KZSGVECNBqMhVCs37/PxMWL6eRHH1HhN9+kw716UeLSpRTHef55nnrKEeofaH4q7+l2jMR6rV0zR66FcDgAEP1HtB9/fvjhh/Tee+/RxYsXqWHDhvQP5kFw4wCQKdcWbK8Ni3tgzaDqDoiAJzKvBZwATlKxUH76W+eWUikmTn3p/g7eoj7MGbLt2AmpLtymUnVhVFNPrhhixGjAaCDtasA4ANLu3pqV/aYB3Wg6Lgf0fxCTxzUo5RzB8lLhMl76u9kBsIzZ163SZk56h8HWlw9wwQyzUVzmDGUY7cTAaZ20HPh3J7Ip36vsKgDIHIDteB70Zn/7VScuJHLpvOmCgA/Qf5TYQmlIRJTBOg/SLNVotBfzUunj8ObVtOhfY+lGyjVq33ME5StZXuXy29ui+gH+Y9K7G2z8nmDD92i/fpT7kUeoKOf/Jx87RokLFlD+l16ScgjIvqcRnRzCDlmrUoHqAnQRAIGqgOzbt49e4vW98cYbAuqfJ08eunr1KoEP4FcmPhwyZAjlkiA+DLYGGbb2YNealKU7NQOCyTGM3FnKkX8VAa/H0O5tCU7KSIgMAao1Lye0moxT1tw7kdhlM6bRQHg1YBwA4dW3GS0CGlCBzvlPr1bxIlxfu13YD/Yq0GnfOd8NCABVqLDdYUYWSWDHIRCBWzpVDAnizQE/zxa58TLilqfBK8gzooJfrdwgSvzVK1GMHuTKBPmy38yFPZ14id6ds/SO8n+hIs1KvnyJDq5bRntXzqdT+3dSUsJZusHkl5As2XNRwQrVqFqHh6hgWa73jVp+NnI+/hBNHf06Xbl4ga5fS6YKLTpTk9/3lNkauTbsDEhctIj2/+EPon16hsHnZoLAQmwcO80N7WXK3bk1/pEOBschHIiq4usAuMzcBkeOHBGM///5z38E2d+kSZNExL927dqUOXNm4QgAGqBUqVKqQ91qL+OcDNS5kxGoPaFUfCEi/+NmLRIcHjpSmY3/EUysp+t40hnTumblvsP8Lp1FuH+dxAmt5uSUdeJicRrf/G40YDSQOjRgHACpY5/MLDU1kJScLEr/AaarI5EyqE0KQPDdQirHK99MIeRhO4kTLFwm/x8lBBFxRPlHI/IaUCUws6s7LXMA9qJudaASdCW5zN44ZvfHvWQJSP9+XreV5u3YQ2cuJlHHquVFaVCn8n+y2ktKOEerf/iU9iydTSlsrEPAcZAlRyylYyb9K4kJdO3qTfLLe/j+rHP/M1Sjy+O3GdqHN66kuR8No7oPPkuV29xHq777J22fN5lav9if1v70OWXPW5BavdBPdkrS7ZKPH6fDnPt+eccOKvPzz1L5/+jcKTIPYrIxD3Z0BcWWIUALtlDLQXXhwgWR5x8fH08pXFIRcP8nnniCHnroITp37hwt5tQIOAKefvpp8R/2TUfcfLuc3ns680nt10xau4U+ZPJOlGrUEexj/y6tCI7GcIsKEsQu5U3GKeuUMhfutZvxjAaMBkKjAeMACI1eTa9RogFVI8R32pGMoujmft4N0D1ZqDD20i6vHL87RUPQpljuXPQ2G4CGEVntoZYp22f16ETg5xQd9upZtYwERPvac545Kg/A8PxLq0bCuMcBekf8KSrM/5aPSf/0TDt7PSaePkHTx/am8/GHKXO2HFS57X1UpmEbylmgiDD2LUk4cYSWffkeHd60ijJkzkIdXh1JhcpXEz9fZ4j/vA+H0f41i6n2fb/naH8Xjv6/Stly56eWz/elOe8P4f/PFxIHwA2OfB/q2ZOylC9PBV5+WfqmsSN5RCpWrw7NBP+CG3HzPbAqTCCyP3r0aMqbNy89wukOiPZPmzZNMP//+c9/pqZNm9KWLVvo008/paFDh1KOHDm0puxmrsaIu13l0OWr304V6TtuJBK58TJl+3zXZEfghzSmlydOseVDskvFcqM7c63RgNFAdGnAOACiaz/MbDzWgG4uPabhBKXzeKq3dffjui30/rzlykMM7NaGmpUrqXxdarlAFf5vd2CTPRR2rlaB2cabhsTYSy1615mnDLmi1S/qVQcroReuqJUVHT6WcEGQCcax48dXFu8+QG/NWEjgI4CAHGxAt9aEeuteytkj+2nWu/2pXNMOVK3jw5SSfFVA9hH993UAYMyE40fo11E96dK5M1T3oT/cRAGwnD64h6a91YtyFy1J7XoMofidm2jOe4P598eoEqMBpvI1hSpUD5oCkJx0iRZ+OoYOrl9OdR54hqp3fkx6iXAAxI8cSbEcEc9ahVMTJGXTkXjqy0Rnl5Ov3XaFl1VYdFOrMCHfdytSAL744gv6+OOPKY4rHDRr1owqVqxIX3/9teACKFOmDM2ZM4fGcylEXQ4ANxUAwE0xhHPWo52TQvLWcN1MBkEkM4hXaUYyY1ltZNPUrPaBuCqs32T04AWSSmV9pq3RgNFAZDRgHACR0bsZNUwa0IXSY3o42E94vNut/N8wTVkMIxOZ9p+PnREVzrmHcqxzl5KoJ0dyDp05JzWMHSJi5tZdbNAtsoWEZsmYgUZy3me1ooWkxjON/qcBlXvYrgSgTMqHFwdzyzhE1Y/+XVvf5vCZu32PuFeSGfLtK3VLFgsp+R+i/FNHcd7+pQu3RfitOVw6e4omD+9BQA00/N1LVKXd/eInwP13L51Fnd8YS7kKxdGKiR/Rlpk/UJu/DhaR/+lj36D6jz5P5Zt1DHjLnty7jdv0oatJF6l0/ZYhQQr4D4z85ne4qgLKsvlK4zIlqE+nFp5UYZExgAIpJFheNBwBa9eupfnz59PKlStpM5c9TOTyhyVKlKD+/ftTly5dtFMAZMjagr1vUCIROjNyUwO6DnV//UXCsaJCAIj52lV/cCqlavL/zRNjNHD3aMA4AO6evb4rV5oaHQAyEc9Amwmo8oTHuqZpqLpMzr6lGztiNui430+zaN3Bo7bPRaRIIFP7w6pKtmbH4C9jtHkRtbLeFcj1fqphrVtbsCP+pIhMJ1y+IvJ/X2M0yBl2RPVjbhH822jOSy9fMF9ItuzAuqU05+8D2YgvRp37jKesOWNvGwdG/qJ/jaOMWWOoU6+3KG/xMsJon/VOP6rYqhunDrQWXAGzJwxgVMBu6tx7LB3dtp7WT/5S/H/uYoHzmYEAWPL5O3zNLmr0VA8qUul/+gjJQn/rFM/lp4tX0+QN2wn12NtXKUfPNavnifGPIVRyqX3XaeegstolM99MxowZBfnf+++/L8j/7rvvPm11OaW92HVspStoD57GLnQyfGWXaxddl+1DtZ3KNw99B3N6y5wrTOqI6u6Y9kYDqVcDxgGQevfOzFxCA6rec98uI4UAUI1yW3O+G3L3VA5ydoeZFfsO0SBmA/eP6PruP8j/BnJpN+jViJoGVO9hu7xVJySBV4RnlgOgOqM9sO/Yf+TMopLB7hOnyZ+BHgbaf1esFwgARKlDIYjcb57xPRWv2Yja/GUgpUufQZTeu3juFG2b8wttmTVJpAjU4jz/Wt2eCMi2j/SAKSN6UPoMGbn030ha/O9xlCkmm4jqi/7uElHNpfZVixOXSFISO4S4BCLK/3Xo0IGADLiOigODBwuOAFVRdaD59u/Ep6E6l7TQ3isEQCQcKypzt9t7mbNQJDgO0sL9ZdZgNJAaNWAcAKlx18ycpTXghgMgUpB63TmndQJAmQiG740RzCGCfgay8b96/2Hb+yjU8G7pmzgVNpQ5bPouK1hkTYa1vWqRgqI8F+CrbuR80mV6jdNLDnB6SZOyJagCR/URiYYToGhsThrFkX6Q/1kCB8CktZvFv4M00GsBkR/y9g+uX0a17n2SqnN+/1wm7zu0ccWtoXLkL8w5+v9HZRq0Esb/0a1raekXEwQ3QKGKNajln/qKigFTx7wuUgGqMwfAwn+MpuZ/7C2cCmcO7RUOAfzZ7NnXqVj1+oJ48MLJY6JkIEgFW/ypjxjPt+9yTTowf8AroiJB4unjtPy/7/O8VnIawotUqfW9XqvCk/5Uc6ll7k+rzZo1a+jHH3+kdu3aiSoAS5YsoXHjxlGlSpW05q7qQPMdJFQlKbUWEiUXyaCInKYaqXQwJweo77ztzixO5LmRrHLgpHvzu9GA0YD3GjAOAO91anqMIg3IGBB2042EUa3jAABEFcRlMFTSqqgalcFyIZFbO3raAtuayjjsDeXSf0gBMKKuAVXYqlVizX8kGdK2x+pVpz8yTNwLCZTrHxuTle+FtqKihCWWMwrzG/9IFyqa2/vnDqUAQdZ37tghavPSQGGcL/rXWMH6f/VSooD912ByvmodHxGGOBwDc/4+SEwxHUPRAeMHMWCRSjVFPn9hdgjASXD5wnnq0HMEnTmyT5ANwkGQPmMmQTRYkA3+9j2H076VC8RYFVt2EUSBR7etE22BNkBblFLr8Mpwyp6voOgbXAWYww2OescWLs7pCuMoS/bbSRS92B83fcjcS8H6d4r8njp1ivr27Sui/127dqXp06fTcS6H+Pzzz2tN2Q0B4N2QCqaqVFnCV7t+gfIZwNwgXpX6lFmDKhLEjrh4/Owl9OvG7UGHvRvOEDI6N22MBu4WDRgHwN2y03fxOp0+fHaqaVAqjiG+bcP60ddxADxStxo917x+mmaqVy2NGKgiAmq2v/7dVDroQCLYsUp5eqVdEwEDN6KuAZUKAOg9mIHlBH/1qvyf7wq3HTtBn3N0H0iAmkwI+EzjOlQw5+1M/4HSBdS1ZH/F2cP7ROT+OiNWOr4+ivKX/l80OX7HRpr93iC6evECNXj8BVHmD3n/J5i8r93LQylDxsw0/e0+VK3Dw5SHeQHAI4AqAtevp1CL596gfCXKib7Ps3Oh5r1PUb5S5YXzoGSdpiI1YMnn42n7/F8FsWCFFp1F36gk0OzZ10TawEJ2DrR9aRCnIPxAhzevprKN2opyhTPfeZMN/5wB+Qq81o9qf6rvD6t/vAOGsDOwfqlitkOCBPDFF1+kw4cPU/bs2Wns2LHaHABuCADt0mlUdZaW2qukj/mvO2eWzIIMtgJX/ginqKJWgjl/ZBAld0MKYTj3zoxlNBDtGjAOgGjfITM/1xpwgr7ZDRCJSLAq1B116sc81NHzcmSuFe9xB26hkMgBnsBRkMk2URBMORDc2+OlpPnuVAnMAjlrZKJfduSBXioZz+SEOUuZM+I61ShWiH5av5UrUZynN5hpvVWF0l4OdauvY0zWN4MN6qw5clG3NydQDLP33xKOwM/9YCjtW71QsPQjDQDlALPnLSgM+JUTP6ZDm1aKygGXGUkw5/3B4tIStRpT6xcH0IH1S2keX1+4Yk1q98owwSWw+vtPqTZzCVTr9IggDYzftVlE+bPlyS/6RuS/698mCGLAQxtWUKm6zWk2Oxay5srN1QbepjNMMjiLrwPSoC2XHsyQST33PSSK/K1T1XvSmosMx8SBAwcE+d+mTZtEVYDnnntOlAdMp+lAVHnX+evMVAAIfBclcvnOAT/Poo2H45VuMyCABnK5z0hUgkH60csTpxAqochIsHQoGURWJNCOMmsybYwGjAZCowHjAAiNXk2vUaQBt/A/5Pcixzg71yoPl8iQ1GEuiEwMva8dVeE86LQsqk6RQJGQYKXcfPWWMX166tWhGbWuWCYtqzPkaxv26zyaz6kWMhIsii+T8hEsdUBmXJU2eIf04IN4/PkLty5rV7ksVwRoFjJ00N4V82jeR8OpQJlK1OG1UZQpa7ZbY19OPC+g96cP7BIwfZTzw9/B+A/JmCWryMdHZH7DlK9p3S9fUGZE5n8rC7jq209o47RvqXKb7tToyb/Sgk9G0e5ls0WqASoDTBnxiiAb7NZvAiUlnGW0QC92LhSge/u/JzgCIHu4/Xy+DgZ/5zfG0bqfv6C1P31+K21ARb92bS9dukSfffaZiKYXKaKXkiPjTAo2Bxkn09tvv01jxowRXbz66qv02muvUXp+l+iI6rvOfwyndAWdOaWVa5AS+A47gYGwQBqLnSAnHqiPHq0b34EACpc+VKsYBYviOzmU7FIHwrVWM47RgNFAeDVgHADh1bcZLUIa+OeiVTRx1Ubt0UN92PefGI4mS3btp3GzFhNggIEEkX9ETkvly629rtRyYSADzG7u/jDYLUePU38u+4eybXbSrXpF6tG2SZpOpQj1nqvybgQjrnJKIwg3Kdf+02fpu9WbuCLAGWrPxn/XGhUpM+e9h0osg7pQheoiLz9j5qzCKD9//DAt/+oDwQWQIXMWAfnPVbCYMNovcXWABo+/SBU5JSDl2lVRQWDjrxPpHjZGY2Lzikh9xixZ6McBzwuiP/AHVGzFOetje9Nl5gKo0vZ+hv5PoSucWpApJjsjD96lbXMnC4QAxurIjoiC5apy2/M0bXQvOnN4L8VVb0DNn+t9yyEBFEGt7k/doZZrjKL49ddfBVke/h8581WqVHFUHwj2EFlv0aKFKK2nI6rvD98x4Azs27ml7Tth165d9NZbb1GPHj2oYsWKlMHFfaEa9fWdq6kAIHd3xCckMsHnNoKj/di5CwSnCwQOYOTCNywdR12qVaTieWMj+i1YxGeAwZPnyC2KWwUiU5VJI2hariT169LKpLxJa9o0NBpI/RowDoDUv4dmBRIaOHT2vMj9Pp14SaJ14CYtUAO8fTPXbOMqE4AxtebAEVrN/+06fkpcimh/iwqlBPM4amXfDbKV87L7/DCdoA8Z8T0IHeOoLa49ci7B9lL/Mm8y45g2d2pAJt/U96pANdZlIrblmaV/zEOdworMCed+W3n49zCMPGvOm04+RONBtAcBxL7pM69SmYatxd+XMPv/9nmT6Wb7WCb3u8BOgGSBIED6wP7Vi4RRD7I/VBhAP8jntwgDrbUB8p8td346sWerIBpMYVRB9nyFRGUB9A1yPzgA4Izgf+DLbgjnANpdT0kRaQSBHAAzZswgRPObN29OkydPpqeffloKIj916lQ6efIk5cyZk6pVq0Zly5ZV3gbV94fvAC+1akj31wruqLhy5YpAKEDmz59PTZs2pfvvv58KFy7MnIvq72c3jPWmAoDyrRHVFzhxoPhPPhDxrRP8H/coUG/tK5eLal2YyRkNGA14qwHjAPBWn6a3KNbAVys20L+XrnGE/tktAWXAXm7TmOqULBbRyEAUqzkkU3OKBvsP+vvGtemphrVINu/T5P17t22qEcwCObLThMe7Ub7sMbcmIQP/t/bYu5lHV0/zPhxGe1fOv21SMPpR+g9GfwWG/vsy7QP+v56h/lvn/iIqAMDor9r+AS7L110w/8/7aBid3LONchYsKqoD7F46m3P5l1P+UhUp8cwJunjmJBWv0VCUCDzPxv7sCf3pGrP+o9JAxZbdaPWkf9GuRdMFkSBIBGvf/3+MQlghEALFazbkfovRltk/CpJB8AP4SnJyMn3yySf02GOPCXZ8RMyRH49yec2aNaPVq1dT3rx5Rd78rFmzqGXLliLqX7p0acGonyNHDqpevTo1atSIli5dSmfPnhXOgEmTJtGwYcOoRIkStpun+v6wOguWnnL58mXRJAujKQAlnzNnDn388ce0aNEi8e81atQQ63WaV6BJuyGrMxUAousZdjsbVd6KQO9EJ/g/CE7febSrQD4YMRowGrh7NGAcAHfPXt/1K0X0uD+TAG04dMyVLuAxL5s/Dz1Wv4aACoYSBuxqomnoYqdDjP9SkRqBEn6AT647eNRWEzj4oNIDIspG3GtANW81EHGVU+QL3BdvPdyJyuTP637CUdoDYP6A49d/9HmRqx8KQQnAOR8MIRAOAsrf9q+DRTk/rwUG8wcffEDPPPMMIaKPKP7ixYtFlBwGPQxmyLFjx0Sef3x8PGXkUoaNGzemnTt3UufOnemXX34RBvXChQupePHihMg7UAHdu3cXzgM70a0EEwidsmPHDsH2D9K/WrVq0Z/+9Cf68ssvqXfv3oL9/5tvvqH9+/eLFAfVVAC3+f+mAoDXd25k+1PhUsFM/clUZdBYnatVoJ7tmpqARmS32oxuNBB2DRgHQNhVbgaMpAZk4eCyc4QzoAAbkDWKFSYcvuLy5GLCoJskWRnTp6OcWbOYD6usMoO0Uz0Ux2TKSH06taRJazcT4I92EqjGu8vp3vWXq5Zb8zdasN/9mK/BznFTp0RRLs3W1jjfXNxtMP7B4o/yfpBa9z7JUf1nXPRof+mUKVNo4sSJ1KRJE5o5cyZVrlxZkOUB3j9ixAhKSkoSjgAY/EACAEoPY7927doi0p87d26qUKEClS9fXqAC4FSIjY0VhnauXLmCDp7E6IM3f5ypzP6ODgPdZ0AwgPDv4YcfFo6H9957j86dO0cgAsTf9+zZI/gARo4cKeasImB7f+WbKXScc9R1xFQA0NFadF6jet8G4n9YtvcgDf5lDiGlKpDIlriMTg2ZWRkNGA240YBxALjRnrk2VWoAfAD9+EDolBPu3iTuCAAAIABJREFU5eJycymhPzWvT22ZPEw9K9TLmaS+vmSiGL6rwqEGBHGA/9uJMf5Dcy+o1jD3J67ac/I09fpuWlDCRpOz6n7fkCIwiyH+F8+corga9Wnr7J+oDUf/USYw3AJCQMDlq1atKvgBvBbVlBTf8YNVmTh69CiNGjVKoBcKFCgg0Ag9e/YUjoh58+bRoUOHaNy4cQKhoCJu8v8xjqkAoKLt6G57kb9ffSbNoG3MfyMj/mSqIBIezyTCUzftCHp5WudRkdGbaWM0cLdqwDgA7tadv8vXDTLA4VPnaUWFdFUHhuFB97ahBqXidLuIyHXXOcd185HjgjV5y9ETdCrxIuHfIEh/KBybgx5gkiyQCGVg1IPXsu/UWUHgeD7pZt6tF4Jc2aHd290VFRS80JdMH4jcn7mYRJ8xz8acbXtkLhFt/KOWThU7UP3i7Uc6E0pX3c2ClKYFO/fRrK27aO/JM7c5vFC7vjSnKT3ZoCbViCt8h5rA6r/+l/9S2x6DacvMSXR892bq0me84AcItyD/f/v27SK/v0wZ78tvOpGg2a33TWZGb1WhdMAmyP0HegFohPfff5+KFStGKUyCCIfAK6+8IhAOqqKa6uTbv6kAoKrt6GyPL2sCf+tg+I+ZvtCxco21Cn8CSAQ48N0EqiSYPN+iPj1cp1p0KiJMs4K+9/H78xc+34BwGegb63xjVYVozgTQv+OUT6ALjRgNpBUNGAdAWtlJsw5lDVxLuU7frN5IIAe0ygApd6J4QRcuM9eTy8ylFjlw+hyNmjafdp04bTtlHD7/r3Ed+l2Dm7m8soKP75r9h+njhSsJY1kfXtnrw9UO1RYqFylAf+NyYCCt80Jw/x04c47mbt8jDns4sJ1lA9rSQZ5sWem+mlXokbrVQuJYcbsGPDNrmV9hLhv7Gw4fE8a/jvgSV8mUrPIiZxX33THWN8qAreL7D06mc5cuUzIbcJbAiM7Ne1C9aCFCKbiKhfJHxT5g7rO37qYP5i8PWiLUWkOgUolJCedo6qieXM6vGlXv/ChNHf065S1Rltr8ZaCoCqAqN65dofNL/0GZi9agrGWaqV5Oc+fOpRUrVoh0gEyZMilf73SBE59EsOux/2Mf7uzoJDxx4oQg/7v33ntFKsDgwYMFR4CqA0C1fKb/vIOV03TSj8zvvkYSnnkYldazAidwvVLF6K+tGlFeHyJPmX6tNijLN5sdWfPZoWWV5cM3JS8/f0jDeJjfgSXzqqVTBBrfcprBmY3vjfXdxxpKcMk/ID6ASApndR3rXTR/xz5avHu/eBf5vodk9ehPpupEfOkVjwp0uOFQPC3ndIONR+LFN8zXWQ8jOjYmi3iOGpYuTk3Lloga5y0CQW/PXkxA3sChZyemVKLsnWjapRYNGAdAatkpM8+QaQBQu2+5vjcOirJl5nQnA09y/66tU0UaAIzS/j/PZsNIzrALVIPYSU8wft+asUjrwOPUdyh+d3sIsA7SE1dtpCW7Dzg6nnAIfpUJmjpVLR+K5Sj3iflvOXqcvli2TqBndA6q/oP6OgCcclYDGbQqi8DzjcM/nvVTiiVBcZBtXr4kPd2oNqFqRCQE+v/v8nX0Oevf6cBqzc+fGOzk3m00fWwfavTkXyjhxDFROaDZH3pRuSbtby3petJ5Slj5H0o+tZvSxeSl3C17ULqssQGXfPnASkrau5SyxNWirGVb3NYm5eJpOr/sn5Ry/qi4PrbZi5Q+R8GwqQ76Gjl1vnCyqUrZAnnpLS4ziciqjCCVAc4MkBWCp6BHjx4yl91q4xbpFKiahtIEgjQ+yo6yEazD7fEnbbtTdW5b75IP56+gnVzi1u5+xrP3bNM6bKBX0/52gv8HXBAH2elqJ+04Te+1ds1C7uzDuQPvoSkbtyu/iwLN33f/ZXhU3HzLsHe7OSgAtJbOdwDVlPAeBbomFKhBmftelQ8qEFmtzDimjdFAtGrAOACidWfMvMKugavXUmj2tt2EAwkIeEIhOkZyKObh1Cc8+H1+mO4Y+fftR/UAeObiJXr126l0mDkZUovE5Yml8Qw/B3+Aiqgcdv37jYaDB+a/niN/iDrDUPFSLAMVRFVgvV68a3/Q7lHZYdh97ZTJ/3Ag/n7NZvqGHS9unXyIDnZkh8zzzOmBqGs4BcSIqGRyOfma1LCBSL5O7d/JDoA3KPlKEt1gnecvXZE69BxBmWL+h2y5sO57ypAjP2UuVosSVn1JWYrXpSwl6gcc8+K2GXT12GbKXuMBypi31G1tcC3dSKF0WXJS8ukD3EddunJ0E+Wo+TClzx76qhsyiJJgipR11qKqweTJkwkOgHXr1omShfXq1aMhQ4aIMoGyootUsPoPxXtCxUhS+bYBZj1h7lKpyKu1PjcpdCoVgEKJpMBaYPijHPG0TTsdHcCy9w7a+e7/Jo7E92X+gGDvCbwXBnI6YiOOyKsK0o3GMbeAk9NGpt9IlVUG+m7IlLkEwlpZMcSzspoy7VKLBowDILXslJlnSDSADwEiG8j/konIup2EyiHJ7Vhurp/JcExE5mWjjIhU9+d8WRyaZcUt4ZXsOF6204myqcAMA83VF4oMg+YKO6osQU5iqPMSEQEcNW0BbePnRPZ+UNG55QAIFfkfDqwjOY3Fa8cFDq99OSWkcuECKsvVbivjIPHvPBBfwnU2VFd++wltnfMT5StZnlo+/zfKWaDIrUuvX71IF1Z/TRlyFqKUi6cIaIDr1y7z3wvTPRmz0uX9yylTwQo3//3KRbqRzI4E/j19riKUcuEk5WzwNGUuUp1/P0cJq7/ifztBKZdOU0yFdpSpQHlK2r1QtL9+JZHuyZCZxzjNyICXKEOs9/wDbqLqL7VqSPczt4mTJCQkiDKAX3/9NQ0fPpx27dpFGzduFFUAYmLkeCqwt2BrBwJGV7z+tsBpNpDntJpTZGREZnw4EhcxzB8GJAxhVdF1AKp+z/xRM6rzDNQeqV0/cGUaoKfcOiED9W85ALLyNyEU5H+4H75ZtYm+XrnBE+SXtQY4VO+tWYmea1ZP2bGruy9ODpJA/Rq+BF1tm+uiVQPGARCtO2PmFVINIOfwO4b9g0ArFB/jYJN/smEteqZx7ZCuzW3nMvBBGUPDaR44SHy6eLVTs6j6HeSBEx7rKpXDiMPuEo5m47ALw92NAIaMA3MgjgQYoi+0bECNypTQhscGO7Aiav750rWeRqp8x/KNUHtN/gf9T2MG7PfnLQ/Z/BEt7NWhuchrDbXoHFp1+BJSLp2lxA2T6PqlM5SSeIoy5i/HQXy+965coHvSZxKGe/pseehaQjylYwM+PTsKMuYrS1cOraYMuUuwcc9t2XEAJ8G1hOOUknSW0mfNJa7LVKAiXTm+lRh+QJkKVaarJ3YIx0LG/GWDIgzc6FW1JKU1VuYM6Wn4/R2oZgACxWDzAfP/Sy+9JOD/AwcOFEgAWTlyNoF6fvsr82hckr3kjnZef1uc0nH8J+CbyhNoEXC2f8HpK3jv63K9gPhz/CNdqGhu+RQc1TKymLvXDgDZNArtzecLrQg1Upu8Jv8LB2ly4zLFqXfHFpQ9xKgqHUeqV3wJbvbXXGs04LUGjAPAa42a/qJWA1beGpiWkbcWimim3eLd5i+HS7GqMGPM67F61emP7MFXERwGYVymJpGFAeLQ+fGClTSZ8zvDcZ+5gccG0n8COyzAQA1ip1CKBbctmDObYzqIyj2GZ/1rJvdERQJdY0N23SAQe71Ds6Bs8bL92LWTKenlf73u+waR+8SNP9P1q4mUpWRDypSvDJ1b8PebDoAMWW7+mTEL5/zXpew1H6RLO+fQxc1ThHOAWQQpV+PnbqUCJKz8nK4e387/9idGFXwlUAFCMmRi5MBl7i8TpcsYQ7Et/hqUY8CN/j7j98uX/J5Rlfw5stG77OiTIfw8c+YMXbx4kQoXLkxnz56lV199lZ577jmlkoZOhG0y87erWCBzvW8bVSPJqQIBjH98d39mpJ2b96GOY0YVBeJlCoBbxIPKvlkIjO/WbBLfnmCCexvklrI8JrLcCSpzDdYWCA84X0LpBHBCmgWamxu+BC/0YvowGgiFBowDIBRaNX1GnQb2nz4rPoqrucyLmwOIm4XVLVmMBnPeHQyGaBXVgx/WUYQJ0cYwWVahnGrs+KnRASADA0zkSP2Y6Qs4vzC0xrP/PeRfTk/3HjvEnAwDmfzRiSxLt3/f66zD9qGz52xTTsAujkNrHJcAdBIdojynPp1+R4RoKHMTVCkSGoI7mZJe/nN0c2hF7n7y6X03Sfuy5XVaflT+7gZWL+vow8K3bt0qIv8XLlygtm3b0vHjx6lu3bri32TEzTyt/nUMY7u5geX/lW+miJJoMmJXMcEr49+ah2p0XtW5ooMyCKQjOB6/WrGe/sOQ/1A7ITE+HACvcIWh3t9PE/n5wQRVZZ5j/pJ7JDZWhQNCojupJqEmYXRCmvlPUteRKrVY08hoIIIaMA6ACCrfDB16DYQqb0115sWZPG74/e0JcO1oFh3vuEpk1nftqS0FALneIx7oYBudQOQcxjPg2uEWL0jAcHAc+Mts29rRXq4L0ajRD3akv89dRkCeBBMVKHukKkvgGYeTAuUbvRanqJ45tN6pcVQv6ckko4ccWN8D7RXKwf25RQPpbQQB4LJly+iDDz6guLg4evnll6loUTlOAy/g/14ZrdaCVeH/lfjdOIrfjf6kmKFwxqk4AHSqQKhWfwh0k3jt9JC5EZECUqFQPsElAadSIFGBssORPYAJR4GWDKcATfICP3sP1Hbm31Cdlw7xsBtHqur8THujgXBqwDgAwqltM1ZYNYC8OzC9olxNJATkNiDh6lKtAnWtUTGqI/+WflS94yoHCv89WH/oGJdlmnEbqV0k9klmTBh3g7u3tY1AR+rAZM1fhoTLbq2AyoJhPp7LZYVLALH+Y7O69DbzJARjrFaJwKBEYf+fZhEcMZEQleia7Px0KnJ44QySnV+0toMz6w2uZKLDv6ECp//xxx9F6b/OnTtTpkyZ6OOPP6ZBgwZR/fqBqyb460vVuRNI37rVSYLt3fjZS+hXTl+SlWAVYLx2xqkiHXScQCroj0D6gfGP1KNvmGMonGjDJxrUpAPs7LKroiJrzGIN42YtYo6k3bK3gKftVBBfKgNP27xTfGtk90WH3FhlPqat0UAkNWAcAJHUvhk7ZBoAw/woZv722hCAUV+Qoe6VixQQcN+CbMCUyp+bQGaWk0s+RaqmrReKBDEi4INwnMiKG0NDlWVadk5etkNuffsq5ehPzG9gV/It0gcmrFm1DKOvniIB9cT4QACUyJvblmlc9tAKB8zfuPTV1mMnvLwFlPryMn/YGliVwRzXORGyKS3Kg8aIxCZwaVE88/tOnhXvZRjoiVeu0IHTXC2A/16pUH56hLlEEIGVgSc7TWvejr00nMtKqgoIN4FKKV8wcJnCTZs2CZh/mzZtCAYCqgD8/PPPNH36dFq8eDEVKlSI/v3vf1PlypUdh9YhXA3UafVihQTCLGvGjI5jOjUAKS6eo83sTJOVQA6TUDjjVJ+vbcdOUp9J05UqDrh5j4YC8SC7B02YiHQTR+uDnXlUHKkw/MfNXBQUSSA7JzftkNIGbhWcrbwQfB+c0iP8x8FZ751Hu4rvlBGjgbSmAeMASGs7atZDXkcd8nH+McrbdahSnkpwJDg1G/l2t4dOJEoVKus/PpjtP1+2lmbzgcNrZ43OowCDPy9DuAFpbV2pDNVmUiInzgYvDn1wLFUtWpDRIhWpBjOPA0YOEr7Z2+QjMLpGn1fIBRhDWTNmUKqqgWuw9pQgkFWVetVfMekf6mvLRnd07g+Za1TSFZz60zEQVaOkTnOw+x2Or4TLl9mQvyrKLAKtAMMeaI5dJ27+efZiknQONO6FZxrXoccb1HDtBFCNYlvrtIOA49565513KCUlhTp16kT58+cX/+E+hsAx0LdvX3rjjTeoQoUKjqrVqewQqFO36B/fPlVJ8wLl/4fKGadCzog1/bhui6gCoiKvt29GHauWV7nkVluvzh6ZuAoF32pK5fbwrgwG/ccEZUsonriAQMB0OsxcMJEUN+jCQPNWTWtBH41KF6eBzNvklRMikvo0YxsN+GvAOADMPZGmNODVBxgH0WblShJgdaXy53F9GI12JevAjLEmN4clGZ2oEjgBUj7h8W4Ep024xM09B8Ohfqli9GLLhrexMsMx0oejcNsUotkqubGWbuC8+MfClfQtw1V1BU6Ttuws+T0bbpjv4MlzdLu64zrZQyuIC1H6CuWqVKVUvtyE/NlqRQtR1kwZBP/BT+u20owtu7TKB3p5cNUxEL3OB8c9cpCj9EAi7Dt1Rhj6V6+lCGM/FKISqQw2flJyMqcXzdTKX4azt3/X1gHf+ZfZ2TFgwACqWLEizZ07l2bPnk3VqlWjZs2aCeK/K4xoePvtt2ncuHFSKQC6Tgr/des6/wLpb+HOfTSUkROyjjR/hwnulwmcQoAKKF6Lan7+qGkLlJyobpxnbt5Blp6QMvh/TeqIkn79+P5VQWHY6VrWkermewBHeQdGy91XqzI70WOEMwJpfqjCgXeGjnjlTNUhN8Z83QY4dNZsrjEaCJcGjAMgXJo244RcA15ADmH4I5ryh6Z1BdT/bhEdmDF0o2N0quhUtVJAuB0AbqDzODD9uUV9Ad3HfecrqsRgqtBYa6wV+w7RICaNSuaIpo4AevwG1262npVFu/Z75gDAofWNTi0cy+vpGhxwXLzQsgF1DaB/6MINJ4JMtQgnfeseWr18BsJR/zuQHtzAsNEfopgvT5yiRWaJd//j9WsE3B7LAfDAAw9QzZo1adu2bTRz5kzBAbBnzx5xTffu3WnEiBGUN6999QQdQrJg94wKZ4HTfYdyfd+v2ezU7Nbv/tVH3L5T7AZWyc8H90MvTmlT4QBSRRhYc3Wbzub/LdBJw7DTm2yq3p6TZwRvBrgTVAQEubgHA52Z3HAiwCHy9iMgVnXn0NdxpGL9XjrWVPRp2hoNhEMDxgEQDi2bMUKuAS9ga2Do79u5JeFjdjeJm8MGIqfPNK4dMnVFswMAB5sxMxaKlBNVQZR40L1tCQZ0IFElSNQx+s4wNBtRc51yf0AuPMrlpADX9k2J8dIBIHto1SmRB+O/F+eXtq5YxnbrdJ2KsnO3G1ynIgf6i8mUkUZxDrvb95hXqSGqzwbau81pV31+rDk6RYAB/R89ejQVK1aMnn766VtLu3r1Ki1cuJC+/PJL6t+/P5UpY39f4UJdp6u/Pp3mrKJ/GLIDuIrJGi6XKyu+KDBdJJnsWCqlTlVTGTCHYNUMnOY3ae0W+pAdJ7KoCd/+CvG5Y2j3dgQkkiVuvsn+c5V1pOI6VRJg61kdwvPPnjlTUDXpcuR4QcIHB/F4Jv6bummH0zbe8bsdGki5M3OB0UCUacA4AKJsQ8x01DWASNk7s5bQ9C071S/+7YoWDPt8jXP/cHi+20QnN87SEYiyxjzUyfbj70afqtEoVYiom7npRrpkasar5q6qGpw4FH3B3AuoUa0qMJ6fbVqH4ZHV7oBJqzpsgo2Ngx8M9PaVyzlOT2fMbhz178E1s2XI5lSZozFhu7rojgviBrqoBqtvLxAIqlBwmXXJtlG9n/37VX1+rOtlIsCLFi2iv//97/Tuu+9S4cKFbxsaJIA//fQTDRkyhGJigkctvTTw3N5rvgsAKqEHIydkK4H4O5t0nkXZewLt7NAZ/v0s3XOAS5rOUTLKVRwM1nggze3NUXNZnfnOE9+rIVxdBg5cXznFqUw9vp4skCxuRfYbjdSnV76ZQseZDFhWYmOyCsLMMpwm6SS6ziG3aCBdVAPW4xUCwUk35nejgUhowDgAIqF1M6anGkD9cJQvC1ZGzGmwdpXL0mvtmG02vTdss07jRdPvbqGLMNRebdeUOmmSJjnpYhjnos5nNm9ZcWs4yI6je4CXjTyr5q6qkoDp5qtiv3/fqBY9wciPQMazVwaA7KFVh9m5SGxO4bQqJJniozMG7iM3sGwdVIPvvevFwVXV+Sb77Mi0c/scqz4/1pxkkAeXLl0SBv6JEydo4MCBVKJEiVtL2rp1Kw0bNozGjh1LRYoUCbpUN05X/04RQZ7wWFfXMGn0q8qa7zu27jtF5n5AG0SyEWkGZ4qMfL1yA326eLVM01ttXmrVkO6vJV9/3k3OfFF+DwGpA+Shv3jlAFBxpOogUlQh8jpj6KIyLJ3qoBp898MLZ6rSTWgaGw2ESQPGARAmRZthQqMBtwYsDnxO8LXQzDw6etWNYvvO3u4g43aV0eoA0DnIQBdPs/H8VKPatpFnHQJAlciYm+iyk7PMCweAyqFVB+r9GJea+yOXdVQRnXW5IZBye2jF2h7hFI3nmteXQjkE0oXqs6eiT6e2Krne/n3pPD9WH7J7dvr0aRo0aBBNmzZNEACCDwDpAeADAPv/yJEjgyIAdLkdgunMrbPEt1/VFB5rnzIxn4kM8R+4Sv7cogGT3BWhoVPmKZGcqiAd8I4bOmUuAcUiKzqpFLrRZScUmFcOAFlHKu7JwYyWgGNKVoCWGftw59vIa52u1UEZuCE1detIxXryMqEw1hnHfARGjAbSkgaMAyAt7eZduBZdchfzYifBcA6I5Or9h13fOU6Goe4AqkaIl4fhYHPWjQiXY7gnIj44yNqJKoEZDObBXKqocZn/RSLt+tc9FBXnEpg4CKFEYTDRMZT9+5I9tOI6VUNZl6Ffx9GgW0JKd3/89Qg2feQWo5KCjqg+ezpjBLtGNbLo248qgabvtSqoDeT9A/L/xRdfENICIF27dqXevXvbRv/dfLMC6cvLPGXV59dymMgYwv5G72dL1wqGeFlRSe/ScQLJpH/4z1X1/YPr8b5+gZ0gD9QOjjTwwgGg4kjVeefoMPTrOBp0HDPWPunsT6D7Ed/WAVwZ5G5Eico+n6Zd6tOAcQCkvj0zM/5NA27IXdDF3Q7t8iL6b92MMocanRtX1QgJhwNAB74L6P8gNtIblIpzVIOqsakSGcPg363ZRB8vWOk4D98GsvNXNSD8J6FCWKVDWKZ7f+gcyHWhq14dWqFbN+icSKUAAFY+hh1lSNXQkZX7DjOR3SzbmuiB+s3BxJzIZ4YDKlRiF/1HPj2eM9XyirKoBZk1qb5vQQDYgdO/nKL/gVKfVB0AKg41VScqdCOT/uGrQ90qDnVLFhMOWzD/BxOd941/XyrvOtVnxg05n843QsUxZ+lBx6kRbD+cUt9kni3Txmgg2jRgHADRtiNmPtIa0IGTWZ17kSMrPdEobOhl9N9anhOsUUcNqgdSlUOPznx04bsqEQRVAjOVyJguegHkWK8zKR8MdDvROdz59qeyfzqHfF1jSYfzQacyQyjyqFHpoHeH5srRq0iQAIJUrE/H5gQjSVdUDUtrnDhGuIznkmOYQ6jELvpfoVB+UbYQhqWKqKT/2PWblJxMb3Lt+Y2H46WGtyKzgEijmghKRgaTQAgx1Xe7SsWZrcdOUB8m5sNzKyuqBIA6aWCy5VrdOgBUHKnQj+oz4waWr5pmgvmpIoLccDMEu1+wd8Pvb0/4RhkxGkgLGjAOgLSwi3fpGlS91r5q0oGvpSU1z2NivdHTFihHyZx04CbiGKhv1UOiigHptJZAv+uUllKFYqsSmKlExlTRBdCB7KEVbd04AGRRBta+6KzFt2SZyv7roA1UHQBuuBns1qIbvdJl7VbRK9qifFg+ziduXaEMda9ZSdxvuqIDMbbGUnmOdOaHUmhDOC8d7PT+gj26t0YlUVIU9etVZGC3NtSsXEmVSwK2Re33nt9OpUNnzkn1ZRmB0zbvoImrNga9Bs72MQ91vI3pXvV5Uk1z0jEyVQgAde8zWUeqWweADMrA2jCdtag4nf1vDJ1zm6oDQCYlReom92vk9flGZw7mGqMBrzRgHABeadL0E3YNqHqtfSeoAykL+wJDNGCoD/Yqhw+nJUabA0A1Oo/1IQd72H3tbCGflh50Is0qkTEdWHdTNi76dWnlGP3HGtw4AFTvm+mbd9LYmTdzr2XETS4p+le9F1UdAG6rmdjpAM6Vvp1aEPLFVWTL0ePU/6dZlKBolMJgi2WuC+TMor450lTK5s9LuZk/okTeWP57VlFyNVjZ1RvJSXRPBubK4H5UBMZzr++n0e4Tp1UuE21VniPlzvkCu5QrGMmPMjnlu7OXKDllVZxzTnNWNTqRqoG86BFT59Phs+cDdo9INMrrAgHgK6r7pJrmpPoeUn036PBMwBE88oEOVK1oIaetINW98O1Q1ZGquhcYy42zTLXSBMZTcQDYOdocFS/RoEZcYcGtcjeWjJZQj2mSijRgHACpaLPMVP+nAR2WX+tqLw9NqW1PoLf/MvHS51z//cYN/M170Y04BpqJqtHlJjLhpAmdSAn6VIks6cDaZZ1ZOgc9HOAHcr4qDnwyolN6C/2qoiRwjeoh322Ot+q9qOIAQGrG3ybNIECXQyW60SvUBf9s6RpatueggFTDiMd+lSuQT0TrKzF0PSsb8zD0Ec3PmeWm4a8rVw6vp8RNv1CWuFqUrWo3pW50EDrWAF5F0gNN2Gl/UescelRxaGEcN1Bs/3mqGmZAW6H86Pvzlwf9lgRz6qka0KrvddVnVVWPqs5H6FrFEYw0kB4Tp1D8+QtK9z8aq6Sbob2Os0E1XcJ3Ear3Ga5VcQDM2rqbxrFjGN/rUIiX55tQzM/0aTQgqwHjAJDVlGkXVRrQiZRaC7ibHQCyET185DLyIf7qtRStffcqX071IKdidKkuTMc4Vz1YqsLaEYVAZYHKhQs4LkfHOFI9eOtAbzFxWWis7yLDfW+EajwVp1zR3DkpE0fzsZc6ossHoDOWzjUpF47TlWNb6Cr/d/3qRcpevTtlKlhJuisdeDE6D/U3YdLaLfThghUBDWUrMoxn/3NmxlcRL993qnnz9UsV40oyKbSB5x3Ku3PZAAAgAElEQVRI7Jx6qu85lUoHqukFmLvqe248IzV+3bhdZatIJf1I93yjcx+H2iD3V1IoxzvGDhNwP4AA0E5wvqlXsiitO3iMkrl8p6p4db5RHde0NxrwUgPGAeClNk1fYdOAGw+5zkcybAsL4UCIQoEdW4bkCSXrXm7bhEYyvNPpYxpsyrJl7+yWrJrm4eWB2H9eOsaFaj1z1RQDldJV4H0Y/us8pTsMkcmefB/Iio4DAKRrYF8vkz+P7DCiXagM8mCTCNV4mxlmD/I1lC5zOrT2YiJGQIhlDrmB+sLB99V2TakTM7dHkySs+JyylKxPl/ctp/Q58tOVIxspS/G6FFOxvdI0VZ8fq/NQvjec8pGtyPBbMxbRfH5GVcRLzhPVZxfvHqCKLidfCzhlu0i06j6pEB3qIJ1UIO06JQZVUxh0HQDd+H3dg9/XKokzoTTIA90YoRoP0P8xMxYKHg0nQaUPfHN+Xr9VGw3pxfnGaZ7md6OBUGrAOABCqV3Td8g0oANbsyZzNzoAEGX8Ytla+g9D/53El0FYFjEQrM9H6laj55rXVzqQWH1hzsiJnaIQaQnl3urA21Wgi1i3amRJpdScqjNFp9STamQPa9a5R3QOyG6MPJ2ooszeqPBx+Bp7YOgfySSeOtErsLaPfbgzxXHeeSTlxrUrdGHN15SSeJKyVbuXkvYsohspyXTtzEHKXLQ65ajzuPL0dDguMIjMXilPhi9wqrZi1WoHiZ8KA781l0g6APCdCAazdsp3VyE6VSUA1DkbqFQH0UGCqe6TTrqZ7nOt6vjBvaf6XfN9dnQc6TJpbtOYE+btWYsdUxt9zzf4jvTnoEgwFIvTM6/z7XLq0/xuNBAuDRgHQLg0bcbxVAM6H3nfCch8UDydcIQ7UzEY/PM24VFHdErH2NCFyuHD/A4b/4haq3AV4OM+hAl6AE/1WlQjwKpzUS3DhfXJQmN1ODNUo1aYj2p0B7XexzzUiQrlzK60XeF2AOiM51RXHIf8d2Ytoelbdjqu3Z/YSyVtIFDn0ZAKkLjhR7onfQa6cT2F0mWKoetXLlDS3qWUrXJniqnQxlEngRqoPqNWH057pTMZmT1CJBL3PyK2fZgDYpsiBwRy8EHQ6YWocmrYjWkX/Vd9z6m+h3YeP0VvMAxcpZqCCjxfNVUCelJFUuEa1XtZ1ygPtwNAdTwZB9CO+JPUl58fGbJS//ONbNpAoPtd93zjxfNq+jAacKsB4wBwq0FzfUQ04NYBoPNBjshCPRhU5QMX6IMGaN24WYsI5Do6osru7nY8lcOc7HpUD63oVzX/XyeyJMtcrmPA6tRFV12DamTM2i+d9bhBAOikHDkZZyqOtUAcCW7YrlWZwmWfE5V2CSv/QzeuXqKUi6coJek8pY/JTRlyFKScDZ9VZv/HuDrPqDVfp71SWZfV1o71H21g2LzQogE9ULuKFhEb+vBy3l45AJzuLdV3hOp7SNUJqeqoVTVgsU8qRLDW/aOK2NIlsdRZj66zAWtTRdI5ofpUUhuD9eWmAovq+UbnXWKuMRoIhQaMAyAUWjV9hlwDOnl+vpNC2aW3H+ksjLS0LE4QVP+1B8shdGKxttOh04HQ91qZqJnTfqnAOZ36sn5XrZGN61QPrjrweVlnh44Bq2Ocq+oJpcQmPNZV+TkMtwNAJ6pol7esErGyg/Ye4vJrr383lU4nXpK9lW+1U2ElV+5c4gIgAJAGcOXIespWpStlzFuK0mfPx+X/MktcfWcTnXvC6sVLQxp94n4Z+MtsOnnhYtC1FM8TK1Ix8nBVBZ37Cx17OW+vHABO95VqBF0lPx86WbrnAOt+jjRyzMnA9N9AVQMW1+sY56HkSfBdU7gdACrpH5in3TdCBUWFvoJB9nHu+MfClfTt6k3K7x7VSjnKA5gLjAZCpAHjAAiRYk23odWATk6u/4zceLFDuzpvesdH7Usu+Ye8fxkYPZwiYx7qSIiUBhI3XvLO1SpQTyYfsyMnwnzBrPz+vOVa6QbWnFWJ92S0rYM4UTWgVUtLyUAjrbXpzF/HuFCNwqqiJHz3ShUi66YMoKpRYRdVVIlY+UaJg92ndgzzdve2U562zHPhps31ywkEFAAEaQC5W77spjvScXJZA+rc68EmK4O48t9X1ah1KOY9ZPIcWrhrv6s9sDgN2lcuF7QfVTJSVbQeiBTxbpAVFSJV9KnqKFF1MFjzVn3n6Dq+de493TKAqt8H6MLue66CovJ1uAW6N85cTBLO1INnzsneOrfaNWUOD6Ti4L1vxGggtWjAOABSy06Zed6hAV3CJ6ujnFky09D72lEVrmec1gTw4H8sWkWT1m1m4995dYjS9+3UQuSUBxN0M4Hz8icrkPJZfTlFw9H3bE4xAImPDteA75zdGJXB1g7Y6l+/nqwUaVUxKrB+VFyQYTC25qhysMT8//LVL2wkJTnfDL+1UJm/b6cqER6VMob+EwcJ3pxt8mkpqlBf3/FU3zXB7kHV9JYacYVpKHNaQE/BRIVI0L+Px+pVpz82qyd9T3jV8HrSOTq//N+UvVp3uofz/9NlycE8ANlcda/j5LIGVHXWBZsoEBn9uKKDU+UUfwZxVWPP63njvTN6+kJKcVk7XQZZpwptV4HP4z06go1/OBlkRTU1SHX+Ku9p3zmrokJk+WD89YJxen0/zbEKie91uk72I2cTqOe3vwpnnawEc2yoEBTLnG8wH1kiQf+5w4kENE9R5rQxYjSQWjRgHACpZafMPO/QAIjthvLHXia6HUx9eGEPu799xBmxvdje62zp7z15RsDYFnMk56pCfduOVcrTK+2aOHqwnUpaBVuH3SHIS+Mf48tEoVT1vfbgUSYZms4HZAlvym+dqxjQqtB5DKESuVq8ez8NmTyXcI/Iisr8rT7R+3h24kzdtEN2GNIh5MQ4b/ChFfuiIirGhNWvTrpRsAOySrQeDsqRD3SgCoXyOy5x5tZdgqhT9V2oe5B3nJBfg8sHV9O1swcoe/UH6PLhtXT94hnKVKgSZYj1jqzTjQPAC6ehDOwfaoEj6rX2zahd5bK3tKQDw8bFBZk8851Hu4p3ga6AlX3UtPlSBGpOYzhFoXXISFXg8zqODFUHQA92BCONQVZ0HQB7Tp6mXt9Nk94X3UoWWMur3/watKJDoHU6OfSD6UYV5RbMaasarZc93wCd1Zu/K3iWVcSNc1llHNPWaMBLDRgHgJfaNH2FVQPIr3zlmyl0PCHR1bg4PPXq0JxqFy/iqp9IXIyI4nZmwJ22eQct23NQ+rDgO9fKhQvQCDY0smfO5LgEHQPP6jTQQQ79fb9mE/1r8RrXkX/fyduxUDsu0q8BmIVxEMOBTEVUDOhlew/SYM5bDVZWK9C4sgdXHGoAbdx9InTzt+anUm3CukYV4ovrdA76uE41nxjX6OzN8y3q08N1qt22bSoRKzixXuWUmU5Vy0vdcoiovfrtVDrMEWgV0T3Iq4yBtkl7l9DVo5soA+f5J5/aQzeSkyhzsZoUU16P7T/Q+G4cAOgv0J7JrBPvsEXsjB7Hji/UiHeSQKRhug4At/nHi3cfYMfRQql5O61LJqVEladBxXhG1H8sO8GQHqgisu9R9IlnGO/SZP7uyorKGqw+dcrTqVZLwFj4NvT7aSZtPnJcdjmiXeYM6Wn4/R2oJiOUZAX70u+nWYRUQlkJhChRRVH5o22cxv6OzyMfL1jp1OyO33Wcy8qDmAuMBjzUgHEAeKhM01V4NeDGGPWfaTo+cHfkw/bzXLMeH+xoFhz2V3DUBvDnLUdPuDKcddIgdAwi6NPfAYAP+WdL19A3jFhQjVw67Q8Oo4BOg5DKjQA6P+Dn2crGM8aUdQDA6MfBdbYCnB39yxhvOOAN5txelUOXpS/V6LBM7nOgvbBKock4oHC9St6n/3i43996uBOVyZ9X6rZQJdFEp4HGUNUNosOvtWtGGdLL55SO5/QccGioiIrxo9Kvf1tA/s/Oe4cy5CpM18H8n3iSslXqQFnLtnDT7W3XwvjWKaVndaJTRx1jfrhgBc3YskvqHRasbJiuAwBz13F24ts5jVE64FtRNZiDbZhMGoWqk0bWeN54OJ4GMemiTBk4//nLoj9UHHi+Y6hGh3WJcFWRbypcJIH2XIbXx/c6p6oYMmOo6kbnfLPv1Fnh5EFqlYqkdU4pFV2YtqlDA8YBkDr2ycwyiAZUYXJOikSubTsmMHq4bjXl2uROfev8Dsg2kA6AOi/laM2mI/HCa++FIC+uV4dmhJrgKqJaxsnq29cBANby4VPnEQ5uoRIVZEOgOeAg0P/nWRR//oLWFGUNaB0SJkzI6cCN+2TM9AXMin1Qa/4yDgarY52IlXWtTOTQaqsb5fNVQLBKF4GUhNKX42YuUkJm+BNCqR60UZN+CDuvZB0ivroZrkB+huvC5gC4dpkubf6VrhzfSukyxlCmwtUoW8V2WuX+gt3MOgRj/n0h4oj3VKl8uW2fGdzvkzdso4mrNirVm3+6US16qlHtO8hQ3TgAVN/jMPjBD/PL+m1KKUFOLxEZA0g1r13GAeDG+MeaZKLZsukdwXSkEh3WQVFZ48qS0blxDFtjxcZkpdEPdmRnah6nW0OcWf42aYZS6kSg74KK81f1ubAWoetIlLn/HRVlGhgNhFEDxgEQRmWbobzXgBtiOrvZwJteJDYHta5QhvBRLcElm1SicTorRUT8VOJFEdVff+io+FgePXfBVYQ/2DzAxo8P1hMNa9ky8we6XvcDiYN1k7IlCEYVSNWQWy0r0D30oyotmNQQ+bZ2JGr+fapCeoPNSSY/100tdzsOAETCwOqN0oK6InP4Rt+qUZlA84ETqjen4QR7xryqEIGxZQ+GOhE/f0i26vsJnCSj+FBdmMsjqopqeTX0Hy4HgGD7v3FdlP3LUrIRZS7C6RH8jvVaVAgog42dOUMGassIjHtrVCQ4BPB37GMCRwR3xJ8i8C0sYWesKlmpnUNSlwTQWgOe1dc4ZaQZv++CaRVrWLP/ML07ZykBkeKlyL4rVJ2d+A73Z3b1YOS0XvEX2Blvbo1/6Bnvt76dWzp+a1WRQv57GAxh4tsOznegwlR4DILdKzLOSlXIvjWWfzlJFf4h3De/Z2ebzvlGh6cCczYOAC/fKKavcGjAOADCoWUzRkg1gIh07++nK+e/qkwKH5TYrFmoXMG8zPSaiwBbRv3mEnlvRopgYNoZmYgY4T/I8YQLgrfg6LkE2n/6HO06cYrOX7rsWWRfZl34uI7kHD5fgwsfvn1MIvjD2s205sAROs2M8YDmW2vPFZOFyhfIR6Xy56YpDDUGo6+sQDddq1cU0WjVPGWM35YPUIj+quTIW3NDDiA4HkpLRCr2nz4r8v9W8/rdpiU4QTLdGs6ByMSw5l2c649IsKqeA+1lsLrJVlu3a7D6sTPKVWHWMvekk8GEw/HQKXNt67gHGufOQ6s8kVcwuCoO0Ei7+YUjzruYnMpCAEFnefkdVIbvb9zj2IuJKzcwpDtFRgWijQrKQ7pTfmekXDxF6WJyc67/ZbpyaI0o83flyEa6kXKFcrfqSfekD02alWrtdOk1uWzoBEVWjYwHmg7S2OqVKkaP1q3OxJH5hOPCQpDBwQACSq8Nf2seTmgkq50O0iGQcxDPxMRVG+i/KzYoO2IC6S5QiTivHMEYTya9xK3xb60rmFFuOYDAVQFUoVfSsHRx6t2xuUh98hegTfA9ReUgle9pIEeqCrlssBSqeD53/bxuK4EUF2cwixQX/Alw2Jfjc10lJl0Fia2qg0QF5eGV7k0/RgNuNGAcAG60Z66NGg3oROuiZvJhngiM8Y+evI8RDv8rWQPnxDucQwwjW+VDHY6p42P+fPMG9LcfZyiz81rzw+G4atGCIr0DxEWAV2fNmJFzRi/T2UtJXDXhAM3dsUcgLrxcf7CIrleVD3DoeqFlQ2pQOo6dSEmiAsTsbXs8ORRDdzCUh9zbllCOLtDh7svl6+kbhkGrVBcIds/AoH2wTlXqXqOScKbFs6NsyobtNIdLlFnOMy/vNzho6pYoSo/XryEivZmY2ApOOawHhorqmjD/Qfe2oQal4m5N82s2yD9dvNpx2sEcIEhDQbTOC2dOoEnIpqk4LsCnQcKqL+jauSOUIUdBypA7jq6dPyJy/jPH1aUsJeq5LvdnNxcgXt7k94SKE0RlbTptcZ+90KIBPVC7StDLdaqA6MwlVNc4sf9b4+o4AKC/7jUr0UO1q/IzmkGkwX25fB3h2fBSUA4YRhzQNzDG/71kjSeOYGuOrSqUptc55Q6OGX/x0mmLvpHC8iJ/FyoWzs8Ej8m0gZ8LkO3uZge/l983ax05+Dv0RIOaAuGH/7+cfI2Ws9PyK3bQIECjKv5EmeA96jFxilQ6XiAHCBxGX/A9g/ex6ntdZu6qPA8yfZo2RgOh1oBxAIRaw6b/sGlAJT8sbJOKwoH+0LSuMHos0YXohWNpvh9z3Rq94Zin3RiA6v+JySUblykuDn+IQny5bJ2AEofiMOL1ejFnGC/316rMqJcYQRq2fO+hkBzCvZ57OPsLFKkcxkiM+Q41yWH8g/EfsHNf+LZXEUE7HcgabrJ6BNlfwuqvKGfd31G6rLHM/L+Zzq/6D5P/FaFcjZ8LqfGPOeqUbJRdm247GUJHOARHTp0vCC5Tm6gYP4DsD2BeFR0kV2rTS6D5AqnzZ3YGwdmQntPajrHD8fs1mwWJpFdkjKldT4HSGGRTR6oVLUSDu7e9DY3gFUrNTq+yRJKpfW/M/NOWBowDIG3t5129mlCVlEtLSm1ZoRT16djyNuh/tBrW/h9zsPL2+WG6gLgbMRqIJg0U4qjhGM7d90XVYH7gusABP5gAmfJM4zr0eIMatxn/brghZPWiYrjJ9snhRTq74F3KWqIBZSnViC4fXC1SAHI1/lNIcv4DzeufTHAHcr5oEJkcaWueutVVIr1OGa4Ta46yhlyk12TGj5wGAhFlIt2w57e/EpAAwQRpHMPvb38Hfwoq4IDMF6iEUEkokFShmqvp12jA0oBxAJh7IU1pIBTljdKKgpoxmSFy4X25CpBP3Pv7adrQ+lDpBoRZIA1E7qSvIEVh9LQFaTqCBMgrDMMULg+YmgXIB6RZHDxzLuTLuKkzYp3hDRBeseMvsDPqghn/mD1gzn2ZNTuUh9aQ5P/z3JNP7qbzKz6jdJmzsdGfnnI1+gOlzyZXdtGLnVMhC/NivGB9qBj/6CNa38VOOmrEOeADOfUFDiUn0a0g49RvWv4d7zZwLGyPP+lZapedvoD4ihQaIdgzg/n0+2lW0HK2wYx/IE2AwlrMKV2hFJP/H0rtmr5DpQHjAAiVZk2/EdUACFwAqQwV6VFEF6c4OAyNPzWvxzDuqsKw9BXdmreKU1Bqjhz9AWz8ByIVioZ0BRzIQpFHaSmpbSWGgvM2oVpCKAQH9VBDcC3SMxg1g36ZE9KDK+7pp7m02pFz50Oms2D74MQ2jYPrQF7/amZf9xU4DZ5tWoceqlMtIDN4OMjsHqtXnf7YrF4objHB9p9y6Qylz56f7kl3Z85zSAb9rVO4gP6xcKXgw4iUBHNgOs1Hp+ykU58qv8M5rMq3ocJ+7kWpRpn14LkE/0qouDMwB4wBxEuoXY5IIXmpVSNhyPq/R2R0odIGhvQzXB0IfECoJBNOcaqAsmLfoYDfkrKcVjGEYf+oaOIv4eDWgKN77MOdxf1mxGggNWnAOABS026ZuSppAAeZj/kgOI0ZXVNDrrXS4iQa44BSg2uK9+7Ygj+OHI0LINEEycR8QZT0StsmthUVwpEbHUy9gHpXYKbgBTv3SeyAehOLjfrspUvU67tpnh/CcEhpX6UcfbZ0bcicGDD++3RqSfWZkRyOhrEzFjExYWicGTCkEX3pwhUmznLVite/mxoWxIG1szL53XgPfb50DS3hChhAdSC15XcM+S/5WwWRQHcJCKs+5z0KlSBVYcxDnagQM1+nRTkTgXvB0qOdA9NJ1+FI/Qg2B3CUpGfnIIj6ZCUzE2cO52oyWLOshDpFw3KugdhzMDvfQuHsxLeqU5XytJMr+OwOYUqabxnbUH+rfZ1WqBjxIacvhdLR7Xu/OFXJsNqCzPCfTKqKcsngCnigVhVqU6lMQGJFXHOKSx72+HqyFhGh7P2s4gCT7dO0MxoIhwaMAyAcWjZjRFQDe5n59v35y2nj4fiwfdAiueDcMVkFa3I3ZlNHeRs7CfWhQlYPgB3+uUV9Ycj5oxQC9eFFbWbZuVntAE98s3MrSuF65qEoO+l7CApFFNOKlOSJiaFxsxaFJFqOfQTTNRw5loTKYRPL93kfLj8FxmhLDp09T/1+nMloAPkSlar3AdoLZnJ+vkDo5VtKU6evQNeE0gEgw0rv1Toi2U+4K8NAr934/fU8v8cCMb3L6iJUz0uw8f+fvbMAs6r62viSHHKG7pyRbpBuRIYQxVZERFRKOkRAQkBRQMIAwQCxMEE6pEF6pES6u7vx2+/+f+d67plz7tn73ju99vP4qNx9dvz2ucOstdd6F37eQhS2VdXyolzbTvpk6VrVpfpVRnLfGfXSmMoL+f+O5vKetx2ib3THtPb/X8RReeHEK0c7RaTh2yI0PSZuy1FSFGlwqFiDFlNidnaOd1yYoNLCNFHlJaadALhBHyIqzaC0crBbTDsA7MpHBnsPPB4TiCkC7ACIKbI8brwigL884amfJCIC4EVObBEB+IUTJXiaC8MfnnwVIxoHhHrA3abPljVx46Lhlw/cFHepX13W4dVpSF+AuM9JUbIpJhtYPivCpV+sWs7zi32wjQu7G5BgiR7a/YKH0HyoccMpFqyGX76hMVFTvIfWFuwKHXBmDGxWP5roHuaN6fcCN4wIk326Umnl75ku4xUiwmSoCPmNiV++UdJx6GMNfUbZ6K43vvaHZggiUGI6pxnv/hsiTNtaycFfLrHlyELJtp6iAkUNoQ+D5DBd4xwO2+4iYkunxVRUEG78YTCjBJ7Rgv1z2soL8wT7ZxvGRDQGIvcM49/YT7B/bvv6WYZolCkicmm6SKWJiZ9D2JOvn+M675RTX0Rf9RNaKtuPnwrGcF5jgN1bjetQ7SKFgj42D8gEYoMAOwBigzLPEa8IwLCatWUnzfxrp6wBnxAbjDqE9cPob1yqKBXIEuaXMQLHyJhFq2iuSJOIzYa/PLF2GNW+QqHd1nROhPgNn7s0qIaseU7UhO4ufkGuIG5jrG3V3kM0csEKUWf5ttsyfX7u6wYkUGPW1y94YIca89DLCLRhD28LgxzOJ7uG92yx0DT4ULxrd+7d83s6vPeRIoWhg6hxbRaztA4YU++Fr/fB703ZPAi16x4/zg16DrNbnq3qHm5fv0rH/46iw3/9Saf27qCbVy4R/sxoD4hQ8jQZM1Hm/OGUv2xVKlS5DoWkD1UdPqj9kDc9Yv4KQj5wsFsgDky3tUAw751ZS6T4W7Cbse4eD9f0ElrVEU0LSZmC3nuikUxp0W3BjHKAg7Zx6aLUTpRatf5MCGZloGI5s1G/JnWjOR0xx5yt/8jIiUB+toGhShQJog0GzVwshUIDafiZDYet3d9txrgxJars68wC2ZPdsz9t2kafLV8f1GHdtF+COhkPxgRiiAA7AGIILA8b/wngLzfU4Z0jjN9Vew/S8YtXYszTHSgNGHK5wzLQQyLcGWr+8JwHEmZqXk9sqGbjL3zc8KNcDkTu8MtUsEKnEc0B8SyUXEMd8GA0/CKJW3/USffFORCxSadfwq3rhxMAhrquoBVqTuMXvMLZMjsiwQ0JBJ9wU+rvLQ/eyV6P1IpWscFu0kCcJjC+uzaoThXFfN5Slvbbww3W9I1b6bt1WwK+AcY78HzlMvLWP1jfO7f3NNh5uIGG2v4r9AsOR62hqFnf0vnDe7XeFzgE4Aio/lJXShsWexUBDMaIcBq/ZA2hDr2/77n5vPDdRchyh7r/q+mu8j66nbfd54hc+EncwH6/fmvA77BhYGLd0FnB3yF2694lHA6oQOEW1h4pcuC7NayhpP5vt7dgpHHhZ1yn+tV8nkGgTgDc+iPVB3ofviLrAnU06USRIBLgg/nLaY3QFdFt2ENkqSLSYYI5VdqhcxdpxLxlQSnBq/L3ksqaVPsEWw8kptO/VPfF/ZhAoATYARAoQX4+0RDAL1tIE8Bfqqgdi7/0Yjp01AoPhn6WdGkoXPxig78oi4sbVfzChl9CYrIFK4wRednPC8M5q7hdQChm2lSp5K2Mr9vaYO0LZ/XHzn3S6PPHmYO/2OFkeVoos9cvFq68ZkQAfCVCJedt2638voBNR3GLXU5EFqgYD5gDgpbzt+92TV+BGjIU5rEHlVQQ/IK8SdySfixusHScDNgDfomsIJw6KvOYjTHclq3df9h1L3gGhj9U/qEr4I/TCOym/rlZstNVODf0NFoIsSnVX5aD9T4Hs+KFXXi0zjqP/72ZVk0ZQ1fOnNB5LFrfNBnD6OEuQyl7ePGAxvHnYSMNDCJ0SH3x57YWP8fggIUjKJDIJd314x1GZQh/o9aMiKsXRK5/IeEQdPuZ4/b3gb9VDqz7RqTOh4tXaTlm8LMGaSzQLCiVJ4fyzx5oASFia4+iaB+++3AAQ0tH9e8vnNMk8X4t3LFH+f2CQ7Fx6SJyP26aPWZ+huMb77NKJCPegdpFCsqfpf4o1uP785f4vQhplHsFSx1HmnFmEMyLSYeZ0/cqWKkgZr0Mf/4u0v3ec38mEJME2AEQk3R57ARPAEYlPMhwDJwWt0h7hYARjAjcmkPRG38JQ33cl6YADMswIcZn/IUBgwa34elTp5bGPfK/C2XLJP/yj63bRevBBCPUDyJ5b4q8Rd1c/ph4SZDmgV/y/xTOnB0nTtHVm7cJf2Zu4J0+JBWVzJWDqomcS6xf5xcw67rxXmC+ZeI2HerQ5vcCuZxQXq8ZUZDqFi1EucR/u/0SbscFokbzt++SN/Zwci9yoM8AACAASURBVMCI8YquELdUOhoQ5jnwDhwWTq95YvyNh46J6JgrHoeG8Q7nyxxKlQrkpfpCeTlQBfmT4vu0+O89tEzku5vnwncgl3DEVBKOBaS35BfpLf6wsvLDdxROPVQkgIMP+hcXxTth/CILjpmE8w2/HGOPgZxTsN7pQCM0cG6NkDIhbjD9cWDg1n/b/J9o829T6N7dO0HZVsbseSiy1wjKkE1dOT4oE5sGwc/17cdO0WbxHuBdOCdSLqw/x/Ee4n0IFwYzVO4R6YLvsI6zK9jrNqLWsOZN4h/col8VUU+4ETaa8V1FxAeE5KDJ8WD2rNrOMxjMMPa2CU7gZUShPSnKyfpSXvdnz04/CzAWfibjHMqIVIOqhfML4z+n339PWn/GnRU/Awx22B+YISQeWg7+/hzFms1/FyCFw/xzBu9V1gxp5d87UPlHVFwgxiQchZvEz2v83N5x/LRnLuM9QLRdXeE8xd9xqo4MtzMEs3X7j4jKJofkO4jvjvmyBH/fhaYNkXusJZwOYBpXv9sYewk0QgPvBvQyVCPQ3Bjy50wgrgmwAyCuT4DnZwLxiAB+6Rst8rTxl7qqhx+3i21qVJQ3Y3H5y3E8wshLYQJBI6B704eJjRB1X6HergsUDhOE+0fNmOrzZ0HyFCkpJEMYZcpXSPw7lO7fuUNnD+6ma+fPODoNIqo9TLXa9qJkyVO4LiMpdICj5ezBXXTu8H5Klykr5SxamlKGpE0KW+c9MoFYI4BUIJ3oMywMTpNnRMTPE8LxFSwHSqxtmCdiAj4IsAOAXw8mwAS8CBi3TMt2HZDaCPhL03x7Du8+QvyDfUPLx8AEmIAzAdz04TZRRjAcOU5nr1y3jdDAbR9ufTOnC8yAPLBxBS3/7D1bIx4OhpxFy1CFx1tTjgdLEXL8re3u7Vu0bd502jL7+2hjwFHQpM8oypSXFbQhnrj88w+kvoLRkCpRq21vyle6Mrw50dhev3BWijCmSpuOcpesSClSxWyKGH8vmUBiIgCRVejRIFrvyPlLthEa5fOJSJAg6xUlJoa8l4RPgB0ACf8MeQdMgAkwASYQBwT+vXWLLi9cSKc/+YSurV9P9y5coNSFClHW11+n7J07U7J06eJgVYFPCaN03sg+8ibf2mBs1ny5B4VXrW9rnHp7E/+V2gG7VsyNNk6DToOoYKVagS82AY9wX4TWr5wymvauXhRtF3CqlGn8LJVr/qKXgX/51DGa+0EvGWGBVqLBY1Ttxc4JmAIvnQkwASbABGKbADsAYps4z8cEmAATYALxgsDZs2dpxYoVNH/+fNq8eTMdPXqUwsLC6KGHHqIWLVpQZGQkpU3rfJN+/O236cry5ZS9SxdKX6MGPZAyJd3YsoWO9etHKbJnp4JTp1KKzM5VGOIFBJtFHN26nhaNH0j37931+hQ3/zD+i9RurLz0gxtX0h+fDInWv+oLnahkwxbK4yTGjjsW/Urrvp/gM8UiW+FiVLddP8qYPTfduXFdnMvbdOKfLR4chSrVpvod33Z3xiRGgLwnJsAEmAAT8IsAOwD8wsYPMQEmwASYQEIlcO7cOZowYQJNmTKFrl79r369dT8lS5akwYMHU82aNWVevbXdvymEJcUt7rH+/Sm96JPp6adll+vCmbD30Ucp37hxlCxNGjrQsiWF//ILZWjQIEEgg+hf1O/fRFtrlgIR1Lj3SEqdLoPyPpwcAPXa96fCVeopj5PYOl46eYTmvt+Lrl8857o18K7xcne6eOwgRc2c5nEYQH+hTru3CE4AbkyACTABJsAEVAmwA0CVFPdjAkyACTCBBE0AwpZLly6lt8XN/b59+5T2kjdvXhoyZAg1adLE1glwY8cO2ieM/QJffUUZ6tSRY94VkQV7mzWjsObNKUefPnRfOBmSZ8xIZJMrr7SIWO60dMIw2r9+WbRZ/blt3jLne9r48xdeY8GZ0qDzECpQvnos7yz+TLfhp89p69wfPAuCMV+zTQ+CIOC6HybSrWtXojFDWsB9UfnDaOFV6lPtV/tQMqEsz40JMAEmwASYgCoBdgCokuJ+TIAJMAEmkGAJ3BU39T/++CMNHDjQ562/3QYRCTBx4kR68MEHo3184eef6eTw4RQxezalzJPHywGQtW1b+leo4t/Yvp3yjh5NJ0Q0QcpcuSiZSCs4MWwYhf/6K4WIsU+PGUOnP/qIsrzyCuXo3p0uiGiBm//8Q+lEKsLxQYOowOef05XFi+nKkiVUWHyWPDTU5zNHhdMh/6efUkjRonS4Y0e6+fffFD5jBqWOiJDjnZ00idJVrkzhv/9um6IQTAeA3VjpMmWjJn1HibD2//FKas1OY6FIzUhxy99NVka4eu4UrZk2npCK4VSNJT6UU0xq58b7ZQJMgAkkFgLsAEgsJ8n7YAJMgAkwAVsCgRj/xoAvvfQSvfPOOxQSEuI1B3QAbu7ZQwW/+MIj+nc9KkpGABT47DO6KIzsNMLIz9yqFe0TugLpqlSh60Iw8M6pUzItAJ9fEs4D6AicEUZ7wS+/pOMi4uABcat7XegJ3L9yhTLUq0c3du4kiA5GzJpFZ8Vcts+kTk3/CkfHtdWrKc/779PpsWMpVKzj9pEjlK5qVboq9AruXbpE6WvXltoF5jWbN2V3a4/PQ3PmpSZvfkhpw9R1DewcAMXqPUo1WnVJsnnrqJCw5JN36MjWdRJ7tsLF6ZHuwygkfajnGBAJsHfNIttogNTpM1LDrkMpR0RJ/sYzASbABJgAE9AmwA4AbWT8ABNgAkyACSQUArhB/e2336iPuBX3le/vtp/06dPTVyLMv1at/5TroQFwuF07KfiX94MPpEF7//p1OtKtG90+dEjewh9s3ZpyC4M+RbZs0gGQqmBByv7GG3T6448pv9AhgD5A3vfeo7sXL9L5b76hfMJo3//MM4Sxcw8dSkd79pQCgzDgr61dK/9s35NPUl5h4N89f97rmXvXrlEhITwIEcIrItUhZc6cFDFnDqXKl49uifUcEhEGhcQcF0U0wJ2TJynvhx9KR4O1nTu8T1QB6E23rl6O9llEjYZU6+WeymHnp/ftlCKAKF2H0P/8FWpQ7Vd6iRJ26d2QJ+rPb9+4Rkf+WksPJE9OeUs/RKnS2FeMQD+kC+xdvVCWU4QoYK02PSksd4FEzYc3xwSYABNgAjFHgB0AMceWR2YCTIAJMIE4JrBH3M63b9+edohc/UBbO2HsDxgwgFIKtX+0e8Joh7GeXuT+ZxOf3dy9m06NHClD7guL8P6UOXLISIAcPXrQRXFzf3nBAsolBAOTi8oAl2bOlKKAEBAsKEL8Lwgnxb83blBGoTVwrG9fyvTUU5RZOAf2Nm5Mhb7/Xhr/9y5fppRCk+DUqFEyUuD8Dz94PZP5+edlqsG/t2/LW/8D4v+zib2HCo0CRCpcFHMW+u47OiEcEhAtzDNihD0S4TTZLMTmomZ+bft5ziKlqcrzHShL/ghCXrprE+PdFM4E5LmnTONcVcF1HO7ABJgAE2ACTIAJBEyAHQABI+QBmAATYAJMID4SuCTC3Xv16kWzhPEdjIbygKgeAGFA6QAQ4x8WBjZy9pHrn6ZMGVkJIOtrr0njH+H4JxGKL3L8c6Fk4LJl0gHwrxBy2/f44zIdIHXhwnReaBMg9/+SWGeKrFkpuShFGNq0KYUUL05HunaVqQTXNm2iQ23aUOYXX5SCgufETb7dM2EiykA2YXRf+OknOir2f0+IECLqAFoEWDOeT1+9OuXo3dsRy52b12nll6PpwIbljn1g0IdkCKNM+QqJf4dShqy5qHTkU5QyhI38YLxvPAYTYAJMgAkwgZggwA6AmKDKYzIBJsAEmECcEkDo/7fffisdAMFsM0T4fFURjp8UmpGHjhD0G5cvKG05qZf3U4LEnZgAE2ACTIAJxCEBdgDEIXyemgkwASaQkAhATO/ChQt04MABOnr0KB0/fpwQYn9KCNrdETfgCLO/KMLirS1M3GhDSR+h8znEzTjU9HPnzi1v0gsVKkT43AirDxYPlPl7/fXXfYb+I6//rbfeolZCoG///v3UQ4Tqb9682ecSPhC5/hAETCoNivX71y+nbfN/pMunjrluu5bI7y9SK9K1n1uH6xfPeZTwkfsO4bu67fpR3lKVHB+9L97PHYt/o+0Lf5GaA2kzZaWGXd6hrAWLyIiI4zv/EiUJP6ezh/bI/8+QPTeVf6wVoZyeUirD/88Mx8ix7Rtp+6Jf6cz+fwiMkNpQv+NAn+szFo51gueOxTPoxqXz8tmHRVnE3MXLe+3twrGDtGXWd3QoajVBOBAijNWFeGLuEhXc8MnPweCf5XOEmOBiWVkA685dojw16DQoyWswKAHkTkyACTCBREqAHQCJ9GB5W0yACTCBQAjgBh3G/BahRL9mzRpaLZTlN4kw9JhqFStWpNKlS1M9oXhftmxZyi6E9ZKp5JfbLAiOipEiF3/cuHE+l9uhQwfpAEiVKpXsN0cI5rUVpft8NasOQEzxiOtxYXxu+GkyHd22QRqOKi1F6hBq1OM9gkZAIO3m1Us0f1RfOgdD/f8bBATrdXybClWq7Th0lNAt2DxjqtfnFR5vTWWbPi/V9HcumRmtrB7GfbBGI6rRWpTgsxFE9BpMfCeO7thEa74eR1fOnIi2Duz7wZqN6PyRfZSzaFkp7pciVWrvfjb6ClhDA+EAKFC+uuwLB0HU79MI1Ris7DPlKShKKI72qhhgXQiEA9dP/4x2r5wf7XnMBQFGOC1QcrDEwy2o0lOvyP/mxgSYABNgAkmDADsAksY58y6ZABNgAq4E7gtDDzfnCxculMaw222464ABdAgPD6fmzZtTYyGCV6pUKS1nAJwWMOQRpeDUEJEwadIkwjxGQ2QDDPytW7c6PtdSCPMNGzaM0qRJE8Du4u+jyP2H8bhrxTxlwx+7wS12uWYvUKlGTwVsTO4RivcrvxjpZay7lSC8c+M6LRjTj07t2e4Ft9yjLenq+dNCRX+RI3QYxRA1LNnwCcc+voxyp4eK1W0qHAvdvT6+fvE8zX2/B106+d+7Cf2EJn1GUaa8hchNeyF1ugwU2ev9/0U12LQLRw/Iqgvm8X29bea54+9byStjAkyACTCBYBJgB0AwafJYTIAJMIEESODs2bP0u6hHP23aNNop6s3Ht/a0ENYbPHgwZcmSxXVpt4UC/nuirB7E+nw1jAdjH8af0S4LlX2kAcyePdvxUUQofCrK+2XKlMl1LQmtA8LuYTye3vu37dLBKkzcQCPEP1excpQ+S3aCQRrMhlD3RWMHiHD9KK9hyzR5jh56+lXHqZwcACHpQ+nWtcvRbv6tA/lyMMD4Xz11LO1ZvcB1HPO4hSvXpXodBnhNdXTrelo0fiDdv3fX8+fZw4tTo54jKEXK1LRyymifzoq0YZmpad8xlDFHnmgsUHJx8fi3hV5D9DQcJ3AoPxjZa4QoL1g8mMfIYzEBJsAEmEA8JsAOgHh8OLw0JsAEmEBMEcBtP3L2J0+eTHPnzqWrQik+Prd3332XXhF17N3a36IEHwx7aBM4NWgQfC5K7xUtWtSry82bN2ngwIH09df25e/QObE6ABASDsP05K7o0Q8w/POWqUxVX+hIGbNHNzzdzkTn85O7t9GCD9+iu7dueh5DdEFkjxGUPaKE41AwqP/4eAgd/utPxz4ZsuWiTLkL0IndWwkOA3NDCDz0ArBPryZC9qNmfUtRIrUAaTHmBudHxSfaUHjV+jJd4p9lc7w+L9/8RarQ4mWvP0MqwvYFP3v9mREpsENoCqz7foJPJ0OGbDmpWb/xBEeAuSElAWkTl0976zTg7PII3YRKT7aVTgewvXXtiufRdJmyUbP+46QzhxsTYAJMgAkkDQLsAEga58y7ZAJMgAlIAjBitotycGNEaToY/gmlQXjvnXfeoZCQEMcl3xPl9UaPHk0ffvihz229+uqr0tA3cv+NzhAyRHj/Z6LsnlOzSx1IKAwd12mTl270Ram/qi07UbE6TUmES8TsVsU6Vk0ZI9IPvN9LGKeP9hdGrxD189WWThgmBAuXResCI7hc81YEgxxif0gTWDimPyFX3twqPdVW6gWYGyIRFo1728shgc/hjICYXtqwLHTn1g05ntV5Yq2IgOiGxcLJckzoCJgb+oXlzi8M+Dddb+9zFi1Dj3QfTilT/5eCggiFJZ++I8QC13iNaz27/euW0tKJw736ZCkQQY17jwx6JEfMvig8OhNgAkyACQRCgB0AgdDjZ5kAE2ACCYjAkSNHpDjej6LufEJrDz/8MH3yyScUGhrquHQV5X88PH36dKpTp47tOHAeQOnfqSVGBwBujeeO6EXXLpyJtu3yj71EFYRSfowb/2Lmc4f30byRvenW1cte61AVF7RzAMD4Ly+EAMsLLQBjDzD8F4zuSwiZNzcIBqIqgNGc0goQBYGweUQUoF09d5pmD+/qxc8uagH5/7Pf7SIEBE965kAOPoQT//r9G48BjzXnEIKCl08dJTxjbhHVHqY6r/f1+jMY9ssnv++VVmC3b7vog/zlqlGDNwYFrNuQ0H6e8HqZABNgAkmZADsAkvLp896ZABNIEgSuX78u8/tx629Xpi8hQHj55ZdpyJAhlDq1RVX9/xePyAbc3CO331erXbs2ffTRR7IcoV1Lig6AHYt+o7XffRINh5vwXlDfG3F+63+cLMvj2TUo5KPMni+lfjsHAMoGQmHfrMbvZNhbHQBIJ0BagTlfH7fqddq95VWN4IQoL7hgbH+6J274jWYXtXD24G55y28OwQ/LlU9GJ6ya8qEnygBOF0QrYD8HNq7wwlH1hU5CrLCF58+cNBOs+3aKPoBoY5Xn2gf1KHkwJsAEmAATiN8E2AEQv8+HV8cEmAATCIgAwv3ff/99WrTIWQU9oAli6WHcyiMNwKmdOnWKOnfuTCtWeBtM1v4Q+evZsyclT5482lBIIQCr8ePHO85TpkwZ6WgoVKhQLO085qdxCp23u22OqdVcOnlEqOP3Ejfe52ynUFHqt9uH1ajH4DDAEWlw7tBer7nMKQAw+jHewU2rvPrkLl6eGnYb5uVQsHOg2IXq2wkA5ipWlpKLUoH4DA2pBY26vyuCFZJFq2qAfo26Dadcxct51mSnmQA9A9zq43bfaHbRB/is1iu9pKgjNybABJgAE0g6BNgBkHTOmnfKBJhAEiIANfxff/1V3ogn1Ft/47gqVKhAEydOpPz58zue4MqVK6lNmzY+xQzTp09PX331FdWqVct2nKQoAuh0Gw5AdsZzjHyFxO3/6mnj6Z+ls3wOnzp9RmrYdSjliChp20/VAXD51DGaM6K7V3g9HAyIFECkAdq182dEuH43Ed5/ymsuO4N5+aQRtPfPxV797JwnBzeulFUWzA1q/nBIIO0B0QUNOg+mfGWq0PULZ2nW8C4yvcBodoJ9UTOn0WYhUGhudnn9qOww/8O+XuKHjsKHMXLIPCgTYAJMgAnEFwLsAIgvJ8HrYAJMgAkEiQAM/hEjRtCUKVOCNGLcDQOjHbf/LVq08CrZZ14RnB0QCISyv69WvXp1WcIvZ86ctt3YAeCNxa6OfUy8CVahPRjCKUPS0s2rl6JNZ9yQp0qbPtpnqg6APasX0sovRnqp7VvL69nd1iNfv0mfUZQp73/RH056AnaCgnbGunkT5jQHO4PdGlXgFNZvd267V86nlV+O8mKGKgaRvd6nrAWLxMSx8phMgAkwASYQTwmwAyCeHgwviwkwASbgD4H9+/dTv379aNmyZf487vOZsLAweXuOG/kSJUpQ7ty5KWvWrFJNP126dNGeRanBK1euEP597NgxOnnyJO3atYu2bdsm/4Fon1sbMGAAtW/fnlKkSOHY9fDhw7LP5s2bfQ6H8oAYL2XKlLb9Ll26RJ06daLFi71vc82dVaoRuO0pPn3uZERijTAMG/f+gOyM7WDt4cal8zT3g1508fhhz5C4PS/XvKVQ1h8QrawdOtkJE8JZMOfd7nTxxH/joK81isFJMd8qhmdnMNuV4FOJJjA2tvKr0bR7xTxbdNawfbv5rYa9TGUQ7CCeaG5W54NTOoNqdYVgnTWPwwSYABNgAvGDADsA4sc58CqYABNgAgET2Lp1K/Xt29fVENaZCAZ/06ZNCSr8MPiTiTJqwWrXrl2jAwcOENa9du1aWrNmDR09elQOX7VqVXrttdeoUaNGPo1/9P3ll1+k4e7WUEXgySefdOx27tw56tChg08dATcngtsa4uPndurwWCfC4mu+3IOK1G4c9GXDEEd+/RoR+n/r2n+q/yir1+TNURSaMx8d2bqO/vhoMN27e8drfnMf44PNv02hKKGkb21WB4DdmDC+67z2JhWuUs/z+LrvP6XtC3/1Gi7Hg6Vkfj4U/o1mF02QKk06WSUgW+Hinn5XzpygmUM6ee3VPLhVW8DuTKyG/dWzp+jXga95hfVjTJQnLFjpvzQXpyoPXAIw6K81D8gEmAATSBAE2AGQII6JF8kEmAAT8E0ABjTE7VRu1d1YhoeH0yuvvEKPPfaYvOGPrQYlf0QMoGXIkMEx5N+8HpWwffQvXLiwTBFA5IJTUykjiOiKLl26xBaSWJnHTkjOmBjq+ZWFSnyxOk3pgQCdP4g2OP73ZsLtNkLsrYa9VegPN9crvxgVLb8eazOr4Z8/sp9+H/oG3btzOxovswMARvj8UX2jRRVYDXv0w3g3r3inIFgNZicFfmuqAPL4F380MJrooHmxlZ9tR6Ujn5Z/hH2j+gCqEJib2bD/V0TVrP9xEm1f8HO0PVt1CpxSD+wcGrHywvEkTIAJMAEmEKcE2AEQp/h5cibABJhA4AT+/PNPqYBv3J77O2K5cuXkTXrDhg0pJCTE32Fi9TkVox0LatasGaHEX8aMGR3Xt379emrevLnP9aMCABwjianB4Fw9ZSztXjXfcVuoeV+y4RNU6KE6hHx51yacOTeFsN25w3vp6LYN4p/1dOnkUYLh6tTsSv3ZldjD84bI3i1hpP82qB1dE6J5ds1wAEBkb/FHgwjODnNLkTpECgviBl6IAtDRHZtolQjVhwigtVn7Rs36lqKEAB8cV+ZmjgBAdQPMa05xsI5rdRg4CTMaTgI4HqJmfk3b5v0YbW6MbeZ4ctdWWvzxYCkyaG3BcADAYYd0I6TNbNy40eOALF26tHS2PfHEE1StWjWZJsSNCTABJsAE4gcBdgDEj3PgVTABJsAE/CKAX7rffPNN2rFjh1/P4yHk9nfv3p1atWpFadP+F97s94Cx+KBq+H+vXr1khARumZ2a21gQJJw+fTpVrFgxFncYO1Op3FIbK4FIX0iGMKENkI4y5w/3RAbAcD1/ZJ+oZ39L3J5ftDVOnXaDsP5m/cYSHA3m5lS+rnDlulS22QtSVR95+E6tbNPnKHO+cNr4y5eEm31rw14g6pcxe246uWe7VN/31dAfZfjgcLh47KDjHpFfnzFHXjolHA7WSAfr+HlKVqSHu7zjKS3o5ABANEbOIqVlzv+Nyxd8rjMsd35KnyUHwYHiNH8gDoC7IoVj1qxZNGrUKNeoo8qVK9Pw4cMJTgFuTIAJMAEmEPcE2AEQ92fAK2ACTIAJ+EVgz5491LVr14By/ps0aUKDBg2iAgUK+LUGp4cuXLhA8+bNk/n0uKWH6B8cDSVLlpQG9COPPCLFBAPRFLhz5w4NGzaMcCvv1qZOnSr1BJwabnFHjx4tDRqn9tBDD9GECRMob968btMlyM+vXzxHSycOJ9wax2bDzXrjXh9Q9vDiMtx/w89fSEMcxnZqobyPW36rEQsFeyjw+4ooCHQPcBZZb/ftxswinCCIdrCLGjD3l+PhDywRA+Wbv0gVWrzs6epLmNGfPcFxcP/ePZlaYG7+OgCuX79O48aNk/+oNnxnPvroIxkNwI0JMAEmwATilgA7AOKWP8/OBJgAE/CLwJkzZ6h37940f75z2LavgXGbjRvxNm3aBDXcHwbT3LlzpVPBLSXh+eefl6r8WbJk8YsBqgp07NhRigf6asWLF6fJkydTRESEY7erV6/SW2+9RT/99JNjn6effpree+89ArvE2mB8Iq9867zp0cTlYmLPqDDwSPfhlCOipKPoX0zM6zYmjOYiNSNp14q5Pm/wM2bPIwX/kK+/7vsJjg4DODPKNHmWdi6d5aUtAAHChuL2P2+Zyl5LcisZaHTOX746XT13is5bKgEYn8PpgHkPbV4tKiQc8ZoDURT1OgxwQ+H1+T3hSIDDDWU3ddujjz4qHWyhoaG6j3J/JsAEmAATCCIBdgAEESYPxQSYABOIDQK4gcMv4FOmTPFrOoj8DR06lOrVq6cktKcziWpOvjFmjx49pCMiefLkOtPIvsjZf+GFFwjGu6+GCgaoAODL8ICzAhUANmzY4DiUShqB9ibi6QN3bl6nfWuX0Lb5P9GV08eVbsLdtgJjHyHs+ctVlbn4Ny5fpKrPd6Cw3P+LPlE1eu3mQUQA0hKQc++rIcUAYn6HRAUCp9v9LAUepNpte1NmkRrglOePOdJlzkYPdx4iyyWiqsHKKaNp7+pF0aZHP4yXXTg5/hB6AEe3b/T0cSq1iJSM+aP6SN0EuwYHBfQNSjV6is4c2EWLx78teVpb7hLlqV77AbR66hhZdcHcyjR5jh56+lW3Y/P6HGU8X331VUL0kW7LkSMHTZs2jcqUKaP7KPdnAkyACTCBIBJgB0AQYfJQTIAJMIGYJgCjBbnqb7zxhl9TIex+xIgRMfZLOG4Hcfuv2qpXr06ffvop5cyZU/URTz/VuaDaD50EX04GFWeCWxqB9gYSyAPIST8l8uOPbt8g88+RS3/n5g26fT264wVGfsqQNJQmYyaRe19YGsfQCcicp5BX+Ty7re9Y9But/e4Tv6iUf6yVqDAQJddpbTCWs4eXoOL1mwvnQzVKJpxNx0Vu/MafP6ezh/bINAKsO1vhYlRO6AogNN5T8UB800aAVAAAIABJREFU32RfoSFwXggaIhUhTWhmwu15hRatCYJ/RjOiJ7Yv/EWK7qXNlJWK1W0mxBNbePpdOHqAlkwYJkQBD4lSh3mpbrt+kpFdQ0rGhp8+p4MbVxDGRhRBBqFVEFGtARWt25RC0v93k44ogE2/TpGRCDiX1OkzUqlHnpQOAuwfDoVln71Lp/f9LacqWKEm1WzTQ+5bp6l+55zGTIwimjr8uC8TYAJMID4QYAdAfDgFXgMTYAJMQJHAli1bqG3btq7h9XbDwfiHEn6xYsUUZ9PrphJGbx0RmgCTJk0iRCXoNJ25xo8fT88884zP4d0MG3/XqbOnpN4Xhuui8QMdNQhwy49QeaQLQGzwn2VzJLJ0mbIJJf93aM208cLA3enBmDJNWorsMULcvDuXfkzqzHX2f0uIO8K552/kEeZCJM6TTz6pMy33ZQJMgAkwgSATYAdAkIHycEyACTCBmCJw6dIlQhg61Ld1G4x/iHY9+OCDuo8q91cJo7cO5q+wnupcKsr9N2/epIEDB9LXX3/tuNekkP+vfNAx2BGpB4gE2LV8rhDVO/0/Az9zdipSu7HnJh2Ognkj+9DZg7vl5wUr1qQqz7WnOSN6yJtuo5nL8cXgkpPM0CrfEzcYqKJRp04dt278ORNgAkyACcQgAXYAxCBcHpoJMAEmECwCCP3/9ttvpQNAt8WWAvfWrVtlKcFTp04pL9Ffw3rt2rX0+OOPu86j4mA4fPgwtW/f3mc1hSFDhlC7du1c5+MOMU/g6Nb1MlIAqvYQuavX8W3KIUL8Zw3v4uUASBuWmZr2HSPK8eWJ+UUlgRl0qm7Y4YDz8fPPP6eiRYsmAVq8RSbABJhA/CXADoD4eza8MibABJiAh4CuuJ7xIG7AP/jgA2rRokXQBf+sxzNz5kxtI9lfw9otZN9YW7NmzWTaQ8aMGR3fpgULFlDr1q0dPwfD7777jlDPnFscExCOsFVTxkh1fjTUum/Wbyzdu3NbRAB0p+sXz3sWmD5Ldnq0/3iZi88tOAQQJdOnTx+/Bnv22WdlFY20adP69Tw/xASYABNgAsEhwA6A4HDkUZgAE2ACMUbgrlAYHzlypFbdbWMxEL/r3LkzpUiRIsbWh4ERoTB69GhZ5ku1+WtY6+QiuwkAqtxq1q9fnz7++GPKnDmz6ta4XwwRgNL9XGHoGyXtwqvUF0J6bwkl/H+Ean5fun3jmmdmf+vcx9DSE8Ww/lYBQBQSxD7ZiZYoXgPeBBNgAgmcADsAEvgB8vKZABNI/AT8Ff5D+TvcfmfPnj3GIemI8hmLUQnPt1v4uXPnZMm+FStWuO4L0Q8vvfSSY7+TJ09Sx44dac2aNY594ETp1q1bjEdQuG6GO5A5/B84ar3Si4rUiqTTe/+m+R/2JVQsMFqhSrWpvkgPEAfH5IJE4N69e4ToG5QhVW2xGYWkuibuxwSYABNIygTYAZCUT5/3zgSYQLwncPv2bRk2O2HCBK21ouY2FLdr1qyp9Zy/nVVF+czjwzCHIRESEqI17d9//y1rke/fv9/1uRkzZlDVqlUd+3H4vyvCeNVh3Q8TafuCn+WaQjKEUpM+oyhT3kKiVN5K+uOTIV5rRQk8iANyCy4BRCR98803spzoxYsXfQ5erlw5GjBgANWoUYMdaME9Bh6NCTABJuA3AXYA+I2OH2QCTIAJxDwBf2//cUP+1ltvUapUqWJ+kWKGTZs2EXJ8EQmg2vzN/1++fLmcy60VL16cJk+eTBEREbZd4VyBAwLCZE6tSZMmNGbMGAoN/a/mutu8/HnMELhz6wYtHNPfUyYwS4EIatx7JKE8ICoHrP3uE6+JjeiAmFkNj3r27FmaN28eLV68mHbs2OEpTVq6dGmqWLEiRUZGSuebroOPyTIBJsAEmEDMEmAHQMzy5dGZABNgAn4TQLgt8uoRxq/ToLaNMN0SJWKv/rk/4mBut/NOe1YVAKxdu7aMnMiSJYvtUCrq/4MHD5bChlCb5xa3BFDib/bwrnTtwhm5EHOI/+bfplDU7994Fpg8VWpq1G045SpeLm4XzbMzASbABJgAE4hnBNgBEM8OhJfDBJgAEzAIqBiodrT69etHnTp1ouTJk8cKTBUhPetC/M3/15mrZcuWNGzYMEqTJo0tByj79+jRw5FR4cKFZXRAbDpSYuXAEugkJ3b+RQvG9qd7t2/JHVR4vDWVf6yV/O+lE4bR/vXLPDtLlykbNes/TlQJiHn9iwSKk5fNBJgAE2ACSZQAOwCS6MHztpkAE4j/BNwMVLsdxEWt7UuXLkmHA0KBVdvTTz8ttQ0gEKbTdObq1asX9ezZ0/b2/vr16zJFYvr06Y7Tc9kynZOJ+b771y2lpROHeyZq0GkQFaxUSwr/LRjTj07t2e75LGfRMvRI9+GUMrW98yfmV8szMAEmwASYABOInwTYARA/z4VXxQSYQBInAEO3e/fuNHfu/+qdq7auXbtS7969Y7zsn3k9OqJ8xnP+KusfOHBAhuRv3brVFYmvCgBRUVH08ssv06lTpxzH+eKLL6hp06au83CH2CEQNXMabZ4xVU6WLHkKatjlHcpbpjJdv3CWZg3vQkgRMBoLAMbOmfAsTIAJMAEmkPAIsAMg4Z0Zr5gJMIEkQEDFQLVigPL/lClTqHz58rFKyE1J324xU6dOpUaNGmmvU0ds0GkOFW0F6Ad89NFHBKbc4gcBcwWAVGnSUWSvEZStcPFoJQDNzoH4sXJeBRNgAkyACTCB+EOAHQDx5yx4JUyACTABSeDff/+lsWPH0vvvv69FpFmzZlIwMGPGjFrPBdLZn7UGkls/c+ZMGQHg1pBagPB+qJFbm4q2Aov/uRGO/c/Nef5mI3/b/J9o/fTPPAtKnyUHNes3ltJlzhb7i+QZmQATYAJMgAnEcwLsAIjnB8TLYwJMIOkR8Df831fIe0xRvHz5shTSmz17tvIUbur8vgZSrQBQsmRJmjRpEoWHh0cbzk1bIS50FJThJeGOq6eOoX+WzfEQgAhgqUeejJb/H16lPtVt9xYJ8YckTIu3zgSYABNgAkzAngA7APjNYAJMgAnEMwLIb2/VqpXP/HTrkgO5VQ9k+/v27aPXX39d1gFXbci9HzJkCKVOnVr1EdkPofuIihg/frzrc05OBuT8d+7cmVasWOE4RqA6ChAY3L59O23YsIE2btxIu3fvJnAyGqISUCv94YcfpipVqlCGDBlc9+PW4ebNm7R27Vr67bffCJoM27Ztk4/kzZtXzgNdCKdyiHZjX7lyhdatW0ezZs2Se8D6EVWB9JLGjRtTixYtKFOmTG7Lsv38/v37cryFCxfSsmXLCOkuV69elc6aevXqEcQX4cBJliyZ1/Nb5nxPG3/+wvNnSANInzUnXTi6X0bNoCEyoMEbgyh/uWpKa8NzZ86coTVr1kh+e/bske/yxYsX5X5r1apFeB/KlYu5coJg/ccff9D8+fPluRnvCng8+eST1L59e0qbNq3SfoxOZ8+e9fDdvHkzHT16VL4LFSpUoOeee45q1qxJqVKl0hrT6Izzw5jff/+91OIw3jWst2HDhvJnl53jza/JfDyEiiD4nuHs8I5ij+a1PPbYY/JnU1hYWLCn5vGYABNgAgmaADsAEvTx8eKZABNIjAS+/vpr6tOnj9bW/FXV15rEpvPy5culwabTYPyrhPFbx7xx4wYNGDCAvv32W9fpnNIh5syZQ23btnV83l8dBRhFMBwnT54shRth0Ko0GCcQe4TRpGvkGePD6Onfvz+tX7/ecUpV5nBeTJs2Te4DBpVTq1y5Mo0ZM0bL0AMjOEUQxeFL3BKGN6JKYLylSJHCs4SjW9fTovED6f69u47ryluqEjXoPIRSpPLtXILRvWjRIsJ3DYa/rxZTehBwPixdupTefvttLweRdS2qehkYb+/evfTJJ5/IiBxf7yCccAMHDtR+5+7evUsTJ06U5TWdGhwNn376KeEdCXbDOwSHGn4G/PTTT9JR46sNHTqUXn31VdtKIMFeG4/HBJgAE0goBNgBkFBOitfJBJhAkiCAm1z8Yg7DRKepGng6Y7r19Sf/H2MiN79OnTpuw0f7/MKFC9SxY0dpNLm1l156id555x0KCQnxdEVqBUoD4lbbqdk95zbXkSNHaOTIkfTjjz+6dXX8HMbS8OHDZWSATsONNW6ocSPrq8GhBKPaqeEsV69eLQ27v/76S2kJHTp0kKUUVW6Sz507Jw1TGIYqDU6Azz//nOrWrevpfuPSeZr7QS+6ePyw7RCp02ekhl2HUo6Iko5TwMGB9w9jm6My3NakaoS7jWP+/M8//5TRKL4cLegPbogE8NVgCH/88cdSBFTV+eSPcYwohTfeeMN1Drf3TYcT+uL9RGQL9ogoF9UWU84b1fm5HxNgAkwgPhJgB0B8PBVeExNgAkmWwMmTJ6WRi7BWnTZjxgyqWrWqziMB9/Un/7948eLydjkiIkJ7fp10Axj6PXv29Lr5Q7g5bgOdDCQYnV999ZUM+1Zpt2/fljeRSEtwu4lUGQ9h7xirUqVKKt0Jt9i4+VdxPPgyIrEP3Pq/9957roadeWFlypSRt/mFChVyXC8MN4Rn45Zb1bFgDGbnjNm3dgmt/GIk3bt7x2vO5ClSUq22vSm8an3btQSyDgwIZwfSHmCs79+/3zMH9CKQ0pE1a1alMzM6nThxQhrScLq4td9//93nbbpKBIjdHLrGMd43fK8gxOnWgukAwPcVFTlQllPVuWGsDxE9kZGR8tx27drlcbZUq1aNkCLwzDPPaEdBuO2dP2cCTIAJxHcC7ACI7yfE62MCTCBJEfAn//+hhx6iCRMmyBzf2GwIN37ttddo586dytMixxu3wP7kj+uwsRogKsYyUhlgBKuE4sPgHzFihLxxDWarUaOGvOXMlSuX67ArV66kNm3auBpFvioi4EZ83Lhx8h9/mi/jFOHaSLlAdIrbLbeTgYr32ku7QDgUju7YROu+/5QunTgihf6yFS5GNV7qRpnzFbbdAqJqMA6cILoGpAoTpHHgXYBB+YCi8KCbEKUxry8nixG10a1bN7/4wjiG4wdzqLRAvn8q49v18de5oTqfv6kQquNzPybABJhAfCTADoD4eCq8JibABJIsAdUyd2ZAcZX/v2DBAmrdurXWWfkrAIhJkOPevHlzpfmsN97BvP2HaFy/fv18phIoLdKhE0L1Eb2QPHlyx2F00i+cHESBGv9YHCIAYPhaG3LFEZmAdBZ/jW5flRxU+SL1ACUdkS8ek03HCaeT5uOkZWHoB8DR5Y9zxWDhFl1gZqajTaKStuDrPLA/6EQMGjQooP25nblu1I/bePw5E2ACTCAhEGAHQEI4JV4jE2ACSYbAhx9+SCjnp9Pswt11nvenr44iv3n8QLQKfvnlF+rUqZPScs0GSDBv/2H8Q1EfudAx1VTKEJ4/f16GkC9ZssR1GXYOIhUxN9eBRQe73HgYb8jThnHqr/GPuQN1AMAw7tu3Ly1evFhlKwH18RVlYR1YJ5WlS5cu9Oabb0ZzBqnqB7htStUBgHOE3oOqIyWQlKRgOI/c9m3+HM48cObGBJgAE0gqBNgBkFROmvfJBJhAvCegczNo3gzK4iGXNTabSjk9u/UEIqaGG2XVX9TNBoibcBlCoXGT7aahgBtzCAsGO+zfjhMcQS+88ILjkeqEY1udLsEy0LE4qwGJsRHFAsM7UF0EnVt1Kyjk2MNgjUlHjXlOHWeFTuSM3fdFVfhR5eeBqgMAzhToIKCKg1sLROcDaSO//vqrfH8CcR65rdH8eTD1CnTm5b5MgAkwgbgiwA6AuCLP8zIBJsAELAR0VO7NjwZy2+bvISAcHwaqzi/pujnH1rXpREcYhk2wlP9h2CICAbfusdHcUiV0wrGt7wfODkKTgYSOg0HhwoWlmn6JEiU8SIJpnPqrFxEbURrWd0DVWaETOWNnSAdzbzpOC51ynxAXjKbdoPClCaZjSmE6TxeOANChxX2ZABNIDATYAZAYTpH3wASYQKIgcODAAWrXrh3hdle12Rlhqs8G0g835sjP1WnVq1eXAoA5c+bUeczT1x8HgFvaAIQToS5etmxZn2tCCTKcDQxclYZx0R/58dmyZSMYftu3b5dicdAjcGu+jN87d+7Icn04A7dmNUyDaUBax0a+PdIjkLsdjNayZUu5zzRp0igPF0iUBsT8kC7xxBNPUHh4uBT0g3GoEvb+8MMPS5HB0NBQn2vVqZxhzf9HhBAiUL788ktlHr466nwfEWX07rvvKs3rz7lh4EDSGvB9wdlB3R/fN4gs4mZfpQWqV6AyB/dhAkyACcQnAuwAiE+nwWthAkwgSRPwR1VfpRRbsKHqGDHmuQMRK9RJjzBuTtOlS+daaq1r167SaE2RIoUjJp25MUjlypVp5MiRVLRo0WhjwoHQvn172rFjh89j8XWjDEMb4dgrVqxwPVqzMYbcapRTQ6nBYDSzgRosTQHzupzy353WHkiUBiIi4LBBlIrRdMLe3SI2jDF1vuNWbQ9EcuDPdKJufJ2zk8Cg9Rnd/H9/QupPnz5NEL/U1WsoV66cdNLUrFmTkiVLJpeuE2WB/nERQRWM7x+PwQSYABPwlwA7APwlx88xASbABIJMQEfl3pja3zDpQJauk38eiEFnflbHCDdCmyGQh/rzTk01BHrt2rXSOITugVurUKGCLKkHIT+7pmqc+FqbDn9z/n+wQv+NfYHJgAEDKGXKlLJCQzDSCszMIIb50ksvuSH3fK4bpYEHEamBSJamTZt6DEhjwE2bNhFKQ6oY3Kph5Dr5/+YKC/v375fOrM2bNyvzcOtoPj9ffXUcIRjHqTKE0xxwHsFhpluK8sUXX5TvHyI3zE3HQRlXEVRuZ8OfMwEmwARikgA7AGKSLo/NBJgAE9AgAEPz8ccf13iCKC4cAP6E/2NTgVQA0HUAdO7cmUaPHu0zZH/o0KH06quv+qzdrjMvlOBhtLZo0cLnmCpihr4cADqlIqdPn0516tQhlUoIWi+e6GwY6DExNtZirF1lXQj9R8nBb775RqW77APjHxERCBu3azqcVY1e1VB6s2F6+/Zteu+992RefTCb6vdRxxHij87HqlWrZHUPFQebsf/XXntNijymTZs2GhKdVCpV7YZgcuexmAATYAJxTYAdAHF9Ajw/E2ACTOD/Cbjlq9uB8jff1l/oOrdr1jkCqQCgI5AIIyR79uy0bds2x20iZxuaAujnq+nctqMSw/DhwylDhgw+x1QR8PPl2FE1Is0icnPmzKG2bdv6e+y2zxkGuj/vrdtCdG9m3So9WOdzM/6RTgAH0qhRo9yWKtMGpk2bRkjH8dVu3bolow1UqkiYhfR0IlBcF2vqoPp9VHFYGcPq6ArgGRWRTuuekG4BZ4+d8Y++Og4L1TQIHa7clwkwASYQ3wmwAyC+nxCvjwkwgSRDwB9DCiHSEAYLCQmJFU5RUVGEX8B1buuwMJ066XYb0XEAuIHAWj7++GOKjIz02RVGIG52Bw8e7Dak3B8U8evWreuzr2oKgJNegk5EgiFMB9HAnj17EsLP7RqiDeC4qFixojR4VUKxVXUWwAU3ta1atZKaBQjbVmk6SvJnz571uT+7+XD+Tz75pGOkhk7eu+otss47bGgK4Pa/f//+BCPcqaEvdCzwnVQVqlR1sOg4QrA+XYek7s88FcedjsNCNQ1C5Z3lPkyACTCBhEKAHQAJ5aR4nUyACSR6Arq/DANIbDoAYAyMHTvWLxE51Xx7p0PWMZ7cXpRXXnlF3iC6OU1wO9m9e3clVXsYrAgnN4vI2a0DRhrSE9wE/KwCcMZYOhwM4wYlERFibdesN+Gq7yBuTnFDPmvWLClMZ9dg/MM5hcgIiCzqaFzovNe60Q1wQmBdTjfI2ItO3ruquOW+ffvo9ddfdxWAxPxGeD4qRiBNxUmHwHwbrvNuqN7U6zhCsG5VLQT01fl+oT++W1Dsh+CfU9N1WOjqTLj9bOHPmQATYAIJgQA7ABLCKfEamQATSBIEVI0vMwwdQylQiKrGq908Oje6ds/rGDe+9glxPtzqm2vXO/XXCf9/8803qVu3bj5z/2GcfPvtt44Gs3kdTvnvOkYkjBuUIfTlxLDehKu+g1Dob926NeHfq1evtkVodbToOABUDUldI1L1/HXCyJ2cNVYoOvtHeD6MdF+3/4hggXgeyt6hnTx5UgoxrlmzxvWrrnpTrzMmJlVNK0BfXceNSsUOXYeFjs6EK1TuwASYABNIIATYAZBADoqXyQSYQOInoGp8xZUDQPcXdvM6A821DZYDQEX4z1i3jgiciuGjWufcVzSBjmGKNeGWu02bNrY3yHaaBar6AugH9XaUbrNrNWrUkGkWuXLl8ny8fPlyqaqv0lR4YhwY1S+88IKSUj/6Y71Ih0iePLnPZeiEkYMFWLo11ffJ0BSAc8Pp7Ow0DHScQ6oOFlRWQAQCqhC4NdW0Aoyjk8qC/nDcIMXGrrSmeV06Dgud9brtnT9nAkyACSQkAuwASEinxWtlAkwgURPwxwFg5HmHhobGKBuorCOXGzdm/rRAIxWC4QB49NFHZY67CiudUGIVQwLRBH379lUq4+bLSaFqRCP8HmKDc+fOlYaTtcGA/OKLL6hs2bJeH0EYEZEDvhrGhtGLd8FOV8BJD0HVqFbhifVBTwFpCFizSlM1IlV1GjCnjraFivgjxoSYIFJtIBaIZ+waIk6QSoLUCqPpRhg0atTIFZtOZRKdKJ9du3ZJx8KePXtc14AOqo4bnagd1TQIpQVyJybABJhAAiLADoAEdFi8VCbABBI3AX8cADq/dAdCL1Al8kDFtgKpPoB9w+D99NNPqXLlykoYbty4IWuMI2TfrfkyJO7fvy+NcJRxww2tW7O7OTc/o/qOQHMBKQkw5u2MLLtwatVbWYjewXgcNmyY7XY6dOggnUWpUqXyfK7jUFF9p3VTUmBwQvvBvC67Dei8azDWkVJSqFAht6OVjgo35woGQQUIVGxApIKd2KbTO6IaYaDqYMFaVJ026Kvj5Pvuu+8co0esIBERAWdI+fLlXRmrMsBAgUYluS6GOzABJsAE4ikBdgDE04PhZTEBJpD0CKje7prJBCqup0IZSuQQTbO7SVZ5Hn369Omj/Au/3ZiqxqnTemD4wQnhFvptPK8TcWBXsg8G7+HDh+UNtS8Fd/N6VSoJqBqRMKLxbtjVjnfKg1c1fLHfZMmS0R9//BENt9PYOg4VQwE/derUPl8v3fB/1bQCnTryqhE4Ou8v0gkyZszo+H2DEB4qGFibavqGqoMF46u+b+irmlagw0LHUNdxMmFc1fdM9Wcc92MCTIAJJBQC7ABIKCfF62QCTCDRE9AJ4TXDmDFjBlWtWjXG+AR6+x/XDoAmTZpIsbQsWbIoM9LJJTbffCIvfvPmzfTNN9/Im38n9Xa7hSDioH379l5h3dZ+qgYZbk3hULCLOnASUzt37hzh9t6tQkGBAgXo2rVrhPJ71uYUqq3D01DAdzss1ZB6jKNaqg99dcLeVSNbdIxefJdxFnaRG4i8gFMpa9asXnh0xlc1fG/dukWDBg2St+8qDZEQEJ10azrvAsZSfR90BQADdUq67ZM/ZwJMgAnEVwLsAIivJ8PrYgJMIMkR0BHxMsOJyVJWOoaFrwMLxi/bqsaveR26of/GszpngTJw+Afq6z///LMsIafboCT/xhtv+CxNqGuQ2a3BVzi1zp7txvaVY6+Tm62izH7nzh2ZggCjU6XphKfrOBZUjVMI+qEU4+LFi1WW69gHug1NmzaN9rmq8yYmDWqUm1RJsdF5F+DEQrqAyrg6pRvBwSmSIqAD4oeZABNgAgmAADsAEsAh8RKZABNIGgR0ws7NRHSMG12S8+fPl4apzk223RzBcADA2MONpE7TUf03jxuoMay6Rhg4yJdv1aqVa256MJwxUOGHHgGqA1ibToUBu/35EmpTzc0uXrw4TZ48mSIiInwi1DWoVQ11HQFALFD11tvf77YZgtPtP/roqPWrOFgwps6adVKRVN8FrCGmIjcwdkxHTqn+DOB+TIAJMIHYJsAOgNgmzvMxASbABBwI+HvDq/PLtw78EydOSOPfqc67zljBcAAgjB/hz6rNrsyd6rOx4QDAuQ0ePJhq1qxJDzzwgOvSguEAcLpBxuRQ9G/durXrOuw6uAm1BTs/Xfe2V9XoVdVBMBio3nrDmEZ6xbJly/zii4cQAYOSh3ZN9ex0BAB1GNvpYDhtVMeRh8gaOKzgKHNrOuPqVG9wm5c/ZwJMgAkkNALsAEhoJ8brZQJMIFET0Pkl1gwC5e1atmypZEiqAEQuOwzucePGqXR37aOaK+00EPKhoYy+e/du17nQoUKFCnLtCEv3p+kYP7rjw/hAHjYMQh1dAgjpvf7667Ro0SLdKWV/iL999NFHBGPdrukovluf9xWFouO4UI1m0XHQYL/Tpk2T5fXcmo4AoI7jDSH6MN63bNnitgTbzxECj5D1fPny2X6u+nNDp/QdGONnysGDB13XrKOor5PKo/pzQzf/X+fsXDfPHZgAE2ACCYwAOwAS2IHxcpkAE0jcBHSVzQ0abuXjdKhBTfu3336Tyv2Bhv4b8+rc5FnXCkOke/fuBDaqDYYLcsTTpEmj+ohXP9zY4jZcZ063icLCwqRWAIx4J0POaQycycKFC6XT4Pr1625T2X6OaAMYVE7RBjqGmXUCXwr7OqHk0EJA+Tu3iIiNGzfSU089RXAuuDUdY0+nEoeOmj7KN+IdRkUNf5qvs9OJHNL5HqLKA0onwvHk1lQdN1hr//79pUimSlONHNJJgcC8Oo4QlXVyHybABJhAQiLADoCEdFq8VibABBI9gfPnz8uw+yVLlmjv9c0336TOnTv7VJF3GxSGJkL+UUPeHzE7p/F1cnnNY2ANffv21RZPC/QXfBgUcCIgDSLQhrx25Pg3b948mnq7ythmuehEAAAgAElEQVQ4E1QUePvtt+n48eMqj0Tr4xair2NEWgd3iyzQua1XFbT86quvpHaCSlN1AIDz2LFj6f3331cZllRLACJ6BY4XvFP+NLcIBh09BNUbdd01qzoA4FBEag4qZag0VQcAhAKhQaHadFIWVMfkfkyACTCBhEKAHQAJ5aR4nUyACSQJArpGiBkKQsthQLVo0cL1BtUOJuZeunSpvPn3ZfzDIDl16pT2efjKP7cbbP/+/bK2uD950zrq4da5/XU6mMcJDw+XBj/+QRpCihQptHnhAdxww9iF9kEg0RhuIdo6YfrWjbhFFuiUt1RRZsftPxxdCNdXaaoOALzTGNetDKIxp4rR60/0inVPvoQb0VcnXUXFoIbTC84VCICqNhUWSCv6+OOPacSIEarDyp9FboY9HCCIroCTTLXpREKojsn9mAATYAIJhQA7ABLKSfE6mQATSDIEoqKiZI64P0Y2yt7BCYAbLrcwajNQhCZ/++238vbz4sWLjqyRW9+mTRtpIOgapDqifCgVhpt/1ZtCuwX7UqV32mAgToeGDRtKg79atWqUO3duSpYsWUDv7JEjR+jdd9+V6RiBNjcVfJ0wffNa3CIL0FdH9d3NAeDPe6HqAJgzZ47UmVBtbkZvIO+SeQ1uTHTC390M6jNnzlDv3r21jH+s1S0aAsY/yivifdb5ueG2XswNByFSFXTGdTs71XeA+zEBJsAEEiIBdgAkxFPjNTMBJpCoCQRyGwswuP2G8Qsngl25NzO8+/fv07Zt2wgigiriciirFxkZSR07dqQNGzZon8OAAQOoffv2jjfi2DvCeeHE8OWIUJkYht/EiROVhAAR/YD9wLGxY8cOleGj9UF+Pp5PlSqVX88bDyHHH6J1Y8aMCZgBxnQLIUcffx0AbpEFGBuGHww5lebL2MXNP9JcdM9HZf9nz56V2gNQ01dtvozIYNz8Yx0qzgudCAtfGguBRL74Wqe/xj/275aygNt/7GnWrFmqxyb7sQNACxd3ZgJMIJERYAdAIjtQ3g4TYAKJg8DatWvlL7/+RAEYBJB7DuVx1A/PlSsXpUyZUn4EI/v06dOEOWBs498qzRAazJQpEw0cOFAadv40RALACYDQeKwJBgJuHufNmycN3507d/ozrO0zjz/+OA0fPtyn2n6wDG44Xt555x2Z4+xPyD+iMBB+DmfMX3/9FTQGTZo0kc6E0NBQxzF11O/Ng7hFFqCvjrhgp06dpBPFzA9OKmhiICLEX10KX9oCeP/gKIJopE6z0z4IhiPJvAYVQxUCg+Cm0pzeBTgBIc4XiOilnfMGP2smTJggKxjo3NAbe/GlLwHWn3/+udTG0G1dunSRzqTkyZPrPsr9mQATYAIJngA7ABL8EfIGmAATSIwEYAyi/jV+eY4PDcYtDFMY1Gg6t7pxvf66detKUcOKFSt6nCB37tyRAn+48YUTJJhOB0RHwCBTLfF35coVGX0xadKkoBr+BncYOti/r5QQHaE+Y1xVnQUdBwBSWJAjXr9+fbnew4cPy+/AlClTAnqNnMpCwrnw66+/SueCPwYqbp9x3qg2cfLkSYLOBdbqz1h2GwQ7OPF8NR0HAMaB0wYVLkJCQgiRDyj/OH78+ICjTRAFAGcbShai6UQW+dqfXYlTQxhz0KBBfjmFVFILAnrh+GEmwASYQDwmwA6AeHw4vDQmwASSNgHkEKMiQCB58MEiiHQC3PobKQW7du2SebdQC4+LlidPHjp27FhcTK00J0r+QYzx0UcfpWLFilHGjBk9t9q4FUXIPfLZZ8+eLY3/QNMdfC1q+vTpVKdOHZ/r9scBACMdom6ZM2f2ObaOA0AJrp+dypUrJw19RLIgwiAmDHY/l2b7WOHCheUNd4kSJYLqAAjmGmNjLHyXIPIHR0iGDBmk0+KHH36QFRv8dbSwAyA2To7nYAJMIL4SYAdAfD0ZXhcTYAJMQBCYMWOGzHH19xfdYEDE7SkMPRgkRkOEAsLdYaDEdkOIOG5uVcu1BWN9uI3GrWNCa6rlF3WU5A0GqmHUn332GeGmlpseARV9BYyIFB4jMkdvhqTbmx0ASffseedMgAkQsQOA3wImwASYQDwm4G9+crC2hJDsjz76SCrbW1swdAp019m1a1fCPwjff/3117UF4XTnQ3+EuuP2eNWqVf48HqfPqJY780cE0E2d3ti4ThWAOIVlmhzOLuhTINIlrpqqg0WnCoA/e4GoJRx+8bmhCsHixYuVl8gOAGVU3JEJMIFESIAdAInwUHlLTIAJJC4CEKnDbXugedC6VGD4QjwNoex2+eNwTowcOZLGjRunO7Rf/Q3jH2kIgQiA6UyO8GOULkPYOHLpdWqj68yj2rdp06ay7Nm1a9eUHlER6cNAupUnVMPTMXZMGqjh4eGE9IVgNrz3iGw5fvy4aw16nXmRKnH+/HnlR6ZOnSoFPN0aUhmgQ7BmzRq3rtqfwwGIKJJglKK0Tp49e3YpRhpoQ4QSxAKREqDa2AGgSor7MQEmkBgJsAMgMZ4q74kJMIFERwBOAIgCTp48OVb2BsMXYmyPPfaYT/E4f+uG62wCBhlygF977TWvEnvnzp2TNcvnzp2rM5xyXxiXKHtYr149yQB6B3BCxIUmA9aCVBAIrHXu3FnJ2FMV6TOA6ITqq+b/Y+zLly9LQxp6B8FsuPXt16+frHCgWwbO1zqMUpV4t6HBsXr16oCXjfPDWIimgbaHW1Mp/2eMce/ePRo9erSsthDMhjUgzQaREG3btvVLbM9pPfgeoTwjzi/QhjFy5sxJiJhQbewAUCXF/ZgAE0iMBNgBkBhPlffEBJhAoiSAMFyUyYMjICY1AayGrxvMmDSMjRt45DgnS5Ys2lJiam5UDkBZuIiICK85YbzB4MAtfGw1lBWEoyNfvnxaN/W+SqjZrR0l4CC0pvJuqVQWMM+BSgtwAgSrQZQSgn54P7Zs2RI0A9UqdhkMDQ44bRApky1bNukEQElDt/bss8/K77khuunWPyoqirD2QMqGmudAuUBEHSECIJiRPnBKQcOjVatWctxAI5vAFqkoSAlq3ry5GybP56rpK8oDckcmwASYQAIiwA6ABHRYvFQmwASYAELfN27cKGtfB7NWvEG2YcOGUrDNavi6kYeiPQyyYN6O45d7lBUrXbq0z+mhRdCzZ8+ghILDQMFtJ27Z8d92DYr9EEUMZrk3u3kQeQCDEfoLZufHnDlz5Brd2uDBg6ldu3Y+IzjMY1y6dElGGbjdpuPmFnsvX7682xI8n6uO7TYgDFI4YGDsQckfDd+JpUuXEm51IWbob0OECYxTs9EdqAbH888/L8dEuDvWiSgLnItbQzlBpHuotmAZ6XjnkU7Qvn17Lw7BiPRBRAH2XrNmTc87CcMdfPxJrTHrk+iIWOL9hSO1TJkyqni5HxNgAkwgURFgB0CiOk7eDBNgAkmFAFICUN4NucrByIHGrT+MaCiPQ/TLn4acaaQNoK54IM0o+4VbQtUb0L179xJCtwO5mYfBjTDiqlWruhrNMOa2b98uNRJQxi+YDeuAEQbD3zByzeOrpD7ohJCbx4YhBqeDryiAl156Sd7coo68TsN7ilQORBr408yRENbnDScAHGO63we8b4hoaNmype27j+8adC50tC4wJozdJ554wmtMldKeyPtHSH/WrFm1MOG9wJw//fST1nNGZzj/4EQpVaqU7fvvb/QLnAqITujQoQNlyZIl2tpgvKPEqE4qD4x/6FsgUgHpOTppECjNOWrUKAoNDfWLEz/EBJgAE0joBNgBkNBPkNfPBJhAkiYA4wRG2/fff08rV67UZgFjFwZdZGSksrHtaxKU5/vzzz9p4sSJ2oYxfqmH0f/cc8/J/GDd5q9TBIYPKgo4Gdxu+929e7fkj5t5f2+g4YB56qmnpAMG/22X7mBeh6/UB1X9Brt9ud14IyoDOfdYoz9N10kE4xFGHm7n4dRw44LxEZ0BJ5RKKgOcCshHd9sPuCAyAoajLwcD2L/44ovUpk0bypMnjy0ifD8QYWL3rmAdMP7xvfSnYc/QGUAEgcr+MYfO+68T/YKzw/vcqVMnGVFkJyRq7BHfXdzK493CHL6ak6MCUQqIDvEVwQLBQDhyHnzwQX/w8jNMgAkwgURBgB0AieIYeRNMgAkwASKEWSMXGCkCSA9APvC2bds8aGBgQ70dN3xVqlSRIdzIS/b1i7m/XHEji/BehOcvX76cDh06JG/MDaMEhhIMOqwJa8E/BQoUsL3x1l0DFO2RioBogE2bNslSgYZRYWZQvXp1qXAerJtAGInYJ3LSsVeo3+NW1nwG2EvFihVlSDhKCyK9oUSJEvL/3YxbKwcYu5MmTZKOFhilMB4RPYCwc4zp77nCiYOSh3Di4LYeZwbnCG5OUREiU6ZMukfi1R/jY70LFy6U8+CdNc4HeyhUqJBkg/PBv1WjQMyTnD17llasWCHnAH/DaMf4YI6xISKYK1cuLU5XrlyRvKGKv2HDBrluvFMwLOFEg+6Cys39zp07paAn1ghHANaE9UCDAVoPgTbsf968ebI0Ht5/w9lgfO/Kli0rGfj7/mN8sMX6rXwrVaok30OE+quwMO8V5SiRzmE9N3xn8PMKqR9gbRcZg3Ggk4I9Q7sBPwOwbzgi8Gzjxo2D8v4Gejb8PBNgAkwgrgmwAyCuT4DnZwJMgAkwASbABJgAE2ACTIAJMAEmEAsE2AEQC5B5CibABJgAE2ACTIAJMAEmwASYABNgAnFNgB0AcX0CPD8TYAJMgAkwASbABJgAE2ACTIAJMIFYIMAOgFiAzFMwASbABJhA/CPwr8hFv3j8EO1etYCObd9I1y6cpdvXr3oWGpI+lNJnzUGFHqpDEdUbUtqwzLG6ibu3b9HxHZvEmq5R7hLlKW0mPVX4WF1sHEx288olOrP/Hzq5eyudP3qALoh/7okc8JtXL3mtBloIIRnCxD+hlC28OOUrXVnyTJXWvsxjHGyFp2QCTIAJMAEmEGsE2AEQa6h5IibABJgAE4gPBO7cvE47l8yi7Qt+phuXLygt6YFkySh/2apUtWUnSp9Fv0KB0iSmTvfv3aXVU8YK58R8+adwPkT2fJ8y5S2kO1Si6S8dIn9vlg6bEzv/8nLW6G4SToHM+SOo8jOvU+7i5UgoAeoOwf2ZABNgAkyACSRIAuwASJDHxotmAkyACTABXQK48d+7ZhGt+2Ei3bp2Rfdx2T9VmnRUu21vKlCxpl/Pqz50cvc2WvDhW3T31k3PIxUeb03lH2ulOkTi6CeqSeB2f8vs7+jQ5tV07+6doO4LjoD85apRrVd6Uer0GYM6Ng/GBJgAE2ACTCA+EmAHQHw8FV4TE2ACTIAJBJXArauXaeWXo+jwX38SShQG0lKkSi0NxsJV6gUyjPOzYn2rpoyhXSvmevWp9FRbKtv0+ZiZMx6Oev7Iflr11Wg6e3B3wGfmtr2w3PnpkW7DKUO2XG5d+XMmwASYABNgAgmaADsAEvTx8eKZABNgAkzAjcD1i+foj0+G0Om9f3t1xe1vWJ6CVKRWJOUqVo7SiBxxNNwyI8R8j4gWOLVnOyFywNpCc+alyF4fiHSA7G7Ta39++fQxmjuil9AkOON5Nk3GMDHf+5Q5X7j2eAntAYT6b/hpskjT+N2WvbEfnF+6zNkpR5FSlCOiJGXMkYcy5S4QbbsXhM7D6X07RQTBKoJTwe488VDeUpWoQechBAcPNybABJgAE2ACiZUAOwAS68nyvpgAE2ACTEDmiS8aP5BO7trqRSNLgQdlKH/mfIV9UoLTYMmEoXTt/H/GuPFAmSbP0UNPvxp0ylEzp9HmGVM94yZPkZJqibWGV60f9Lni44Abfvqcts79wXZpYJG3TGXptMldooK2sQ6BwA0/TqY9QkfAGgmSLHkKavDGIJkSwI0JMAEmwASYQGIlwA6AxHqyvC8mwASYQBIncP/uXVo5ZTTtXb3IQwK3xqUbP0sVW7xMyVKkUCKEKICFY/rT7RvXvPqH5cpHTfqOIdzOB6tdv3ie5r7fgy6dPOoZskjNSKrxcjeCgZrY250b12nBmH4y8sLcEJpfpsmz0gmSMiRtYBhEikXUrG8pSjhZrE6A8Cr1qW67t1gUMDDC/DQTYAJMgAnEYwLsAIjHh8NLYwJMgAkwAf8J7Fj0K637foLHyIPxX655Kyrf/EWCqr9yc8jJT5kmLUX2GEHZI0ooD+XWcc/qhbTyi5GeNecsWoYadnknyZSsszoAYPgjyqJgxVp6Z+YC2s7RgkdyPFiKGnV/l3C2gTRDcHLjr1/RdVFeEgKDpRs9RaUjn1F2PAUyPz/LBJgAE2ACTMCJADsA+N1gAkyACTCBREfg0skj4ia9FyH/32gRNRpSrZd7egwwlANcj3DwlfMJZfeyizzy+h0GUNpMWaPx2L9uKS2dODzanzfoNIgKVqoVFH7IfV80dgAd3xklx8uQLafUGciYPXdQxk8og5z4Z4us1oDc/sKV63mF+ePMEMJ/YMMKUcnhstQAQGnGAuWra29v6YRhtH/9Mq/noOnwaP/xtu+AzgSoWrBJGP/WCIPKz7YTToCndYbivkyACTABJsAEgkqAHQBBxcmDMQEmwASYQJwTEDf2q6eNp3+WzvIsxU60zy7XvF77/rbq/mf276T5o/pGSwMIpgMAFQr++HiIdEYktbx/1XfG7swKV65L9YTjRrfZOQCCEQFw4/JFIeLYnS6eOBJtSf6uVXdv3J8JMAEmwASYgBMBdgDwu8EEmAATYAKJisD5I/uEsf4mwRBDQ+58rVd6UkT1hp59Ip9/wei+Uh3e3OLSAbB66hj6Z9kcQqpC+cdbU/lHW3IuuulwnPQBSonQ+irPtdd6h29du0LzRvamc4f2ej1XqFJtqt/x7YC4I+R/1vAudPXc6Whriqj2MNV5va/WWrkzE2ACTIAJMIFgEmAHQDBp8lhMgAkwASYQ5wSst8R2t7owzmYP7+pVag+OAuTbQ2Xe2g5FraE/PhrkFdLtq78/EA5uXEkrPv+A8pSqKCoU9Ak4D92fNcTnZy4cPUBzP+hFN69c8iwzuSjZ16jbcMpVvJzW0pFisPLL0TLawmhwvKDawoM1HtEay9oZYyK64OCmVV4fpUgdQg27DqXcxcsHND4/zASYABNgAkwgEALsAAiEHj/LBJgAE2AC8YqAVdzNyag7sfMvWjC2P90TefdGSxuWmZoKVX/Uk7e2LXO+p40/f+H1xyEZQqlJn1GUKW+heMUgsS7GTofBn0oMR7eup2WTR9Ctq5e9UKE0ZGSvERSSPjRghNCeWCPSUDAXHAKhomJEtZZvyNKF3JgAE2ACTIAJxCUBdgDEJX2emwkwASbABIJKAAbXovEDPTe76TJlE6X6RgkhPW+jfrcQ/lv55SiLARhBjXuPpNTpMnj9uVWcz/gQN7kNuw3TrkUf1A0nocGMFAnzlvOXq0YN3hikVCIRaR9bhSNn+4Jf6N7dO17koNKP2/kcQgiSGxNgAkyACTCBxEyAHQCJ+XR5b0yACTCBJEZg3Q8ThYH3s2fXTnXdrf3wgJMxCVX+RePepru3bnrGDVa4eBI7Hr+365T/X/WFTlSyYQvbce/fvSt0IC7Qmf3/0N4/F8vbeKvhjwdTpUknUi56U4GKNf1eHz/IBJgAE2ACTCChEGAHQEI5KV4nE2ACTIAJ+CRgZyTWeqUXFakV6fUcbvQXiyiBYzs2ef25nZjclTMnpPr/5dPHvPrahouL6gOn9u6gbcIBgRSD29evUuZ84RTZ8z1KE5rZee3iuR2LfqVNM6YS9pCtcHF6WNxq25UjNAbBHjb98qUQDZxN+G+Ur3tE5MKrpCPcvHqJdi6ZRXtWLRBCdacINeuxPijUV2jRWhrEvhpC51dPHUuoWgCDOmvBImLuYb73GOC7e/nUMZojlPWR4mG0aPn/guOWudMpSnC0M/TtloBzrCtE+cJyF3BcIUT9ti/8RZYevHb+NCVPmYpQ/cFOK8IYBM6HDT9/LitR4HzcGKHPvj//kPNcOX1crj+F0DfIUaQ0lW/+4v8iE4RGgWsTDA5uXk1/fvsxYd2oJlFZCCSWaPCY66PcgQkwASbABJIGAXYAJI1z5l0yASbABBI9AauRiFD+yF7vS+PL3JzKtFmdBecO7aGlE4fTpZNHvZ6HUdWg82DKV6aK589hSBs53+ba74gUqPhkW2mg47ncJStEM7DPHd4nFemNnHSIxTXq8R7lFMafU4uaOY02C0PXaEp6BMI43LViHq397hNplNq1nEXLSCHEVGnT236OfPaVX4ySN+pG8ycPX/dltKZ24HmkdzTrP06yRbNzEtjNgzPJnD9CVlnIX746PZAsme1ywGjb/J9k2oCVV/6yVenBmo3+3wHyIIXmzOc1xp7VCwWnkR7RSDhVoC8A5461Qdzwj0+GRHvPjH5Yb/H6j8lKB8lSpPCJzq5cpa8oCd1z4P5MgAkwASaQ8AmwAyDhnyHvgAkwASbABAQBq7Cfk2HqS00eBvD5I/vFTfL3BFV+3I6bm12JvrMHd9NiUSHg2vkzrueA8R/pPpxSpk7j6btj0W/SKDeak+PC+NwqdIg/LyjC1+t1GOCcCy+M/6hZ38rbcbODwm7BZZo8Rw89/artXqzOCnTy1d8ViGIHOxFGK0s749c8fLLkyalw1fpU+ZnXKU3GTD5nRvTGclGR4bCo/uDW7M7LqlfgdKaIGEF6iVWQ0Don3rvSjZ+lh55q6xwJIM541ZQxwskz1/O4kwaG2574cybABJgAE0i8BNgBkHjPlnfGBJgAE0hSBKwq8XlKVqSHxW02QqlhZG8UIdloKUPSilJyF70MYRhYuEW/ff2aY/g4bvArPvkKlRZ1541w7NP7dop0grdFrvlFJdbWkoS4Uf/j4yEynN5oGbLlpGb9xhOqEtg16+0yyhFCCA8aBk5t39ol8kZaJTQ+SwF7MUSMbS2xCPE8CCdmyR+utH9PJ2Gs3hSpBPdFqHsywTVEjOMrxB1l9favX+Y1R7G6TalG6+6eP0OaxtwRvbxKO9otCsZ41Rc6UkS1h23nhPGPG/njf0cp7Sna7b7Y25JPh9KBjSs8zyNK4dH+4kwzZfX82Y1L52VZw4vHDyvN41ZG0G7/RWs3oZovC0Yq6QNKq+BOTIAJMAEmkNAJsAMgoZ8gr58JMAEmwAQkAWtYPHLacSt+69oVGWJ/7tBev0llyJZLGlLmMm4wFBeM6Uen9/7tNS4cDggPL1a3GUFs8Pjfmz2fF6pUm+p3fNtjkOE2f/a7XejKmZOePmbHhXXBdhUJrKHw1mfsDE2ssUKLl6nQQ3VEvfqVtOHHyZ7KCXbGKsa0izzIHl6cGvUcYasbgLUe3baBjm3fIB0rZ0VKBYQUIcxnjqyQaRJPtKGyzV6wPR8dAUDMeVuc930RuXHu8F65t4Mid98awm8XySEnF8b7ZpFeETXza6+1oD8iDsqJfPxzB/fQ+h8neT638rdbrx0nqzMFA+Yt/ZCMUEBb881HdHLXVq91OIlaohPSFdZP/8yrf732/alwlXp+v/f8IBNgAkyACSQ+AuwASHxnyjtiAkyACSRJAssnjfDKTa/weGsq/1grKawHQ/3Unu3aXHBbXLbZ8zIHG0azuVkdDvgMt/cNuwyVYnx2xj0E3WB4Gw3Og/kf9pVrNJr1Zts8JyIFEDGAyAGjud3C71zyO/0pjEkj9B8RA7Ve6UkR1RvKISAWN2t4FyEIeFr+v5MDAEKF676f4BU5EZozLzV588Po0QrCkF49bbwUwVNpvpweWNfs4V29bvaxB2gV+BLiM+a9LET1lnz6TjQHkJ3Wgl0aASI/qrbsRMXqNJWOG+t7ZjXu7TQmrPuzdaZElKBG3d/16C9cPXtSOK76CAHK4x6E6bPkENEhYyld5mxeWJ2iCSo/245KRz6tcgTchwkwASbABJIIAXYAJJGD5m0yASbABBI7AWuYuOEAwL6PbFknb20NhXUnFhC/SyfCtHHbGy7yxbOHl7AVibMLt7bWkrcz7qEeX7BSLc/01rQFfGBXuQB/jlvsP4TWwNHtG6Mtv1i9R6lGqy7RQr3tKh7kLl6eGgrVfsOhYc3rt9MpQOUAVEOAMKK1lX/sJaogHC3mMHNdp4s1MsI8hx1HJdFD0yBO+gBmZwucKniHDm5a5XnSGilw+8Y1WjC6LyH1w2hGpInx/3YOC6Qb1BHVBoyG9IClIk3AcMo4lZW0agk4iQnuFuKOq6Z8GE3fAQ6pyF4fUMbsuRP715/3xwSYABNgAooE2AGgCIq7MQEmwASYQPwmYHUA2BnSThUAdEOlrcJ9IFM68hkRvv2axxDevXI+rfxylAeanRDc5t+mUNTv33j6pEyTliJ7jKDs4jbY2o5sXSccAINt8/hxS11L1LKH08Lc7IxRs2Pkzs3rYo2jRYm75fIxGKJVnu9AJRs+4TWOk4GJTna56XbGtNPbg/QKpEVYqzUY/SHGiJx8c9OtPHDn1g1aOKZ/tJB6syaDnTiktdyjXaWBSkKYr2zT5z3Ls3M2mJmjo/XcnRwadu+Z1YnkyzmDuQqISgf1Ow50rSAQv7/dvDomwASYABMIFgF2AASLJI/DBJgAE2ACcUbA7sbZaihhcXZGni+j225DdrfqdmH41ttbO6PV6rRwCr/H/hYJscET/2xxZJwxex5Zag4GtdHsjFFwKVChhkyJQJ45mBjNrgwgnAjzR/VxLFOHZ+3mvnj8kFSlh1ZCZiESCKG/rAWKEFghRSK5KGkXkiHMsQyfsSa7VAu7KAVfL5+d2CL6mx0Adsa2NYTeWo7QLhXBrmSh9V1UPXc754d1rC2zv6NNv37lWN3BUe8gzr6tPDETYAJMgAnEJQF2AMQlfZ6bCTABJsAEgkJA1QFgZ5w5Gd1OC1MR7rNbjzUPXN5Kf9iPTu7e5pnKWiXA+GCFKEm3Z/Ui8b//yt4ipKkAAB3ZSURBVD+KqNGQTu/5W+SHH/NapvW295AoY4e0AXPpP9xqXz13KlrpOUQdwLhMG5bFMyZE+2a/21UI6u2TfwaDF2Hz+9YtjfY8BOpqv9on6DfNdhUArGH3bi+RkxCkOfXAmttvdytvdUbY9bEa7VYHE859wei3vDQpnN5Ba/lD61hnDuyiBR++5TkLRFFAH+DQ5tVeSJA6gPKTeL+4MQEmwASYQNImwA6ApH3+vHsmwASYQKIgYHfDaw27xkbtbnmdjG4nMGcP7hY34m/K6gJGi1aS7tQxmjOiuxQCNJo1D/yOUMb/deBrHvE99LPLhf9n2Wxa8/U4jxEfljs/Nekzik6KG/zln73nlRIAA73Oa296lN9P7PxLCiDeu3Pb8ZxhVJYRNeZLifKGZqHD+3fv0lxRPeGUyUGRt1Qlqi9KDm5f8AtFzZjq5VhAGkKDzoMpX5kqQXun7KItMLjd2fqa1CmFwSMUaZMiYI3YUC3ZuPrrsUL8cLZnOdYqAReOHZSihtATMJqTAwBVJLYv+NnTD6Uhm/YdQxlz5JGRFYvGD/SkNRj8w3Lll3oNVucQzq5B5yHRxCyDdlg8EBNgAkyACSQIAuwASBDHxItkAkyACTABNwLWm2IYtFWea+/1mDUsHx/q3iar5HjvWb2QVn4x0stAthqtu4Rw22qLcJt1LQjTn/t+L4/qf7LkyamuKO0GRwFK1tkp7ZsjDazPGzAeSJaMMucrTCVEdYNCletQypC0XpxuXb1Mi4XewMnd/5Whg0BiZK/3KVuhoo6ChAUr1pSlF+GICEZzurl3Ekq0mxNRH8smj4gWsWBO27CL2LA6huyEH619rpw5QTOHdPRyDmUpEEGNe4+k1ILf3jWL6c9vP/Yy/rFmu0gCn2sKSRPt7IvUjKQaL3eT7O30IuyqHgTjjHgMJsAEmAATSFgE2AGQsM6LV8sEmAATYAIOBKy3pfnLVaMG4rbaMEaDdZts5wAwRwDgZha37lCvNzezAwDq/xAItNanN6/50skjwpjsRBDqM1q+MpXpYVH+ztiTVcEf/YzbZOTXr5s+kf5ePMNrHTDkZTh4RMloJP+9f18YqYtkub9bYh/mVrbZC1TpiTYekUO7koS60RRuL7O1RCH6I6cdN9lId/DVII4XNWMa7Vo+x1Y40SzaaGdse0UACGfL5pnTKGrm115TmvcL43/h2P508fhhrz5wyNRt1482/Pw57RHCkOZ0DKf3A3++b+0S6US6d/eOp5vxDlk/s2ow4L1aNHYAHd8Z5bUWO10MtzPgz5kAE2ACTCBxEWAHQOI6T94NE2ACTCDJErCG91tr1Nvl7gOWrlFkp6yP2+SaL/cghF9v/OWLaDnYmAeGYNUXOgkDe6EMoTcbdsahYRwYi/eF0YecdHOYeJrQzPTE0ElSOM9odmXp4AB4RNST/0tUF4C6v53BiYoE5R5tKcUAETp+48olOihK0+1aPpduXL4Q7R3KWaS0vMVOJoT7jGbHIdgOALt0i+SpUlPd1/qKEo3FvdYJnucO7aULQnzw0OZVdP7IfoJDw65FEzsUBv4SUZYP5fmMBkdDqUZPU/H6jwo2K6XQnvXM0mTMJCMeblw6L8tMXjt/Jtp0WKexNvOHiOa4f++e549wDhWFg6VQ5br/1969B2lVl3EA/4lKCajgmCISad4lVDSFVDQUSvGCU5mag1GOmlk2xoCXcpx0ugkqzNSUYxZqOjlmpZaK9wuOE2qoiHjBuxLiJRMU8dL0+51pt91332Vh3ZUXns+Z8Q/d9z3veT7PM86c7znnd9JL+VWPs668sFX/y6MEY06bku8uyAFTi+f+a18/2bTD2jcNdGbWw/7PROEECBBYgwUEAGtwc5VGgACBSAK174svV8nLHQDlqnrZ6p1Mtvde9eW5tXcnQe13yslyOQFt7yS0+nw+ySy38ne0lef0Dz5jauqz0SbVyvrP58X9ykllOfl7/52lrU5My+395Z/yDH/zyWz+9+Uex3IOoN/mW1S//W5+E8EdF/4kLXoq39mQj/ljvTfIdwksbrXfshDg5084vfkugY7q6ujvtT3t6PMr8vdBOw+vFissdi23eutD1O6vnu2K/GbLz5R1FnYac2ReWHF+3aCo3v5KGFHCgXIXRsuFCMu+yuMQ5dGRuTf/Kc2+7vLqUYfy33vkQKHcjdK0dWbWV7Y2nydAgACBxhcQADR+jxwhAQIECKyAQL3nxVsufPZEvv263HbfclvZNwA0fbfcwn/nRT9vfja/9vDK1dx9jz8tlcXnXsxXc+tt5TPb7nNgXt3/plRW229vWzc/733w6VOrV+ndm1/b9+it16yAxv8/UlaF337kIenBfAt7vbsOlrezsqr8gRPPrU4mb/vl2dWz5e1ttQsQrtRBtvPheq/B6+x+y10PZU2IrfccXffVg0teXZhumDwpL563oN2fKI7lzpJZeXG+9m7lX3vdnu0uuli+OzKv4VDexFAeGai3WF+9Hy9vfRgxfkJ1B8a8266t5qD8TnXyP2xkemnuA9Ut/8vrb1ffndHZPvgeAQIECKxaAQHAqvX36wQIECDQhQL3XfWb9PD1f2jeY7lyusuh49LgUYelm6b9sM1z+Z09KSpX1++5ZGo+eZ/R5kSwnNgPP/qktP2+B6WX89Xym6ed2XYBunwyuvc3JqRBOw/L+5mWnph5YxuFcrV5m72/kIYdcWLq2at39fd6r8Rrj6/UPjCvGVAeTeiVHx94Nr8abubvzmu1QF2975arx4PzAorb5XCi3HFQjqPeM/K1391s+53T6JPPSeVuha7aStBy+69/3OndFYP1NxmQhhxweNpq+H5tFjus3XF7azOUz225+775hHtCdcdDy9X3m/ZRnLbYbUR1+37LRzfK38vfdtjv0LT74ce1WoW/3JVyS35NY71HB5q+t/NBR6WheYabHr8ov//O4jfyfj7ebN1RUFIFUvnOjGrxSBsBAgQIhBYQAIRuv+IJECCwZgmUhfPKqvlvv/HaChVW+/q+FfrS/z5UTsSe+vtt1S3Zi/NV43IFvFwx3/OY71Ur7Ddt5Vn0cuJdTvZ65hP/rfIV23JS16vfxtVHSpgw95Y/p0duujqVRe/KCfim+Zn7Pb56fKv9lM+WZ9RrX/3X9Dvle+W29n4Dt0z98/veywlvn437tyqpLCj4zKw707zbr6uudDfdIl4WBtwgnyjvkK9w13srQNnJQ3+9onoOvt6V77LS/ajvnl0tQNiVW8vb3Tvab1P95bn8TbcZnDbbYWjabLudcnjSp6Ovtvp76Vd5/n7h4w9Xd3j0ziHIrocd0+rOgXKCf19+5v/JmTdV3y1rCgwdO65aC+DWfKdEy229DfqmEcdOTJ8cskfdRyPKvsrjB+VukbdeX1T5lvUeBg7ZvQouyiMYHW1lPYYbp0xK/174YpuPVmsLfPmbaUgOdapHTmwECBAgEFpAABC6/YonQIDAmiewvBPVltXWrhGwWkjkk8MF8x5M9+cV5V997snqanQ56a8NFbqjltrAo/xGOTnecdTYfHV7bLe8X77ec/mdvWujO0xa7rOsV3Dbr85pdTW/74BB6Yvf/2kORjbt7p9PS157OQc006vFHMs6FcsLkrr9YPwAAQIECDSsgACgYVvjwAgQIECgMwLlivrd089L8++5eblfb3q+fWWvEHfmmHyncwLljQRlrYUFj/4j9eixdnWlffjXvp36DvhU53bYHd/KoUx5Ld/M6ee3ea1jWZyvvCXARoAAAQIEGkVAANAonXAcBAgQINBlAuUK6H1XXVQtmFZv9fv2Xp3WZQdgRzEE8sn/nBl/TA9c/du6C/B99ivHVo972AgQIECAQKMICAAapROOgwABAgS6XOBfLz2bHrruivTCnFnV8+7leeiGvIrc5ZXbYXcLlGBp9rW/Tw9ee1nddRHKIyajTz67WojRRoAAAQIEGkVAANAonXAcBAgQIECAwGohUHvyX942UF7tVwKnD957t6qhd79PpIN/MK3LF0ZcLYAcJAECBAg0rIAAoGFb48AIECBAgACBhhPIt/3Pvu7yNPsvl1RX/pteNdk7v9WhrAPQtG0+eLc0Kt8BUBbjsxEgQIAAgUYREAA0SiccBwECBAgQINDwAmXBv7svnlw9819O/oce9vU09JCj0z2XTk2P3fG35uP/TH7t3rAjv9Xw9ThAAgQIEIglIACI1W/VEiBAgAABAp0UeHPRgnTjlElp8SsLqz1svdfoNGL8hPTesqXphskT02vPza/+u+f/OwnsawQIECDQ7QICgG4n9gMECBAgQIDA6i7wnw/y6yUvnpLm33tLVUrfAYPSmElT0nobbpReeXpeDgZOS+8ufav624b9B6Yxp56fevXdaHUv2/ETIECAwBomIABYwxqqHAIECBAgQKDrBRY+MSfNOP/09P6yd6or/Psed2r69LCR1Q/NufGqNOvKC5t/dLt9xqS9x5+S8jMCXX8g9kiAAAECBD6EgADgQ+D5KgECBAgQIBBAIC/2N3P6Benxu66vit14i23TgRPPTT179UnvLX07zbjgjPTyk49UfyvhwP7fOSsN2uVzAWCUSIAAAQKrm4AAYHXrmOMlQIAAAQIEPlKBpW++ka7/2SnpjX++UP1uywX+nn/w3nTrL36UyiMCteHAR3qQfowAAQIECKyAgABgBZB8hAABAgQIEIgr8OqzT+Rn/E9Ny95aXCHsWlb+Hzsuvfv2kurq/6L5jzbj7HHECWnIAYfHxVI5AQIECDS0gACgodvj4AgQIECAAIFVLVC7yF//bYekPcednGZfc1l65v67mg/P4n+rulN+nwABAgQ6EhAAdCTk7wQIECBAgEBogdo7AOphrJUX/Bt21Ilp8OgvhbZSPAECBAg0toAAoLH74+gIECBAgACBVSxQbvW/YfKkVIKA9rat9xqdRoyfkHqss84qPlo/T4AAAQIE2hcQAJgOAgQIECBAgEAHAi/Pn5tunnZmWrbkzTafHLDj0LT/SWdVbwWwESBAgACBRhYQADRydxwbAQIECBAg0DACr7/wdLrn0qnplacfSym/GnD9TQZUiwFuNWy/tFaPHg1znA6EAAECBAi0JyAAMBs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AgAzAABAgQIECBAgAABAgQIEAggIAAI0GQlEiBAgAABAgQIECBAgAABAYAZIECAAAECBAgQIECAAAECAQQEAAGarEQCBAgQIECAAAECBAgQICAAMAMECBAgQIAAAQIECBAgQCCAgAAgQJOVSIAAAQIECBAgQIAAAQIEBABmgAABAgQIECBAgAABAgQIBBAQAARoshIJECBAgAABAgQIECBAgIAAwAwQIECAAAECBAgQIECAAIEAAgKAAE1WIgECBAgQIECAAAECBAgQEACYAQIECBAgQIAAAQIECBAgEEBAABCgyUokQIAAAQIECBAgQIAAAQICADNAgAABAgQIECBAgAABAgQCCAgAAjRZiQQIECBAgAABAgQIECBAQABgBggQIECAAAECBAgQIECAQAABAUCAJiuRAAECBAgQIECAAAECBAgIAMwAAQIECBAgQIAAAQIECBAIICAACNBkJRIgQIAAAQIECBAgQIAAAQGAGSBAgAABAgQIECBAgAABAgEEBAABmqxEAgQIECBAgAABAgQIECAgADADBAgQIECAAAECBAgQIEAggIAAIECTlUiAAAECBAgQIECAAAECBAQAZoAAAQIECBAgQIAAAQIECAQQEAAEaLISCRAgQIAAAQIECBAgQICAAMAMECBAgAABAgQIECBAgACBAAICgABNViIBAgQIECBAgAABAgQIEBAAmAECBAgQIECAAAECBAgQIBBAQAAQoMlKJECAAAECBAgQIECAAAECAgAzQIAAAQIECBAgQIAAAQIEAggIAAI0WYkECBAgQIAAAQIECBAgQEAAYAYIECBAgAABAgQIECBAgEAAAQFAgCYrkQABAgQIECBAgAABAgQICADMAAECBAgQIECAAAECBAgQCCAgAAjQZCUSIECAAAECBAgQIECAAAEBgBkgQIAAAQIECBAgQIAAAQIBBAQAAZqsRAIECBAgQIAAAQIECBAgIAAwAwQIECBAgAABAgQIECBAIICAACBAk5VIgAABAgQIECBAgAABAgQEAGaAAAECBAgQIECAAAECBAgEEBAABGiyEgkQIECAAAECBAgQIECAgADADBAgQIAAAQIECBAgQIAAgQACAoAATVYiAQIECBAgQIAAAQIECBAQAJgBAgQIECBAgAABAgQIECAQQEAAEKDJSiRAgAABAgQIECBAgAABAgIAM0CAAAECBAgQIECAAAECBAIICAACNFmJBAgQIECAAAECBAgQIEBAAGAGCBAgQIAAAQIECBAgQIBAAAEBQIAmK5EAAQIECBAgQIAAAQIECPwXAKWW6MR4wUA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7" name="Hexágono 6"/>
          <p:cNvSpPr/>
          <p:nvPr/>
        </p:nvSpPr>
        <p:spPr>
          <a:xfrm rot="16200000">
            <a:off x="1887077" y="1639530"/>
            <a:ext cx="1437568" cy="1241337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2400" b="1" dirty="0">
                <a:solidFill>
                  <a:schemeClr val="tx1"/>
                </a:solidFill>
                <a:latin typeface="Futura Std Book" panose="020B0502020204020303" pitchFamily="34" charset="0"/>
              </a:rPr>
              <a:t>29%</a:t>
            </a:r>
          </a:p>
        </p:txBody>
      </p:sp>
      <p:sp>
        <p:nvSpPr>
          <p:cNvPr id="12" name="Hexágono 11"/>
          <p:cNvSpPr/>
          <p:nvPr/>
        </p:nvSpPr>
        <p:spPr>
          <a:xfrm rot="16200000">
            <a:off x="1214155" y="2902273"/>
            <a:ext cx="1437568" cy="1241337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2400" b="1" dirty="0">
                <a:solidFill>
                  <a:schemeClr val="tx1"/>
                </a:solidFill>
                <a:latin typeface="Futura Std Book" panose="020B0502020204020303" pitchFamily="34" charset="0"/>
              </a:rPr>
              <a:t>21%</a:t>
            </a:r>
          </a:p>
        </p:txBody>
      </p:sp>
      <p:sp>
        <p:nvSpPr>
          <p:cNvPr id="13" name="Hexágono 12"/>
          <p:cNvSpPr/>
          <p:nvPr/>
        </p:nvSpPr>
        <p:spPr>
          <a:xfrm rot="16200000">
            <a:off x="1887077" y="4165016"/>
            <a:ext cx="1437568" cy="1241337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2400" b="1" dirty="0">
                <a:solidFill>
                  <a:schemeClr val="tx1"/>
                </a:solidFill>
                <a:latin typeface="Futura Std Book" panose="020B0502020204020303" pitchFamily="34" charset="0"/>
              </a:rPr>
              <a:t>18%</a:t>
            </a:r>
          </a:p>
        </p:txBody>
      </p:sp>
      <p:sp>
        <p:nvSpPr>
          <p:cNvPr id="14" name="Hexágono 13"/>
          <p:cNvSpPr/>
          <p:nvPr/>
        </p:nvSpPr>
        <p:spPr>
          <a:xfrm rot="16200000">
            <a:off x="6326768" y="2264137"/>
            <a:ext cx="1437568" cy="1241337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2400" b="1" dirty="0">
                <a:solidFill>
                  <a:schemeClr val="tx1"/>
                </a:solidFill>
                <a:latin typeface="Futura Std Book" panose="020B0502020204020303" pitchFamily="34" charset="0"/>
              </a:rPr>
              <a:t>17%</a:t>
            </a:r>
          </a:p>
        </p:txBody>
      </p:sp>
      <p:sp>
        <p:nvSpPr>
          <p:cNvPr id="15" name="Hexágono 14"/>
          <p:cNvSpPr/>
          <p:nvPr/>
        </p:nvSpPr>
        <p:spPr>
          <a:xfrm rot="16200000">
            <a:off x="5653846" y="3526880"/>
            <a:ext cx="1437568" cy="1241337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2400" b="1" dirty="0">
                <a:solidFill>
                  <a:schemeClr val="tx1"/>
                </a:solidFill>
                <a:latin typeface="Futura Std Book" panose="020B0502020204020303" pitchFamily="34" charset="0"/>
              </a:rPr>
              <a:t>15%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226530" y="2084303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>
                <a:latin typeface="Futura Std Book" panose="020B0502020204020303" pitchFamily="34" charset="0"/>
              </a:rPr>
              <a:t>Edad del viajero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592798" y="3354532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>
                <a:latin typeface="Futura Std Book" panose="020B0502020204020303" pitchFamily="34" charset="0"/>
              </a:rPr>
              <a:t>Alojamiento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236721" y="4611726"/>
            <a:ext cx="1528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>
                <a:latin typeface="Futura Std Book" panose="020B0502020204020303" pitchFamily="34" charset="0"/>
              </a:rPr>
              <a:t>Guías expertos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7666221" y="2715528"/>
            <a:ext cx="2196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>
                <a:latin typeface="Futura Std Book" panose="020B0502020204020303" pitchFamily="34" charset="0"/>
              </a:rPr>
              <a:t>Paquete especializado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6993299" y="3975649"/>
            <a:ext cx="1750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>
                <a:latin typeface="Futura Std Book" panose="020B0502020204020303" pitchFamily="34" charset="0"/>
              </a:rPr>
              <a:t>Acceso al destino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2D4E237-AE2A-458D-B2CB-B829040D86D2}"/>
              </a:ext>
            </a:extLst>
          </p:cNvPr>
          <p:cNvSpPr txBox="1"/>
          <p:nvPr/>
        </p:nvSpPr>
        <p:spPr>
          <a:xfrm>
            <a:off x="3949444" y="6382681"/>
            <a:ext cx="2952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encuesta a 60 agencias de viajes nacionales</a:t>
            </a:r>
          </a:p>
        </p:txBody>
      </p:sp>
    </p:spTree>
    <p:extLst>
      <p:ext uri="{BB962C8B-B14F-4D97-AF65-F5344CB8AC3E}">
        <p14:creationId xmlns:p14="http://schemas.microsoft.com/office/powerpoint/2010/main" val="4619833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242976">
            <a:off x="4058625" y="3799684"/>
            <a:ext cx="6368256" cy="609398"/>
          </a:xfrm>
        </p:spPr>
        <p:txBody>
          <a:bodyPr/>
          <a:lstStyle/>
          <a:p>
            <a:r>
              <a:rPr lang="es-CO" sz="4400" dirty="0">
                <a:latin typeface="Futura Std Book" panose="020B0502020204020303" pitchFamily="34" charset="0"/>
              </a:rPr>
              <a:t>RECOMENDACIONES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 rot="21242976">
            <a:off x="4058625" y="4409082"/>
            <a:ext cx="5157787" cy="443198"/>
          </a:xfrm>
        </p:spPr>
        <p:txBody>
          <a:bodyPr/>
          <a:lstStyle/>
          <a:p>
            <a:r>
              <a:rPr lang="es-CO" dirty="0"/>
              <a:t>A EMPRESARIOS</a:t>
            </a:r>
          </a:p>
        </p:txBody>
      </p:sp>
    </p:spTree>
    <p:extLst>
      <p:ext uri="{BB962C8B-B14F-4D97-AF65-F5344CB8AC3E}">
        <p14:creationId xmlns:p14="http://schemas.microsoft.com/office/powerpoint/2010/main" val="412809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7</a:t>
            </a:fld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AA7F63B-A6BC-4CAF-84F1-7076DB5F5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3" y="631064"/>
            <a:ext cx="5798167" cy="55087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7C3D473-A493-4F55-A473-631081E21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714" y="2531493"/>
            <a:ext cx="4775388" cy="262824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3BE6011-6E1E-4C9E-8B88-F1723A034351}"/>
              </a:ext>
            </a:extLst>
          </p:cNvPr>
          <p:cNvSpPr txBox="1"/>
          <p:nvPr/>
        </p:nvSpPr>
        <p:spPr>
          <a:xfrm>
            <a:off x="3709935" y="6525030"/>
            <a:ext cx="4176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Fuente: ATTA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6068379" y="1013344"/>
            <a:ext cx="3480570" cy="1325563"/>
          </a:xfrm>
        </p:spPr>
        <p:txBody>
          <a:bodyPr>
            <a:normAutofit/>
          </a:bodyPr>
          <a:lstStyle/>
          <a:p>
            <a:pPr algn="ctr"/>
            <a:r>
              <a:rPr lang="es-CO" sz="2000" dirty="0">
                <a:latin typeface="Futura Std Book" panose="020B0502020204020303" pitchFamily="34" charset="0"/>
              </a:rPr>
              <a:t>“4 de cada 10 turistas eligen el turismo de aventura”.</a:t>
            </a:r>
          </a:p>
        </p:txBody>
      </p:sp>
    </p:spTree>
    <p:extLst>
      <p:ext uri="{BB962C8B-B14F-4D97-AF65-F5344CB8AC3E}">
        <p14:creationId xmlns:p14="http://schemas.microsoft.com/office/powerpoint/2010/main" val="36484811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3772" y="3209449"/>
            <a:ext cx="4963886" cy="498919"/>
          </a:xfrm>
        </p:spPr>
        <p:txBody>
          <a:bodyPr/>
          <a:lstStyle/>
          <a:p>
            <a:r>
              <a:rPr lang="es-CO" sz="3600" b="0" dirty="0">
                <a:latin typeface="Futura Std Book" panose="020B0502020204020303" pitchFamily="34" charset="0"/>
              </a:rPr>
              <a:t>RECOMENDACIONES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70</a:t>
            </a:fld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5909482" y="1292322"/>
            <a:ext cx="549874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400" b="1" dirty="0">
                <a:latin typeface="Futura Std Book" panose="020B0502020204020303" pitchFamily="34" charset="0"/>
              </a:rPr>
              <a:t>Rapidez en la confirmación de los paquetes y las reservas</a:t>
            </a:r>
            <a:r>
              <a:rPr lang="es-CO" sz="1400" dirty="0">
                <a:latin typeface="Futura Std Book" panose="020B0502020204020303" pitchFamily="34" charset="0"/>
              </a:rPr>
              <a:t>. Colombia es el país que más se demora en confirmar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Tour operador debe pensar en ofrecer </a:t>
            </a:r>
            <a:r>
              <a:rPr lang="es-CO" sz="1400" b="1" dirty="0">
                <a:latin typeface="Futura Std Book" panose="020B0502020204020303" pitchFamily="34" charset="0"/>
              </a:rPr>
              <a:t>actividades para todas las generaciones</a:t>
            </a:r>
            <a:r>
              <a:rPr lang="es-CO" sz="1400" dirty="0">
                <a:latin typeface="Futura Std Book" panose="020B0502020204020303" pitchFamily="34" charset="0"/>
              </a:rPr>
              <a:t>, recordar las necesidades de los diferentes clientes.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Actuar bajo los criterios de </a:t>
            </a:r>
            <a:r>
              <a:rPr lang="es-CO" sz="1400" b="1" dirty="0">
                <a:latin typeface="Futura Std Book" panose="020B0502020204020303" pitchFamily="34" charset="0"/>
              </a:rPr>
              <a:t>sostenibilidad y conservación </a:t>
            </a:r>
            <a:r>
              <a:rPr lang="es-CO" sz="1400" dirty="0">
                <a:latin typeface="Futura Std Book" panose="020B0502020204020303" pitchFamily="34" charset="0"/>
              </a:rPr>
              <a:t>en especial en áreas protegidas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400" b="1" dirty="0">
                <a:latin typeface="Futura Std Book" panose="020B0502020204020303" pitchFamily="34" charset="0"/>
              </a:rPr>
              <a:t>Información clara en inglés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400" b="1" dirty="0">
                <a:latin typeface="Futura Std Book" panose="020B0502020204020303" pitchFamily="34" charset="0"/>
              </a:rPr>
              <a:t>Guías especializados y bilingües:  </a:t>
            </a:r>
            <a:r>
              <a:rPr lang="es-CO" sz="1400" dirty="0" err="1">
                <a:latin typeface="Futura Std Book" panose="020B0502020204020303" pitchFamily="34" charset="0"/>
              </a:rPr>
              <a:t>bird</a:t>
            </a:r>
            <a:r>
              <a:rPr lang="es-CO" sz="1400" dirty="0">
                <a:latin typeface="Futura Std Book" panose="020B0502020204020303" pitchFamily="34" charset="0"/>
              </a:rPr>
              <a:t> </a:t>
            </a:r>
            <a:r>
              <a:rPr lang="es-CO" sz="1400" dirty="0" err="1">
                <a:latin typeface="Futura Std Book" panose="020B0502020204020303" pitchFamily="34" charset="0"/>
              </a:rPr>
              <a:t>guides</a:t>
            </a: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Conocer las diferencias culturales  de los viajeros de naturaleza: para los norteamericanos  y mexicanos la comodidad es importante, para los europeos las experiencias únicas y autenticas y para los chinos la contemplación de paisajes sin que requiera mucho esfuerzo físico.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3864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71</a:t>
            </a:fld>
            <a:endParaRPr lang="es-CO" dirty="0"/>
          </a:p>
        </p:txBody>
      </p:sp>
      <p:sp>
        <p:nvSpPr>
          <p:cNvPr id="5" name="CuadroTexto 4"/>
          <p:cNvSpPr txBox="1"/>
          <p:nvPr/>
        </p:nvSpPr>
        <p:spPr>
          <a:xfrm>
            <a:off x="6096000" y="2129960"/>
            <a:ext cx="57495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Los </a:t>
            </a:r>
            <a:r>
              <a:rPr lang="es-CO" sz="1400" b="1" dirty="0">
                <a:latin typeface="Futura Std Book" panose="020B0502020204020303" pitchFamily="34" charset="0"/>
              </a:rPr>
              <a:t>circuitos deben ser mejor diseñados</a:t>
            </a:r>
            <a:r>
              <a:rPr lang="es-CO" sz="1400" dirty="0">
                <a:latin typeface="Futura Std Book" panose="020B0502020204020303" pitchFamily="34" charset="0"/>
              </a:rPr>
              <a:t>, se gastan muchas horas en carretera o en bus. Información de la cantidad de viajes de carretera.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Desarrollar </a:t>
            </a:r>
            <a:r>
              <a:rPr lang="es-CO" sz="1400" b="1" dirty="0">
                <a:latin typeface="Futura Std Book" panose="020B0502020204020303" pitchFamily="34" charset="0"/>
              </a:rPr>
              <a:t>infraestructura de acceso</a:t>
            </a:r>
            <a:r>
              <a:rPr lang="es-CO" sz="1400" dirty="0">
                <a:latin typeface="Futura Std Book" panose="020B0502020204020303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Hoteles y experiencias </a:t>
            </a:r>
            <a:r>
              <a:rPr lang="es-CO" sz="1400" b="1" dirty="0">
                <a:latin typeface="Futura Std Book" panose="020B0502020204020303" pitchFamily="34" charset="0"/>
              </a:rPr>
              <a:t>auténticas</a:t>
            </a:r>
            <a:r>
              <a:rPr lang="es-CO" sz="1400" dirty="0">
                <a:latin typeface="Futura Std Book" panose="020B0502020204020303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400" dirty="0">
                <a:latin typeface="Futura Std Book" panose="020B0502020204020303" pitchFamily="34" charset="0"/>
              </a:rPr>
              <a:t>Ser </a:t>
            </a:r>
            <a:r>
              <a:rPr lang="es-CO" sz="1400" b="1" dirty="0">
                <a:latin typeface="Futura Std Book" panose="020B0502020204020303" pitchFamily="34" charset="0"/>
              </a:rPr>
              <a:t>específicos en las descripciones </a:t>
            </a:r>
            <a:r>
              <a:rPr lang="es-CO" sz="1400" dirty="0">
                <a:latin typeface="Futura Std Book" panose="020B0502020204020303" pitchFamily="34" charset="0"/>
              </a:rPr>
              <a:t>de las </a:t>
            </a:r>
            <a:r>
              <a:rPr lang="es-CO" sz="1400" b="1" dirty="0">
                <a:latin typeface="Futura Std Book" panose="020B0502020204020303" pitchFamily="34" charset="0"/>
              </a:rPr>
              <a:t>actividades</a:t>
            </a:r>
            <a:r>
              <a:rPr lang="es-CO" sz="1400" dirty="0">
                <a:latin typeface="Futura Std Book" panose="020B0502020204020303" pitchFamily="34" charset="0"/>
              </a:rPr>
              <a:t> y de las recomendaciones sobre el </a:t>
            </a:r>
            <a:r>
              <a:rPr lang="es-CO" sz="1400" b="1" dirty="0">
                <a:latin typeface="Futura Std Book" panose="020B0502020204020303" pitchFamily="34" charset="0"/>
              </a:rPr>
              <a:t>clima</a:t>
            </a:r>
            <a:r>
              <a:rPr lang="es-CO" sz="1400" dirty="0">
                <a:latin typeface="Futura Std Book" panose="020B0502020204020303" pitchFamily="34" charset="0"/>
              </a:rPr>
              <a:t> en cada lugar que se visitará y que se cumpla  el itinerario.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400" dirty="0">
              <a:latin typeface="Futura Std Book" panose="020B0502020204020303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83772" y="3209449"/>
            <a:ext cx="4963886" cy="49891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7000" b="1" i="0" kern="1200">
                <a:solidFill>
                  <a:schemeClr val="tx1"/>
                </a:solidFill>
                <a:latin typeface="Futura Std Extra" charset="0"/>
                <a:ea typeface="Futura Std Extra" charset="0"/>
                <a:cs typeface="Futura Std Extra" charset="0"/>
              </a:defRPr>
            </a:lvl1pPr>
          </a:lstStyle>
          <a:p>
            <a:r>
              <a:rPr lang="es-CO" sz="3600" b="0" dirty="0">
                <a:latin typeface="Futura Std Book" panose="020B0502020204020303" pitchFamily="34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39520125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7350"/>
            <a:ext cx="12192000" cy="763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78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8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450376" y="548985"/>
            <a:ext cx="8598090" cy="689790"/>
          </a:xfrm>
        </p:spPr>
        <p:txBody>
          <a:bodyPr/>
          <a:lstStyle/>
          <a:p>
            <a:r>
              <a:rPr lang="es-CO" dirty="0">
                <a:latin typeface="Futura Std Book" panose="020B0502020204020303" pitchFamily="34" charset="0"/>
              </a:rPr>
              <a:t>TENDENCIAS 2016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450376" y="1468191"/>
            <a:ext cx="9183021" cy="899401"/>
          </a:xfrm>
          <a:prstGeom prst="roundRect">
            <a:avLst>
              <a:gd name="adj" fmla="val 50000"/>
            </a:avLst>
          </a:prstGeom>
          <a:solidFill>
            <a:srgbClr val="00CC00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spc="6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Surfistas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50376" y="2601467"/>
            <a:ext cx="9183021" cy="899401"/>
          </a:xfrm>
          <a:prstGeom prst="roundRect">
            <a:avLst>
              <a:gd name="adj" fmla="val 50000"/>
            </a:avLst>
          </a:prstGeom>
          <a:solidFill>
            <a:srgbClr val="66FF33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spc="6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Ciclismo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470469" y="3741068"/>
            <a:ext cx="9183021" cy="899401"/>
          </a:xfrm>
          <a:prstGeom prst="roundRect">
            <a:avLst>
              <a:gd name="adj" fmla="val 50000"/>
            </a:avLst>
          </a:prstGeom>
          <a:solidFill>
            <a:srgbClr val="A8FF7D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spc="600" dirty="0" err="1">
                <a:solidFill>
                  <a:schemeClr val="tx1"/>
                </a:solidFill>
                <a:latin typeface="Century Gothic" charset="0"/>
              </a:rPr>
              <a:t>Trekking</a:t>
            </a:r>
            <a:r>
              <a:rPr lang="es-CO" sz="3200" spc="600" dirty="0">
                <a:solidFill>
                  <a:schemeClr val="tx1"/>
                </a:solidFill>
                <a:latin typeface="Century Gothic" charset="0"/>
              </a:rPr>
              <a:t>, </a:t>
            </a:r>
            <a:r>
              <a:rPr lang="es-CO" sz="3200" spc="600" dirty="0" err="1">
                <a:solidFill>
                  <a:schemeClr val="tx1"/>
                </a:solidFill>
                <a:latin typeface="Century Gothic" charset="0"/>
              </a:rPr>
              <a:t>hiking</a:t>
            </a:r>
            <a:r>
              <a:rPr lang="es-CO" sz="3200" spc="600" dirty="0">
                <a:solidFill>
                  <a:schemeClr val="tx1"/>
                </a:solidFill>
                <a:latin typeface="Century Gothic" charset="0"/>
              </a:rPr>
              <a:t> y </a:t>
            </a:r>
            <a:r>
              <a:rPr lang="es-CO" sz="3200" spc="600" dirty="0" err="1">
                <a:solidFill>
                  <a:schemeClr val="tx1"/>
                </a:solidFill>
                <a:latin typeface="Century Gothic" charset="0"/>
              </a:rPr>
              <a:t>backpacking</a:t>
            </a:r>
            <a:endParaRPr lang="es-CO" sz="3200" spc="600" dirty="0">
              <a:solidFill>
                <a:schemeClr val="tx1"/>
              </a:solidFill>
              <a:latin typeface="Century Gothic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470469" y="4874344"/>
            <a:ext cx="9183021" cy="899401"/>
          </a:xfrm>
          <a:prstGeom prst="roundRect">
            <a:avLst>
              <a:gd name="adj" fmla="val 50000"/>
            </a:avLst>
          </a:prstGeom>
          <a:solidFill>
            <a:srgbClr val="D9FFB3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spc="6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Grupos </a:t>
            </a:r>
            <a:r>
              <a:rPr lang="es-CO" sz="3600" spc="600" dirty="0" err="1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multigeneracionales</a:t>
            </a:r>
            <a:endParaRPr lang="es-CO" sz="3600" spc="60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19 Rectángulo">
            <a:extLst>
              <a:ext uri="{FF2B5EF4-FFF2-40B4-BE49-F238E27FC236}">
                <a16:creationId xmlns:a16="http://schemas.microsoft.com/office/drawing/2014/main" id="{784EF8F6-FDBB-4D61-BCED-63400D8939F1}"/>
              </a:ext>
            </a:extLst>
          </p:cNvPr>
          <p:cNvSpPr/>
          <p:nvPr/>
        </p:nvSpPr>
        <p:spPr>
          <a:xfrm>
            <a:off x="3526404" y="6491721"/>
            <a:ext cx="37759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Fuente: Global </a:t>
            </a:r>
            <a:r>
              <a:rPr lang="es-CO" sz="900" dirty="0" err="1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Report</a:t>
            </a:r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 </a:t>
            </a:r>
            <a:r>
              <a:rPr lang="es-CO" sz="900" dirty="0" err="1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on</a:t>
            </a:r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 </a:t>
            </a:r>
            <a:r>
              <a:rPr lang="es-CO" sz="900" dirty="0" err="1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Adventure</a:t>
            </a:r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 </a:t>
            </a:r>
            <a:r>
              <a:rPr lang="es-CO" sz="900" dirty="0" err="1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Tourism</a:t>
            </a:r>
            <a:r>
              <a:rPr lang="es-CO" sz="900" dirty="0">
                <a:solidFill>
                  <a:schemeClr val="bg1">
                    <a:lumMod val="50000"/>
                  </a:schemeClr>
                </a:solidFill>
                <a:latin typeface="Futura Std Book" panose="020B0502020204020303" pitchFamily="34" charset="0"/>
              </a:rPr>
              <a:t>  - OMT </a:t>
            </a:r>
          </a:p>
        </p:txBody>
      </p:sp>
    </p:spTree>
    <p:extLst>
      <p:ext uri="{BB962C8B-B14F-4D97-AF65-F5344CB8AC3E}">
        <p14:creationId xmlns:p14="http://schemas.microsoft.com/office/powerpoint/2010/main" val="3787659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D93-CDE5-4252-9D41-CFFD1420596A}" type="slidenum">
              <a:rPr lang="es-CO" smtClean="0"/>
              <a:pPr/>
              <a:t>9</a:t>
            </a:fld>
            <a:endParaRPr lang="es-CO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3"/>
          </p:nvPr>
        </p:nvSpPr>
        <p:spPr>
          <a:xfrm>
            <a:off x="592045" y="536106"/>
            <a:ext cx="8598090" cy="689790"/>
          </a:xfrm>
        </p:spPr>
        <p:txBody>
          <a:bodyPr>
            <a:normAutofit/>
          </a:bodyPr>
          <a:lstStyle/>
          <a:p>
            <a:pPr algn="ctr"/>
            <a:r>
              <a:rPr lang="es-CO" sz="1800" dirty="0">
                <a:latin typeface="Futura Std Book" panose="020B0502020204020303" pitchFamily="34" charset="0"/>
              </a:rPr>
              <a:t>Orígenes de las reservas de los paquetes de aventura vendidos por empresas ubicadas en Suramérica</a:t>
            </a:r>
          </a:p>
        </p:txBody>
      </p:sp>
      <p:grpSp>
        <p:nvGrpSpPr>
          <p:cNvPr id="8" name="Group 1131">
            <a:extLst>
              <a:ext uri="{FF2B5EF4-FFF2-40B4-BE49-F238E27FC236}">
                <a16:creationId xmlns:a16="http://schemas.microsoft.com/office/drawing/2014/main" id="{3593A7BB-72B1-4F3C-80BF-80BF0C20BAD7}"/>
              </a:ext>
            </a:extLst>
          </p:cNvPr>
          <p:cNvGrpSpPr>
            <a:grpSpLocks/>
          </p:cNvGrpSpPr>
          <p:nvPr/>
        </p:nvGrpSpPr>
        <p:grpSpPr bwMode="auto">
          <a:xfrm>
            <a:off x="0" y="1558343"/>
            <a:ext cx="10917858" cy="4421959"/>
            <a:chOff x="65" y="702"/>
            <a:chExt cx="5628" cy="2746"/>
          </a:xfrm>
          <a:solidFill>
            <a:srgbClr val="E6E6E6">
              <a:alpha val="33000"/>
            </a:srgbClr>
          </a:solidFill>
        </p:grpSpPr>
        <p:grpSp>
          <p:nvGrpSpPr>
            <p:cNvPr id="9" name="Group 1125">
              <a:extLst>
                <a:ext uri="{FF2B5EF4-FFF2-40B4-BE49-F238E27FC236}">
                  <a16:creationId xmlns:a16="http://schemas.microsoft.com/office/drawing/2014/main" id="{695C0E67-311B-4002-9690-597FFB566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" y="702"/>
              <a:ext cx="2523" cy="1460"/>
              <a:chOff x="65" y="702"/>
              <a:chExt cx="2523" cy="1460"/>
            </a:xfrm>
            <a:grpFill/>
          </p:grpSpPr>
          <p:sp>
            <p:nvSpPr>
              <p:cNvPr id="170" name="USA (Alaska)">
                <a:extLst>
                  <a:ext uri="{FF2B5EF4-FFF2-40B4-BE49-F238E27FC236}">
                    <a16:creationId xmlns:a16="http://schemas.microsoft.com/office/drawing/2014/main" id="{AFBBAC2C-720F-4D88-B471-C6BBC15217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" y="886"/>
                <a:ext cx="786" cy="340"/>
              </a:xfrm>
              <a:custGeom>
                <a:avLst/>
                <a:gdLst>
                  <a:gd name="T0" fmla="*/ 2147483647 w 3072"/>
                  <a:gd name="T1" fmla="*/ 2147483647 h 1332"/>
                  <a:gd name="T2" fmla="*/ 2147483647 w 3072"/>
                  <a:gd name="T3" fmla="*/ 2147483647 h 1332"/>
                  <a:gd name="T4" fmla="*/ 2147483647 w 3072"/>
                  <a:gd name="T5" fmla="*/ 2147483647 h 1332"/>
                  <a:gd name="T6" fmla="*/ 2147483647 w 3072"/>
                  <a:gd name="T7" fmla="*/ 2147483647 h 1332"/>
                  <a:gd name="T8" fmla="*/ 2147483647 w 3072"/>
                  <a:gd name="T9" fmla="*/ 2147483647 h 1332"/>
                  <a:gd name="T10" fmla="*/ 2147483647 w 3072"/>
                  <a:gd name="T11" fmla="*/ 2147483647 h 1332"/>
                  <a:gd name="T12" fmla="*/ 2147483647 w 3072"/>
                  <a:gd name="T13" fmla="*/ 2147483647 h 1332"/>
                  <a:gd name="T14" fmla="*/ 2147483647 w 3072"/>
                  <a:gd name="T15" fmla="*/ 2147483647 h 1332"/>
                  <a:gd name="T16" fmla="*/ 2147483647 w 3072"/>
                  <a:gd name="T17" fmla="*/ 2147483647 h 1332"/>
                  <a:gd name="T18" fmla="*/ 2147483647 w 3072"/>
                  <a:gd name="T19" fmla="*/ 2147483647 h 1332"/>
                  <a:gd name="T20" fmla="*/ 2147483647 w 3072"/>
                  <a:gd name="T21" fmla="*/ 2147483647 h 1332"/>
                  <a:gd name="T22" fmla="*/ 2147483647 w 3072"/>
                  <a:gd name="T23" fmla="*/ 0 h 1332"/>
                  <a:gd name="T24" fmla="*/ 2147483647 w 3072"/>
                  <a:gd name="T25" fmla="*/ 2147483647 h 1332"/>
                  <a:gd name="T26" fmla="*/ 2147483647 w 3072"/>
                  <a:gd name="T27" fmla="*/ 2147483647 h 1332"/>
                  <a:gd name="T28" fmla="*/ 2147483647 w 3072"/>
                  <a:gd name="T29" fmla="*/ 2147483647 h 1332"/>
                  <a:gd name="T30" fmla="*/ 2147483647 w 3072"/>
                  <a:gd name="T31" fmla="*/ 2147483647 h 1332"/>
                  <a:gd name="T32" fmla="*/ 2147483647 w 3072"/>
                  <a:gd name="T33" fmla="*/ 2147483647 h 1332"/>
                  <a:gd name="T34" fmla="*/ 2147483647 w 3072"/>
                  <a:gd name="T35" fmla="*/ 2147483647 h 1332"/>
                  <a:gd name="T36" fmla="*/ 2147483647 w 3072"/>
                  <a:gd name="T37" fmla="*/ 2147483647 h 1332"/>
                  <a:gd name="T38" fmla="*/ 2147483647 w 3072"/>
                  <a:gd name="T39" fmla="*/ 2147483647 h 1332"/>
                  <a:gd name="T40" fmla="*/ 2147483647 w 3072"/>
                  <a:gd name="T41" fmla="*/ 2147483647 h 1332"/>
                  <a:gd name="T42" fmla="*/ 2147483647 w 3072"/>
                  <a:gd name="T43" fmla="*/ 2147483647 h 1332"/>
                  <a:gd name="T44" fmla="*/ 2147483647 w 3072"/>
                  <a:gd name="T45" fmla="*/ 2147483647 h 1332"/>
                  <a:gd name="T46" fmla="*/ 2147483647 w 3072"/>
                  <a:gd name="T47" fmla="*/ 2147483647 h 1332"/>
                  <a:gd name="T48" fmla="*/ 2147483647 w 3072"/>
                  <a:gd name="T49" fmla="*/ 2147483647 h 1332"/>
                  <a:gd name="T50" fmla="*/ 2147483647 w 3072"/>
                  <a:gd name="T51" fmla="*/ 2147483647 h 1332"/>
                  <a:gd name="T52" fmla="*/ 2147483647 w 3072"/>
                  <a:gd name="T53" fmla="*/ 2147483647 h 1332"/>
                  <a:gd name="T54" fmla="*/ 2147483647 w 3072"/>
                  <a:gd name="T55" fmla="*/ 2147483647 h 1332"/>
                  <a:gd name="T56" fmla="*/ 2147483647 w 3072"/>
                  <a:gd name="T57" fmla="*/ 2147483647 h 1332"/>
                  <a:gd name="T58" fmla="*/ 2147483647 w 3072"/>
                  <a:gd name="T59" fmla="*/ 2147483647 h 1332"/>
                  <a:gd name="T60" fmla="*/ 2147483647 w 3072"/>
                  <a:gd name="T61" fmla="*/ 2147483647 h 1332"/>
                  <a:gd name="T62" fmla="*/ 2147483647 w 3072"/>
                  <a:gd name="T63" fmla="*/ 2147483647 h 1332"/>
                  <a:gd name="T64" fmla="*/ 2147483647 w 3072"/>
                  <a:gd name="T65" fmla="*/ 2147483647 h 1332"/>
                  <a:gd name="T66" fmla="*/ 2147483647 w 3072"/>
                  <a:gd name="T67" fmla="*/ 2147483647 h 1332"/>
                  <a:gd name="T68" fmla="*/ 2147483647 w 3072"/>
                  <a:gd name="T69" fmla="*/ 2147483647 h 1332"/>
                  <a:gd name="T70" fmla="*/ 2147483647 w 3072"/>
                  <a:gd name="T71" fmla="*/ 2147483647 h 1332"/>
                  <a:gd name="T72" fmla="*/ 2147483647 w 3072"/>
                  <a:gd name="T73" fmla="*/ 2147483647 h 1332"/>
                  <a:gd name="T74" fmla="*/ 2147483647 w 3072"/>
                  <a:gd name="T75" fmla="*/ 2147483647 h 1332"/>
                  <a:gd name="T76" fmla="*/ 2147483647 w 3072"/>
                  <a:gd name="T77" fmla="*/ 2147483647 h 1332"/>
                  <a:gd name="T78" fmla="*/ 2147483647 w 3072"/>
                  <a:gd name="T79" fmla="*/ 2147483647 h 1332"/>
                  <a:gd name="T80" fmla="*/ 2147483647 w 3072"/>
                  <a:gd name="T81" fmla="*/ 2147483647 h 1332"/>
                  <a:gd name="T82" fmla="*/ 2147483647 w 3072"/>
                  <a:gd name="T83" fmla="*/ 2147483647 h 1332"/>
                  <a:gd name="T84" fmla="*/ 2147483647 w 3072"/>
                  <a:gd name="T85" fmla="*/ 2147483647 h 1332"/>
                  <a:gd name="T86" fmla="*/ 2147483647 w 3072"/>
                  <a:gd name="T87" fmla="*/ 2147483647 h 1332"/>
                  <a:gd name="T88" fmla="*/ 2147483647 w 3072"/>
                  <a:gd name="T89" fmla="*/ 2147483647 h 1332"/>
                  <a:gd name="T90" fmla="*/ 2147483647 w 3072"/>
                  <a:gd name="T91" fmla="*/ 2147483647 h 1332"/>
                  <a:gd name="T92" fmla="*/ 2147483647 w 3072"/>
                  <a:gd name="T93" fmla="*/ 2147483647 h 1332"/>
                  <a:gd name="T94" fmla="*/ 2147483647 w 3072"/>
                  <a:gd name="T95" fmla="*/ 2147483647 h 1332"/>
                  <a:gd name="T96" fmla="*/ 2147483647 w 3072"/>
                  <a:gd name="T97" fmla="*/ 2147483647 h 1332"/>
                  <a:gd name="T98" fmla="*/ 2147483647 w 3072"/>
                  <a:gd name="T99" fmla="*/ 2147483647 h 1332"/>
                  <a:gd name="T100" fmla="*/ 2147483647 w 3072"/>
                  <a:gd name="T101" fmla="*/ 2147483647 h 1332"/>
                  <a:gd name="T102" fmla="*/ 2147483647 w 3072"/>
                  <a:gd name="T103" fmla="*/ 2147483647 h 1332"/>
                  <a:gd name="T104" fmla="*/ 2147483647 w 3072"/>
                  <a:gd name="T105" fmla="*/ 2147483647 h 1332"/>
                  <a:gd name="T106" fmla="*/ 2147483647 w 3072"/>
                  <a:gd name="T107" fmla="*/ 2147483647 h 1332"/>
                  <a:gd name="T108" fmla="*/ 2147483647 w 3072"/>
                  <a:gd name="T109" fmla="*/ 2147483647 h 1332"/>
                  <a:gd name="T110" fmla="*/ 2147483647 w 3072"/>
                  <a:gd name="T111" fmla="*/ 2147483647 h 1332"/>
                  <a:gd name="T112" fmla="*/ 2147483647 w 3072"/>
                  <a:gd name="T113" fmla="*/ 2147483647 h 1332"/>
                  <a:gd name="T114" fmla="*/ 2147483647 w 3072"/>
                  <a:gd name="T115" fmla="*/ 2147483647 h 1332"/>
                  <a:gd name="T116" fmla="*/ 2147483647 w 3072"/>
                  <a:gd name="T117" fmla="*/ 2147483647 h 1332"/>
                  <a:gd name="T118" fmla="*/ 2147483647 w 3072"/>
                  <a:gd name="T119" fmla="*/ 2147483647 h 1332"/>
                  <a:gd name="T120" fmla="*/ 2147483647 w 3072"/>
                  <a:gd name="T121" fmla="*/ 2147483647 h 133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72"/>
                  <a:gd name="T184" fmla="*/ 0 h 1332"/>
                  <a:gd name="T185" fmla="*/ 3072 w 3072"/>
                  <a:gd name="T186" fmla="*/ 1332 h 133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72" h="1332">
                    <a:moveTo>
                      <a:pt x="2454" y="930"/>
                    </a:moveTo>
                    <a:lnTo>
                      <a:pt x="2418" y="966"/>
                    </a:lnTo>
                    <a:lnTo>
                      <a:pt x="2400" y="1002"/>
                    </a:lnTo>
                    <a:lnTo>
                      <a:pt x="2412" y="1002"/>
                    </a:lnTo>
                    <a:lnTo>
                      <a:pt x="2448" y="984"/>
                    </a:lnTo>
                    <a:lnTo>
                      <a:pt x="2460" y="972"/>
                    </a:lnTo>
                    <a:lnTo>
                      <a:pt x="2460" y="954"/>
                    </a:lnTo>
                    <a:lnTo>
                      <a:pt x="2472" y="942"/>
                    </a:lnTo>
                    <a:lnTo>
                      <a:pt x="2460" y="930"/>
                    </a:lnTo>
                    <a:lnTo>
                      <a:pt x="2454" y="930"/>
                    </a:lnTo>
                    <a:close/>
                    <a:moveTo>
                      <a:pt x="2400" y="930"/>
                    </a:moveTo>
                    <a:lnTo>
                      <a:pt x="2388" y="930"/>
                    </a:lnTo>
                    <a:lnTo>
                      <a:pt x="2376" y="936"/>
                    </a:lnTo>
                    <a:lnTo>
                      <a:pt x="2364" y="948"/>
                    </a:lnTo>
                    <a:lnTo>
                      <a:pt x="2364" y="954"/>
                    </a:lnTo>
                    <a:lnTo>
                      <a:pt x="2370" y="966"/>
                    </a:lnTo>
                    <a:lnTo>
                      <a:pt x="2376" y="972"/>
                    </a:lnTo>
                    <a:lnTo>
                      <a:pt x="2406" y="972"/>
                    </a:lnTo>
                    <a:lnTo>
                      <a:pt x="2412" y="960"/>
                    </a:lnTo>
                    <a:lnTo>
                      <a:pt x="2418" y="954"/>
                    </a:lnTo>
                    <a:lnTo>
                      <a:pt x="2418" y="942"/>
                    </a:lnTo>
                    <a:lnTo>
                      <a:pt x="2406" y="936"/>
                    </a:lnTo>
                    <a:lnTo>
                      <a:pt x="2400" y="930"/>
                    </a:lnTo>
                    <a:close/>
                    <a:moveTo>
                      <a:pt x="2316" y="1188"/>
                    </a:moveTo>
                    <a:lnTo>
                      <a:pt x="2328" y="1188"/>
                    </a:lnTo>
                    <a:lnTo>
                      <a:pt x="2340" y="1152"/>
                    </a:lnTo>
                    <a:lnTo>
                      <a:pt x="2322" y="1158"/>
                    </a:lnTo>
                    <a:lnTo>
                      <a:pt x="2316" y="1188"/>
                    </a:lnTo>
                    <a:close/>
                    <a:moveTo>
                      <a:pt x="2388" y="1074"/>
                    </a:moveTo>
                    <a:lnTo>
                      <a:pt x="2370" y="1086"/>
                    </a:lnTo>
                    <a:lnTo>
                      <a:pt x="2382" y="1098"/>
                    </a:lnTo>
                    <a:lnTo>
                      <a:pt x="2388" y="1098"/>
                    </a:lnTo>
                    <a:lnTo>
                      <a:pt x="2382" y="1104"/>
                    </a:lnTo>
                    <a:lnTo>
                      <a:pt x="2376" y="1104"/>
                    </a:lnTo>
                    <a:lnTo>
                      <a:pt x="2364" y="1116"/>
                    </a:lnTo>
                    <a:lnTo>
                      <a:pt x="2358" y="1116"/>
                    </a:lnTo>
                    <a:lnTo>
                      <a:pt x="2352" y="1122"/>
                    </a:lnTo>
                    <a:lnTo>
                      <a:pt x="2352" y="1152"/>
                    </a:lnTo>
                    <a:lnTo>
                      <a:pt x="2358" y="1164"/>
                    </a:lnTo>
                    <a:lnTo>
                      <a:pt x="2358" y="1188"/>
                    </a:lnTo>
                    <a:lnTo>
                      <a:pt x="2370" y="1182"/>
                    </a:lnTo>
                    <a:lnTo>
                      <a:pt x="2376" y="1170"/>
                    </a:lnTo>
                    <a:lnTo>
                      <a:pt x="2388" y="1164"/>
                    </a:lnTo>
                    <a:lnTo>
                      <a:pt x="2394" y="1158"/>
                    </a:lnTo>
                    <a:lnTo>
                      <a:pt x="2394" y="1146"/>
                    </a:lnTo>
                    <a:lnTo>
                      <a:pt x="2382" y="1134"/>
                    </a:lnTo>
                    <a:lnTo>
                      <a:pt x="2394" y="1134"/>
                    </a:lnTo>
                    <a:lnTo>
                      <a:pt x="2412" y="1116"/>
                    </a:lnTo>
                    <a:lnTo>
                      <a:pt x="2412" y="1098"/>
                    </a:lnTo>
                    <a:lnTo>
                      <a:pt x="2388" y="1074"/>
                    </a:lnTo>
                    <a:close/>
                    <a:moveTo>
                      <a:pt x="2562" y="1080"/>
                    </a:moveTo>
                    <a:lnTo>
                      <a:pt x="2550" y="1080"/>
                    </a:lnTo>
                    <a:lnTo>
                      <a:pt x="2550" y="1074"/>
                    </a:lnTo>
                    <a:lnTo>
                      <a:pt x="2544" y="1068"/>
                    </a:lnTo>
                    <a:lnTo>
                      <a:pt x="2538" y="1068"/>
                    </a:lnTo>
                    <a:lnTo>
                      <a:pt x="2532" y="1062"/>
                    </a:lnTo>
                    <a:lnTo>
                      <a:pt x="2520" y="1056"/>
                    </a:lnTo>
                    <a:lnTo>
                      <a:pt x="2514" y="1050"/>
                    </a:lnTo>
                    <a:lnTo>
                      <a:pt x="2514" y="1044"/>
                    </a:lnTo>
                    <a:lnTo>
                      <a:pt x="2520" y="1032"/>
                    </a:lnTo>
                    <a:lnTo>
                      <a:pt x="2520" y="1020"/>
                    </a:lnTo>
                    <a:lnTo>
                      <a:pt x="2526" y="1008"/>
                    </a:lnTo>
                    <a:lnTo>
                      <a:pt x="2532" y="1002"/>
                    </a:lnTo>
                    <a:lnTo>
                      <a:pt x="2532" y="960"/>
                    </a:lnTo>
                    <a:lnTo>
                      <a:pt x="2550" y="924"/>
                    </a:lnTo>
                    <a:lnTo>
                      <a:pt x="2550" y="906"/>
                    </a:lnTo>
                    <a:lnTo>
                      <a:pt x="2544" y="894"/>
                    </a:lnTo>
                    <a:lnTo>
                      <a:pt x="2526" y="876"/>
                    </a:lnTo>
                    <a:lnTo>
                      <a:pt x="2538" y="864"/>
                    </a:lnTo>
                    <a:lnTo>
                      <a:pt x="2538" y="834"/>
                    </a:lnTo>
                    <a:lnTo>
                      <a:pt x="2544" y="828"/>
                    </a:lnTo>
                    <a:lnTo>
                      <a:pt x="2550" y="828"/>
                    </a:lnTo>
                    <a:lnTo>
                      <a:pt x="2556" y="822"/>
                    </a:lnTo>
                    <a:lnTo>
                      <a:pt x="2550" y="816"/>
                    </a:lnTo>
                    <a:lnTo>
                      <a:pt x="2532" y="810"/>
                    </a:lnTo>
                    <a:lnTo>
                      <a:pt x="2520" y="810"/>
                    </a:lnTo>
                    <a:lnTo>
                      <a:pt x="2502" y="816"/>
                    </a:lnTo>
                    <a:lnTo>
                      <a:pt x="2490" y="816"/>
                    </a:lnTo>
                    <a:lnTo>
                      <a:pt x="2484" y="822"/>
                    </a:lnTo>
                    <a:lnTo>
                      <a:pt x="2478" y="822"/>
                    </a:lnTo>
                    <a:lnTo>
                      <a:pt x="2478" y="834"/>
                    </a:lnTo>
                    <a:lnTo>
                      <a:pt x="2460" y="834"/>
                    </a:lnTo>
                    <a:lnTo>
                      <a:pt x="2454" y="840"/>
                    </a:lnTo>
                    <a:lnTo>
                      <a:pt x="2442" y="846"/>
                    </a:lnTo>
                    <a:lnTo>
                      <a:pt x="2430" y="846"/>
                    </a:lnTo>
                    <a:lnTo>
                      <a:pt x="2418" y="852"/>
                    </a:lnTo>
                    <a:lnTo>
                      <a:pt x="2406" y="852"/>
                    </a:lnTo>
                    <a:lnTo>
                      <a:pt x="2400" y="858"/>
                    </a:lnTo>
                    <a:lnTo>
                      <a:pt x="2394" y="858"/>
                    </a:lnTo>
                    <a:lnTo>
                      <a:pt x="2388" y="864"/>
                    </a:lnTo>
                    <a:lnTo>
                      <a:pt x="2376" y="870"/>
                    </a:lnTo>
                    <a:lnTo>
                      <a:pt x="2370" y="876"/>
                    </a:lnTo>
                    <a:lnTo>
                      <a:pt x="2364" y="876"/>
                    </a:lnTo>
                    <a:lnTo>
                      <a:pt x="2364" y="864"/>
                    </a:lnTo>
                    <a:lnTo>
                      <a:pt x="2382" y="846"/>
                    </a:lnTo>
                    <a:lnTo>
                      <a:pt x="2376" y="840"/>
                    </a:lnTo>
                    <a:lnTo>
                      <a:pt x="2364" y="834"/>
                    </a:lnTo>
                    <a:lnTo>
                      <a:pt x="2358" y="828"/>
                    </a:lnTo>
                    <a:lnTo>
                      <a:pt x="2358" y="810"/>
                    </a:lnTo>
                    <a:lnTo>
                      <a:pt x="2352" y="798"/>
                    </a:lnTo>
                    <a:lnTo>
                      <a:pt x="2352" y="792"/>
                    </a:lnTo>
                    <a:lnTo>
                      <a:pt x="2376" y="768"/>
                    </a:lnTo>
                    <a:lnTo>
                      <a:pt x="2340" y="768"/>
                    </a:lnTo>
                    <a:lnTo>
                      <a:pt x="2328" y="780"/>
                    </a:lnTo>
                    <a:lnTo>
                      <a:pt x="2274" y="780"/>
                    </a:lnTo>
                    <a:lnTo>
                      <a:pt x="2274" y="768"/>
                    </a:lnTo>
                    <a:lnTo>
                      <a:pt x="2280" y="756"/>
                    </a:lnTo>
                    <a:lnTo>
                      <a:pt x="2292" y="750"/>
                    </a:lnTo>
                    <a:lnTo>
                      <a:pt x="2298" y="744"/>
                    </a:lnTo>
                    <a:lnTo>
                      <a:pt x="3072" y="108"/>
                    </a:lnTo>
                    <a:lnTo>
                      <a:pt x="3054" y="108"/>
                    </a:lnTo>
                    <a:lnTo>
                      <a:pt x="3054" y="102"/>
                    </a:lnTo>
                    <a:lnTo>
                      <a:pt x="3048" y="90"/>
                    </a:lnTo>
                    <a:lnTo>
                      <a:pt x="3036" y="84"/>
                    </a:lnTo>
                    <a:lnTo>
                      <a:pt x="3030" y="78"/>
                    </a:lnTo>
                    <a:lnTo>
                      <a:pt x="3012" y="78"/>
                    </a:lnTo>
                    <a:lnTo>
                      <a:pt x="2988" y="84"/>
                    </a:lnTo>
                    <a:lnTo>
                      <a:pt x="2964" y="84"/>
                    </a:lnTo>
                    <a:lnTo>
                      <a:pt x="2928" y="96"/>
                    </a:lnTo>
                    <a:lnTo>
                      <a:pt x="2916" y="96"/>
                    </a:lnTo>
                    <a:lnTo>
                      <a:pt x="2892" y="84"/>
                    </a:lnTo>
                    <a:lnTo>
                      <a:pt x="2886" y="78"/>
                    </a:lnTo>
                    <a:lnTo>
                      <a:pt x="2874" y="72"/>
                    </a:lnTo>
                    <a:lnTo>
                      <a:pt x="2784" y="72"/>
                    </a:lnTo>
                    <a:lnTo>
                      <a:pt x="2772" y="66"/>
                    </a:lnTo>
                    <a:lnTo>
                      <a:pt x="2766" y="60"/>
                    </a:lnTo>
                    <a:lnTo>
                      <a:pt x="2748" y="60"/>
                    </a:lnTo>
                    <a:lnTo>
                      <a:pt x="2736" y="54"/>
                    </a:lnTo>
                    <a:lnTo>
                      <a:pt x="2598" y="54"/>
                    </a:lnTo>
                    <a:lnTo>
                      <a:pt x="2598" y="42"/>
                    </a:lnTo>
                    <a:lnTo>
                      <a:pt x="2604" y="36"/>
                    </a:lnTo>
                    <a:lnTo>
                      <a:pt x="2592" y="36"/>
                    </a:lnTo>
                    <a:lnTo>
                      <a:pt x="2574" y="30"/>
                    </a:lnTo>
                    <a:lnTo>
                      <a:pt x="2562" y="30"/>
                    </a:lnTo>
                    <a:lnTo>
                      <a:pt x="2550" y="24"/>
                    </a:lnTo>
                    <a:lnTo>
                      <a:pt x="2532" y="24"/>
                    </a:lnTo>
                    <a:lnTo>
                      <a:pt x="2520" y="30"/>
                    </a:lnTo>
                    <a:lnTo>
                      <a:pt x="2496" y="30"/>
                    </a:lnTo>
                    <a:lnTo>
                      <a:pt x="2490" y="36"/>
                    </a:lnTo>
                    <a:lnTo>
                      <a:pt x="2484" y="36"/>
                    </a:lnTo>
                    <a:lnTo>
                      <a:pt x="2514" y="0"/>
                    </a:lnTo>
                    <a:lnTo>
                      <a:pt x="2430" y="36"/>
                    </a:lnTo>
                    <a:lnTo>
                      <a:pt x="2460" y="0"/>
                    </a:lnTo>
                    <a:lnTo>
                      <a:pt x="2430" y="0"/>
                    </a:lnTo>
                    <a:lnTo>
                      <a:pt x="2418" y="6"/>
                    </a:lnTo>
                    <a:lnTo>
                      <a:pt x="2412" y="12"/>
                    </a:lnTo>
                    <a:lnTo>
                      <a:pt x="2358" y="30"/>
                    </a:lnTo>
                    <a:lnTo>
                      <a:pt x="2232" y="30"/>
                    </a:lnTo>
                    <a:lnTo>
                      <a:pt x="2214" y="36"/>
                    </a:lnTo>
                    <a:lnTo>
                      <a:pt x="2208" y="42"/>
                    </a:lnTo>
                    <a:lnTo>
                      <a:pt x="2184" y="54"/>
                    </a:lnTo>
                    <a:lnTo>
                      <a:pt x="2172" y="54"/>
                    </a:lnTo>
                    <a:lnTo>
                      <a:pt x="2166" y="60"/>
                    </a:lnTo>
                    <a:lnTo>
                      <a:pt x="2046" y="60"/>
                    </a:lnTo>
                    <a:lnTo>
                      <a:pt x="2004" y="72"/>
                    </a:lnTo>
                    <a:lnTo>
                      <a:pt x="1956" y="102"/>
                    </a:lnTo>
                    <a:lnTo>
                      <a:pt x="1902" y="132"/>
                    </a:lnTo>
                    <a:lnTo>
                      <a:pt x="1854" y="144"/>
                    </a:lnTo>
                    <a:lnTo>
                      <a:pt x="1758" y="156"/>
                    </a:lnTo>
                    <a:lnTo>
                      <a:pt x="1722" y="162"/>
                    </a:lnTo>
                    <a:lnTo>
                      <a:pt x="1704" y="162"/>
                    </a:lnTo>
                    <a:lnTo>
                      <a:pt x="1698" y="168"/>
                    </a:lnTo>
                    <a:lnTo>
                      <a:pt x="1644" y="186"/>
                    </a:lnTo>
                    <a:lnTo>
                      <a:pt x="1632" y="192"/>
                    </a:lnTo>
                    <a:lnTo>
                      <a:pt x="1620" y="192"/>
                    </a:lnTo>
                    <a:lnTo>
                      <a:pt x="1620" y="198"/>
                    </a:lnTo>
                    <a:lnTo>
                      <a:pt x="1626" y="204"/>
                    </a:lnTo>
                    <a:lnTo>
                      <a:pt x="1638" y="210"/>
                    </a:lnTo>
                    <a:lnTo>
                      <a:pt x="1650" y="222"/>
                    </a:lnTo>
                    <a:lnTo>
                      <a:pt x="1656" y="222"/>
                    </a:lnTo>
                    <a:lnTo>
                      <a:pt x="1662" y="234"/>
                    </a:lnTo>
                    <a:lnTo>
                      <a:pt x="1662" y="240"/>
                    </a:lnTo>
                    <a:lnTo>
                      <a:pt x="1668" y="252"/>
                    </a:lnTo>
                    <a:lnTo>
                      <a:pt x="1668" y="264"/>
                    </a:lnTo>
                    <a:lnTo>
                      <a:pt x="1662" y="264"/>
                    </a:lnTo>
                    <a:lnTo>
                      <a:pt x="1650" y="270"/>
                    </a:lnTo>
                    <a:lnTo>
                      <a:pt x="1644" y="282"/>
                    </a:lnTo>
                    <a:lnTo>
                      <a:pt x="1734" y="282"/>
                    </a:lnTo>
                    <a:lnTo>
                      <a:pt x="1704" y="318"/>
                    </a:lnTo>
                    <a:lnTo>
                      <a:pt x="1770" y="318"/>
                    </a:lnTo>
                    <a:lnTo>
                      <a:pt x="1764" y="336"/>
                    </a:lnTo>
                    <a:lnTo>
                      <a:pt x="1710" y="336"/>
                    </a:lnTo>
                    <a:lnTo>
                      <a:pt x="1698" y="348"/>
                    </a:lnTo>
                    <a:lnTo>
                      <a:pt x="1632" y="348"/>
                    </a:lnTo>
                    <a:lnTo>
                      <a:pt x="1614" y="354"/>
                    </a:lnTo>
                    <a:lnTo>
                      <a:pt x="1560" y="354"/>
                    </a:lnTo>
                    <a:lnTo>
                      <a:pt x="1554" y="348"/>
                    </a:lnTo>
                    <a:lnTo>
                      <a:pt x="1548" y="348"/>
                    </a:lnTo>
                    <a:lnTo>
                      <a:pt x="1554" y="342"/>
                    </a:lnTo>
                    <a:lnTo>
                      <a:pt x="1560" y="342"/>
                    </a:lnTo>
                    <a:lnTo>
                      <a:pt x="1572" y="330"/>
                    </a:lnTo>
                    <a:lnTo>
                      <a:pt x="1566" y="324"/>
                    </a:lnTo>
                    <a:lnTo>
                      <a:pt x="1458" y="324"/>
                    </a:lnTo>
                    <a:lnTo>
                      <a:pt x="1452" y="330"/>
                    </a:lnTo>
                    <a:lnTo>
                      <a:pt x="1452" y="348"/>
                    </a:lnTo>
                    <a:lnTo>
                      <a:pt x="1434" y="348"/>
                    </a:lnTo>
                    <a:lnTo>
                      <a:pt x="1422" y="354"/>
                    </a:lnTo>
                    <a:lnTo>
                      <a:pt x="1404" y="354"/>
                    </a:lnTo>
                    <a:lnTo>
                      <a:pt x="1386" y="360"/>
                    </a:lnTo>
                    <a:lnTo>
                      <a:pt x="1338" y="360"/>
                    </a:lnTo>
                    <a:lnTo>
                      <a:pt x="1308" y="366"/>
                    </a:lnTo>
                    <a:lnTo>
                      <a:pt x="1254" y="384"/>
                    </a:lnTo>
                    <a:lnTo>
                      <a:pt x="1254" y="390"/>
                    </a:lnTo>
                    <a:lnTo>
                      <a:pt x="1272" y="396"/>
                    </a:lnTo>
                    <a:lnTo>
                      <a:pt x="1284" y="402"/>
                    </a:lnTo>
                    <a:lnTo>
                      <a:pt x="1314" y="402"/>
                    </a:lnTo>
                    <a:lnTo>
                      <a:pt x="1272" y="420"/>
                    </a:lnTo>
                    <a:lnTo>
                      <a:pt x="1260" y="462"/>
                    </a:lnTo>
                    <a:lnTo>
                      <a:pt x="1272" y="462"/>
                    </a:lnTo>
                    <a:lnTo>
                      <a:pt x="1290" y="468"/>
                    </a:lnTo>
                    <a:lnTo>
                      <a:pt x="1338" y="468"/>
                    </a:lnTo>
                    <a:lnTo>
                      <a:pt x="1350" y="462"/>
                    </a:lnTo>
                    <a:lnTo>
                      <a:pt x="1362" y="462"/>
                    </a:lnTo>
                    <a:lnTo>
                      <a:pt x="1410" y="474"/>
                    </a:lnTo>
                    <a:lnTo>
                      <a:pt x="1422" y="456"/>
                    </a:lnTo>
                    <a:lnTo>
                      <a:pt x="1434" y="474"/>
                    </a:lnTo>
                    <a:lnTo>
                      <a:pt x="1446" y="468"/>
                    </a:lnTo>
                    <a:lnTo>
                      <a:pt x="1452" y="462"/>
                    </a:lnTo>
                    <a:lnTo>
                      <a:pt x="1476" y="450"/>
                    </a:lnTo>
                    <a:lnTo>
                      <a:pt x="1482" y="444"/>
                    </a:lnTo>
                    <a:lnTo>
                      <a:pt x="1494" y="444"/>
                    </a:lnTo>
                    <a:lnTo>
                      <a:pt x="1506" y="450"/>
                    </a:lnTo>
                    <a:lnTo>
                      <a:pt x="1524" y="450"/>
                    </a:lnTo>
                    <a:lnTo>
                      <a:pt x="1536" y="444"/>
                    </a:lnTo>
                    <a:lnTo>
                      <a:pt x="1542" y="438"/>
                    </a:lnTo>
                    <a:lnTo>
                      <a:pt x="1554" y="432"/>
                    </a:lnTo>
                    <a:lnTo>
                      <a:pt x="1560" y="432"/>
                    </a:lnTo>
                    <a:lnTo>
                      <a:pt x="1566" y="426"/>
                    </a:lnTo>
                    <a:lnTo>
                      <a:pt x="1566" y="450"/>
                    </a:lnTo>
                    <a:lnTo>
                      <a:pt x="1560" y="462"/>
                    </a:lnTo>
                    <a:lnTo>
                      <a:pt x="1554" y="468"/>
                    </a:lnTo>
                    <a:lnTo>
                      <a:pt x="1500" y="468"/>
                    </a:lnTo>
                    <a:lnTo>
                      <a:pt x="1506" y="498"/>
                    </a:lnTo>
                    <a:lnTo>
                      <a:pt x="1494" y="504"/>
                    </a:lnTo>
                    <a:lnTo>
                      <a:pt x="1488" y="516"/>
                    </a:lnTo>
                    <a:lnTo>
                      <a:pt x="1476" y="522"/>
                    </a:lnTo>
                    <a:lnTo>
                      <a:pt x="1464" y="534"/>
                    </a:lnTo>
                    <a:lnTo>
                      <a:pt x="1446" y="540"/>
                    </a:lnTo>
                    <a:lnTo>
                      <a:pt x="1380" y="540"/>
                    </a:lnTo>
                    <a:lnTo>
                      <a:pt x="1362" y="522"/>
                    </a:lnTo>
                    <a:lnTo>
                      <a:pt x="1344" y="534"/>
                    </a:lnTo>
                    <a:lnTo>
                      <a:pt x="1344" y="546"/>
                    </a:lnTo>
                    <a:lnTo>
                      <a:pt x="1338" y="546"/>
                    </a:lnTo>
                    <a:lnTo>
                      <a:pt x="1332" y="552"/>
                    </a:lnTo>
                    <a:lnTo>
                      <a:pt x="1320" y="558"/>
                    </a:lnTo>
                    <a:lnTo>
                      <a:pt x="1302" y="564"/>
                    </a:lnTo>
                    <a:lnTo>
                      <a:pt x="1290" y="570"/>
                    </a:lnTo>
                    <a:lnTo>
                      <a:pt x="1266" y="570"/>
                    </a:lnTo>
                    <a:lnTo>
                      <a:pt x="1242" y="558"/>
                    </a:lnTo>
                    <a:lnTo>
                      <a:pt x="1236" y="558"/>
                    </a:lnTo>
                    <a:lnTo>
                      <a:pt x="1140" y="606"/>
                    </a:lnTo>
                    <a:lnTo>
                      <a:pt x="1122" y="624"/>
                    </a:lnTo>
                    <a:lnTo>
                      <a:pt x="1116" y="606"/>
                    </a:lnTo>
                    <a:lnTo>
                      <a:pt x="1080" y="624"/>
                    </a:lnTo>
                    <a:lnTo>
                      <a:pt x="1068" y="624"/>
                    </a:lnTo>
                    <a:lnTo>
                      <a:pt x="1044" y="636"/>
                    </a:lnTo>
                    <a:lnTo>
                      <a:pt x="1020" y="660"/>
                    </a:lnTo>
                    <a:lnTo>
                      <a:pt x="990" y="648"/>
                    </a:lnTo>
                    <a:lnTo>
                      <a:pt x="990" y="672"/>
                    </a:lnTo>
                    <a:lnTo>
                      <a:pt x="984" y="666"/>
                    </a:lnTo>
                    <a:lnTo>
                      <a:pt x="972" y="666"/>
                    </a:lnTo>
                    <a:lnTo>
                      <a:pt x="966" y="672"/>
                    </a:lnTo>
                    <a:lnTo>
                      <a:pt x="966" y="690"/>
                    </a:lnTo>
                    <a:lnTo>
                      <a:pt x="954" y="708"/>
                    </a:lnTo>
                    <a:lnTo>
                      <a:pt x="1014" y="684"/>
                    </a:lnTo>
                    <a:lnTo>
                      <a:pt x="990" y="702"/>
                    </a:lnTo>
                    <a:lnTo>
                      <a:pt x="990" y="714"/>
                    </a:lnTo>
                    <a:lnTo>
                      <a:pt x="972" y="726"/>
                    </a:lnTo>
                    <a:lnTo>
                      <a:pt x="1026" y="726"/>
                    </a:lnTo>
                    <a:lnTo>
                      <a:pt x="1032" y="732"/>
                    </a:lnTo>
                    <a:lnTo>
                      <a:pt x="1032" y="738"/>
                    </a:lnTo>
                    <a:lnTo>
                      <a:pt x="1020" y="744"/>
                    </a:lnTo>
                    <a:lnTo>
                      <a:pt x="984" y="744"/>
                    </a:lnTo>
                    <a:lnTo>
                      <a:pt x="960" y="750"/>
                    </a:lnTo>
                    <a:lnTo>
                      <a:pt x="972" y="738"/>
                    </a:lnTo>
                    <a:lnTo>
                      <a:pt x="960" y="732"/>
                    </a:lnTo>
                    <a:lnTo>
                      <a:pt x="954" y="732"/>
                    </a:lnTo>
                    <a:lnTo>
                      <a:pt x="948" y="738"/>
                    </a:lnTo>
                    <a:lnTo>
                      <a:pt x="936" y="744"/>
                    </a:lnTo>
                    <a:lnTo>
                      <a:pt x="930" y="750"/>
                    </a:lnTo>
                    <a:lnTo>
                      <a:pt x="924" y="750"/>
                    </a:lnTo>
                    <a:lnTo>
                      <a:pt x="918" y="756"/>
                    </a:lnTo>
                    <a:lnTo>
                      <a:pt x="924" y="756"/>
                    </a:lnTo>
                    <a:lnTo>
                      <a:pt x="930" y="762"/>
                    </a:lnTo>
                    <a:lnTo>
                      <a:pt x="930" y="768"/>
                    </a:lnTo>
                    <a:lnTo>
                      <a:pt x="924" y="774"/>
                    </a:lnTo>
                    <a:lnTo>
                      <a:pt x="924" y="780"/>
                    </a:lnTo>
                    <a:lnTo>
                      <a:pt x="918" y="792"/>
                    </a:lnTo>
                    <a:lnTo>
                      <a:pt x="918" y="804"/>
                    </a:lnTo>
                    <a:lnTo>
                      <a:pt x="990" y="804"/>
                    </a:lnTo>
                    <a:lnTo>
                      <a:pt x="1038" y="774"/>
                    </a:lnTo>
                    <a:lnTo>
                      <a:pt x="1104" y="750"/>
                    </a:lnTo>
                    <a:lnTo>
                      <a:pt x="1098" y="750"/>
                    </a:lnTo>
                    <a:lnTo>
                      <a:pt x="1092" y="756"/>
                    </a:lnTo>
                    <a:lnTo>
                      <a:pt x="1080" y="762"/>
                    </a:lnTo>
                    <a:lnTo>
                      <a:pt x="1062" y="768"/>
                    </a:lnTo>
                    <a:lnTo>
                      <a:pt x="1050" y="780"/>
                    </a:lnTo>
                    <a:lnTo>
                      <a:pt x="1038" y="786"/>
                    </a:lnTo>
                    <a:lnTo>
                      <a:pt x="1026" y="798"/>
                    </a:lnTo>
                    <a:lnTo>
                      <a:pt x="1026" y="816"/>
                    </a:lnTo>
                    <a:lnTo>
                      <a:pt x="1020" y="828"/>
                    </a:lnTo>
                    <a:lnTo>
                      <a:pt x="990" y="828"/>
                    </a:lnTo>
                    <a:lnTo>
                      <a:pt x="978" y="834"/>
                    </a:lnTo>
                    <a:lnTo>
                      <a:pt x="972" y="852"/>
                    </a:lnTo>
                    <a:lnTo>
                      <a:pt x="966" y="864"/>
                    </a:lnTo>
                    <a:lnTo>
                      <a:pt x="954" y="870"/>
                    </a:lnTo>
                    <a:lnTo>
                      <a:pt x="942" y="882"/>
                    </a:lnTo>
                    <a:lnTo>
                      <a:pt x="930" y="888"/>
                    </a:lnTo>
                    <a:lnTo>
                      <a:pt x="924" y="894"/>
                    </a:lnTo>
                    <a:lnTo>
                      <a:pt x="978" y="888"/>
                    </a:lnTo>
                    <a:lnTo>
                      <a:pt x="972" y="906"/>
                    </a:lnTo>
                    <a:lnTo>
                      <a:pt x="978" y="894"/>
                    </a:lnTo>
                    <a:lnTo>
                      <a:pt x="990" y="888"/>
                    </a:lnTo>
                    <a:lnTo>
                      <a:pt x="1002" y="876"/>
                    </a:lnTo>
                    <a:lnTo>
                      <a:pt x="1026" y="864"/>
                    </a:lnTo>
                    <a:lnTo>
                      <a:pt x="1038" y="864"/>
                    </a:lnTo>
                    <a:lnTo>
                      <a:pt x="1050" y="870"/>
                    </a:lnTo>
                    <a:lnTo>
                      <a:pt x="1056" y="870"/>
                    </a:lnTo>
                    <a:lnTo>
                      <a:pt x="1056" y="876"/>
                    </a:lnTo>
                    <a:lnTo>
                      <a:pt x="1050" y="876"/>
                    </a:lnTo>
                    <a:lnTo>
                      <a:pt x="1074" y="870"/>
                    </a:lnTo>
                    <a:lnTo>
                      <a:pt x="1068" y="876"/>
                    </a:lnTo>
                    <a:lnTo>
                      <a:pt x="1068" y="906"/>
                    </a:lnTo>
                    <a:lnTo>
                      <a:pt x="1074" y="912"/>
                    </a:lnTo>
                    <a:lnTo>
                      <a:pt x="1092" y="912"/>
                    </a:lnTo>
                    <a:lnTo>
                      <a:pt x="1098" y="900"/>
                    </a:lnTo>
                    <a:lnTo>
                      <a:pt x="1110" y="894"/>
                    </a:lnTo>
                    <a:lnTo>
                      <a:pt x="1116" y="888"/>
                    </a:lnTo>
                    <a:lnTo>
                      <a:pt x="1122" y="876"/>
                    </a:lnTo>
                    <a:lnTo>
                      <a:pt x="1164" y="858"/>
                    </a:lnTo>
                    <a:lnTo>
                      <a:pt x="1176" y="870"/>
                    </a:lnTo>
                    <a:lnTo>
                      <a:pt x="1146" y="870"/>
                    </a:lnTo>
                    <a:lnTo>
                      <a:pt x="1140" y="876"/>
                    </a:lnTo>
                    <a:lnTo>
                      <a:pt x="1140" y="882"/>
                    </a:lnTo>
                    <a:lnTo>
                      <a:pt x="1134" y="888"/>
                    </a:lnTo>
                    <a:lnTo>
                      <a:pt x="1134" y="894"/>
                    </a:lnTo>
                    <a:lnTo>
                      <a:pt x="1152" y="894"/>
                    </a:lnTo>
                    <a:lnTo>
                      <a:pt x="1164" y="888"/>
                    </a:lnTo>
                    <a:lnTo>
                      <a:pt x="1182" y="888"/>
                    </a:lnTo>
                    <a:lnTo>
                      <a:pt x="1200" y="882"/>
                    </a:lnTo>
                    <a:lnTo>
                      <a:pt x="1218" y="882"/>
                    </a:lnTo>
                    <a:lnTo>
                      <a:pt x="1224" y="876"/>
                    </a:lnTo>
                    <a:lnTo>
                      <a:pt x="1230" y="876"/>
                    </a:lnTo>
                    <a:lnTo>
                      <a:pt x="1272" y="858"/>
                    </a:lnTo>
                    <a:lnTo>
                      <a:pt x="1224" y="882"/>
                    </a:lnTo>
                    <a:lnTo>
                      <a:pt x="1224" y="894"/>
                    </a:lnTo>
                    <a:lnTo>
                      <a:pt x="1212" y="894"/>
                    </a:lnTo>
                    <a:lnTo>
                      <a:pt x="1200" y="900"/>
                    </a:lnTo>
                    <a:lnTo>
                      <a:pt x="1188" y="900"/>
                    </a:lnTo>
                    <a:lnTo>
                      <a:pt x="1176" y="906"/>
                    </a:lnTo>
                    <a:lnTo>
                      <a:pt x="1170" y="912"/>
                    </a:lnTo>
                    <a:lnTo>
                      <a:pt x="1158" y="918"/>
                    </a:lnTo>
                    <a:lnTo>
                      <a:pt x="1152" y="930"/>
                    </a:lnTo>
                    <a:lnTo>
                      <a:pt x="1122" y="930"/>
                    </a:lnTo>
                    <a:lnTo>
                      <a:pt x="1086" y="960"/>
                    </a:lnTo>
                    <a:lnTo>
                      <a:pt x="1086" y="978"/>
                    </a:lnTo>
                    <a:lnTo>
                      <a:pt x="1038" y="978"/>
                    </a:lnTo>
                    <a:lnTo>
                      <a:pt x="1032" y="984"/>
                    </a:lnTo>
                    <a:lnTo>
                      <a:pt x="1020" y="984"/>
                    </a:lnTo>
                    <a:lnTo>
                      <a:pt x="1002" y="990"/>
                    </a:lnTo>
                    <a:lnTo>
                      <a:pt x="990" y="996"/>
                    </a:lnTo>
                    <a:lnTo>
                      <a:pt x="978" y="996"/>
                    </a:lnTo>
                    <a:lnTo>
                      <a:pt x="966" y="1008"/>
                    </a:lnTo>
                    <a:lnTo>
                      <a:pt x="966" y="1020"/>
                    </a:lnTo>
                    <a:lnTo>
                      <a:pt x="960" y="1026"/>
                    </a:lnTo>
                    <a:lnTo>
                      <a:pt x="960" y="1038"/>
                    </a:lnTo>
                    <a:lnTo>
                      <a:pt x="876" y="1038"/>
                    </a:lnTo>
                    <a:lnTo>
                      <a:pt x="858" y="1044"/>
                    </a:lnTo>
                    <a:lnTo>
                      <a:pt x="828" y="1062"/>
                    </a:lnTo>
                    <a:lnTo>
                      <a:pt x="804" y="1080"/>
                    </a:lnTo>
                    <a:lnTo>
                      <a:pt x="780" y="1092"/>
                    </a:lnTo>
                    <a:lnTo>
                      <a:pt x="774" y="1098"/>
                    </a:lnTo>
                    <a:lnTo>
                      <a:pt x="750" y="1104"/>
                    </a:lnTo>
                    <a:lnTo>
                      <a:pt x="738" y="1122"/>
                    </a:lnTo>
                    <a:lnTo>
                      <a:pt x="732" y="1104"/>
                    </a:lnTo>
                    <a:lnTo>
                      <a:pt x="672" y="1104"/>
                    </a:lnTo>
                    <a:lnTo>
                      <a:pt x="648" y="1116"/>
                    </a:lnTo>
                    <a:lnTo>
                      <a:pt x="630" y="1122"/>
                    </a:lnTo>
                    <a:lnTo>
                      <a:pt x="624" y="1128"/>
                    </a:lnTo>
                    <a:lnTo>
                      <a:pt x="606" y="1128"/>
                    </a:lnTo>
                    <a:lnTo>
                      <a:pt x="606" y="1140"/>
                    </a:lnTo>
                    <a:lnTo>
                      <a:pt x="576" y="1146"/>
                    </a:lnTo>
                    <a:lnTo>
                      <a:pt x="564" y="1152"/>
                    </a:lnTo>
                    <a:lnTo>
                      <a:pt x="540" y="1152"/>
                    </a:lnTo>
                    <a:lnTo>
                      <a:pt x="516" y="1170"/>
                    </a:lnTo>
                    <a:lnTo>
                      <a:pt x="522" y="1182"/>
                    </a:lnTo>
                    <a:lnTo>
                      <a:pt x="540" y="1164"/>
                    </a:lnTo>
                    <a:lnTo>
                      <a:pt x="558" y="1176"/>
                    </a:lnTo>
                    <a:lnTo>
                      <a:pt x="582" y="1158"/>
                    </a:lnTo>
                    <a:lnTo>
                      <a:pt x="582" y="1170"/>
                    </a:lnTo>
                    <a:lnTo>
                      <a:pt x="594" y="1170"/>
                    </a:lnTo>
                    <a:lnTo>
                      <a:pt x="606" y="1164"/>
                    </a:lnTo>
                    <a:lnTo>
                      <a:pt x="618" y="1164"/>
                    </a:lnTo>
                    <a:lnTo>
                      <a:pt x="642" y="1140"/>
                    </a:lnTo>
                    <a:lnTo>
                      <a:pt x="654" y="1134"/>
                    </a:lnTo>
                    <a:lnTo>
                      <a:pt x="666" y="1122"/>
                    </a:lnTo>
                    <a:lnTo>
                      <a:pt x="684" y="1122"/>
                    </a:lnTo>
                    <a:lnTo>
                      <a:pt x="684" y="1134"/>
                    </a:lnTo>
                    <a:lnTo>
                      <a:pt x="690" y="1140"/>
                    </a:lnTo>
                    <a:lnTo>
                      <a:pt x="708" y="1140"/>
                    </a:lnTo>
                    <a:lnTo>
                      <a:pt x="732" y="1128"/>
                    </a:lnTo>
                    <a:lnTo>
                      <a:pt x="744" y="1128"/>
                    </a:lnTo>
                    <a:lnTo>
                      <a:pt x="756" y="1122"/>
                    </a:lnTo>
                    <a:lnTo>
                      <a:pt x="762" y="1116"/>
                    </a:lnTo>
                    <a:lnTo>
                      <a:pt x="768" y="1116"/>
                    </a:lnTo>
                    <a:lnTo>
                      <a:pt x="804" y="1128"/>
                    </a:lnTo>
                    <a:lnTo>
                      <a:pt x="822" y="1110"/>
                    </a:lnTo>
                    <a:lnTo>
                      <a:pt x="834" y="1110"/>
                    </a:lnTo>
                    <a:lnTo>
                      <a:pt x="852" y="1104"/>
                    </a:lnTo>
                    <a:lnTo>
                      <a:pt x="870" y="1104"/>
                    </a:lnTo>
                    <a:lnTo>
                      <a:pt x="894" y="1092"/>
                    </a:lnTo>
                    <a:lnTo>
                      <a:pt x="918" y="1068"/>
                    </a:lnTo>
                    <a:lnTo>
                      <a:pt x="942" y="1056"/>
                    </a:lnTo>
                    <a:lnTo>
                      <a:pt x="972" y="1056"/>
                    </a:lnTo>
                    <a:lnTo>
                      <a:pt x="978" y="1044"/>
                    </a:lnTo>
                    <a:lnTo>
                      <a:pt x="1014" y="1044"/>
                    </a:lnTo>
                    <a:lnTo>
                      <a:pt x="1026" y="1038"/>
                    </a:lnTo>
                    <a:lnTo>
                      <a:pt x="1032" y="1038"/>
                    </a:lnTo>
                    <a:lnTo>
                      <a:pt x="1038" y="1032"/>
                    </a:lnTo>
                    <a:lnTo>
                      <a:pt x="1050" y="1032"/>
                    </a:lnTo>
                    <a:lnTo>
                      <a:pt x="1086" y="1020"/>
                    </a:lnTo>
                    <a:lnTo>
                      <a:pt x="1110" y="1008"/>
                    </a:lnTo>
                    <a:lnTo>
                      <a:pt x="1122" y="996"/>
                    </a:lnTo>
                    <a:lnTo>
                      <a:pt x="1134" y="990"/>
                    </a:lnTo>
                    <a:lnTo>
                      <a:pt x="1140" y="984"/>
                    </a:lnTo>
                    <a:lnTo>
                      <a:pt x="1206" y="972"/>
                    </a:lnTo>
                    <a:lnTo>
                      <a:pt x="1260" y="942"/>
                    </a:lnTo>
                    <a:lnTo>
                      <a:pt x="1296" y="942"/>
                    </a:lnTo>
                    <a:lnTo>
                      <a:pt x="1314" y="936"/>
                    </a:lnTo>
                    <a:lnTo>
                      <a:pt x="1326" y="936"/>
                    </a:lnTo>
                    <a:lnTo>
                      <a:pt x="1338" y="930"/>
                    </a:lnTo>
                    <a:lnTo>
                      <a:pt x="1368" y="900"/>
                    </a:lnTo>
                    <a:lnTo>
                      <a:pt x="1380" y="900"/>
                    </a:lnTo>
                    <a:lnTo>
                      <a:pt x="1404" y="888"/>
                    </a:lnTo>
                    <a:lnTo>
                      <a:pt x="1416" y="888"/>
                    </a:lnTo>
                    <a:lnTo>
                      <a:pt x="1428" y="882"/>
                    </a:lnTo>
                    <a:lnTo>
                      <a:pt x="1434" y="876"/>
                    </a:lnTo>
                    <a:lnTo>
                      <a:pt x="1434" y="864"/>
                    </a:lnTo>
                    <a:lnTo>
                      <a:pt x="1422" y="864"/>
                    </a:lnTo>
                    <a:lnTo>
                      <a:pt x="1428" y="858"/>
                    </a:lnTo>
                    <a:lnTo>
                      <a:pt x="1452" y="846"/>
                    </a:lnTo>
                    <a:lnTo>
                      <a:pt x="1458" y="840"/>
                    </a:lnTo>
                    <a:lnTo>
                      <a:pt x="1470" y="834"/>
                    </a:lnTo>
                    <a:lnTo>
                      <a:pt x="1476" y="828"/>
                    </a:lnTo>
                    <a:lnTo>
                      <a:pt x="1488" y="828"/>
                    </a:lnTo>
                    <a:lnTo>
                      <a:pt x="1500" y="822"/>
                    </a:lnTo>
                    <a:lnTo>
                      <a:pt x="1512" y="822"/>
                    </a:lnTo>
                    <a:lnTo>
                      <a:pt x="1518" y="816"/>
                    </a:lnTo>
                    <a:lnTo>
                      <a:pt x="1524" y="816"/>
                    </a:lnTo>
                    <a:lnTo>
                      <a:pt x="1596" y="786"/>
                    </a:lnTo>
                    <a:lnTo>
                      <a:pt x="1590" y="768"/>
                    </a:lnTo>
                    <a:lnTo>
                      <a:pt x="1602" y="768"/>
                    </a:lnTo>
                    <a:lnTo>
                      <a:pt x="1608" y="774"/>
                    </a:lnTo>
                    <a:lnTo>
                      <a:pt x="1626" y="774"/>
                    </a:lnTo>
                    <a:lnTo>
                      <a:pt x="1638" y="762"/>
                    </a:lnTo>
                    <a:lnTo>
                      <a:pt x="1650" y="762"/>
                    </a:lnTo>
                    <a:lnTo>
                      <a:pt x="1674" y="750"/>
                    </a:lnTo>
                    <a:lnTo>
                      <a:pt x="1680" y="744"/>
                    </a:lnTo>
                    <a:lnTo>
                      <a:pt x="1704" y="732"/>
                    </a:lnTo>
                    <a:lnTo>
                      <a:pt x="1740" y="720"/>
                    </a:lnTo>
                    <a:lnTo>
                      <a:pt x="1770" y="708"/>
                    </a:lnTo>
                    <a:lnTo>
                      <a:pt x="1794" y="702"/>
                    </a:lnTo>
                    <a:lnTo>
                      <a:pt x="1812" y="702"/>
                    </a:lnTo>
                    <a:lnTo>
                      <a:pt x="1818" y="708"/>
                    </a:lnTo>
                    <a:lnTo>
                      <a:pt x="1842" y="720"/>
                    </a:lnTo>
                    <a:lnTo>
                      <a:pt x="1848" y="726"/>
                    </a:lnTo>
                    <a:lnTo>
                      <a:pt x="1812" y="726"/>
                    </a:lnTo>
                    <a:lnTo>
                      <a:pt x="1794" y="714"/>
                    </a:lnTo>
                    <a:lnTo>
                      <a:pt x="1758" y="738"/>
                    </a:lnTo>
                    <a:lnTo>
                      <a:pt x="1728" y="738"/>
                    </a:lnTo>
                    <a:lnTo>
                      <a:pt x="1722" y="744"/>
                    </a:lnTo>
                    <a:lnTo>
                      <a:pt x="1710" y="750"/>
                    </a:lnTo>
                    <a:lnTo>
                      <a:pt x="1704" y="762"/>
                    </a:lnTo>
                    <a:lnTo>
                      <a:pt x="1692" y="768"/>
                    </a:lnTo>
                    <a:lnTo>
                      <a:pt x="1686" y="774"/>
                    </a:lnTo>
                    <a:lnTo>
                      <a:pt x="1680" y="774"/>
                    </a:lnTo>
                    <a:lnTo>
                      <a:pt x="1668" y="780"/>
                    </a:lnTo>
                    <a:lnTo>
                      <a:pt x="1656" y="780"/>
                    </a:lnTo>
                    <a:lnTo>
                      <a:pt x="1638" y="786"/>
                    </a:lnTo>
                    <a:lnTo>
                      <a:pt x="1614" y="798"/>
                    </a:lnTo>
                    <a:lnTo>
                      <a:pt x="1614" y="804"/>
                    </a:lnTo>
                    <a:lnTo>
                      <a:pt x="1620" y="810"/>
                    </a:lnTo>
                    <a:lnTo>
                      <a:pt x="1632" y="816"/>
                    </a:lnTo>
                    <a:lnTo>
                      <a:pt x="1650" y="816"/>
                    </a:lnTo>
                    <a:lnTo>
                      <a:pt x="1644" y="816"/>
                    </a:lnTo>
                    <a:lnTo>
                      <a:pt x="1638" y="822"/>
                    </a:lnTo>
                    <a:lnTo>
                      <a:pt x="1632" y="822"/>
                    </a:lnTo>
                    <a:lnTo>
                      <a:pt x="1620" y="828"/>
                    </a:lnTo>
                    <a:lnTo>
                      <a:pt x="1572" y="828"/>
                    </a:lnTo>
                    <a:lnTo>
                      <a:pt x="1566" y="834"/>
                    </a:lnTo>
                    <a:lnTo>
                      <a:pt x="1560" y="834"/>
                    </a:lnTo>
                    <a:lnTo>
                      <a:pt x="1560" y="846"/>
                    </a:lnTo>
                    <a:lnTo>
                      <a:pt x="1572" y="858"/>
                    </a:lnTo>
                    <a:lnTo>
                      <a:pt x="1584" y="858"/>
                    </a:lnTo>
                    <a:lnTo>
                      <a:pt x="1596" y="852"/>
                    </a:lnTo>
                    <a:lnTo>
                      <a:pt x="1638" y="834"/>
                    </a:lnTo>
                    <a:lnTo>
                      <a:pt x="1680" y="810"/>
                    </a:lnTo>
                    <a:lnTo>
                      <a:pt x="1722" y="798"/>
                    </a:lnTo>
                    <a:lnTo>
                      <a:pt x="1788" y="798"/>
                    </a:lnTo>
                    <a:lnTo>
                      <a:pt x="1818" y="792"/>
                    </a:lnTo>
                    <a:lnTo>
                      <a:pt x="1824" y="786"/>
                    </a:lnTo>
                    <a:lnTo>
                      <a:pt x="1848" y="774"/>
                    </a:lnTo>
                    <a:lnTo>
                      <a:pt x="1854" y="762"/>
                    </a:lnTo>
                    <a:lnTo>
                      <a:pt x="1866" y="756"/>
                    </a:lnTo>
                    <a:lnTo>
                      <a:pt x="1872" y="750"/>
                    </a:lnTo>
                    <a:lnTo>
                      <a:pt x="1866" y="738"/>
                    </a:lnTo>
                    <a:lnTo>
                      <a:pt x="1878" y="732"/>
                    </a:lnTo>
                    <a:lnTo>
                      <a:pt x="1908" y="720"/>
                    </a:lnTo>
                    <a:lnTo>
                      <a:pt x="1944" y="714"/>
                    </a:lnTo>
                    <a:lnTo>
                      <a:pt x="1962" y="708"/>
                    </a:lnTo>
                    <a:lnTo>
                      <a:pt x="1968" y="708"/>
                    </a:lnTo>
                    <a:lnTo>
                      <a:pt x="1980" y="720"/>
                    </a:lnTo>
                    <a:lnTo>
                      <a:pt x="1980" y="726"/>
                    </a:lnTo>
                    <a:lnTo>
                      <a:pt x="2046" y="702"/>
                    </a:lnTo>
                    <a:lnTo>
                      <a:pt x="2004" y="738"/>
                    </a:lnTo>
                    <a:lnTo>
                      <a:pt x="2022" y="744"/>
                    </a:lnTo>
                    <a:lnTo>
                      <a:pt x="2022" y="762"/>
                    </a:lnTo>
                    <a:lnTo>
                      <a:pt x="2028" y="762"/>
                    </a:lnTo>
                    <a:lnTo>
                      <a:pt x="2034" y="756"/>
                    </a:lnTo>
                    <a:lnTo>
                      <a:pt x="2094" y="726"/>
                    </a:lnTo>
                    <a:lnTo>
                      <a:pt x="2082" y="732"/>
                    </a:lnTo>
                    <a:lnTo>
                      <a:pt x="2076" y="744"/>
                    </a:lnTo>
                    <a:lnTo>
                      <a:pt x="2064" y="750"/>
                    </a:lnTo>
                    <a:lnTo>
                      <a:pt x="2058" y="762"/>
                    </a:lnTo>
                    <a:lnTo>
                      <a:pt x="2046" y="774"/>
                    </a:lnTo>
                    <a:lnTo>
                      <a:pt x="2052" y="780"/>
                    </a:lnTo>
                    <a:lnTo>
                      <a:pt x="2064" y="780"/>
                    </a:lnTo>
                    <a:lnTo>
                      <a:pt x="2076" y="786"/>
                    </a:lnTo>
                    <a:lnTo>
                      <a:pt x="2106" y="786"/>
                    </a:lnTo>
                    <a:lnTo>
                      <a:pt x="2208" y="798"/>
                    </a:lnTo>
                    <a:lnTo>
                      <a:pt x="2238" y="780"/>
                    </a:lnTo>
                    <a:lnTo>
                      <a:pt x="2232" y="786"/>
                    </a:lnTo>
                    <a:lnTo>
                      <a:pt x="2232" y="810"/>
                    </a:lnTo>
                    <a:lnTo>
                      <a:pt x="2298" y="810"/>
                    </a:lnTo>
                    <a:lnTo>
                      <a:pt x="2334" y="804"/>
                    </a:lnTo>
                    <a:lnTo>
                      <a:pt x="2328" y="804"/>
                    </a:lnTo>
                    <a:lnTo>
                      <a:pt x="2322" y="810"/>
                    </a:lnTo>
                    <a:lnTo>
                      <a:pt x="2310" y="810"/>
                    </a:lnTo>
                    <a:lnTo>
                      <a:pt x="2286" y="822"/>
                    </a:lnTo>
                    <a:lnTo>
                      <a:pt x="2280" y="828"/>
                    </a:lnTo>
                    <a:lnTo>
                      <a:pt x="2280" y="834"/>
                    </a:lnTo>
                    <a:lnTo>
                      <a:pt x="2292" y="846"/>
                    </a:lnTo>
                    <a:lnTo>
                      <a:pt x="2304" y="852"/>
                    </a:lnTo>
                    <a:lnTo>
                      <a:pt x="2310" y="858"/>
                    </a:lnTo>
                    <a:lnTo>
                      <a:pt x="2310" y="882"/>
                    </a:lnTo>
                    <a:lnTo>
                      <a:pt x="2316" y="888"/>
                    </a:lnTo>
                    <a:lnTo>
                      <a:pt x="2316" y="900"/>
                    </a:lnTo>
                    <a:lnTo>
                      <a:pt x="2322" y="912"/>
                    </a:lnTo>
                    <a:lnTo>
                      <a:pt x="2358" y="912"/>
                    </a:lnTo>
                    <a:lnTo>
                      <a:pt x="2370" y="906"/>
                    </a:lnTo>
                    <a:lnTo>
                      <a:pt x="2388" y="906"/>
                    </a:lnTo>
                    <a:lnTo>
                      <a:pt x="2382" y="876"/>
                    </a:lnTo>
                    <a:lnTo>
                      <a:pt x="2400" y="870"/>
                    </a:lnTo>
                    <a:lnTo>
                      <a:pt x="2412" y="888"/>
                    </a:lnTo>
                    <a:lnTo>
                      <a:pt x="2442" y="876"/>
                    </a:lnTo>
                    <a:lnTo>
                      <a:pt x="2430" y="888"/>
                    </a:lnTo>
                    <a:lnTo>
                      <a:pt x="2430" y="900"/>
                    </a:lnTo>
                    <a:lnTo>
                      <a:pt x="2424" y="906"/>
                    </a:lnTo>
                    <a:lnTo>
                      <a:pt x="2424" y="912"/>
                    </a:lnTo>
                    <a:lnTo>
                      <a:pt x="2430" y="918"/>
                    </a:lnTo>
                    <a:lnTo>
                      <a:pt x="2436" y="918"/>
                    </a:lnTo>
                    <a:lnTo>
                      <a:pt x="2448" y="912"/>
                    </a:lnTo>
                    <a:lnTo>
                      <a:pt x="2454" y="906"/>
                    </a:lnTo>
                    <a:lnTo>
                      <a:pt x="2460" y="894"/>
                    </a:lnTo>
                    <a:lnTo>
                      <a:pt x="2466" y="888"/>
                    </a:lnTo>
                    <a:lnTo>
                      <a:pt x="2472" y="876"/>
                    </a:lnTo>
                    <a:lnTo>
                      <a:pt x="2502" y="834"/>
                    </a:lnTo>
                    <a:lnTo>
                      <a:pt x="2478" y="900"/>
                    </a:lnTo>
                    <a:lnTo>
                      <a:pt x="2484" y="924"/>
                    </a:lnTo>
                    <a:lnTo>
                      <a:pt x="2520" y="912"/>
                    </a:lnTo>
                    <a:lnTo>
                      <a:pt x="2496" y="936"/>
                    </a:lnTo>
                    <a:lnTo>
                      <a:pt x="2520" y="954"/>
                    </a:lnTo>
                    <a:lnTo>
                      <a:pt x="2502" y="954"/>
                    </a:lnTo>
                    <a:lnTo>
                      <a:pt x="2502" y="972"/>
                    </a:lnTo>
                    <a:lnTo>
                      <a:pt x="2472" y="990"/>
                    </a:lnTo>
                    <a:lnTo>
                      <a:pt x="2454" y="1002"/>
                    </a:lnTo>
                    <a:lnTo>
                      <a:pt x="2484" y="1020"/>
                    </a:lnTo>
                    <a:lnTo>
                      <a:pt x="2478" y="1050"/>
                    </a:lnTo>
                    <a:lnTo>
                      <a:pt x="2460" y="1068"/>
                    </a:lnTo>
                    <a:lnTo>
                      <a:pt x="2478" y="1080"/>
                    </a:lnTo>
                    <a:lnTo>
                      <a:pt x="2460" y="1098"/>
                    </a:lnTo>
                    <a:lnTo>
                      <a:pt x="2490" y="1098"/>
                    </a:lnTo>
                    <a:lnTo>
                      <a:pt x="2526" y="1086"/>
                    </a:lnTo>
                    <a:lnTo>
                      <a:pt x="2496" y="1122"/>
                    </a:lnTo>
                    <a:lnTo>
                      <a:pt x="2478" y="1140"/>
                    </a:lnTo>
                    <a:lnTo>
                      <a:pt x="2502" y="1146"/>
                    </a:lnTo>
                    <a:lnTo>
                      <a:pt x="2454" y="1164"/>
                    </a:lnTo>
                    <a:lnTo>
                      <a:pt x="2436" y="1176"/>
                    </a:lnTo>
                    <a:lnTo>
                      <a:pt x="2454" y="1188"/>
                    </a:lnTo>
                    <a:lnTo>
                      <a:pt x="2454" y="1200"/>
                    </a:lnTo>
                    <a:lnTo>
                      <a:pt x="2472" y="1188"/>
                    </a:lnTo>
                    <a:lnTo>
                      <a:pt x="2490" y="1182"/>
                    </a:lnTo>
                    <a:lnTo>
                      <a:pt x="2502" y="1170"/>
                    </a:lnTo>
                    <a:lnTo>
                      <a:pt x="2514" y="1164"/>
                    </a:lnTo>
                    <a:lnTo>
                      <a:pt x="2532" y="1146"/>
                    </a:lnTo>
                    <a:lnTo>
                      <a:pt x="2538" y="1134"/>
                    </a:lnTo>
                    <a:lnTo>
                      <a:pt x="2538" y="1122"/>
                    </a:lnTo>
                    <a:lnTo>
                      <a:pt x="2550" y="1116"/>
                    </a:lnTo>
                    <a:lnTo>
                      <a:pt x="2562" y="1104"/>
                    </a:lnTo>
                    <a:lnTo>
                      <a:pt x="2574" y="1098"/>
                    </a:lnTo>
                    <a:lnTo>
                      <a:pt x="2574" y="1086"/>
                    </a:lnTo>
                    <a:lnTo>
                      <a:pt x="2568" y="1080"/>
                    </a:lnTo>
                    <a:lnTo>
                      <a:pt x="2562" y="1080"/>
                    </a:lnTo>
                    <a:close/>
                    <a:moveTo>
                      <a:pt x="2394" y="1056"/>
                    </a:moveTo>
                    <a:lnTo>
                      <a:pt x="2400" y="1062"/>
                    </a:lnTo>
                    <a:lnTo>
                      <a:pt x="2418" y="1062"/>
                    </a:lnTo>
                    <a:lnTo>
                      <a:pt x="2436" y="1044"/>
                    </a:lnTo>
                    <a:lnTo>
                      <a:pt x="2460" y="1038"/>
                    </a:lnTo>
                    <a:lnTo>
                      <a:pt x="2454" y="1020"/>
                    </a:lnTo>
                    <a:lnTo>
                      <a:pt x="2430" y="1020"/>
                    </a:lnTo>
                    <a:lnTo>
                      <a:pt x="2418" y="1026"/>
                    </a:lnTo>
                    <a:lnTo>
                      <a:pt x="2412" y="1032"/>
                    </a:lnTo>
                    <a:lnTo>
                      <a:pt x="2406" y="1044"/>
                    </a:lnTo>
                    <a:lnTo>
                      <a:pt x="2394" y="1050"/>
                    </a:lnTo>
                    <a:lnTo>
                      <a:pt x="2394" y="1056"/>
                    </a:lnTo>
                    <a:close/>
                    <a:moveTo>
                      <a:pt x="2376" y="984"/>
                    </a:moveTo>
                    <a:lnTo>
                      <a:pt x="2358" y="984"/>
                    </a:lnTo>
                    <a:lnTo>
                      <a:pt x="2346" y="990"/>
                    </a:lnTo>
                    <a:lnTo>
                      <a:pt x="2334" y="1002"/>
                    </a:lnTo>
                    <a:lnTo>
                      <a:pt x="2334" y="1014"/>
                    </a:lnTo>
                    <a:lnTo>
                      <a:pt x="2322" y="1026"/>
                    </a:lnTo>
                    <a:lnTo>
                      <a:pt x="2322" y="1044"/>
                    </a:lnTo>
                    <a:lnTo>
                      <a:pt x="2310" y="1056"/>
                    </a:lnTo>
                    <a:lnTo>
                      <a:pt x="2310" y="1074"/>
                    </a:lnTo>
                    <a:lnTo>
                      <a:pt x="2316" y="1080"/>
                    </a:lnTo>
                    <a:lnTo>
                      <a:pt x="2322" y="1074"/>
                    </a:lnTo>
                    <a:lnTo>
                      <a:pt x="2328" y="1062"/>
                    </a:lnTo>
                    <a:lnTo>
                      <a:pt x="2340" y="1050"/>
                    </a:lnTo>
                    <a:lnTo>
                      <a:pt x="2352" y="1044"/>
                    </a:lnTo>
                    <a:lnTo>
                      <a:pt x="2376" y="1020"/>
                    </a:lnTo>
                    <a:lnTo>
                      <a:pt x="2382" y="1008"/>
                    </a:lnTo>
                    <a:lnTo>
                      <a:pt x="2382" y="990"/>
                    </a:lnTo>
                    <a:lnTo>
                      <a:pt x="2376" y="984"/>
                    </a:lnTo>
                    <a:close/>
                    <a:moveTo>
                      <a:pt x="786" y="810"/>
                    </a:moveTo>
                    <a:lnTo>
                      <a:pt x="798" y="810"/>
                    </a:lnTo>
                    <a:lnTo>
                      <a:pt x="834" y="798"/>
                    </a:lnTo>
                    <a:lnTo>
                      <a:pt x="858" y="786"/>
                    </a:lnTo>
                    <a:lnTo>
                      <a:pt x="864" y="780"/>
                    </a:lnTo>
                    <a:lnTo>
                      <a:pt x="870" y="780"/>
                    </a:lnTo>
                    <a:lnTo>
                      <a:pt x="864" y="774"/>
                    </a:lnTo>
                    <a:lnTo>
                      <a:pt x="828" y="762"/>
                    </a:lnTo>
                    <a:lnTo>
                      <a:pt x="810" y="762"/>
                    </a:lnTo>
                    <a:lnTo>
                      <a:pt x="798" y="768"/>
                    </a:lnTo>
                    <a:lnTo>
                      <a:pt x="792" y="774"/>
                    </a:lnTo>
                    <a:lnTo>
                      <a:pt x="786" y="768"/>
                    </a:lnTo>
                    <a:lnTo>
                      <a:pt x="774" y="768"/>
                    </a:lnTo>
                    <a:lnTo>
                      <a:pt x="768" y="774"/>
                    </a:lnTo>
                    <a:lnTo>
                      <a:pt x="768" y="804"/>
                    </a:lnTo>
                    <a:lnTo>
                      <a:pt x="774" y="810"/>
                    </a:lnTo>
                    <a:lnTo>
                      <a:pt x="786" y="810"/>
                    </a:lnTo>
                    <a:close/>
                    <a:moveTo>
                      <a:pt x="0" y="1332"/>
                    </a:moveTo>
                    <a:lnTo>
                      <a:pt x="60" y="1320"/>
                    </a:lnTo>
                    <a:lnTo>
                      <a:pt x="72" y="1302"/>
                    </a:lnTo>
                    <a:lnTo>
                      <a:pt x="132" y="1296"/>
                    </a:lnTo>
                    <a:lnTo>
                      <a:pt x="114" y="1272"/>
                    </a:lnTo>
                    <a:lnTo>
                      <a:pt x="0" y="1332"/>
                    </a:lnTo>
                    <a:close/>
                    <a:moveTo>
                      <a:pt x="1362" y="954"/>
                    </a:moveTo>
                    <a:lnTo>
                      <a:pt x="1350" y="954"/>
                    </a:lnTo>
                    <a:lnTo>
                      <a:pt x="1338" y="960"/>
                    </a:lnTo>
                    <a:lnTo>
                      <a:pt x="1332" y="954"/>
                    </a:lnTo>
                    <a:lnTo>
                      <a:pt x="1314" y="954"/>
                    </a:lnTo>
                    <a:lnTo>
                      <a:pt x="1314" y="978"/>
                    </a:lnTo>
                    <a:lnTo>
                      <a:pt x="1290" y="996"/>
                    </a:lnTo>
                    <a:lnTo>
                      <a:pt x="1290" y="972"/>
                    </a:lnTo>
                    <a:lnTo>
                      <a:pt x="1278" y="966"/>
                    </a:lnTo>
                    <a:lnTo>
                      <a:pt x="1272" y="966"/>
                    </a:lnTo>
                    <a:lnTo>
                      <a:pt x="1248" y="978"/>
                    </a:lnTo>
                    <a:lnTo>
                      <a:pt x="1242" y="978"/>
                    </a:lnTo>
                    <a:lnTo>
                      <a:pt x="1230" y="990"/>
                    </a:lnTo>
                    <a:lnTo>
                      <a:pt x="1224" y="1002"/>
                    </a:lnTo>
                    <a:lnTo>
                      <a:pt x="1218" y="1008"/>
                    </a:lnTo>
                    <a:lnTo>
                      <a:pt x="1218" y="1014"/>
                    </a:lnTo>
                    <a:lnTo>
                      <a:pt x="1224" y="1014"/>
                    </a:lnTo>
                    <a:lnTo>
                      <a:pt x="1230" y="1020"/>
                    </a:lnTo>
                    <a:lnTo>
                      <a:pt x="1278" y="1020"/>
                    </a:lnTo>
                    <a:lnTo>
                      <a:pt x="1296" y="1014"/>
                    </a:lnTo>
                    <a:lnTo>
                      <a:pt x="1308" y="1014"/>
                    </a:lnTo>
                    <a:lnTo>
                      <a:pt x="1320" y="1008"/>
                    </a:lnTo>
                    <a:lnTo>
                      <a:pt x="1320" y="996"/>
                    </a:lnTo>
                    <a:lnTo>
                      <a:pt x="1350" y="990"/>
                    </a:lnTo>
                    <a:lnTo>
                      <a:pt x="1350" y="984"/>
                    </a:lnTo>
                    <a:lnTo>
                      <a:pt x="1386" y="978"/>
                    </a:lnTo>
                    <a:lnTo>
                      <a:pt x="1398" y="954"/>
                    </a:lnTo>
                    <a:lnTo>
                      <a:pt x="1380" y="960"/>
                    </a:lnTo>
                    <a:lnTo>
                      <a:pt x="1374" y="954"/>
                    </a:lnTo>
                    <a:lnTo>
                      <a:pt x="1362" y="954"/>
                    </a:lnTo>
                    <a:close/>
                    <a:moveTo>
                      <a:pt x="162" y="1290"/>
                    </a:moveTo>
                    <a:lnTo>
                      <a:pt x="204" y="1290"/>
                    </a:lnTo>
                    <a:lnTo>
                      <a:pt x="240" y="1260"/>
                    </a:lnTo>
                    <a:lnTo>
                      <a:pt x="228" y="1242"/>
                    </a:lnTo>
                    <a:lnTo>
                      <a:pt x="162" y="1290"/>
                    </a:lnTo>
                    <a:close/>
                    <a:moveTo>
                      <a:pt x="2466" y="1140"/>
                    </a:moveTo>
                    <a:lnTo>
                      <a:pt x="2472" y="1128"/>
                    </a:lnTo>
                    <a:lnTo>
                      <a:pt x="2454" y="1110"/>
                    </a:lnTo>
                    <a:lnTo>
                      <a:pt x="2448" y="1110"/>
                    </a:lnTo>
                    <a:lnTo>
                      <a:pt x="2436" y="1122"/>
                    </a:lnTo>
                    <a:lnTo>
                      <a:pt x="2430" y="1134"/>
                    </a:lnTo>
                    <a:lnTo>
                      <a:pt x="2424" y="1152"/>
                    </a:lnTo>
                    <a:lnTo>
                      <a:pt x="2418" y="1164"/>
                    </a:lnTo>
                    <a:lnTo>
                      <a:pt x="2418" y="1176"/>
                    </a:lnTo>
                    <a:lnTo>
                      <a:pt x="2436" y="1158"/>
                    </a:lnTo>
                    <a:lnTo>
                      <a:pt x="2454" y="1158"/>
                    </a:lnTo>
                    <a:lnTo>
                      <a:pt x="2460" y="1152"/>
                    </a:lnTo>
                    <a:lnTo>
                      <a:pt x="2466" y="1140"/>
                    </a:lnTo>
                    <a:close/>
                    <a:moveTo>
                      <a:pt x="1428" y="912"/>
                    </a:moveTo>
                    <a:lnTo>
                      <a:pt x="1404" y="924"/>
                    </a:lnTo>
                    <a:lnTo>
                      <a:pt x="1386" y="942"/>
                    </a:lnTo>
                    <a:lnTo>
                      <a:pt x="1386" y="948"/>
                    </a:lnTo>
                    <a:lnTo>
                      <a:pt x="1398" y="954"/>
                    </a:lnTo>
                    <a:lnTo>
                      <a:pt x="1410" y="954"/>
                    </a:lnTo>
                    <a:lnTo>
                      <a:pt x="1422" y="948"/>
                    </a:lnTo>
                    <a:lnTo>
                      <a:pt x="1428" y="948"/>
                    </a:lnTo>
                    <a:lnTo>
                      <a:pt x="1440" y="942"/>
                    </a:lnTo>
                    <a:lnTo>
                      <a:pt x="1446" y="930"/>
                    </a:lnTo>
                    <a:lnTo>
                      <a:pt x="1470" y="930"/>
                    </a:lnTo>
                    <a:lnTo>
                      <a:pt x="1470" y="924"/>
                    </a:lnTo>
                    <a:lnTo>
                      <a:pt x="1458" y="912"/>
                    </a:lnTo>
                    <a:lnTo>
                      <a:pt x="1452" y="912"/>
                    </a:lnTo>
                    <a:lnTo>
                      <a:pt x="1440" y="906"/>
                    </a:lnTo>
                    <a:lnTo>
                      <a:pt x="1428" y="912"/>
                    </a:lnTo>
                    <a:close/>
                    <a:moveTo>
                      <a:pt x="498" y="1164"/>
                    </a:moveTo>
                    <a:lnTo>
                      <a:pt x="486" y="1164"/>
                    </a:lnTo>
                    <a:lnTo>
                      <a:pt x="474" y="1170"/>
                    </a:lnTo>
                    <a:lnTo>
                      <a:pt x="462" y="1170"/>
                    </a:lnTo>
                    <a:lnTo>
                      <a:pt x="450" y="1176"/>
                    </a:lnTo>
                    <a:lnTo>
                      <a:pt x="444" y="1182"/>
                    </a:lnTo>
                    <a:lnTo>
                      <a:pt x="432" y="1182"/>
                    </a:lnTo>
                    <a:lnTo>
                      <a:pt x="426" y="1188"/>
                    </a:lnTo>
                    <a:lnTo>
                      <a:pt x="414" y="1188"/>
                    </a:lnTo>
                    <a:lnTo>
                      <a:pt x="390" y="1200"/>
                    </a:lnTo>
                    <a:lnTo>
                      <a:pt x="384" y="1206"/>
                    </a:lnTo>
                    <a:lnTo>
                      <a:pt x="384" y="1218"/>
                    </a:lnTo>
                    <a:lnTo>
                      <a:pt x="402" y="1218"/>
                    </a:lnTo>
                    <a:lnTo>
                      <a:pt x="420" y="1212"/>
                    </a:lnTo>
                    <a:lnTo>
                      <a:pt x="432" y="1206"/>
                    </a:lnTo>
                    <a:lnTo>
                      <a:pt x="504" y="1206"/>
                    </a:lnTo>
                    <a:lnTo>
                      <a:pt x="510" y="1200"/>
                    </a:lnTo>
                    <a:lnTo>
                      <a:pt x="510" y="1176"/>
                    </a:lnTo>
                    <a:lnTo>
                      <a:pt x="498" y="1164"/>
                    </a:lnTo>
                    <a:close/>
                    <a:moveTo>
                      <a:pt x="330" y="1242"/>
                    </a:moveTo>
                    <a:lnTo>
                      <a:pt x="330" y="1224"/>
                    </a:lnTo>
                    <a:lnTo>
                      <a:pt x="276" y="1242"/>
                    </a:lnTo>
                    <a:lnTo>
                      <a:pt x="330" y="12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71" name="USA">
                <a:extLst>
                  <a:ext uri="{FF2B5EF4-FFF2-40B4-BE49-F238E27FC236}">
                    <a16:creationId xmlns:a16="http://schemas.microsoft.com/office/drawing/2014/main" id="{5B8A8046-F727-4AE3-B468-AC0FE8676A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" y="1295"/>
                <a:ext cx="1002" cy="497"/>
              </a:xfrm>
              <a:custGeom>
                <a:avLst/>
                <a:gdLst>
                  <a:gd name="T0" fmla="*/ 2147483647 w 3918"/>
                  <a:gd name="T1" fmla="*/ 2147483647 h 1944"/>
                  <a:gd name="T2" fmla="*/ 2147483647 w 3918"/>
                  <a:gd name="T3" fmla="*/ 2147483647 h 1944"/>
                  <a:gd name="T4" fmla="*/ 2147483647 w 3918"/>
                  <a:gd name="T5" fmla="*/ 2147483647 h 1944"/>
                  <a:gd name="T6" fmla="*/ 2147483647 w 3918"/>
                  <a:gd name="T7" fmla="*/ 2147483647 h 1944"/>
                  <a:gd name="T8" fmla="*/ 2147483647 w 3918"/>
                  <a:gd name="T9" fmla="*/ 2147483647 h 1944"/>
                  <a:gd name="T10" fmla="*/ 2147483647 w 3918"/>
                  <a:gd name="T11" fmla="*/ 2147483647 h 1944"/>
                  <a:gd name="T12" fmla="*/ 2147483647 w 3918"/>
                  <a:gd name="T13" fmla="*/ 2147483647 h 1944"/>
                  <a:gd name="T14" fmla="*/ 2147483647 w 3918"/>
                  <a:gd name="T15" fmla="*/ 2147483647 h 1944"/>
                  <a:gd name="T16" fmla="*/ 2147483647 w 3918"/>
                  <a:gd name="T17" fmla="*/ 2147483647 h 1944"/>
                  <a:gd name="T18" fmla="*/ 2147483647 w 3918"/>
                  <a:gd name="T19" fmla="*/ 2147483647 h 1944"/>
                  <a:gd name="T20" fmla="*/ 2147483647 w 3918"/>
                  <a:gd name="T21" fmla="*/ 2147483647 h 1944"/>
                  <a:gd name="T22" fmla="*/ 2147483647 w 3918"/>
                  <a:gd name="T23" fmla="*/ 2147483647 h 1944"/>
                  <a:gd name="T24" fmla="*/ 2147483647 w 3918"/>
                  <a:gd name="T25" fmla="*/ 2147483647 h 1944"/>
                  <a:gd name="T26" fmla="*/ 2147483647 w 3918"/>
                  <a:gd name="T27" fmla="*/ 2147483647 h 1944"/>
                  <a:gd name="T28" fmla="*/ 2147483647 w 3918"/>
                  <a:gd name="T29" fmla="*/ 2147483647 h 1944"/>
                  <a:gd name="T30" fmla="*/ 2147483647 w 3918"/>
                  <a:gd name="T31" fmla="*/ 2147483647 h 1944"/>
                  <a:gd name="T32" fmla="*/ 2147483647 w 3918"/>
                  <a:gd name="T33" fmla="*/ 2147483647 h 1944"/>
                  <a:gd name="T34" fmla="*/ 2147483647 w 3918"/>
                  <a:gd name="T35" fmla="*/ 2147483647 h 1944"/>
                  <a:gd name="T36" fmla="*/ 2147483647 w 3918"/>
                  <a:gd name="T37" fmla="*/ 2147483647 h 1944"/>
                  <a:gd name="T38" fmla="*/ 2147483647 w 3918"/>
                  <a:gd name="T39" fmla="*/ 2147483647 h 1944"/>
                  <a:gd name="T40" fmla="*/ 2147483647 w 3918"/>
                  <a:gd name="T41" fmla="*/ 2147483647 h 1944"/>
                  <a:gd name="T42" fmla="*/ 2147483647 w 3918"/>
                  <a:gd name="T43" fmla="*/ 2147483647 h 1944"/>
                  <a:gd name="T44" fmla="*/ 2147483647 w 3918"/>
                  <a:gd name="T45" fmla="*/ 2147483647 h 1944"/>
                  <a:gd name="T46" fmla="*/ 2147483647 w 3918"/>
                  <a:gd name="T47" fmla="*/ 2147483647 h 1944"/>
                  <a:gd name="T48" fmla="*/ 2147483647 w 3918"/>
                  <a:gd name="T49" fmla="*/ 2147483647 h 1944"/>
                  <a:gd name="T50" fmla="*/ 2147483647 w 3918"/>
                  <a:gd name="T51" fmla="*/ 2147483647 h 1944"/>
                  <a:gd name="T52" fmla="*/ 2147483647 w 3918"/>
                  <a:gd name="T53" fmla="*/ 2147483647 h 1944"/>
                  <a:gd name="T54" fmla="*/ 2147483647 w 3918"/>
                  <a:gd name="T55" fmla="*/ 2147483647 h 1944"/>
                  <a:gd name="T56" fmla="*/ 2147483647 w 3918"/>
                  <a:gd name="T57" fmla="*/ 2147483647 h 1944"/>
                  <a:gd name="T58" fmla="*/ 2147483647 w 3918"/>
                  <a:gd name="T59" fmla="*/ 2147483647 h 1944"/>
                  <a:gd name="T60" fmla="*/ 2147483647 w 3918"/>
                  <a:gd name="T61" fmla="*/ 2147483647 h 1944"/>
                  <a:gd name="T62" fmla="*/ 2147483647 w 3918"/>
                  <a:gd name="T63" fmla="*/ 2147483647 h 1944"/>
                  <a:gd name="T64" fmla="*/ 2147483647 w 3918"/>
                  <a:gd name="T65" fmla="*/ 2147483647 h 1944"/>
                  <a:gd name="T66" fmla="*/ 2147483647 w 3918"/>
                  <a:gd name="T67" fmla="*/ 2147483647 h 1944"/>
                  <a:gd name="T68" fmla="*/ 2147483647 w 3918"/>
                  <a:gd name="T69" fmla="*/ 2147483647 h 1944"/>
                  <a:gd name="T70" fmla="*/ 2147483647 w 3918"/>
                  <a:gd name="T71" fmla="*/ 2147483647 h 1944"/>
                  <a:gd name="T72" fmla="*/ 2147483647 w 3918"/>
                  <a:gd name="T73" fmla="*/ 2147483647 h 1944"/>
                  <a:gd name="T74" fmla="*/ 2147483647 w 3918"/>
                  <a:gd name="T75" fmla="*/ 2147483647 h 1944"/>
                  <a:gd name="T76" fmla="*/ 2147483647 w 3918"/>
                  <a:gd name="T77" fmla="*/ 2147483647 h 1944"/>
                  <a:gd name="T78" fmla="*/ 2147483647 w 3918"/>
                  <a:gd name="T79" fmla="*/ 2147483647 h 1944"/>
                  <a:gd name="T80" fmla="*/ 2147483647 w 3918"/>
                  <a:gd name="T81" fmla="*/ 2147483647 h 1944"/>
                  <a:gd name="T82" fmla="*/ 2147483647 w 3918"/>
                  <a:gd name="T83" fmla="*/ 2147483647 h 1944"/>
                  <a:gd name="T84" fmla="*/ 2147483647 w 3918"/>
                  <a:gd name="T85" fmla="*/ 2147483647 h 1944"/>
                  <a:gd name="T86" fmla="*/ 2147483647 w 3918"/>
                  <a:gd name="T87" fmla="*/ 2147483647 h 1944"/>
                  <a:gd name="T88" fmla="*/ 2147483647 w 3918"/>
                  <a:gd name="T89" fmla="*/ 2147483647 h 1944"/>
                  <a:gd name="T90" fmla="*/ 2147483647 w 3918"/>
                  <a:gd name="T91" fmla="*/ 2147483647 h 1944"/>
                  <a:gd name="T92" fmla="*/ 2147483647 w 3918"/>
                  <a:gd name="T93" fmla="*/ 2147483647 h 1944"/>
                  <a:gd name="T94" fmla="*/ 2147483647 w 3918"/>
                  <a:gd name="T95" fmla="*/ 2147483647 h 1944"/>
                  <a:gd name="T96" fmla="*/ 2147483647 w 3918"/>
                  <a:gd name="T97" fmla="*/ 2147483647 h 1944"/>
                  <a:gd name="T98" fmla="*/ 2147483647 w 3918"/>
                  <a:gd name="T99" fmla="*/ 2147483647 h 1944"/>
                  <a:gd name="T100" fmla="*/ 2147483647 w 3918"/>
                  <a:gd name="T101" fmla="*/ 2147483647 h 1944"/>
                  <a:gd name="T102" fmla="*/ 2147483647 w 3918"/>
                  <a:gd name="T103" fmla="*/ 2147483647 h 1944"/>
                  <a:gd name="T104" fmla="*/ 2147483647 w 3918"/>
                  <a:gd name="T105" fmla="*/ 2147483647 h 1944"/>
                  <a:gd name="T106" fmla="*/ 2147483647 w 3918"/>
                  <a:gd name="T107" fmla="*/ 2147483647 h 1944"/>
                  <a:gd name="T108" fmla="*/ 2147483647 w 3918"/>
                  <a:gd name="T109" fmla="*/ 2147483647 h 1944"/>
                  <a:gd name="T110" fmla="*/ 2147483647 w 3918"/>
                  <a:gd name="T111" fmla="*/ 2147483647 h 1944"/>
                  <a:gd name="T112" fmla="*/ 2147483647 w 3918"/>
                  <a:gd name="T113" fmla="*/ 2147483647 h 1944"/>
                  <a:gd name="T114" fmla="*/ 2147483647 w 3918"/>
                  <a:gd name="T115" fmla="*/ 2147483647 h 1944"/>
                  <a:gd name="T116" fmla="*/ 2147483647 w 3918"/>
                  <a:gd name="T117" fmla="*/ 2147483647 h 1944"/>
                  <a:gd name="T118" fmla="*/ 2147483647 w 3918"/>
                  <a:gd name="T119" fmla="*/ 2147483647 h 1944"/>
                  <a:gd name="T120" fmla="*/ 2147483647 w 3918"/>
                  <a:gd name="T121" fmla="*/ 2147483647 h 1944"/>
                  <a:gd name="T122" fmla="*/ 2147483647 w 3918"/>
                  <a:gd name="T123" fmla="*/ 2147483647 h 1944"/>
                  <a:gd name="T124" fmla="*/ 2147483647 w 3918"/>
                  <a:gd name="T125" fmla="*/ 2147483647 h 19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18"/>
                  <a:gd name="T190" fmla="*/ 0 h 1944"/>
                  <a:gd name="T191" fmla="*/ 3918 w 3918"/>
                  <a:gd name="T192" fmla="*/ 1944 h 194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18" h="1944">
                    <a:moveTo>
                      <a:pt x="3858" y="168"/>
                    </a:moveTo>
                    <a:lnTo>
                      <a:pt x="3852" y="168"/>
                    </a:lnTo>
                    <a:lnTo>
                      <a:pt x="3846" y="162"/>
                    </a:lnTo>
                    <a:lnTo>
                      <a:pt x="3846" y="156"/>
                    </a:lnTo>
                    <a:lnTo>
                      <a:pt x="3840" y="150"/>
                    </a:lnTo>
                    <a:lnTo>
                      <a:pt x="3828" y="150"/>
                    </a:lnTo>
                    <a:lnTo>
                      <a:pt x="3804" y="174"/>
                    </a:lnTo>
                    <a:lnTo>
                      <a:pt x="3798" y="186"/>
                    </a:lnTo>
                    <a:lnTo>
                      <a:pt x="3756" y="210"/>
                    </a:lnTo>
                    <a:lnTo>
                      <a:pt x="3756" y="234"/>
                    </a:lnTo>
                    <a:lnTo>
                      <a:pt x="3744" y="246"/>
                    </a:lnTo>
                    <a:lnTo>
                      <a:pt x="3738" y="246"/>
                    </a:lnTo>
                    <a:lnTo>
                      <a:pt x="3726" y="258"/>
                    </a:lnTo>
                    <a:lnTo>
                      <a:pt x="3720" y="270"/>
                    </a:lnTo>
                    <a:lnTo>
                      <a:pt x="3720" y="294"/>
                    </a:lnTo>
                    <a:lnTo>
                      <a:pt x="3714" y="294"/>
                    </a:lnTo>
                    <a:lnTo>
                      <a:pt x="3708" y="288"/>
                    </a:lnTo>
                    <a:lnTo>
                      <a:pt x="3696" y="288"/>
                    </a:lnTo>
                    <a:lnTo>
                      <a:pt x="3690" y="294"/>
                    </a:lnTo>
                    <a:lnTo>
                      <a:pt x="3678" y="300"/>
                    </a:lnTo>
                    <a:lnTo>
                      <a:pt x="3666" y="312"/>
                    </a:lnTo>
                    <a:lnTo>
                      <a:pt x="3666" y="318"/>
                    </a:lnTo>
                    <a:lnTo>
                      <a:pt x="3660" y="318"/>
                    </a:lnTo>
                    <a:lnTo>
                      <a:pt x="3648" y="324"/>
                    </a:lnTo>
                    <a:lnTo>
                      <a:pt x="3630" y="324"/>
                    </a:lnTo>
                    <a:lnTo>
                      <a:pt x="3618" y="336"/>
                    </a:lnTo>
                    <a:lnTo>
                      <a:pt x="3618" y="342"/>
                    </a:lnTo>
                    <a:lnTo>
                      <a:pt x="3384" y="342"/>
                    </a:lnTo>
                    <a:lnTo>
                      <a:pt x="3372" y="354"/>
                    </a:lnTo>
                    <a:lnTo>
                      <a:pt x="3360" y="360"/>
                    </a:lnTo>
                    <a:lnTo>
                      <a:pt x="3336" y="384"/>
                    </a:lnTo>
                    <a:lnTo>
                      <a:pt x="3324" y="390"/>
                    </a:lnTo>
                    <a:lnTo>
                      <a:pt x="3312" y="402"/>
                    </a:lnTo>
                    <a:lnTo>
                      <a:pt x="3282" y="402"/>
                    </a:lnTo>
                    <a:lnTo>
                      <a:pt x="3282" y="408"/>
                    </a:lnTo>
                    <a:lnTo>
                      <a:pt x="3276" y="408"/>
                    </a:lnTo>
                    <a:lnTo>
                      <a:pt x="3282" y="414"/>
                    </a:lnTo>
                    <a:lnTo>
                      <a:pt x="3282" y="420"/>
                    </a:lnTo>
                    <a:lnTo>
                      <a:pt x="3288" y="426"/>
                    </a:lnTo>
                    <a:lnTo>
                      <a:pt x="3282" y="432"/>
                    </a:lnTo>
                    <a:lnTo>
                      <a:pt x="3282" y="438"/>
                    </a:lnTo>
                    <a:lnTo>
                      <a:pt x="3276" y="444"/>
                    </a:lnTo>
                    <a:lnTo>
                      <a:pt x="3270" y="456"/>
                    </a:lnTo>
                    <a:lnTo>
                      <a:pt x="3264" y="462"/>
                    </a:lnTo>
                    <a:lnTo>
                      <a:pt x="3264" y="468"/>
                    </a:lnTo>
                    <a:lnTo>
                      <a:pt x="3246" y="468"/>
                    </a:lnTo>
                    <a:lnTo>
                      <a:pt x="3246" y="474"/>
                    </a:lnTo>
                    <a:lnTo>
                      <a:pt x="3240" y="474"/>
                    </a:lnTo>
                    <a:lnTo>
                      <a:pt x="3228" y="480"/>
                    </a:lnTo>
                    <a:lnTo>
                      <a:pt x="3204" y="480"/>
                    </a:lnTo>
                    <a:lnTo>
                      <a:pt x="3198" y="474"/>
                    </a:lnTo>
                    <a:lnTo>
                      <a:pt x="3186" y="486"/>
                    </a:lnTo>
                    <a:lnTo>
                      <a:pt x="3162" y="486"/>
                    </a:lnTo>
                    <a:lnTo>
                      <a:pt x="3150" y="480"/>
                    </a:lnTo>
                    <a:lnTo>
                      <a:pt x="3144" y="474"/>
                    </a:lnTo>
                    <a:lnTo>
                      <a:pt x="3114" y="474"/>
                    </a:lnTo>
                    <a:lnTo>
                      <a:pt x="3096" y="486"/>
                    </a:lnTo>
                    <a:lnTo>
                      <a:pt x="3078" y="492"/>
                    </a:lnTo>
                    <a:lnTo>
                      <a:pt x="3072" y="492"/>
                    </a:lnTo>
                    <a:lnTo>
                      <a:pt x="3072" y="516"/>
                    </a:lnTo>
                    <a:lnTo>
                      <a:pt x="3066" y="522"/>
                    </a:lnTo>
                    <a:lnTo>
                      <a:pt x="3078" y="522"/>
                    </a:lnTo>
                    <a:lnTo>
                      <a:pt x="3066" y="528"/>
                    </a:lnTo>
                    <a:lnTo>
                      <a:pt x="3036" y="546"/>
                    </a:lnTo>
                    <a:lnTo>
                      <a:pt x="3000" y="564"/>
                    </a:lnTo>
                    <a:lnTo>
                      <a:pt x="2964" y="576"/>
                    </a:lnTo>
                    <a:lnTo>
                      <a:pt x="2946" y="588"/>
                    </a:lnTo>
                    <a:lnTo>
                      <a:pt x="2934" y="594"/>
                    </a:lnTo>
                    <a:lnTo>
                      <a:pt x="2928" y="594"/>
                    </a:lnTo>
                    <a:lnTo>
                      <a:pt x="2856" y="618"/>
                    </a:lnTo>
                    <a:lnTo>
                      <a:pt x="2850" y="624"/>
                    </a:lnTo>
                    <a:lnTo>
                      <a:pt x="2838" y="624"/>
                    </a:lnTo>
                    <a:lnTo>
                      <a:pt x="2826" y="630"/>
                    </a:lnTo>
                    <a:lnTo>
                      <a:pt x="2808" y="630"/>
                    </a:lnTo>
                    <a:lnTo>
                      <a:pt x="2802" y="636"/>
                    </a:lnTo>
                    <a:lnTo>
                      <a:pt x="2778" y="636"/>
                    </a:lnTo>
                    <a:lnTo>
                      <a:pt x="2772" y="630"/>
                    </a:lnTo>
                    <a:lnTo>
                      <a:pt x="2772" y="624"/>
                    </a:lnTo>
                    <a:lnTo>
                      <a:pt x="2760" y="624"/>
                    </a:lnTo>
                    <a:lnTo>
                      <a:pt x="2748" y="618"/>
                    </a:lnTo>
                    <a:lnTo>
                      <a:pt x="2736" y="606"/>
                    </a:lnTo>
                    <a:lnTo>
                      <a:pt x="2742" y="606"/>
                    </a:lnTo>
                    <a:lnTo>
                      <a:pt x="2748" y="600"/>
                    </a:lnTo>
                    <a:lnTo>
                      <a:pt x="2772" y="588"/>
                    </a:lnTo>
                    <a:lnTo>
                      <a:pt x="2772" y="582"/>
                    </a:lnTo>
                    <a:lnTo>
                      <a:pt x="2796" y="558"/>
                    </a:lnTo>
                    <a:lnTo>
                      <a:pt x="2832" y="540"/>
                    </a:lnTo>
                    <a:lnTo>
                      <a:pt x="2838" y="540"/>
                    </a:lnTo>
                    <a:lnTo>
                      <a:pt x="2844" y="534"/>
                    </a:lnTo>
                    <a:lnTo>
                      <a:pt x="2844" y="510"/>
                    </a:lnTo>
                    <a:lnTo>
                      <a:pt x="2850" y="504"/>
                    </a:lnTo>
                    <a:lnTo>
                      <a:pt x="2856" y="492"/>
                    </a:lnTo>
                    <a:lnTo>
                      <a:pt x="2850" y="486"/>
                    </a:lnTo>
                    <a:lnTo>
                      <a:pt x="2850" y="480"/>
                    </a:lnTo>
                    <a:lnTo>
                      <a:pt x="2856" y="468"/>
                    </a:lnTo>
                    <a:lnTo>
                      <a:pt x="2856" y="444"/>
                    </a:lnTo>
                    <a:lnTo>
                      <a:pt x="2862" y="432"/>
                    </a:lnTo>
                    <a:lnTo>
                      <a:pt x="2862" y="426"/>
                    </a:lnTo>
                    <a:lnTo>
                      <a:pt x="2856" y="420"/>
                    </a:lnTo>
                    <a:lnTo>
                      <a:pt x="2850" y="420"/>
                    </a:lnTo>
                    <a:lnTo>
                      <a:pt x="2844" y="426"/>
                    </a:lnTo>
                    <a:lnTo>
                      <a:pt x="2832" y="426"/>
                    </a:lnTo>
                    <a:lnTo>
                      <a:pt x="2814" y="444"/>
                    </a:lnTo>
                    <a:lnTo>
                      <a:pt x="2802" y="450"/>
                    </a:lnTo>
                    <a:lnTo>
                      <a:pt x="2796" y="456"/>
                    </a:lnTo>
                    <a:lnTo>
                      <a:pt x="2778" y="456"/>
                    </a:lnTo>
                    <a:lnTo>
                      <a:pt x="2772" y="450"/>
                    </a:lnTo>
                    <a:lnTo>
                      <a:pt x="2778" y="444"/>
                    </a:lnTo>
                    <a:lnTo>
                      <a:pt x="2784" y="432"/>
                    </a:lnTo>
                    <a:lnTo>
                      <a:pt x="2808" y="420"/>
                    </a:lnTo>
                    <a:lnTo>
                      <a:pt x="2826" y="402"/>
                    </a:lnTo>
                    <a:lnTo>
                      <a:pt x="2850" y="390"/>
                    </a:lnTo>
                    <a:lnTo>
                      <a:pt x="2856" y="384"/>
                    </a:lnTo>
                    <a:lnTo>
                      <a:pt x="2856" y="366"/>
                    </a:lnTo>
                    <a:lnTo>
                      <a:pt x="2850" y="360"/>
                    </a:lnTo>
                    <a:lnTo>
                      <a:pt x="2850" y="348"/>
                    </a:lnTo>
                    <a:lnTo>
                      <a:pt x="2856" y="348"/>
                    </a:lnTo>
                    <a:lnTo>
                      <a:pt x="2862" y="342"/>
                    </a:lnTo>
                    <a:lnTo>
                      <a:pt x="2868" y="330"/>
                    </a:lnTo>
                    <a:lnTo>
                      <a:pt x="2868" y="318"/>
                    </a:lnTo>
                    <a:lnTo>
                      <a:pt x="2862" y="312"/>
                    </a:lnTo>
                    <a:lnTo>
                      <a:pt x="2850" y="312"/>
                    </a:lnTo>
                    <a:lnTo>
                      <a:pt x="2838" y="306"/>
                    </a:lnTo>
                    <a:lnTo>
                      <a:pt x="2832" y="306"/>
                    </a:lnTo>
                    <a:lnTo>
                      <a:pt x="2826" y="294"/>
                    </a:lnTo>
                    <a:lnTo>
                      <a:pt x="2820" y="288"/>
                    </a:lnTo>
                    <a:lnTo>
                      <a:pt x="2820" y="282"/>
                    </a:lnTo>
                    <a:lnTo>
                      <a:pt x="2814" y="288"/>
                    </a:lnTo>
                    <a:lnTo>
                      <a:pt x="2808" y="288"/>
                    </a:lnTo>
                    <a:lnTo>
                      <a:pt x="2808" y="264"/>
                    </a:lnTo>
                    <a:lnTo>
                      <a:pt x="2844" y="270"/>
                    </a:lnTo>
                    <a:lnTo>
                      <a:pt x="2850" y="264"/>
                    </a:lnTo>
                    <a:lnTo>
                      <a:pt x="2850" y="246"/>
                    </a:lnTo>
                    <a:lnTo>
                      <a:pt x="2862" y="246"/>
                    </a:lnTo>
                    <a:lnTo>
                      <a:pt x="2868" y="228"/>
                    </a:lnTo>
                    <a:lnTo>
                      <a:pt x="2850" y="228"/>
                    </a:lnTo>
                    <a:lnTo>
                      <a:pt x="2844" y="240"/>
                    </a:lnTo>
                    <a:lnTo>
                      <a:pt x="2820" y="228"/>
                    </a:lnTo>
                    <a:lnTo>
                      <a:pt x="2820" y="210"/>
                    </a:lnTo>
                    <a:lnTo>
                      <a:pt x="2802" y="210"/>
                    </a:lnTo>
                    <a:lnTo>
                      <a:pt x="2790" y="216"/>
                    </a:lnTo>
                    <a:lnTo>
                      <a:pt x="2736" y="216"/>
                    </a:lnTo>
                    <a:lnTo>
                      <a:pt x="2724" y="222"/>
                    </a:lnTo>
                    <a:lnTo>
                      <a:pt x="2712" y="222"/>
                    </a:lnTo>
                    <a:lnTo>
                      <a:pt x="2700" y="228"/>
                    </a:lnTo>
                    <a:lnTo>
                      <a:pt x="2682" y="228"/>
                    </a:lnTo>
                    <a:lnTo>
                      <a:pt x="2658" y="216"/>
                    </a:lnTo>
                    <a:lnTo>
                      <a:pt x="2658" y="210"/>
                    </a:lnTo>
                    <a:lnTo>
                      <a:pt x="2652" y="204"/>
                    </a:lnTo>
                    <a:lnTo>
                      <a:pt x="2652" y="198"/>
                    </a:lnTo>
                    <a:lnTo>
                      <a:pt x="2646" y="192"/>
                    </a:lnTo>
                    <a:lnTo>
                      <a:pt x="2628" y="192"/>
                    </a:lnTo>
                    <a:lnTo>
                      <a:pt x="2622" y="198"/>
                    </a:lnTo>
                    <a:lnTo>
                      <a:pt x="2616" y="198"/>
                    </a:lnTo>
                    <a:lnTo>
                      <a:pt x="2610" y="192"/>
                    </a:lnTo>
                    <a:lnTo>
                      <a:pt x="2670" y="162"/>
                    </a:lnTo>
                    <a:lnTo>
                      <a:pt x="2658" y="150"/>
                    </a:lnTo>
                    <a:lnTo>
                      <a:pt x="2640" y="150"/>
                    </a:lnTo>
                    <a:lnTo>
                      <a:pt x="2628" y="162"/>
                    </a:lnTo>
                    <a:lnTo>
                      <a:pt x="2616" y="168"/>
                    </a:lnTo>
                    <a:lnTo>
                      <a:pt x="2610" y="174"/>
                    </a:lnTo>
                    <a:lnTo>
                      <a:pt x="2604" y="174"/>
                    </a:lnTo>
                    <a:lnTo>
                      <a:pt x="2580" y="186"/>
                    </a:lnTo>
                    <a:lnTo>
                      <a:pt x="2562" y="192"/>
                    </a:lnTo>
                    <a:lnTo>
                      <a:pt x="2538" y="204"/>
                    </a:lnTo>
                    <a:lnTo>
                      <a:pt x="2508" y="204"/>
                    </a:lnTo>
                    <a:lnTo>
                      <a:pt x="2496" y="216"/>
                    </a:lnTo>
                    <a:lnTo>
                      <a:pt x="2448" y="216"/>
                    </a:lnTo>
                    <a:lnTo>
                      <a:pt x="2448" y="210"/>
                    </a:lnTo>
                    <a:lnTo>
                      <a:pt x="2454" y="204"/>
                    </a:lnTo>
                    <a:lnTo>
                      <a:pt x="2460" y="204"/>
                    </a:lnTo>
                    <a:lnTo>
                      <a:pt x="2472" y="192"/>
                    </a:lnTo>
                    <a:lnTo>
                      <a:pt x="2460" y="192"/>
                    </a:lnTo>
                    <a:lnTo>
                      <a:pt x="2448" y="198"/>
                    </a:lnTo>
                    <a:lnTo>
                      <a:pt x="2412" y="198"/>
                    </a:lnTo>
                    <a:lnTo>
                      <a:pt x="2400" y="204"/>
                    </a:lnTo>
                    <a:lnTo>
                      <a:pt x="2394" y="210"/>
                    </a:lnTo>
                    <a:lnTo>
                      <a:pt x="2370" y="210"/>
                    </a:lnTo>
                    <a:lnTo>
                      <a:pt x="2370" y="198"/>
                    </a:lnTo>
                    <a:lnTo>
                      <a:pt x="2400" y="180"/>
                    </a:lnTo>
                    <a:lnTo>
                      <a:pt x="2442" y="168"/>
                    </a:lnTo>
                    <a:lnTo>
                      <a:pt x="2502" y="138"/>
                    </a:lnTo>
                    <a:lnTo>
                      <a:pt x="2520" y="126"/>
                    </a:lnTo>
                    <a:lnTo>
                      <a:pt x="2544" y="120"/>
                    </a:lnTo>
                    <a:lnTo>
                      <a:pt x="2574" y="114"/>
                    </a:lnTo>
                    <a:lnTo>
                      <a:pt x="2580" y="114"/>
                    </a:lnTo>
                    <a:lnTo>
                      <a:pt x="2592" y="108"/>
                    </a:lnTo>
                    <a:lnTo>
                      <a:pt x="2574" y="108"/>
                    </a:lnTo>
                    <a:lnTo>
                      <a:pt x="2562" y="102"/>
                    </a:lnTo>
                    <a:lnTo>
                      <a:pt x="2556" y="102"/>
                    </a:lnTo>
                    <a:lnTo>
                      <a:pt x="2556" y="96"/>
                    </a:lnTo>
                    <a:lnTo>
                      <a:pt x="2508" y="102"/>
                    </a:lnTo>
                    <a:lnTo>
                      <a:pt x="2508" y="84"/>
                    </a:lnTo>
                    <a:lnTo>
                      <a:pt x="2502" y="90"/>
                    </a:lnTo>
                    <a:lnTo>
                      <a:pt x="2490" y="96"/>
                    </a:lnTo>
                    <a:lnTo>
                      <a:pt x="2478" y="108"/>
                    </a:lnTo>
                    <a:lnTo>
                      <a:pt x="2466" y="108"/>
                    </a:lnTo>
                    <a:lnTo>
                      <a:pt x="2448" y="90"/>
                    </a:lnTo>
                    <a:lnTo>
                      <a:pt x="2418" y="90"/>
                    </a:lnTo>
                    <a:lnTo>
                      <a:pt x="2412" y="84"/>
                    </a:lnTo>
                    <a:lnTo>
                      <a:pt x="2412" y="78"/>
                    </a:lnTo>
                    <a:lnTo>
                      <a:pt x="2400" y="66"/>
                    </a:lnTo>
                    <a:lnTo>
                      <a:pt x="2388" y="60"/>
                    </a:lnTo>
                    <a:lnTo>
                      <a:pt x="2376" y="60"/>
                    </a:lnTo>
                    <a:lnTo>
                      <a:pt x="2364" y="72"/>
                    </a:lnTo>
                    <a:lnTo>
                      <a:pt x="2364" y="78"/>
                    </a:lnTo>
                    <a:lnTo>
                      <a:pt x="2352" y="78"/>
                    </a:lnTo>
                    <a:lnTo>
                      <a:pt x="2334" y="60"/>
                    </a:lnTo>
                    <a:lnTo>
                      <a:pt x="2322" y="60"/>
                    </a:lnTo>
                    <a:lnTo>
                      <a:pt x="2304" y="54"/>
                    </a:lnTo>
                    <a:lnTo>
                      <a:pt x="2292" y="48"/>
                    </a:lnTo>
                    <a:lnTo>
                      <a:pt x="2292" y="36"/>
                    </a:lnTo>
                    <a:lnTo>
                      <a:pt x="2298" y="24"/>
                    </a:lnTo>
                    <a:lnTo>
                      <a:pt x="2310" y="12"/>
                    </a:lnTo>
                    <a:lnTo>
                      <a:pt x="2298" y="0"/>
                    </a:lnTo>
                    <a:lnTo>
                      <a:pt x="2286" y="6"/>
                    </a:lnTo>
                    <a:lnTo>
                      <a:pt x="2280" y="12"/>
                    </a:lnTo>
                    <a:lnTo>
                      <a:pt x="2274" y="24"/>
                    </a:lnTo>
                    <a:lnTo>
                      <a:pt x="2274" y="30"/>
                    </a:lnTo>
                    <a:lnTo>
                      <a:pt x="2268" y="42"/>
                    </a:lnTo>
                    <a:lnTo>
                      <a:pt x="558" y="42"/>
                    </a:lnTo>
                    <a:lnTo>
                      <a:pt x="552" y="54"/>
                    </a:lnTo>
                    <a:lnTo>
                      <a:pt x="552" y="60"/>
                    </a:lnTo>
                    <a:lnTo>
                      <a:pt x="546" y="60"/>
                    </a:lnTo>
                    <a:lnTo>
                      <a:pt x="546" y="72"/>
                    </a:lnTo>
                    <a:lnTo>
                      <a:pt x="540" y="84"/>
                    </a:lnTo>
                    <a:lnTo>
                      <a:pt x="540" y="108"/>
                    </a:lnTo>
                    <a:lnTo>
                      <a:pt x="510" y="126"/>
                    </a:lnTo>
                    <a:lnTo>
                      <a:pt x="504" y="144"/>
                    </a:lnTo>
                    <a:lnTo>
                      <a:pt x="486" y="168"/>
                    </a:lnTo>
                    <a:lnTo>
                      <a:pt x="438" y="180"/>
                    </a:lnTo>
                    <a:lnTo>
                      <a:pt x="474" y="162"/>
                    </a:lnTo>
                    <a:lnTo>
                      <a:pt x="450" y="162"/>
                    </a:lnTo>
                    <a:lnTo>
                      <a:pt x="456" y="156"/>
                    </a:lnTo>
                    <a:lnTo>
                      <a:pt x="462" y="144"/>
                    </a:lnTo>
                    <a:lnTo>
                      <a:pt x="486" y="120"/>
                    </a:lnTo>
                    <a:lnTo>
                      <a:pt x="492" y="120"/>
                    </a:lnTo>
                    <a:lnTo>
                      <a:pt x="504" y="108"/>
                    </a:lnTo>
                    <a:lnTo>
                      <a:pt x="504" y="102"/>
                    </a:lnTo>
                    <a:lnTo>
                      <a:pt x="456" y="102"/>
                    </a:lnTo>
                    <a:lnTo>
                      <a:pt x="450" y="96"/>
                    </a:lnTo>
                    <a:lnTo>
                      <a:pt x="438" y="90"/>
                    </a:lnTo>
                    <a:lnTo>
                      <a:pt x="432" y="84"/>
                    </a:lnTo>
                    <a:lnTo>
                      <a:pt x="420" y="78"/>
                    </a:lnTo>
                    <a:lnTo>
                      <a:pt x="402" y="78"/>
                    </a:lnTo>
                    <a:lnTo>
                      <a:pt x="390" y="90"/>
                    </a:lnTo>
                    <a:lnTo>
                      <a:pt x="384" y="102"/>
                    </a:lnTo>
                    <a:lnTo>
                      <a:pt x="384" y="150"/>
                    </a:lnTo>
                    <a:lnTo>
                      <a:pt x="378" y="156"/>
                    </a:lnTo>
                    <a:lnTo>
                      <a:pt x="378" y="162"/>
                    </a:lnTo>
                    <a:lnTo>
                      <a:pt x="360" y="180"/>
                    </a:lnTo>
                    <a:lnTo>
                      <a:pt x="390" y="186"/>
                    </a:lnTo>
                    <a:lnTo>
                      <a:pt x="360" y="192"/>
                    </a:lnTo>
                    <a:lnTo>
                      <a:pt x="366" y="210"/>
                    </a:lnTo>
                    <a:lnTo>
                      <a:pt x="348" y="234"/>
                    </a:lnTo>
                    <a:lnTo>
                      <a:pt x="354" y="234"/>
                    </a:lnTo>
                    <a:lnTo>
                      <a:pt x="366" y="246"/>
                    </a:lnTo>
                    <a:lnTo>
                      <a:pt x="372" y="246"/>
                    </a:lnTo>
                    <a:lnTo>
                      <a:pt x="378" y="252"/>
                    </a:lnTo>
                    <a:lnTo>
                      <a:pt x="330" y="252"/>
                    </a:lnTo>
                    <a:lnTo>
                      <a:pt x="324" y="264"/>
                    </a:lnTo>
                    <a:lnTo>
                      <a:pt x="306" y="282"/>
                    </a:lnTo>
                    <a:lnTo>
                      <a:pt x="270" y="342"/>
                    </a:lnTo>
                    <a:lnTo>
                      <a:pt x="258" y="360"/>
                    </a:lnTo>
                    <a:lnTo>
                      <a:pt x="216" y="402"/>
                    </a:lnTo>
                    <a:lnTo>
                      <a:pt x="192" y="432"/>
                    </a:lnTo>
                    <a:lnTo>
                      <a:pt x="174" y="456"/>
                    </a:lnTo>
                    <a:lnTo>
                      <a:pt x="168" y="462"/>
                    </a:lnTo>
                    <a:lnTo>
                      <a:pt x="174" y="480"/>
                    </a:lnTo>
                    <a:lnTo>
                      <a:pt x="168" y="480"/>
                    </a:lnTo>
                    <a:lnTo>
                      <a:pt x="162" y="486"/>
                    </a:lnTo>
                    <a:lnTo>
                      <a:pt x="150" y="492"/>
                    </a:lnTo>
                    <a:lnTo>
                      <a:pt x="126" y="516"/>
                    </a:lnTo>
                    <a:lnTo>
                      <a:pt x="120" y="534"/>
                    </a:lnTo>
                    <a:lnTo>
                      <a:pt x="120" y="546"/>
                    </a:lnTo>
                    <a:lnTo>
                      <a:pt x="102" y="570"/>
                    </a:lnTo>
                    <a:lnTo>
                      <a:pt x="96" y="618"/>
                    </a:lnTo>
                    <a:lnTo>
                      <a:pt x="90" y="630"/>
                    </a:lnTo>
                    <a:lnTo>
                      <a:pt x="72" y="648"/>
                    </a:lnTo>
                    <a:lnTo>
                      <a:pt x="60" y="672"/>
                    </a:lnTo>
                    <a:lnTo>
                      <a:pt x="54" y="678"/>
                    </a:lnTo>
                    <a:lnTo>
                      <a:pt x="42" y="684"/>
                    </a:lnTo>
                    <a:lnTo>
                      <a:pt x="18" y="708"/>
                    </a:lnTo>
                    <a:lnTo>
                      <a:pt x="12" y="720"/>
                    </a:lnTo>
                    <a:lnTo>
                      <a:pt x="18" y="732"/>
                    </a:lnTo>
                    <a:lnTo>
                      <a:pt x="36" y="750"/>
                    </a:lnTo>
                    <a:lnTo>
                      <a:pt x="36" y="762"/>
                    </a:lnTo>
                    <a:lnTo>
                      <a:pt x="30" y="774"/>
                    </a:lnTo>
                    <a:lnTo>
                      <a:pt x="18" y="786"/>
                    </a:lnTo>
                    <a:lnTo>
                      <a:pt x="12" y="798"/>
                    </a:lnTo>
                    <a:lnTo>
                      <a:pt x="6" y="816"/>
                    </a:lnTo>
                    <a:lnTo>
                      <a:pt x="0" y="828"/>
                    </a:lnTo>
                    <a:lnTo>
                      <a:pt x="0" y="840"/>
                    </a:lnTo>
                    <a:lnTo>
                      <a:pt x="6" y="852"/>
                    </a:lnTo>
                    <a:lnTo>
                      <a:pt x="12" y="870"/>
                    </a:lnTo>
                    <a:lnTo>
                      <a:pt x="12" y="882"/>
                    </a:lnTo>
                    <a:lnTo>
                      <a:pt x="18" y="900"/>
                    </a:lnTo>
                    <a:lnTo>
                      <a:pt x="24" y="906"/>
                    </a:lnTo>
                    <a:lnTo>
                      <a:pt x="24" y="912"/>
                    </a:lnTo>
                    <a:lnTo>
                      <a:pt x="48" y="894"/>
                    </a:lnTo>
                    <a:lnTo>
                      <a:pt x="114" y="900"/>
                    </a:lnTo>
                    <a:lnTo>
                      <a:pt x="78" y="900"/>
                    </a:lnTo>
                    <a:lnTo>
                      <a:pt x="66" y="906"/>
                    </a:lnTo>
                    <a:lnTo>
                      <a:pt x="60" y="906"/>
                    </a:lnTo>
                    <a:lnTo>
                      <a:pt x="48" y="918"/>
                    </a:lnTo>
                    <a:lnTo>
                      <a:pt x="48" y="942"/>
                    </a:lnTo>
                    <a:lnTo>
                      <a:pt x="30" y="924"/>
                    </a:lnTo>
                    <a:lnTo>
                      <a:pt x="24" y="924"/>
                    </a:lnTo>
                    <a:lnTo>
                      <a:pt x="18" y="936"/>
                    </a:lnTo>
                    <a:lnTo>
                      <a:pt x="18" y="942"/>
                    </a:lnTo>
                    <a:lnTo>
                      <a:pt x="12" y="960"/>
                    </a:lnTo>
                    <a:lnTo>
                      <a:pt x="12" y="978"/>
                    </a:lnTo>
                    <a:lnTo>
                      <a:pt x="18" y="984"/>
                    </a:lnTo>
                    <a:lnTo>
                      <a:pt x="30" y="990"/>
                    </a:lnTo>
                    <a:lnTo>
                      <a:pt x="42" y="990"/>
                    </a:lnTo>
                    <a:lnTo>
                      <a:pt x="42" y="1002"/>
                    </a:lnTo>
                    <a:lnTo>
                      <a:pt x="36" y="1008"/>
                    </a:lnTo>
                    <a:lnTo>
                      <a:pt x="36" y="1014"/>
                    </a:lnTo>
                    <a:lnTo>
                      <a:pt x="18" y="1032"/>
                    </a:lnTo>
                    <a:lnTo>
                      <a:pt x="12" y="1044"/>
                    </a:lnTo>
                    <a:lnTo>
                      <a:pt x="12" y="1056"/>
                    </a:lnTo>
                    <a:lnTo>
                      <a:pt x="18" y="1068"/>
                    </a:lnTo>
                    <a:lnTo>
                      <a:pt x="24" y="1074"/>
                    </a:lnTo>
                    <a:lnTo>
                      <a:pt x="36" y="1098"/>
                    </a:lnTo>
                    <a:lnTo>
                      <a:pt x="42" y="1104"/>
                    </a:lnTo>
                    <a:lnTo>
                      <a:pt x="54" y="1128"/>
                    </a:lnTo>
                    <a:lnTo>
                      <a:pt x="60" y="1134"/>
                    </a:lnTo>
                    <a:lnTo>
                      <a:pt x="60" y="1146"/>
                    </a:lnTo>
                    <a:lnTo>
                      <a:pt x="54" y="1152"/>
                    </a:lnTo>
                    <a:lnTo>
                      <a:pt x="42" y="1176"/>
                    </a:lnTo>
                    <a:lnTo>
                      <a:pt x="36" y="1182"/>
                    </a:lnTo>
                    <a:lnTo>
                      <a:pt x="36" y="1188"/>
                    </a:lnTo>
                    <a:lnTo>
                      <a:pt x="42" y="1194"/>
                    </a:lnTo>
                    <a:lnTo>
                      <a:pt x="54" y="1194"/>
                    </a:lnTo>
                    <a:lnTo>
                      <a:pt x="72" y="1200"/>
                    </a:lnTo>
                    <a:lnTo>
                      <a:pt x="102" y="1200"/>
                    </a:lnTo>
                    <a:lnTo>
                      <a:pt x="102" y="1212"/>
                    </a:lnTo>
                    <a:lnTo>
                      <a:pt x="120" y="1230"/>
                    </a:lnTo>
                    <a:lnTo>
                      <a:pt x="132" y="1230"/>
                    </a:lnTo>
                    <a:lnTo>
                      <a:pt x="144" y="1224"/>
                    </a:lnTo>
                    <a:lnTo>
                      <a:pt x="150" y="1224"/>
                    </a:lnTo>
                    <a:lnTo>
                      <a:pt x="162" y="1218"/>
                    </a:lnTo>
                    <a:lnTo>
                      <a:pt x="168" y="1248"/>
                    </a:lnTo>
                    <a:lnTo>
                      <a:pt x="174" y="1248"/>
                    </a:lnTo>
                    <a:lnTo>
                      <a:pt x="180" y="1254"/>
                    </a:lnTo>
                    <a:lnTo>
                      <a:pt x="204" y="1266"/>
                    </a:lnTo>
                    <a:lnTo>
                      <a:pt x="216" y="1290"/>
                    </a:lnTo>
                    <a:lnTo>
                      <a:pt x="216" y="1314"/>
                    </a:lnTo>
                    <a:lnTo>
                      <a:pt x="210" y="1338"/>
                    </a:lnTo>
                    <a:lnTo>
                      <a:pt x="216" y="1344"/>
                    </a:lnTo>
                    <a:lnTo>
                      <a:pt x="360" y="1338"/>
                    </a:lnTo>
                    <a:lnTo>
                      <a:pt x="354" y="1344"/>
                    </a:lnTo>
                    <a:lnTo>
                      <a:pt x="354" y="1350"/>
                    </a:lnTo>
                    <a:lnTo>
                      <a:pt x="360" y="1350"/>
                    </a:lnTo>
                    <a:lnTo>
                      <a:pt x="570" y="1446"/>
                    </a:lnTo>
                    <a:lnTo>
                      <a:pt x="774" y="1446"/>
                    </a:lnTo>
                    <a:lnTo>
                      <a:pt x="774" y="1440"/>
                    </a:lnTo>
                    <a:lnTo>
                      <a:pt x="780" y="1428"/>
                    </a:lnTo>
                    <a:lnTo>
                      <a:pt x="780" y="1410"/>
                    </a:lnTo>
                    <a:lnTo>
                      <a:pt x="786" y="1404"/>
                    </a:lnTo>
                    <a:lnTo>
                      <a:pt x="900" y="1404"/>
                    </a:lnTo>
                    <a:lnTo>
                      <a:pt x="912" y="1416"/>
                    </a:lnTo>
                    <a:lnTo>
                      <a:pt x="912" y="1440"/>
                    </a:lnTo>
                    <a:lnTo>
                      <a:pt x="942" y="1452"/>
                    </a:lnTo>
                    <a:lnTo>
                      <a:pt x="948" y="1482"/>
                    </a:lnTo>
                    <a:lnTo>
                      <a:pt x="960" y="1482"/>
                    </a:lnTo>
                    <a:lnTo>
                      <a:pt x="972" y="1488"/>
                    </a:lnTo>
                    <a:lnTo>
                      <a:pt x="984" y="1500"/>
                    </a:lnTo>
                    <a:lnTo>
                      <a:pt x="990" y="1512"/>
                    </a:lnTo>
                    <a:lnTo>
                      <a:pt x="990" y="1554"/>
                    </a:lnTo>
                    <a:lnTo>
                      <a:pt x="984" y="1566"/>
                    </a:lnTo>
                    <a:lnTo>
                      <a:pt x="984" y="1578"/>
                    </a:lnTo>
                    <a:lnTo>
                      <a:pt x="1014" y="1608"/>
                    </a:lnTo>
                    <a:lnTo>
                      <a:pt x="1026" y="1614"/>
                    </a:lnTo>
                    <a:lnTo>
                      <a:pt x="1044" y="1626"/>
                    </a:lnTo>
                    <a:lnTo>
                      <a:pt x="1056" y="1626"/>
                    </a:lnTo>
                    <a:lnTo>
                      <a:pt x="1080" y="1614"/>
                    </a:lnTo>
                    <a:lnTo>
                      <a:pt x="1092" y="1602"/>
                    </a:lnTo>
                    <a:lnTo>
                      <a:pt x="1104" y="1578"/>
                    </a:lnTo>
                    <a:lnTo>
                      <a:pt x="1116" y="1566"/>
                    </a:lnTo>
                    <a:lnTo>
                      <a:pt x="1134" y="1566"/>
                    </a:lnTo>
                    <a:lnTo>
                      <a:pt x="1134" y="1560"/>
                    </a:lnTo>
                    <a:lnTo>
                      <a:pt x="1152" y="1566"/>
                    </a:lnTo>
                    <a:lnTo>
                      <a:pt x="1194" y="1566"/>
                    </a:lnTo>
                    <a:lnTo>
                      <a:pt x="1200" y="1578"/>
                    </a:lnTo>
                    <a:lnTo>
                      <a:pt x="1206" y="1584"/>
                    </a:lnTo>
                    <a:lnTo>
                      <a:pt x="1212" y="1596"/>
                    </a:lnTo>
                    <a:lnTo>
                      <a:pt x="1224" y="1608"/>
                    </a:lnTo>
                    <a:lnTo>
                      <a:pt x="1230" y="1620"/>
                    </a:lnTo>
                    <a:lnTo>
                      <a:pt x="1242" y="1632"/>
                    </a:lnTo>
                    <a:lnTo>
                      <a:pt x="1242" y="1656"/>
                    </a:lnTo>
                    <a:lnTo>
                      <a:pt x="1236" y="1668"/>
                    </a:lnTo>
                    <a:lnTo>
                      <a:pt x="1236" y="1680"/>
                    </a:lnTo>
                    <a:lnTo>
                      <a:pt x="1242" y="1692"/>
                    </a:lnTo>
                    <a:lnTo>
                      <a:pt x="1254" y="1698"/>
                    </a:lnTo>
                    <a:lnTo>
                      <a:pt x="1254" y="1722"/>
                    </a:lnTo>
                    <a:lnTo>
                      <a:pt x="1260" y="1728"/>
                    </a:lnTo>
                    <a:lnTo>
                      <a:pt x="1272" y="1734"/>
                    </a:lnTo>
                    <a:lnTo>
                      <a:pt x="1284" y="1746"/>
                    </a:lnTo>
                    <a:lnTo>
                      <a:pt x="1284" y="1752"/>
                    </a:lnTo>
                    <a:lnTo>
                      <a:pt x="1278" y="1758"/>
                    </a:lnTo>
                    <a:lnTo>
                      <a:pt x="1272" y="1758"/>
                    </a:lnTo>
                    <a:lnTo>
                      <a:pt x="1272" y="1794"/>
                    </a:lnTo>
                    <a:lnTo>
                      <a:pt x="1284" y="1806"/>
                    </a:lnTo>
                    <a:lnTo>
                      <a:pt x="1284" y="1836"/>
                    </a:lnTo>
                    <a:lnTo>
                      <a:pt x="1296" y="1848"/>
                    </a:lnTo>
                    <a:lnTo>
                      <a:pt x="1314" y="1854"/>
                    </a:lnTo>
                    <a:lnTo>
                      <a:pt x="1326" y="1854"/>
                    </a:lnTo>
                    <a:lnTo>
                      <a:pt x="1338" y="1866"/>
                    </a:lnTo>
                    <a:lnTo>
                      <a:pt x="1380" y="1866"/>
                    </a:lnTo>
                    <a:lnTo>
                      <a:pt x="1380" y="1872"/>
                    </a:lnTo>
                    <a:lnTo>
                      <a:pt x="1386" y="1884"/>
                    </a:lnTo>
                    <a:lnTo>
                      <a:pt x="1410" y="1884"/>
                    </a:lnTo>
                    <a:lnTo>
                      <a:pt x="1410" y="1878"/>
                    </a:lnTo>
                    <a:lnTo>
                      <a:pt x="1398" y="1806"/>
                    </a:lnTo>
                    <a:lnTo>
                      <a:pt x="1416" y="1788"/>
                    </a:lnTo>
                    <a:lnTo>
                      <a:pt x="1398" y="1776"/>
                    </a:lnTo>
                    <a:lnTo>
                      <a:pt x="1398" y="1758"/>
                    </a:lnTo>
                    <a:lnTo>
                      <a:pt x="1404" y="1764"/>
                    </a:lnTo>
                    <a:lnTo>
                      <a:pt x="1422" y="1764"/>
                    </a:lnTo>
                    <a:lnTo>
                      <a:pt x="1428" y="1758"/>
                    </a:lnTo>
                    <a:lnTo>
                      <a:pt x="1428" y="1728"/>
                    </a:lnTo>
                    <a:lnTo>
                      <a:pt x="1452" y="1722"/>
                    </a:lnTo>
                    <a:lnTo>
                      <a:pt x="1458" y="1698"/>
                    </a:lnTo>
                    <a:lnTo>
                      <a:pt x="1476" y="1704"/>
                    </a:lnTo>
                    <a:lnTo>
                      <a:pt x="1494" y="1692"/>
                    </a:lnTo>
                    <a:lnTo>
                      <a:pt x="1488" y="1668"/>
                    </a:lnTo>
                    <a:lnTo>
                      <a:pt x="1500" y="1680"/>
                    </a:lnTo>
                    <a:lnTo>
                      <a:pt x="1500" y="1668"/>
                    </a:lnTo>
                    <a:lnTo>
                      <a:pt x="1506" y="1656"/>
                    </a:lnTo>
                    <a:lnTo>
                      <a:pt x="1512" y="1650"/>
                    </a:lnTo>
                    <a:lnTo>
                      <a:pt x="1518" y="1650"/>
                    </a:lnTo>
                    <a:lnTo>
                      <a:pt x="1524" y="1656"/>
                    </a:lnTo>
                    <a:lnTo>
                      <a:pt x="1524" y="1668"/>
                    </a:lnTo>
                    <a:lnTo>
                      <a:pt x="1542" y="1668"/>
                    </a:lnTo>
                    <a:lnTo>
                      <a:pt x="1554" y="1662"/>
                    </a:lnTo>
                    <a:lnTo>
                      <a:pt x="1572" y="1656"/>
                    </a:lnTo>
                    <a:lnTo>
                      <a:pt x="1596" y="1644"/>
                    </a:lnTo>
                    <a:lnTo>
                      <a:pt x="1602" y="1638"/>
                    </a:lnTo>
                    <a:lnTo>
                      <a:pt x="1608" y="1626"/>
                    </a:lnTo>
                    <a:lnTo>
                      <a:pt x="1620" y="1620"/>
                    </a:lnTo>
                    <a:lnTo>
                      <a:pt x="1626" y="1608"/>
                    </a:lnTo>
                    <a:lnTo>
                      <a:pt x="1632" y="1602"/>
                    </a:lnTo>
                    <a:lnTo>
                      <a:pt x="1632" y="1590"/>
                    </a:lnTo>
                    <a:lnTo>
                      <a:pt x="1626" y="1584"/>
                    </a:lnTo>
                    <a:lnTo>
                      <a:pt x="1626" y="1566"/>
                    </a:lnTo>
                    <a:lnTo>
                      <a:pt x="1632" y="1566"/>
                    </a:lnTo>
                    <a:lnTo>
                      <a:pt x="1656" y="1578"/>
                    </a:lnTo>
                    <a:lnTo>
                      <a:pt x="1662" y="1584"/>
                    </a:lnTo>
                    <a:lnTo>
                      <a:pt x="1674" y="1590"/>
                    </a:lnTo>
                    <a:lnTo>
                      <a:pt x="1686" y="1590"/>
                    </a:lnTo>
                    <a:lnTo>
                      <a:pt x="1692" y="1584"/>
                    </a:lnTo>
                    <a:lnTo>
                      <a:pt x="1710" y="1548"/>
                    </a:lnTo>
                    <a:lnTo>
                      <a:pt x="1716" y="1548"/>
                    </a:lnTo>
                    <a:lnTo>
                      <a:pt x="1734" y="1566"/>
                    </a:lnTo>
                    <a:lnTo>
                      <a:pt x="1746" y="1566"/>
                    </a:lnTo>
                    <a:lnTo>
                      <a:pt x="1752" y="1560"/>
                    </a:lnTo>
                    <a:lnTo>
                      <a:pt x="1758" y="1548"/>
                    </a:lnTo>
                    <a:lnTo>
                      <a:pt x="1764" y="1542"/>
                    </a:lnTo>
                    <a:lnTo>
                      <a:pt x="1770" y="1554"/>
                    </a:lnTo>
                    <a:lnTo>
                      <a:pt x="1776" y="1560"/>
                    </a:lnTo>
                    <a:lnTo>
                      <a:pt x="1782" y="1572"/>
                    </a:lnTo>
                    <a:lnTo>
                      <a:pt x="1794" y="1578"/>
                    </a:lnTo>
                    <a:lnTo>
                      <a:pt x="1800" y="1584"/>
                    </a:lnTo>
                    <a:lnTo>
                      <a:pt x="1818" y="1584"/>
                    </a:lnTo>
                    <a:lnTo>
                      <a:pt x="1824" y="1578"/>
                    </a:lnTo>
                    <a:lnTo>
                      <a:pt x="1830" y="1566"/>
                    </a:lnTo>
                    <a:lnTo>
                      <a:pt x="1842" y="1554"/>
                    </a:lnTo>
                    <a:lnTo>
                      <a:pt x="1848" y="1554"/>
                    </a:lnTo>
                    <a:lnTo>
                      <a:pt x="1860" y="1560"/>
                    </a:lnTo>
                    <a:lnTo>
                      <a:pt x="1872" y="1572"/>
                    </a:lnTo>
                    <a:lnTo>
                      <a:pt x="1872" y="1584"/>
                    </a:lnTo>
                    <a:lnTo>
                      <a:pt x="1878" y="1596"/>
                    </a:lnTo>
                    <a:lnTo>
                      <a:pt x="1878" y="1614"/>
                    </a:lnTo>
                    <a:lnTo>
                      <a:pt x="1914" y="1614"/>
                    </a:lnTo>
                    <a:lnTo>
                      <a:pt x="1920" y="1620"/>
                    </a:lnTo>
                    <a:lnTo>
                      <a:pt x="1926" y="1620"/>
                    </a:lnTo>
                    <a:lnTo>
                      <a:pt x="1926" y="1608"/>
                    </a:lnTo>
                    <a:lnTo>
                      <a:pt x="1932" y="1602"/>
                    </a:lnTo>
                    <a:lnTo>
                      <a:pt x="1932" y="1608"/>
                    </a:lnTo>
                    <a:lnTo>
                      <a:pt x="1956" y="1632"/>
                    </a:lnTo>
                    <a:lnTo>
                      <a:pt x="1962" y="1626"/>
                    </a:lnTo>
                    <a:lnTo>
                      <a:pt x="1968" y="1614"/>
                    </a:lnTo>
                    <a:lnTo>
                      <a:pt x="1968" y="1596"/>
                    </a:lnTo>
                    <a:lnTo>
                      <a:pt x="1962" y="1584"/>
                    </a:lnTo>
                    <a:lnTo>
                      <a:pt x="1980" y="1590"/>
                    </a:lnTo>
                    <a:lnTo>
                      <a:pt x="1992" y="1608"/>
                    </a:lnTo>
                    <a:lnTo>
                      <a:pt x="2004" y="1614"/>
                    </a:lnTo>
                    <a:lnTo>
                      <a:pt x="2004" y="1626"/>
                    </a:lnTo>
                    <a:lnTo>
                      <a:pt x="2010" y="1626"/>
                    </a:lnTo>
                    <a:lnTo>
                      <a:pt x="2016" y="1632"/>
                    </a:lnTo>
                    <a:lnTo>
                      <a:pt x="2028" y="1632"/>
                    </a:lnTo>
                    <a:lnTo>
                      <a:pt x="2034" y="1626"/>
                    </a:lnTo>
                    <a:lnTo>
                      <a:pt x="2034" y="1620"/>
                    </a:lnTo>
                    <a:lnTo>
                      <a:pt x="2028" y="1608"/>
                    </a:lnTo>
                    <a:lnTo>
                      <a:pt x="2022" y="1602"/>
                    </a:lnTo>
                    <a:lnTo>
                      <a:pt x="2010" y="1596"/>
                    </a:lnTo>
                    <a:lnTo>
                      <a:pt x="2004" y="1590"/>
                    </a:lnTo>
                    <a:lnTo>
                      <a:pt x="1998" y="1578"/>
                    </a:lnTo>
                    <a:lnTo>
                      <a:pt x="2010" y="1578"/>
                    </a:lnTo>
                    <a:lnTo>
                      <a:pt x="2022" y="1566"/>
                    </a:lnTo>
                    <a:lnTo>
                      <a:pt x="2022" y="1554"/>
                    </a:lnTo>
                    <a:lnTo>
                      <a:pt x="2016" y="1548"/>
                    </a:lnTo>
                    <a:lnTo>
                      <a:pt x="1968" y="1548"/>
                    </a:lnTo>
                    <a:lnTo>
                      <a:pt x="1962" y="1542"/>
                    </a:lnTo>
                    <a:lnTo>
                      <a:pt x="1962" y="1530"/>
                    </a:lnTo>
                    <a:lnTo>
                      <a:pt x="1968" y="1524"/>
                    </a:lnTo>
                    <a:lnTo>
                      <a:pt x="1986" y="1524"/>
                    </a:lnTo>
                    <a:lnTo>
                      <a:pt x="1998" y="1530"/>
                    </a:lnTo>
                    <a:lnTo>
                      <a:pt x="2004" y="1530"/>
                    </a:lnTo>
                    <a:lnTo>
                      <a:pt x="2016" y="1536"/>
                    </a:lnTo>
                    <a:lnTo>
                      <a:pt x="2028" y="1536"/>
                    </a:lnTo>
                    <a:lnTo>
                      <a:pt x="2064" y="1518"/>
                    </a:lnTo>
                    <a:lnTo>
                      <a:pt x="2070" y="1512"/>
                    </a:lnTo>
                    <a:lnTo>
                      <a:pt x="2082" y="1512"/>
                    </a:lnTo>
                    <a:lnTo>
                      <a:pt x="2082" y="1518"/>
                    </a:lnTo>
                    <a:lnTo>
                      <a:pt x="2106" y="1518"/>
                    </a:lnTo>
                    <a:lnTo>
                      <a:pt x="2118" y="1512"/>
                    </a:lnTo>
                    <a:lnTo>
                      <a:pt x="2124" y="1512"/>
                    </a:lnTo>
                    <a:lnTo>
                      <a:pt x="2130" y="1506"/>
                    </a:lnTo>
                    <a:lnTo>
                      <a:pt x="2130" y="1500"/>
                    </a:lnTo>
                    <a:lnTo>
                      <a:pt x="2136" y="1488"/>
                    </a:lnTo>
                    <a:lnTo>
                      <a:pt x="2136" y="1482"/>
                    </a:lnTo>
                    <a:lnTo>
                      <a:pt x="2142" y="1482"/>
                    </a:lnTo>
                    <a:lnTo>
                      <a:pt x="2142" y="1488"/>
                    </a:lnTo>
                    <a:lnTo>
                      <a:pt x="2148" y="1500"/>
                    </a:lnTo>
                    <a:lnTo>
                      <a:pt x="2148" y="1524"/>
                    </a:lnTo>
                    <a:lnTo>
                      <a:pt x="2154" y="1524"/>
                    </a:lnTo>
                    <a:lnTo>
                      <a:pt x="2160" y="1518"/>
                    </a:lnTo>
                    <a:lnTo>
                      <a:pt x="2172" y="1512"/>
                    </a:lnTo>
                    <a:lnTo>
                      <a:pt x="2190" y="1512"/>
                    </a:lnTo>
                    <a:lnTo>
                      <a:pt x="2202" y="1506"/>
                    </a:lnTo>
                    <a:lnTo>
                      <a:pt x="2214" y="1506"/>
                    </a:lnTo>
                    <a:lnTo>
                      <a:pt x="2226" y="1512"/>
                    </a:lnTo>
                    <a:lnTo>
                      <a:pt x="2232" y="1524"/>
                    </a:lnTo>
                    <a:lnTo>
                      <a:pt x="2232" y="1506"/>
                    </a:lnTo>
                    <a:lnTo>
                      <a:pt x="2244" y="1506"/>
                    </a:lnTo>
                    <a:lnTo>
                      <a:pt x="2256" y="1518"/>
                    </a:lnTo>
                    <a:lnTo>
                      <a:pt x="2256" y="1530"/>
                    </a:lnTo>
                    <a:lnTo>
                      <a:pt x="2286" y="1524"/>
                    </a:lnTo>
                    <a:lnTo>
                      <a:pt x="2280" y="1536"/>
                    </a:lnTo>
                    <a:lnTo>
                      <a:pt x="2280" y="1548"/>
                    </a:lnTo>
                    <a:lnTo>
                      <a:pt x="2286" y="1554"/>
                    </a:lnTo>
                    <a:lnTo>
                      <a:pt x="2286" y="1566"/>
                    </a:lnTo>
                    <a:lnTo>
                      <a:pt x="2298" y="1578"/>
                    </a:lnTo>
                    <a:lnTo>
                      <a:pt x="2310" y="1578"/>
                    </a:lnTo>
                    <a:lnTo>
                      <a:pt x="2328" y="1572"/>
                    </a:lnTo>
                    <a:lnTo>
                      <a:pt x="2352" y="1548"/>
                    </a:lnTo>
                    <a:lnTo>
                      <a:pt x="2370" y="1542"/>
                    </a:lnTo>
                    <a:lnTo>
                      <a:pt x="2382" y="1542"/>
                    </a:lnTo>
                    <a:lnTo>
                      <a:pt x="2394" y="1548"/>
                    </a:lnTo>
                    <a:lnTo>
                      <a:pt x="2400" y="1554"/>
                    </a:lnTo>
                    <a:lnTo>
                      <a:pt x="2418" y="1590"/>
                    </a:lnTo>
                    <a:lnTo>
                      <a:pt x="2418" y="1602"/>
                    </a:lnTo>
                    <a:lnTo>
                      <a:pt x="2424" y="1608"/>
                    </a:lnTo>
                    <a:lnTo>
                      <a:pt x="2436" y="1614"/>
                    </a:lnTo>
                    <a:lnTo>
                      <a:pt x="2466" y="1614"/>
                    </a:lnTo>
                    <a:lnTo>
                      <a:pt x="2460" y="1656"/>
                    </a:lnTo>
                    <a:lnTo>
                      <a:pt x="2460" y="1662"/>
                    </a:lnTo>
                    <a:lnTo>
                      <a:pt x="2454" y="1668"/>
                    </a:lnTo>
                    <a:lnTo>
                      <a:pt x="2436" y="1704"/>
                    </a:lnTo>
                    <a:lnTo>
                      <a:pt x="2436" y="1710"/>
                    </a:lnTo>
                    <a:lnTo>
                      <a:pt x="2448" y="1722"/>
                    </a:lnTo>
                    <a:lnTo>
                      <a:pt x="2454" y="1722"/>
                    </a:lnTo>
                    <a:lnTo>
                      <a:pt x="2460" y="1734"/>
                    </a:lnTo>
                    <a:lnTo>
                      <a:pt x="2436" y="1758"/>
                    </a:lnTo>
                    <a:lnTo>
                      <a:pt x="2454" y="1806"/>
                    </a:lnTo>
                    <a:lnTo>
                      <a:pt x="2472" y="1788"/>
                    </a:lnTo>
                    <a:lnTo>
                      <a:pt x="2478" y="1788"/>
                    </a:lnTo>
                    <a:lnTo>
                      <a:pt x="2478" y="1794"/>
                    </a:lnTo>
                    <a:lnTo>
                      <a:pt x="2472" y="1800"/>
                    </a:lnTo>
                    <a:lnTo>
                      <a:pt x="2466" y="1812"/>
                    </a:lnTo>
                    <a:lnTo>
                      <a:pt x="2466" y="1818"/>
                    </a:lnTo>
                    <a:lnTo>
                      <a:pt x="2460" y="1830"/>
                    </a:lnTo>
                    <a:lnTo>
                      <a:pt x="2478" y="1830"/>
                    </a:lnTo>
                    <a:lnTo>
                      <a:pt x="2478" y="1878"/>
                    </a:lnTo>
                    <a:lnTo>
                      <a:pt x="2496" y="1878"/>
                    </a:lnTo>
                    <a:lnTo>
                      <a:pt x="2502" y="1884"/>
                    </a:lnTo>
                    <a:lnTo>
                      <a:pt x="2508" y="1884"/>
                    </a:lnTo>
                    <a:lnTo>
                      <a:pt x="2508" y="1896"/>
                    </a:lnTo>
                    <a:lnTo>
                      <a:pt x="2502" y="1908"/>
                    </a:lnTo>
                    <a:lnTo>
                      <a:pt x="2502" y="1920"/>
                    </a:lnTo>
                    <a:lnTo>
                      <a:pt x="2526" y="1944"/>
                    </a:lnTo>
                    <a:lnTo>
                      <a:pt x="2532" y="1944"/>
                    </a:lnTo>
                    <a:lnTo>
                      <a:pt x="2538" y="1938"/>
                    </a:lnTo>
                    <a:lnTo>
                      <a:pt x="2550" y="1932"/>
                    </a:lnTo>
                    <a:lnTo>
                      <a:pt x="2556" y="1932"/>
                    </a:lnTo>
                    <a:lnTo>
                      <a:pt x="2562" y="1926"/>
                    </a:lnTo>
                    <a:lnTo>
                      <a:pt x="2568" y="1914"/>
                    </a:lnTo>
                    <a:lnTo>
                      <a:pt x="2568" y="1896"/>
                    </a:lnTo>
                    <a:lnTo>
                      <a:pt x="2586" y="1896"/>
                    </a:lnTo>
                    <a:lnTo>
                      <a:pt x="2586" y="1872"/>
                    </a:lnTo>
                    <a:lnTo>
                      <a:pt x="2604" y="1836"/>
                    </a:lnTo>
                    <a:lnTo>
                      <a:pt x="2604" y="1818"/>
                    </a:lnTo>
                    <a:lnTo>
                      <a:pt x="2610" y="1806"/>
                    </a:lnTo>
                    <a:lnTo>
                      <a:pt x="2610" y="1794"/>
                    </a:lnTo>
                    <a:lnTo>
                      <a:pt x="2604" y="1782"/>
                    </a:lnTo>
                    <a:lnTo>
                      <a:pt x="2604" y="1770"/>
                    </a:lnTo>
                    <a:lnTo>
                      <a:pt x="2598" y="1752"/>
                    </a:lnTo>
                    <a:lnTo>
                      <a:pt x="2592" y="1740"/>
                    </a:lnTo>
                    <a:lnTo>
                      <a:pt x="2586" y="1722"/>
                    </a:lnTo>
                    <a:lnTo>
                      <a:pt x="2586" y="1704"/>
                    </a:lnTo>
                    <a:lnTo>
                      <a:pt x="2592" y="1686"/>
                    </a:lnTo>
                    <a:lnTo>
                      <a:pt x="2598" y="1674"/>
                    </a:lnTo>
                    <a:lnTo>
                      <a:pt x="2598" y="1644"/>
                    </a:lnTo>
                    <a:lnTo>
                      <a:pt x="2592" y="1626"/>
                    </a:lnTo>
                    <a:lnTo>
                      <a:pt x="2586" y="1614"/>
                    </a:lnTo>
                    <a:lnTo>
                      <a:pt x="2580" y="1596"/>
                    </a:lnTo>
                    <a:lnTo>
                      <a:pt x="2574" y="1584"/>
                    </a:lnTo>
                    <a:lnTo>
                      <a:pt x="2574" y="1518"/>
                    </a:lnTo>
                    <a:lnTo>
                      <a:pt x="2580" y="1488"/>
                    </a:lnTo>
                    <a:lnTo>
                      <a:pt x="2586" y="1470"/>
                    </a:lnTo>
                    <a:lnTo>
                      <a:pt x="2598" y="1452"/>
                    </a:lnTo>
                    <a:lnTo>
                      <a:pt x="2604" y="1440"/>
                    </a:lnTo>
                    <a:lnTo>
                      <a:pt x="2610" y="1422"/>
                    </a:lnTo>
                    <a:lnTo>
                      <a:pt x="2616" y="1416"/>
                    </a:lnTo>
                    <a:lnTo>
                      <a:pt x="2616" y="1410"/>
                    </a:lnTo>
                    <a:lnTo>
                      <a:pt x="2628" y="1398"/>
                    </a:lnTo>
                    <a:lnTo>
                      <a:pt x="2652" y="1380"/>
                    </a:lnTo>
                    <a:lnTo>
                      <a:pt x="2658" y="1356"/>
                    </a:lnTo>
                    <a:lnTo>
                      <a:pt x="2670" y="1368"/>
                    </a:lnTo>
                    <a:lnTo>
                      <a:pt x="2676" y="1344"/>
                    </a:lnTo>
                    <a:lnTo>
                      <a:pt x="2730" y="1344"/>
                    </a:lnTo>
                    <a:lnTo>
                      <a:pt x="2730" y="1314"/>
                    </a:lnTo>
                    <a:lnTo>
                      <a:pt x="2748" y="1320"/>
                    </a:lnTo>
                    <a:lnTo>
                      <a:pt x="2754" y="1308"/>
                    </a:lnTo>
                    <a:lnTo>
                      <a:pt x="2772" y="1308"/>
                    </a:lnTo>
                    <a:lnTo>
                      <a:pt x="2796" y="1278"/>
                    </a:lnTo>
                    <a:lnTo>
                      <a:pt x="2796" y="1272"/>
                    </a:lnTo>
                    <a:lnTo>
                      <a:pt x="2802" y="1266"/>
                    </a:lnTo>
                    <a:lnTo>
                      <a:pt x="2814" y="1242"/>
                    </a:lnTo>
                    <a:lnTo>
                      <a:pt x="2832" y="1236"/>
                    </a:lnTo>
                    <a:lnTo>
                      <a:pt x="2862" y="1236"/>
                    </a:lnTo>
                    <a:lnTo>
                      <a:pt x="2874" y="1242"/>
                    </a:lnTo>
                    <a:lnTo>
                      <a:pt x="2886" y="1242"/>
                    </a:lnTo>
                    <a:lnTo>
                      <a:pt x="2892" y="1236"/>
                    </a:lnTo>
                    <a:lnTo>
                      <a:pt x="2904" y="1212"/>
                    </a:lnTo>
                    <a:lnTo>
                      <a:pt x="2910" y="1206"/>
                    </a:lnTo>
                    <a:lnTo>
                      <a:pt x="2916" y="1194"/>
                    </a:lnTo>
                    <a:lnTo>
                      <a:pt x="2928" y="1200"/>
                    </a:lnTo>
                    <a:lnTo>
                      <a:pt x="2934" y="1176"/>
                    </a:lnTo>
                    <a:lnTo>
                      <a:pt x="3018" y="1170"/>
                    </a:lnTo>
                    <a:lnTo>
                      <a:pt x="3024" y="1146"/>
                    </a:lnTo>
                    <a:lnTo>
                      <a:pt x="2982" y="1152"/>
                    </a:lnTo>
                    <a:lnTo>
                      <a:pt x="2988" y="1146"/>
                    </a:lnTo>
                    <a:lnTo>
                      <a:pt x="3000" y="1140"/>
                    </a:lnTo>
                    <a:lnTo>
                      <a:pt x="3006" y="1140"/>
                    </a:lnTo>
                    <a:lnTo>
                      <a:pt x="3006" y="1134"/>
                    </a:lnTo>
                    <a:lnTo>
                      <a:pt x="3000" y="1128"/>
                    </a:lnTo>
                    <a:lnTo>
                      <a:pt x="2994" y="1116"/>
                    </a:lnTo>
                    <a:lnTo>
                      <a:pt x="2988" y="1110"/>
                    </a:lnTo>
                    <a:lnTo>
                      <a:pt x="3024" y="1104"/>
                    </a:lnTo>
                    <a:lnTo>
                      <a:pt x="3048" y="1116"/>
                    </a:lnTo>
                    <a:lnTo>
                      <a:pt x="3078" y="1080"/>
                    </a:lnTo>
                    <a:lnTo>
                      <a:pt x="3024" y="1074"/>
                    </a:lnTo>
                    <a:lnTo>
                      <a:pt x="3024" y="1050"/>
                    </a:lnTo>
                    <a:lnTo>
                      <a:pt x="3036" y="1062"/>
                    </a:lnTo>
                    <a:lnTo>
                      <a:pt x="3078" y="1050"/>
                    </a:lnTo>
                    <a:lnTo>
                      <a:pt x="3084" y="990"/>
                    </a:lnTo>
                    <a:lnTo>
                      <a:pt x="3054" y="1002"/>
                    </a:lnTo>
                    <a:lnTo>
                      <a:pt x="3048" y="972"/>
                    </a:lnTo>
                    <a:lnTo>
                      <a:pt x="3024" y="960"/>
                    </a:lnTo>
                    <a:lnTo>
                      <a:pt x="3072" y="978"/>
                    </a:lnTo>
                    <a:lnTo>
                      <a:pt x="3078" y="972"/>
                    </a:lnTo>
                    <a:lnTo>
                      <a:pt x="3060" y="954"/>
                    </a:lnTo>
                    <a:lnTo>
                      <a:pt x="3090" y="954"/>
                    </a:lnTo>
                    <a:lnTo>
                      <a:pt x="3084" y="948"/>
                    </a:lnTo>
                    <a:lnTo>
                      <a:pt x="3078" y="936"/>
                    </a:lnTo>
                    <a:lnTo>
                      <a:pt x="3060" y="918"/>
                    </a:lnTo>
                    <a:lnTo>
                      <a:pt x="3054" y="906"/>
                    </a:lnTo>
                    <a:lnTo>
                      <a:pt x="3054" y="894"/>
                    </a:lnTo>
                    <a:lnTo>
                      <a:pt x="3060" y="888"/>
                    </a:lnTo>
                    <a:lnTo>
                      <a:pt x="3042" y="870"/>
                    </a:lnTo>
                    <a:lnTo>
                      <a:pt x="3042" y="864"/>
                    </a:lnTo>
                    <a:lnTo>
                      <a:pt x="3048" y="864"/>
                    </a:lnTo>
                    <a:lnTo>
                      <a:pt x="3066" y="846"/>
                    </a:lnTo>
                    <a:lnTo>
                      <a:pt x="3072" y="846"/>
                    </a:lnTo>
                    <a:lnTo>
                      <a:pt x="3066" y="870"/>
                    </a:lnTo>
                    <a:lnTo>
                      <a:pt x="3096" y="894"/>
                    </a:lnTo>
                    <a:lnTo>
                      <a:pt x="3096" y="888"/>
                    </a:lnTo>
                    <a:lnTo>
                      <a:pt x="3102" y="882"/>
                    </a:lnTo>
                    <a:lnTo>
                      <a:pt x="3102" y="864"/>
                    </a:lnTo>
                    <a:lnTo>
                      <a:pt x="3108" y="852"/>
                    </a:lnTo>
                    <a:lnTo>
                      <a:pt x="3108" y="834"/>
                    </a:lnTo>
                    <a:lnTo>
                      <a:pt x="3114" y="822"/>
                    </a:lnTo>
                    <a:lnTo>
                      <a:pt x="3144" y="792"/>
                    </a:lnTo>
                    <a:lnTo>
                      <a:pt x="3156" y="786"/>
                    </a:lnTo>
                    <a:lnTo>
                      <a:pt x="3162" y="786"/>
                    </a:lnTo>
                    <a:lnTo>
                      <a:pt x="3162" y="792"/>
                    </a:lnTo>
                    <a:lnTo>
                      <a:pt x="3150" y="816"/>
                    </a:lnTo>
                    <a:lnTo>
                      <a:pt x="3132" y="834"/>
                    </a:lnTo>
                    <a:lnTo>
                      <a:pt x="3126" y="846"/>
                    </a:lnTo>
                    <a:lnTo>
                      <a:pt x="3120" y="882"/>
                    </a:lnTo>
                    <a:lnTo>
                      <a:pt x="3138" y="882"/>
                    </a:lnTo>
                    <a:lnTo>
                      <a:pt x="3138" y="894"/>
                    </a:lnTo>
                    <a:lnTo>
                      <a:pt x="3132" y="906"/>
                    </a:lnTo>
                    <a:lnTo>
                      <a:pt x="3132" y="918"/>
                    </a:lnTo>
                    <a:lnTo>
                      <a:pt x="3114" y="936"/>
                    </a:lnTo>
                    <a:lnTo>
                      <a:pt x="3102" y="960"/>
                    </a:lnTo>
                    <a:lnTo>
                      <a:pt x="3102" y="978"/>
                    </a:lnTo>
                    <a:lnTo>
                      <a:pt x="3126" y="954"/>
                    </a:lnTo>
                    <a:lnTo>
                      <a:pt x="3132" y="942"/>
                    </a:lnTo>
                    <a:lnTo>
                      <a:pt x="3144" y="930"/>
                    </a:lnTo>
                    <a:lnTo>
                      <a:pt x="3168" y="918"/>
                    </a:lnTo>
                    <a:lnTo>
                      <a:pt x="3180" y="906"/>
                    </a:lnTo>
                    <a:lnTo>
                      <a:pt x="3192" y="882"/>
                    </a:lnTo>
                    <a:lnTo>
                      <a:pt x="3192" y="798"/>
                    </a:lnTo>
                    <a:lnTo>
                      <a:pt x="3198" y="780"/>
                    </a:lnTo>
                    <a:lnTo>
                      <a:pt x="3198" y="768"/>
                    </a:lnTo>
                    <a:lnTo>
                      <a:pt x="3204" y="756"/>
                    </a:lnTo>
                    <a:lnTo>
                      <a:pt x="3210" y="756"/>
                    </a:lnTo>
                    <a:lnTo>
                      <a:pt x="3210" y="768"/>
                    </a:lnTo>
                    <a:lnTo>
                      <a:pt x="3204" y="780"/>
                    </a:lnTo>
                    <a:lnTo>
                      <a:pt x="3204" y="798"/>
                    </a:lnTo>
                    <a:lnTo>
                      <a:pt x="3210" y="798"/>
                    </a:lnTo>
                    <a:lnTo>
                      <a:pt x="3216" y="804"/>
                    </a:lnTo>
                    <a:lnTo>
                      <a:pt x="3216" y="840"/>
                    </a:lnTo>
                    <a:lnTo>
                      <a:pt x="3234" y="822"/>
                    </a:lnTo>
                    <a:lnTo>
                      <a:pt x="3240" y="810"/>
                    </a:lnTo>
                    <a:lnTo>
                      <a:pt x="3288" y="762"/>
                    </a:lnTo>
                    <a:lnTo>
                      <a:pt x="3300" y="756"/>
                    </a:lnTo>
                    <a:lnTo>
                      <a:pt x="3324" y="732"/>
                    </a:lnTo>
                    <a:lnTo>
                      <a:pt x="3324" y="726"/>
                    </a:lnTo>
                    <a:lnTo>
                      <a:pt x="3318" y="720"/>
                    </a:lnTo>
                    <a:lnTo>
                      <a:pt x="3312" y="720"/>
                    </a:lnTo>
                    <a:lnTo>
                      <a:pt x="3306" y="714"/>
                    </a:lnTo>
                    <a:lnTo>
                      <a:pt x="3306" y="702"/>
                    </a:lnTo>
                    <a:lnTo>
                      <a:pt x="3312" y="696"/>
                    </a:lnTo>
                    <a:lnTo>
                      <a:pt x="3324" y="696"/>
                    </a:lnTo>
                    <a:lnTo>
                      <a:pt x="3330" y="702"/>
                    </a:lnTo>
                    <a:lnTo>
                      <a:pt x="3360" y="702"/>
                    </a:lnTo>
                    <a:lnTo>
                      <a:pt x="3390" y="696"/>
                    </a:lnTo>
                    <a:lnTo>
                      <a:pt x="3450" y="672"/>
                    </a:lnTo>
                    <a:lnTo>
                      <a:pt x="3462" y="666"/>
                    </a:lnTo>
                    <a:lnTo>
                      <a:pt x="3444" y="660"/>
                    </a:lnTo>
                    <a:lnTo>
                      <a:pt x="3438" y="660"/>
                    </a:lnTo>
                    <a:lnTo>
                      <a:pt x="3432" y="666"/>
                    </a:lnTo>
                    <a:lnTo>
                      <a:pt x="3414" y="672"/>
                    </a:lnTo>
                    <a:lnTo>
                      <a:pt x="3402" y="672"/>
                    </a:lnTo>
                    <a:lnTo>
                      <a:pt x="3390" y="678"/>
                    </a:lnTo>
                    <a:lnTo>
                      <a:pt x="3372" y="678"/>
                    </a:lnTo>
                    <a:lnTo>
                      <a:pt x="3360" y="684"/>
                    </a:lnTo>
                    <a:lnTo>
                      <a:pt x="3348" y="684"/>
                    </a:lnTo>
                    <a:lnTo>
                      <a:pt x="3342" y="678"/>
                    </a:lnTo>
                    <a:lnTo>
                      <a:pt x="3342" y="672"/>
                    </a:lnTo>
                    <a:lnTo>
                      <a:pt x="3348" y="666"/>
                    </a:lnTo>
                    <a:lnTo>
                      <a:pt x="3354" y="654"/>
                    </a:lnTo>
                    <a:lnTo>
                      <a:pt x="3366" y="654"/>
                    </a:lnTo>
                    <a:lnTo>
                      <a:pt x="3378" y="648"/>
                    </a:lnTo>
                    <a:lnTo>
                      <a:pt x="3402" y="648"/>
                    </a:lnTo>
                    <a:lnTo>
                      <a:pt x="3492" y="642"/>
                    </a:lnTo>
                    <a:lnTo>
                      <a:pt x="3534" y="606"/>
                    </a:lnTo>
                    <a:lnTo>
                      <a:pt x="3546" y="618"/>
                    </a:lnTo>
                    <a:lnTo>
                      <a:pt x="3570" y="606"/>
                    </a:lnTo>
                    <a:lnTo>
                      <a:pt x="3570" y="642"/>
                    </a:lnTo>
                    <a:lnTo>
                      <a:pt x="3600" y="618"/>
                    </a:lnTo>
                    <a:lnTo>
                      <a:pt x="3624" y="612"/>
                    </a:lnTo>
                    <a:lnTo>
                      <a:pt x="3630" y="582"/>
                    </a:lnTo>
                    <a:lnTo>
                      <a:pt x="3618" y="570"/>
                    </a:lnTo>
                    <a:lnTo>
                      <a:pt x="3612" y="600"/>
                    </a:lnTo>
                    <a:lnTo>
                      <a:pt x="3588" y="600"/>
                    </a:lnTo>
                    <a:lnTo>
                      <a:pt x="3588" y="576"/>
                    </a:lnTo>
                    <a:lnTo>
                      <a:pt x="3570" y="552"/>
                    </a:lnTo>
                    <a:lnTo>
                      <a:pt x="3594" y="540"/>
                    </a:lnTo>
                    <a:lnTo>
                      <a:pt x="3600" y="504"/>
                    </a:lnTo>
                    <a:lnTo>
                      <a:pt x="3612" y="498"/>
                    </a:lnTo>
                    <a:lnTo>
                      <a:pt x="3618" y="486"/>
                    </a:lnTo>
                    <a:lnTo>
                      <a:pt x="3630" y="480"/>
                    </a:lnTo>
                    <a:lnTo>
                      <a:pt x="3636" y="474"/>
                    </a:lnTo>
                    <a:lnTo>
                      <a:pt x="3648" y="468"/>
                    </a:lnTo>
                    <a:lnTo>
                      <a:pt x="3654" y="456"/>
                    </a:lnTo>
                    <a:lnTo>
                      <a:pt x="3654" y="450"/>
                    </a:lnTo>
                    <a:lnTo>
                      <a:pt x="3660" y="444"/>
                    </a:lnTo>
                    <a:lnTo>
                      <a:pt x="3660" y="438"/>
                    </a:lnTo>
                    <a:lnTo>
                      <a:pt x="3690" y="444"/>
                    </a:lnTo>
                    <a:lnTo>
                      <a:pt x="3702" y="426"/>
                    </a:lnTo>
                    <a:lnTo>
                      <a:pt x="3708" y="432"/>
                    </a:lnTo>
                    <a:lnTo>
                      <a:pt x="3720" y="432"/>
                    </a:lnTo>
                    <a:lnTo>
                      <a:pt x="3726" y="426"/>
                    </a:lnTo>
                    <a:lnTo>
                      <a:pt x="3738" y="420"/>
                    </a:lnTo>
                    <a:lnTo>
                      <a:pt x="3744" y="408"/>
                    </a:lnTo>
                    <a:lnTo>
                      <a:pt x="3756" y="402"/>
                    </a:lnTo>
                    <a:lnTo>
                      <a:pt x="3774" y="384"/>
                    </a:lnTo>
                    <a:lnTo>
                      <a:pt x="3774" y="414"/>
                    </a:lnTo>
                    <a:lnTo>
                      <a:pt x="3786" y="408"/>
                    </a:lnTo>
                    <a:lnTo>
                      <a:pt x="3792" y="402"/>
                    </a:lnTo>
                    <a:lnTo>
                      <a:pt x="3828" y="384"/>
                    </a:lnTo>
                    <a:lnTo>
                      <a:pt x="3834" y="378"/>
                    </a:lnTo>
                    <a:lnTo>
                      <a:pt x="3846" y="378"/>
                    </a:lnTo>
                    <a:lnTo>
                      <a:pt x="3858" y="372"/>
                    </a:lnTo>
                    <a:lnTo>
                      <a:pt x="3876" y="372"/>
                    </a:lnTo>
                    <a:lnTo>
                      <a:pt x="3888" y="366"/>
                    </a:lnTo>
                    <a:lnTo>
                      <a:pt x="3900" y="366"/>
                    </a:lnTo>
                    <a:lnTo>
                      <a:pt x="3900" y="330"/>
                    </a:lnTo>
                    <a:lnTo>
                      <a:pt x="3876" y="330"/>
                    </a:lnTo>
                    <a:lnTo>
                      <a:pt x="3876" y="324"/>
                    </a:lnTo>
                    <a:lnTo>
                      <a:pt x="3882" y="312"/>
                    </a:lnTo>
                    <a:lnTo>
                      <a:pt x="3894" y="300"/>
                    </a:lnTo>
                    <a:lnTo>
                      <a:pt x="3888" y="294"/>
                    </a:lnTo>
                    <a:lnTo>
                      <a:pt x="3882" y="294"/>
                    </a:lnTo>
                    <a:lnTo>
                      <a:pt x="3876" y="288"/>
                    </a:lnTo>
                    <a:lnTo>
                      <a:pt x="3876" y="276"/>
                    </a:lnTo>
                    <a:lnTo>
                      <a:pt x="3888" y="252"/>
                    </a:lnTo>
                    <a:lnTo>
                      <a:pt x="3900" y="222"/>
                    </a:lnTo>
                    <a:lnTo>
                      <a:pt x="3912" y="198"/>
                    </a:lnTo>
                    <a:lnTo>
                      <a:pt x="3918" y="174"/>
                    </a:lnTo>
                    <a:lnTo>
                      <a:pt x="3918" y="168"/>
                    </a:lnTo>
                    <a:lnTo>
                      <a:pt x="3912" y="162"/>
                    </a:lnTo>
                    <a:lnTo>
                      <a:pt x="3876" y="162"/>
                    </a:lnTo>
                    <a:lnTo>
                      <a:pt x="3864" y="168"/>
                    </a:lnTo>
                    <a:lnTo>
                      <a:pt x="3858" y="168"/>
                    </a:lnTo>
                    <a:close/>
                    <a:moveTo>
                      <a:pt x="2718" y="366"/>
                    </a:moveTo>
                    <a:lnTo>
                      <a:pt x="2712" y="366"/>
                    </a:lnTo>
                    <a:lnTo>
                      <a:pt x="2712" y="354"/>
                    </a:lnTo>
                    <a:lnTo>
                      <a:pt x="2718" y="348"/>
                    </a:lnTo>
                    <a:lnTo>
                      <a:pt x="2718" y="336"/>
                    </a:lnTo>
                    <a:lnTo>
                      <a:pt x="2712" y="336"/>
                    </a:lnTo>
                    <a:lnTo>
                      <a:pt x="2700" y="342"/>
                    </a:lnTo>
                    <a:lnTo>
                      <a:pt x="2694" y="348"/>
                    </a:lnTo>
                    <a:lnTo>
                      <a:pt x="2682" y="354"/>
                    </a:lnTo>
                    <a:lnTo>
                      <a:pt x="2676" y="372"/>
                    </a:lnTo>
                    <a:lnTo>
                      <a:pt x="2664" y="366"/>
                    </a:lnTo>
                    <a:lnTo>
                      <a:pt x="2664" y="378"/>
                    </a:lnTo>
                    <a:lnTo>
                      <a:pt x="2652" y="402"/>
                    </a:lnTo>
                    <a:lnTo>
                      <a:pt x="2628" y="414"/>
                    </a:lnTo>
                    <a:lnTo>
                      <a:pt x="2628" y="426"/>
                    </a:lnTo>
                    <a:lnTo>
                      <a:pt x="2634" y="432"/>
                    </a:lnTo>
                    <a:lnTo>
                      <a:pt x="2628" y="432"/>
                    </a:lnTo>
                    <a:lnTo>
                      <a:pt x="2598" y="462"/>
                    </a:lnTo>
                    <a:lnTo>
                      <a:pt x="2598" y="468"/>
                    </a:lnTo>
                    <a:lnTo>
                      <a:pt x="2604" y="474"/>
                    </a:lnTo>
                    <a:lnTo>
                      <a:pt x="2610" y="474"/>
                    </a:lnTo>
                    <a:lnTo>
                      <a:pt x="2616" y="480"/>
                    </a:lnTo>
                    <a:lnTo>
                      <a:pt x="2616" y="492"/>
                    </a:lnTo>
                    <a:lnTo>
                      <a:pt x="2610" y="498"/>
                    </a:lnTo>
                    <a:lnTo>
                      <a:pt x="2604" y="498"/>
                    </a:lnTo>
                    <a:lnTo>
                      <a:pt x="2604" y="510"/>
                    </a:lnTo>
                    <a:lnTo>
                      <a:pt x="2592" y="534"/>
                    </a:lnTo>
                    <a:lnTo>
                      <a:pt x="2580" y="552"/>
                    </a:lnTo>
                    <a:lnTo>
                      <a:pt x="2550" y="582"/>
                    </a:lnTo>
                    <a:lnTo>
                      <a:pt x="2478" y="618"/>
                    </a:lnTo>
                    <a:lnTo>
                      <a:pt x="2484" y="588"/>
                    </a:lnTo>
                    <a:lnTo>
                      <a:pt x="2478" y="582"/>
                    </a:lnTo>
                    <a:lnTo>
                      <a:pt x="2478" y="576"/>
                    </a:lnTo>
                    <a:lnTo>
                      <a:pt x="2472" y="570"/>
                    </a:lnTo>
                    <a:lnTo>
                      <a:pt x="2472" y="564"/>
                    </a:lnTo>
                    <a:lnTo>
                      <a:pt x="2478" y="552"/>
                    </a:lnTo>
                    <a:lnTo>
                      <a:pt x="2496" y="534"/>
                    </a:lnTo>
                    <a:lnTo>
                      <a:pt x="2502" y="522"/>
                    </a:lnTo>
                    <a:lnTo>
                      <a:pt x="2502" y="516"/>
                    </a:lnTo>
                    <a:lnTo>
                      <a:pt x="2496" y="510"/>
                    </a:lnTo>
                    <a:lnTo>
                      <a:pt x="2496" y="492"/>
                    </a:lnTo>
                    <a:lnTo>
                      <a:pt x="2502" y="480"/>
                    </a:lnTo>
                    <a:lnTo>
                      <a:pt x="2508" y="474"/>
                    </a:lnTo>
                    <a:lnTo>
                      <a:pt x="2514" y="462"/>
                    </a:lnTo>
                    <a:lnTo>
                      <a:pt x="2526" y="456"/>
                    </a:lnTo>
                    <a:lnTo>
                      <a:pt x="2532" y="450"/>
                    </a:lnTo>
                    <a:lnTo>
                      <a:pt x="2532" y="432"/>
                    </a:lnTo>
                    <a:lnTo>
                      <a:pt x="2538" y="432"/>
                    </a:lnTo>
                    <a:lnTo>
                      <a:pt x="2622" y="348"/>
                    </a:lnTo>
                    <a:lnTo>
                      <a:pt x="2592" y="354"/>
                    </a:lnTo>
                    <a:lnTo>
                      <a:pt x="2580" y="360"/>
                    </a:lnTo>
                    <a:lnTo>
                      <a:pt x="2574" y="366"/>
                    </a:lnTo>
                    <a:lnTo>
                      <a:pt x="2562" y="372"/>
                    </a:lnTo>
                    <a:lnTo>
                      <a:pt x="2556" y="378"/>
                    </a:lnTo>
                    <a:lnTo>
                      <a:pt x="2550" y="378"/>
                    </a:lnTo>
                    <a:lnTo>
                      <a:pt x="2550" y="372"/>
                    </a:lnTo>
                    <a:lnTo>
                      <a:pt x="2556" y="366"/>
                    </a:lnTo>
                    <a:lnTo>
                      <a:pt x="2568" y="360"/>
                    </a:lnTo>
                    <a:lnTo>
                      <a:pt x="2592" y="336"/>
                    </a:lnTo>
                    <a:lnTo>
                      <a:pt x="2604" y="330"/>
                    </a:lnTo>
                    <a:lnTo>
                      <a:pt x="2658" y="276"/>
                    </a:lnTo>
                    <a:lnTo>
                      <a:pt x="2670" y="288"/>
                    </a:lnTo>
                    <a:lnTo>
                      <a:pt x="2682" y="276"/>
                    </a:lnTo>
                    <a:lnTo>
                      <a:pt x="2682" y="288"/>
                    </a:lnTo>
                    <a:lnTo>
                      <a:pt x="2694" y="288"/>
                    </a:lnTo>
                    <a:lnTo>
                      <a:pt x="2700" y="282"/>
                    </a:lnTo>
                    <a:lnTo>
                      <a:pt x="2700" y="270"/>
                    </a:lnTo>
                    <a:lnTo>
                      <a:pt x="2724" y="276"/>
                    </a:lnTo>
                    <a:lnTo>
                      <a:pt x="2736" y="270"/>
                    </a:lnTo>
                    <a:lnTo>
                      <a:pt x="2742" y="270"/>
                    </a:lnTo>
                    <a:lnTo>
                      <a:pt x="2754" y="264"/>
                    </a:lnTo>
                    <a:lnTo>
                      <a:pt x="2772" y="264"/>
                    </a:lnTo>
                    <a:lnTo>
                      <a:pt x="2784" y="270"/>
                    </a:lnTo>
                    <a:lnTo>
                      <a:pt x="2790" y="276"/>
                    </a:lnTo>
                    <a:lnTo>
                      <a:pt x="2796" y="288"/>
                    </a:lnTo>
                    <a:lnTo>
                      <a:pt x="2772" y="294"/>
                    </a:lnTo>
                    <a:lnTo>
                      <a:pt x="2772" y="318"/>
                    </a:lnTo>
                    <a:lnTo>
                      <a:pt x="2742" y="318"/>
                    </a:lnTo>
                    <a:lnTo>
                      <a:pt x="2736" y="324"/>
                    </a:lnTo>
                    <a:lnTo>
                      <a:pt x="2736" y="360"/>
                    </a:lnTo>
                    <a:lnTo>
                      <a:pt x="2730" y="366"/>
                    </a:lnTo>
                    <a:lnTo>
                      <a:pt x="2718" y="36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72" name="Puerto Rico">
                <a:extLst>
                  <a:ext uri="{FF2B5EF4-FFF2-40B4-BE49-F238E27FC236}">
                    <a16:creationId xmlns:a16="http://schemas.microsoft.com/office/drawing/2014/main" id="{4ADC80AC-6D55-49FB-AC0D-0903D63C8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1931"/>
                <a:ext cx="35" cy="15"/>
              </a:xfrm>
              <a:custGeom>
                <a:avLst/>
                <a:gdLst>
                  <a:gd name="T0" fmla="*/ 2147483647 w 138"/>
                  <a:gd name="T1" fmla="*/ 2147483647 h 60"/>
                  <a:gd name="T2" fmla="*/ 2147483647 w 138"/>
                  <a:gd name="T3" fmla="*/ 2147483647 h 60"/>
                  <a:gd name="T4" fmla="*/ 2147483647 w 138"/>
                  <a:gd name="T5" fmla="*/ 0 h 60"/>
                  <a:gd name="T6" fmla="*/ 2147483647 w 138"/>
                  <a:gd name="T7" fmla="*/ 0 h 60"/>
                  <a:gd name="T8" fmla="*/ 2147483647 w 138"/>
                  <a:gd name="T9" fmla="*/ 2147483647 h 60"/>
                  <a:gd name="T10" fmla="*/ 0 w 138"/>
                  <a:gd name="T11" fmla="*/ 2147483647 h 60"/>
                  <a:gd name="T12" fmla="*/ 0 w 138"/>
                  <a:gd name="T13" fmla="*/ 2147483647 h 60"/>
                  <a:gd name="T14" fmla="*/ 2147483647 w 138"/>
                  <a:gd name="T15" fmla="*/ 2147483647 h 60"/>
                  <a:gd name="T16" fmla="*/ 2147483647 w 138"/>
                  <a:gd name="T17" fmla="*/ 2147483647 h 60"/>
                  <a:gd name="T18" fmla="*/ 2147483647 w 138"/>
                  <a:gd name="T19" fmla="*/ 2147483647 h 60"/>
                  <a:gd name="T20" fmla="*/ 2147483647 w 138"/>
                  <a:gd name="T21" fmla="*/ 2147483647 h 60"/>
                  <a:gd name="T22" fmla="*/ 2147483647 w 138"/>
                  <a:gd name="T23" fmla="*/ 2147483647 h 60"/>
                  <a:gd name="T24" fmla="*/ 2147483647 w 138"/>
                  <a:gd name="T25" fmla="*/ 2147483647 h 60"/>
                  <a:gd name="T26" fmla="*/ 2147483647 w 138"/>
                  <a:gd name="T27" fmla="*/ 2147483647 h 60"/>
                  <a:gd name="T28" fmla="*/ 2147483647 w 138"/>
                  <a:gd name="T29" fmla="*/ 2147483647 h 60"/>
                  <a:gd name="T30" fmla="*/ 2147483647 w 138"/>
                  <a:gd name="T31" fmla="*/ 2147483647 h 60"/>
                  <a:gd name="T32" fmla="*/ 2147483647 w 138"/>
                  <a:gd name="T33" fmla="*/ 2147483647 h 60"/>
                  <a:gd name="T34" fmla="*/ 2147483647 w 138"/>
                  <a:gd name="T35" fmla="*/ 2147483647 h 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8"/>
                  <a:gd name="T55" fmla="*/ 0 h 60"/>
                  <a:gd name="T56" fmla="*/ 138 w 138"/>
                  <a:gd name="T57" fmla="*/ 60 h 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8" h="60">
                    <a:moveTo>
                      <a:pt x="84" y="12"/>
                    </a:moveTo>
                    <a:lnTo>
                      <a:pt x="72" y="12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36" y="60"/>
                    </a:lnTo>
                    <a:lnTo>
                      <a:pt x="48" y="48"/>
                    </a:lnTo>
                    <a:lnTo>
                      <a:pt x="102" y="48"/>
                    </a:lnTo>
                    <a:lnTo>
                      <a:pt x="120" y="36"/>
                    </a:lnTo>
                    <a:lnTo>
                      <a:pt x="132" y="30"/>
                    </a:lnTo>
                    <a:lnTo>
                      <a:pt x="138" y="18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114" y="6"/>
                    </a:lnTo>
                    <a:lnTo>
                      <a:pt x="102" y="12"/>
                    </a:lnTo>
                    <a:lnTo>
                      <a:pt x="84" y="1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73" name="Panama">
                <a:extLst>
                  <a:ext uri="{FF2B5EF4-FFF2-40B4-BE49-F238E27FC236}">
                    <a16:creationId xmlns:a16="http://schemas.microsoft.com/office/drawing/2014/main" id="{2B58744E-4C27-4337-9921-044AFBBD1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7" y="2112"/>
                <a:ext cx="104" cy="50"/>
              </a:xfrm>
              <a:custGeom>
                <a:avLst/>
                <a:gdLst>
                  <a:gd name="T0" fmla="*/ 2147483647 w 408"/>
                  <a:gd name="T1" fmla="*/ 2147483647 h 198"/>
                  <a:gd name="T2" fmla="*/ 2147483647 w 408"/>
                  <a:gd name="T3" fmla="*/ 2147483647 h 198"/>
                  <a:gd name="T4" fmla="*/ 2147483647 w 408"/>
                  <a:gd name="T5" fmla="*/ 2147483647 h 198"/>
                  <a:gd name="T6" fmla="*/ 2147483647 w 408"/>
                  <a:gd name="T7" fmla="*/ 2147483647 h 198"/>
                  <a:gd name="T8" fmla="*/ 2147483647 w 408"/>
                  <a:gd name="T9" fmla="*/ 2147483647 h 198"/>
                  <a:gd name="T10" fmla="*/ 2147483647 w 408"/>
                  <a:gd name="T11" fmla="*/ 2147483647 h 198"/>
                  <a:gd name="T12" fmla="*/ 2147483647 w 408"/>
                  <a:gd name="T13" fmla="*/ 2147483647 h 198"/>
                  <a:gd name="T14" fmla="*/ 2147483647 w 408"/>
                  <a:gd name="T15" fmla="*/ 2147483647 h 198"/>
                  <a:gd name="T16" fmla="*/ 2147483647 w 408"/>
                  <a:gd name="T17" fmla="*/ 2147483647 h 198"/>
                  <a:gd name="T18" fmla="*/ 2147483647 w 408"/>
                  <a:gd name="T19" fmla="*/ 2147483647 h 198"/>
                  <a:gd name="T20" fmla="*/ 2147483647 w 408"/>
                  <a:gd name="T21" fmla="*/ 2147483647 h 198"/>
                  <a:gd name="T22" fmla="*/ 2147483647 w 408"/>
                  <a:gd name="T23" fmla="*/ 2147483647 h 198"/>
                  <a:gd name="T24" fmla="*/ 2147483647 w 408"/>
                  <a:gd name="T25" fmla="*/ 2147483647 h 198"/>
                  <a:gd name="T26" fmla="*/ 2147483647 w 408"/>
                  <a:gd name="T27" fmla="*/ 2147483647 h 198"/>
                  <a:gd name="T28" fmla="*/ 2147483647 w 408"/>
                  <a:gd name="T29" fmla="*/ 2147483647 h 198"/>
                  <a:gd name="T30" fmla="*/ 2147483647 w 408"/>
                  <a:gd name="T31" fmla="*/ 2147483647 h 198"/>
                  <a:gd name="T32" fmla="*/ 2147483647 w 408"/>
                  <a:gd name="T33" fmla="*/ 0 h 198"/>
                  <a:gd name="T34" fmla="*/ 2147483647 w 408"/>
                  <a:gd name="T35" fmla="*/ 2147483647 h 198"/>
                  <a:gd name="T36" fmla="*/ 2147483647 w 408"/>
                  <a:gd name="T37" fmla="*/ 2147483647 h 198"/>
                  <a:gd name="T38" fmla="*/ 2147483647 w 408"/>
                  <a:gd name="T39" fmla="*/ 2147483647 h 198"/>
                  <a:gd name="T40" fmla="*/ 2147483647 w 408"/>
                  <a:gd name="T41" fmla="*/ 2147483647 h 198"/>
                  <a:gd name="T42" fmla="*/ 2147483647 w 408"/>
                  <a:gd name="T43" fmla="*/ 2147483647 h 198"/>
                  <a:gd name="T44" fmla="*/ 2147483647 w 408"/>
                  <a:gd name="T45" fmla="*/ 2147483647 h 198"/>
                  <a:gd name="T46" fmla="*/ 2147483647 w 408"/>
                  <a:gd name="T47" fmla="*/ 2147483647 h 198"/>
                  <a:gd name="T48" fmla="*/ 2147483647 w 408"/>
                  <a:gd name="T49" fmla="*/ 2147483647 h 198"/>
                  <a:gd name="T50" fmla="*/ 2147483647 w 408"/>
                  <a:gd name="T51" fmla="*/ 2147483647 h 198"/>
                  <a:gd name="T52" fmla="*/ 2147483647 w 408"/>
                  <a:gd name="T53" fmla="*/ 2147483647 h 198"/>
                  <a:gd name="T54" fmla="*/ 2147483647 w 408"/>
                  <a:gd name="T55" fmla="*/ 2147483647 h 198"/>
                  <a:gd name="T56" fmla="*/ 0 w 408"/>
                  <a:gd name="T57" fmla="*/ 2147483647 h 198"/>
                  <a:gd name="T58" fmla="*/ 2147483647 w 408"/>
                  <a:gd name="T59" fmla="*/ 2147483647 h 198"/>
                  <a:gd name="T60" fmla="*/ 2147483647 w 408"/>
                  <a:gd name="T61" fmla="*/ 2147483647 h 198"/>
                  <a:gd name="T62" fmla="*/ 2147483647 w 408"/>
                  <a:gd name="T63" fmla="*/ 2147483647 h 198"/>
                  <a:gd name="T64" fmla="*/ 0 w 408"/>
                  <a:gd name="T65" fmla="*/ 2147483647 h 198"/>
                  <a:gd name="T66" fmla="*/ 2147483647 w 408"/>
                  <a:gd name="T67" fmla="*/ 2147483647 h 198"/>
                  <a:gd name="T68" fmla="*/ 2147483647 w 408"/>
                  <a:gd name="T69" fmla="*/ 2147483647 h 198"/>
                  <a:gd name="T70" fmla="*/ 2147483647 w 408"/>
                  <a:gd name="T71" fmla="*/ 2147483647 h 198"/>
                  <a:gd name="T72" fmla="*/ 2147483647 w 408"/>
                  <a:gd name="T73" fmla="*/ 2147483647 h 198"/>
                  <a:gd name="T74" fmla="*/ 2147483647 w 408"/>
                  <a:gd name="T75" fmla="*/ 2147483647 h 198"/>
                  <a:gd name="T76" fmla="*/ 2147483647 w 408"/>
                  <a:gd name="T77" fmla="*/ 2147483647 h 198"/>
                  <a:gd name="T78" fmla="*/ 2147483647 w 408"/>
                  <a:gd name="T79" fmla="*/ 2147483647 h 198"/>
                  <a:gd name="T80" fmla="*/ 2147483647 w 408"/>
                  <a:gd name="T81" fmla="*/ 2147483647 h 198"/>
                  <a:gd name="T82" fmla="*/ 2147483647 w 408"/>
                  <a:gd name="T83" fmla="*/ 2147483647 h 198"/>
                  <a:gd name="T84" fmla="*/ 2147483647 w 408"/>
                  <a:gd name="T85" fmla="*/ 2147483647 h 198"/>
                  <a:gd name="T86" fmla="*/ 2147483647 w 408"/>
                  <a:gd name="T87" fmla="*/ 2147483647 h 198"/>
                  <a:gd name="T88" fmla="*/ 2147483647 w 408"/>
                  <a:gd name="T89" fmla="*/ 2147483647 h 198"/>
                  <a:gd name="T90" fmla="*/ 2147483647 w 408"/>
                  <a:gd name="T91" fmla="*/ 2147483647 h 198"/>
                  <a:gd name="T92" fmla="*/ 2147483647 w 408"/>
                  <a:gd name="T93" fmla="*/ 2147483647 h 198"/>
                  <a:gd name="T94" fmla="*/ 2147483647 w 408"/>
                  <a:gd name="T95" fmla="*/ 2147483647 h 198"/>
                  <a:gd name="T96" fmla="*/ 2147483647 w 408"/>
                  <a:gd name="T97" fmla="*/ 2147483647 h 198"/>
                  <a:gd name="T98" fmla="*/ 2147483647 w 408"/>
                  <a:gd name="T99" fmla="*/ 2147483647 h 198"/>
                  <a:gd name="T100" fmla="*/ 2147483647 w 408"/>
                  <a:gd name="T101" fmla="*/ 2147483647 h 19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08"/>
                  <a:gd name="T154" fmla="*/ 0 h 198"/>
                  <a:gd name="T155" fmla="*/ 408 w 408"/>
                  <a:gd name="T156" fmla="*/ 198 h 19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08" h="198">
                    <a:moveTo>
                      <a:pt x="306" y="66"/>
                    </a:moveTo>
                    <a:lnTo>
                      <a:pt x="318" y="78"/>
                    </a:lnTo>
                    <a:lnTo>
                      <a:pt x="324" y="90"/>
                    </a:lnTo>
                    <a:lnTo>
                      <a:pt x="330" y="96"/>
                    </a:lnTo>
                    <a:lnTo>
                      <a:pt x="342" y="90"/>
                    </a:lnTo>
                    <a:lnTo>
                      <a:pt x="372" y="120"/>
                    </a:lnTo>
                    <a:lnTo>
                      <a:pt x="342" y="102"/>
                    </a:lnTo>
                    <a:lnTo>
                      <a:pt x="342" y="120"/>
                    </a:lnTo>
                    <a:lnTo>
                      <a:pt x="336" y="132"/>
                    </a:lnTo>
                    <a:lnTo>
                      <a:pt x="336" y="162"/>
                    </a:lnTo>
                    <a:lnTo>
                      <a:pt x="342" y="168"/>
                    </a:lnTo>
                    <a:lnTo>
                      <a:pt x="348" y="180"/>
                    </a:lnTo>
                    <a:lnTo>
                      <a:pt x="354" y="186"/>
                    </a:lnTo>
                    <a:lnTo>
                      <a:pt x="360" y="186"/>
                    </a:lnTo>
                    <a:lnTo>
                      <a:pt x="372" y="156"/>
                    </a:lnTo>
                    <a:lnTo>
                      <a:pt x="378" y="162"/>
                    </a:lnTo>
                    <a:lnTo>
                      <a:pt x="390" y="168"/>
                    </a:lnTo>
                    <a:lnTo>
                      <a:pt x="396" y="162"/>
                    </a:lnTo>
                    <a:lnTo>
                      <a:pt x="408" y="138"/>
                    </a:lnTo>
                    <a:lnTo>
                      <a:pt x="408" y="126"/>
                    </a:lnTo>
                    <a:lnTo>
                      <a:pt x="396" y="120"/>
                    </a:lnTo>
                    <a:lnTo>
                      <a:pt x="390" y="108"/>
                    </a:lnTo>
                    <a:lnTo>
                      <a:pt x="390" y="90"/>
                    </a:lnTo>
                    <a:lnTo>
                      <a:pt x="396" y="84"/>
                    </a:lnTo>
                    <a:lnTo>
                      <a:pt x="372" y="66"/>
                    </a:lnTo>
                    <a:lnTo>
                      <a:pt x="372" y="60"/>
                    </a:lnTo>
                    <a:lnTo>
                      <a:pt x="366" y="54"/>
                    </a:lnTo>
                    <a:lnTo>
                      <a:pt x="366" y="42"/>
                    </a:lnTo>
                    <a:lnTo>
                      <a:pt x="360" y="30"/>
                    </a:lnTo>
                    <a:lnTo>
                      <a:pt x="348" y="24"/>
                    </a:lnTo>
                    <a:lnTo>
                      <a:pt x="330" y="18"/>
                    </a:lnTo>
                    <a:lnTo>
                      <a:pt x="288" y="18"/>
                    </a:lnTo>
                    <a:lnTo>
                      <a:pt x="282" y="0"/>
                    </a:lnTo>
                    <a:lnTo>
                      <a:pt x="246" y="0"/>
                    </a:lnTo>
                    <a:lnTo>
                      <a:pt x="234" y="6"/>
                    </a:lnTo>
                    <a:lnTo>
                      <a:pt x="228" y="12"/>
                    </a:lnTo>
                    <a:lnTo>
                      <a:pt x="222" y="24"/>
                    </a:lnTo>
                    <a:lnTo>
                      <a:pt x="210" y="36"/>
                    </a:lnTo>
                    <a:lnTo>
                      <a:pt x="204" y="36"/>
                    </a:lnTo>
                    <a:lnTo>
                      <a:pt x="198" y="30"/>
                    </a:lnTo>
                    <a:lnTo>
                      <a:pt x="192" y="30"/>
                    </a:lnTo>
                    <a:lnTo>
                      <a:pt x="168" y="42"/>
                    </a:lnTo>
                    <a:lnTo>
                      <a:pt x="144" y="66"/>
                    </a:lnTo>
                    <a:lnTo>
                      <a:pt x="132" y="72"/>
                    </a:lnTo>
                    <a:lnTo>
                      <a:pt x="120" y="72"/>
                    </a:lnTo>
                    <a:lnTo>
                      <a:pt x="114" y="66"/>
                    </a:lnTo>
                    <a:lnTo>
                      <a:pt x="102" y="60"/>
                    </a:lnTo>
                    <a:lnTo>
                      <a:pt x="90" y="42"/>
                    </a:lnTo>
                    <a:lnTo>
                      <a:pt x="78" y="54"/>
                    </a:lnTo>
                    <a:lnTo>
                      <a:pt x="60" y="54"/>
                    </a:lnTo>
                    <a:lnTo>
                      <a:pt x="48" y="42"/>
                    </a:lnTo>
                    <a:lnTo>
                      <a:pt x="48" y="18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12" y="72"/>
                    </a:lnTo>
                    <a:lnTo>
                      <a:pt x="6" y="72"/>
                    </a:lnTo>
                    <a:lnTo>
                      <a:pt x="6" y="96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48" y="102"/>
                    </a:lnTo>
                    <a:lnTo>
                      <a:pt x="60" y="120"/>
                    </a:lnTo>
                    <a:lnTo>
                      <a:pt x="90" y="114"/>
                    </a:lnTo>
                    <a:lnTo>
                      <a:pt x="90" y="126"/>
                    </a:lnTo>
                    <a:lnTo>
                      <a:pt x="84" y="132"/>
                    </a:lnTo>
                    <a:lnTo>
                      <a:pt x="84" y="150"/>
                    </a:lnTo>
                    <a:lnTo>
                      <a:pt x="90" y="156"/>
                    </a:lnTo>
                    <a:lnTo>
                      <a:pt x="108" y="156"/>
                    </a:lnTo>
                    <a:lnTo>
                      <a:pt x="114" y="150"/>
                    </a:lnTo>
                    <a:lnTo>
                      <a:pt x="120" y="150"/>
                    </a:lnTo>
                    <a:lnTo>
                      <a:pt x="120" y="132"/>
                    </a:lnTo>
                    <a:lnTo>
                      <a:pt x="138" y="126"/>
                    </a:lnTo>
                    <a:lnTo>
                      <a:pt x="138" y="150"/>
                    </a:lnTo>
                    <a:lnTo>
                      <a:pt x="144" y="168"/>
                    </a:lnTo>
                    <a:lnTo>
                      <a:pt x="144" y="180"/>
                    </a:lnTo>
                    <a:lnTo>
                      <a:pt x="150" y="192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80" y="192"/>
                    </a:lnTo>
                    <a:lnTo>
                      <a:pt x="198" y="174"/>
                    </a:lnTo>
                    <a:lnTo>
                      <a:pt x="204" y="174"/>
                    </a:lnTo>
                    <a:lnTo>
                      <a:pt x="198" y="168"/>
                    </a:lnTo>
                    <a:lnTo>
                      <a:pt x="186" y="162"/>
                    </a:lnTo>
                    <a:lnTo>
                      <a:pt x="180" y="150"/>
                    </a:lnTo>
                    <a:lnTo>
                      <a:pt x="174" y="144"/>
                    </a:lnTo>
                    <a:lnTo>
                      <a:pt x="168" y="132"/>
                    </a:lnTo>
                    <a:lnTo>
                      <a:pt x="162" y="126"/>
                    </a:lnTo>
                    <a:lnTo>
                      <a:pt x="186" y="102"/>
                    </a:lnTo>
                    <a:lnTo>
                      <a:pt x="222" y="84"/>
                    </a:lnTo>
                    <a:lnTo>
                      <a:pt x="228" y="72"/>
                    </a:lnTo>
                    <a:lnTo>
                      <a:pt x="246" y="54"/>
                    </a:lnTo>
                    <a:lnTo>
                      <a:pt x="258" y="48"/>
                    </a:lnTo>
                    <a:lnTo>
                      <a:pt x="276" y="54"/>
                    </a:lnTo>
                    <a:lnTo>
                      <a:pt x="288" y="60"/>
                    </a:lnTo>
                    <a:lnTo>
                      <a:pt x="306" y="6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74" name="Nicaragua">
                <a:extLst>
                  <a:ext uri="{FF2B5EF4-FFF2-40B4-BE49-F238E27FC236}">
                    <a16:creationId xmlns:a16="http://schemas.microsoft.com/office/drawing/2014/main" id="{279E5A9D-67FF-4A49-AB09-FBF025C88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" y="2004"/>
                <a:ext cx="83" cy="85"/>
              </a:xfrm>
              <a:custGeom>
                <a:avLst/>
                <a:gdLst>
                  <a:gd name="T0" fmla="*/ 2147483647 w 324"/>
                  <a:gd name="T1" fmla="*/ 2147483647 h 330"/>
                  <a:gd name="T2" fmla="*/ 2147483647 w 324"/>
                  <a:gd name="T3" fmla="*/ 0 h 330"/>
                  <a:gd name="T4" fmla="*/ 2147483647 w 324"/>
                  <a:gd name="T5" fmla="*/ 2147483647 h 330"/>
                  <a:gd name="T6" fmla="*/ 2147483647 w 324"/>
                  <a:gd name="T7" fmla="*/ 2147483647 h 330"/>
                  <a:gd name="T8" fmla="*/ 2147483647 w 324"/>
                  <a:gd name="T9" fmla="*/ 0 h 330"/>
                  <a:gd name="T10" fmla="*/ 2147483647 w 324"/>
                  <a:gd name="T11" fmla="*/ 2147483647 h 330"/>
                  <a:gd name="T12" fmla="*/ 2147483647 w 324"/>
                  <a:gd name="T13" fmla="*/ 2147483647 h 330"/>
                  <a:gd name="T14" fmla="*/ 2147483647 w 324"/>
                  <a:gd name="T15" fmla="*/ 2147483647 h 330"/>
                  <a:gd name="T16" fmla="*/ 2147483647 w 324"/>
                  <a:gd name="T17" fmla="*/ 2147483647 h 330"/>
                  <a:gd name="T18" fmla="*/ 2147483647 w 324"/>
                  <a:gd name="T19" fmla="*/ 2147483647 h 330"/>
                  <a:gd name="T20" fmla="*/ 2147483647 w 324"/>
                  <a:gd name="T21" fmla="*/ 2147483647 h 330"/>
                  <a:gd name="T22" fmla="*/ 2147483647 w 324"/>
                  <a:gd name="T23" fmla="*/ 2147483647 h 330"/>
                  <a:gd name="T24" fmla="*/ 2147483647 w 324"/>
                  <a:gd name="T25" fmla="*/ 2147483647 h 330"/>
                  <a:gd name="T26" fmla="*/ 2147483647 w 324"/>
                  <a:gd name="T27" fmla="*/ 2147483647 h 330"/>
                  <a:gd name="T28" fmla="*/ 2147483647 w 324"/>
                  <a:gd name="T29" fmla="*/ 2147483647 h 330"/>
                  <a:gd name="T30" fmla="*/ 2147483647 w 324"/>
                  <a:gd name="T31" fmla="*/ 2147483647 h 330"/>
                  <a:gd name="T32" fmla="*/ 2147483647 w 324"/>
                  <a:gd name="T33" fmla="*/ 2147483647 h 330"/>
                  <a:gd name="T34" fmla="*/ 2147483647 w 324"/>
                  <a:gd name="T35" fmla="*/ 2147483647 h 330"/>
                  <a:gd name="T36" fmla="*/ 2147483647 w 324"/>
                  <a:gd name="T37" fmla="*/ 2147483647 h 330"/>
                  <a:gd name="T38" fmla="*/ 2147483647 w 324"/>
                  <a:gd name="T39" fmla="*/ 2147483647 h 330"/>
                  <a:gd name="T40" fmla="*/ 2147483647 w 324"/>
                  <a:gd name="T41" fmla="*/ 2147483647 h 330"/>
                  <a:gd name="T42" fmla="*/ 2147483647 w 324"/>
                  <a:gd name="T43" fmla="*/ 2147483647 h 330"/>
                  <a:gd name="T44" fmla="*/ 2147483647 w 324"/>
                  <a:gd name="T45" fmla="*/ 2147483647 h 330"/>
                  <a:gd name="T46" fmla="*/ 2147483647 w 324"/>
                  <a:gd name="T47" fmla="*/ 2147483647 h 330"/>
                  <a:gd name="T48" fmla="*/ 2147483647 w 324"/>
                  <a:gd name="T49" fmla="*/ 2147483647 h 330"/>
                  <a:gd name="T50" fmla="*/ 2147483647 w 324"/>
                  <a:gd name="T51" fmla="*/ 2147483647 h 330"/>
                  <a:gd name="T52" fmla="*/ 2147483647 w 324"/>
                  <a:gd name="T53" fmla="*/ 2147483647 h 330"/>
                  <a:gd name="T54" fmla="*/ 2147483647 w 324"/>
                  <a:gd name="T55" fmla="*/ 2147483647 h 330"/>
                  <a:gd name="T56" fmla="*/ 2147483647 w 324"/>
                  <a:gd name="T57" fmla="*/ 2147483647 h 330"/>
                  <a:gd name="T58" fmla="*/ 2147483647 w 324"/>
                  <a:gd name="T59" fmla="*/ 2147483647 h 330"/>
                  <a:gd name="T60" fmla="*/ 2147483647 w 324"/>
                  <a:gd name="T61" fmla="*/ 2147483647 h 330"/>
                  <a:gd name="T62" fmla="*/ 2147483647 w 324"/>
                  <a:gd name="T63" fmla="*/ 2147483647 h 330"/>
                  <a:gd name="T64" fmla="*/ 2147483647 w 324"/>
                  <a:gd name="T65" fmla="*/ 2147483647 h 330"/>
                  <a:gd name="T66" fmla="*/ 2147483647 w 324"/>
                  <a:gd name="T67" fmla="*/ 2147483647 h 330"/>
                  <a:gd name="T68" fmla="*/ 2147483647 w 324"/>
                  <a:gd name="T69" fmla="*/ 2147483647 h 330"/>
                  <a:gd name="T70" fmla="*/ 2147483647 w 324"/>
                  <a:gd name="T71" fmla="*/ 2147483647 h 330"/>
                  <a:gd name="T72" fmla="*/ 2147483647 w 324"/>
                  <a:gd name="T73" fmla="*/ 2147483647 h 330"/>
                  <a:gd name="T74" fmla="*/ 2147483647 w 324"/>
                  <a:gd name="T75" fmla="*/ 2147483647 h 330"/>
                  <a:gd name="T76" fmla="*/ 2147483647 w 324"/>
                  <a:gd name="T77" fmla="*/ 2147483647 h 330"/>
                  <a:gd name="T78" fmla="*/ 2147483647 w 324"/>
                  <a:gd name="T79" fmla="*/ 2147483647 h 330"/>
                  <a:gd name="T80" fmla="*/ 2147483647 w 324"/>
                  <a:gd name="T81" fmla="*/ 2147483647 h 3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4"/>
                  <a:gd name="T124" fmla="*/ 0 h 330"/>
                  <a:gd name="T125" fmla="*/ 324 w 324"/>
                  <a:gd name="T126" fmla="*/ 330 h 3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4" h="330">
                    <a:moveTo>
                      <a:pt x="324" y="18"/>
                    </a:moveTo>
                    <a:lnTo>
                      <a:pt x="318" y="12"/>
                    </a:lnTo>
                    <a:lnTo>
                      <a:pt x="318" y="6"/>
                    </a:lnTo>
                    <a:lnTo>
                      <a:pt x="312" y="0"/>
                    </a:lnTo>
                    <a:lnTo>
                      <a:pt x="264" y="0"/>
                    </a:lnTo>
                    <a:lnTo>
                      <a:pt x="264" y="6"/>
                    </a:lnTo>
                    <a:lnTo>
                      <a:pt x="252" y="18"/>
                    </a:lnTo>
                    <a:lnTo>
                      <a:pt x="240" y="18"/>
                    </a:lnTo>
                    <a:lnTo>
                      <a:pt x="222" y="0"/>
                    </a:lnTo>
                    <a:lnTo>
                      <a:pt x="210" y="0"/>
                    </a:lnTo>
                    <a:lnTo>
                      <a:pt x="198" y="12"/>
                    </a:lnTo>
                    <a:lnTo>
                      <a:pt x="198" y="30"/>
                    </a:lnTo>
                    <a:lnTo>
                      <a:pt x="180" y="30"/>
                    </a:lnTo>
                    <a:lnTo>
                      <a:pt x="168" y="54"/>
                    </a:lnTo>
                    <a:lnTo>
                      <a:pt x="144" y="78"/>
                    </a:lnTo>
                    <a:lnTo>
                      <a:pt x="126" y="78"/>
                    </a:lnTo>
                    <a:lnTo>
                      <a:pt x="120" y="72"/>
                    </a:lnTo>
                    <a:lnTo>
                      <a:pt x="120" y="66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96" y="84"/>
                    </a:lnTo>
                    <a:lnTo>
                      <a:pt x="60" y="84"/>
                    </a:lnTo>
                    <a:lnTo>
                      <a:pt x="54" y="90"/>
                    </a:lnTo>
                    <a:lnTo>
                      <a:pt x="54" y="102"/>
                    </a:lnTo>
                    <a:lnTo>
                      <a:pt x="60" y="108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48" y="126"/>
                    </a:lnTo>
                    <a:lnTo>
                      <a:pt x="48" y="144"/>
                    </a:lnTo>
                    <a:lnTo>
                      <a:pt x="36" y="150"/>
                    </a:lnTo>
                    <a:lnTo>
                      <a:pt x="0" y="150"/>
                    </a:lnTo>
                    <a:lnTo>
                      <a:pt x="48" y="204"/>
                    </a:lnTo>
                    <a:lnTo>
                      <a:pt x="48" y="210"/>
                    </a:lnTo>
                    <a:lnTo>
                      <a:pt x="54" y="216"/>
                    </a:lnTo>
                    <a:lnTo>
                      <a:pt x="54" y="228"/>
                    </a:lnTo>
                    <a:lnTo>
                      <a:pt x="66" y="252"/>
                    </a:lnTo>
                    <a:lnTo>
                      <a:pt x="72" y="258"/>
                    </a:lnTo>
                    <a:lnTo>
                      <a:pt x="96" y="270"/>
                    </a:lnTo>
                    <a:lnTo>
                      <a:pt x="108" y="282"/>
                    </a:lnTo>
                    <a:lnTo>
                      <a:pt x="114" y="294"/>
                    </a:lnTo>
                    <a:lnTo>
                      <a:pt x="138" y="294"/>
                    </a:lnTo>
                    <a:lnTo>
                      <a:pt x="132" y="294"/>
                    </a:lnTo>
                    <a:lnTo>
                      <a:pt x="120" y="282"/>
                    </a:lnTo>
                    <a:lnTo>
                      <a:pt x="120" y="276"/>
                    </a:lnTo>
                    <a:lnTo>
                      <a:pt x="126" y="270"/>
                    </a:lnTo>
                    <a:lnTo>
                      <a:pt x="138" y="270"/>
                    </a:lnTo>
                    <a:lnTo>
                      <a:pt x="138" y="264"/>
                    </a:lnTo>
                    <a:lnTo>
                      <a:pt x="132" y="258"/>
                    </a:lnTo>
                    <a:lnTo>
                      <a:pt x="126" y="258"/>
                    </a:lnTo>
                    <a:lnTo>
                      <a:pt x="120" y="264"/>
                    </a:lnTo>
                    <a:lnTo>
                      <a:pt x="114" y="264"/>
                    </a:lnTo>
                    <a:lnTo>
                      <a:pt x="114" y="222"/>
                    </a:lnTo>
                    <a:lnTo>
                      <a:pt x="120" y="222"/>
                    </a:lnTo>
                    <a:lnTo>
                      <a:pt x="132" y="228"/>
                    </a:lnTo>
                    <a:lnTo>
                      <a:pt x="144" y="240"/>
                    </a:lnTo>
                    <a:lnTo>
                      <a:pt x="156" y="246"/>
                    </a:lnTo>
                    <a:lnTo>
                      <a:pt x="180" y="270"/>
                    </a:lnTo>
                    <a:lnTo>
                      <a:pt x="192" y="306"/>
                    </a:lnTo>
                    <a:lnTo>
                      <a:pt x="210" y="306"/>
                    </a:lnTo>
                    <a:lnTo>
                      <a:pt x="216" y="312"/>
                    </a:lnTo>
                    <a:lnTo>
                      <a:pt x="222" y="312"/>
                    </a:lnTo>
                    <a:lnTo>
                      <a:pt x="222" y="318"/>
                    </a:lnTo>
                    <a:lnTo>
                      <a:pt x="234" y="330"/>
                    </a:lnTo>
                    <a:lnTo>
                      <a:pt x="270" y="330"/>
                    </a:lnTo>
                    <a:lnTo>
                      <a:pt x="270" y="324"/>
                    </a:lnTo>
                    <a:lnTo>
                      <a:pt x="258" y="312"/>
                    </a:lnTo>
                    <a:lnTo>
                      <a:pt x="252" y="300"/>
                    </a:lnTo>
                    <a:lnTo>
                      <a:pt x="252" y="276"/>
                    </a:lnTo>
                    <a:lnTo>
                      <a:pt x="264" y="264"/>
                    </a:lnTo>
                    <a:lnTo>
                      <a:pt x="270" y="264"/>
                    </a:lnTo>
                    <a:lnTo>
                      <a:pt x="270" y="246"/>
                    </a:lnTo>
                    <a:lnTo>
                      <a:pt x="264" y="234"/>
                    </a:lnTo>
                    <a:lnTo>
                      <a:pt x="264" y="222"/>
                    </a:lnTo>
                    <a:lnTo>
                      <a:pt x="270" y="174"/>
                    </a:lnTo>
                    <a:lnTo>
                      <a:pt x="282" y="192"/>
                    </a:lnTo>
                    <a:lnTo>
                      <a:pt x="288" y="108"/>
                    </a:lnTo>
                    <a:lnTo>
                      <a:pt x="288" y="102"/>
                    </a:lnTo>
                    <a:lnTo>
                      <a:pt x="294" y="96"/>
                    </a:lnTo>
                    <a:lnTo>
                      <a:pt x="306" y="72"/>
                    </a:lnTo>
                    <a:lnTo>
                      <a:pt x="312" y="66"/>
                    </a:lnTo>
                    <a:lnTo>
                      <a:pt x="324" y="42"/>
                    </a:lnTo>
                    <a:lnTo>
                      <a:pt x="324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75" name="Newfoundland">
                <a:extLst>
                  <a:ext uri="{FF2B5EF4-FFF2-40B4-BE49-F238E27FC236}">
                    <a16:creationId xmlns:a16="http://schemas.microsoft.com/office/drawing/2014/main" id="{9560EDDA-812A-4F22-BF4A-2B837A669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2" y="1254"/>
                <a:ext cx="109" cy="98"/>
              </a:xfrm>
              <a:custGeom>
                <a:avLst/>
                <a:gdLst>
                  <a:gd name="T0" fmla="*/ 2147483647 w 426"/>
                  <a:gd name="T1" fmla="*/ 2147483647 h 384"/>
                  <a:gd name="T2" fmla="*/ 2147483647 w 426"/>
                  <a:gd name="T3" fmla="*/ 2147483647 h 384"/>
                  <a:gd name="T4" fmla="*/ 2147483647 w 426"/>
                  <a:gd name="T5" fmla="*/ 0 h 384"/>
                  <a:gd name="T6" fmla="*/ 2147483647 w 426"/>
                  <a:gd name="T7" fmla="*/ 2147483647 h 384"/>
                  <a:gd name="T8" fmla="*/ 2147483647 w 426"/>
                  <a:gd name="T9" fmla="*/ 2147483647 h 384"/>
                  <a:gd name="T10" fmla="*/ 2147483647 w 426"/>
                  <a:gd name="T11" fmla="*/ 2147483647 h 384"/>
                  <a:gd name="T12" fmla="*/ 2147483647 w 426"/>
                  <a:gd name="T13" fmla="*/ 2147483647 h 384"/>
                  <a:gd name="T14" fmla="*/ 2147483647 w 426"/>
                  <a:gd name="T15" fmla="*/ 2147483647 h 384"/>
                  <a:gd name="T16" fmla="*/ 2147483647 w 426"/>
                  <a:gd name="T17" fmla="*/ 2147483647 h 384"/>
                  <a:gd name="T18" fmla="*/ 2147483647 w 426"/>
                  <a:gd name="T19" fmla="*/ 2147483647 h 384"/>
                  <a:gd name="T20" fmla="*/ 2147483647 w 426"/>
                  <a:gd name="T21" fmla="*/ 2147483647 h 384"/>
                  <a:gd name="T22" fmla="*/ 2147483647 w 426"/>
                  <a:gd name="T23" fmla="*/ 2147483647 h 384"/>
                  <a:gd name="T24" fmla="*/ 2147483647 w 426"/>
                  <a:gd name="T25" fmla="*/ 2147483647 h 384"/>
                  <a:gd name="T26" fmla="*/ 2147483647 w 426"/>
                  <a:gd name="T27" fmla="*/ 2147483647 h 384"/>
                  <a:gd name="T28" fmla="*/ 2147483647 w 426"/>
                  <a:gd name="T29" fmla="*/ 2147483647 h 384"/>
                  <a:gd name="T30" fmla="*/ 2147483647 w 426"/>
                  <a:gd name="T31" fmla="*/ 2147483647 h 384"/>
                  <a:gd name="T32" fmla="*/ 2147483647 w 426"/>
                  <a:gd name="T33" fmla="*/ 2147483647 h 384"/>
                  <a:gd name="T34" fmla="*/ 2147483647 w 426"/>
                  <a:gd name="T35" fmla="*/ 2147483647 h 384"/>
                  <a:gd name="T36" fmla="*/ 2147483647 w 426"/>
                  <a:gd name="T37" fmla="*/ 2147483647 h 384"/>
                  <a:gd name="T38" fmla="*/ 2147483647 w 426"/>
                  <a:gd name="T39" fmla="*/ 2147483647 h 384"/>
                  <a:gd name="T40" fmla="*/ 2147483647 w 426"/>
                  <a:gd name="T41" fmla="*/ 2147483647 h 384"/>
                  <a:gd name="T42" fmla="*/ 2147483647 w 426"/>
                  <a:gd name="T43" fmla="*/ 2147483647 h 384"/>
                  <a:gd name="T44" fmla="*/ 2147483647 w 426"/>
                  <a:gd name="T45" fmla="*/ 2147483647 h 384"/>
                  <a:gd name="T46" fmla="*/ 2147483647 w 426"/>
                  <a:gd name="T47" fmla="*/ 2147483647 h 384"/>
                  <a:gd name="T48" fmla="*/ 2147483647 w 426"/>
                  <a:gd name="T49" fmla="*/ 2147483647 h 384"/>
                  <a:gd name="T50" fmla="*/ 2147483647 w 426"/>
                  <a:gd name="T51" fmla="*/ 2147483647 h 384"/>
                  <a:gd name="T52" fmla="*/ 2147483647 w 426"/>
                  <a:gd name="T53" fmla="*/ 2147483647 h 384"/>
                  <a:gd name="T54" fmla="*/ 2147483647 w 426"/>
                  <a:gd name="T55" fmla="*/ 2147483647 h 384"/>
                  <a:gd name="T56" fmla="*/ 2147483647 w 426"/>
                  <a:gd name="T57" fmla="*/ 2147483647 h 384"/>
                  <a:gd name="T58" fmla="*/ 2147483647 w 426"/>
                  <a:gd name="T59" fmla="*/ 2147483647 h 384"/>
                  <a:gd name="T60" fmla="*/ 2147483647 w 426"/>
                  <a:gd name="T61" fmla="*/ 2147483647 h 384"/>
                  <a:gd name="T62" fmla="*/ 2147483647 w 426"/>
                  <a:gd name="T63" fmla="*/ 2147483647 h 384"/>
                  <a:gd name="T64" fmla="*/ 2147483647 w 426"/>
                  <a:gd name="T65" fmla="*/ 2147483647 h 384"/>
                  <a:gd name="T66" fmla="*/ 2147483647 w 426"/>
                  <a:gd name="T67" fmla="*/ 2147483647 h 384"/>
                  <a:gd name="T68" fmla="*/ 2147483647 w 426"/>
                  <a:gd name="T69" fmla="*/ 2147483647 h 384"/>
                  <a:gd name="T70" fmla="*/ 2147483647 w 426"/>
                  <a:gd name="T71" fmla="*/ 2147483647 h 384"/>
                  <a:gd name="T72" fmla="*/ 2147483647 w 426"/>
                  <a:gd name="T73" fmla="*/ 2147483647 h 384"/>
                  <a:gd name="T74" fmla="*/ 2147483647 w 426"/>
                  <a:gd name="T75" fmla="*/ 2147483647 h 384"/>
                  <a:gd name="T76" fmla="*/ 2147483647 w 426"/>
                  <a:gd name="T77" fmla="*/ 2147483647 h 384"/>
                  <a:gd name="T78" fmla="*/ 2147483647 w 426"/>
                  <a:gd name="T79" fmla="*/ 2147483647 h 384"/>
                  <a:gd name="T80" fmla="*/ 2147483647 w 426"/>
                  <a:gd name="T81" fmla="*/ 2147483647 h 384"/>
                  <a:gd name="T82" fmla="*/ 2147483647 w 426"/>
                  <a:gd name="T83" fmla="*/ 2147483647 h 3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6"/>
                  <a:gd name="T127" fmla="*/ 0 h 384"/>
                  <a:gd name="T128" fmla="*/ 426 w 426"/>
                  <a:gd name="T129" fmla="*/ 384 h 3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6" h="384">
                    <a:moveTo>
                      <a:pt x="258" y="18"/>
                    </a:moveTo>
                    <a:lnTo>
                      <a:pt x="270" y="12"/>
                    </a:lnTo>
                    <a:lnTo>
                      <a:pt x="276" y="12"/>
                    </a:lnTo>
                    <a:lnTo>
                      <a:pt x="294" y="6"/>
                    </a:lnTo>
                    <a:lnTo>
                      <a:pt x="306" y="0"/>
                    </a:lnTo>
                    <a:lnTo>
                      <a:pt x="330" y="0"/>
                    </a:lnTo>
                    <a:lnTo>
                      <a:pt x="342" y="6"/>
                    </a:lnTo>
                    <a:lnTo>
                      <a:pt x="342" y="18"/>
                    </a:lnTo>
                    <a:lnTo>
                      <a:pt x="336" y="24"/>
                    </a:lnTo>
                    <a:lnTo>
                      <a:pt x="312" y="42"/>
                    </a:lnTo>
                    <a:lnTo>
                      <a:pt x="312" y="48"/>
                    </a:lnTo>
                    <a:lnTo>
                      <a:pt x="306" y="54"/>
                    </a:lnTo>
                    <a:lnTo>
                      <a:pt x="300" y="72"/>
                    </a:lnTo>
                    <a:lnTo>
                      <a:pt x="276" y="96"/>
                    </a:lnTo>
                    <a:lnTo>
                      <a:pt x="258" y="102"/>
                    </a:lnTo>
                    <a:lnTo>
                      <a:pt x="246" y="102"/>
                    </a:lnTo>
                    <a:lnTo>
                      <a:pt x="210" y="150"/>
                    </a:lnTo>
                    <a:lnTo>
                      <a:pt x="210" y="174"/>
                    </a:lnTo>
                    <a:lnTo>
                      <a:pt x="234" y="156"/>
                    </a:lnTo>
                    <a:lnTo>
                      <a:pt x="264" y="108"/>
                    </a:lnTo>
                    <a:lnTo>
                      <a:pt x="282" y="126"/>
                    </a:lnTo>
                    <a:lnTo>
                      <a:pt x="306" y="138"/>
                    </a:lnTo>
                    <a:lnTo>
                      <a:pt x="294" y="168"/>
                    </a:lnTo>
                    <a:lnTo>
                      <a:pt x="324" y="168"/>
                    </a:lnTo>
                    <a:lnTo>
                      <a:pt x="330" y="192"/>
                    </a:lnTo>
                    <a:lnTo>
                      <a:pt x="384" y="162"/>
                    </a:lnTo>
                    <a:lnTo>
                      <a:pt x="402" y="174"/>
                    </a:lnTo>
                    <a:lnTo>
                      <a:pt x="396" y="180"/>
                    </a:lnTo>
                    <a:lnTo>
                      <a:pt x="390" y="192"/>
                    </a:lnTo>
                    <a:lnTo>
                      <a:pt x="378" y="204"/>
                    </a:lnTo>
                    <a:lnTo>
                      <a:pt x="372" y="204"/>
                    </a:lnTo>
                    <a:lnTo>
                      <a:pt x="384" y="204"/>
                    </a:lnTo>
                    <a:lnTo>
                      <a:pt x="396" y="210"/>
                    </a:lnTo>
                    <a:lnTo>
                      <a:pt x="408" y="210"/>
                    </a:lnTo>
                    <a:lnTo>
                      <a:pt x="408" y="216"/>
                    </a:lnTo>
                    <a:lnTo>
                      <a:pt x="396" y="240"/>
                    </a:lnTo>
                    <a:lnTo>
                      <a:pt x="384" y="252"/>
                    </a:lnTo>
                    <a:lnTo>
                      <a:pt x="378" y="264"/>
                    </a:lnTo>
                    <a:lnTo>
                      <a:pt x="366" y="276"/>
                    </a:lnTo>
                    <a:lnTo>
                      <a:pt x="360" y="288"/>
                    </a:lnTo>
                    <a:lnTo>
                      <a:pt x="354" y="294"/>
                    </a:lnTo>
                    <a:lnTo>
                      <a:pt x="390" y="294"/>
                    </a:lnTo>
                    <a:lnTo>
                      <a:pt x="354" y="312"/>
                    </a:lnTo>
                    <a:lnTo>
                      <a:pt x="384" y="312"/>
                    </a:lnTo>
                    <a:lnTo>
                      <a:pt x="420" y="300"/>
                    </a:lnTo>
                    <a:lnTo>
                      <a:pt x="426" y="324"/>
                    </a:lnTo>
                    <a:lnTo>
                      <a:pt x="360" y="384"/>
                    </a:lnTo>
                    <a:lnTo>
                      <a:pt x="318" y="378"/>
                    </a:lnTo>
                    <a:lnTo>
                      <a:pt x="336" y="354"/>
                    </a:lnTo>
                    <a:lnTo>
                      <a:pt x="306" y="360"/>
                    </a:lnTo>
                    <a:lnTo>
                      <a:pt x="300" y="348"/>
                    </a:lnTo>
                    <a:lnTo>
                      <a:pt x="228" y="360"/>
                    </a:lnTo>
                    <a:lnTo>
                      <a:pt x="192" y="354"/>
                    </a:lnTo>
                    <a:lnTo>
                      <a:pt x="186" y="348"/>
                    </a:lnTo>
                    <a:lnTo>
                      <a:pt x="228" y="336"/>
                    </a:lnTo>
                    <a:lnTo>
                      <a:pt x="234" y="330"/>
                    </a:lnTo>
                    <a:lnTo>
                      <a:pt x="234" y="324"/>
                    </a:lnTo>
                    <a:lnTo>
                      <a:pt x="228" y="324"/>
                    </a:lnTo>
                    <a:lnTo>
                      <a:pt x="222" y="318"/>
                    </a:lnTo>
                    <a:lnTo>
                      <a:pt x="198" y="318"/>
                    </a:lnTo>
                    <a:lnTo>
                      <a:pt x="162" y="312"/>
                    </a:lnTo>
                    <a:lnTo>
                      <a:pt x="126" y="300"/>
                    </a:lnTo>
                    <a:lnTo>
                      <a:pt x="96" y="294"/>
                    </a:lnTo>
                    <a:lnTo>
                      <a:pt x="78" y="294"/>
                    </a:lnTo>
                    <a:lnTo>
                      <a:pt x="72" y="300"/>
                    </a:lnTo>
                    <a:lnTo>
                      <a:pt x="48" y="300"/>
                    </a:lnTo>
                    <a:lnTo>
                      <a:pt x="36" y="30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6" y="294"/>
                    </a:lnTo>
                    <a:lnTo>
                      <a:pt x="18" y="282"/>
                    </a:lnTo>
                    <a:lnTo>
                      <a:pt x="24" y="282"/>
                    </a:lnTo>
                    <a:lnTo>
                      <a:pt x="30" y="276"/>
                    </a:lnTo>
                    <a:lnTo>
                      <a:pt x="42" y="276"/>
                    </a:lnTo>
                    <a:lnTo>
                      <a:pt x="30" y="276"/>
                    </a:lnTo>
                    <a:lnTo>
                      <a:pt x="12" y="270"/>
                    </a:lnTo>
                    <a:lnTo>
                      <a:pt x="0" y="258"/>
                    </a:lnTo>
                    <a:lnTo>
                      <a:pt x="6" y="252"/>
                    </a:lnTo>
                    <a:lnTo>
                      <a:pt x="18" y="252"/>
                    </a:lnTo>
                    <a:lnTo>
                      <a:pt x="54" y="234"/>
                    </a:lnTo>
                    <a:lnTo>
                      <a:pt x="60" y="228"/>
                    </a:lnTo>
                    <a:lnTo>
                      <a:pt x="66" y="228"/>
                    </a:lnTo>
                    <a:lnTo>
                      <a:pt x="204" y="90"/>
                    </a:lnTo>
                    <a:lnTo>
                      <a:pt x="258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76" name="Mexico">
                <a:extLst>
                  <a:ext uri="{FF2B5EF4-FFF2-40B4-BE49-F238E27FC236}">
                    <a16:creationId xmlns:a16="http://schemas.microsoft.com/office/drawing/2014/main" id="{99F4E34C-A25C-4A70-985A-CB158EE0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" y="1637"/>
                <a:ext cx="476" cy="373"/>
              </a:xfrm>
              <a:custGeom>
                <a:avLst/>
                <a:gdLst>
                  <a:gd name="T0" fmla="*/ 2147483647 w 1860"/>
                  <a:gd name="T1" fmla="*/ 2147483647 h 1458"/>
                  <a:gd name="T2" fmla="*/ 2147483647 w 1860"/>
                  <a:gd name="T3" fmla="*/ 2147483647 h 1458"/>
                  <a:gd name="T4" fmla="*/ 2147483647 w 1860"/>
                  <a:gd name="T5" fmla="*/ 2147483647 h 1458"/>
                  <a:gd name="T6" fmla="*/ 2147483647 w 1860"/>
                  <a:gd name="T7" fmla="*/ 2147483647 h 1458"/>
                  <a:gd name="T8" fmla="*/ 2147483647 w 1860"/>
                  <a:gd name="T9" fmla="*/ 2147483647 h 1458"/>
                  <a:gd name="T10" fmla="*/ 2147483647 w 1860"/>
                  <a:gd name="T11" fmla="*/ 2147483647 h 1458"/>
                  <a:gd name="T12" fmla="*/ 2147483647 w 1860"/>
                  <a:gd name="T13" fmla="*/ 2147483647 h 1458"/>
                  <a:gd name="T14" fmla="*/ 2147483647 w 1860"/>
                  <a:gd name="T15" fmla="*/ 2147483647 h 1458"/>
                  <a:gd name="T16" fmla="*/ 2147483647 w 1860"/>
                  <a:gd name="T17" fmla="*/ 2147483647 h 1458"/>
                  <a:gd name="T18" fmla="*/ 2147483647 w 1860"/>
                  <a:gd name="T19" fmla="*/ 2147483647 h 1458"/>
                  <a:gd name="T20" fmla="*/ 2147483647 w 1860"/>
                  <a:gd name="T21" fmla="*/ 2147483647 h 1458"/>
                  <a:gd name="T22" fmla="*/ 2147483647 w 1860"/>
                  <a:gd name="T23" fmla="*/ 2147483647 h 1458"/>
                  <a:gd name="T24" fmla="*/ 2147483647 w 1860"/>
                  <a:gd name="T25" fmla="*/ 2147483647 h 1458"/>
                  <a:gd name="T26" fmla="*/ 2147483647 w 1860"/>
                  <a:gd name="T27" fmla="*/ 2147483647 h 1458"/>
                  <a:gd name="T28" fmla="*/ 2147483647 w 1860"/>
                  <a:gd name="T29" fmla="*/ 2147483647 h 1458"/>
                  <a:gd name="T30" fmla="*/ 2147483647 w 1860"/>
                  <a:gd name="T31" fmla="*/ 2147483647 h 1458"/>
                  <a:gd name="T32" fmla="*/ 2147483647 w 1860"/>
                  <a:gd name="T33" fmla="*/ 2147483647 h 1458"/>
                  <a:gd name="T34" fmla="*/ 2147483647 w 1860"/>
                  <a:gd name="T35" fmla="*/ 2147483647 h 1458"/>
                  <a:gd name="T36" fmla="*/ 2147483647 w 1860"/>
                  <a:gd name="T37" fmla="*/ 2147483647 h 1458"/>
                  <a:gd name="T38" fmla="*/ 2147483647 w 1860"/>
                  <a:gd name="T39" fmla="*/ 2147483647 h 1458"/>
                  <a:gd name="T40" fmla="*/ 2147483647 w 1860"/>
                  <a:gd name="T41" fmla="*/ 2147483647 h 1458"/>
                  <a:gd name="T42" fmla="*/ 2147483647 w 1860"/>
                  <a:gd name="T43" fmla="*/ 2147483647 h 1458"/>
                  <a:gd name="T44" fmla="*/ 2147483647 w 1860"/>
                  <a:gd name="T45" fmla="*/ 2147483647 h 1458"/>
                  <a:gd name="T46" fmla="*/ 2147483647 w 1860"/>
                  <a:gd name="T47" fmla="*/ 2147483647 h 1458"/>
                  <a:gd name="T48" fmla="*/ 2147483647 w 1860"/>
                  <a:gd name="T49" fmla="*/ 2147483647 h 1458"/>
                  <a:gd name="T50" fmla="*/ 2147483647 w 1860"/>
                  <a:gd name="T51" fmla="*/ 2147483647 h 1458"/>
                  <a:gd name="T52" fmla="*/ 2147483647 w 1860"/>
                  <a:gd name="T53" fmla="*/ 2147483647 h 1458"/>
                  <a:gd name="T54" fmla="*/ 2147483647 w 1860"/>
                  <a:gd name="T55" fmla="*/ 2147483647 h 1458"/>
                  <a:gd name="T56" fmla="*/ 0 w 1860"/>
                  <a:gd name="T57" fmla="*/ 2147483647 h 1458"/>
                  <a:gd name="T58" fmla="*/ 2147483647 w 1860"/>
                  <a:gd name="T59" fmla="*/ 2147483647 h 1458"/>
                  <a:gd name="T60" fmla="*/ 2147483647 w 1860"/>
                  <a:gd name="T61" fmla="*/ 2147483647 h 1458"/>
                  <a:gd name="T62" fmla="*/ 2147483647 w 1860"/>
                  <a:gd name="T63" fmla="*/ 2147483647 h 1458"/>
                  <a:gd name="T64" fmla="*/ 2147483647 w 1860"/>
                  <a:gd name="T65" fmla="*/ 2147483647 h 1458"/>
                  <a:gd name="T66" fmla="*/ 2147483647 w 1860"/>
                  <a:gd name="T67" fmla="*/ 2147483647 h 1458"/>
                  <a:gd name="T68" fmla="*/ 2147483647 w 1860"/>
                  <a:gd name="T69" fmla="*/ 2147483647 h 1458"/>
                  <a:gd name="T70" fmla="*/ 2147483647 w 1860"/>
                  <a:gd name="T71" fmla="*/ 2147483647 h 1458"/>
                  <a:gd name="T72" fmla="*/ 2147483647 w 1860"/>
                  <a:gd name="T73" fmla="*/ 2147483647 h 1458"/>
                  <a:gd name="T74" fmla="*/ 2147483647 w 1860"/>
                  <a:gd name="T75" fmla="*/ 2147483647 h 1458"/>
                  <a:gd name="T76" fmla="*/ 2147483647 w 1860"/>
                  <a:gd name="T77" fmla="*/ 2147483647 h 1458"/>
                  <a:gd name="T78" fmla="*/ 2147483647 w 1860"/>
                  <a:gd name="T79" fmla="*/ 2147483647 h 1458"/>
                  <a:gd name="T80" fmla="*/ 2147483647 w 1860"/>
                  <a:gd name="T81" fmla="*/ 2147483647 h 1458"/>
                  <a:gd name="T82" fmla="*/ 2147483647 w 1860"/>
                  <a:gd name="T83" fmla="*/ 2147483647 h 1458"/>
                  <a:gd name="T84" fmla="*/ 2147483647 w 1860"/>
                  <a:gd name="T85" fmla="*/ 2147483647 h 1458"/>
                  <a:gd name="T86" fmla="*/ 2147483647 w 1860"/>
                  <a:gd name="T87" fmla="*/ 2147483647 h 1458"/>
                  <a:gd name="T88" fmla="*/ 2147483647 w 1860"/>
                  <a:gd name="T89" fmla="*/ 2147483647 h 1458"/>
                  <a:gd name="T90" fmla="*/ 2147483647 w 1860"/>
                  <a:gd name="T91" fmla="*/ 2147483647 h 1458"/>
                  <a:gd name="T92" fmla="*/ 2147483647 w 1860"/>
                  <a:gd name="T93" fmla="*/ 2147483647 h 1458"/>
                  <a:gd name="T94" fmla="*/ 2147483647 w 1860"/>
                  <a:gd name="T95" fmla="*/ 2147483647 h 1458"/>
                  <a:gd name="T96" fmla="*/ 2147483647 w 1860"/>
                  <a:gd name="T97" fmla="*/ 2147483647 h 1458"/>
                  <a:gd name="T98" fmla="*/ 2147483647 w 1860"/>
                  <a:gd name="T99" fmla="*/ 2147483647 h 1458"/>
                  <a:gd name="T100" fmla="*/ 2147483647 w 1860"/>
                  <a:gd name="T101" fmla="*/ 2147483647 h 1458"/>
                  <a:gd name="T102" fmla="*/ 2147483647 w 1860"/>
                  <a:gd name="T103" fmla="*/ 2147483647 h 1458"/>
                  <a:gd name="T104" fmla="*/ 2147483647 w 1860"/>
                  <a:gd name="T105" fmla="*/ 2147483647 h 1458"/>
                  <a:gd name="T106" fmla="*/ 2147483647 w 1860"/>
                  <a:gd name="T107" fmla="*/ 2147483647 h 1458"/>
                  <a:gd name="T108" fmla="*/ 2147483647 w 1860"/>
                  <a:gd name="T109" fmla="*/ 2147483647 h 1458"/>
                  <a:gd name="T110" fmla="*/ 2147483647 w 1860"/>
                  <a:gd name="T111" fmla="*/ 2147483647 h 1458"/>
                  <a:gd name="T112" fmla="*/ 2147483647 w 1860"/>
                  <a:gd name="T113" fmla="*/ 2147483647 h 1458"/>
                  <a:gd name="T114" fmla="*/ 2147483647 w 1860"/>
                  <a:gd name="T115" fmla="*/ 2147483647 h 1458"/>
                  <a:gd name="T116" fmla="*/ 2147483647 w 1860"/>
                  <a:gd name="T117" fmla="*/ 2147483647 h 1458"/>
                  <a:gd name="T118" fmla="*/ 2147483647 w 1860"/>
                  <a:gd name="T119" fmla="*/ 2147483647 h 1458"/>
                  <a:gd name="T120" fmla="*/ 2147483647 w 1860"/>
                  <a:gd name="T121" fmla="*/ 2147483647 h 145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860"/>
                  <a:gd name="T184" fmla="*/ 0 h 1458"/>
                  <a:gd name="T185" fmla="*/ 1860 w 1860"/>
                  <a:gd name="T186" fmla="*/ 1458 h 145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860" h="1458">
                    <a:moveTo>
                      <a:pt x="1422" y="1440"/>
                    </a:moveTo>
                    <a:lnTo>
                      <a:pt x="1422" y="1380"/>
                    </a:lnTo>
                    <a:lnTo>
                      <a:pt x="1452" y="1332"/>
                    </a:lnTo>
                    <a:lnTo>
                      <a:pt x="1542" y="1338"/>
                    </a:lnTo>
                    <a:lnTo>
                      <a:pt x="1542" y="1320"/>
                    </a:lnTo>
                    <a:lnTo>
                      <a:pt x="1548" y="1320"/>
                    </a:lnTo>
                    <a:lnTo>
                      <a:pt x="1554" y="1314"/>
                    </a:lnTo>
                    <a:lnTo>
                      <a:pt x="1554" y="1302"/>
                    </a:lnTo>
                    <a:lnTo>
                      <a:pt x="1536" y="1302"/>
                    </a:lnTo>
                    <a:lnTo>
                      <a:pt x="1530" y="1278"/>
                    </a:lnTo>
                    <a:lnTo>
                      <a:pt x="1524" y="1278"/>
                    </a:lnTo>
                    <a:lnTo>
                      <a:pt x="1512" y="1272"/>
                    </a:lnTo>
                    <a:lnTo>
                      <a:pt x="1506" y="1272"/>
                    </a:lnTo>
                    <a:lnTo>
                      <a:pt x="1500" y="1266"/>
                    </a:lnTo>
                    <a:lnTo>
                      <a:pt x="1494" y="1254"/>
                    </a:lnTo>
                    <a:lnTo>
                      <a:pt x="1494" y="1248"/>
                    </a:lnTo>
                    <a:lnTo>
                      <a:pt x="1482" y="1242"/>
                    </a:lnTo>
                    <a:lnTo>
                      <a:pt x="1506" y="1242"/>
                    </a:lnTo>
                    <a:lnTo>
                      <a:pt x="1518" y="1236"/>
                    </a:lnTo>
                    <a:lnTo>
                      <a:pt x="1524" y="1236"/>
                    </a:lnTo>
                    <a:lnTo>
                      <a:pt x="1524" y="1212"/>
                    </a:lnTo>
                    <a:lnTo>
                      <a:pt x="1518" y="1200"/>
                    </a:lnTo>
                    <a:lnTo>
                      <a:pt x="1518" y="1188"/>
                    </a:lnTo>
                    <a:lnTo>
                      <a:pt x="1650" y="1194"/>
                    </a:lnTo>
                    <a:lnTo>
                      <a:pt x="1656" y="1182"/>
                    </a:lnTo>
                    <a:lnTo>
                      <a:pt x="1656" y="1176"/>
                    </a:lnTo>
                    <a:lnTo>
                      <a:pt x="1662" y="1176"/>
                    </a:lnTo>
                    <a:lnTo>
                      <a:pt x="1668" y="1182"/>
                    </a:lnTo>
                    <a:lnTo>
                      <a:pt x="1668" y="1188"/>
                    </a:lnTo>
                    <a:lnTo>
                      <a:pt x="1674" y="1188"/>
                    </a:lnTo>
                    <a:lnTo>
                      <a:pt x="1680" y="1182"/>
                    </a:lnTo>
                    <a:lnTo>
                      <a:pt x="1692" y="1176"/>
                    </a:lnTo>
                    <a:lnTo>
                      <a:pt x="1698" y="1164"/>
                    </a:lnTo>
                    <a:lnTo>
                      <a:pt x="1698" y="1152"/>
                    </a:lnTo>
                    <a:lnTo>
                      <a:pt x="1704" y="1146"/>
                    </a:lnTo>
                    <a:lnTo>
                      <a:pt x="1704" y="1140"/>
                    </a:lnTo>
                    <a:lnTo>
                      <a:pt x="1710" y="1152"/>
                    </a:lnTo>
                    <a:lnTo>
                      <a:pt x="1746" y="1116"/>
                    </a:lnTo>
                    <a:lnTo>
                      <a:pt x="1746" y="1122"/>
                    </a:lnTo>
                    <a:lnTo>
                      <a:pt x="1740" y="1128"/>
                    </a:lnTo>
                    <a:lnTo>
                      <a:pt x="1740" y="1146"/>
                    </a:lnTo>
                    <a:lnTo>
                      <a:pt x="1746" y="1152"/>
                    </a:lnTo>
                    <a:lnTo>
                      <a:pt x="1758" y="1152"/>
                    </a:lnTo>
                    <a:lnTo>
                      <a:pt x="1782" y="1086"/>
                    </a:lnTo>
                    <a:lnTo>
                      <a:pt x="1770" y="1074"/>
                    </a:lnTo>
                    <a:lnTo>
                      <a:pt x="1794" y="1068"/>
                    </a:lnTo>
                    <a:lnTo>
                      <a:pt x="1794" y="1056"/>
                    </a:lnTo>
                    <a:lnTo>
                      <a:pt x="1776" y="1050"/>
                    </a:lnTo>
                    <a:lnTo>
                      <a:pt x="1794" y="1032"/>
                    </a:lnTo>
                    <a:lnTo>
                      <a:pt x="1800" y="1008"/>
                    </a:lnTo>
                    <a:lnTo>
                      <a:pt x="1806" y="996"/>
                    </a:lnTo>
                    <a:lnTo>
                      <a:pt x="1818" y="990"/>
                    </a:lnTo>
                    <a:lnTo>
                      <a:pt x="1824" y="978"/>
                    </a:lnTo>
                    <a:lnTo>
                      <a:pt x="1836" y="966"/>
                    </a:lnTo>
                    <a:lnTo>
                      <a:pt x="1842" y="954"/>
                    </a:lnTo>
                    <a:lnTo>
                      <a:pt x="1848" y="948"/>
                    </a:lnTo>
                    <a:lnTo>
                      <a:pt x="1854" y="936"/>
                    </a:lnTo>
                    <a:lnTo>
                      <a:pt x="1854" y="930"/>
                    </a:lnTo>
                    <a:lnTo>
                      <a:pt x="1860" y="918"/>
                    </a:lnTo>
                    <a:lnTo>
                      <a:pt x="1860" y="900"/>
                    </a:lnTo>
                    <a:lnTo>
                      <a:pt x="1854" y="894"/>
                    </a:lnTo>
                    <a:lnTo>
                      <a:pt x="1818" y="894"/>
                    </a:lnTo>
                    <a:lnTo>
                      <a:pt x="1812" y="900"/>
                    </a:lnTo>
                    <a:lnTo>
                      <a:pt x="1800" y="900"/>
                    </a:lnTo>
                    <a:lnTo>
                      <a:pt x="1794" y="894"/>
                    </a:lnTo>
                    <a:lnTo>
                      <a:pt x="1782" y="894"/>
                    </a:lnTo>
                    <a:lnTo>
                      <a:pt x="1770" y="888"/>
                    </a:lnTo>
                    <a:lnTo>
                      <a:pt x="1746" y="888"/>
                    </a:lnTo>
                    <a:lnTo>
                      <a:pt x="1734" y="894"/>
                    </a:lnTo>
                    <a:lnTo>
                      <a:pt x="1716" y="900"/>
                    </a:lnTo>
                    <a:lnTo>
                      <a:pt x="1698" y="900"/>
                    </a:lnTo>
                    <a:lnTo>
                      <a:pt x="1686" y="906"/>
                    </a:lnTo>
                    <a:lnTo>
                      <a:pt x="1668" y="906"/>
                    </a:lnTo>
                    <a:lnTo>
                      <a:pt x="1656" y="912"/>
                    </a:lnTo>
                    <a:lnTo>
                      <a:pt x="1626" y="912"/>
                    </a:lnTo>
                    <a:lnTo>
                      <a:pt x="1614" y="918"/>
                    </a:lnTo>
                    <a:lnTo>
                      <a:pt x="1608" y="924"/>
                    </a:lnTo>
                    <a:lnTo>
                      <a:pt x="1596" y="948"/>
                    </a:lnTo>
                    <a:lnTo>
                      <a:pt x="1590" y="966"/>
                    </a:lnTo>
                    <a:lnTo>
                      <a:pt x="1590" y="1026"/>
                    </a:lnTo>
                    <a:lnTo>
                      <a:pt x="1572" y="1032"/>
                    </a:lnTo>
                    <a:lnTo>
                      <a:pt x="1572" y="1062"/>
                    </a:lnTo>
                    <a:lnTo>
                      <a:pt x="1566" y="1074"/>
                    </a:lnTo>
                    <a:lnTo>
                      <a:pt x="1542" y="1086"/>
                    </a:lnTo>
                    <a:lnTo>
                      <a:pt x="1524" y="1098"/>
                    </a:lnTo>
                    <a:lnTo>
                      <a:pt x="1512" y="1110"/>
                    </a:lnTo>
                    <a:lnTo>
                      <a:pt x="1512" y="1122"/>
                    </a:lnTo>
                    <a:lnTo>
                      <a:pt x="1506" y="1128"/>
                    </a:lnTo>
                    <a:lnTo>
                      <a:pt x="1506" y="1140"/>
                    </a:lnTo>
                    <a:lnTo>
                      <a:pt x="1500" y="1146"/>
                    </a:lnTo>
                    <a:lnTo>
                      <a:pt x="1488" y="1146"/>
                    </a:lnTo>
                    <a:lnTo>
                      <a:pt x="1476" y="1134"/>
                    </a:lnTo>
                    <a:lnTo>
                      <a:pt x="1476" y="1128"/>
                    </a:lnTo>
                    <a:lnTo>
                      <a:pt x="1470" y="1122"/>
                    </a:lnTo>
                    <a:lnTo>
                      <a:pt x="1440" y="1122"/>
                    </a:lnTo>
                    <a:lnTo>
                      <a:pt x="1416" y="1128"/>
                    </a:lnTo>
                    <a:lnTo>
                      <a:pt x="1392" y="1140"/>
                    </a:lnTo>
                    <a:lnTo>
                      <a:pt x="1356" y="1140"/>
                    </a:lnTo>
                    <a:lnTo>
                      <a:pt x="1338" y="1146"/>
                    </a:lnTo>
                    <a:lnTo>
                      <a:pt x="1290" y="1170"/>
                    </a:lnTo>
                    <a:lnTo>
                      <a:pt x="1284" y="1170"/>
                    </a:lnTo>
                    <a:lnTo>
                      <a:pt x="1272" y="1158"/>
                    </a:lnTo>
                    <a:lnTo>
                      <a:pt x="1266" y="1146"/>
                    </a:lnTo>
                    <a:lnTo>
                      <a:pt x="1266" y="1140"/>
                    </a:lnTo>
                    <a:lnTo>
                      <a:pt x="1260" y="1128"/>
                    </a:lnTo>
                    <a:lnTo>
                      <a:pt x="1242" y="1128"/>
                    </a:lnTo>
                    <a:lnTo>
                      <a:pt x="1224" y="1122"/>
                    </a:lnTo>
                    <a:lnTo>
                      <a:pt x="1194" y="1122"/>
                    </a:lnTo>
                    <a:lnTo>
                      <a:pt x="1194" y="1104"/>
                    </a:lnTo>
                    <a:lnTo>
                      <a:pt x="1188" y="1092"/>
                    </a:lnTo>
                    <a:lnTo>
                      <a:pt x="1176" y="1080"/>
                    </a:lnTo>
                    <a:lnTo>
                      <a:pt x="1170" y="1068"/>
                    </a:lnTo>
                    <a:lnTo>
                      <a:pt x="1164" y="1062"/>
                    </a:lnTo>
                    <a:lnTo>
                      <a:pt x="1164" y="1026"/>
                    </a:lnTo>
                    <a:lnTo>
                      <a:pt x="1128" y="966"/>
                    </a:lnTo>
                    <a:lnTo>
                      <a:pt x="1122" y="924"/>
                    </a:lnTo>
                    <a:lnTo>
                      <a:pt x="1110" y="894"/>
                    </a:lnTo>
                    <a:lnTo>
                      <a:pt x="1104" y="804"/>
                    </a:lnTo>
                    <a:lnTo>
                      <a:pt x="1110" y="798"/>
                    </a:lnTo>
                    <a:lnTo>
                      <a:pt x="1122" y="774"/>
                    </a:lnTo>
                    <a:lnTo>
                      <a:pt x="1128" y="768"/>
                    </a:lnTo>
                    <a:lnTo>
                      <a:pt x="1128" y="654"/>
                    </a:lnTo>
                    <a:lnTo>
                      <a:pt x="1152" y="648"/>
                    </a:lnTo>
                    <a:lnTo>
                      <a:pt x="1152" y="612"/>
                    </a:lnTo>
                    <a:lnTo>
                      <a:pt x="1158" y="600"/>
                    </a:lnTo>
                    <a:lnTo>
                      <a:pt x="1158" y="594"/>
                    </a:lnTo>
                    <a:lnTo>
                      <a:pt x="1164" y="588"/>
                    </a:lnTo>
                    <a:lnTo>
                      <a:pt x="1176" y="588"/>
                    </a:lnTo>
                    <a:lnTo>
                      <a:pt x="1182" y="594"/>
                    </a:lnTo>
                    <a:lnTo>
                      <a:pt x="1188" y="594"/>
                    </a:lnTo>
                    <a:lnTo>
                      <a:pt x="1188" y="588"/>
                    </a:lnTo>
                    <a:lnTo>
                      <a:pt x="1194" y="576"/>
                    </a:lnTo>
                    <a:lnTo>
                      <a:pt x="1194" y="564"/>
                    </a:lnTo>
                    <a:lnTo>
                      <a:pt x="1200" y="558"/>
                    </a:lnTo>
                    <a:lnTo>
                      <a:pt x="1206" y="546"/>
                    </a:lnTo>
                    <a:lnTo>
                      <a:pt x="1206" y="540"/>
                    </a:lnTo>
                    <a:lnTo>
                      <a:pt x="1206" y="546"/>
                    </a:lnTo>
                    <a:lnTo>
                      <a:pt x="1182" y="546"/>
                    </a:lnTo>
                    <a:lnTo>
                      <a:pt x="1176" y="534"/>
                    </a:lnTo>
                    <a:lnTo>
                      <a:pt x="1176" y="528"/>
                    </a:lnTo>
                    <a:lnTo>
                      <a:pt x="1134" y="528"/>
                    </a:lnTo>
                    <a:lnTo>
                      <a:pt x="1122" y="516"/>
                    </a:lnTo>
                    <a:lnTo>
                      <a:pt x="1110" y="516"/>
                    </a:lnTo>
                    <a:lnTo>
                      <a:pt x="1092" y="510"/>
                    </a:lnTo>
                    <a:lnTo>
                      <a:pt x="1080" y="498"/>
                    </a:lnTo>
                    <a:lnTo>
                      <a:pt x="1080" y="468"/>
                    </a:lnTo>
                    <a:lnTo>
                      <a:pt x="1068" y="456"/>
                    </a:lnTo>
                    <a:lnTo>
                      <a:pt x="1068" y="420"/>
                    </a:lnTo>
                    <a:lnTo>
                      <a:pt x="1074" y="420"/>
                    </a:lnTo>
                    <a:lnTo>
                      <a:pt x="1080" y="414"/>
                    </a:lnTo>
                    <a:lnTo>
                      <a:pt x="1080" y="408"/>
                    </a:lnTo>
                    <a:lnTo>
                      <a:pt x="1068" y="396"/>
                    </a:lnTo>
                    <a:lnTo>
                      <a:pt x="1056" y="390"/>
                    </a:lnTo>
                    <a:lnTo>
                      <a:pt x="1050" y="384"/>
                    </a:lnTo>
                    <a:lnTo>
                      <a:pt x="1050" y="360"/>
                    </a:lnTo>
                    <a:lnTo>
                      <a:pt x="1038" y="354"/>
                    </a:lnTo>
                    <a:lnTo>
                      <a:pt x="1032" y="342"/>
                    </a:lnTo>
                    <a:lnTo>
                      <a:pt x="1032" y="330"/>
                    </a:lnTo>
                    <a:lnTo>
                      <a:pt x="1038" y="318"/>
                    </a:lnTo>
                    <a:lnTo>
                      <a:pt x="1038" y="294"/>
                    </a:lnTo>
                    <a:lnTo>
                      <a:pt x="1026" y="282"/>
                    </a:lnTo>
                    <a:lnTo>
                      <a:pt x="1020" y="270"/>
                    </a:lnTo>
                    <a:lnTo>
                      <a:pt x="1008" y="258"/>
                    </a:lnTo>
                    <a:lnTo>
                      <a:pt x="1002" y="246"/>
                    </a:lnTo>
                    <a:lnTo>
                      <a:pt x="996" y="240"/>
                    </a:lnTo>
                    <a:lnTo>
                      <a:pt x="990" y="228"/>
                    </a:lnTo>
                    <a:lnTo>
                      <a:pt x="948" y="228"/>
                    </a:lnTo>
                    <a:lnTo>
                      <a:pt x="930" y="222"/>
                    </a:lnTo>
                    <a:lnTo>
                      <a:pt x="930" y="228"/>
                    </a:lnTo>
                    <a:lnTo>
                      <a:pt x="912" y="228"/>
                    </a:lnTo>
                    <a:lnTo>
                      <a:pt x="900" y="240"/>
                    </a:lnTo>
                    <a:lnTo>
                      <a:pt x="888" y="264"/>
                    </a:lnTo>
                    <a:lnTo>
                      <a:pt x="876" y="276"/>
                    </a:lnTo>
                    <a:lnTo>
                      <a:pt x="852" y="288"/>
                    </a:lnTo>
                    <a:lnTo>
                      <a:pt x="840" y="288"/>
                    </a:lnTo>
                    <a:lnTo>
                      <a:pt x="822" y="276"/>
                    </a:lnTo>
                    <a:lnTo>
                      <a:pt x="810" y="270"/>
                    </a:lnTo>
                    <a:lnTo>
                      <a:pt x="780" y="240"/>
                    </a:lnTo>
                    <a:lnTo>
                      <a:pt x="780" y="228"/>
                    </a:lnTo>
                    <a:lnTo>
                      <a:pt x="786" y="216"/>
                    </a:lnTo>
                    <a:lnTo>
                      <a:pt x="786" y="174"/>
                    </a:lnTo>
                    <a:lnTo>
                      <a:pt x="780" y="162"/>
                    </a:lnTo>
                    <a:lnTo>
                      <a:pt x="768" y="150"/>
                    </a:lnTo>
                    <a:lnTo>
                      <a:pt x="756" y="144"/>
                    </a:lnTo>
                    <a:lnTo>
                      <a:pt x="744" y="144"/>
                    </a:lnTo>
                    <a:lnTo>
                      <a:pt x="738" y="114"/>
                    </a:lnTo>
                    <a:lnTo>
                      <a:pt x="708" y="102"/>
                    </a:lnTo>
                    <a:lnTo>
                      <a:pt x="708" y="78"/>
                    </a:lnTo>
                    <a:lnTo>
                      <a:pt x="696" y="66"/>
                    </a:lnTo>
                    <a:lnTo>
                      <a:pt x="582" y="66"/>
                    </a:lnTo>
                    <a:lnTo>
                      <a:pt x="576" y="72"/>
                    </a:lnTo>
                    <a:lnTo>
                      <a:pt x="576" y="90"/>
                    </a:lnTo>
                    <a:lnTo>
                      <a:pt x="570" y="102"/>
                    </a:lnTo>
                    <a:lnTo>
                      <a:pt x="570" y="108"/>
                    </a:lnTo>
                    <a:lnTo>
                      <a:pt x="366" y="108"/>
                    </a:lnTo>
                    <a:lnTo>
                      <a:pt x="156" y="12"/>
                    </a:lnTo>
                    <a:lnTo>
                      <a:pt x="150" y="12"/>
                    </a:lnTo>
                    <a:lnTo>
                      <a:pt x="150" y="6"/>
                    </a:lnTo>
                    <a:lnTo>
                      <a:pt x="156" y="0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78"/>
                    </a:lnTo>
                    <a:lnTo>
                      <a:pt x="0" y="90"/>
                    </a:lnTo>
                    <a:lnTo>
                      <a:pt x="12" y="114"/>
                    </a:lnTo>
                    <a:lnTo>
                      <a:pt x="6" y="126"/>
                    </a:lnTo>
                    <a:lnTo>
                      <a:pt x="24" y="144"/>
                    </a:lnTo>
                    <a:lnTo>
                      <a:pt x="6" y="174"/>
                    </a:lnTo>
                    <a:lnTo>
                      <a:pt x="18" y="180"/>
                    </a:lnTo>
                    <a:lnTo>
                      <a:pt x="18" y="210"/>
                    </a:lnTo>
                    <a:lnTo>
                      <a:pt x="24" y="228"/>
                    </a:lnTo>
                    <a:lnTo>
                      <a:pt x="24" y="240"/>
                    </a:lnTo>
                    <a:lnTo>
                      <a:pt x="30" y="252"/>
                    </a:lnTo>
                    <a:lnTo>
                      <a:pt x="42" y="264"/>
                    </a:lnTo>
                    <a:lnTo>
                      <a:pt x="60" y="264"/>
                    </a:lnTo>
                    <a:lnTo>
                      <a:pt x="60" y="270"/>
                    </a:lnTo>
                    <a:lnTo>
                      <a:pt x="66" y="276"/>
                    </a:lnTo>
                    <a:lnTo>
                      <a:pt x="72" y="288"/>
                    </a:lnTo>
                    <a:lnTo>
                      <a:pt x="84" y="300"/>
                    </a:lnTo>
                    <a:lnTo>
                      <a:pt x="90" y="318"/>
                    </a:lnTo>
                    <a:lnTo>
                      <a:pt x="96" y="330"/>
                    </a:lnTo>
                    <a:lnTo>
                      <a:pt x="96" y="342"/>
                    </a:lnTo>
                    <a:lnTo>
                      <a:pt x="78" y="378"/>
                    </a:lnTo>
                    <a:lnTo>
                      <a:pt x="72" y="384"/>
                    </a:lnTo>
                    <a:lnTo>
                      <a:pt x="72" y="390"/>
                    </a:lnTo>
                    <a:lnTo>
                      <a:pt x="84" y="396"/>
                    </a:lnTo>
                    <a:lnTo>
                      <a:pt x="72" y="414"/>
                    </a:lnTo>
                    <a:lnTo>
                      <a:pt x="60" y="396"/>
                    </a:lnTo>
                    <a:lnTo>
                      <a:pt x="12" y="390"/>
                    </a:lnTo>
                    <a:lnTo>
                      <a:pt x="36" y="414"/>
                    </a:lnTo>
                    <a:lnTo>
                      <a:pt x="42" y="438"/>
                    </a:lnTo>
                    <a:lnTo>
                      <a:pt x="66" y="444"/>
                    </a:lnTo>
                    <a:lnTo>
                      <a:pt x="78" y="456"/>
                    </a:lnTo>
                    <a:lnTo>
                      <a:pt x="84" y="468"/>
                    </a:lnTo>
                    <a:lnTo>
                      <a:pt x="90" y="474"/>
                    </a:lnTo>
                    <a:lnTo>
                      <a:pt x="96" y="474"/>
                    </a:lnTo>
                    <a:lnTo>
                      <a:pt x="102" y="468"/>
                    </a:lnTo>
                    <a:lnTo>
                      <a:pt x="108" y="468"/>
                    </a:lnTo>
                    <a:lnTo>
                      <a:pt x="120" y="462"/>
                    </a:lnTo>
                    <a:lnTo>
                      <a:pt x="126" y="456"/>
                    </a:lnTo>
                    <a:lnTo>
                      <a:pt x="126" y="480"/>
                    </a:lnTo>
                    <a:lnTo>
                      <a:pt x="144" y="516"/>
                    </a:lnTo>
                    <a:lnTo>
                      <a:pt x="156" y="528"/>
                    </a:lnTo>
                    <a:lnTo>
                      <a:pt x="168" y="552"/>
                    </a:lnTo>
                    <a:lnTo>
                      <a:pt x="168" y="564"/>
                    </a:lnTo>
                    <a:lnTo>
                      <a:pt x="156" y="588"/>
                    </a:lnTo>
                    <a:lnTo>
                      <a:pt x="150" y="606"/>
                    </a:lnTo>
                    <a:lnTo>
                      <a:pt x="150" y="618"/>
                    </a:lnTo>
                    <a:lnTo>
                      <a:pt x="180" y="648"/>
                    </a:lnTo>
                    <a:lnTo>
                      <a:pt x="192" y="666"/>
                    </a:lnTo>
                    <a:lnTo>
                      <a:pt x="222" y="696"/>
                    </a:lnTo>
                    <a:lnTo>
                      <a:pt x="234" y="714"/>
                    </a:lnTo>
                    <a:lnTo>
                      <a:pt x="264" y="744"/>
                    </a:lnTo>
                    <a:lnTo>
                      <a:pt x="258" y="750"/>
                    </a:lnTo>
                    <a:lnTo>
                      <a:pt x="258" y="762"/>
                    </a:lnTo>
                    <a:lnTo>
                      <a:pt x="252" y="768"/>
                    </a:lnTo>
                    <a:lnTo>
                      <a:pt x="252" y="780"/>
                    </a:lnTo>
                    <a:lnTo>
                      <a:pt x="258" y="786"/>
                    </a:lnTo>
                    <a:lnTo>
                      <a:pt x="276" y="786"/>
                    </a:lnTo>
                    <a:lnTo>
                      <a:pt x="288" y="780"/>
                    </a:lnTo>
                    <a:lnTo>
                      <a:pt x="294" y="768"/>
                    </a:lnTo>
                    <a:lnTo>
                      <a:pt x="306" y="762"/>
                    </a:lnTo>
                    <a:lnTo>
                      <a:pt x="312" y="756"/>
                    </a:lnTo>
                    <a:lnTo>
                      <a:pt x="306" y="738"/>
                    </a:lnTo>
                    <a:lnTo>
                      <a:pt x="306" y="732"/>
                    </a:lnTo>
                    <a:lnTo>
                      <a:pt x="300" y="726"/>
                    </a:lnTo>
                    <a:lnTo>
                      <a:pt x="300" y="708"/>
                    </a:lnTo>
                    <a:lnTo>
                      <a:pt x="288" y="684"/>
                    </a:lnTo>
                    <a:lnTo>
                      <a:pt x="282" y="678"/>
                    </a:lnTo>
                    <a:lnTo>
                      <a:pt x="258" y="678"/>
                    </a:lnTo>
                    <a:lnTo>
                      <a:pt x="240" y="648"/>
                    </a:lnTo>
                    <a:lnTo>
                      <a:pt x="240" y="576"/>
                    </a:lnTo>
                    <a:lnTo>
                      <a:pt x="222" y="546"/>
                    </a:lnTo>
                    <a:lnTo>
                      <a:pt x="228" y="534"/>
                    </a:lnTo>
                    <a:lnTo>
                      <a:pt x="228" y="528"/>
                    </a:lnTo>
                    <a:lnTo>
                      <a:pt x="234" y="516"/>
                    </a:lnTo>
                    <a:lnTo>
                      <a:pt x="234" y="492"/>
                    </a:lnTo>
                    <a:lnTo>
                      <a:pt x="228" y="486"/>
                    </a:lnTo>
                    <a:lnTo>
                      <a:pt x="216" y="480"/>
                    </a:lnTo>
                    <a:lnTo>
                      <a:pt x="210" y="474"/>
                    </a:lnTo>
                    <a:lnTo>
                      <a:pt x="198" y="474"/>
                    </a:lnTo>
                    <a:lnTo>
                      <a:pt x="198" y="432"/>
                    </a:lnTo>
                    <a:lnTo>
                      <a:pt x="168" y="396"/>
                    </a:lnTo>
                    <a:lnTo>
                      <a:pt x="174" y="336"/>
                    </a:lnTo>
                    <a:lnTo>
                      <a:pt x="168" y="330"/>
                    </a:lnTo>
                    <a:lnTo>
                      <a:pt x="162" y="318"/>
                    </a:lnTo>
                    <a:lnTo>
                      <a:pt x="144" y="300"/>
                    </a:lnTo>
                    <a:lnTo>
                      <a:pt x="138" y="288"/>
                    </a:lnTo>
                    <a:lnTo>
                      <a:pt x="138" y="276"/>
                    </a:lnTo>
                    <a:lnTo>
                      <a:pt x="132" y="264"/>
                    </a:lnTo>
                    <a:lnTo>
                      <a:pt x="132" y="246"/>
                    </a:lnTo>
                    <a:lnTo>
                      <a:pt x="126" y="240"/>
                    </a:lnTo>
                    <a:lnTo>
                      <a:pt x="120" y="228"/>
                    </a:lnTo>
                    <a:lnTo>
                      <a:pt x="108" y="216"/>
                    </a:lnTo>
                    <a:lnTo>
                      <a:pt x="102" y="204"/>
                    </a:lnTo>
                    <a:lnTo>
                      <a:pt x="96" y="198"/>
                    </a:lnTo>
                    <a:lnTo>
                      <a:pt x="96" y="192"/>
                    </a:lnTo>
                    <a:lnTo>
                      <a:pt x="102" y="186"/>
                    </a:lnTo>
                    <a:lnTo>
                      <a:pt x="114" y="162"/>
                    </a:lnTo>
                    <a:lnTo>
                      <a:pt x="114" y="114"/>
                    </a:lnTo>
                    <a:lnTo>
                      <a:pt x="120" y="108"/>
                    </a:lnTo>
                    <a:lnTo>
                      <a:pt x="126" y="96"/>
                    </a:lnTo>
                    <a:lnTo>
                      <a:pt x="126" y="60"/>
                    </a:lnTo>
                    <a:lnTo>
                      <a:pt x="132" y="66"/>
                    </a:lnTo>
                    <a:lnTo>
                      <a:pt x="144" y="72"/>
                    </a:lnTo>
                    <a:lnTo>
                      <a:pt x="150" y="84"/>
                    </a:lnTo>
                    <a:lnTo>
                      <a:pt x="162" y="90"/>
                    </a:lnTo>
                    <a:lnTo>
                      <a:pt x="180" y="90"/>
                    </a:lnTo>
                    <a:lnTo>
                      <a:pt x="186" y="84"/>
                    </a:lnTo>
                    <a:lnTo>
                      <a:pt x="198" y="84"/>
                    </a:lnTo>
                    <a:lnTo>
                      <a:pt x="198" y="102"/>
                    </a:lnTo>
                    <a:lnTo>
                      <a:pt x="204" y="108"/>
                    </a:lnTo>
                    <a:lnTo>
                      <a:pt x="216" y="114"/>
                    </a:lnTo>
                    <a:lnTo>
                      <a:pt x="234" y="114"/>
                    </a:lnTo>
                    <a:lnTo>
                      <a:pt x="234" y="120"/>
                    </a:lnTo>
                    <a:lnTo>
                      <a:pt x="228" y="126"/>
                    </a:lnTo>
                    <a:lnTo>
                      <a:pt x="228" y="186"/>
                    </a:lnTo>
                    <a:lnTo>
                      <a:pt x="240" y="258"/>
                    </a:lnTo>
                    <a:lnTo>
                      <a:pt x="240" y="270"/>
                    </a:lnTo>
                    <a:lnTo>
                      <a:pt x="246" y="282"/>
                    </a:lnTo>
                    <a:lnTo>
                      <a:pt x="252" y="306"/>
                    </a:lnTo>
                    <a:lnTo>
                      <a:pt x="264" y="342"/>
                    </a:lnTo>
                    <a:lnTo>
                      <a:pt x="276" y="372"/>
                    </a:lnTo>
                    <a:lnTo>
                      <a:pt x="282" y="384"/>
                    </a:lnTo>
                    <a:lnTo>
                      <a:pt x="324" y="384"/>
                    </a:lnTo>
                    <a:lnTo>
                      <a:pt x="318" y="390"/>
                    </a:lnTo>
                    <a:lnTo>
                      <a:pt x="306" y="414"/>
                    </a:lnTo>
                    <a:lnTo>
                      <a:pt x="318" y="438"/>
                    </a:lnTo>
                    <a:lnTo>
                      <a:pt x="330" y="444"/>
                    </a:lnTo>
                    <a:lnTo>
                      <a:pt x="336" y="450"/>
                    </a:lnTo>
                    <a:lnTo>
                      <a:pt x="348" y="450"/>
                    </a:lnTo>
                    <a:lnTo>
                      <a:pt x="354" y="474"/>
                    </a:lnTo>
                    <a:lnTo>
                      <a:pt x="384" y="474"/>
                    </a:lnTo>
                    <a:lnTo>
                      <a:pt x="390" y="516"/>
                    </a:lnTo>
                    <a:lnTo>
                      <a:pt x="384" y="516"/>
                    </a:lnTo>
                    <a:lnTo>
                      <a:pt x="378" y="522"/>
                    </a:lnTo>
                    <a:lnTo>
                      <a:pt x="366" y="528"/>
                    </a:lnTo>
                    <a:lnTo>
                      <a:pt x="360" y="534"/>
                    </a:lnTo>
                    <a:lnTo>
                      <a:pt x="354" y="546"/>
                    </a:lnTo>
                    <a:lnTo>
                      <a:pt x="354" y="558"/>
                    </a:lnTo>
                    <a:lnTo>
                      <a:pt x="360" y="564"/>
                    </a:lnTo>
                    <a:lnTo>
                      <a:pt x="372" y="570"/>
                    </a:lnTo>
                    <a:lnTo>
                      <a:pt x="384" y="558"/>
                    </a:lnTo>
                    <a:lnTo>
                      <a:pt x="384" y="564"/>
                    </a:lnTo>
                    <a:lnTo>
                      <a:pt x="396" y="576"/>
                    </a:lnTo>
                    <a:lnTo>
                      <a:pt x="396" y="588"/>
                    </a:lnTo>
                    <a:lnTo>
                      <a:pt x="402" y="594"/>
                    </a:lnTo>
                    <a:lnTo>
                      <a:pt x="414" y="594"/>
                    </a:lnTo>
                    <a:lnTo>
                      <a:pt x="426" y="600"/>
                    </a:lnTo>
                    <a:lnTo>
                      <a:pt x="432" y="600"/>
                    </a:lnTo>
                    <a:lnTo>
                      <a:pt x="438" y="606"/>
                    </a:lnTo>
                    <a:lnTo>
                      <a:pt x="438" y="624"/>
                    </a:lnTo>
                    <a:lnTo>
                      <a:pt x="432" y="630"/>
                    </a:lnTo>
                    <a:lnTo>
                      <a:pt x="432" y="636"/>
                    </a:lnTo>
                    <a:lnTo>
                      <a:pt x="426" y="648"/>
                    </a:lnTo>
                    <a:lnTo>
                      <a:pt x="426" y="654"/>
                    </a:lnTo>
                    <a:lnTo>
                      <a:pt x="468" y="654"/>
                    </a:lnTo>
                    <a:lnTo>
                      <a:pt x="468" y="684"/>
                    </a:lnTo>
                    <a:lnTo>
                      <a:pt x="504" y="720"/>
                    </a:lnTo>
                    <a:lnTo>
                      <a:pt x="510" y="732"/>
                    </a:lnTo>
                    <a:lnTo>
                      <a:pt x="528" y="750"/>
                    </a:lnTo>
                    <a:lnTo>
                      <a:pt x="534" y="768"/>
                    </a:lnTo>
                    <a:lnTo>
                      <a:pt x="546" y="780"/>
                    </a:lnTo>
                    <a:lnTo>
                      <a:pt x="552" y="798"/>
                    </a:lnTo>
                    <a:lnTo>
                      <a:pt x="558" y="810"/>
                    </a:lnTo>
                    <a:lnTo>
                      <a:pt x="558" y="870"/>
                    </a:lnTo>
                    <a:lnTo>
                      <a:pt x="564" y="882"/>
                    </a:lnTo>
                    <a:lnTo>
                      <a:pt x="576" y="894"/>
                    </a:lnTo>
                    <a:lnTo>
                      <a:pt x="576" y="906"/>
                    </a:lnTo>
                    <a:lnTo>
                      <a:pt x="570" y="918"/>
                    </a:lnTo>
                    <a:lnTo>
                      <a:pt x="552" y="936"/>
                    </a:lnTo>
                    <a:lnTo>
                      <a:pt x="546" y="948"/>
                    </a:lnTo>
                    <a:lnTo>
                      <a:pt x="546" y="954"/>
                    </a:lnTo>
                    <a:lnTo>
                      <a:pt x="552" y="960"/>
                    </a:lnTo>
                    <a:lnTo>
                      <a:pt x="564" y="966"/>
                    </a:lnTo>
                    <a:lnTo>
                      <a:pt x="540" y="966"/>
                    </a:lnTo>
                    <a:lnTo>
                      <a:pt x="528" y="972"/>
                    </a:lnTo>
                    <a:lnTo>
                      <a:pt x="528" y="1038"/>
                    </a:lnTo>
                    <a:lnTo>
                      <a:pt x="534" y="1056"/>
                    </a:lnTo>
                    <a:lnTo>
                      <a:pt x="540" y="1062"/>
                    </a:lnTo>
                    <a:lnTo>
                      <a:pt x="546" y="1074"/>
                    </a:lnTo>
                    <a:lnTo>
                      <a:pt x="558" y="1074"/>
                    </a:lnTo>
                    <a:lnTo>
                      <a:pt x="576" y="1080"/>
                    </a:lnTo>
                    <a:lnTo>
                      <a:pt x="600" y="1080"/>
                    </a:lnTo>
                    <a:lnTo>
                      <a:pt x="612" y="1086"/>
                    </a:lnTo>
                    <a:lnTo>
                      <a:pt x="636" y="1110"/>
                    </a:lnTo>
                    <a:lnTo>
                      <a:pt x="642" y="1122"/>
                    </a:lnTo>
                    <a:lnTo>
                      <a:pt x="648" y="1140"/>
                    </a:lnTo>
                    <a:lnTo>
                      <a:pt x="654" y="1152"/>
                    </a:lnTo>
                    <a:lnTo>
                      <a:pt x="666" y="1164"/>
                    </a:lnTo>
                    <a:lnTo>
                      <a:pt x="678" y="1170"/>
                    </a:lnTo>
                    <a:lnTo>
                      <a:pt x="732" y="1170"/>
                    </a:lnTo>
                    <a:lnTo>
                      <a:pt x="750" y="1176"/>
                    </a:lnTo>
                    <a:lnTo>
                      <a:pt x="762" y="1182"/>
                    </a:lnTo>
                    <a:lnTo>
                      <a:pt x="768" y="1188"/>
                    </a:lnTo>
                    <a:lnTo>
                      <a:pt x="774" y="1200"/>
                    </a:lnTo>
                    <a:lnTo>
                      <a:pt x="786" y="1218"/>
                    </a:lnTo>
                    <a:lnTo>
                      <a:pt x="810" y="1242"/>
                    </a:lnTo>
                    <a:lnTo>
                      <a:pt x="834" y="1254"/>
                    </a:lnTo>
                    <a:lnTo>
                      <a:pt x="870" y="1266"/>
                    </a:lnTo>
                    <a:lnTo>
                      <a:pt x="912" y="1272"/>
                    </a:lnTo>
                    <a:lnTo>
                      <a:pt x="942" y="1278"/>
                    </a:lnTo>
                    <a:lnTo>
                      <a:pt x="960" y="1290"/>
                    </a:lnTo>
                    <a:lnTo>
                      <a:pt x="966" y="1302"/>
                    </a:lnTo>
                    <a:lnTo>
                      <a:pt x="978" y="1314"/>
                    </a:lnTo>
                    <a:lnTo>
                      <a:pt x="990" y="1320"/>
                    </a:lnTo>
                    <a:lnTo>
                      <a:pt x="996" y="1320"/>
                    </a:lnTo>
                    <a:lnTo>
                      <a:pt x="1002" y="1326"/>
                    </a:lnTo>
                    <a:lnTo>
                      <a:pt x="1008" y="1338"/>
                    </a:lnTo>
                    <a:lnTo>
                      <a:pt x="1014" y="1344"/>
                    </a:lnTo>
                    <a:lnTo>
                      <a:pt x="1080" y="1344"/>
                    </a:lnTo>
                    <a:lnTo>
                      <a:pt x="1092" y="1356"/>
                    </a:lnTo>
                    <a:lnTo>
                      <a:pt x="1098" y="1368"/>
                    </a:lnTo>
                    <a:lnTo>
                      <a:pt x="1104" y="1374"/>
                    </a:lnTo>
                    <a:lnTo>
                      <a:pt x="1116" y="1374"/>
                    </a:lnTo>
                    <a:lnTo>
                      <a:pt x="1140" y="1362"/>
                    </a:lnTo>
                    <a:lnTo>
                      <a:pt x="1170" y="1350"/>
                    </a:lnTo>
                    <a:lnTo>
                      <a:pt x="1206" y="1332"/>
                    </a:lnTo>
                    <a:lnTo>
                      <a:pt x="1260" y="1314"/>
                    </a:lnTo>
                    <a:lnTo>
                      <a:pt x="1278" y="1326"/>
                    </a:lnTo>
                    <a:lnTo>
                      <a:pt x="1308" y="1350"/>
                    </a:lnTo>
                    <a:lnTo>
                      <a:pt x="1344" y="1374"/>
                    </a:lnTo>
                    <a:lnTo>
                      <a:pt x="1386" y="1416"/>
                    </a:lnTo>
                    <a:lnTo>
                      <a:pt x="1386" y="1428"/>
                    </a:lnTo>
                    <a:lnTo>
                      <a:pt x="1392" y="1446"/>
                    </a:lnTo>
                    <a:lnTo>
                      <a:pt x="1398" y="1458"/>
                    </a:lnTo>
                    <a:lnTo>
                      <a:pt x="1416" y="1458"/>
                    </a:lnTo>
                    <a:lnTo>
                      <a:pt x="1422" y="1452"/>
                    </a:lnTo>
                    <a:lnTo>
                      <a:pt x="1422" y="144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77" name="Jamaica">
                <a:extLst>
                  <a:ext uri="{FF2B5EF4-FFF2-40B4-BE49-F238E27FC236}">
                    <a16:creationId xmlns:a16="http://schemas.microsoft.com/office/drawing/2014/main" id="{BD5ADBE0-94D2-4D8D-A0CA-5C78F532F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" y="1931"/>
                <a:ext cx="40" cy="13"/>
              </a:xfrm>
              <a:custGeom>
                <a:avLst/>
                <a:gdLst>
                  <a:gd name="T0" fmla="*/ 2147483647 w 156"/>
                  <a:gd name="T1" fmla="*/ 2147483647 h 54"/>
                  <a:gd name="T2" fmla="*/ 2147483647 w 156"/>
                  <a:gd name="T3" fmla="*/ 2147483647 h 54"/>
                  <a:gd name="T4" fmla="*/ 2147483647 w 156"/>
                  <a:gd name="T5" fmla="*/ 2147483647 h 54"/>
                  <a:gd name="T6" fmla="*/ 2147483647 w 156"/>
                  <a:gd name="T7" fmla="*/ 2147483647 h 54"/>
                  <a:gd name="T8" fmla="*/ 2147483647 w 156"/>
                  <a:gd name="T9" fmla="*/ 2147483647 h 54"/>
                  <a:gd name="T10" fmla="*/ 2147483647 w 156"/>
                  <a:gd name="T11" fmla="*/ 2147483647 h 54"/>
                  <a:gd name="T12" fmla="*/ 2147483647 w 156"/>
                  <a:gd name="T13" fmla="*/ 2147483647 h 54"/>
                  <a:gd name="T14" fmla="*/ 2147483647 w 156"/>
                  <a:gd name="T15" fmla="*/ 2147483647 h 54"/>
                  <a:gd name="T16" fmla="*/ 2147483647 w 156"/>
                  <a:gd name="T17" fmla="*/ 0 h 54"/>
                  <a:gd name="T18" fmla="*/ 2147483647 w 156"/>
                  <a:gd name="T19" fmla="*/ 0 h 54"/>
                  <a:gd name="T20" fmla="*/ 2147483647 w 156"/>
                  <a:gd name="T21" fmla="*/ 2147483647 h 54"/>
                  <a:gd name="T22" fmla="*/ 0 w 156"/>
                  <a:gd name="T23" fmla="*/ 2147483647 h 54"/>
                  <a:gd name="T24" fmla="*/ 2147483647 w 156"/>
                  <a:gd name="T25" fmla="*/ 2147483647 h 54"/>
                  <a:gd name="T26" fmla="*/ 2147483647 w 156"/>
                  <a:gd name="T27" fmla="*/ 2147483647 h 54"/>
                  <a:gd name="T28" fmla="*/ 2147483647 w 156"/>
                  <a:gd name="T29" fmla="*/ 2147483647 h 54"/>
                  <a:gd name="T30" fmla="*/ 2147483647 w 156"/>
                  <a:gd name="T31" fmla="*/ 2147483647 h 54"/>
                  <a:gd name="T32" fmla="*/ 2147483647 w 156"/>
                  <a:gd name="T33" fmla="*/ 2147483647 h 54"/>
                  <a:gd name="T34" fmla="*/ 2147483647 w 156"/>
                  <a:gd name="T35" fmla="*/ 2147483647 h 54"/>
                  <a:gd name="T36" fmla="*/ 2147483647 w 156"/>
                  <a:gd name="T37" fmla="*/ 2147483647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6"/>
                  <a:gd name="T58" fmla="*/ 0 h 54"/>
                  <a:gd name="T59" fmla="*/ 156 w 156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6" h="54">
                    <a:moveTo>
                      <a:pt x="108" y="54"/>
                    </a:moveTo>
                    <a:lnTo>
                      <a:pt x="114" y="36"/>
                    </a:lnTo>
                    <a:lnTo>
                      <a:pt x="156" y="48"/>
                    </a:lnTo>
                    <a:lnTo>
                      <a:pt x="156" y="42"/>
                    </a:lnTo>
                    <a:lnTo>
                      <a:pt x="150" y="36"/>
                    </a:lnTo>
                    <a:lnTo>
                      <a:pt x="144" y="24"/>
                    </a:lnTo>
                    <a:lnTo>
                      <a:pt x="126" y="6"/>
                    </a:lnTo>
                    <a:lnTo>
                      <a:pt x="84" y="6"/>
                    </a:lnTo>
                    <a:lnTo>
                      <a:pt x="66" y="0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8" y="24"/>
                    </a:lnTo>
                    <a:lnTo>
                      <a:pt x="24" y="36"/>
                    </a:lnTo>
                    <a:lnTo>
                      <a:pt x="36" y="42"/>
                    </a:lnTo>
                    <a:lnTo>
                      <a:pt x="60" y="42"/>
                    </a:lnTo>
                    <a:lnTo>
                      <a:pt x="78" y="48"/>
                    </a:lnTo>
                    <a:lnTo>
                      <a:pt x="108" y="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78" name="Honduras">
                <a:extLst>
                  <a:ext uri="{FF2B5EF4-FFF2-40B4-BE49-F238E27FC236}">
                    <a16:creationId xmlns:a16="http://schemas.microsoft.com/office/drawing/2014/main" id="{8CDA7A15-501B-43A5-A067-C47E78348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2" y="1980"/>
                <a:ext cx="114" cy="63"/>
              </a:xfrm>
              <a:custGeom>
                <a:avLst/>
                <a:gdLst>
                  <a:gd name="T0" fmla="*/ 2147483647 w 444"/>
                  <a:gd name="T1" fmla="*/ 2147483647 h 246"/>
                  <a:gd name="T2" fmla="*/ 2147483647 w 444"/>
                  <a:gd name="T3" fmla="*/ 2147483647 h 246"/>
                  <a:gd name="T4" fmla="*/ 2147483647 w 444"/>
                  <a:gd name="T5" fmla="*/ 2147483647 h 246"/>
                  <a:gd name="T6" fmla="*/ 2147483647 w 444"/>
                  <a:gd name="T7" fmla="*/ 2147483647 h 246"/>
                  <a:gd name="T8" fmla="*/ 2147483647 w 444"/>
                  <a:gd name="T9" fmla="*/ 2147483647 h 246"/>
                  <a:gd name="T10" fmla="*/ 2147483647 w 444"/>
                  <a:gd name="T11" fmla="*/ 2147483647 h 246"/>
                  <a:gd name="T12" fmla="*/ 2147483647 w 444"/>
                  <a:gd name="T13" fmla="*/ 2147483647 h 246"/>
                  <a:gd name="T14" fmla="*/ 2147483647 w 444"/>
                  <a:gd name="T15" fmla="*/ 2147483647 h 246"/>
                  <a:gd name="T16" fmla="*/ 2147483647 w 444"/>
                  <a:gd name="T17" fmla="*/ 2147483647 h 246"/>
                  <a:gd name="T18" fmla="*/ 2147483647 w 444"/>
                  <a:gd name="T19" fmla="*/ 2147483647 h 246"/>
                  <a:gd name="T20" fmla="*/ 2147483647 w 444"/>
                  <a:gd name="T21" fmla="*/ 2147483647 h 246"/>
                  <a:gd name="T22" fmla="*/ 2147483647 w 444"/>
                  <a:gd name="T23" fmla="*/ 2147483647 h 246"/>
                  <a:gd name="T24" fmla="*/ 2147483647 w 444"/>
                  <a:gd name="T25" fmla="*/ 2147483647 h 246"/>
                  <a:gd name="T26" fmla="*/ 2147483647 w 444"/>
                  <a:gd name="T27" fmla="*/ 2147483647 h 246"/>
                  <a:gd name="T28" fmla="*/ 2147483647 w 444"/>
                  <a:gd name="T29" fmla="*/ 2147483647 h 246"/>
                  <a:gd name="T30" fmla="*/ 2147483647 w 444"/>
                  <a:gd name="T31" fmla="*/ 2147483647 h 246"/>
                  <a:gd name="T32" fmla="*/ 2147483647 w 444"/>
                  <a:gd name="T33" fmla="*/ 2147483647 h 246"/>
                  <a:gd name="T34" fmla="*/ 2147483647 w 444"/>
                  <a:gd name="T35" fmla="*/ 2147483647 h 246"/>
                  <a:gd name="T36" fmla="*/ 2147483647 w 444"/>
                  <a:gd name="T37" fmla="*/ 2147483647 h 246"/>
                  <a:gd name="T38" fmla="*/ 2147483647 w 444"/>
                  <a:gd name="T39" fmla="*/ 0 h 246"/>
                  <a:gd name="T40" fmla="*/ 2147483647 w 444"/>
                  <a:gd name="T41" fmla="*/ 2147483647 h 246"/>
                  <a:gd name="T42" fmla="*/ 2147483647 w 444"/>
                  <a:gd name="T43" fmla="*/ 2147483647 h 246"/>
                  <a:gd name="T44" fmla="*/ 2147483647 w 444"/>
                  <a:gd name="T45" fmla="*/ 0 h 246"/>
                  <a:gd name="T46" fmla="*/ 2147483647 w 444"/>
                  <a:gd name="T47" fmla="*/ 2147483647 h 246"/>
                  <a:gd name="T48" fmla="*/ 2147483647 w 444"/>
                  <a:gd name="T49" fmla="*/ 2147483647 h 246"/>
                  <a:gd name="T50" fmla="*/ 2147483647 w 444"/>
                  <a:gd name="T51" fmla="*/ 2147483647 h 246"/>
                  <a:gd name="T52" fmla="*/ 2147483647 w 444"/>
                  <a:gd name="T53" fmla="*/ 2147483647 h 246"/>
                  <a:gd name="T54" fmla="*/ 2147483647 w 444"/>
                  <a:gd name="T55" fmla="*/ 2147483647 h 246"/>
                  <a:gd name="T56" fmla="*/ 2147483647 w 444"/>
                  <a:gd name="T57" fmla="*/ 2147483647 h 246"/>
                  <a:gd name="T58" fmla="*/ 2147483647 w 444"/>
                  <a:gd name="T59" fmla="*/ 2147483647 h 246"/>
                  <a:gd name="T60" fmla="*/ 2147483647 w 444"/>
                  <a:gd name="T61" fmla="*/ 0 h 246"/>
                  <a:gd name="T62" fmla="*/ 2147483647 w 444"/>
                  <a:gd name="T63" fmla="*/ 2147483647 h 246"/>
                  <a:gd name="T64" fmla="*/ 2147483647 w 444"/>
                  <a:gd name="T65" fmla="*/ 2147483647 h 246"/>
                  <a:gd name="T66" fmla="*/ 2147483647 w 444"/>
                  <a:gd name="T67" fmla="*/ 2147483647 h 246"/>
                  <a:gd name="T68" fmla="*/ 2147483647 w 444"/>
                  <a:gd name="T69" fmla="*/ 2147483647 h 246"/>
                  <a:gd name="T70" fmla="*/ 2147483647 w 444"/>
                  <a:gd name="T71" fmla="*/ 2147483647 h 246"/>
                  <a:gd name="T72" fmla="*/ 0 w 444"/>
                  <a:gd name="T73" fmla="*/ 2147483647 h 246"/>
                  <a:gd name="T74" fmla="*/ 2147483647 w 444"/>
                  <a:gd name="T75" fmla="*/ 2147483647 h 246"/>
                  <a:gd name="T76" fmla="*/ 2147483647 w 444"/>
                  <a:gd name="T77" fmla="*/ 2147483647 h 246"/>
                  <a:gd name="T78" fmla="*/ 2147483647 w 444"/>
                  <a:gd name="T79" fmla="*/ 2147483647 h 246"/>
                  <a:gd name="T80" fmla="*/ 2147483647 w 444"/>
                  <a:gd name="T81" fmla="*/ 2147483647 h 246"/>
                  <a:gd name="T82" fmla="*/ 2147483647 w 444"/>
                  <a:gd name="T83" fmla="*/ 2147483647 h 246"/>
                  <a:gd name="T84" fmla="*/ 2147483647 w 444"/>
                  <a:gd name="T85" fmla="*/ 2147483647 h 246"/>
                  <a:gd name="T86" fmla="*/ 2147483647 w 444"/>
                  <a:gd name="T87" fmla="*/ 2147483647 h 2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4"/>
                  <a:gd name="T133" fmla="*/ 0 h 246"/>
                  <a:gd name="T134" fmla="*/ 444 w 444"/>
                  <a:gd name="T135" fmla="*/ 246 h 2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4" h="246">
                    <a:moveTo>
                      <a:pt x="156" y="240"/>
                    </a:moveTo>
                    <a:lnTo>
                      <a:pt x="156" y="222"/>
                    </a:lnTo>
                    <a:lnTo>
                      <a:pt x="174" y="222"/>
                    </a:lnTo>
                    <a:lnTo>
                      <a:pt x="168" y="216"/>
                    </a:lnTo>
                    <a:lnTo>
                      <a:pt x="168" y="204"/>
                    </a:lnTo>
                    <a:lnTo>
                      <a:pt x="162" y="198"/>
                    </a:lnTo>
                    <a:lnTo>
                      <a:pt x="162" y="186"/>
                    </a:lnTo>
                    <a:lnTo>
                      <a:pt x="168" y="180"/>
                    </a:lnTo>
                    <a:lnTo>
                      <a:pt x="204" y="180"/>
                    </a:lnTo>
                    <a:lnTo>
                      <a:pt x="210" y="168"/>
                    </a:lnTo>
                    <a:lnTo>
                      <a:pt x="216" y="162"/>
                    </a:lnTo>
                    <a:lnTo>
                      <a:pt x="228" y="162"/>
                    </a:lnTo>
                    <a:lnTo>
                      <a:pt x="228" y="168"/>
                    </a:lnTo>
                    <a:lnTo>
                      <a:pt x="234" y="174"/>
                    </a:lnTo>
                    <a:lnTo>
                      <a:pt x="252" y="174"/>
                    </a:lnTo>
                    <a:lnTo>
                      <a:pt x="276" y="150"/>
                    </a:lnTo>
                    <a:lnTo>
                      <a:pt x="288" y="126"/>
                    </a:lnTo>
                    <a:lnTo>
                      <a:pt x="306" y="126"/>
                    </a:lnTo>
                    <a:lnTo>
                      <a:pt x="306" y="108"/>
                    </a:lnTo>
                    <a:lnTo>
                      <a:pt x="318" y="96"/>
                    </a:lnTo>
                    <a:lnTo>
                      <a:pt x="330" y="96"/>
                    </a:lnTo>
                    <a:lnTo>
                      <a:pt x="348" y="114"/>
                    </a:lnTo>
                    <a:lnTo>
                      <a:pt x="360" y="114"/>
                    </a:lnTo>
                    <a:lnTo>
                      <a:pt x="372" y="102"/>
                    </a:lnTo>
                    <a:lnTo>
                      <a:pt x="372" y="96"/>
                    </a:lnTo>
                    <a:lnTo>
                      <a:pt x="420" y="96"/>
                    </a:lnTo>
                    <a:lnTo>
                      <a:pt x="426" y="90"/>
                    </a:lnTo>
                    <a:lnTo>
                      <a:pt x="432" y="90"/>
                    </a:lnTo>
                    <a:lnTo>
                      <a:pt x="444" y="84"/>
                    </a:lnTo>
                    <a:lnTo>
                      <a:pt x="444" y="78"/>
                    </a:lnTo>
                    <a:lnTo>
                      <a:pt x="426" y="60"/>
                    </a:lnTo>
                    <a:lnTo>
                      <a:pt x="402" y="48"/>
                    </a:lnTo>
                    <a:lnTo>
                      <a:pt x="396" y="48"/>
                    </a:lnTo>
                    <a:lnTo>
                      <a:pt x="390" y="42"/>
                    </a:lnTo>
                    <a:lnTo>
                      <a:pt x="384" y="30"/>
                    </a:lnTo>
                    <a:lnTo>
                      <a:pt x="372" y="24"/>
                    </a:lnTo>
                    <a:lnTo>
                      <a:pt x="366" y="18"/>
                    </a:lnTo>
                    <a:lnTo>
                      <a:pt x="348" y="18"/>
                    </a:lnTo>
                    <a:lnTo>
                      <a:pt x="342" y="6"/>
                    </a:lnTo>
                    <a:lnTo>
                      <a:pt x="336" y="0"/>
                    </a:lnTo>
                    <a:lnTo>
                      <a:pt x="312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82" y="12"/>
                    </a:lnTo>
                    <a:lnTo>
                      <a:pt x="270" y="0"/>
                    </a:lnTo>
                    <a:lnTo>
                      <a:pt x="252" y="0"/>
                    </a:lnTo>
                    <a:lnTo>
                      <a:pt x="240" y="6"/>
                    </a:lnTo>
                    <a:lnTo>
                      <a:pt x="234" y="18"/>
                    </a:lnTo>
                    <a:lnTo>
                      <a:pt x="222" y="24"/>
                    </a:lnTo>
                    <a:lnTo>
                      <a:pt x="186" y="24"/>
                    </a:lnTo>
                    <a:lnTo>
                      <a:pt x="174" y="18"/>
                    </a:lnTo>
                    <a:lnTo>
                      <a:pt x="168" y="12"/>
                    </a:lnTo>
                    <a:lnTo>
                      <a:pt x="156" y="12"/>
                    </a:lnTo>
                    <a:lnTo>
                      <a:pt x="150" y="18"/>
                    </a:lnTo>
                    <a:lnTo>
                      <a:pt x="144" y="18"/>
                    </a:lnTo>
                    <a:lnTo>
                      <a:pt x="138" y="24"/>
                    </a:lnTo>
                    <a:lnTo>
                      <a:pt x="132" y="24"/>
                    </a:lnTo>
                    <a:lnTo>
                      <a:pt x="132" y="18"/>
                    </a:lnTo>
                    <a:lnTo>
                      <a:pt x="126" y="12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14" y="0"/>
                    </a:lnTo>
                    <a:lnTo>
                      <a:pt x="96" y="18"/>
                    </a:lnTo>
                    <a:lnTo>
                      <a:pt x="90" y="18"/>
                    </a:lnTo>
                    <a:lnTo>
                      <a:pt x="84" y="30"/>
                    </a:lnTo>
                    <a:lnTo>
                      <a:pt x="72" y="36"/>
                    </a:lnTo>
                    <a:lnTo>
                      <a:pt x="60" y="48"/>
                    </a:lnTo>
                    <a:lnTo>
                      <a:pt x="48" y="54"/>
                    </a:lnTo>
                    <a:lnTo>
                      <a:pt x="36" y="66"/>
                    </a:lnTo>
                    <a:lnTo>
                      <a:pt x="24" y="72"/>
                    </a:lnTo>
                    <a:lnTo>
                      <a:pt x="18" y="84"/>
                    </a:lnTo>
                    <a:lnTo>
                      <a:pt x="18" y="102"/>
                    </a:lnTo>
                    <a:lnTo>
                      <a:pt x="12" y="114"/>
                    </a:lnTo>
                    <a:lnTo>
                      <a:pt x="0" y="126"/>
                    </a:lnTo>
                    <a:lnTo>
                      <a:pt x="6" y="138"/>
                    </a:lnTo>
                    <a:lnTo>
                      <a:pt x="18" y="150"/>
                    </a:lnTo>
                    <a:lnTo>
                      <a:pt x="42" y="150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60" y="174"/>
                    </a:lnTo>
                    <a:lnTo>
                      <a:pt x="66" y="168"/>
                    </a:lnTo>
                    <a:lnTo>
                      <a:pt x="102" y="168"/>
                    </a:lnTo>
                    <a:lnTo>
                      <a:pt x="102" y="210"/>
                    </a:lnTo>
                    <a:lnTo>
                      <a:pt x="126" y="222"/>
                    </a:lnTo>
                    <a:lnTo>
                      <a:pt x="132" y="228"/>
                    </a:lnTo>
                    <a:lnTo>
                      <a:pt x="132" y="246"/>
                    </a:lnTo>
                    <a:lnTo>
                      <a:pt x="144" y="246"/>
                    </a:lnTo>
                    <a:lnTo>
                      <a:pt x="156" y="24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79" name="Haiti">
                <a:extLst>
                  <a:ext uri="{FF2B5EF4-FFF2-40B4-BE49-F238E27FC236}">
                    <a16:creationId xmlns:a16="http://schemas.microsoft.com/office/drawing/2014/main" id="{B8084F11-69F6-422C-8AFC-45970B994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" y="1900"/>
                <a:ext cx="50" cy="40"/>
              </a:xfrm>
              <a:custGeom>
                <a:avLst/>
                <a:gdLst>
                  <a:gd name="T0" fmla="*/ 2147483647 w 198"/>
                  <a:gd name="T1" fmla="*/ 2147483647 h 156"/>
                  <a:gd name="T2" fmla="*/ 2147483647 w 198"/>
                  <a:gd name="T3" fmla="*/ 2147483647 h 156"/>
                  <a:gd name="T4" fmla="*/ 2147483647 w 198"/>
                  <a:gd name="T5" fmla="*/ 2147483647 h 156"/>
                  <a:gd name="T6" fmla="*/ 2147483647 w 198"/>
                  <a:gd name="T7" fmla="*/ 2147483647 h 156"/>
                  <a:gd name="T8" fmla="*/ 2147483647 w 198"/>
                  <a:gd name="T9" fmla="*/ 2147483647 h 156"/>
                  <a:gd name="T10" fmla="*/ 2147483647 w 198"/>
                  <a:gd name="T11" fmla="*/ 2147483647 h 156"/>
                  <a:gd name="T12" fmla="*/ 2147483647 w 198"/>
                  <a:gd name="T13" fmla="*/ 2147483647 h 156"/>
                  <a:gd name="T14" fmla="*/ 2147483647 w 198"/>
                  <a:gd name="T15" fmla="*/ 2147483647 h 156"/>
                  <a:gd name="T16" fmla="*/ 2147483647 w 198"/>
                  <a:gd name="T17" fmla="*/ 2147483647 h 156"/>
                  <a:gd name="T18" fmla="*/ 2147483647 w 198"/>
                  <a:gd name="T19" fmla="*/ 2147483647 h 156"/>
                  <a:gd name="T20" fmla="*/ 2147483647 w 198"/>
                  <a:gd name="T21" fmla="*/ 2147483647 h 156"/>
                  <a:gd name="T22" fmla="*/ 2147483647 w 198"/>
                  <a:gd name="T23" fmla="*/ 2147483647 h 156"/>
                  <a:gd name="T24" fmla="*/ 2147483647 w 198"/>
                  <a:gd name="T25" fmla="*/ 2147483647 h 156"/>
                  <a:gd name="T26" fmla="*/ 2147483647 w 198"/>
                  <a:gd name="T27" fmla="*/ 2147483647 h 156"/>
                  <a:gd name="T28" fmla="*/ 2147483647 w 198"/>
                  <a:gd name="T29" fmla="*/ 2147483647 h 156"/>
                  <a:gd name="T30" fmla="*/ 2147483647 w 198"/>
                  <a:gd name="T31" fmla="*/ 2147483647 h 156"/>
                  <a:gd name="T32" fmla="*/ 2147483647 w 198"/>
                  <a:gd name="T33" fmla="*/ 2147483647 h 156"/>
                  <a:gd name="T34" fmla="*/ 2147483647 w 198"/>
                  <a:gd name="T35" fmla="*/ 0 h 156"/>
                  <a:gd name="T36" fmla="*/ 2147483647 w 198"/>
                  <a:gd name="T37" fmla="*/ 0 h 156"/>
                  <a:gd name="T38" fmla="*/ 2147483647 w 198"/>
                  <a:gd name="T39" fmla="*/ 2147483647 h 156"/>
                  <a:gd name="T40" fmla="*/ 2147483647 w 198"/>
                  <a:gd name="T41" fmla="*/ 2147483647 h 156"/>
                  <a:gd name="T42" fmla="*/ 2147483647 w 198"/>
                  <a:gd name="T43" fmla="*/ 2147483647 h 156"/>
                  <a:gd name="T44" fmla="*/ 2147483647 w 198"/>
                  <a:gd name="T45" fmla="*/ 2147483647 h 156"/>
                  <a:gd name="T46" fmla="*/ 2147483647 w 198"/>
                  <a:gd name="T47" fmla="*/ 2147483647 h 156"/>
                  <a:gd name="T48" fmla="*/ 2147483647 w 198"/>
                  <a:gd name="T49" fmla="*/ 2147483647 h 156"/>
                  <a:gd name="T50" fmla="*/ 2147483647 w 198"/>
                  <a:gd name="T51" fmla="*/ 2147483647 h 156"/>
                  <a:gd name="T52" fmla="*/ 2147483647 w 198"/>
                  <a:gd name="T53" fmla="*/ 2147483647 h 156"/>
                  <a:gd name="T54" fmla="*/ 2147483647 w 198"/>
                  <a:gd name="T55" fmla="*/ 2147483647 h 156"/>
                  <a:gd name="T56" fmla="*/ 2147483647 w 198"/>
                  <a:gd name="T57" fmla="*/ 2147483647 h 156"/>
                  <a:gd name="T58" fmla="*/ 2147483647 w 198"/>
                  <a:gd name="T59" fmla="*/ 2147483647 h 156"/>
                  <a:gd name="T60" fmla="*/ 2147483647 w 198"/>
                  <a:gd name="T61" fmla="*/ 2147483647 h 156"/>
                  <a:gd name="T62" fmla="*/ 2147483647 w 198"/>
                  <a:gd name="T63" fmla="*/ 2147483647 h 156"/>
                  <a:gd name="T64" fmla="*/ 2147483647 w 198"/>
                  <a:gd name="T65" fmla="*/ 2147483647 h 156"/>
                  <a:gd name="T66" fmla="*/ 2147483647 w 198"/>
                  <a:gd name="T67" fmla="*/ 2147483647 h 156"/>
                  <a:gd name="T68" fmla="*/ 2147483647 w 198"/>
                  <a:gd name="T69" fmla="*/ 2147483647 h 156"/>
                  <a:gd name="T70" fmla="*/ 2147483647 w 198"/>
                  <a:gd name="T71" fmla="*/ 2147483647 h 156"/>
                  <a:gd name="T72" fmla="*/ 2147483647 w 198"/>
                  <a:gd name="T73" fmla="*/ 2147483647 h 156"/>
                  <a:gd name="T74" fmla="*/ 2147483647 w 198"/>
                  <a:gd name="T75" fmla="*/ 2147483647 h 156"/>
                  <a:gd name="T76" fmla="*/ 2147483647 w 198"/>
                  <a:gd name="T77" fmla="*/ 2147483647 h 156"/>
                  <a:gd name="T78" fmla="*/ 2147483647 w 198"/>
                  <a:gd name="T79" fmla="*/ 2147483647 h 156"/>
                  <a:gd name="T80" fmla="*/ 2147483647 w 198"/>
                  <a:gd name="T81" fmla="*/ 2147483647 h 156"/>
                  <a:gd name="T82" fmla="*/ 0 w 198"/>
                  <a:gd name="T83" fmla="*/ 2147483647 h 156"/>
                  <a:gd name="T84" fmla="*/ 0 w 198"/>
                  <a:gd name="T85" fmla="*/ 2147483647 h 156"/>
                  <a:gd name="T86" fmla="*/ 2147483647 w 198"/>
                  <a:gd name="T87" fmla="*/ 2147483647 h 156"/>
                  <a:gd name="T88" fmla="*/ 2147483647 w 198"/>
                  <a:gd name="T89" fmla="*/ 2147483647 h 156"/>
                  <a:gd name="T90" fmla="*/ 2147483647 w 198"/>
                  <a:gd name="T91" fmla="*/ 2147483647 h 156"/>
                  <a:gd name="T92" fmla="*/ 2147483647 w 198"/>
                  <a:gd name="T93" fmla="*/ 2147483647 h 156"/>
                  <a:gd name="T94" fmla="*/ 2147483647 w 198"/>
                  <a:gd name="T95" fmla="*/ 2147483647 h 156"/>
                  <a:gd name="T96" fmla="*/ 2147483647 w 198"/>
                  <a:gd name="T97" fmla="*/ 2147483647 h 156"/>
                  <a:gd name="T98" fmla="*/ 2147483647 w 198"/>
                  <a:gd name="T99" fmla="*/ 2147483647 h 156"/>
                  <a:gd name="T100" fmla="*/ 2147483647 w 198"/>
                  <a:gd name="T101" fmla="*/ 2147483647 h 156"/>
                  <a:gd name="T102" fmla="*/ 2147483647 w 198"/>
                  <a:gd name="T103" fmla="*/ 2147483647 h 156"/>
                  <a:gd name="T104" fmla="*/ 2147483647 w 198"/>
                  <a:gd name="T105" fmla="*/ 2147483647 h 156"/>
                  <a:gd name="T106" fmla="*/ 2147483647 w 198"/>
                  <a:gd name="T107" fmla="*/ 2147483647 h 156"/>
                  <a:gd name="T108" fmla="*/ 2147483647 w 198"/>
                  <a:gd name="T109" fmla="*/ 2147483647 h 156"/>
                  <a:gd name="T110" fmla="*/ 2147483647 w 198"/>
                  <a:gd name="T111" fmla="*/ 2147483647 h 156"/>
                  <a:gd name="T112" fmla="*/ 2147483647 w 198"/>
                  <a:gd name="T113" fmla="*/ 2147483647 h 15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8"/>
                  <a:gd name="T172" fmla="*/ 0 h 156"/>
                  <a:gd name="T173" fmla="*/ 198 w 198"/>
                  <a:gd name="T174" fmla="*/ 156 h 15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8" h="156">
                    <a:moveTo>
                      <a:pt x="168" y="114"/>
                    </a:moveTo>
                    <a:lnTo>
                      <a:pt x="168" y="108"/>
                    </a:lnTo>
                    <a:lnTo>
                      <a:pt x="174" y="102"/>
                    </a:lnTo>
                    <a:lnTo>
                      <a:pt x="180" y="90"/>
                    </a:lnTo>
                    <a:lnTo>
                      <a:pt x="180" y="78"/>
                    </a:lnTo>
                    <a:lnTo>
                      <a:pt x="186" y="72"/>
                    </a:lnTo>
                    <a:lnTo>
                      <a:pt x="192" y="60"/>
                    </a:lnTo>
                    <a:lnTo>
                      <a:pt x="198" y="54"/>
                    </a:lnTo>
                    <a:lnTo>
                      <a:pt x="198" y="42"/>
                    </a:lnTo>
                    <a:lnTo>
                      <a:pt x="186" y="6"/>
                    </a:lnTo>
                    <a:lnTo>
                      <a:pt x="180" y="12"/>
                    </a:lnTo>
                    <a:lnTo>
                      <a:pt x="180" y="18"/>
                    </a:lnTo>
                    <a:lnTo>
                      <a:pt x="174" y="18"/>
                    </a:lnTo>
                    <a:lnTo>
                      <a:pt x="168" y="12"/>
                    </a:lnTo>
                    <a:lnTo>
                      <a:pt x="156" y="12"/>
                    </a:lnTo>
                    <a:lnTo>
                      <a:pt x="144" y="6"/>
                    </a:lnTo>
                    <a:lnTo>
                      <a:pt x="126" y="6"/>
                    </a:lnTo>
                    <a:lnTo>
                      <a:pt x="114" y="0"/>
                    </a:lnTo>
                    <a:lnTo>
                      <a:pt x="84" y="0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108" y="24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6" y="48"/>
                    </a:lnTo>
                    <a:lnTo>
                      <a:pt x="114" y="54"/>
                    </a:lnTo>
                    <a:lnTo>
                      <a:pt x="108" y="60"/>
                    </a:lnTo>
                    <a:lnTo>
                      <a:pt x="108" y="72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120" y="102"/>
                    </a:lnTo>
                    <a:lnTo>
                      <a:pt x="114" y="108"/>
                    </a:lnTo>
                    <a:lnTo>
                      <a:pt x="96" y="108"/>
                    </a:lnTo>
                    <a:lnTo>
                      <a:pt x="78" y="102"/>
                    </a:lnTo>
                    <a:lnTo>
                      <a:pt x="66" y="102"/>
                    </a:lnTo>
                    <a:lnTo>
                      <a:pt x="54" y="96"/>
                    </a:lnTo>
                    <a:lnTo>
                      <a:pt x="36" y="96"/>
                    </a:lnTo>
                    <a:lnTo>
                      <a:pt x="24" y="102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6" y="120"/>
                    </a:lnTo>
                    <a:lnTo>
                      <a:pt x="12" y="132"/>
                    </a:lnTo>
                    <a:lnTo>
                      <a:pt x="24" y="138"/>
                    </a:lnTo>
                    <a:lnTo>
                      <a:pt x="30" y="150"/>
                    </a:lnTo>
                    <a:lnTo>
                      <a:pt x="36" y="156"/>
                    </a:lnTo>
                    <a:lnTo>
                      <a:pt x="42" y="156"/>
                    </a:lnTo>
                    <a:lnTo>
                      <a:pt x="48" y="150"/>
                    </a:lnTo>
                    <a:lnTo>
                      <a:pt x="54" y="138"/>
                    </a:lnTo>
                    <a:lnTo>
                      <a:pt x="60" y="132"/>
                    </a:lnTo>
                    <a:lnTo>
                      <a:pt x="138" y="132"/>
                    </a:lnTo>
                    <a:lnTo>
                      <a:pt x="156" y="126"/>
                    </a:lnTo>
                    <a:lnTo>
                      <a:pt x="168" y="126"/>
                    </a:lnTo>
                    <a:lnTo>
                      <a:pt x="180" y="144"/>
                    </a:lnTo>
                    <a:lnTo>
                      <a:pt x="168" y="11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80" name="Guatemala">
                <a:extLst>
                  <a:ext uri="{FF2B5EF4-FFF2-40B4-BE49-F238E27FC236}">
                    <a16:creationId xmlns:a16="http://schemas.microsoft.com/office/drawing/2014/main" id="{E2C7DF0D-3672-4D2B-B1DD-84A8545C8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" y="1941"/>
                <a:ext cx="76" cy="86"/>
              </a:xfrm>
              <a:custGeom>
                <a:avLst/>
                <a:gdLst>
                  <a:gd name="T0" fmla="*/ 2147483647 w 300"/>
                  <a:gd name="T1" fmla="*/ 2147483647 h 336"/>
                  <a:gd name="T2" fmla="*/ 2147483647 w 300"/>
                  <a:gd name="T3" fmla="*/ 2147483647 h 336"/>
                  <a:gd name="T4" fmla="*/ 2147483647 w 300"/>
                  <a:gd name="T5" fmla="*/ 2147483647 h 336"/>
                  <a:gd name="T6" fmla="*/ 2147483647 w 300"/>
                  <a:gd name="T7" fmla="*/ 2147483647 h 336"/>
                  <a:gd name="T8" fmla="*/ 2147483647 w 300"/>
                  <a:gd name="T9" fmla="*/ 2147483647 h 336"/>
                  <a:gd name="T10" fmla="*/ 2147483647 w 300"/>
                  <a:gd name="T11" fmla="*/ 0 h 336"/>
                  <a:gd name="T12" fmla="*/ 2147483647 w 300"/>
                  <a:gd name="T13" fmla="*/ 2147483647 h 336"/>
                  <a:gd name="T14" fmla="*/ 2147483647 w 300"/>
                  <a:gd name="T15" fmla="*/ 2147483647 h 336"/>
                  <a:gd name="T16" fmla="*/ 2147483647 w 300"/>
                  <a:gd name="T17" fmla="*/ 2147483647 h 336"/>
                  <a:gd name="T18" fmla="*/ 2147483647 w 300"/>
                  <a:gd name="T19" fmla="*/ 2147483647 h 336"/>
                  <a:gd name="T20" fmla="*/ 2147483647 w 300"/>
                  <a:gd name="T21" fmla="*/ 2147483647 h 336"/>
                  <a:gd name="T22" fmla="*/ 2147483647 w 300"/>
                  <a:gd name="T23" fmla="*/ 2147483647 h 336"/>
                  <a:gd name="T24" fmla="*/ 2147483647 w 300"/>
                  <a:gd name="T25" fmla="*/ 2147483647 h 336"/>
                  <a:gd name="T26" fmla="*/ 2147483647 w 300"/>
                  <a:gd name="T27" fmla="*/ 2147483647 h 336"/>
                  <a:gd name="T28" fmla="*/ 2147483647 w 300"/>
                  <a:gd name="T29" fmla="*/ 2147483647 h 336"/>
                  <a:gd name="T30" fmla="*/ 2147483647 w 300"/>
                  <a:gd name="T31" fmla="*/ 2147483647 h 336"/>
                  <a:gd name="T32" fmla="*/ 2147483647 w 300"/>
                  <a:gd name="T33" fmla="*/ 2147483647 h 336"/>
                  <a:gd name="T34" fmla="*/ 2147483647 w 300"/>
                  <a:gd name="T35" fmla="*/ 2147483647 h 336"/>
                  <a:gd name="T36" fmla="*/ 2147483647 w 300"/>
                  <a:gd name="T37" fmla="*/ 2147483647 h 336"/>
                  <a:gd name="T38" fmla="*/ 2147483647 w 300"/>
                  <a:gd name="T39" fmla="*/ 2147483647 h 336"/>
                  <a:gd name="T40" fmla="*/ 2147483647 w 300"/>
                  <a:gd name="T41" fmla="*/ 2147483647 h 336"/>
                  <a:gd name="T42" fmla="*/ 2147483647 w 300"/>
                  <a:gd name="T43" fmla="*/ 2147483647 h 336"/>
                  <a:gd name="T44" fmla="*/ 2147483647 w 300"/>
                  <a:gd name="T45" fmla="*/ 2147483647 h 336"/>
                  <a:gd name="T46" fmla="*/ 2147483647 w 300"/>
                  <a:gd name="T47" fmla="*/ 2147483647 h 336"/>
                  <a:gd name="T48" fmla="*/ 2147483647 w 300"/>
                  <a:gd name="T49" fmla="*/ 2147483647 h 336"/>
                  <a:gd name="T50" fmla="*/ 2147483647 w 300"/>
                  <a:gd name="T51" fmla="*/ 2147483647 h 336"/>
                  <a:gd name="T52" fmla="*/ 2147483647 w 300"/>
                  <a:gd name="T53" fmla="*/ 2147483647 h 336"/>
                  <a:gd name="T54" fmla="*/ 2147483647 w 300"/>
                  <a:gd name="T55" fmla="*/ 2147483647 h 336"/>
                  <a:gd name="T56" fmla="*/ 2147483647 w 300"/>
                  <a:gd name="T57" fmla="*/ 2147483647 h 336"/>
                  <a:gd name="T58" fmla="*/ 0 w 300"/>
                  <a:gd name="T59" fmla="*/ 2147483647 h 336"/>
                  <a:gd name="T60" fmla="*/ 2147483647 w 300"/>
                  <a:gd name="T61" fmla="*/ 2147483647 h 336"/>
                  <a:gd name="T62" fmla="*/ 2147483647 w 300"/>
                  <a:gd name="T63" fmla="*/ 2147483647 h 336"/>
                  <a:gd name="T64" fmla="*/ 2147483647 w 300"/>
                  <a:gd name="T65" fmla="*/ 2147483647 h 336"/>
                  <a:gd name="T66" fmla="*/ 2147483647 w 300"/>
                  <a:gd name="T67" fmla="*/ 2147483647 h 336"/>
                  <a:gd name="T68" fmla="*/ 2147483647 w 300"/>
                  <a:gd name="T69" fmla="*/ 2147483647 h 336"/>
                  <a:gd name="T70" fmla="*/ 2147483647 w 300"/>
                  <a:gd name="T71" fmla="*/ 2147483647 h 336"/>
                  <a:gd name="T72" fmla="*/ 2147483647 w 300"/>
                  <a:gd name="T73" fmla="*/ 2147483647 h 336"/>
                  <a:gd name="T74" fmla="*/ 2147483647 w 300"/>
                  <a:gd name="T75" fmla="*/ 2147483647 h 336"/>
                  <a:gd name="T76" fmla="*/ 2147483647 w 300"/>
                  <a:gd name="T77" fmla="*/ 2147483647 h 336"/>
                  <a:gd name="T78" fmla="*/ 2147483647 w 300"/>
                  <a:gd name="T79" fmla="*/ 2147483647 h 336"/>
                  <a:gd name="T80" fmla="*/ 2147483647 w 300"/>
                  <a:gd name="T81" fmla="*/ 2147483647 h 336"/>
                  <a:gd name="T82" fmla="*/ 2147483647 w 300"/>
                  <a:gd name="T83" fmla="*/ 2147483647 h 336"/>
                  <a:gd name="T84" fmla="*/ 2147483647 w 300"/>
                  <a:gd name="T85" fmla="*/ 2147483647 h 336"/>
                  <a:gd name="T86" fmla="*/ 2147483647 w 300"/>
                  <a:gd name="T87" fmla="*/ 2147483647 h 336"/>
                  <a:gd name="T88" fmla="*/ 2147483647 w 300"/>
                  <a:gd name="T89" fmla="*/ 2147483647 h 336"/>
                  <a:gd name="T90" fmla="*/ 2147483647 w 300"/>
                  <a:gd name="T91" fmla="*/ 2147483647 h 336"/>
                  <a:gd name="T92" fmla="*/ 2147483647 w 300"/>
                  <a:gd name="T93" fmla="*/ 2147483647 h 336"/>
                  <a:gd name="T94" fmla="*/ 2147483647 w 300"/>
                  <a:gd name="T95" fmla="*/ 2147483647 h 336"/>
                  <a:gd name="T96" fmla="*/ 2147483647 w 300"/>
                  <a:gd name="T97" fmla="*/ 2147483647 h 336"/>
                  <a:gd name="T98" fmla="*/ 2147483647 w 300"/>
                  <a:gd name="T99" fmla="*/ 2147483647 h 336"/>
                  <a:gd name="T100" fmla="*/ 2147483647 w 300"/>
                  <a:gd name="T101" fmla="*/ 2147483647 h 336"/>
                  <a:gd name="T102" fmla="*/ 2147483647 w 300"/>
                  <a:gd name="T103" fmla="*/ 2147483647 h 336"/>
                  <a:gd name="T104" fmla="*/ 2147483647 w 300"/>
                  <a:gd name="T105" fmla="*/ 2147483647 h 336"/>
                  <a:gd name="T106" fmla="*/ 2147483647 w 300"/>
                  <a:gd name="T107" fmla="*/ 2147483647 h 336"/>
                  <a:gd name="T108" fmla="*/ 2147483647 w 300"/>
                  <a:gd name="T109" fmla="*/ 2147483647 h 336"/>
                  <a:gd name="T110" fmla="*/ 2147483647 w 300"/>
                  <a:gd name="T111" fmla="*/ 2147483647 h 336"/>
                  <a:gd name="T112" fmla="*/ 2147483647 w 300"/>
                  <a:gd name="T113" fmla="*/ 2147483647 h 336"/>
                  <a:gd name="T114" fmla="*/ 2147483647 w 300"/>
                  <a:gd name="T115" fmla="*/ 2147483647 h 336"/>
                  <a:gd name="T116" fmla="*/ 2147483647 w 300"/>
                  <a:gd name="T117" fmla="*/ 2147483647 h 336"/>
                  <a:gd name="T118" fmla="*/ 2147483647 w 300"/>
                  <a:gd name="T119" fmla="*/ 2147483647 h 336"/>
                  <a:gd name="T120" fmla="*/ 2147483647 w 300"/>
                  <a:gd name="T121" fmla="*/ 2147483647 h 3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0"/>
                  <a:gd name="T184" fmla="*/ 0 h 336"/>
                  <a:gd name="T185" fmla="*/ 300 w 300"/>
                  <a:gd name="T186" fmla="*/ 336 h 3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0" h="336">
                    <a:moveTo>
                      <a:pt x="288" y="156"/>
                    </a:moveTo>
                    <a:lnTo>
                      <a:pt x="270" y="168"/>
                    </a:lnTo>
                    <a:lnTo>
                      <a:pt x="258" y="162"/>
                    </a:lnTo>
                    <a:lnTo>
                      <a:pt x="228" y="162"/>
                    </a:lnTo>
                    <a:lnTo>
                      <a:pt x="252" y="6"/>
                    </a:lnTo>
                    <a:lnTo>
                      <a:pt x="120" y="0"/>
                    </a:lnTo>
                    <a:lnTo>
                      <a:pt x="120" y="12"/>
                    </a:lnTo>
                    <a:lnTo>
                      <a:pt x="126" y="24"/>
                    </a:lnTo>
                    <a:lnTo>
                      <a:pt x="126" y="48"/>
                    </a:lnTo>
                    <a:lnTo>
                      <a:pt x="120" y="48"/>
                    </a:lnTo>
                    <a:lnTo>
                      <a:pt x="108" y="54"/>
                    </a:lnTo>
                    <a:lnTo>
                      <a:pt x="84" y="54"/>
                    </a:lnTo>
                    <a:lnTo>
                      <a:pt x="96" y="60"/>
                    </a:lnTo>
                    <a:lnTo>
                      <a:pt x="96" y="66"/>
                    </a:lnTo>
                    <a:lnTo>
                      <a:pt x="102" y="78"/>
                    </a:lnTo>
                    <a:lnTo>
                      <a:pt x="108" y="84"/>
                    </a:lnTo>
                    <a:lnTo>
                      <a:pt x="114" y="84"/>
                    </a:lnTo>
                    <a:lnTo>
                      <a:pt x="126" y="90"/>
                    </a:lnTo>
                    <a:lnTo>
                      <a:pt x="132" y="90"/>
                    </a:lnTo>
                    <a:lnTo>
                      <a:pt x="138" y="114"/>
                    </a:lnTo>
                    <a:lnTo>
                      <a:pt x="156" y="114"/>
                    </a:lnTo>
                    <a:lnTo>
                      <a:pt x="156" y="126"/>
                    </a:lnTo>
                    <a:lnTo>
                      <a:pt x="150" y="132"/>
                    </a:lnTo>
                    <a:lnTo>
                      <a:pt x="144" y="132"/>
                    </a:lnTo>
                    <a:lnTo>
                      <a:pt x="144" y="150"/>
                    </a:lnTo>
                    <a:lnTo>
                      <a:pt x="54" y="144"/>
                    </a:lnTo>
                    <a:lnTo>
                      <a:pt x="24" y="192"/>
                    </a:lnTo>
                    <a:lnTo>
                      <a:pt x="24" y="264"/>
                    </a:lnTo>
                    <a:lnTo>
                      <a:pt x="18" y="270"/>
                    </a:lnTo>
                    <a:lnTo>
                      <a:pt x="0" y="270"/>
                    </a:lnTo>
                    <a:lnTo>
                      <a:pt x="6" y="282"/>
                    </a:lnTo>
                    <a:lnTo>
                      <a:pt x="12" y="288"/>
                    </a:lnTo>
                    <a:lnTo>
                      <a:pt x="24" y="288"/>
                    </a:lnTo>
                    <a:lnTo>
                      <a:pt x="42" y="300"/>
                    </a:lnTo>
                    <a:lnTo>
                      <a:pt x="60" y="318"/>
                    </a:lnTo>
                    <a:lnTo>
                      <a:pt x="72" y="324"/>
                    </a:lnTo>
                    <a:lnTo>
                      <a:pt x="120" y="324"/>
                    </a:lnTo>
                    <a:lnTo>
                      <a:pt x="126" y="330"/>
                    </a:lnTo>
                    <a:lnTo>
                      <a:pt x="132" y="330"/>
                    </a:lnTo>
                    <a:lnTo>
                      <a:pt x="138" y="336"/>
                    </a:lnTo>
                    <a:lnTo>
                      <a:pt x="150" y="324"/>
                    </a:lnTo>
                    <a:lnTo>
                      <a:pt x="162" y="318"/>
                    </a:lnTo>
                    <a:lnTo>
                      <a:pt x="168" y="312"/>
                    </a:lnTo>
                    <a:lnTo>
                      <a:pt x="174" y="312"/>
                    </a:lnTo>
                    <a:lnTo>
                      <a:pt x="180" y="300"/>
                    </a:lnTo>
                    <a:lnTo>
                      <a:pt x="186" y="294"/>
                    </a:lnTo>
                    <a:lnTo>
                      <a:pt x="186" y="282"/>
                    </a:lnTo>
                    <a:lnTo>
                      <a:pt x="204" y="282"/>
                    </a:lnTo>
                    <a:lnTo>
                      <a:pt x="210" y="276"/>
                    </a:lnTo>
                    <a:lnTo>
                      <a:pt x="222" y="270"/>
                    </a:lnTo>
                    <a:lnTo>
                      <a:pt x="222" y="264"/>
                    </a:lnTo>
                    <a:lnTo>
                      <a:pt x="228" y="252"/>
                    </a:lnTo>
                    <a:lnTo>
                      <a:pt x="228" y="234"/>
                    </a:lnTo>
                    <a:lnTo>
                      <a:pt x="234" y="222"/>
                    </a:lnTo>
                    <a:lnTo>
                      <a:pt x="246" y="216"/>
                    </a:lnTo>
                    <a:lnTo>
                      <a:pt x="258" y="204"/>
                    </a:lnTo>
                    <a:lnTo>
                      <a:pt x="270" y="198"/>
                    </a:lnTo>
                    <a:lnTo>
                      <a:pt x="282" y="186"/>
                    </a:lnTo>
                    <a:lnTo>
                      <a:pt x="294" y="180"/>
                    </a:lnTo>
                    <a:lnTo>
                      <a:pt x="300" y="168"/>
                    </a:lnTo>
                    <a:lnTo>
                      <a:pt x="288" y="15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81" name="Greenland">
                <a:extLst>
                  <a:ext uri="{FF2B5EF4-FFF2-40B4-BE49-F238E27FC236}">
                    <a16:creationId xmlns:a16="http://schemas.microsoft.com/office/drawing/2014/main" id="{B794C49C-F7CE-4696-A019-5E7D7ED8C2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1" y="702"/>
                <a:ext cx="717" cy="390"/>
              </a:xfrm>
              <a:custGeom>
                <a:avLst/>
                <a:gdLst>
                  <a:gd name="T0" fmla="*/ 939201 w 732"/>
                  <a:gd name="T1" fmla="*/ 56001 h 398"/>
                  <a:gd name="T2" fmla="*/ 880112 w 732"/>
                  <a:gd name="T3" fmla="*/ 40445 h 398"/>
                  <a:gd name="T4" fmla="*/ 813249 w 732"/>
                  <a:gd name="T5" fmla="*/ 34223 h 398"/>
                  <a:gd name="T6" fmla="*/ 976520 w 732"/>
                  <a:gd name="T7" fmla="*/ 18667 h 398"/>
                  <a:gd name="T8" fmla="*/ 894107 w 732"/>
                  <a:gd name="T9" fmla="*/ 3111 h 398"/>
                  <a:gd name="T10" fmla="*/ 695071 w 732"/>
                  <a:gd name="T11" fmla="*/ 7778 h 398"/>
                  <a:gd name="T12" fmla="*/ 662417 w 732"/>
                  <a:gd name="T13" fmla="*/ 21778 h 398"/>
                  <a:gd name="T14" fmla="*/ 569119 w 732"/>
                  <a:gd name="T15" fmla="*/ 37334 h 398"/>
                  <a:gd name="T16" fmla="*/ 418287 w 732"/>
                  <a:gd name="T17" fmla="*/ 37334 h 398"/>
                  <a:gd name="T18" fmla="*/ 314104 w 732"/>
                  <a:gd name="T19" fmla="*/ 34223 h 398"/>
                  <a:gd name="T20" fmla="*/ 158607 w 732"/>
                  <a:gd name="T21" fmla="*/ 63779 h 398"/>
                  <a:gd name="T22" fmla="*/ 62199 w 732"/>
                  <a:gd name="T23" fmla="*/ 104225 h 398"/>
                  <a:gd name="T24" fmla="*/ 51314 w 732"/>
                  <a:gd name="T25" fmla="*/ 133781 h 398"/>
                  <a:gd name="T26" fmla="*/ 88633 w 732"/>
                  <a:gd name="T27" fmla="*/ 141559 h 398"/>
                  <a:gd name="T28" fmla="*/ 10885 w 732"/>
                  <a:gd name="T29" fmla="*/ 152448 h 398"/>
                  <a:gd name="T30" fmla="*/ 80858 w 732"/>
                  <a:gd name="T31" fmla="*/ 163337 h 398"/>
                  <a:gd name="T32" fmla="*/ 150832 w 732"/>
                  <a:gd name="T33" fmla="*/ 163337 h 398"/>
                  <a:gd name="T34" fmla="*/ 222361 w 732"/>
                  <a:gd name="T35" fmla="*/ 208449 h 398"/>
                  <a:gd name="T36" fmla="*/ 228580 w 732"/>
                  <a:gd name="T37" fmla="*/ 264450 h 398"/>
                  <a:gd name="T38" fmla="*/ 225470 w 732"/>
                  <a:gd name="T39" fmla="*/ 286229 h 398"/>
                  <a:gd name="T40" fmla="*/ 265900 w 732"/>
                  <a:gd name="T41" fmla="*/ 290895 h 398"/>
                  <a:gd name="T42" fmla="*/ 217696 w 732"/>
                  <a:gd name="T43" fmla="*/ 304896 h 398"/>
                  <a:gd name="T44" fmla="*/ 269010 w 732"/>
                  <a:gd name="T45" fmla="*/ 331341 h 398"/>
                  <a:gd name="T46" fmla="*/ 265900 w 732"/>
                  <a:gd name="T47" fmla="*/ 354675 h 398"/>
                  <a:gd name="T48" fmla="*/ 247240 w 732"/>
                  <a:gd name="T49" fmla="*/ 392009 h 398"/>
                  <a:gd name="T50" fmla="*/ 206811 w 732"/>
                  <a:gd name="T51" fmla="*/ 379564 h 398"/>
                  <a:gd name="T52" fmla="*/ 217696 w 732"/>
                  <a:gd name="T53" fmla="*/ 392009 h 398"/>
                  <a:gd name="T54" fmla="*/ 177266 w 732"/>
                  <a:gd name="T55" fmla="*/ 406009 h 398"/>
                  <a:gd name="T56" fmla="*/ 150832 w 732"/>
                  <a:gd name="T57" fmla="*/ 427787 h 398"/>
                  <a:gd name="T58" fmla="*/ 166382 w 732"/>
                  <a:gd name="T59" fmla="*/ 458899 h 398"/>
                  <a:gd name="T60" fmla="*/ 163272 w 732"/>
                  <a:gd name="T61" fmla="*/ 480677 h 398"/>
                  <a:gd name="T62" fmla="*/ 192816 w 732"/>
                  <a:gd name="T63" fmla="*/ 488455 h 398"/>
                  <a:gd name="T64" fmla="*/ 169492 w 732"/>
                  <a:gd name="T65" fmla="*/ 514900 h 398"/>
                  <a:gd name="T66" fmla="*/ 177266 w 732"/>
                  <a:gd name="T67" fmla="*/ 547568 h 398"/>
                  <a:gd name="T68" fmla="*/ 209921 w 732"/>
                  <a:gd name="T69" fmla="*/ 584902 h 398"/>
                  <a:gd name="T70" fmla="*/ 255015 w 732"/>
                  <a:gd name="T71" fmla="*/ 592680 h 398"/>
                  <a:gd name="T72" fmla="*/ 284559 w 732"/>
                  <a:gd name="T73" fmla="*/ 619125 h 398"/>
                  <a:gd name="T74" fmla="*/ 324988 w 732"/>
                  <a:gd name="T75" fmla="*/ 584902 h 398"/>
                  <a:gd name="T76" fmla="*/ 335873 w 732"/>
                  <a:gd name="T77" fmla="*/ 533568 h 398"/>
                  <a:gd name="T78" fmla="*/ 399627 w 732"/>
                  <a:gd name="T79" fmla="*/ 514900 h 398"/>
                  <a:gd name="T80" fmla="*/ 469601 w 732"/>
                  <a:gd name="T81" fmla="*/ 454232 h 398"/>
                  <a:gd name="T82" fmla="*/ 510030 w 732"/>
                  <a:gd name="T83" fmla="*/ 440232 h 398"/>
                  <a:gd name="T84" fmla="*/ 620432 w 732"/>
                  <a:gd name="T85" fmla="*/ 392009 h 398"/>
                  <a:gd name="T86" fmla="*/ 705956 w 732"/>
                  <a:gd name="T87" fmla="*/ 373342 h 398"/>
                  <a:gd name="T88" fmla="*/ 842793 w 732"/>
                  <a:gd name="T89" fmla="*/ 331341 h 398"/>
                  <a:gd name="T90" fmla="*/ 768154 w 732"/>
                  <a:gd name="T91" fmla="*/ 317340 h 398"/>
                  <a:gd name="T92" fmla="*/ 754160 w 732"/>
                  <a:gd name="T93" fmla="*/ 298673 h 398"/>
                  <a:gd name="T94" fmla="*/ 754160 w 732"/>
                  <a:gd name="T95" fmla="*/ 272228 h 398"/>
                  <a:gd name="T96" fmla="*/ 821024 w 732"/>
                  <a:gd name="T97" fmla="*/ 294007 h 398"/>
                  <a:gd name="T98" fmla="*/ 869228 w 732"/>
                  <a:gd name="T99" fmla="*/ 317340 h 398"/>
                  <a:gd name="T100" fmla="*/ 824133 w 732"/>
                  <a:gd name="T101" fmla="*/ 256672 h 398"/>
                  <a:gd name="T102" fmla="*/ 864563 w 732"/>
                  <a:gd name="T103" fmla="*/ 245783 h 398"/>
                  <a:gd name="T104" fmla="*/ 923651 w 732"/>
                  <a:gd name="T105" fmla="*/ 234894 h 398"/>
                  <a:gd name="T106" fmla="*/ 931426 w 732"/>
                  <a:gd name="T107" fmla="*/ 200671 h 398"/>
                  <a:gd name="T108" fmla="*/ 942311 w 732"/>
                  <a:gd name="T109" fmla="*/ 186671 h 398"/>
                  <a:gd name="T110" fmla="*/ 950086 w 732"/>
                  <a:gd name="T111" fmla="*/ 149337 h 398"/>
                  <a:gd name="T112" fmla="*/ 960971 w 732"/>
                  <a:gd name="T113" fmla="*/ 122892 h 398"/>
                  <a:gd name="T114" fmla="*/ 960971 w 732"/>
                  <a:gd name="T115" fmla="*/ 101113 h 398"/>
                  <a:gd name="T116" fmla="*/ 1020059 w 732"/>
                  <a:gd name="T117" fmla="*/ 82446 h 398"/>
                  <a:gd name="T118" fmla="*/ 1054269 w 732"/>
                  <a:gd name="T119" fmla="*/ 66890 h 398"/>
                  <a:gd name="T120" fmla="*/ 1124242 w 732"/>
                  <a:gd name="T121" fmla="*/ 45112 h 398"/>
                  <a:gd name="T122" fmla="*/ 233245 w 732"/>
                  <a:gd name="T123" fmla="*/ 336008 h 3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32"/>
                  <a:gd name="T187" fmla="*/ 0 h 398"/>
                  <a:gd name="T188" fmla="*/ 732 w 732"/>
                  <a:gd name="T189" fmla="*/ 398 h 3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32" h="398">
                    <a:moveTo>
                      <a:pt x="730" y="24"/>
                    </a:moveTo>
                    <a:lnTo>
                      <a:pt x="728" y="24"/>
                    </a:lnTo>
                    <a:lnTo>
                      <a:pt x="723" y="24"/>
                    </a:lnTo>
                    <a:lnTo>
                      <a:pt x="718" y="22"/>
                    </a:lnTo>
                    <a:lnTo>
                      <a:pt x="678" y="22"/>
                    </a:lnTo>
                    <a:lnTo>
                      <a:pt x="678" y="24"/>
                    </a:lnTo>
                    <a:lnTo>
                      <a:pt x="670" y="26"/>
                    </a:lnTo>
                    <a:lnTo>
                      <a:pt x="659" y="26"/>
                    </a:lnTo>
                    <a:lnTo>
                      <a:pt x="651" y="24"/>
                    </a:lnTo>
                    <a:lnTo>
                      <a:pt x="637" y="24"/>
                    </a:lnTo>
                    <a:lnTo>
                      <a:pt x="623" y="29"/>
                    </a:lnTo>
                    <a:lnTo>
                      <a:pt x="616" y="34"/>
                    </a:lnTo>
                    <a:lnTo>
                      <a:pt x="611" y="34"/>
                    </a:lnTo>
                    <a:lnTo>
                      <a:pt x="606" y="34"/>
                    </a:lnTo>
                    <a:lnTo>
                      <a:pt x="604" y="36"/>
                    </a:lnTo>
                    <a:lnTo>
                      <a:pt x="602" y="36"/>
                    </a:lnTo>
                    <a:lnTo>
                      <a:pt x="597" y="38"/>
                    </a:lnTo>
                    <a:lnTo>
                      <a:pt x="592" y="38"/>
                    </a:lnTo>
                    <a:lnTo>
                      <a:pt x="599" y="34"/>
                    </a:lnTo>
                    <a:lnTo>
                      <a:pt x="609" y="31"/>
                    </a:lnTo>
                    <a:lnTo>
                      <a:pt x="621" y="26"/>
                    </a:lnTo>
                    <a:lnTo>
                      <a:pt x="623" y="24"/>
                    </a:lnTo>
                    <a:lnTo>
                      <a:pt x="618" y="19"/>
                    </a:lnTo>
                    <a:lnTo>
                      <a:pt x="606" y="19"/>
                    </a:lnTo>
                    <a:lnTo>
                      <a:pt x="604" y="22"/>
                    </a:lnTo>
                    <a:lnTo>
                      <a:pt x="602" y="22"/>
                    </a:lnTo>
                    <a:lnTo>
                      <a:pt x="597" y="24"/>
                    </a:lnTo>
                    <a:lnTo>
                      <a:pt x="594" y="24"/>
                    </a:lnTo>
                    <a:lnTo>
                      <a:pt x="566" y="26"/>
                    </a:lnTo>
                    <a:lnTo>
                      <a:pt x="566" y="29"/>
                    </a:lnTo>
                    <a:lnTo>
                      <a:pt x="563" y="29"/>
                    </a:lnTo>
                    <a:lnTo>
                      <a:pt x="566" y="26"/>
                    </a:lnTo>
                    <a:lnTo>
                      <a:pt x="568" y="26"/>
                    </a:lnTo>
                    <a:lnTo>
                      <a:pt x="573" y="26"/>
                    </a:lnTo>
                    <a:lnTo>
                      <a:pt x="578" y="24"/>
                    </a:lnTo>
                    <a:lnTo>
                      <a:pt x="580" y="24"/>
                    </a:lnTo>
                    <a:lnTo>
                      <a:pt x="582" y="24"/>
                    </a:lnTo>
                    <a:lnTo>
                      <a:pt x="585" y="22"/>
                    </a:lnTo>
                    <a:lnTo>
                      <a:pt x="578" y="19"/>
                    </a:lnTo>
                    <a:lnTo>
                      <a:pt x="552" y="19"/>
                    </a:lnTo>
                    <a:lnTo>
                      <a:pt x="542" y="22"/>
                    </a:lnTo>
                    <a:lnTo>
                      <a:pt x="525" y="19"/>
                    </a:lnTo>
                    <a:lnTo>
                      <a:pt x="523" y="19"/>
                    </a:lnTo>
                    <a:lnTo>
                      <a:pt x="523" y="22"/>
                    </a:lnTo>
                    <a:lnTo>
                      <a:pt x="518" y="22"/>
                    </a:lnTo>
                    <a:lnTo>
                      <a:pt x="514" y="24"/>
                    </a:lnTo>
                    <a:lnTo>
                      <a:pt x="511" y="24"/>
                    </a:lnTo>
                    <a:lnTo>
                      <a:pt x="509" y="24"/>
                    </a:lnTo>
                    <a:lnTo>
                      <a:pt x="506" y="24"/>
                    </a:lnTo>
                    <a:lnTo>
                      <a:pt x="509" y="22"/>
                    </a:lnTo>
                    <a:lnTo>
                      <a:pt x="518" y="19"/>
                    </a:lnTo>
                    <a:lnTo>
                      <a:pt x="530" y="19"/>
                    </a:lnTo>
                    <a:lnTo>
                      <a:pt x="563" y="19"/>
                    </a:lnTo>
                    <a:lnTo>
                      <a:pt x="580" y="17"/>
                    </a:lnTo>
                    <a:lnTo>
                      <a:pt x="625" y="17"/>
                    </a:lnTo>
                    <a:lnTo>
                      <a:pt x="632" y="14"/>
                    </a:lnTo>
                    <a:lnTo>
                      <a:pt x="628" y="12"/>
                    </a:lnTo>
                    <a:lnTo>
                      <a:pt x="618" y="10"/>
                    </a:lnTo>
                    <a:lnTo>
                      <a:pt x="592" y="10"/>
                    </a:lnTo>
                    <a:lnTo>
                      <a:pt x="594" y="10"/>
                    </a:lnTo>
                    <a:lnTo>
                      <a:pt x="597" y="7"/>
                    </a:lnTo>
                    <a:lnTo>
                      <a:pt x="594" y="5"/>
                    </a:lnTo>
                    <a:lnTo>
                      <a:pt x="585" y="5"/>
                    </a:lnTo>
                    <a:lnTo>
                      <a:pt x="582" y="7"/>
                    </a:lnTo>
                    <a:lnTo>
                      <a:pt x="568" y="7"/>
                    </a:lnTo>
                    <a:lnTo>
                      <a:pt x="566" y="5"/>
                    </a:lnTo>
                    <a:lnTo>
                      <a:pt x="571" y="5"/>
                    </a:lnTo>
                    <a:lnTo>
                      <a:pt x="573" y="5"/>
                    </a:lnTo>
                    <a:lnTo>
                      <a:pt x="578" y="5"/>
                    </a:lnTo>
                    <a:lnTo>
                      <a:pt x="578" y="2"/>
                    </a:lnTo>
                    <a:lnTo>
                      <a:pt x="575" y="2"/>
                    </a:lnTo>
                    <a:lnTo>
                      <a:pt x="571" y="0"/>
                    </a:lnTo>
                    <a:lnTo>
                      <a:pt x="537" y="0"/>
                    </a:lnTo>
                    <a:lnTo>
                      <a:pt x="528" y="2"/>
                    </a:lnTo>
                    <a:lnTo>
                      <a:pt x="518" y="2"/>
                    </a:lnTo>
                    <a:lnTo>
                      <a:pt x="509" y="0"/>
                    </a:lnTo>
                    <a:lnTo>
                      <a:pt x="483" y="0"/>
                    </a:lnTo>
                    <a:lnTo>
                      <a:pt x="478" y="2"/>
                    </a:lnTo>
                    <a:lnTo>
                      <a:pt x="454" y="2"/>
                    </a:lnTo>
                    <a:lnTo>
                      <a:pt x="452" y="0"/>
                    </a:lnTo>
                    <a:lnTo>
                      <a:pt x="447" y="0"/>
                    </a:lnTo>
                    <a:lnTo>
                      <a:pt x="445" y="2"/>
                    </a:lnTo>
                    <a:lnTo>
                      <a:pt x="442" y="2"/>
                    </a:lnTo>
                    <a:lnTo>
                      <a:pt x="442" y="5"/>
                    </a:lnTo>
                    <a:lnTo>
                      <a:pt x="445" y="5"/>
                    </a:lnTo>
                    <a:lnTo>
                      <a:pt x="447" y="5"/>
                    </a:lnTo>
                    <a:lnTo>
                      <a:pt x="442" y="7"/>
                    </a:lnTo>
                    <a:lnTo>
                      <a:pt x="428" y="7"/>
                    </a:lnTo>
                    <a:lnTo>
                      <a:pt x="409" y="5"/>
                    </a:lnTo>
                    <a:lnTo>
                      <a:pt x="378" y="5"/>
                    </a:lnTo>
                    <a:lnTo>
                      <a:pt x="373" y="5"/>
                    </a:lnTo>
                    <a:lnTo>
                      <a:pt x="371" y="5"/>
                    </a:lnTo>
                    <a:lnTo>
                      <a:pt x="368" y="7"/>
                    </a:lnTo>
                    <a:lnTo>
                      <a:pt x="366" y="7"/>
                    </a:lnTo>
                    <a:lnTo>
                      <a:pt x="366" y="10"/>
                    </a:lnTo>
                    <a:lnTo>
                      <a:pt x="368" y="10"/>
                    </a:lnTo>
                    <a:lnTo>
                      <a:pt x="378" y="10"/>
                    </a:lnTo>
                    <a:lnTo>
                      <a:pt x="387" y="10"/>
                    </a:lnTo>
                    <a:lnTo>
                      <a:pt x="399" y="12"/>
                    </a:lnTo>
                    <a:lnTo>
                      <a:pt x="404" y="12"/>
                    </a:lnTo>
                    <a:lnTo>
                      <a:pt x="426" y="14"/>
                    </a:lnTo>
                    <a:lnTo>
                      <a:pt x="399" y="14"/>
                    </a:lnTo>
                    <a:lnTo>
                      <a:pt x="395" y="14"/>
                    </a:lnTo>
                    <a:lnTo>
                      <a:pt x="392" y="14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80" y="14"/>
                    </a:lnTo>
                    <a:lnTo>
                      <a:pt x="383" y="14"/>
                    </a:lnTo>
                    <a:lnTo>
                      <a:pt x="385" y="14"/>
                    </a:lnTo>
                    <a:lnTo>
                      <a:pt x="376" y="14"/>
                    </a:lnTo>
                    <a:lnTo>
                      <a:pt x="373" y="17"/>
                    </a:lnTo>
                    <a:lnTo>
                      <a:pt x="373" y="19"/>
                    </a:lnTo>
                    <a:lnTo>
                      <a:pt x="371" y="22"/>
                    </a:lnTo>
                    <a:lnTo>
                      <a:pt x="371" y="24"/>
                    </a:lnTo>
                    <a:lnTo>
                      <a:pt x="368" y="24"/>
                    </a:lnTo>
                    <a:lnTo>
                      <a:pt x="366" y="24"/>
                    </a:lnTo>
                    <a:lnTo>
                      <a:pt x="364" y="24"/>
                    </a:lnTo>
                    <a:lnTo>
                      <a:pt x="359" y="24"/>
                    </a:lnTo>
                    <a:lnTo>
                      <a:pt x="357" y="22"/>
                    </a:lnTo>
                    <a:lnTo>
                      <a:pt x="345" y="19"/>
                    </a:lnTo>
                    <a:lnTo>
                      <a:pt x="330" y="14"/>
                    </a:lnTo>
                    <a:lnTo>
                      <a:pt x="309" y="14"/>
                    </a:lnTo>
                    <a:lnTo>
                      <a:pt x="309" y="24"/>
                    </a:lnTo>
                    <a:lnTo>
                      <a:pt x="297" y="24"/>
                    </a:lnTo>
                    <a:lnTo>
                      <a:pt x="292" y="22"/>
                    </a:lnTo>
                    <a:lnTo>
                      <a:pt x="288" y="22"/>
                    </a:lnTo>
                    <a:lnTo>
                      <a:pt x="285" y="19"/>
                    </a:lnTo>
                    <a:lnTo>
                      <a:pt x="278" y="19"/>
                    </a:lnTo>
                    <a:lnTo>
                      <a:pt x="273" y="22"/>
                    </a:lnTo>
                    <a:lnTo>
                      <a:pt x="273" y="24"/>
                    </a:lnTo>
                    <a:lnTo>
                      <a:pt x="269" y="24"/>
                    </a:lnTo>
                    <a:lnTo>
                      <a:pt x="271" y="19"/>
                    </a:lnTo>
                    <a:lnTo>
                      <a:pt x="269" y="17"/>
                    </a:lnTo>
                    <a:lnTo>
                      <a:pt x="238" y="17"/>
                    </a:lnTo>
                    <a:lnTo>
                      <a:pt x="228" y="19"/>
                    </a:lnTo>
                    <a:lnTo>
                      <a:pt x="209" y="19"/>
                    </a:lnTo>
                    <a:lnTo>
                      <a:pt x="214" y="22"/>
                    </a:lnTo>
                    <a:lnTo>
                      <a:pt x="223" y="26"/>
                    </a:lnTo>
                    <a:lnTo>
                      <a:pt x="226" y="29"/>
                    </a:lnTo>
                    <a:lnTo>
                      <a:pt x="223" y="29"/>
                    </a:lnTo>
                    <a:lnTo>
                      <a:pt x="223" y="26"/>
                    </a:lnTo>
                    <a:lnTo>
                      <a:pt x="214" y="24"/>
                    </a:lnTo>
                    <a:lnTo>
                      <a:pt x="207" y="24"/>
                    </a:lnTo>
                    <a:lnTo>
                      <a:pt x="202" y="22"/>
                    </a:lnTo>
                    <a:lnTo>
                      <a:pt x="197" y="22"/>
                    </a:lnTo>
                    <a:lnTo>
                      <a:pt x="192" y="19"/>
                    </a:lnTo>
                    <a:lnTo>
                      <a:pt x="190" y="19"/>
                    </a:lnTo>
                    <a:lnTo>
                      <a:pt x="188" y="22"/>
                    </a:lnTo>
                    <a:lnTo>
                      <a:pt x="185" y="24"/>
                    </a:lnTo>
                    <a:lnTo>
                      <a:pt x="183" y="26"/>
                    </a:lnTo>
                    <a:lnTo>
                      <a:pt x="178" y="29"/>
                    </a:lnTo>
                    <a:lnTo>
                      <a:pt x="176" y="29"/>
                    </a:lnTo>
                    <a:lnTo>
                      <a:pt x="171" y="31"/>
                    </a:lnTo>
                    <a:lnTo>
                      <a:pt x="150" y="31"/>
                    </a:lnTo>
                    <a:lnTo>
                      <a:pt x="143" y="34"/>
                    </a:lnTo>
                    <a:lnTo>
                      <a:pt x="133" y="36"/>
                    </a:lnTo>
                    <a:lnTo>
                      <a:pt x="124" y="38"/>
                    </a:lnTo>
                    <a:lnTo>
                      <a:pt x="119" y="38"/>
                    </a:lnTo>
                    <a:lnTo>
                      <a:pt x="102" y="41"/>
                    </a:lnTo>
                    <a:lnTo>
                      <a:pt x="97" y="43"/>
                    </a:lnTo>
                    <a:lnTo>
                      <a:pt x="100" y="46"/>
                    </a:lnTo>
                    <a:lnTo>
                      <a:pt x="105" y="48"/>
                    </a:lnTo>
                    <a:lnTo>
                      <a:pt x="126" y="48"/>
                    </a:lnTo>
                    <a:lnTo>
                      <a:pt x="116" y="50"/>
                    </a:lnTo>
                    <a:lnTo>
                      <a:pt x="112" y="55"/>
                    </a:lnTo>
                    <a:lnTo>
                      <a:pt x="109" y="55"/>
                    </a:lnTo>
                    <a:lnTo>
                      <a:pt x="93" y="60"/>
                    </a:lnTo>
                    <a:lnTo>
                      <a:pt x="88" y="60"/>
                    </a:lnTo>
                    <a:lnTo>
                      <a:pt x="66" y="60"/>
                    </a:lnTo>
                    <a:lnTo>
                      <a:pt x="57" y="62"/>
                    </a:lnTo>
                    <a:lnTo>
                      <a:pt x="47" y="65"/>
                    </a:lnTo>
                    <a:lnTo>
                      <a:pt x="45" y="67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1" y="70"/>
                    </a:lnTo>
                    <a:lnTo>
                      <a:pt x="9" y="70"/>
                    </a:lnTo>
                    <a:lnTo>
                      <a:pt x="7" y="70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9" y="79"/>
                    </a:lnTo>
                    <a:lnTo>
                      <a:pt x="12" y="82"/>
                    </a:lnTo>
                    <a:lnTo>
                      <a:pt x="14" y="84"/>
                    </a:lnTo>
                    <a:lnTo>
                      <a:pt x="24" y="79"/>
                    </a:lnTo>
                    <a:lnTo>
                      <a:pt x="24" y="84"/>
                    </a:lnTo>
                    <a:lnTo>
                      <a:pt x="28" y="86"/>
                    </a:lnTo>
                    <a:lnTo>
                      <a:pt x="33" y="86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40" y="82"/>
                    </a:lnTo>
                    <a:lnTo>
                      <a:pt x="40" y="84"/>
                    </a:lnTo>
                    <a:lnTo>
                      <a:pt x="43" y="86"/>
                    </a:lnTo>
                    <a:lnTo>
                      <a:pt x="45" y="86"/>
                    </a:lnTo>
                    <a:lnTo>
                      <a:pt x="47" y="84"/>
                    </a:lnTo>
                    <a:lnTo>
                      <a:pt x="52" y="84"/>
                    </a:lnTo>
                    <a:lnTo>
                      <a:pt x="57" y="84"/>
                    </a:lnTo>
                    <a:lnTo>
                      <a:pt x="59" y="82"/>
                    </a:lnTo>
                    <a:lnTo>
                      <a:pt x="64" y="82"/>
                    </a:lnTo>
                    <a:lnTo>
                      <a:pt x="64" y="84"/>
                    </a:lnTo>
                    <a:lnTo>
                      <a:pt x="64" y="86"/>
                    </a:lnTo>
                    <a:lnTo>
                      <a:pt x="62" y="86"/>
                    </a:lnTo>
                    <a:lnTo>
                      <a:pt x="57" y="91"/>
                    </a:lnTo>
                    <a:lnTo>
                      <a:pt x="55" y="91"/>
                    </a:lnTo>
                    <a:lnTo>
                      <a:pt x="52" y="89"/>
                    </a:lnTo>
                    <a:lnTo>
                      <a:pt x="40" y="89"/>
                    </a:lnTo>
                    <a:lnTo>
                      <a:pt x="36" y="91"/>
                    </a:lnTo>
                    <a:lnTo>
                      <a:pt x="33" y="91"/>
                    </a:lnTo>
                    <a:lnTo>
                      <a:pt x="21" y="89"/>
                    </a:lnTo>
                    <a:lnTo>
                      <a:pt x="19" y="89"/>
                    </a:lnTo>
                    <a:lnTo>
                      <a:pt x="14" y="86"/>
                    </a:lnTo>
                    <a:lnTo>
                      <a:pt x="7" y="86"/>
                    </a:lnTo>
                    <a:lnTo>
                      <a:pt x="2" y="89"/>
                    </a:lnTo>
                    <a:lnTo>
                      <a:pt x="2" y="93"/>
                    </a:lnTo>
                    <a:lnTo>
                      <a:pt x="2" y="96"/>
                    </a:lnTo>
                    <a:lnTo>
                      <a:pt x="7" y="98"/>
                    </a:lnTo>
                    <a:lnTo>
                      <a:pt x="19" y="98"/>
                    </a:lnTo>
                    <a:lnTo>
                      <a:pt x="17" y="101"/>
                    </a:lnTo>
                    <a:lnTo>
                      <a:pt x="14" y="101"/>
                    </a:lnTo>
                    <a:lnTo>
                      <a:pt x="9" y="101"/>
                    </a:lnTo>
                    <a:lnTo>
                      <a:pt x="12" y="103"/>
                    </a:lnTo>
                    <a:lnTo>
                      <a:pt x="19" y="105"/>
                    </a:lnTo>
                    <a:lnTo>
                      <a:pt x="21" y="105"/>
                    </a:lnTo>
                    <a:lnTo>
                      <a:pt x="24" y="108"/>
                    </a:lnTo>
                    <a:lnTo>
                      <a:pt x="33" y="108"/>
                    </a:lnTo>
                    <a:lnTo>
                      <a:pt x="33" y="105"/>
                    </a:lnTo>
                    <a:lnTo>
                      <a:pt x="36" y="105"/>
                    </a:lnTo>
                    <a:lnTo>
                      <a:pt x="38" y="105"/>
                    </a:lnTo>
                    <a:lnTo>
                      <a:pt x="43" y="108"/>
                    </a:lnTo>
                    <a:lnTo>
                      <a:pt x="52" y="105"/>
                    </a:lnTo>
                    <a:lnTo>
                      <a:pt x="52" y="108"/>
                    </a:lnTo>
                    <a:lnTo>
                      <a:pt x="57" y="108"/>
                    </a:lnTo>
                    <a:lnTo>
                      <a:pt x="62" y="105"/>
                    </a:lnTo>
                    <a:lnTo>
                      <a:pt x="64" y="105"/>
                    </a:lnTo>
                    <a:lnTo>
                      <a:pt x="69" y="103"/>
                    </a:lnTo>
                    <a:lnTo>
                      <a:pt x="76" y="105"/>
                    </a:lnTo>
                    <a:lnTo>
                      <a:pt x="81" y="105"/>
                    </a:lnTo>
                    <a:lnTo>
                      <a:pt x="83" y="105"/>
                    </a:lnTo>
                    <a:lnTo>
                      <a:pt x="85" y="103"/>
                    </a:lnTo>
                    <a:lnTo>
                      <a:pt x="88" y="103"/>
                    </a:lnTo>
                    <a:lnTo>
                      <a:pt x="93" y="105"/>
                    </a:lnTo>
                    <a:lnTo>
                      <a:pt x="97" y="105"/>
                    </a:lnTo>
                    <a:lnTo>
                      <a:pt x="112" y="105"/>
                    </a:lnTo>
                    <a:lnTo>
                      <a:pt x="121" y="110"/>
                    </a:lnTo>
                    <a:lnTo>
                      <a:pt x="124" y="110"/>
                    </a:lnTo>
                    <a:lnTo>
                      <a:pt x="128" y="115"/>
                    </a:lnTo>
                    <a:lnTo>
                      <a:pt x="135" y="115"/>
                    </a:lnTo>
                    <a:lnTo>
                      <a:pt x="133" y="117"/>
                    </a:lnTo>
                    <a:lnTo>
                      <a:pt x="133" y="120"/>
                    </a:lnTo>
                    <a:lnTo>
                      <a:pt x="133" y="125"/>
                    </a:lnTo>
                    <a:lnTo>
                      <a:pt x="138" y="125"/>
                    </a:lnTo>
                    <a:lnTo>
                      <a:pt x="140" y="125"/>
                    </a:lnTo>
                    <a:lnTo>
                      <a:pt x="145" y="127"/>
                    </a:lnTo>
                    <a:lnTo>
                      <a:pt x="147" y="129"/>
                    </a:lnTo>
                    <a:lnTo>
                      <a:pt x="143" y="134"/>
                    </a:lnTo>
                    <a:lnTo>
                      <a:pt x="145" y="141"/>
                    </a:lnTo>
                    <a:lnTo>
                      <a:pt x="152" y="144"/>
                    </a:lnTo>
                    <a:lnTo>
                      <a:pt x="145" y="149"/>
                    </a:lnTo>
                    <a:lnTo>
                      <a:pt x="150" y="151"/>
                    </a:lnTo>
                    <a:lnTo>
                      <a:pt x="147" y="151"/>
                    </a:lnTo>
                    <a:lnTo>
                      <a:pt x="145" y="153"/>
                    </a:lnTo>
                    <a:lnTo>
                      <a:pt x="145" y="156"/>
                    </a:lnTo>
                    <a:lnTo>
                      <a:pt x="150" y="161"/>
                    </a:lnTo>
                    <a:lnTo>
                      <a:pt x="152" y="161"/>
                    </a:lnTo>
                    <a:lnTo>
                      <a:pt x="152" y="163"/>
                    </a:lnTo>
                    <a:lnTo>
                      <a:pt x="147" y="165"/>
                    </a:lnTo>
                    <a:lnTo>
                      <a:pt x="145" y="168"/>
                    </a:lnTo>
                    <a:lnTo>
                      <a:pt x="143" y="168"/>
                    </a:lnTo>
                    <a:lnTo>
                      <a:pt x="147" y="170"/>
                    </a:lnTo>
                    <a:lnTo>
                      <a:pt x="143" y="170"/>
                    </a:lnTo>
                    <a:lnTo>
                      <a:pt x="140" y="170"/>
                    </a:lnTo>
                    <a:lnTo>
                      <a:pt x="138" y="170"/>
                    </a:lnTo>
                    <a:lnTo>
                      <a:pt x="133" y="173"/>
                    </a:lnTo>
                    <a:lnTo>
                      <a:pt x="131" y="173"/>
                    </a:lnTo>
                    <a:lnTo>
                      <a:pt x="131" y="175"/>
                    </a:lnTo>
                    <a:lnTo>
                      <a:pt x="143" y="175"/>
                    </a:lnTo>
                    <a:lnTo>
                      <a:pt x="138" y="180"/>
                    </a:lnTo>
                    <a:lnTo>
                      <a:pt x="126" y="180"/>
                    </a:lnTo>
                    <a:lnTo>
                      <a:pt x="124" y="180"/>
                    </a:lnTo>
                    <a:lnTo>
                      <a:pt x="124" y="182"/>
                    </a:lnTo>
                    <a:lnTo>
                      <a:pt x="133" y="189"/>
                    </a:lnTo>
                    <a:lnTo>
                      <a:pt x="138" y="189"/>
                    </a:lnTo>
                    <a:lnTo>
                      <a:pt x="145" y="184"/>
                    </a:lnTo>
                    <a:lnTo>
                      <a:pt x="147" y="184"/>
                    </a:lnTo>
                    <a:lnTo>
                      <a:pt x="152" y="184"/>
                    </a:lnTo>
                    <a:lnTo>
                      <a:pt x="154" y="182"/>
                    </a:lnTo>
                    <a:lnTo>
                      <a:pt x="157" y="182"/>
                    </a:lnTo>
                    <a:lnTo>
                      <a:pt x="157" y="180"/>
                    </a:lnTo>
                    <a:lnTo>
                      <a:pt x="157" y="175"/>
                    </a:lnTo>
                    <a:lnTo>
                      <a:pt x="159" y="173"/>
                    </a:lnTo>
                    <a:lnTo>
                      <a:pt x="159" y="180"/>
                    </a:lnTo>
                    <a:lnTo>
                      <a:pt x="166" y="175"/>
                    </a:lnTo>
                    <a:lnTo>
                      <a:pt x="164" y="177"/>
                    </a:lnTo>
                    <a:lnTo>
                      <a:pt x="164" y="180"/>
                    </a:lnTo>
                    <a:lnTo>
                      <a:pt x="166" y="180"/>
                    </a:lnTo>
                    <a:lnTo>
                      <a:pt x="169" y="182"/>
                    </a:lnTo>
                    <a:lnTo>
                      <a:pt x="176" y="182"/>
                    </a:lnTo>
                    <a:lnTo>
                      <a:pt x="171" y="187"/>
                    </a:lnTo>
                    <a:lnTo>
                      <a:pt x="171" y="189"/>
                    </a:lnTo>
                    <a:lnTo>
                      <a:pt x="173" y="192"/>
                    </a:lnTo>
                    <a:lnTo>
                      <a:pt x="176" y="194"/>
                    </a:lnTo>
                    <a:lnTo>
                      <a:pt x="178" y="196"/>
                    </a:lnTo>
                    <a:lnTo>
                      <a:pt x="181" y="199"/>
                    </a:lnTo>
                    <a:lnTo>
                      <a:pt x="178" y="201"/>
                    </a:lnTo>
                    <a:lnTo>
                      <a:pt x="173" y="201"/>
                    </a:lnTo>
                    <a:lnTo>
                      <a:pt x="173" y="204"/>
                    </a:lnTo>
                    <a:lnTo>
                      <a:pt x="166" y="204"/>
                    </a:lnTo>
                    <a:lnTo>
                      <a:pt x="164" y="201"/>
                    </a:lnTo>
                    <a:lnTo>
                      <a:pt x="162" y="201"/>
                    </a:lnTo>
                    <a:lnTo>
                      <a:pt x="159" y="201"/>
                    </a:lnTo>
                    <a:lnTo>
                      <a:pt x="157" y="199"/>
                    </a:lnTo>
                    <a:lnTo>
                      <a:pt x="143" y="199"/>
                    </a:lnTo>
                    <a:lnTo>
                      <a:pt x="140" y="196"/>
                    </a:lnTo>
                    <a:lnTo>
                      <a:pt x="138" y="194"/>
                    </a:lnTo>
                    <a:lnTo>
                      <a:pt x="131" y="194"/>
                    </a:lnTo>
                    <a:lnTo>
                      <a:pt x="128" y="199"/>
                    </a:lnTo>
                    <a:lnTo>
                      <a:pt x="128" y="201"/>
                    </a:lnTo>
                    <a:lnTo>
                      <a:pt x="133" y="201"/>
                    </a:lnTo>
                    <a:lnTo>
                      <a:pt x="133" y="204"/>
                    </a:lnTo>
                    <a:lnTo>
                      <a:pt x="140" y="204"/>
                    </a:lnTo>
                    <a:lnTo>
                      <a:pt x="143" y="206"/>
                    </a:lnTo>
                    <a:lnTo>
                      <a:pt x="145" y="206"/>
                    </a:lnTo>
                    <a:lnTo>
                      <a:pt x="147" y="206"/>
                    </a:lnTo>
                    <a:lnTo>
                      <a:pt x="152" y="211"/>
                    </a:lnTo>
                    <a:lnTo>
                      <a:pt x="162" y="211"/>
                    </a:lnTo>
                    <a:lnTo>
                      <a:pt x="164" y="211"/>
                    </a:lnTo>
                    <a:lnTo>
                      <a:pt x="166" y="211"/>
                    </a:lnTo>
                    <a:lnTo>
                      <a:pt x="173" y="213"/>
                    </a:lnTo>
                    <a:lnTo>
                      <a:pt x="178" y="208"/>
                    </a:lnTo>
                    <a:lnTo>
                      <a:pt x="178" y="216"/>
                    </a:lnTo>
                    <a:lnTo>
                      <a:pt x="176" y="213"/>
                    </a:lnTo>
                    <a:lnTo>
                      <a:pt x="173" y="213"/>
                    </a:lnTo>
                    <a:lnTo>
                      <a:pt x="171" y="213"/>
                    </a:lnTo>
                    <a:lnTo>
                      <a:pt x="171" y="216"/>
                    </a:lnTo>
                    <a:lnTo>
                      <a:pt x="173" y="220"/>
                    </a:lnTo>
                    <a:lnTo>
                      <a:pt x="169" y="220"/>
                    </a:lnTo>
                    <a:lnTo>
                      <a:pt x="166" y="220"/>
                    </a:lnTo>
                    <a:lnTo>
                      <a:pt x="164" y="220"/>
                    </a:lnTo>
                    <a:lnTo>
                      <a:pt x="164" y="223"/>
                    </a:lnTo>
                    <a:lnTo>
                      <a:pt x="164" y="225"/>
                    </a:lnTo>
                    <a:lnTo>
                      <a:pt x="173" y="225"/>
                    </a:lnTo>
                    <a:lnTo>
                      <a:pt x="171" y="225"/>
                    </a:lnTo>
                    <a:lnTo>
                      <a:pt x="171" y="228"/>
                    </a:lnTo>
                    <a:lnTo>
                      <a:pt x="169" y="230"/>
                    </a:lnTo>
                    <a:lnTo>
                      <a:pt x="162" y="225"/>
                    </a:lnTo>
                    <a:lnTo>
                      <a:pt x="159" y="225"/>
                    </a:lnTo>
                    <a:lnTo>
                      <a:pt x="159" y="228"/>
                    </a:lnTo>
                    <a:lnTo>
                      <a:pt x="159" y="230"/>
                    </a:lnTo>
                    <a:lnTo>
                      <a:pt x="162" y="232"/>
                    </a:lnTo>
                    <a:lnTo>
                      <a:pt x="157" y="232"/>
                    </a:lnTo>
                    <a:lnTo>
                      <a:pt x="157" y="237"/>
                    </a:lnTo>
                    <a:lnTo>
                      <a:pt x="154" y="237"/>
                    </a:lnTo>
                    <a:lnTo>
                      <a:pt x="152" y="240"/>
                    </a:lnTo>
                    <a:lnTo>
                      <a:pt x="152" y="242"/>
                    </a:lnTo>
                    <a:lnTo>
                      <a:pt x="157" y="247"/>
                    </a:lnTo>
                    <a:lnTo>
                      <a:pt x="159" y="247"/>
                    </a:lnTo>
                    <a:lnTo>
                      <a:pt x="159" y="252"/>
                    </a:lnTo>
                    <a:lnTo>
                      <a:pt x="157" y="252"/>
                    </a:lnTo>
                    <a:lnTo>
                      <a:pt x="154" y="252"/>
                    </a:lnTo>
                    <a:lnTo>
                      <a:pt x="152" y="249"/>
                    </a:lnTo>
                    <a:lnTo>
                      <a:pt x="150" y="244"/>
                    </a:lnTo>
                    <a:lnTo>
                      <a:pt x="147" y="242"/>
                    </a:lnTo>
                    <a:lnTo>
                      <a:pt x="147" y="240"/>
                    </a:lnTo>
                    <a:lnTo>
                      <a:pt x="145" y="237"/>
                    </a:lnTo>
                    <a:lnTo>
                      <a:pt x="143" y="235"/>
                    </a:lnTo>
                    <a:lnTo>
                      <a:pt x="140" y="235"/>
                    </a:lnTo>
                    <a:lnTo>
                      <a:pt x="135" y="235"/>
                    </a:lnTo>
                    <a:lnTo>
                      <a:pt x="133" y="235"/>
                    </a:lnTo>
                    <a:lnTo>
                      <a:pt x="128" y="240"/>
                    </a:lnTo>
                    <a:lnTo>
                      <a:pt x="128" y="242"/>
                    </a:lnTo>
                    <a:lnTo>
                      <a:pt x="133" y="244"/>
                    </a:lnTo>
                    <a:lnTo>
                      <a:pt x="138" y="244"/>
                    </a:lnTo>
                    <a:lnTo>
                      <a:pt x="140" y="247"/>
                    </a:lnTo>
                    <a:lnTo>
                      <a:pt x="135" y="249"/>
                    </a:lnTo>
                    <a:lnTo>
                      <a:pt x="131" y="249"/>
                    </a:lnTo>
                    <a:lnTo>
                      <a:pt x="128" y="247"/>
                    </a:lnTo>
                    <a:lnTo>
                      <a:pt x="121" y="247"/>
                    </a:lnTo>
                    <a:lnTo>
                      <a:pt x="119" y="249"/>
                    </a:lnTo>
                    <a:lnTo>
                      <a:pt x="116" y="249"/>
                    </a:lnTo>
                    <a:lnTo>
                      <a:pt x="114" y="249"/>
                    </a:lnTo>
                    <a:lnTo>
                      <a:pt x="112" y="252"/>
                    </a:lnTo>
                    <a:lnTo>
                      <a:pt x="109" y="252"/>
                    </a:lnTo>
                    <a:lnTo>
                      <a:pt x="121" y="252"/>
                    </a:lnTo>
                    <a:lnTo>
                      <a:pt x="126" y="252"/>
                    </a:lnTo>
                    <a:lnTo>
                      <a:pt x="140" y="252"/>
                    </a:lnTo>
                    <a:lnTo>
                      <a:pt x="143" y="252"/>
                    </a:lnTo>
                    <a:lnTo>
                      <a:pt x="131" y="252"/>
                    </a:lnTo>
                    <a:lnTo>
                      <a:pt x="112" y="256"/>
                    </a:lnTo>
                    <a:lnTo>
                      <a:pt x="107" y="256"/>
                    </a:lnTo>
                    <a:lnTo>
                      <a:pt x="105" y="259"/>
                    </a:lnTo>
                    <a:lnTo>
                      <a:pt x="107" y="259"/>
                    </a:lnTo>
                    <a:lnTo>
                      <a:pt x="107" y="261"/>
                    </a:lnTo>
                    <a:lnTo>
                      <a:pt x="114" y="261"/>
                    </a:lnTo>
                    <a:lnTo>
                      <a:pt x="119" y="259"/>
                    </a:lnTo>
                    <a:lnTo>
                      <a:pt x="124" y="259"/>
                    </a:lnTo>
                    <a:lnTo>
                      <a:pt x="128" y="256"/>
                    </a:lnTo>
                    <a:lnTo>
                      <a:pt x="138" y="256"/>
                    </a:lnTo>
                    <a:lnTo>
                      <a:pt x="140" y="259"/>
                    </a:lnTo>
                    <a:lnTo>
                      <a:pt x="138" y="261"/>
                    </a:lnTo>
                    <a:lnTo>
                      <a:pt x="114" y="261"/>
                    </a:lnTo>
                    <a:lnTo>
                      <a:pt x="112" y="261"/>
                    </a:lnTo>
                    <a:lnTo>
                      <a:pt x="102" y="261"/>
                    </a:lnTo>
                    <a:lnTo>
                      <a:pt x="102" y="264"/>
                    </a:lnTo>
                    <a:lnTo>
                      <a:pt x="107" y="264"/>
                    </a:lnTo>
                    <a:lnTo>
                      <a:pt x="107" y="266"/>
                    </a:lnTo>
                    <a:lnTo>
                      <a:pt x="112" y="266"/>
                    </a:lnTo>
                    <a:lnTo>
                      <a:pt x="114" y="266"/>
                    </a:lnTo>
                    <a:lnTo>
                      <a:pt x="109" y="266"/>
                    </a:lnTo>
                    <a:lnTo>
                      <a:pt x="107" y="268"/>
                    </a:lnTo>
                    <a:lnTo>
                      <a:pt x="107" y="271"/>
                    </a:lnTo>
                    <a:lnTo>
                      <a:pt x="105" y="273"/>
                    </a:lnTo>
                    <a:lnTo>
                      <a:pt x="102" y="273"/>
                    </a:lnTo>
                    <a:lnTo>
                      <a:pt x="100" y="275"/>
                    </a:lnTo>
                    <a:lnTo>
                      <a:pt x="97" y="275"/>
                    </a:lnTo>
                    <a:lnTo>
                      <a:pt x="107" y="278"/>
                    </a:lnTo>
                    <a:lnTo>
                      <a:pt x="97" y="280"/>
                    </a:lnTo>
                    <a:lnTo>
                      <a:pt x="97" y="283"/>
                    </a:lnTo>
                    <a:lnTo>
                      <a:pt x="100" y="285"/>
                    </a:lnTo>
                    <a:lnTo>
                      <a:pt x="105" y="285"/>
                    </a:lnTo>
                    <a:lnTo>
                      <a:pt x="107" y="285"/>
                    </a:lnTo>
                    <a:lnTo>
                      <a:pt x="114" y="285"/>
                    </a:lnTo>
                    <a:lnTo>
                      <a:pt x="112" y="285"/>
                    </a:lnTo>
                    <a:lnTo>
                      <a:pt x="109" y="285"/>
                    </a:lnTo>
                    <a:lnTo>
                      <a:pt x="107" y="287"/>
                    </a:lnTo>
                    <a:lnTo>
                      <a:pt x="102" y="290"/>
                    </a:lnTo>
                    <a:lnTo>
                      <a:pt x="102" y="292"/>
                    </a:lnTo>
                    <a:lnTo>
                      <a:pt x="105" y="295"/>
                    </a:lnTo>
                    <a:lnTo>
                      <a:pt x="107" y="295"/>
                    </a:lnTo>
                    <a:lnTo>
                      <a:pt x="109" y="292"/>
                    </a:lnTo>
                    <a:lnTo>
                      <a:pt x="114" y="290"/>
                    </a:lnTo>
                    <a:lnTo>
                      <a:pt x="112" y="295"/>
                    </a:lnTo>
                    <a:lnTo>
                      <a:pt x="109" y="295"/>
                    </a:lnTo>
                    <a:lnTo>
                      <a:pt x="107" y="299"/>
                    </a:lnTo>
                    <a:lnTo>
                      <a:pt x="107" y="304"/>
                    </a:lnTo>
                    <a:lnTo>
                      <a:pt x="109" y="304"/>
                    </a:lnTo>
                    <a:lnTo>
                      <a:pt x="109" y="302"/>
                    </a:lnTo>
                    <a:lnTo>
                      <a:pt x="114" y="302"/>
                    </a:lnTo>
                    <a:lnTo>
                      <a:pt x="109" y="307"/>
                    </a:lnTo>
                    <a:lnTo>
                      <a:pt x="107" y="307"/>
                    </a:lnTo>
                    <a:lnTo>
                      <a:pt x="105" y="309"/>
                    </a:lnTo>
                    <a:lnTo>
                      <a:pt x="102" y="311"/>
                    </a:lnTo>
                    <a:lnTo>
                      <a:pt x="102" y="316"/>
                    </a:lnTo>
                    <a:lnTo>
                      <a:pt x="105" y="316"/>
                    </a:lnTo>
                    <a:lnTo>
                      <a:pt x="107" y="314"/>
                    </a:lnTo>
                    <a:lnTo>
                      <a:pt x="114" y="307"/>
                    </a:lnTo>
                    <a:lnTo>
                      <a:pt x="124" y="307"/>
                    </a:lnTo>
                    <a:lnTo>
                      <a:pt x="126" y="304"/>
                    </a:lnTo>
                    <a:lnTo>
                      <a:pt x="128" y="304"/>
                    </a:lnTo>
                    <a:lnTo>
                      <a:pt x="128" y="307"/>
                    </a:lnTo>
                    <a:lnTo>
                      <a:pt x="133" y="304"/>
                    </a:lnTo>
                    <a:lnTo>
                      <a:pt x="128" y="311"/>
                    </a:lnTo>
                    <a:lnTo>
                      <a:pt x="135" y="311"/>
                    </a:lnTo>
                    <a:lnTo>
                      <a:pt x="128" y="311"/>
                    </a:lnTo>
                    <a:lnTo>
                      <a:pt x="124" y="314"/>
                    </a:lnTo>
                    <a:lnTo>
                      <a:pt x="124" y="316"/>
                    </a:lnTo>
                    <a:lnTo>
                      <a:pt x="119" y="316"/>
                    </a:lnTo>
                    <a:lnTo>
                      <a:pt x="116" y="316"/>
                    </a:lnTo>
                    <a:lnTo>
                      <a:pt x="114" y="319"/>
                    </a:lnTo>
                    <a:lnTo>
                      <a:pt x="114" y="321"/>
                    </a:lnTo>
                    <a:lnTo>
                      <a:pt x="112" y="321"/>
                    </a:lnTo>
                    <a:lnTo>
                      <a:pt x="107" y="323"/>
                    </a:lnTo>
                    <a:lnTo>
                      <a:pt x="105" y="326"/>
                    </a:lnTo>
                    <a:lnTo>
                      <a:pt x="109" y="326"/>
                    </a:lnTo>
                    <a:lnTo>
                      <a:pt x="107" y="326"/>
                    </a:lnTo>
                    <a:lnTo>
                      <a:pt x="107" y="328"/>
                    </a:lnTo>
                    <a:lnTo>
                      <a:pt x="107" y="331"/>
                    </a:lnTo>
                    <a:lnTo>
                      <a:pt x="109" y="331"/>
                    </a:lnTo>
                    <a:lnTo>
                      <a:pt x="107" y="333"/>
                    </a:lnTo>
                    <a:lnTo>
                      <a:pt x="107" y="335"/>
                    </a:lnTo>
                    <a:lnTo>
                      <a:pt x="116" y="335"/>
                    </a:lnTo>
                    <a:lnTo>
                      <a:pt x="112" y="343"/>
                    </a:lnTo>
                    <a:lnTo>
                      <a:pt x="116" y="340"/>
                    </a:lnTo>
                    <a:lnTo>
                      <a:pt x="119" y="340"/>
                    </a:lnTo>
                    <a:lnTo>
                      <a:pt x="116" y="340"/>
                    </a:lnTo>
                    <a:lnTo>
                      <a:pt x="114" y="343"/>
                    </a:lnTo>
                    <a:lnTo>
                      <a:pt x="114" y="345"/>
                    </a:lnTo>
                    <a:lnTo>
                      <a:pt x="112" y="347"/>
                    </a:lnTo>
                    <a:lnTo>
                      <a:pt x="112" y="352"/>
                    </a:lnTo>
                    <a:lnTo>
                      <a:pt x="114" y="352"/>
                    </a:lnTo>
                    <a:lnTo>
                      <a:pt x="121" y="352"/>
                    </a:lnTo>
                    <a:lnTo>
                      <a:pt x="116" y="359"/>
                    </a:lnTo>
                    <a:lnTo>
                      <a:pt x="126" y="357"/>
                    </a:lnTo>
                    <a:lnTo>
                      <a:pt x="121" y="362"/>
                    </a:lnTo>
                    <a:lnTo>
                      <a:pt x="124" y="366"/>
                    </a:lnTo>
                    <a:lnTo>
                      <a:pt x="128" y="366"/>
                    </a:lnTo>
                    <a:lnTo>
                      <a:pt x="126" y="366"/>
                    </a:lnTo>
                    <a:lnTo>
                      <a:pt x="126" y="369"/>
                    </a:lnTo>
                    <a:lnTo>
                      <a:pt x="128" y="371"/>
                    </a:lnTo>
                    <a:lnTo>
                      <a:pt x="133" y="371"/>
                    </a:lnTo>
                    <a:lnTo>
                      <a:pt x="128" y="376"/>
                    </a:lnTo>
                    <a:lnTo>
                      <a:pt x="135" y="376"/>
                    </a:lnTo>
                    <a:lnTo>
                      <a:pt x="133" y="381"/>
                    </a:lnTo>
                    <a:lnTo>
                      <a:pt x="145" y="378"/>
                    </a:lnTo>
                    <a:lnTo>
                      <a:pt x="147" y="381"/>
                    </a:lnTo>
                    <a:lnTo>
                      <a:pt x="150" y="381"/>
                    </a:lnTo>
                    <a:lnTo>
                      <a:pt x="152" y="378"/>
                    </a:lnTo>
                    <a:lnTo>
                      <a:pt x="162" y="374"/>
                    </a:lnTo>
                    <a:lnTo>
                      <a:pt x="164" y="371"/>
                    </a:lnTo>
                    <a:lnTo>
                      <a:pt x="164" y="374"/>
                    </a:lnTo>
                    <a:lnTo>
                      <a:pt x="162" y="376"/>
                    </a:lnTo>
                    <a:lnTo>
                      <a:pt x="169" y="378"/>
                    </a:lnTo>
                    <a:lnTo>
                      <a:pt x="171" y="376"/>
                    </a:lnTo>
                    <a:lnTo>
                      <a:pt x="173" y="376"/>
                    </a:lnTo>
                    <a:lnTo>
                      <a:pt x="169" y="378"/>
                    </a:lnTo>
                    <a:lnTo>
                      <a:pt x="164" y="381"/>
                    </a:lnTo>
                    <a:lnTo>
                      <a:pt x="162" y="383"/>
                    </a:lnTo>
                    <a:lnTo>
                      <a:pt x="162" y="386"/>
                    </a:lnTo>
                    <a:lnTo>
                      <a:pt x="169" y="386"/>
                    </a:lnTo>
                    <a:lnTo>
                      <a:pt x="173" y="386"/>
                    </a:lnTo>
                    <a:lnTo>
                      <a:pt x="176" y="386"/>
                    </a:lnTo>
                    <a:lnTo>
                      <a:pt x="173" y="386"/>
                    </a:lnTo>
                    <a:lnTo>
                      <a:pt x="171" y="388"/>
                    </a:lnTo>
                    <a:lnTo>
                      <a:pt x="169" y="390"/>
                    </a:lnTo>
                    <a:lnTo>
                      <a:pt x="169" y="393"/>
                    </a:lnTo>
                    <a:lnTo>
                      <a:pt x="169" y="395"/>
                    </a:lnTo>
                    <a:lnTo>
                      <a:pt x="176" y="395"/>
                    </a:lnTo>
                    <a:lnTo>
                      <a:pt x="178" y="393"/>
                    </a:lnTo>
                    <a:lnTo>
                      <a:pt x="178" y="395"/>
                    </a:lnTo>
                    <a:lnTo>
                      <a:pt x="183" y="398"/>
                    </a:lnTo>
                    <a:lnTo>
                      <a:pt x="188" y="398"/>
                    </a:lnTo>
                    <a:lnTo>
                      <a:pt x="192" y="395"/>
                    </a:lnTo>
                    <a:lnTo>
                      <a:pt x="195" y="393"/>
                    </a:lnTo>
                    <a:lnTo>
                      <a:pt x="192" y="390"/>
                    </a:lnTo>
                    <a:lnTo>
                      <a:pt x="192" y="388"/>
                    </a:lnTo>
                    <a:lnTo>
                      <a:pt x="197" y="388"/>
                    </a:lnTo>
                    <a:lnTo>
                      <a:pt x="200" y="386"/>
                    </a:lnTo>
                    <a:lnTo>
                      <a:pt x="200" y="378"/>
                    </a:lnTo>
                    <a:lnTo>
                      <a:pt x="202" y="381"/>
                    </a:lnTo>
                    <a:lnTo>
                      <a:pt x="207" y="381"/>
                    </a:lnTo>
                    <a:lnTo>
                      <a:pt x="207" y="376"/>
                    </a:lnTo>
                    <a:lnTo>
                      <a:pt x="207" y="374"/>
                    </a:lnTo>
                    <a:lnTo>
                      <a:pt x="207" y="371"/>
                    </a:lnTo>
                    <a:lnTo>
                      <a:pt x="207" y="374"/>
                    </a:lnTo>
                    <a:lnTo>
                      <a:pt x="209" y="376"/>
                    </a:lnTo>
                    <a:lnTo>
                      <a:pt x="212" y="376"/>
                    </a:lnTo>
                    <a:lnTo>
                      <a:pt x="214" y="374"/>
                    </a:lnTo>
                    <a:lnTo>
                      <a:pt x="214" y="371"/>
                    </a:lnTo>
                    <a:lnTo>
                      <a:pt x="209" y="366"/>
                    </a:lnTo>
                    <a:lnTo>
                      <a:pt x="216" y="366"/>
                    </a:lnTo>
                    <a:lnTo>
                      <a:pt x="216" y="364"/>
                    </a:lnTo>
                    <a:lnTo>
                      <a:pt x="214" y="362"/>
                    </a:lnTo>
                    <a:lnTo>
                      <a:pt x="223" y="362"/>
                    </a:lnTo>
                    <a:lnTo>
                      <a:pt x="219" y="357"/>
                    </a:lnTo>
                    <a:lnTo>
                      <a:pt x="223" y="355"/>
                    </a:lnTo>
                    <a:lnTo>
                      <a:pt x="219" y="352"/>
                    </a:lnTo>
                    <a:lnTo>
                      <a:pt x="216" y="350"/>
                    </a:lnTo>
                    <a:lnTo>
                      <a:pt x="219" y="350"/>
                    </a:lnTo>
                    <a:lnTo>
                      <a:pt x="221" y="350"/>
                    </a:lnTo>
                    <a:lnTo>
                      <a:pt x="216" y="343"/>
                    </a:lnTo>
                    <a:lnTo>
                      <a:pt x="221" y="347"/>
                    </a:lnTo>
                    <a:lnTo>
                      <a:pt x="223" y="347"/>
                    </a:lnTo>
                    <a:lnTo>
                      <a:pt x="228" y="343"/>
                    </a:lnTo>
                    <a:lnTo>
                      <a:pt x="235" y="343"/>
                    </a:lnTo>
                    <a:lnTo>
                      <a:pt x="235" y="340"/>
                    </a:lnTo>
                    <a:lnTo>
                      <a:pt x="233" y="338"/>
                    </a:lnTo>
                    <a:lnTo>
                      <a:pt x="238" y="338"/>
                    </a:lnTo>
                    <a:lnTo>
                      <a:pt x="242" y="331"/>
                    </a:lnTo>
                    <a:lnTo>
                      <a:pt x="245" y="331"/>
                    </a:lnTo>
                    <a:lnTo>
                      <a:pt x="252" y="331"/>
                    </a:lnTo>
                    <a:lnTo>
                      <a:pt x="252" y="326"/>
                    </a:lnTo>
                    <a:lnTo>
                      <a:pt x="257" y="331"/>
                    </a:lnTo>
                    <a:lnTo>
                      <a:pt x="259" y="326"/>
                    </a:lnTo>
                    <a:lnTo>
                      <a:pt x="259" y="319"/>
                    </a:lnTo>
                    <a:lnTo>
                      <a:pt x="252" y="316"/>
                    </a:lnTo>
                    <a:lnTo>
                      <a:pt x="257" y="316"/>
                    </a:lnTo>
                    <a:lnTo>
                      <a:pt x="264" y="311"/>
                    </a:lnTo>
                    <a:lnTo>
                      <a:pt x="266" y="307"/>
                    </a:lnTo>
                    <a:lnTo>
                      <a:pt x="259" y="304"/>
                    </a:lnTo>
                    <a:lnTo>
                      <a:pt x="264" y="299"/>
                    </a:lnTo>
                    <a:lnTo>
                      <a:pt x="278" y="299"/>
                    </a:lnTo>
                    <a:lnTo>
                      <a:pt x="280" y="297"/>
                    </a:lnTo>
                    <a:lnTo>
                      <a:pt x="280" y="292"/>
                    </a:lnTo>
                    <a:lnTo>
                      <a:pt x="288" y="290"/>
                    </a:lnTo>
                    <a:lnTo>
                      <a:pt x="292" y="290"/>
                    </a:lnTo>
                    <a:lnTo>
                      <a:pt x="295" y="292"/>
                    </a:lnTo>
                    <a:lnTo>
                      <a:pt x="302" y="292"/>
                    </a:lnTo>
                    <a:lnTo>
                      <a:pt x="311" y="283"/>
                    </a:lnTo>
                    <a:lnTo>
                      <a:pt x="311" y="280"/>
                    </a:lnTo>
                    <a:lnTo>
                      <a:pt x="314" y="280"/>
                    </a:lnTo>
                    <a:lnTo>
                      <a:pt x="316" y="278"/>
                    </a:lnTo>
                    <a:lnTo>
                      <a:pt x="319" y="278"/>
                    </a:lnTo>
                    <a:lnTo>
                      <a:pt x="319" y="280"/>
                    </a:lnTo>
                    <a:lnTo>
                      <a:pt x="316" y="283"/>
                    </a:lnTo>
                    <a:lnTo>
                      <a:pt x="314" y="285"/>
                    </a:lnTo>
                    <a:lnTo>
                      <a:pt x="311" y="290"/>
                    </a:lnTo>
                    <a:lnTo>
                      <a:pt x="319" y="290"/>
                    </a:lnTo>
                    <a:lnTo>
                      <a:pt x="319" y="285"/>
                    </a:lnTo>
                    <a:lnTo>
                      <a:pt x="323" y="285"/>
                    </a:lnTo>
                    <a:lnTo>
                      <a:pt x="326" y="283"/>
                    </a:lnTo>
                    <a:lnTo>
                      <a:pt x="328" y="283"/>
                    </a:lnTo>
                    <a:lnTo>
                      <a:pt x="328" y="285"/>
                    </a:lnTo>
                    <a:lnTo>
                      <a:pt x="333" y="285"/>
                    </a:lnTo>
                    <a:lnTo>
                      <a:pt x="335" y="285"/>
                    </a:lnTo>
                    <a:lnTo>
                      <a:pt x="342" y="283"/>
                    </a:lnTo>
                    <a:lnTo>
                      <a:pt x="347" y="278"/>
                    </a:lnTo>
                    <a:lnTo>
                      <a:pt x="349" y="275"/>
                    </a:lnTo>
                    <a:lnTo>
                      <a:pt x="359" y="275"/>
                    </a:lnTo>
                    <a:lnTo>
                      <a:pt x="366" y="275"/>
                    </a:lnTo>
                    <a:lnTo>
                      <a:pt x="371" y="271"/>
                    </a:lnTo>
                    <a:lnTo>
                      <a:pt x="373" y="268"/>
                    </a:lnTo>
                    <a:lnTo>
                      <a:pt x="376" y="266"/>
                    </a:lnTo>
                    <a:lnTo>
                      <a:pt x="383" y="259"/>
                    </a:lnTo>
                    <a:lnTo>
                      <a:pt x="385" y="256"/>
                    </a:lnTo>
                    <a:lnTo>
                      <a:pt x="390" y="254"/>
                    </a:lnTo>
                    <a:lnTo>
                      <a:pt x="399" y="252"/>
                    </a:lnTo>
                    <a:lnTo>
                      <a:pt x="402" y="252"/>
                    </a:lnTo>
                    <a:lnTo>
                      <a:pt x="404" y="249"/>
                    </a:lnTo>
                    <a:lnTo>
                      <a:pt x="407" y="249"/>
                    </a:lnTo>
                    <a:lnTo>
                      <a:pt x="407" y="247"/>
                    </a:lnTo>
                    <a:lnTo>
                      <a:pt x="407" y="244"/>
                    </a:lnTo>
                    <a:lnTo>
                      <a:pt x="407" y="240"/>
                    </a:lnTo>
                    <a:lnTo>
                      <a:pt x="407" y="235"/>
                    </a:lnTo>
                    <a:lnTo>
                      <a:pt x="414" y="242"/>
                    </a:lnTo>
                    <a:lnTo>
                      <a:pt x="416" y="244"/>
                    </a:lnTo>
                    <a:lnTo>
                      <a:pt x="418" y="244"/>
                    </a:lnTo>
                    <a:lnTo>
                      <a:pt x="437" y="244"/>
                    </a:lnTo>
                    <a:lnTo>
                      <a:pt x="447" y="242"/>
                    </a:lnTo>
                    <a:lnTo>
                      <a:pt x="454" y="240"/>
                    </a:lnTo>
                    <a:lnTo>
                      <a:pt x="459" y="240"/>
                    </a:lnTo>
                    <a:lnTo>
                      <a:pt x="468" y="237"/>
                    </a:lnTo>
                    <a:lnTo>
                      <a:pt x="480" y="235"/>
                    </a:lnTo>
                    <a:lnTo>
                      <a:pt x="487" y="235"/>
                    </a:lnTo>
                    <a:lnTo>
                      <a:pt x="492" y="230"/>
                    </a:lnTo>
                    <a:lnTo>
                      <a:pt x="499" y="230"/>
                    </a:lnTo>
                    <a:lnTo>
                      <a:pt x="502" y="228"/>
                    </a:lnTo>
                    <a:lnTo>
                      <a:pt x="509" y="228"/>
                    </a:lnTo>
                    <a:lnTo>
                      <a:pt x="516" y="220"/>
                    </a:lnTo>
                    <a:lnTo>
                      <a:pt x="518" y="220"/>
                    </a:lnTo>
                    <a:lnTo>
                      <a:pt x="518" y="218"/>
                    </a:lnTo>
                    <a:lnTo>
                      <a:pt x="523" y="218"/>
                    </a:lnTo>
                    <a:lnTo>
                      <a:pt x="525" y="216"/>
                    </a:lnTo>
                    <a:lnTo>
                      <a:pt x="528" y="216"/>
                    </a:lnTo>
                    <a:lnTo>
                      <a:pt x="542" y="213"/>
                    </a:lnTo>
                    <a:lnTo>
                      <a:pt x="552" y="211"/>
                    </a:lnTo>
                    <a:lnTo>
                      <a:pt x="552" y="206"/>
                    </a:lnTo>
                    <a:lnTo>
                      <a:pt x="549" y="206"/>
                    </a:lnTo>
                    <a:lnTo>
                      <a:pt x="547" y="208"/>
                    </a:lnTo>
                    <a:lnTo>
                      <a:pt x="537" y="208"/>
                    </a:lnTo>
                    <a:lnTo>
                      <a:pt x="530" y="206"/>
                    </a:lnTo>
                    <a:lnTo>
                      <a:pt x="525" y="206"/>
                    </a:lnTo>
                    <a:lnTo>
                      <a:pt x="521" y="204"/>
                    </a:lnTo>
                    <a:lnTo>
                      <a:pt x="509" y="204"/>
                    </a:lnTo>
                    <a:lnTo>
                      <a:pt x="499" y="206"/>
                    </a:lnTo>
                    <a:lnTo>
                      <a:pt x="490" y="206"/>
                    </a:lnTo>
                    <a:lnTo>
                      <a:pt x="487" y="211"/>
                    </a:lnTo>
                    <a:lnTo>
                      <a:pt x="471" y="211"/>
                    </a:lnTo>
                    <a:lnTo>
                      <a:pt x="485" y="206"/>
                    </a:lnTo>
                    <a:lnTo>
                      <a:pt x="494" y="204"/>
                    </a:lnTo>
                    <a:lnTo>
                      <a:pt x="499" y="204"/>
                    </a:lnTo>
                    <a:lnTo>
                      <a:pt x="502" y="201"/>
                    </a:lnTo>
                    <a:lnTo>
                      <a:pt x="506" y="201"/>
                    </a:lnTo>
                    <a:lnTo>
                      <a:pt x="511" y="199"/>
                    </a:lnTo>
                    <a:lnTo>
                      <a:pt x="514" y="199"/>
                    </a:lnTo>
                    <a:lnTo>
                      <a:pt x="516" y="199"/>
                    </a:lnTo>
                    <a:lnTo>
                      <a:pt x="514" y="196"/>
                    </a:lnTo>
                    <a:lnTo>
                      <a:pt x="509" y="194"/>
                    </a:lnTo>
                    <a:lnTo>
                      <a:pt x="506" y="194"/>
                    </a:lnTo>
                    <a:lnTo>
                      <a:pt x="504" y="194"/>
                    </a:lnTo>
                    <a:lnTo>
                      <a:pt x="497" y="196"/>
                    </a:lnTo>
                    <a:lnTo>
                      <a:pt x="483" y="201"/>
                    </a:lnTo>
                    <a:lnTo>
                      <a:pt x="468" y="201"/>
                    </a:lnTo>
                    <a:lnTo>
                      <a:pt x="478" y="196"/>
                    </a:lnTo>
                    <a:lnTo>
                      <a:pt x="485" y="192"/>
                    </a:lnTo>
                    <a:lnTo>
                      <a:pt x="487" y="192"/>
                    </a:lnTo>
                    <a:lnTo>
                      <a:pt x="492" y="194"/>
                    </a:lnTo>
                    <a:lnTo>
                      <a:pt x="497" y="194"/>
                    </a:lnTo>
                    <a:lnTo>
                      <a:pt x="499" y="192"/>
                    </a:lnTo>
                    <a:lnTo>
                      <a:pt x="504" y="192"/>
                    </a:lnTo>
                    <a:lnTo>
                      <a:pt x="506" y="189"/>
                    </a:lnTo>
                    <a:lnTo>
                      <a:pt x="516" y="189"/>
                    </a:lnTo>
                    <a:lnTo>
                      <a:pt x="518" y="189"/>
                    </a:lnTo>
                    <a:lnTo>
                      <a:pt x="516" y="187"/>
                    </a:lnTo>
                    <a:lnTo>
                      <a:pt x="514" y="187"/>
                    </a:lnTo>
                    <a:lnTo>
                      <a:pt x="509" y="184"/>
                    </a:lnTo>
                    <a:lnTo>
                      <a:pt x="485" y="184"/>
                    </a:lnTo>
                    <a:lnTo>
                      <a:pt x="492" y="182"/>
                    </a:lnTo>
                    <a:lnTo>
                      <a:pt x="485" y="180"/>
                    </a:lnTo>
                    <a:lnTo>
                      <a:pt x="485" y="175"/>
                    </a:lnTo>
                    <a:lnTo>
                      <a:pt x="487" y="175"/>
                    </a:lnTo>
                    <a:lnTo>
                      <a:pt x="490" y="177"/>
                    </a:lnTo>
                    <a:lnTo>
                      <a:pt x="492" y="180"/>
                    </a:lnTo>
                    <a:lnTo>
                      <a:pt x="497" y="182"/>
                    </a:lnTo>
                    <a:lnTo>
                      <a:pt x="504" y="182"/>
                    </a:lnTo>
                    <a:lnTo>
                      <a:pt x="506" y="184"/>
                    </a:lnTo>
                    <a:lnTo>
                      <a:pt x="509" y="184"/>
                    </a:lnTo>
                    <a:lnTo>
                      <a:pt x="514" y="184"/>
                    </a:lnTo>
                    <a:lnTo>
                      <a:pt x="518" y="184"/>
                    </a:lnTo>
                    <a:lnTo>
                      <a:pt x="518" y="187"/>
                    </a:lnTo>
                    <a:lnTo>
                      <a:pt x="523" y="187"/>
                    </a:lnTo>
                    <a:lnTo>
                      <a:pt x="523" y="184"/>
                    </a:lnTo>
                    <a:lnTo>
                      <a:pt x="528" y="184"/>
                    </a:lnTo>
                    <a:lnTo>
                      <a:pt x="528" y="187"/>
                    </a:lnTo>
                    <a:lnTo>
                      <a:pt x="528" y="189"/>
                    </a:lnTo>
                    <a:lnTo>
                      <a:pt x="528" y="192"/>
                    </a:lnTo>
                    <a:lnTo>
                      <a:pt x="528" y="196"/>
                    </a:lnTo>
                    <a:lnTo>
                      <a:pt x="528" y="199"/>
                    </a:lnTo>
                    <a:lnTo>
                      <a:pt x="533" y="199"/>
                    </a:lnTo>
                    <a:lnTo>
                      <a:pt x="537" y="201"/>
                    </a:lnTo>
                    <a:lnTo>
                      <a:pt x="542" y="201"/>
                    </a:lnTo>
                    <a:lnTo>
                      <a:pt x="547" y="201"/>
                    </a:lnTo>
                    <a:lnTo>
                      <a:pt x="549" y="201"/>
                    </a:lnTo>
                    <a:lnTo>
                      <a:pt x="552" y="199"/>
                    </a:lnTo>
                    <a:lnTo>
                      <a:pt x="554" y="199"/>
                    </a:lnTo>
                    <a:lnTo>
                      <a:pt x="554" y="204"/>
                    </a:lnTo>
                    <a:lnTo>
                      <a:pt x="559" y="204"/>
                    </a:lnTo>
                    <a:lnTo>
                      <a:pt x="561" y="201"/>
                    </a:lnTo>
                    <a:lnTo>
                      <a:pt x="563" y="201"/>
                    </a:lnTo>
                    <a:lnTo>
                      <a:pt x="563" y="194"/>
                    </a:lnTo>
                    <a:lnTo>
                      <a:pt x="561" y="194"/>
                    </a:lnTo>
                    <a:lnTo>
                      <a:pt x="563" y="189"/>
                    </a:lnTo>
                    <a:lnTo>
                      <a:pt x="563" y="187"/>
                    </a:lnTo>
                    <a:lnTo>
                      <a:pt x="559" y="187"/>
                    </a:lnTo>
                    <a:lnTo>
                      <a:pt x="556" y="182"/>
                    </a:lnTo>
                    <a:lnTo>
                      <a:pt x="552" y="180"/>
                    </a:lnTo>
                    <a:lnTo>
                      <a:pt x="552" y="175"/>
                    </a:lnTo>
                    <a:lnTo>
                      <a:pt x="533" y="170"/>
                    </a:lnTo>
                    <a:lnTo>
                      <a:pt x="523" y="170"/>
                    </a:lnTo>
                    <a:lnTo>
                      <a:pt x="521" y="170"/>
                    </a:lnTo>
                    <a:lnTo>
                      <a:pt x="528" y="168"/>
                    </a:lnTo>
                    <a:lnTo>
                      <a:pt x="530" y="165"/>
                    </a:lnTo>
                    <a:lnTo>
                      <a:pt x="528" y="165"/>
                    </a:lnTo>
                    <a:lnTo>
                      <a:pt x="525" y="163"/>
                    </a:lnTo>
                    <a:lnTo>
                      <a:pt x="514" y="163"/>
                    </a:lnTo>
                    <a:lnTo>
                      <a:pt x="509" y="161"/>
                    </a:lnTo>
                    <a:lnTo>
                      <a:pt x="504" y="161"/>
                    </a:lnTo>
                    <a:lnTo>
                      <a:pt x="509" y="156"/>
                    </a:lnTo>
                    <a:lnTo>
                      <a:pt x="523" y="156"/>
                    </a:lnTo>
                    <a:lnTo>
                      <a:pt x="528" y="153"/>
                    </a:lnTo>
                    <a:lnTo>
                      <a:pt x="533" y="153"/>
                    </a:lnTo>
                    <a:lnTo>
                      <a:pt x="547" y="156"/>
                    </a:lnTo>
                    <a:lnTo>
                      <a:pt x="552" y="156"/>
                    </a:lnTo>
                    <a:lnTo>
                      <a:pt x="554" y="156"/>
                    </a:lnTo>
                    <a:lnTo>
                      <a:pt x="556" y="158"/>
                    </a:lnTo>
                    <a:lnTo>
                      <a:pt x="559" y="161"/>
                    </a:lnTo>
                    <a:lnTo>
                      <a:pt x="563" y="165"/>
                    </a:lnTo>
                    <a:lnTo>
                      <a:pt x="568" y="165"/>
                    </a:lnTo>
                    <a:lnTo>
                      <a:pt x="568" y="163"/>
                    </a:lnTo>
                    <a:lnTo>
                      <a:pt x="568" y="158"/>
                    </a:lnTo>
                    <a:lnTo>
                      <a:pt x="559" y="156"/>
                    </a:lnTo>
                    <a:lnTo>
                      <a:pt x="552" y="153"/>
                    </a:lnTo>
                    <a:lnTo>
                      <a:pt x="540" y="151"/>
                    </a:lnTo>
                    <a:lnTo>
                      <a:pt x="544" y="149"/>
                    </a:lnTo>
                    <a:lnTo>
                      <a:pt x="547" y="149"/>
                    </a:lnTo>
                    <a:lnTo>
                      <a:pt x="552" y="151"/>
                    </a:lnTo>
                    <a:lnTo>
                      <a:pt x="556" y="151"/>
                    </a:lnTo>
                    <a:lnTo>
                      <a:pt x="559" y="153"/>
                    </a:lnTo>
                    <a:lnTo>
                      <a:pt x="578" y="153"/>
                    </a:lnTo>
                    <a:lnTo>
                      <a:pt x="594" y="151"/>
                    </a:lnTo>
                    <a:lnTo>
                      <a:pt x="594" y="144"/>
                    </a:lnTo>
                    <a:lnTo>
                      <a:pt x="582" y="141"/>
                    </a:lnTo>
                    <a:lnTo>
                      <a:pt x="578" y="146"/>
                    </a:lnTo>
                    <a:lnTo>
                      <a:pt x="573" y="141"/>
                    </a:lnTo>
                    <a:lnTo>
                      <a:pt x="573" y="139"/>
                    </a:lnTo>
                    <a:lnTo>
                      <a:pt x="587" y="139"/>
                    </a:lnTo>
                    <a:lnTo>
                      <a:pt x="599" y="137"/>
                    </a:lnTo>
                    <a:lnTo>
                      <a:pt x="602" y="139"/>
                    </a:lnTo>
                    <a:lnTo>
                      <a:pt x="609" y="139"/>
                    </a:lnTo>
                    <a:lnTo>
                      <a:pt x="616" y="134"/>
                    </a:lnTo>
                    <a:lnTo>
                      <a:pt x="618" y="134"/>
                    </a:lnTo>
                    <a:lnTo>
                      <a:pt x="618" y="132"/>
                    </a:lnTo>
                    <a:lnTo>
                      <a:pt x="599" y="132"/>
                    </a:lnTo>
                    <a:lnTo>
                      <a:pt x="599" y="129"/>
                    </a:lnTo>
                    <a:lnTo>
                      <a:pt x="597" y="129"/>
                    </a:lnTo>
                    <a:lnTo>
                      <a:pt x="597" y="127"/>
                    </a:lnTo>
                    <a:lnTo>
                      <a:pt x="592" y="127"/>
                    </a:lnTo>
                    <a:lnTo>
                      <a:pt x="587" y="125"/>
                    </a:lnTo>
                    <a:lnTo>
                      <a:pt x="592" y="125"/>
                    </a:lnTo>
                    <a:lnTo>
                      <a:pt x="594" y="125"/>
                    </a:lnTo>
                    <a:lnTo>
                      <a:pt x="594" y="122"/>
                    </a:lnTo>
                    <a:lnTo>
                      <a:pt x="592" y="120"/>
                    </a:lnTo>
                    <a:lnTo>
                      <a:pt x="590" y="120"/>
                    </a:lnTo>
                    <a:lnTo>
                      <a:pt x="582" y="117"/>
                    </a:lnTo>
                    <a:lnTo>
                      <a:pt x="592" y="117"/>
                    </a:lnTo>
                    <a:lnTo>
                      <a:pt x="594" y="120"/>
                    </a:lnTo>
                    <a:lnTo>
                      <a:pt x="597" y="120"/>
                    </a:lnTo>
                    <a:lnTo>
                      <a:pt x="602" y="120"/>
                    </a:lnTo>
                    <a:lnTo>
                      <a:pt x="606" y="120"/>
                    </a:lnTo>
                    <a:lnTo>
                      <a:pt x="609" y="125"/>
                    </a:lnTo>
                    <a:lnTo>
                      <a:pt x="613" y="125"/>
                    </a:lnTo>
                    <a:lnTo>
                      <a:pt x="618" y="120"/>
                    </a:lnTo>
                    <a:lnTo>
                      <a:pt x="618" y="113"/>
                    </a:lnTo>
                    <a:lnTo>
                      <a:pt x="616" y="110"/>
                    </a:lnTo>
                    <a:lnTo>
                      <a:pt x="613" y="110"/>
                    </a:lnTo>
                    <a:lnTo>
                      <a:pt x="611" y="108"/>
                    </a:lnTo>
                    <a:lnTo>
                      <a:pt x="609" y="105"/>
                    </a:lnTo>
                    <a:lnTo>
                      <a:pt x="592" y="103"/>
                    </a:lnTo>
                    <a:lnTo>
                      <a:pt x="587" y="101"/>
                    </a:lnTo>
                    <a:lnTo>
                      <a:pt x="587" y="98"/>
                    </a:lnTo>
                    <a:lnTo>
                      <a:pt x="590" y="98"/>
                    </a:lnTo>
                    <a:lnTo>
                      <a:pt x="599" y="98"/>
                    </a:lnTo>
                    <a:lnTo>
                      <a:pt x="611" y="96"/>
                    </a:lnTo>
                    <a:lnTo>
                      <a:pt x="618" y="96"/>
                    </a:lnTo>
                    <a:lnTo>
                      <a:pt x="623" y="98"/>
                    </a:lnTo>
                    <a:lnTo>
                      <a:pt x="632" y="98"/>
                    </a:lnTo>
                    <a:lnTo>
                      <a:pt x="637" y="96"/>
                    </a:lnTo>
                    <a:lnTo>
                      <a:pt x="642" y="93"/>
                    </a:lnTo>
                    <a:lnTo>
                      <a:pt x="642" y="91"/>
                    </a:lnTo>
                    <a:lnTo>
                      <a:pt x="642" y="89"/>
                    </a:lnTo>
                    <a:lnTo>
                      <a:pt x="632" y="89"/>
                    </a:lnTo>
                    <a:lnTo>
                      <a:pt x="625" y="86"/>
                    </a:lnTo>
                    <a:lnTo>
                      <a:pt x="616" y="86"/>
                    </a:lnTo>
                    <a:lnTo>
                      <a:pt x="613" y="84"/>
                    </a:lnTo>
                    <a:lnTo>
                      <a:pt x="623" y="84"/>
                    </a:lnTo>
                    <a:lnTo>
                      <a:pt x="621" y="82"/>
                    </a:lnTo>
                    <a:lnTo>
                      <a:pt x="618" y="79"/>
                    </a:lnTo>
                    <a:lnTo>
                      <a:pt x="618" y="77"/>
                    </a:lnTo>
                    <a:lnTo>
                      <a:pt x="613" y="77"/>
                    </a:lnTo>
                    <a:lnTo>
                      <a:pt x="611" y="79"/>
                    </a:lnTo>
                    <a:lnTo>
                      <a:pt x="611" y="84"/>
                    </a:lnTo>
                    <a:lnTo>
                      <a:pt x="606" y="84"/>
                    </a:lnTo>
                    <a:lnTo>
                      <a:pt x="604" y="84"/>
                    </a:lnTo>
                    <a:lnTo>
                      <a:pt x="602" y="82"/>
                    </a:lnTo>
                    <a:lnTo>
                      <a:pt x="599" y="79"/>
                    </a:lnTo>
                    <a:lnTo>
                      <a:pt x="602" y="79"/>
                    </a:lnTo>
                    <a:lnTo>
                      <a:pt x="606" y="77"/>
                    </a:lnTo>
                    <a:lnTo>
                      <a:pt x="609" y="74"/>
                    </a:lnTo>
                    <a:lnTo>
                      <a:pt x="613" y="70"/>
                    </a:lnTo>
                    <a:lnTo>
                      <a:pt x="616" y="67"/>
                    </a:lnTo>
                    <a:lnTo>
                      <a:pt x="618" y="65"/>
                    </a:lnTo>
                    <a:lnTo>
                      <a:pt x="621" y="65"/>
                    </a:lnTo>
                    <a:lnTo>
                      <a:pt x="623" y="65"/>
                    </a:lnTo>
                    <a:lnTo>
                      <a:pt x="628" y="65"/>
                    </a:lnTo>
                    <a:lnTo>
                      <a:pt x="630" y="65"/>
                    </a:lnTo>
                    <a:lnTo>
                      <a:pt x="632" y="62"/>
                    </a:lnTo>
                    <a:lnTo>
                      <a:pt x="637" y="60"/>
                    </a:lnTo>
                    <a:lnTo>
                      <a:pt x="635" y="55"/>
                    </a:lnTo>
                    <a:lnTo>
                      <a:pt x="637" y="53"/>
                    </a:lnTo>
                    <a:lnTo>
                      <a:pt x="640" y="50"/>
                    </a:lnTo>
                    <a:lnTo>
                      <a:pt x="642" y="50"/>
                    </a:lnTo>
                    <a:lnTo>
                      <a:pt x="647" y="50"/>
                    </a:lnTo>
                    <a:lnTo>
                      <a:pt x="649" y="50"/>
                    </a:lnTo>
                    <a:lnTo>
                      <a:pt x="651" y="53"/>
                    </a:lnTo>
                    <a:lnTo>
                      <a:pt x="656" y="53"/>
                    </a:lnTo>
                    <a:lnTo>
                      <a:pt x="659" y="50"/>
                    </a:lnTo>
                    <a:lnTo>
                      <a:pt x="661" y="50"/>
                    </a:lnTo>
                    <a:lnTo>
                      <a:pt x="663" y="48"/>
                    </a:lnTo>
                    <a:lnTo>
                      <a:pt x="644" y="48"/>
                    </a:lnTo>
                    <a:lnTo>
                      <a:pt x="642" y="48"/>
                    </a:lnTo>
                    <a:lnTo>
                      <a:pt x="637" y="48"/>
                    </a:lnTo>
                    <a:lnTo>
                      <a:pt x="635" y="50"/>
                    </a:lnTo>
                    <a:lnTo>
                      <a:pt x="630" y="50"/>
                    </a:lnTo>
                    <a:lnTo>
                      <a:pt x="630" y="48"/>
                    </a:lnTo>
                    <a:lnTo>
                      <a:pt x="640" y="43"/>
                    </a:lnTo>
                    <a:lnTo>
                      <a:pt x="670" y="43"/>
                    </a:lnTo>
                    <a:lnTo>
                      <a:pt x="675" y="43"/>
                    </a:lnTo>
                    <a:lnTo>
                      <a:pt x="678" y="43"/>
                    </a:lnTo>
                    <a:lnTo>
                      <a:pt x="682" y="41"/>
                    </a:lnTo>
                    <a:lnTo>
                      <a:pt x="678" y="41"/>
                    </a:lnTo>
                    <a:lnTo>
                      <a:pt x="673" y="38"/>
                    </a:lnTo>
                    <a:lnTo>
                      <a:pt x="656" y="38"/>
                    </a:lnTo>
                    <a:lnTo>
                      <a:pt x="651" y="41"/>
                    </a:lnTo>
                    <a:lnTo>
                      <a:pt x="635" y="41"/>
                    </a:lnTo>
                    <a:lnTo>
                      <a:pt x="635" y="38"/>
                    </a:lnTo>
                    <a:lnTo>
                      <a:pt x="637" y="38"/>
                    </a:lnTo>
                    <a:lnTo>
                      <a:pt x="642" y="38"/>
                    </a:lnTo>
                    <a:lnTo>
                      <a:pt x="687" y="38"/>
                    </a:lnTo>
                    <a:lnTo>
                      <a:pt x="692" y="36"/>
                    </a:lnTo>
                    <a:lnTo>
                      <a:pt x="699" y="34"/>
                    </a:lnTo>
                    <a:lnTo>
                      <a:pt x="701" y="31"/>
                    </a:lnTo>
                    <a:lnTo>
                      <a:pt x="718" y="31"/>
                    </a:lnTo>
                    <a:lnTo>
                      <a:pt x="723" y="29"/>
                    </a:lnTo>
                    <a:lnTo>
                      <a:pt x="725" y="29"/>
                    </a:lnTo>
                    <a:lnTo>
                      <a:pt x="730" y="29"/>
                    </a:lnTo>
                    <a:lnTo>
                      <a:pt x="732" y="26"/>
                    </a:lnTo>
                    <a:lnTo>
                      <a:pt x="730" y="24"/>
                    </a:lnTo>
                    <a:close/>
                    <a:moveTo>
                      <a:pt x="119" y="268"/>
                    </a:moveTo>
                    <a:lnTo>
                      <a:pt x="116" y="266"/>
                    </a:lnTo>
                    <a:lnTo>
                      <a:pt x="119" y="268"/>
                    </a:lnTo>
                    <a:close/>
                    <a:moveTo>
                      <a:pt x="128" y="223"/>
                    </a:moveTo>
                    <a:lnTo>
                      <a:pt x="135" y="223"/>
                    </a:lnTo>
                    <a:lnTo>
                      <a:pt x="138" y="220"/>
                    </a:lnTo>
                    <a:lnTo>
                      <a:pt x="145" y="220"/>
                    </a:lnTo>
                    <a:lnTo>
                      <a:pt x="147" y="220"/>
                    </a:lnTo>
                    <a:lnTo>
                      <a:pt x="147" y="216"/>
                    </a:lnTo>
                    <a:lnTo>
                      <a:pt x="150" y="216"/>
                    </a:lnTo>
                    <a:lnTo>
                      <a:pt x="147" y="213"/>
                    </a:lnTo>
                    <a:lnTo>
                      <a:pt x="145" y="211"/>
                    </a:lnTo>
                    <a:lnTo>
                      <a:pt x="143" y="211"/>
                    </a:lnTo>
                    <a:lnTo>
                      <a:pt x="138" y="211"/>
                    </a:lnTo>
                    <a:lnTo>
                      <a:pt x="135" y="206"/>
                    </a:lnTo>
                    <a:lnTo>
                      <a:pt x="119" y="206"/>
                    </a:lnTo>
                    <a:lnTo>
                      <a:pt x="119" y="213"/>
                    </a:lnTo>
                    <a:lnTo>
                      <a:pt x="116" y="216"/>
                    </a:lnTo>
                    <a:lnTo>
                      <a:pt x="114" y="216"/>
                    </a:lnTo>
                    <a:lnTo>
                      <a:pt x="114" y="218"/>
                    </a:lnTo>
                    <a:lnTo>
                      <a:pt x="116" y="220"/>
                    </a:lnTo>
                    <a:lnTo>
                      <a:pt x="119" y="220"/>
                    </a:lnTo>
                    <a:lnTo>
                      <a:pt x="119" y="225"/>
                    </a:lnTo>
                    <a:lnTo>
                      <a:pt x="128" y="223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82" name="El Salvador">
                <a:extLst>
                  <a:ext uri="{FF2B5EF4-FFF2-40B4-BE49-F238E27FC236}">
                    <a16:creationId xmlns:a16="http://schemas.microsoft.com/office/drawing/2014/main" id="{CA46193A-94E5-43E3-A25D-54B543398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" y="2012"/>
                <a:ext cx="44" cy="29"/>
              </a:xfrm>
              <a:custGeom>
                <a:avLst/>
                <a:gdLst>
                  <a:gd name="T0" fmla="*/ 2147483647 w 174"/>
                  <a:gd name="T1" fmla="*/ 2147483647 h 114"/>
                  <a:gd name="T2" fmla="*/ 2147483647 w 174"/>
                  <a:gd name="T3" fmla="*/ 2147483647 h 114"/>
                  <a:gd name="T4" fmla="*/ 2147483647 w 174"/>
                  <a:gd name="T5" fmla="*/ 2147483647 h 114"/>
                  <a:gd name="T6" fmla="*/ 2147483647 w 174"/>
                  <a:gd name="T7" fmla="*/ 2147483647 h 114"/>
                  <a:gd name="T8" fmla="*/ 2147483647 w 174"/>
                  <a:gd name="T9" fmla="*/ 2147483647 h 114"/>
                  <a:gd name="T10" fmla="*/ 2147483647 w 174"/>
                  <a:gd name="T11" fmla="*/ 2147483647 h 114"/>
                  <a:gd name="T12" fmla="*/ 2147483647 w 174"/>
                  <a:gd name="T13" fmla="*/ 2147483647 h 114"/>
                  <a:gd name="T14" fmla="*/ 2147483647 w 174"/>
                  <a:gd name="T15" fmla="*/ 2147483647 h 114"/>
                  <a:gd name="T16" fmla="*/ 2147483647 w 174"/>
                  <a:gd name="T17" fmla="*/ 2147483647 h 114"/>
                  <a:gd name="T18" fmla="*/ 2147483647 w 174"/>
                  <a:gd name="T19" fmla="*/ 0 h 114"/>
                  <a:gd name="T20" fmla="*/ 2147483647 w 174"/>
                  <a:gd name="T21" fmla="*/ 2147483647 h 114"/>
                  <a:gd name="T22" fmla="*/ 2147483647 w 174"/>
                  <a:gd name="T23" fmla="*/ 2147483647 h 114"/>
                  <a:gd name="T24" fmla="*/ 2147483647 w 174"/>
                  <a:gd name="T25" fmla="*/ 2147483647 h 114"/>
                  <a:gd name="T26" fmla="*/ 2147483647 w 174"/>
                  <a:gd name="T27" fmla="*/ 2147483647 h 114"/>
                  <a:gd name="T28" fmla="*/ 2147483647 w 174"/>
                  <a:gd name="T29" fmla="*/ 2147483647 h 114"/>
                  <a:gd name="T30" fmla="*/ 2147483647 w 174"/>
                  <a:gd name="T31" fmla="*/ 2147483647 h 114"/>
                  <a:gd name="T32" fmla="*/ 2147483647 w 174"/>
                  <a:gd name="T33" fmla="*/ 2147483647 h 114"/>
                  <a:gd name="T34" fmla="*/ 2147483647 w 174"/>
                  <a:gd name="T35" fmla="*/ 2147483647 h 114"/>
                  <a:gd name="T36" fmla="*/ 0 w 174"/>
                  <a:gd name="T37" fmla="*/ 2147483647 h 114"/>
                  <a:gd name="T38" fmla="*/ 2147483647 w 174"/>
                  <a:gd name="T39" fmla="*/ 2147483647 h 114"/>
                  <a:gd name="T40" fmla="*/ 2147483647 w 174"/>
                  <a:gd name="T41" fmla="*/ 2147483647 h 114"/>
                  <a:gd name="T42" fmla="*/ 2147483647 w 174"/>
                  <a:gd name="T43" fmla="*/ 2147483647 h 114"/>
                  <a:gd name="T44" fmla="*/ 2147483647 w 174"/>
                  <a:gd name="T45" fmla="*/ 2147483647 h 114"/>
                  <a:gd name="T46" fmla="*/ 2147483647 w 174"/>
                  <a:gd name="T47" fmla="*/ 2147483647 h 114"/>
                  <a:gd name="T48" fmla="*/ 2147483647 w 174"/>
                  <a:gd name="T49" fmla="*/ 2147483647 h 114"/>
                  <a:gd name="T50" fmla="*/ 2147483647 w 174"/>
                  <a:gd name="T51" fmla="*/ 2147483647 h 114"/>
                  <a:gd name="T52" fmla="*/ 2147483647 w 174"/>
                  <a:gd name="T53" fmla="*/ 2147483647 h 114"/>
                  <a:gd name="T54" fmla="*/ 2147483647 w 174"/>
                  <a:gd name="T55" fmla="*/ 2147483647 h 114"/>
                  <a:gd name="T56" fmla="*/ 2147483647 w 174"/>
                  <a:gd name="T57" fmla="*/ 2147483647 h 11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4"/>
                  <a:gd name="T88" fmla="*/ 0 h 114"/>
                  <a:gd name="T89" fmla="*/ 174 w 174"/>
                  <a:gd name="T90" fmla="*/ 114 h 11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4" h="114">
                    <a:moveTo>
                      <a:pt x="174" y="84"/>
                    </a:moveTo>
                    <a:lnTo>
                      <a:pt x="174" y="42"/>
                    </a:lnTo>
                    <a:lnTo>
                      <a:pt x="138" y="42"/>
                    </a:lnTo>
                    <a:lnTo>
                      <a:pt x="132" y="48"/>
                    </a:lnTo>
                    <a:lnTo>
                      <a:pt x="120" y="48"/>
                    </a:lnTo>
                    <a:lnTo>
                      <a:pt x="114" y="42"/>
                    </a:lnTo>
                    <a:lnTo>
                      <a:pt x="114" y="24"/>
                    </a:lnTo>
                    <a:lnTo>
                      <a:pt x="90" y="24"/>
                    </a:lnTo>
                    <a:lnTo>
                      <a:pt x="78" y="12"/>
                    </a:lnTo>
                    <a:lnTo>
                      <a:pt x="7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8" y="18"/>
                    </a:lnTo>
                    <a:lnTo>
                      <a:pt x="42" y="24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12" y="48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8" y="72"/>
                    </a:lnTo>
                    <a:lnTo>
                      <a:pt x="24" y="78"/>
                    </a:lnTo>
                    <a:lnTo>
                      <a:pt x="72" y="78"/>
                    </a:lnTo>
                    <a:lnTo>
                      <a:pt x="96" y="102"/>
                    </a:lnTo>
                    <a:lnTo>
                      <a:pt x="132" y="96"/>
                    </a:lnTo>
                    <a:lnTo>
                      <a:pt x="150" y="114"/>
                    </a:lnTo>
                    <a:lnTo>
                      <a:pt x="168" y="84"/>
                    </a:lnTo>
                    <a:lnTo>
                      <a:pt x="174" y="90"/>
                    </a:lnTo>
                    <a:lnTo>
                      <a:pt x="174" y="8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83" name="Dominican Republic">
                <a:extLst>
                  <a:ext uri="{FF2B5EF4-FFF2-40B4-BE49-F238E27FC236}">
                    <a16:creationId xmlns:a16="http://schemas.microsoft.com/office/drawing/2014/main" id="{DE1540FA-02E7-4CB9-85A1-E3D3DCD40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" y="1900"/>
                <a:ext cx="64" cy="43"/>
              </a:xfrm>
              <a:custGeom>
                <a:avLst/>
                <a:gdLst>
                  <a:gd name="T0" fmla="*/ 2147483647 w 252"/>
                  <a:gd name="T1" fmla="*/ 2147483647 h 168"/>
                  <a:gd name="T2" fmla="*/ 2147483647 w 252"/>
                  <a:gd name="T3" fmla="*/ 2147483647 h 168"/>
                  <a:gd name="T4" fmla="*/ 2147483647 w 252"/>
                  <a:gd name="T5" fmla="*/ 2147483647 h 168"/>
                  <a:gd name="T6" fmla="*/ 2147483647 w 252"/>
                  <a:gd name="T7" fmla="*/ 2147483647 h 168"/>
                  <a:gd name="T8" fmla="*/ 2147483647 w 252"/>
                  <a:gd name="T9" fmla="*/ 2147483647 h 168"/>
                  <a:gd name="T10" fmla="*/ 2147483647 w 252"/>
                  <a:gd name="T11" fmla="*/ 2147483647 h 168"/>
                  <a:gd name="T12" fmla="*/ 2147483647 w 252"/>
                  <a:gd name="T13" fmla="*/ 2147483647 h 168"/>
                  <a:gd name="T14" fmla="*/ 2147483647 w 252"/>
                  <a:gd name="T15" fmla="*/ 2147483647 h 168"/>
                  <a:gd name="T16" fmla="*/ 2147483647 w 252"/>
                  <a:gd name="T17" fmla="*/ 2147483647 h 168"/>
                  <a:gd name="T18" fmla="*/ 2147483647 w 252"/>
                  <a:gd name="T19" fmla="*/ 2147483647 h 168"/>
                  <a:gd name="T20" fmla="*/ 2147483647 w 252"/>
                  <a:gd name="T21" fmla="*/ 0 h 168"/>
                  <a:gd name="T22" fmla="*/ 2147483647 w 252"/>
                  <a:gd name="T23" fmla="*/ 0 h 168"/>
                  <a:gd name="T24" fmla="*/ 2147483647 w 252"/>
                  <a:gd name="T25" fmla="*/ 2147483647 h 168"/>
                  <a:gd name="T26" fmla="*/ 2147483647 w 252"/>
                  <a:gd name="T27" fmla="*/ 2147483647 h 168"/>
                  <a:gd name="T28" fmla="*/ 2147483647 w 252"/>
                  <a:gd name="T29" fmla="*/ 2147483647 h 168"/>
                  <a:gd name="T30" fmla="*/ 2147483647 w 252"/>
                  <a:gd name="T31" fmla="*/ 2147483647 h 168"/>
                  <a:gd name="T32" fmla="*/ 2147483647 w 252"/>
                  <a:gd name="T33" fmla="*/ 2147483647 h 168"/>
                  <a:gd name="T34" fmla="*/ 2147483647 w 252"/>
                  <a:gd name="T35" fmla="*/ 2147483647 h 168"/>
                  <a:gd name="T36" fmla="*/ 2147483647 w 252"/>
                  <a:gd name="T37" fmla="*/ 2147483647 h 168"/>
                  <a:gd name="T38" fmla="*/ 2147483647 w 252"/>
                  <a:gd name="T39" fmla="*/ 2147483647 h 168"/>
                  <a:gd name="T40" fmla="*/ 2147483647 w 252"/>
                  <a:gd name="T41" fmla="*/ 2147483647 h 168"/>
                  <a:gd name="T42" fmla="*/ 0 w 252"/>
                  <a:gd name="T43" fmla="*/ 2147483647 h 168"/>
                  <a:gd name="T44" fmla="*/ 0 w 252"/>
                  <a:gd name="T45" fmla="*/ 2147483647 h 168"/>
                  <a:gd name="T46" fmla="*/ 2147483647 w 252"/>
                  <a:gd name="T47" fmla="*/ 2147483647 h 168"/>
                  <a:gd name="T48" fmla="*/ 0 w 252"/>
                  <a:gd name="T49" fmla="*/ 2147483647 h 168"/>
                  <a:gd name="T50" fmla="*/ 2147483647 w 252"/>
                  <a:gd name="T51" fmla="*/ 2147483647 h 168"/>
                  <a:gd name="T52" fmla="*/ 2147483647 w 252"/>
                  <a:gd name="T53" fmla="*/ 2147483647 h 168"/>
                  <a:gd name="T54" fmla="*/ 2147483647 w 252"/>
                  <a:gd name="T55" fmla="*/ 2147483647 h 168"/>
                  <a:gd name="T56" fmla="*/ 2147483647 w 252"/>
                  <a:gd name="T57" fmla="*/ 2147483647 h 168"/>
                  <a:gd name="T58" fmla="*/ 2147483647 w 252"/>
                  <a:gd name="T59" fmla="*/ 2147483647 h 168"/>
                  <a:gd name="T60" fmla="*/ 2147483647 w 252"/>
                  <a:gd name="T61" fmla="*/ 2147483647 h 168"/>
                  <a:gd name="T62" fmla="*/ 2147483647 w 252"/>
                  <a:gd name="T63" fmla="*/ 2147483647 h 168"/>
                  <a:gd name="T64" fmla="*/ 2147483647 w 252"/>
                  <a:gd name="T65" fmla="*/ 2147483647 h 168"/>
                  <a:gd name="T66" fmla="*/ 2147483647 w 252"/>
                  <a:gd name="T67" fmla="*/ 2147483647 h 16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52"/>
                  <a:gd name="T103" fmla="*/ 0 h 168"/>
                  <a:gd name="T104" fmla="*/ 252 w 252"/>
                  <a:gd name="T105" fmla="*/ 168 h 16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52" h="168">
                    <a:moveTo>
                      <a:pt x="246" y="102"/>
                    </a:moveTo>
                    <a:lnTo>
                      <a:pt x="234" y="96"/>
                    </a:lnTo>
                    <a:lnTo>
                      <a:pt x="216" y="78"/>
                    </a:lnTo>
                    <a:lnTo>
                      <a:pt x="192" y="66"/>
                    </a:lnTo>
                    <a:lnTo>
                      <a:pt x="156" y="54"/>
                    </a:lnTo>
                    <a:lnTo>
                      <a:pt x="132" y="42"/>
                    </a:lnTo>
                    <a:lnTo>
                      <a:pt x="126" y="30"/>
                    </a:lnTo>
                    <a:lnTo>
                      <a:pt x="108" y="12"/>
                    </a:lnTo>
                    <a:lnTo>
                      <a:pt x="96" y="6"/>
                    </a:lnTo>
                    <a:lnTo>
                      <a:pt x="84" y="6"/>
                    </a:lnTo>
                    <a:lnTo>
                      <a:pt x="60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30" y="42"/>
                    </a:lnTo>
                    <a:lnTo>
                      <a:pt x="30" y="54"/>
                    </a:lnTo>
                    <a:lnTo>
                      <a:pt x="24" y="60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12" y="90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12" y="144"/>
                    </a:lnTo>
                    <a:lnTo>
                      <a:pt x="0" y="126"/>
                    </a:lnTo>
                    <a:lnTo>
                      <a:pt x="30" y="168"/>
                    </a:lnTo>
                    <a:lnTo>
                      <a:pt x="78" y="132"/>
                    </a:lnTo>
                    <a:lnTo>
                      <a:pt x="174" y="132"/>
                    </a:lnTo>
                    <a:lnTo>
                      <a:pt x="186" y="138"/>
                    </a:lnTo>
                    <a:lnTo>
                      <a:pt x="240" y="138"/>
                    </a:lnTo>
                    <a:lnTo>
                      <a:pt x="246" y="132"/>
                    </a:lnTo>
                    <a:lnTo>
                      <a:pt x="252" y="120"/>
                    </a:lnTo>
                    <a:lnTo>
                      <a:pt x="252" y="114"/>
                    </a:lnTo>
                    <a:lnTo>
                      <a:pt x="246" y="10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84" name="Cuba">
                <a:extLst>
                  <a:ext uri="{FF2B5EF4-FFF2-40B4-BE49-F238E27FC236}">
                    <a16:creationId xmlns:a16="http://schemas.microsoft.com/office/drawing/2014/main" id="{510C93B1-9089-4142-9B22-63141FA42F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2" y="1831"/>
                <a:ext cx="189" cy="69"/>
              </a:xfrm>
              <a:custGeom>
                <a:avLst/>
                <a:gdLst>
                  <a:gd name="T0" fmla="*/ 2147483647 w 738"/>
                  <a:gd name="T1" fmla="*/ 2147483647 h 270"/>
                  <a:gd name="T2" fmla="*/ 2147483647 w 738"/>
                  <a:gd name="T3" fmla="*/ 2147483647 h 270"/>
                  <a:gd name="T4" fmla="*/ 2147483647 w 738"/>
                  <a:gd name="T5" fmla="*/ 2147483647 h 270"/>
                  <a:gd name="T6" fmla="*/ 2147483647 w 738"/>
                  <a:gd name="T7" fmla="*/ 2147483647 h 270"/>
                  <a:gd name="T8" fmla="*/ 2147483647 w 738"/>
                  <a:gd name="T9" fmla="*/ 2147483647 h 270"/>
                  <a:gd name="T10" fmla="*/ 2147483647 w 738"/>
                  <a:gd name="T11" fmla="*/ 2147483647 h 270"/>
                  <a:gd name="T12" fmla="*/ 2147483647 w 738"/>
                  <a:gd name="T13" fmla="*/ 2147483647 h 270"/>
                  <a:gd name="T14" fmla="*/ 2147483647 w 738"/>
                  <a:gd name="T15" fmla="*/ 2147483647 h 270"/>
                  <a:gd name="T16" fmla="*/ 2147483647 w 738"/>
                  <a:gd name="T17" fmla="*/ 2147483647 h 270"/>
                  <a:gd name="T18" fmla="*/ 2147483647 w 738"/>
                  <a:gd name="T19" fmla="*/ 2147483647 h 270"/>
                  <a:gd name="T20" fmla="*/ 2147483647 w 738"/>
                  <a:gd name="T21" fmla="*/ 2147483647 h 270"/>
                  <a:gd name="T22" fmla="*/ 2147483647 w 738"/>
                  <a:gd name="T23" fmla="*/ 2147483647 h 270"/>
                  <a:gd name="T24" fmla="*/ 2147483647 w 738"/>
                  <a:gd name="T25" fmla="*/ 2147483647 h 270"/>
                  <a:gd name="T26" fmla="*/ 2147483647 w 738"/>
                  <a:gd name="T27" fmla="*/ 2147483647 h 270"/>
                  <a:gd name="T28" fmla="*/ 2147483647 w 738"/>
                  <a:gd name="T29" fmla="*/ 2147483647 h 270"/>
                  <a:gd name="T30" fmla="*/ 2147483647 w 738"/>
                  <a:gd name="T31" fmla="*/ 2147483647 h 270"/>
                  <a:gd name="T32" fmla="*/ 2147483647 w 738"/>
                  <a:gd name="T33" fmla="*/ 2147483647 h 270"/>
                  <a:gd name="T34" fmla="*/ 2147483647 w 738"/>
                  <a:gd name="T35" fmla="*/ 2147483647 h 270"/>
                  <a:gd name="T36" fmla="*/ 2147483647 w 738"/>
                  <a:gd name="T37" fmla="*/ 0 h 270"/>
                  <a:gd name="T38" fmla="*/ 2147483647 w 738"/>
                  <a:gd name="T39" fmla="*/ 2147483647 h 270"/>
                  <a:gd name="T40" fmla="*/ 2147483647 w 738"/>
                  <a:gd name="T41" fmla="*/ 2147483647 h 270"/>
                  <a:gd name="T42" fmla="*/ 2147483647 w 738"/>
                  <a:gd name="T43" fmla="*/ 2147483647 h 270"/>
                  <a:gd name="T44" fmla="*/ 2147483647 w 738"/>
                  <a:gd name="T45" fmla="*/ 2147483647 h 270"/>
                  <a:gd name="T46" fmla="*/ 2147483647 w 738"/>
                  <a:gd name="T47" fmla="*/ 2147483647 h 270"/>
                  <a:gd name="T48" fmla="*/ 2147483647 w 738"/>
                  <a:gd name="T49" fmla="*/ 2147483647 h 270"/>
                  <a:gd name="T50" fmla="*/ 2147483647 w 738"/>
                  <a:gd name="T51" fmla="*/ 2147483647 h 270"/>
                  <a:gd name="T52" fmla="*/ 2147483647 w 738"/>
                  <a:gd name="T53" fmla="*/ 2147483647 h 270"/>
                  <a:gd name="T54" fmla="*/ 2147483647 w 738"/>
                  <a:gd name="T55" fmla="*/ 2147483647 h 270"/>
                  <a:gd name="T56" fmla="*/ 2147483647 w 738"/>
                  <a:gd name="T57" fmla="*/ 2147483647 h 270"/>
                  <a:gd name="T58" fmla="*/ 2147483647 w 738"/>
                  <a:gd name="T59" fmla="*/ 2147483647 h 270"/>
                  <a:gd name="T60" fmla="*/ 2147483647 w 738"/>
                  <a:gd name="T61" fmla="*/ 2147483647 h 270"/>
                  <a:gd name="T62" fmla="*/ 2147483647 w 738"/>
                  <a:gd name="T63" fmla="*/ 2147483647 h 270"/>
                  <a:gd name="T64" fmla="*/ 2147483647 w 738"/>
                  <a:gd name="T65" fmla="*/ 2147483647 h 270"/>
                  <a:gd name="T66" fmla="*/ 2147483647 w 738"/>
                  <a:gd name="T67" fmla="*/ 2147483647 h 270"/>
                  <a:gd name="T68" fmla="*/ 2147483647 w 738"/>
                  <a:gd name="T69" fmla="*/ 2147483647 h 270"/>
                  <a:gd name="T70" fmla="*/ 2147483647 w 738"/>
                  <a:gd name="T71" fmla="*/ 2147483647 h 270"/>
                  <a:gd name="T72" fmla="*/ 2147483647 w 738"/>
                  <a:gd name="T73" fmla="*/ 2147483647 h 270"/>
                  <a:gd name="T74" fmla="*/ 2147483647 w 738"/>
                  <a:gd name="T75" fmla="*/ 2147483647 h 270"/>
                  <a:gd name="T76" fmla="*/ 2147483647 w 738"/>
                  <a:gd name="T77" fmla="*/ 2147483647 h 270"/>
                  <a:gd name="T78" fmla="*/ 2147483647 w 738"/>
                  <a:gd name="T79" fmla="*/ 2147483647 h 270"/>
                  <a:gd name="T80" fmla="*/ 2147483647 w 738"/>
                  <a:gd name="T81" fmla="*/ 2147483647 h 270"/>
                  <a:gd name="T82" fmla="*/ 2147483647 w 738"/>
                  <a:gd name="T83" fmla="*/ 2147483647 h 270"/>
                  <a:gd name="T84" fmla="*/ 2147483647 w 738"/>
                  <a:gd name="T85" fmla="*/ 2147483647 h 270"/>
                  <a:gd name="T86" fmla="*/ 2147483647 w 738"/>
                  <a:gd name="T87" fmla="*/ 2147483647 h 270"/>
                  <a:gd name="T88" fmla="*/ 2147483647 w 738"/>
                  <a:gd name="T89" fmla="*/ 2147483647 h 270"/>
                  <a:gd name="T90" fmla="*/ 2147483647 w 738"/>
                  <a:gd name="T91" fmla="*/ 2147483647 h 270"/>
                  <a:gd name="T92" fmla="*/ 2147483647 w 738"/>
                  <a:gd name="T93" fmla="*/ 2147483647 h 270"/>
                  <a:gd name="T94" fmla="*/ 2147483647 w 738"/>
                  <a:gd name="T95" fmla="*/ 2147483647 h 270"/>
                  <a:gd name="T96" fmla="*/ 2147483647 w 738"/>
                  <a:gd name="T97" fmla="*/ 2147483647 h 270"/>
                  <a:gd name="T98" fmla="*/ 2147483647 w 738"/>
                  <a:gd name="T99" fmla="*/ 2147483647 h 270"/>
                  <a:gd name="T100" fmla="*/ 2147483647 w 738"/>
                  <a:gd name="T101" fmla="*/ 2147483647 h 270"/>
                  <a:gd name="T102" fmla="*/ 2147483647 w 738"/>
                  <a:gd name="T103" fmla="*/ 2147483647 h 270"/>
                  <a:gd name="T104" fmla="*/ 2147483647 w 738"/>
                  <a:gd name="T105" fmla="*/ 2147483647 h 270"/>
                  <a:gd name="T106" fmla="*/ 2147483647 w 738"/>
                  <a:gd name="T107" fmla="*/ 2147483647 h 270"/>
                  <a:gd name="T108" fmla="*/ 2147483647 w 738"/>
                  <a:gd name="T109" fmla="*/ 2147483647 h 270"/>
                  <a:gd name="T110" fmla="*/ 2147483647 w 738"/>
                  <a:gd name="T111" fmla="*/ 2147483647 h 270"/>
                  <a:gd name="T112" fmla="*/ 2147483647 w 738"/>
                  <a:gd name="T113" fmla="*/ 2147483647 h 270"/>
                  <a:gd name="T114" fmla="*/ 2147483647 w 738"/>
                  <a:gd name="T115" fmla="*/ 2147483647 h 27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38"/>
                  <a:gd name="T175" fmla="*/ 0 h 270"/>
                  <a:gd name="T176" fmla="*/ 738 w 738"/>
                  <a:gd name="T177" fmla="*/ 270 h 27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38" h="270">
                    <a:moveTo>
                      <a:pt x="708" y="228"/>
                    </a:moveTo>
                    <a:lnTo>
                      <a:pt x="690" y="222"/>
                    </a:lnTo>
                    <a:lnTo>
                      <a:pt x="666" y="222"/>
                    </a:lnTo>
                    <a:lnTo>
                      <a:pt x="666" y="204"/>
                    </a:lnTo>
                    <a:lnTo>
                      <a:pt x="660" y="198"/>
                    </a:lnTo>
                    <a:lnTo>
                      <a:pt x="648" y="192"/>
                    </a:lnTo>
                    <a:lnTo>
                      <a:pt x="600" y="192"/>
                    </a:lnTo>
                    <a:lnTo>
                      <a:pt x="624" y="168"/>
                    </a:lnTo>
                    <a:lnTo>
                      <a:pt x="612" y="168"/>
                    </a:lnTo>
                    <a:lnTo>
                      <a:pt x="600" y="162"/>
                    </a:lnTo>
                    <a:lnTo>
                      <a:pt x="558" y="162"/>
                    </a:lnTo>
                    <a:lnTo>
                      <a:pt x="534" y="150"/>
                    </a:lnTo>
                    <a:lnTo>
                      <a:pt x="528" y="144"/>
                    </a:lnTo>
                    <a:lnTo>
                      <a:pt x="522" y="144"/>
                    </a:lnTo>
                    <a:lnTo>
                      <a:pt x="528" y="138"/>
                    </a:lnTo>
                    <a:lnTo>
                      <a:pt x="528" y="132"/>
                    </a:lnTo>
                    <a:lnTo>
                      <a:pt x="534" y="126"/>
                    </a:lnTo>
                    <a:lnTo>
                      <a:pt x="534" y="120"/>
                    </a:lnTo>
                    <a:lnTo>
                      <a:pt x="522" y="120"/>
                    </a:lnTo>
                    <a:lnTo>
                      <a:pt x="510" y="114"/>
                    </a:lnTo>
                    <a:lnTo>
                      <a:pt x="504" y="114"/>
                    </a:lnTo>
                    <a:lnTo>
                      <a:pt x="474" y="84"/>
                    </a:lnTo>
                    <a:lnTo>
                      <a:pt x="462" y="78"/>
                    </a:lnTo>
                    <a:lnTo>
                      <a:pt x="450" y="66"/>
                    </a:lnTo>
                    <a:lnTo>
                      <a:pt x="432" y="66"/>
                    </a:lnTo>
                    <a:lnTo>
                      <a:pt x="432" y="84"/>
                    </a:lnTo>
                    <a:lnTo>
                      <a:pt x="444" y="96"/>
                    </a:lnTo>
                    <a:lnTo>
                      <a:pt x="450" y="96"/>
                    </a:lnTo>
                    <a:lnTo>
                      <a:pt x="378" y="60"/>
                    </a:lnTo>
                    <a:lnTo>
                      <a:pt x="372" y="54"/>
                    </a:lnTo>
                    <a:lnTo>
                      <a:pt x="360" y="48"/>
                    </a:lnTo>
                    <a:lnTo>
                      <a:pt x="354" y="36"/>
                    </a:lnTo>
                    <a:lnTo>
                      <a:pt x="342" y="30"/>
                    </a:lnTo>
                    <a:lnTo>
                      <a:pt x="330" y="18"/>
                    </a:lnTo>
                    <a:lnTo>
                      <a:pt x="270" y="18"/>
                    </a:lnTo>
                    <a:lnTo>
                      <a:pt x="258" y="12"/>
                    </a:lnTo>
                    <a:lnTo>
                      <a:pt x="228" y="6"/>
                    </a:lnTo>
                    <a:lnTo>
                      <a:pt x="174" y="0"/>
                    </a:lnTo>
                    <a:lnTo>
                      <a:pt x="126" y="6"/>
                    </a:lnTo>
                    <a:lnTo>
                      <a:pt x="96" y="18"/>
                    </a:lnTo>
                    <a:lnTo>
                      <a:pt x="72" y="42"/>
                    </a:lnTo>
                    <a:lnTo>
                      <a:pt x="60" y="48"/>
                    </a:lnTo>
                    <a:lnTo>
                      <a:pt x="42" y="60"/>
                    </a:lnTo>
                    <a:lnTo>
                      <a:pt x="24" y="66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72" y="72"/>
                    </a:lnTo>
                    <a:lnTo>
                      <a:pt x="72" y="60"/>
                    </a:lnTo>
                    <a:lnTo>
                      <a:pt x="150" y="54"/>
                    </a:lnTo>
                    <a:lnTo>
                      <a:pt x="174" y="42"/>
                    </a:lnTo>
                    <a:lnTo>
                      <a:pt x="198" y="42"/>
                    </a:lnTo>
                    <a:lnTo>
                      <a:pt x="222" y="54"/>
                    </a:lnTo>
                    <a:lnTo>
                      <a:pt x="222" y="60"/>
                    </a:lnTo>
                    <a:lnTo>
                      <a:pt x="216" y="60"/>
                    </a:lnTo>
                    <a:lnTo>
                      <a:pt x="210" y="66"/>
                    </a:lnTo>
                    <a:lnTo>
                      <a:pt x="198" y="66"/>
                    </a:lnTo>
                    <a:lnTo>
                      <a:pt x="192" y="72"/>
                    </a:lnTo>
                    <a:lnTo>
                      <a:pt x="186" y="72"/>
                    </a:lnTo>
                    <a:lnTo>
                      <a:pt x="204" y="78"/>
                    </a:lnTo>
                    <a:lnTo>
                      <a:pt x="210" y="78"/>
                    </a:lnTo>
                    <a:lnTo>
                      <a:pt x="216" y="84"/>
                    </a:lnTo>
                    <a:lnTo>
                      <a:pt x="228" y="90"/>
                    </a:lnTo>
                    <a:lnTo>
                      <a:pt x="246" y="96"/>
                    </a:lnTo>
                    <a:lnTo>
                      <a:pt x="258" y="102"/>
                    </a:lnTo>
                    <a:lnTo>
                      <a:pt x="276" y="102"/>
                    </a:lnTo>
                    <a:lnTo>
                      <a:pt x="282" y="96"/>
                    </a:lnTo>
                    <a:lnTo>
                      <a:pt x="282" y="90"/>
                    </a:lnTo>
                    <a:lnTo>
                      <a:pt x="294" y="96"/>
                    </a:lnTo>
                    <a:lnTo>
                      <a:pt x="300" y="102"/>
                    </a:lnTo>
                    <a:lnTo>
                      <a:pt x="318" y="114"/>
                    </a:lnTo>
                    <a:lnTo>
                      <a:pt x="342" y="126"/>
                    </a:lnTo>
                    <a:lnTo>
                      <a:pt x="372" y="126"/>
                    </a:lnTo>
                    <a:lnTo>
                      <a:pt x="390" y="120"/>
                    </a:lnTo>
                    <a:lnTo>
                      <a:pt x="402" y="120"/>
                    </a:lnTo>
                    <a:lnTo>
                      <a:pt x="390" y="144"/>
                    </a:lnTo>
                    <a:lnTo>
                      <a:pt x="450" y="168"/>
                    </a:lnTo>
                    <a:lnTo>
                      <a:pt x="474" y="204"/>
                    </a:lnTo>
                    <a:lnTo>
                      <a:pt x="480" y="210"/>
                    </a:lnTo>
                    <a:lnTo>
                      <a:pt x="492" y="216"/>
                    </a:lnTo>
                    <a:lnTo>
                      <a:pt x="498" y="222"/>
                    </a:lnTo>
                    <a:lnTo>
                      <a:pt x="498" y="228"/>
                    </a:lnTo>
                    <a:lnTo>
                      <a:pt x="474" y="252"/>
                    </a:lnTo>
                    <a:lnTo>
                      <a:pt x="474" y="258"/>
                    </a:lnTo>
                    <a:lnTo>
                      <a:pt x="480" y="264"/>
                    </a:lnTo>
                    <a:lnTo>
                      <a:pt x="492" y="258"/>
                    </a:lnTo>
                    <a:lnTo>
                      <a:pt x="504" y="258"/>
                    </a:lnTo>
                    <a:lnTo>
                      <a:pt x="528" y="246"/>
                    </a:lnTo>
                    <a:lnTo>
                      <a:pt x="558" y="246"/>
                    </a:lnTo>
                    <a:lnTo>
                      <a:pt x="558" y="252"/>
                    </a:lnTo>
                    <a:lnTo>
                      <a:pt x="552" y="252"/>
                    </a:lnTo>
                    <a:lnTo>
                      <a:pt x="546" y="258"/>
                    </a:lnTo>
                    <a:lnTo>
                      <a:pt x="546" y="264"/>
                    </a:lnTo>
                    <a:lnTo>
                      <a:pt x="558" y="264"/>
                    </a:lnTo>
                    <a:lnTo>
                      <a:pt x="564" y="270"/>
                    </a:lnTo>
                    <a:lnTo>
                      <a:pt x="612" y="270"/>
                    </a:lnTo>
                    <a:lnTo>
                      <a:pt x="636" y="264"/>
                    </a:lnTo>
                    <a:lnTo>
                      <a:pt x="684" y="258"/>
                    </a:lnTo>
                    <a:lnTo>
                      <a:pt x="720" y="252"/>
                    </a:lnTo>
                    <a:lnTo>
                      <a:pt x="738" y="246"/>
                    </a:lnTo>
                    <a:lnTo>
                      <a:pt x="738" y="240"/>
                    </a:lnTo>
                    <a:lnTo>
                      <a:pt x="732" y="234"/>
                    </a:lnTo>
                    <a:lnTo>
                      <a:pt x="720" y="228"/>
                    </a:lnTo>
                    <a:lnTo>
                      <a:pt x="708" y="228"/>
                    </a:lnTo>
                    <a:close/>
                    <a:moveTo>
                      <a:pt x="114" y="126"/>
                    </a:moveTo>
                    <a:lnTo>
                      <a:pt x="114" y="132"/>
                    </a:lnTo>
                    <a:lnTo>
                      <a:pt x="120" y="138"/>
                    </a:lnTo>
                    <a:lnTo>
                      <a:pt x="132" y="144"/>
                    </a:lnTo>
                    <a:lnTo>
                      <a:pt x="144" y="138"/>
                    </a:lnTo>
                    <a:lnTo>
                      <a:pt x="150" y="138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50" y="114"/>
                    </a:lnTo>
                    <a:lnTo>
                      <a:pt x="138" y="114"/>
                    </a:lnTo>
                    <a:lnTo>
                      <a:pt x="126" y="120"/>
                    </a:lnTo>
                    <a:lnTo>
                      <a:pt x="120" y="120"/>
                    </a:lnTo>
                    <a:lnTo>
                      <a:pt x="114" y="12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85" name="Costa Rica">
                <a:extLst>
                  <a:ext uri="{FF2B5EF4-FFF2-40B4-BE49-F238E27FC236}">
                    <a16:creationId xmlns:a16="http://schemas.microsoft.com/office/drawing/2014/main" id="{FDB2738D-0AF4-40DE-ABA2-3574EA060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" y="2079"/>
                <a:ext cx="61" cy="59"/>
              </a:xfrm>
              <a:custGeom>
                <a:avLst/>
                <a:gdLst>
                  <a:gd name="T0" fmla="*/ 2147483647 w 240"/>
                  <a:gd name="T1" fmla="*/ 2147483647 h 228"/>
                  <a:gd name="T2" fmla="*/ 2147483647 w 240"/>
                  <a:gd name="T3" fmla="*/ 2147483647 h 228"/>
                  <a:gd name="T4" fmla="*/ 2147483647 w 240"/>
                  <a:gd name="T5" fmla="*/ 2147483647 h 228"/>
                  <a:gd name="T6" fmla="*/ 2147483647 w 240"/>
                  <a:gd name="T7" fmla="*/ 2147483647 h 228"/>
                  <a:gd name="T8" fmla="*/ 2147483647 w 240"/>
                  <a:gd name="T9" fmla="*/ 2147483647 h 228"/>
                  <a:gd name="T10" fmla="*/ 2147483647 w 240"/>
                  <a:gd name="T11" fmla="*/ 2147483647 h 228"/>
                  <a:gd name="T12" fmla="*/ 2147483647 w 240"/>
                  <a:gd name="T13" fmla="*/ 2147483647 h 228"/>
                  <a:gd name="T14" fmla="*/ 2147483647 w 240"/>
                  <a:gd name="T15" fmla="*/ 2147483647 h 228"/>
                  <a:gd name="T16" fmla="*/ 2147483647 w 240"/>
                  <a:gd name="T17" fmla="*/ 2147483647 h 228"/>
                  <a:gd name="T18" fmla="*/ 2147483647 w 240"/>
                  <a:gd name="T19" fmla="*/ 2147483647 h 228"/>
                  <a:gd name="T20" fmla="*/ 2147483647 w 240"/>
                  <a:gd name="T21" fmla="*/ 2147483647 h 228"/>
                  <a:gd name="T22" fmla="*/ 2147483647 w 240"/>
                  <a:gd name="T23" fmla="*/ 2147483647 h 228"/>
                  <a:gd name="T24" fmla="*/ 2147483647 w 240"/>
                  <a:gd name="T25" fmla="*/ 2147483647 h 228"/>
                  <a:gd name="T26" fmla="*/ 2147483647 w 240"/>
                  <a:gd name="T27" fmla="*/ 2147483647 h 228"/>
                  <a:gd name="T28" fmla="*/ 2147483647 w 240"/>
                  <a:gd name="T29" fmla="*/ 2147483647 h 228"/>
                  <a:gd name="T30" fmla="*/ 2147483647 w 240"/>
                  <a:gd name="T31" fmla="*/ 0 h 228"/>
                  <a:gd name="T32" fmla="*/ 2147483647 w 240"/>
                  <a:gd name="T33" fmla="*/ 2147483647 h 228"/>
                  <a:gd name="T34" fmla="*/ 2147483647 w 240"/>
                  <a:gd name="T35" fmla="*/ 2147483647 h 228"/>
                  <a:gd name="T36" fmla="*/ 0 w 240"/>
                  <a:gd name="T37" fmla="*/ 2147483647 h 228"/>
                  <a:gd name="T38" fmla="*/ 2147483647 w 240"/>
                  <a:gd name="T39" fmla="*/ 2147483647 h 228"/>
                  <a:gd name="T40" fmla="*/ 2147483647 w 240"/>
                  <a:gd name="T41" fmla="*/ 2147483647 h 228"/>
                  <a:gd name="T42" fmla="*/ 2147483647 w 240"/>
                  <a:gd name="T43" fmla="*/ 2147483647 h 228"/>
                  <a:gd name="T44" fmla="*/ 2147483647 w 240"/>
                  <a:gd name="T45" fmla="*/ 2147483647 h 228"/>
                  <a:gd name="T46" fmla="*/ 2147483647 w 240"/>
                  <a:gd name="T47" fmla="*/ 2147483647 h 228"/>
                  <a:gd name="T48" fmla="*/ 2147483647 w 240"/>
                  <a:gd name="T49" fmla="*/ 2147483647 h 228"/>
                  <a:gd name="T50" fmla="*/ 2147483647 w 240"/>
                  <a:gd name="T51" fmla="*/ 2147483647 h 228"/>
                  <a:gd name="T52" fmla="*/ 2147483647 w 240"/>
                  <a:gd name="T53" fmla="*/ 2147483647 h 228"/>
                  <a:gd name="T54" fmla="*/ 2147483647 w 240"/>
                  <a:gd name="T55" fmla="*/ 2147483647 h 228"/>
                  <a:gd name="T56" fmla="*/ 2147483647 w 240"/>
                  <a:gd name="T57" fmla="*/ 2147483647 h 228"/>
                  <a:gd name="T58" fmla="*/ 2147483647 w 240"/>
                  <a:gd name="T59" fmla="*/ 2147483647 h 228"/>
                  <a:gd name="T60" fmla="*/ 2147483647 w 240"/>
                  <a:gd name="T61" fmla="*/ 2147483647 h 228"/>
                  <a:gd name="T62" fmla="*/ 2147483647 w 240"/>
                  <a:gd name="T63" fmla="*/ 2147483647 h 228"/>
                  <a:gd name="T64" fmla="*/ 2147483647 w 240"/>
                  <a:gd name="T65" fmla="*/ 2147483647 h 228"/>
                  <a:gd name="T66" fmla="*/ 2147483647 w 240"/>
                  <a:gd name="T67" fmla="*/ 2147483647 h 2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0"/>
                  <a:gd name="T103" fmla="*/ 0 h 228"/>
                  <a:gd name="T104" fmla="*/ 240 w 240"/>
                  <a:gd name="T105" fmla="*/ 228 h 2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0" h="228">
                    <a:moveTo>
                      <a:pt x="210" y="198"/>
                    </a:moveTo>
                    <a:lnTo>
                      <a:pt x="216" y="198"/>
                    </a:lnTo>
                    <a:lnTo>
                      <a:pt x="234" y="180"/>
                    </a:lnTo>
                    <a:lnTo>
                      <a:pt x="228" y="174"/>
                    </a:lnTo>
                    <a:lnTo>
                      <a:pt x="210" y="174"/>
                    </a:lnTo>
                    <a:lnTo>
                      <a:pt x="210" y="168"/>
                    </a:lnTo>
                    <a:lnTo>
                      <a:pt x="204" y="162"/>
                    </a:lnTo>
                    <a:lnTo>
                      <a:pt x="204" y="144"/>
                    </a:lnTo>
                    <a:lnTo>
                      <a:pt x="210" y="138"/>
                    </a:lnTo>
                    <a:lnTo>
                      <a:pt x="222" y="138"/>
                    </a:lnTo>
                    <a:lnTo>
                      <a:pt x="228" y="132"/>
                    </a:lnTo>
                    <a:lnTo>
                      <a:pt x="240" y="132"/>
                    </a:lnTo>
                    <a:lnTo>
                      <a:pt x="228" y="126"/>
                    </a:lnTo>
                    <a:lnTo>
                      <a:pt x="210" y="108"/>
                    </a:lnTo>
                    <a:lnTo>
                      <a:pt x="198" y="84"/>
                    </a:lnTo>
                    <a:lnTo>
                      <a:pt x="192" y="78"/>
                    </a:lnTo>
                    <a:lnTo>
                      <a:pt x="186" y="66"/>
                    </a:lnTo>
                    <a:lnTo>
                      <a:pt x="180" y="60"/>
                    </a:lnTo>
                    <a:lnTo>
                      <a:pt x="174" y="36"/>
                    </a:lnTo>
                    <a:lnTo>
                      <a:pt x="138" y="36"/>
                    </a:lnTo>
                    <a:lnTo>
                      <a:pt x="126" y="24"/>
                    </a:lnTo>
                    <a:lnTo>
                      <a:pt x="126" y="18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6" y="30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6" y="66"/>
                    </a:lnTo>
                    <a:lnTo>
                      <a:pt x="0" y="78"/>
                    </a:lnTo>
                    <a:lnTo>
                      <a:pt x="6" y="90"/>
                    </a:lnTo>
                    <a:lnTo>
                      <a:pt x="18" y="102"/>
                    </a:lnTo>
                    <a:lnTo>
                      <a:pt x="30" y="108"/>
                    </a:lnTo>
                    <a:lnTo>
                      <a:pt x="42" y="108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72" y="102"/>
                    </a:lnTo>
                    <a:lnTo>
                      <a:pt x="66" y="96"/>
                    </a:lnTo>
                    <a:lnTo>
                      <a:pt x="54" y="90"/>
                    </a:lnTo>
                    <a:lnTo>
                      <a:pt x="42" y="78"/>
                    </a:lnTo>
                    <a:lnTo>
                      <a:pt x="42" y="72"/>
                    </a:lnTo>
                    <a:lnTo>
                      <a:pt x="48" y="72"/>
                    </a:lnTo>
                    <a:lnTo>
                      <a:pt x="60" y="78"/>
                    </a:lnTo>
                    <a:lnTo>
                      <a:pt x="66" y="84"/>
                    </a:lnTo>
                    <a:lnTo>
                      <a:pt x="90" y="96"/>
                    </a:lnTo>
                    <a:lnTo>
                      <a:pt x="96" y="102"/>
                    </a:lnTo>
                    <a:lnTo>
                      <a:pt x="96" y="132"/>
                    </a:lnTo>
                    <a:lnTo>
                      <a:pt x="114" y="132"/>
                    </a:lnTo>
                    <a:lnTo>
                      <a:pt x="126" y="138"/>
                    </a:lnTo>
                    <a:lnTo>
                      <a:pt x="138" y="138"/>
                    </a:lnTo>
                    <a:lnTo>
                      <a:pt x="156" y="180"/>
                    </a:lnTo>
                    <a:lnTo>
                      <a:pt x="150" y="186"/>
                    </a:lnTo>
                    <a:lnTo>
                      <a:pt x="150" y="198"/>
                    </a:lnTo>
                    <a:lnTo>
                      <a:pt x="168" y="216"/>
                    </a:lnTo>
                    <a:lnTo>
                      <a:pt x="180" y="222"/>
                    </a:lnTo>
                    <a:lnTo>
                      <a:pt x="192" y="222"/>
                    </a:lnTo>
                    <a:lnTo>
                      <a:pt x="174" y="198"/>
                    </a:lnTo>
                    <a:lnTo>
                      <a:pt x="204" y="228"/>
                    </a:lnTo>
                    <a:lnTo>
                      <a:pt x="210" y="222"/>
                    </a:lnTo>
                    <a:lnTo>
                      <a:pt x="210" y="19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86" name="Canada">
                <a:extLst>
                  <a:ext uri="{FF2B5EF4-FFF2-40B4-BE49-F238E27FC236}">
                    <a16:creationId xmlns:a16="http://schemas.microsoft.com/office/drawing/2014/main" id="{28D314AE-3632-450F-A988-D5EDACBF59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3" y="708"/>
                <a:ext cx="1425" cy="738"/>
              </a:xfrm>
              <a:custGeom>
                <a:avLst/>
                <a:gdLst>
                  <a:gd name="T0" fmla="*/ 2147483647 w 5574"/>
                  <a:gd name="T1" fmla="*/ 2147483647 h 2886"/>
                  <a:gd name="T2" fmla="*/ 2147483647 w 5574"/>
                  <a:gd name="T3" fmla="*/ 2147483647 h 2886"/>
                  <a:gd name="T4" fmla="*/ 2147483647 w 5574"/>
                  <a:gd name="T5" fmla="*/ 2147483647 h 2886"/>
                  <a:gd name="T6" fmla="*/ 2147483647 w 5574"/>
                  <a:gd name="T7" fmla="*/ 2147483647 h 2886"/>
                  <a:gd name="T8" fmla="*/ 2147483647 w 5574"/>
                  <a:gd name="T9" fmla="*/ 2147483647 h 2886"/>
                  <a:gd name="T10" fmla="*/ 2147483647 w 5574"/>
                  <a:gd name="T11" fmla="*/ 2147483647 h 2886"/>
                  <a:gd name="T12" fmla="*/ 2147483647 w 5574"/>
                  <a:gd name="T13" fmla="*/ 2147483647 h 2886"/>
                  <a:gd name="T14" fmla="*/ 2147483647 w 5574"/>
                  <a:gd name="T15" fmla="*/ 2147483647 h 2886"/>
                  <a:gd name="T16" fmla="*/ 2147483647 w 5574"/>
                  <a:gd name="T17" fmla="*/ 2147483647 h 2886"/>
                  <a:gd name="T18" fmla="*/ 2147483647 w 5574"/>
                  <a:gd name="T19" fmla="*/ 2147483647 h 2886"/>
                  <a:gd name="T20" fmla="*/ 2147483647 w 5574"/>
                  <a:gd name="T21" fmla="*/ 2147483647 h 2886"/>
                  <a:gd name="T22" fmla="*/ 2147483647 w 5574"/>
                  <a:gd name="T23" fmla="*/ 2147483647 h 2886"/>
                  <a:gd name="T24" fmla="*/ 2147483647 w 5574"/>
                  <a:gd name="T25" fmla="*/ 2147483647 h 2886"/>
                  <a:gd name="T26" fmla="*/ 2147483647 w 5574"/>
                  <a:gd name="T27" fmla="*/ 2147483647 h 2886"/>
                  <a:gd name="T28" fmla="*/ 2147483647 w 5574"/>
                  <a:gd name="T29" fmla="*/ 2147483647 h 2886"/>
                  <a:gd name="T30" fmla="*/ 2147483647 w 5574"/>
                  <a:gd name="T31" fmla="*/ 2147483647 h 2886"/>
                  <a:gd name="T32" fmla="*/ 2147483647 w 5574"/>
                  <a:gd name="T33" fmla="*/ 2147483647 h 2886"/>
                  <a:gd name="T34" fmla="*/ 2147483647 w 5574"/>
                  <a:gd name="T35" fmla="*/ 2147483647 h 2886"/>
                  <a:gd name="T36" fmla="*/ 2147483647 w 5574"/>
                  <a:gd name="T37" fmla="*/ 2147483647 h 2886"/>
                  <a:gd name="T38" fmla="*/ 2147483647 w 5574"/>
                  <a:gd name="T39" fmla="*/ 2147483647 h 2886"/>
                  <a:gd name="T40" fmla="*/ 2147483647 w 5574"/>
                  <a:gd name="T41" fmla="*/ 2147483647 h 2886"/>
                  <a:gd name="T42" fmla="*/ 2147483647 w 5574"/>
                  <a:gd name="T43" fmla="*/ 2147483647 h 2886"/>
                  <a:gd name="T44" fmla="*/ 2147483647 w 5574"/>
                  <a:gd name="T45" fmla="*/ 2147483647 h 2886"/>
                  <a:gd name="T46" fmla="*/ 2147483647 w 5574"/>
                  <a:gd name="T47" fmla="*/ 2147483647 h 2886"/>
                  <a:gd name="T48" fmla="*/ 2147483647 w 5574"/>
                  <a:gd name="T49" fmla="*/ 2147483647 h 2886"/>
                  <a:gd name="T50" fmla="*/ 2147483647 w 5574"/>
                  <a:gd name="T51" fmla="*/ 2147483647 h 2886"/>
                  <a:gd name="T52" fmla="*/ 2147483647 w 5574"/>
                  <a:gd name="T53" fmla="*/ 2147483647 h 2886"/>
                  <a:gd name="T54" fmla="*/ 2147483647 w 5574"/>
                  <a:gd name="T55" fmla="*/ 2147483647 h 2886"/>
                  <a:gd name="T56" fmla="*/ 2147483647 w 5574"/>
                  <a:gd name="T57" fmla="*/ 2147483647 h 2886"/>
                  <a:gd name="T58" fmla="*/ 2147483647 w 5574"/>
                  <a:gd name="T59" fmla="*/ 2147483647 h 2886"/>
                  <a:gd name="T60" fmla="*/ 2147483647 w 5574"/>
                  <a:gd name="T61" fmla="*/ 2147483647 h 2886"/>
                  <a:gd name="T62" fmla="*/ 2147483647 w 5574"/>
                  <a:gd name="T63" fmla="*/ 2147483647 h 2886"/>
                  <a:gd name="T64" fmla="*/ 2147483647 w 5574"/>
                  <a:gd name="T65" fmla="*/ 2147483647 h 2886"/>
                  <a:gd name="T66" fmla="*/ 2147483647 w 5574"/>
                  <a:gd name="T67" fmla="*/ 2147483647 h 2886"/>
                  <a:gd name="T68" fmla="*/ 2147483647 w 5574"/>
                  <a:gd name="T69" fmla="*/ 2147483647 h 2886"/>
                  <a:gd name="T70" fmla="*/ 2147483647 w 5574"/>
                  <a:gd name="T71" fmla="*/ 2147483647 h 2886"/>
                  <a:gd name="T72" fmla="*/ 2147483647 w 5574"/>
                  <a:gd name="T73" fmla="*/ 2147483647 h 2886"/>
                  <a:gd name="T74" fmla="*/ 2147483647 w 5574"/>
                  <a:gd name="T75" fmla="*/ 2147483647 h 2886"/>
                  <a:gd name="T76" fmla="*/ 2147483647 w 5574"/>
                  <a:gd name="T77" fmla="*/ 2147483647 h 2886"/>
                  <a:gd name="T78" fmla="*/ 2147483647 w 5574"/>
                  <a:gd name="T79" fmla="*/ 2147483647 h 2886"/>
                  <a:gd name="T80" fmla="*/ 2147483647 w 5574"/>
                  <a:gd name="T81" fmla="*/ 2147483647 h 2886"/>
                  <a:gd name="T82" fmla="*/ 2147483647 w 5574"/>
                  <a:gd name="T83" fmla="*/ 2147483647 h 2886"/>
                  <a:gd name="T84" fmla="*/ 2147483647 w 5574"/>
                  <a:gd name="T85" fmla="*/ 2147483647 h 2886"/>
                  <a:gd name="T86" fmla="*/ 2147483647 w 5574"/>
                  <a:gd name="T87" fmla="*/ 2147483647 h 2886"/>
                  <a:gd name="T88" fmla="*/ 2147483647 w 5574"/>
                  <a:gd name="T89" fmla="*/ 2147483647 h 2886"/>
                  <a:gd name="T90" fmla="*/ 2147483647 w 5574"/>
                  <a:gd name="T91" fmla="*/ 2147483647 h 2886"/>
                  <a:gd name="T92" fmla="*/ 2147483647 w 5574"/>
                  <a:gd name="T93" fmla="*/ 2147483647 h 2886"/>
                  <a:gd name="T94" fmla="*/ 2147483647 w 5574"/>
                  <a:gd name="T95" fmla="*/ 2147483647 h 2886"/>
                  <a:gd name="T96" fmla="*/ 2147483647 w 5574"/>
                  <a:gd name="T97" fmla="*/ 2147483647 h 2886"/>
                  <a:gd name="T98" fmla="*/ 2147483647 w 5574"/>
                  <a:gd name="T99" fmla="*/ 2147483647 h 2886"/>
                  <a:gd name="T100" fmla="*/ 2147483647 w 5574"/>
                  <a:gd name="T101" fmla="*/ 2147483647 h 2886"/>
                  <a:gd name="T102" fmla="*/ 2147483647 w 5574"/>
                  <a:gd name="T103" fmla="*/ 2147483647 h 2886"/>
                  <a:gd name="T104" fmla="*/ 2147483647 w 5574"/>
                  <a:gd name="T105" fmla="*/ 2147483647 h 2886"/>
                  <a:gd name="T106" fmla="*/ 2147483647 w 5574"/>
                  <a:gd name="T107" fmla="*/ 2147483647 h 2886"/>
                  <a:gd name="T108" fmla="*/ 2147483647 w 5574"/>
                  <a:gd name="T109" fmla="*/ 2147483647 h 2886"/>
                  <a:gd name="T110" fmla="*/ 2147483647 w 5574"/>
                  <a:gd name="T111" fmla="*/ 2147483647 h 2886"/>
                  <a:gd name="T112" fmla="*/ 2147483647 w 5574"/>
                  <a:gd name="T113" fmla="*/ 2147483647 h 2886"/>
                  <a:gd name="T114" fmla="*/ 2147483647 w 5574"/>
                  <a:gd name="T115" fmla="*/ 2147483647 h 2886"/>
                  <a:gd name="T116" fmla="*/ 2147483647 w 5574"/>
                  <a:gd name="T117" fmla="*/ 2147483647 h 2886"/>
                  <a:gd name="T118" fmla="*/ 2147483647 w 5574"/>
                  <a:gd name="T119" fmla="*/ 2147483647 h 2886"/>
                  <a:gd name="T120" fmla="*/ 2147483647 w 5574"/>
                  <a:gd name="T121" fmla="*/ 2147483647 h 2886"/>
                  <a:gd name="T122" fmla="*/ 2147483647 w 5574"/>
                  <a:gd name="T123" fmla="*/ 2147483647 h 2886"/>
                  <a:gd name="T124" fmla="*/ 2147483647 w 5574"/>
                  <a:gd name="T125" fmla="*/ 2147483647 h 28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574"/>
                  <a:gd name="T190" fmla="*/ 0 h 2886"/>
                  <a:gd name="T191" fmla="*/ 5574 w 5574"/>
                  <a:gd name="T192" fmla="*/ 2886 h 28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574" h="2886">
                    <a:moveTo>
                      <a:pt x="3114" y="252"/>
                    </a:moveTo>
                    <a:lnTo>
                      <a:pt x="3138" y="252"/>
                    </a:lnTo>
                    <a:lnTo>
                      <a:pt x="3150" y="258"/>
                    </a:lnTo>
                    <a:lnTo>
                      <a:pt x="3168" y="258"/>
                    </a:lnTo>
                    <a:lnTo>
                      <a:pt x="3174" y="252"/>
                    </a:lnTo>
                    <a:lnTo>
                      <a:pt x="3174" y="246"/>
                    </a:lnTo>
                    <a:lnTo>
                      <a:pt x="3168" y="234"/>
                    </a:lnTo>
                    <a:lnTo>
                      <a:pt x="3156" y="228"/>
                    </a:lnTo>
                    <a:lnTo>
                      <a:pt x="3108" y="228"/>
                    </a:lnTo>
                    <a:lnTo>
                      <a:pt x="3066" y="234"/>
                    </a:lnTo>
                    <a:lnTo>
                      <a:pt x="3036" y="246"/>
                    </a:lnTo>
                    <a:lnTo>
                      <a:pt x="3018" y="246"/>
                    </a:lnTo>
                    <a:lnTo>
                      <a:pt x="3060" y="246"/>
                    </a:lnTo>
                    <a:lnTo>
                      <a:pt x="3096" y="252"/>
                    </a:lnTo>
                    <a:lnTo>
                      <a:pt x="3114" y="252"/>
                    </a:lnTo>
                    <a:close/>
                    <a:moveTo>
                      <a:pt x="2988" y="318"/>
                    </a:moveTo>
                    <a:lnTo>
                      <a:pt x="3036" y="318"/>
                    </a:lnTo>
                    <a:lnTo>
                      <a:pt x="3048" y="312"/>
                    </a:lnTo>
                    <a:lnTo>
                      <a:pt x="3060" y="312"/>
                    </a:lnTo>
                    <a:lnTo>
                      <a:pt x="3072" y="300"/>
                    </a:lnTo>
                    <a:lnTo>
                      <a:pt x="3072" y="294"/>
                    </a:lnTo>
                    <a:lnTo>
                      <a:pt x="3066" y="282"/>
                    </a:lnTo>
                    <a:lnTo>
                      <a:pt x="3138" y="270"/>
                    </a:lnTo>
                    <a:lnTo>
                      <a:pt x="3120" y="264"/>
                    </a:lnTo>
                    <a:lnTo>
                      <a:pt x="3054" y="264"/>
                    </a:lnTo>
                    <a:lnTo>
                      <a:pt x="3042" y="276"/>
                    </a:lnTo>
                    <a:lnTo>
                      <a:pt x="3030" y="276"/>
                    </a:lnTo>
                    <a:lnTo>
                      <a:pt x="2994" y="270"/>
                    </a:lnTo>
                    <a:lnTo>
                      <a:pt x="2958" y="270"/>
                    </a:lnTo>
                    <a:lnTo>
                      <a:pt x="2940" y="282"/>
                    </a:lnTo>
                    <a:lnTo>
                      <a:pt x="2940" y="294"/>
                    </a:lnTo>
                    <a:lnTo>
                      <a:pt x="2946" y="300"/>
                    </a:lnTo>
                    <a:lnTo>
                      <a:pt x="2970" y="312"/>
                    </a:lnTo>
                    <a:lnTo>
                      <a:pt x="2976" y="318"/>
                    </a:lnTo>
                    <a:lnTo>
                      <a:pt x="2988" y="318"/>
                    </a:lnTo>
                    <a:close/>
                    <a:moveTo>
                      <a:pt x="2682" y="384"/>
                    </a:moveTo>
                    <a:lnTo>
                      <a:pt x="2628" y="408"/>
                    </a:lnTo>
                    <a:lnTo>
                      <a:pt x="2634" y="408"/>
                    </a:lnTo>
                    <a:lnTo>
                      <a:pt x="2646" y="414"/>
                    </a:lnTo>
                    <a:lnTo>
                      <a:pt x="2652" y="414"/>
                    </a:lnTo>
                    <a:lnTo>
                      <a:pt x="2658" y="420"/>
                    </a:lnTo>
                    <a:lnTo>
                      <a:pt x="2658" y="426"/>
                    </a:lnTo>
                    <a:lnTo>
                      <a:pt x="2622" y="426"/>
                    </a:lnTo>
                    <a:lnTo>
                      <a:pt x="2586" y="432"/>
                    </a:lnTo>
                    <a:lnTo>
                      <a:pt x="2556" y="438"/>
                    </a:lnTo>
                    <a:lnTo>
                      <a:pt x="2544" y="438"/>
                    </a:lnTo>
                    <a:lnTo>
                      <a:pt x="2520" y="456"/>
                    </a:lnTo>
                    <a:lnTo>
                      <a:pt x="2580" y="450"/>
                    </a:lnTo>
                    <a:lnTo>
                      <a:pt x="2586" y="450"/>
                    </a:lnTo>
                    <a:lnTo>
                      <a:pt x="2592" y="456"/>
                    </a:lnTo>
                    <a:lnTo>
                      <a:pt x="2610" y="456"/>
                    </a:lnTo>
                    <a:lnTo>
                      <a:pt x="2628" y="462"/>
                    </a:lnTo>
                    <a:lnTo>
                      <a:pt x="2658" y="462"/>
                    </a:lnTo>
                    <a:lnTo>
                      <a:pt x="2694" y="450"/>
                    </a:lnTo>
                    <a:lnTo>
                      <a:pt x="2730" y="444"/>
                    </a:lnTo>
                    <a:lnTo>
                      <a:pt x="2742" y="438"/>
                    </a:lnTo>
                    <a:lnTo>
                      <a:pt x="2742" y="450"/>
                    </a:lnTo>
                    <a:lnTo>
                      <a:pt x="2760" y="450"/>
                    </a:lnTo>
                    <a:lnTo>
                      <a:pt x="2796" y="444"/>
                    </a:lnTo>
                    <a:lnTo>
                      <a:pt x="2856" y="444"/>
                    </a:lnTo>
                    <a:lnTo>
                      <a:pt x="2850" y="444"/>
                    </a:lnTo>
                    <a:lnTo>
                      <a:pt x="2844" y="450"/>
                    </a:lnTo>
                    <a:lnTo>
                      <a:pt x="2832" y="450"/>
                    </a:lnTo>
                    <a:lnTo>
                      <a:pt x="2790" y="456"/>
                    </a:lnTo>
                    <a:lnTo>
                      <a:pt x="2730" y="468"/>
                    </a:lnTo>
                    <a:lnTo>
                      <a:pt x="2706" y="468"/>
                    </a:lnTo>
                    <a:lnTo>
                      <a:pt x="2688" y="474"/>
                    </a:lnTo>
                    <a:lnTo>
                      <a:pt x="2670" y="474"/>
                    </a:lnTo>
                    <a:lnTo>
                      <a:pt x="2652" y="480"/>
                    </a:lnTo>
                    <a:lnTo>
                      <a:pt x="2646" y="486"/>
                    </a:lnTo>
                    <a:lnTo>
                      <a:pt x="2640" y="486"/>
                    </a:lnTo>
                    <a:lnTo>
                      <a:pt x="2658" y="486"/>
                    </a:lnTo>
                    <a:lnTo>
                      <a:pt x="2694" y="492"/>
                    </a:lnTo>
                    <a:lnTo>
                      <a:pt x="2760" y="498"/>
                    </a:lnTo>
                    <a:lnTo>
                      <a:pt x="2808" y="492"/>
                    </a:lnTo>
                    <a:lnTo>
                      <a:pt x="2850" y="480"/>
                    </a:lnTo>
                    <a:lnTo>
                      <a:pt x="2874" y="474"/>
                    </a:lnTo>
                    <a:lnTo>
                      <a:pt x="2886" y="468"/>
                    </a:lnTo>
                    <a:lnTo>
                      <a:pt x="2958" y="450"/>
                    </a:lnTo>
                    <a:lnTo>
                      <a:pt x="3000" y="450"/>
                    </a:lnTo>
                    <a:lnTo>
                      <a:pt x="3054" y="444"/>
                    </a:lnTo>
                    <a:lnTo>
                      <a:pt x="3096" y="438"/>
                    </a:lnTo>
                    <a:lnTo>
                      <a:pt x="3120" y="432"/>
                    </a:lnTo>
                    <a:lnTo>
                      <a:pt x="3138" y="420"/>
                    </a:lnTo>
                    <a:lnTo>
                      <a:pt x="3156" y="414"/>
                    </a:lnTo>
                    <a:lnTo>
                      <a:pt x="3168" y="408"/>
                    </a:lnTo>
                    <a:lnTo>
                      <a:pt x="3168" y="396"/>
                    </a:lnTo>
                    <a:lnTo>
                      <a:pt x="3156" y="384"/>
                    </a:lnTo>
                    <a:lnTo>
                      <a:pt x="3144" y="378"/>
                    </a:lnTo>
                    <a:lnTo>
                      <a:pt x="3120" y="378"/>
                    </a:lnTo>
                    <a:lnTo>
                      <a:pt x="3114" y="384"/>
                    </a:lnTo>
                    <a:lnTo>
                      <a:pt x="3108" y="384"/>
                    </a:lnTo>
                    <a:lnTo>
                      <a:pt x="3108" y="396"/>
                    </a:lnTo>
                    <a:lnTo>
                      <a:pt x="3072" y="396"/>
                    </a:lnTo>
                    <a:lnTo>
                      <a:pt x="3078" y="390"/>
                    </a:lnTo>
                    <a:lnTo>
                      <a:pt x="3078" y="378"/>
                    </a:lnTo>
                    <a:lnTo>
                      <a:pt x="3102" y="354"/>
                    </a:lnTo>
                    <a:lnTo>
                      <a:pt x="3102" y="342"/>
                    </a:lnTo>
                    <a:lnTo>
                      <a:pt x="3096" y="342"/>
                    </a:lnTo>
                    <a:lnTo>
                      <a:pt x="3054" y="348"/>
                    </a:lnTo>
                    <a:lnTo>
                      <a:pt x="2988" y="372"/>
                    </a:lnTo>
                    <a:lnTo>
                      <a:pt x="2976" y="378"/>
                    </a:lnTo>
                    <a:lnTo>
                      <a:pt x="3024" y="378"/>
                    </a:lnTo>
                    <a:lnTo>
                      <a:pt x="3018" y="408"/>
                    </a:lnTo>
                    <a:lnTo>
                      <a:pt x="2898" y="420"/>
                    </a:lnTo>
                    <a:lnTo>
                      <a:pt x="2898" y="414"/>
                    </a:lnTo>
                    <a:lnTo>
                      <a:pt x="2892" y="408"/>
                    </a:lnTo>
                    <a:lnTo>
                      <a:pt x="2892" y="372"/>
                    </a:lnTo>
                    <a:lnTo>
                      <a:pt x="2886" y="366"/>
                    </a:lnTo>
                    <a:lnTo>
                      <a:pt x="2874" y="366"/>
                    </a:lnTo>
                    <a:lnTo>
                      <a:pt x="2856" y="360"/>
                    </a:lnTo>
                    <a:lnTo>
                      <a:pt x="2814" y="360"/>
                    </a:lnTo>
                    <a:lnTo>
                      <a:pt x="2682" y="384"/>
                    </a:lnTo>
                    <a:close/>
                    <a:moveTo>
                      <a:pt x="2832" y="342"/>
                    </a:moveTo>
                    <a:lnTo>
                      <a:pt x="2844" y="330"/>
                    </a:lnTo>
                    <a:lnTo>
                      <a:pt x="2844" y="318"/>
                    </a:lnTo>
                    <a:lnTo>
                      <a:pt x="2838" y="312"/>
                    </a:lnTo>
                    <a:lnTo>
                      <a:pt x="2814" y="312"/>
                    </a:lnTo>
                    <a:lnTo>
                      <a:pt x="2802" y="318"/>
                    </a:lnTo>
                    <a:lnTo>
                      <a:pt x="2796" y="324"/>
                    </a:lnTo>
                    <a:lnTo>
                      <a:pt x="2796" y="330"/>
                    </a:lnTo>
                    <a:lnTo>
                      <a:pt x="2802" y="336"/>
                    </a:lnTo>
                    <a:lnTo>
                      <a:pt x="2814" y="336"/>
                    </a:lnTo>
                    <a:lnTo>
                      <a:pt x="2820" y="342"/>
                    </a:lnTo>
                    <a:lnTo>
                      <a:pt x="2832" y="342"/>
                    </a:lnTo>
                    <a:close/>
                    <a:moveTo>
                      <a:pt x="3012" y="564"/>
                    </a:moveTo>
                    <a:lnTo>
                      <a:pt x="2988" y="540"/>
                    </a:lnTo>
                    <a:lnTo>
                      <a:pt x="2958" y="540"/>
                    </a:lnTo>
                    <a:lnTo>
                      <a:pt x="2952" y="534"/>
                    </a:lnTo>
                    <a:lnTo>
                      <a:pt x="2946" y="534"/>
                    </a:lnTo>
                    <a:lnTo>
                      <a:pt x="2934" y="528"/>
                    </a:lnTo>
                    <a:lnTo>
                      <a:pt x="2916" y="528"/>
                    </a:lnTo>
                    <a:lnTo>
                      <a:pt x="2898" y="534"/>
                    </a:lnTo>
                    <a:lnTo>
                      <a:pt x="2892" y="540"/>
                    </a:lnTo>
                    <a:lnTo>
                      <a:pt x="2892" y="552"/>
                    </a:lnTo>
                    <a:lnTo>
                      <a:pt x="2928" y="570"/>
                    </a:lnTo>
                    <a:lnTo>
                      <a:pt x="2934" y="576"/>
                    </a:lnTo>
                    <a:lnTo>
                      <a:pt x="2946" y="582"/>
                    </a:lnTo>
                    <a:lnTo>
                      <a:pt x="3012" y="564"/>
                    </a:lnTo>
                    <a:close/>
                    <a:moveTo>
                      <a:pt x="2460" y="414"/>
                    </a:moveTo>
                    <a:lnTo>
                      <a:pt x="2442" y="420"/>
                    </a:lnTo>
                    <a:lnTo>
                      <a:pt x="2430" y="426"/>
                    </a:lnTo>
                    <a:lnTo>
                      <a:pt x="2430" y="438"/>
                    </a:lnTo>
                    <a:lnTo>
                      <a:pt x="2442" y="438"/>
                    </a:lnTo>
                    <a:lnTo>
                      <a:pt x="2472" y="432"/>
                    </a:lnTo>
                    <a:lnTo>
                      <a:pt x="2490" y="426"/>
                    </a:lnTo>
                    <a:lnTo>
                      <a:pt x="2502" y="420"/>
                    </a:lnTo>
                    <a:lnTo>
                      <a:pt x="2502" y="414"/>
                    </a:lnTo>
                    <a:lnTo>
                      <a:pt x="2496" y="408"/>
                    </a:lnTo>
                    <a:lnTo>
                      <a:pt x="2484" y="408"/>
                    </a:lnTo>
                    <a:lnTo>
                      <a:pt x="2460" y="414"/>
                    </a:lnTo>
                    <a:close/>
                    <a:moveTo>
                      <a:pt x="2970" y="858"/>
                    </a:moveTo>
                    <a:lnTo>
                      <a:pt x="2988" y="858"/>
                    </a:lnTo>
                    <a:lnTo>
                      <a:pt x="3006" y="864"/>
                    </a:lnTo>
                    <a:lnTo>
                      <a:pt x="3018" y="870"/>
                    </a:lnTo>
                    <a:lnTo>
                      <a:pt x="3036" y="876"/>
                    </a:lnTo>
                    <a:lnTo>
                      <a:pt x="3060" y="882"/>
                    </a:lnTo>
                    <a:lnTo>
                      <a:pt x="3096" y="882"/>
                    </a:lnTo>
                    <a:lnTo>
                      <a:pt x="3126" y="876"/>
                    </a:lnTo>
                    <a:lnTo>
                      <a:pt x="3138" y="876"/>
                    </a:lnTo>
                    <a:lnTo>
                      <a:pt x="3120" y="810"/>
                    </a:lnTo>
                    <a:lnTo>
                      <a:pt x="3018" y="792"/>
                    </a:lnTo>
                    <a:lnTo>
                      <a:pt x="2988" y="828"/>
                    </a:lnTo>
                    <a:lnTo>
                      <a:pt x="2958" y="828"/>
                    </a:lnTo>
                    <a:lnTo>
                      <a:pt x="2952" y="834"/>
                    </a:lnTo>
                    <a:lnTo>
                      <a:pt x="2952" y="846"/>
                    </a:lnTo>
                    <a:lnTo>
                      <a:pt x="2958" y="852"/>
                    </a:lnTo>
                    <a:lnTo>
                      <a:pt x="2970" y="858"/>
                    </a:lnTo>
                    <a:close/>
                    <a:moveTo>
                      <a:pt x="168" y="2034"/>
                    </a:moveTo>
                    <a:lnTo>
                      <a:pt x="168" y="2040"/>
                    </a:lnTo>
                    <a:lnTo>
                      <a:pt x="174" y="2046"/>
                    </a:lnTo>
                    <a:lnTo>
                      <a:pt x="192" y="2046"/>
                    </a:lnTo>
                    <a:lnTo>
                      <a:pt x="186" y="2070"/>
                    </a:lnTo>
                    <a:lnTo>
                      <a:pt x="216" y="2052"/>
                    </a:lnTo>
                    <a:lnTo>
                      <a:pt x="216" y="2028"/>
                    </a:lnTo>
                    <a:lnTo>
                      <a:pt x="174" y="2028"/>
                    </a:lnTo>
                    <a:lnTo>
                      <a:pt x="168" y="2034"/>
                    </a:lnTo>
                    <a:close/>
                    <a:moveTo>
                      <a:pt x="252" y="2298"/>
                    </a:moveTo>
                    <a:lnTo>
                      <a:pt x="252" y="2292"/>
                    </a:lnTo>
                    <a:lnTo>
                      <a:pt x="246" y="2286"/>
                    </a:lnTo>
                    <a:lnTo>
                      <a:pt x="246" y="2268"/>
                    </a:lnTo>
                    <a:lnTo>
                      <a:pt x="252" y="2256"/>
                    </a:lnTo>
                    <a:lnTo>
                      <a:pt x="252" y="2238"/>
                    </a:lnTo>
                    <a:lnTo>
                      <a:pt x="246" y="2226"/>
                    </a:lnTo>
                    <a:lnTo>
                      <a:pt x="228" y="2226"/>
                    </a:lnTo>
                    <a:lnTo>
                      <a:pt x="216" y="2220"/>
                    </a:lnTo>
                    <a:lnTo>
                      <a:pt x="204" y="2220"/>
                    </a:lnTo>
                    <a:lnTo>
                      <a:pt x="192" y="2214"/>
                    </a:lnTo>
                    <a:lnTo>
                      <a:pt x="186" y="2208"/>
                    </a:lnTo>
                    <a:lnTo>
                      <a:pt x="174" y="2202"/>
                    </a:lnTo>
                    <a:lnTo>
                      <a:pt x="150" y="2178"/>
                    </a:lnTo>
                    <a:lnTo>
                      <a:pt x="138" y="2172"/>
                    </a:lnTo>
                    <a:lnTo>
                      <a:pt x="126" y="2172"/>
                    </a:lnTo>
                    <a:lnTo>
                      <a:pt x="102" y="2184"/>
                    </a:lnTo>
                    <a:lnTo>
                      <a:pt x="96" y="2196"/>
                    </a:lnTo>
                    <a:lnTo>
                      <a:pt x="96" y="2202"/>
                    </a:lnTo>
                    <a:lnTo>
                      <a:pt x="108" y="2208"/>
                    </a:lnTo>
                    <a:lnTo>
                      <a:pt x="114" y="2214"/>
                    </a:lnTo>
                    <a:lnTo>
                      <a:pt x="120" y="2214"/>
                    </a:lnTo>
                    <a:lnTo>
                      <a:pt x="132" y="2202"/>
                    </a:lnTo>
                    <a:lnTo>
                      <a:pt x="144" y="2208"/>
                    </a:lnTo>
                    <a:lnTo>
                      <a:pt x="132" y="2220"/>
                    </a:lnTo>
                    <a:lnTo>
                      <a:pt x="120" y="2220"/>
                    </a:lnTo>
                    <a:lnTo>
                      <a:pt x="114" y="2226"/>
                    </a:lnTo>
                    <a:lnTo>
                      <a:pt x="102" y="2232"/>
                    </a:lnTo>
                    <a:lnTo>
                      <a:pt x="102" y="2244"/>
                    </a:lnTo>
                    <a:lnTo>
                      <a:pt x="108" y="2250"/>
                    </a:lnTo>
                    <a:lnTo>
                      <a:pt x="126" y="2250"/>
                    </a:lnTo>
                    <a:lnTo>
                      <a:pt x="138" y="2244"/>
                    </a:lnTo>
                    <a:lnTo>
                      <a:pt x="132" y="2262"/>
                    </a:lnTo>
                    <a:lnTo>
                      <a:pt x="150" y="2262"/>
                    </a:lnTo>
                    <a:lnTo>
                      <a:pt x="132" y="2280"/>
                    </a:lnTo>
                    <a:lnTo>
                      <a:pt x="168" y="2274"/>
                    </a:lnTo>
                    <a:lnTo>
                      <a:pt x="156" y="2280"/>
                    </a:lnTo>
                    <a:lnTo>
                      <a:pt x="144" y="2292"/>
                    </a:lnTo>
                    <a:lnTo>
                      <a:pt x="138" y="2292"/>
                    </a:lnTo>
                    <a:lnTo>
                      <a:pt x="138" y="2298"/>
                    </a:lnTo>
                    <a:lnTo>
                      <a:pt x="150" y="2298"/>
                    </a:lnTo>
                    <a:lnTo>
                      <a:pt x="162" y="2286"/>
                    </a:lnTo>
                    <a:lnTo>
                      <a:pt x="168" y="2286"/>
                    </a:lnTo>
                    <a:lnTo>
                      <a:pt x="174" y="2292"/>
                    </a:lnTo>
                    <a:lnTo>
                      <a:pt x="174" y="2304"/>
                    </a:lnTo>
                    <a:lnTo>
                      <a:pt x="162" y="2316"/>
                    </a:lnTo>
                    <a:lnTo>
                      <a:pt x="162" y="2328"/>
                    </a:lnTo>
                    <a:lnTo>
                      <a:pt x="210" y="2328"/>
                    </a:lnTo>
                    <a:lnTo>
                      <a:pt x="228" y="2316"/>
                    </a:lnTo>
                    <a:lnTo>
                      <a:pt x="210" y="2340"/>
                    </a:lnTo>
                    <a:lnTo>
                      <a:pt x="192" y="2340"/>
                    </a:lnTo>
                    <a:lnTo>
                      <a:pt x="186" y="2346"/>
                    </a:lnTo>
                    <a:lnTo>
                      <a:pt x="186" y="2352"/>
                    </a:lnTo>
                    <a:lnTo>
                      <a:pt x="210" y="2364"/>
                    </a:lnTo>
                    <a:lnTo>
                      <a:pt x="216" y="2364"/>
                    </a:lnTo>
                    <a:lnTo>
                      <a:pt x="228" y="2370"/>
                    </a:lnTo>
                    <a:lnTo>
                      <a:pt x="234" y="2376"/>
                    </a:lnTo>
                    <a:lnTo>
                      <a:pt x="246" y="2376"/>
                    </a:lnTo>
                    <a:lnTo>
                      <a:pt x="258" y="2382"/>
                    </a:lnTo>
                    <a:lnTo>
                      <a:pt x="270" y="2376"/>
                    </a:lnTo>
                    <a:lnTo>
                      <a:pt x="288" y="2358"/>
                    </a:lnTo>
                    <a:lnTo>
                      <a:pt x="294" y="2346"/>
                    </a:lnTo>
                    <a:lnTo>
                      <a:pt x="294" y="2340"/>
                    </a:lnTo>
                    <a:lnTo>
                      <a:pt x="288" y="2334"/>
                    </a:lnTo>
                    <a:lnTo>
                      <a:pt x="282" y="2322"/>
                    </a:lnTo>
                    <a:lnTo>
                      <a:pt x="270" y="2316"/>
                    </a:lnTo>
                    <a:lnTo>
                      <a:pt x="264" y="2304"/>
                    </a:lnTo>
                    <a:lnTo>
                      <a:pt x="252" y="2298"/>
                    </a:lnTo>
                    <a:close/>
                    <a:moveTo>
                      <a:pt x="2304" y="372"/>
                    </a:moveTo>
                    <a:lnTo>
                      <a:pt x="2316" y="372"/>
                    </a:lnTo>
                    <a:lnTo>
                      <a:pt x="2328" y="366"/>
                    </a:lnTo>
                    <a:lnTo>
                      <a:pt x="2376" y="366"/>
                    </a:lnTo>
                    <a:lnTo>
                      <a:pt x="2388" y="378"/>
                    </a:lnTo>
                    <a:lnTo>
                      <a:pt x="2388" y="390"/>
                    </a:lnTo>
                    <a:lnTo>
                      <a:pt x="2424" y="390"/>
                    </a:lnTo>
                    <a:lnTo>
                      <a:pt x="2442" y="384"/>
                    </a:lnTo>
                    <a:lnTo>
                      <a:pt x="2454" y="384"/>
                    </a:lnTo>
                    <a:lnTo>
                      <a:pt x="2466" y="390"/>
                    </a:lnTo>
                    <a:lnTo>
                      <a:pt x="2472" y="396"/>
                    </a:lnTo>
                    <a:lnTo>
                      <a:pt x="2490" y="396"/>
                    </a:lnTo>
                    <a:lnTo>
                      <a:pt x="2514" y="384"/>
                    </a:lnTo>
                    <a:lnTo>
                      <a:pt x="2520" y="372"/>
                    </a:lnTo>
                    <a:lnTo>
                      <a:pt x="2520" y="354"/>
                    </a:lnTo>
                    <a:lnTo>
                      <a:pt x="2550" y="354"/>
                    </a:lnTo>
                    <a:lnTo>
                      <a:pt x="2616" y="336"/>
                    </a:lnTo>
                    <a:lnTo>
                      <a:pt x="2580" y="366"/>
                    </a:lnTo>
                    <a:lnTo>
                      <a:pt x="2634" y="378"/>
                    </a:lnTo>
                    <a:lnTo>
                      <a:pt x="2688" y="354"/>
                    </a:lnTo>
                    <a:lnTo>
                      <a:pt x="2784" y="312"/>
                    </a:lnTo>
                    <a:lnTo>
                      <a:pt x="2778" y="312"/>
                    </a:lnTo>
                    <a:lnTo>
                      <a:pt x="2772" y="306"/>
                    </a:lnTo>
                    <a:lnTo>
                      <a:pt x="2754" y="300"/>
                    </a:lnTo>
                    <a:lnTo>
                      <a:pt x="2736" y="300"/>
                    </a:lnTo>
                    <a:lnTo>
                      <a:pt x="2724" y="294"/>
                    </a:lnTo>
                    <a:lnTo>
                      <a:pt x="2706" y="288"/>
                    </a:lnTo>
                    <a:lnTo>
                      <a:pt x="2676" y="288"/>
                    </a:lnTo>
                    <a:lnTo>
                      <a:pt x="2646" y="282"/>
                    </a:lnTo>
                    <a:lnTo>
                      <a:pt x="2604" y="282"/>
                    </a:lnTo>
                    <a:lnTo>
                      <a:pt x="2526" y="294"/>
                    </a:lnTo>
                    <a:lnTo>
                      <a:pt x="2526" y="318"/>
                    </a:lnTo>
                    <a:lnTo>
                      <a:pt x="2406" y="324"/>
                    </a:lnTo>
                    <a:lnTo>
                      <a:pt x="2400" y="324"/>
                    </a:lnTo>
                    <a:lnTo>
                      <a:pt x="2394" y="318"/>
                    </a:lnTo>
                    <a:lnTo>
                      <a:pt x="2334" y="318"/>
                    </a:lnTo>
                    <a:lnTo>
                      <a:pt x="2322" y="324"/>
                    </a:lnTo>
                    <a:lnTo>
                      <a:pt x="2310" y="324"/>
                    </a:lnTo>
                    <a:lnTo>
                      <a:pt x="2304" y="330"/>
                    </a:lnTo>
                    <a:lnTo>
                      <a:pt x="2304" y="372"/>
                    </a:lnTo>
                    <a:close/>
                    <a:moveTo>
                      <a:pt x="150" y="1980"/>
                    </a:moveTo>
                    <a:lnTo>
                      <a:pt x="162" y="2004"/>
                    </a:lnTo>
                    <a:lnTo>
                      <a:pt x="174" y="2010"/>
                    </a:lnTo>
                    <a:lnTo>
                      <a:pt x="186" y="1980"/>
                    </a:lnTo>
                    <a:lnTo>
                      <a:pt x="180" y="1974"/>
                    </a:lnTo>
                    <a:lnTo>
                      <a:pt x="174" y="1974"/>
                    </a:lnTo>
                    <a:lnTo>
                      <a:pt x="162" y="1968"/>
                    </a:lnTo>
                    <a:lnTo>
                      <a:pt x="156" y="1968"/>
                    </a:lnTo>
                    <a:lnTo>
                      <a:pt x="150" y="1974"/>
                    </a:lnTo>
                    <a:lnTo>
                      <a:pt x="150" y="1980"/>
                    </a:lnTo>
                    <a:close/>
                    <a:moveTo>
                      <a:pt x="126" y="1932"/>
                    </a:moveTo>
                    <a:lnTo>
                      <a:pt x="120" y="1932"/>
                    </a:lnTo>
                    <a:lnTo>
                      <a:pt x="108" y="1938"/>
                    </a:lnTo>
                    <a:lnTo>
                      <a:pt x="96" y="1938"/>
                    </a:lnTo>
                    <a:lnTo>
                      <a:pt x="84" y="1944"/>
                    </a:lnTo>
                    <a:lnTo>
                      <a:pt x="78" y="1944"/>
                    </a:lnTo>
                    <a:lnTo>
                      <a:pt x="78" y="1950"/>
                    </a:lnTo>
                    <a:lnTo>
                      <a:pt x="72" y="1962"/>
                    </a:lnTo>
                    <a:lnTo>
                      <a:pt x="66" y="1968"/>
                    </a:lnTo>
                    <a:lnTo>
                      <a:pt x="48" y="1968"/>
                    </a:lnTo>
                    <a:lnTo>
                      <a:pt x="42" y="1962"/>
                    </a:lnTo>
                    <a:lnTo>
                      <a:pt x="48" y="1956"/>
                    </a:lnTo>
                    <a:lnTo>
                      <a:pt x="60" y="1956"/>
                    </a:lnTo>
                    <a:lnTo>
                      <a:pt x="66" y="1950"/>
                    </a:lnTo>
                    <a:lnTo>
                      <a:pt x="72" y="1950"/>
                    </a:lnTo>
                    <a:lnTo>
                      <a:pt x="78" y="1944"/>
                    </a:lnTo>
                    <a:lnTo>
                      <a:pt x="84" y="1944"/>
                    </a:lnTo>
                    <a:lnTo>
                      <a:pt x="78" y="1938"/>
                    </a:lnTo>
                    <a:lnTo>
                      <a:pt x="54" y="1938"/>
                    </a:lnTo>
                    <a:lnTo>
                      <a:pt x="48" y="1944"/>
                    </a:lnTo>
                    <a:lnTo>
                      <a:pt x="48" y="1932"/>
                    </a:lnTo>
                    <a:lnTo>
                      <a:pt x="36" y="1932"/>
                    </a:lnTo>
                    <a:lnTo>
                      <a:pt x="24" y="1944"/>
                    </a:lnTo>
                    <a:lnTo>
                      <a:pt x="6" y="1980"/>
                    </a:lnTo>
                    <a:lnTo>
                      <a:pt x="6" y="2004"/>
                    </a:lnTo>
                    <a:lnTo>
                      <a:pt x="12" y="2004"/>
                    </a:lnTo>
                    <a:lnTo>
                      <a:pt x="12" y="2010"/>
                    </a:lnTo>
                    <a:lnTo>
                      <a:pt x="18" y="2016"/>
                    </a:lnTo>
                    <a:lnTo>
                      <a:pt x="0" y="2022"/>
                    </a:lnTo>
                    <a:lnTo>
                      <a:pt x="12" y="2076"/>
                    </a:lnTo>
                    <a:lnTo>
                      <a:pt x="12" y="2082"/>
                    </a:lnTo>
                    <a:lnTo>
                      <a:pt x="6" y="2082"/>
                    </a:lnTo>
                    <a:lnTo>
                      <a:pt x="12" y="2088"/>
                    </a:lnTo>
                    <a:lnTo>
                      <a:pt x="12" y="2094"/>
                    </a:lnTo>
                    <a:lnTo>
                      <a:pt x="30" y="2094"/>
                    </a:lnTo>
                    <a:lnTo>
                      <a:pt x="30" y="2070"/>
                    </a:lnTo>
                    <a:lnTo>
                      <a:pt x="24" y="2058"/>
                    </a:lnTo>
                    <a:lnTo>
                      <a:pt x="24" y="2040"/>
                    </a:lnTo>
                    <a:lnTo>
                      <a:pt x="36" y="2028"/>
                    </a:lnTo>
                    <a:lnTo>
                      <a:pt x="42" y="2028"/>
                    </a:lnTo>
                    <a:lnTo>
                      <a:pt x="48" y="2016"/>
                    </a:lnTo>
                    <a:lnTo>
                      <a:pt x="54" y="2010"/>
                    </a:lnTo>
                    <a:lnTo>
                      <a:pt x="54" y="1986"/>
                    </a:lnTo>
                    <a:lnTo>
                      <a:pt x="84" y="1956"/>
                    </a:lnTo>
                    <a:lnTo>
                      <a:pt x="108" y="1944"/>
                    </a:lnTo>
                    <a:lnTo>
                      <a:pt x="114" y="1944"/>
                    </a:lnTo>
                    <a:lnTo>
                      <a:pt x="126" y="1938"/>
                    </a:lnTo>
                    <a:lnTo>
                      <a:pt x="126" y="1932"/>
                    </a:lnTo>
                    <a:close/>
                    <a:moveTo>
                      <a:pt x="1896" y="678"/>
                    </a:moveTo>
                    <a:lnTo>
                      <a:pt x="1896" y="690"/>
                    </a:lnTo>
                    <a:lnTo>
                      <a:pt x="1884" y="702"/>
                    </a:lnTo>
                    <a:lnTo>
                      <a:pt x="1884" y="714"/>
                    </a:lnTo>
                    <a:lnTo>
                      <a:pt x="1902" y="714"/>
                    </a:lnTo>
                    <a:lnTo>
                      <a:pt x="1926" y="708"/>
                    </a:lnTo>
                    <a:lnTo>
                      <a:pt x="1944" y="708"/>
                    </a:lnTo>
                    <a:lnTo>
                      <a:pt x="1980" y="696"/>
                    </a:lnTo>
                    <a:lnTo>
                      <a:pt x="1986" y="690"/>
                    </a:lnTo>
                    <a:lnTo>
                      <a:pt x="1992" y="690"/>
                    </a:lnTo>
                    <a:lnTo>
                      <a:pt x="2034" y="702"/>
                    </a:lnTo>
                    <a:lnTo>
                      <a:pt x="2112" y="642"/>
                    </a:lnTo>
                    <a:lnTo>
                      <a:pt x="2244" y="600"/>
                    </a:lnTo>
                    <a:lnTo>
                      <a:pt x="2370" y="564"/>
                    </a:lnTo>
                    <a:lnTo>
                      <a:pt x="2466" y="546"/>
                    </a:lnTo>
                    <a:lnTo>
                      <a:pt x="2454" y="540"/>
                    </a:lnTo>
                    <a:lnTo>
                      <a:pt x="2448" y="528"/>
                    </a:lnTo>
                    <a:lnTo>
                      <a:pt x="2436" y="522"/>
                    </a:lnTo>
                    <a:lnTo>
                      <a:pt x="2424" y="510"/>
                    </a:lnTo>
                    <a:lnTo>
                      <a:pt x="2412" y="504"/>
                    </a:lnTo>
                    <a:lnTo>
                      <a:pt x="2400" y="492"/>
                    </a:lnTo>
                    <a:lnTo>
                      <a:pt x="2352" y="492"/>
                    </a:lnTo>
                    <a:lnTo>
                      <a:pt x="2340" y="498"/>
                    </a:lnTo>
                    <a:lnTo>
                      <a:pt x="2328" y="498"/>
                    </a:lnTo>
                    <a:lnTo>
                      <a:pt x="2262" y="504"/>
                    </a:lnTo>
                    <a:lnTo>
                      <a:pt x="2226" y="480"/>
                    </a:lnTo>
                    <a:lnTo>
                      <a:pt x="2142" y="486"/>
                    </a:lnTo>
                    <a:lnTo>
                      <a:pt x="2094" y="504"/>
                    </a:lnTo>
                    <a:lnTo>
                      <a:pt x="2076" y="522"/>
                    </a:lnTo>
                    <a:lnTo>
                      <a:pt x="2064" y="552"/>
                    </a:lnTo>
                    <a:lnTo>
                      <a:pt x="2010" y="564"/>
                    </a:lnTo>
                    <a:lnTo>
                      <a:pt x="1944" y="588"/>
                    </a:lnTo>
                    <a:lnTo>
                      <a:pt x="1962" y="600"/>
                    </a:lnTo>
                    <a:lnTo>
                      <a:pt x="1842" y="654"/>
                    </a:lnTo>
                    <a:lnTo>
                      <a:pt x="1854" y="654"/>
                    </a:lnTo>
                    <a:lnTo>
                      <a:pt x="1890" y="672"/>
                    </a:lnTo>
                    <a:lnTo>
                      <a:pt x="1896" y="678"/>
                    </a:lnTo>
                    <a:close/>
                    <a:moveTo>
                      <a:pt x="198" y="1968"/>
                    </a:moveTo>
                    <a:lnTo>
                      <a:pt x="192" y="1992"/>
                    </a:lnTo>
                    <a:lnTo>
                      <a:pt x="192" y="2010"/>
                    </a:lnTo>
                    <a:lnTo>
                      <a:pt x="216" y="1998"/>
                    </a:lnTo>
                    <a:lnTo>
                      <a:pt x="198" y="1968"/>
                    </a:lnTo>
                    <a:close/>
                    <a:moveTo>
                      <a:pt x="4182" y="600"/>
                    </a:moveTo>
                    <a:lnTo>
                      <a:pt x="4194" y="606"/>
                    </a:lnTo>
                    <a:lnTo>
                      <a:pt x="4206" y="600"/>
                    </a:lnTo>
                    <a:lnTo>
                      <a:pt x="4218" y="600"/>
                    </a:lnTo>
                    <a:lnTo>
                      <a:pt x="4242" y="588"/>
                    </a:lnTo>
                    <a:lnTo>
                      <a:pt x="4308" y="588"/>
                    </a:lnTo>
                    <a:lnTo>
                      <a:pt x="4314" y="594"/>
                    </a:lnTo>
                    <a:lnTo>
                      <a:pt x="4350" y="594"/>
                    </a:lnTo>
                    <a:lnTo>
                      <a:pt x="4356" y="588"/>
                    </a:lnTo>
                    <a:lnTo>
                      <a:pt x="4356" y="582"/>
                    </a:lnTo>
                    <a:lnTo>
                      <a:pt x="4344" y="558"/>
                    </a:lnTo>
                    <a:lnTo>
                      <a:pt x="4338" y="552"/>
                    </a:lnTo>
                    <a:lnTo>
                      <a:pt x="4326" y="546"/>
                    </a:lnTo>
                    <a:lnTo>
                      <a:pt x="4230" y="546"/>
                    </a:lnTo>
                    <a:lnTo>
                      <a:pt x="4224" y="540"/>
                    </a:lnTo>
                    <a:lnTo>
                      <a:pt x="4212" y="540"/>
                    </a:lnTo>
                    <a:lnTo>
                      <a:pt x="4200" y="534"/>
                    </a:lnTo>
                    <a:lnTo>
                      <a:pt x="4188" y="534"/>
                    </a:lnTo>
                    <a:lnTo>
                      <a:pt x="4176" y="540"/>
                    </a:lnTo>
                    <a:lnTo>
                      <a:pt x="4158" y="558"/>
                    </a:lnTo>
                    <a:lnTo>
                      <a:pt x="4158" y="564"/>
                    </a:lnTo>
                    <a:lnTo>
                      <a:pt x="4176" y="576"/>
                    </a:lnTo>
                    <a:lnTo>
                      <a:pt x="4170" y="582"/>
                    </a:lnTo>
                    <a:lnTo>
                      <a:pt x="4170" y="594"/>
                    </a:lnTo>
                    <a:lnTo>
                      <a:pt x="4176" y="594"/>
                    </a:lnTo>
                    <a:lnTo>
                      <a:pt x="4182" y="600"/>
                    </a:lnTo>
                    <a:close/>
                    <a:moveTo>
                      <a:pt x="3708" y="516"/>
                    </a:moveTo>
                    <a:lnTo>
                      <a:pt x="3678" y="516"/>
                    </a:lnTo>
                    <a:lnTo>
                      <a:pt x="3624" y="510"/>
                    </a:lnTo>
                    <a:lnTo>
                      <a:pt x="3564" y="504"/>
                    </a:lnTo>
                    <a:lnTo>
                      <a:pt x="3468" y="504"/>
                    </a:lnTo>
                    <a:lnTo>
                      <a:pt x="3468" y="516"/>
                    </a:lnTo>
                    <a:lnTo>
                      <a:pt x="3462" y="522"/>
                    </a:lnTo>
                    <a:lnTo>
                      <a:pt x="3426" y="540"/>
                    </a:lnTo>
                    <a:lnTo>
                      <a:pt x="3396" y="546"/>
                    </a:lnTo>
                    <a:lnTo>
                      <a:pt x="3378" y="552"/>
                    </a:lnTo>
                    <a:lnTo>
                      <a:pt x="3372" y="552"/>
                    </a:lnTo>
                    <a:lnTo>
                      <a:pt x="3372" y="558"/>
                    </a:lnTo>
                    <a:lnTo>
                      <a:pt x="3384" y="570"/>
                    </a:lnTo>
                    <a:lnTo>
                      <a:pt x="3390" y="582"/>
                    </a:lnTo>
                    <a:lnTo>
                      <a:pt x="3390" y="594"/>
                    </a:lnTo>
                    <a:lnTo>
                      <a:pt x="3372" y="618"/>
                    </a:lnTo>
                    <a:lnTo>
                      <a:pt x="3402" y="636"/>
                    </a:lnTo>
                    <a:lnTo>
                      <a:pt x="3480" y="606"/>
                    </a:lnTo>
                    <a:lnTo>
                      <a:pt x="3474" y="600"/>
                    </a:lnTo>
                    <a:lnTo>
                      <a:pt x="3468" y="600"/>
                    </a:lnTo>
                    <a:lnTo>
                      <a:pt x="3468" y="594"/>
                    </a:lnTo>
                    <a:lnTo>
                      <a:pt x="3474" y="588"/>
                    </a:lnTo>
                    <a:lnTo>
                      <a:pt x="3486" y="582"/>
                    </a:lnTo>
                    <a:lnTo>
                      <a:pt x="3522" y="582"/>
                    </a:lnTo>
                    <a:lnTo>
                      <a:pt x="3546" y="594"/>
                    </a:lnTo>
                    <a:lnTo>
                      <a:pt x="3552" y="600"/>
                    </a:lnTo>
                    <a:lnTo>
                      <a:pt x="3606" y="594"/>
                    </a:lnTo>
                    <a:lnTo>
                      <a:pt x="3600" y="570"/>
                    </a:lnTo>
                    <a:lnTo>
                      <a:pt x="3630" y="570"/>
                    </a:lnTo>
                    <a:lnTo>
                      <a:pt x="3648" y="564"/>
                    </a:lnTo>
                    <a:lnTo>
                      <a:pt x="3666" y="564"/>
                    </a:lnTo>
                    <a:lnTo>
                      <a:pt x="3690" y="552"/>
                    </a:lnTo>
                    <a:lnTo>
                      <a:pt x="3696" y="546"/>
                    </a:lnTo>
                    <a:lnTo>
                      <a:pt x="3702" y="534"/>
                    </a:lnTo>
                    <a:lnTo>
                      <a:pt x="3714" y="522"/>
                    </a:lnTo>
                    <a:lnTo>
                      <a:pt x="3720" y="522"/>
                    </a:lnTo>
                    <a:lnTo>
                      <a:pt x="3714" y="516"/>
                    </a:lnTo>
                    <a:lnTo>
                      <a:pt x="3708" y="516"/>
                    </a:lnTo>
                    <a:close/>
                    <a:moveTo>
                      <a:pt x="3792" y="150"/>
                    </a:moveTo>
                    <a:lnTo>
                      <a:pt x="3738" y="156"/>
                    </a:lnTo>
                    <a:lnTo>
                      <a:pt x="3756" y="180"/>
                    </a:lnTo>
                    <a:lnTo>
                      <a:pt x="3792" y="150"/>
                    </a:lnTo>
                    <a:close/>
                    <a:moveTo>
                      <a:pt x="3612" y="480"/>
                    </a:moveTo>
                    <a:lnTo>
                      <a:pt x="3636" y="468"/>
                    </a:lnTo>
                    <a:lnTo>
                      <a:pt x="3642" y="456"/>
                    </a:lnTo>
                    <a:lnTo>
                      <a:pt x="3654" y="450"/>
                    </a:lnTo>
                    <a:lnTo>
                      <a:pt x="3660" y="438"/>
                    </a:lnTo>
                    <a:lnTo>
                      <a:pt x="3660" y="432"/>
                    </a:lnTo>
                    <a:lnTo>
                      <a:pt x="3654" y="426"/>
                    </a:lnTo>
                    <a:lnTo>
                      <a:pt x="3642" y="426"/>
                    </a:lnTo>
                    <a:lnTo>
                      <a:pt x="3630" y="420"/>
                    </a:lnTo>
                    <a:lnTo>
                      <a:pt x="3588" y="420"/>
                    </a:lnTo>
                    <a:lnTo>
                      <a:pt x="3570" y="426"/>
                    </a:lnTo>
                    <a:lnTo>
                      <a:pt x="3552" y="426"/>
                    </a:lnTo>
                    <a:lnTo>
                      <a:pt x="3534" y="438"/>
                    </a:lnTo>
                    <a:lnTo>
                      <a:pt x="3516" y="444"/>
                    </a:lnTo>
                    <a:lnTo>
                      <a:pt x="3504" y="450"/>
                    </a:lnTo>
                    <a:lnTo>
                      <a:pt x="3504" y="462"/>
                    </a:lnTo>
                    <a:lnTo>
                      <a:pt x="3528" y="468"/>
                    </a:lnTo>
                    <a:lnTo>
                      <a:pt x="3600" y="480"/>
                    </a:lnTo>
                    <a:lnTo>
                      <a:pt x="3612" y="480"/>
                    </a:lnTo>
                    <a:close/>
                    <a:moveTo>
                      <a:pt x="3954" y="180"/>
                    </a:moveTo>
                    <a:lnTo>
                      <a:pt x="3900" y="192"/>
                    </a:lnTo>
                    <a:lnTo>
                      <a:pt x="3936" y="210"/>
                    </a:lnTo>
                    <a:lnTo>
                      <a:pt x="3924" y="216"/>
                    </a:lnTo>
                    <a:lnTo>
                      <a:pt x="3918" y="222"/>
                    </a:lnTo>
                    <a:lnTo>
                      <a:pt x="3918" y="228"/>
                    </a:lnTo>
                    <a:lnTo>
                      <a:pt x="3924" y="234"/>
                    </a:lnTo>
                    <a:lnTo>
                      <a:pt x="3936" y="240"/>
                    </a:lnTo>
                    <a:lnTo>
                      <a:pt x="3966" y="240"/>
                    </a:lnTo>
                    <a:lnTo>
                      <a:pt x="3942" y="252"/>
                    </a:lnTo>
                    <a:lnTo>
                      <a:pt x="3954" y="252"/>
                    </a:lnTo>
                    <a:lnTo>
                      <a:pt x="4002" y="276"/>
                    </a:lnTo>
                    <a:lnTo>
                      <a:pt x="4014" y="276"/>
                    </a:lnTo>
                    <a:lnTo>
                      <a:pt x="4026" y="270"/>
                    </a:lnTo>
                    <a:lnTo>
                      <a:pt x="4032" y="264"/>
                    </a:lnTo>
                    <a:lnTo>
                      <a:pt x="4044" y="258"/>
                    </a:lnTo>
                    <a:lnTo>
                      <a:pt x="4050" y="252"/>
                    </a:lnTo>
                    <a:lnTo>
                      <a:pt x="4074" y="246"/>
                    </a:lnTo>
                    <a:lnTo>
                      <a:pt x="4086" y="258"/>
                    </a:lnTo>
                    <a:lnTo>
                      <a:pt x="4092" y="270"/>
                    </a:lnTo>
                    <a:lnTo>
                      <a:pt x="4098" y="276"/>
                    </a:lnTo>
                    <a:lnTo>
                      <a:pt x="4104" y="270"/>
                    </a:lnTo>
                    <a:lnTo>
                      <a:pt x="4116" y="270"/>
                    </a:lnTo>
                    <a:lnTo>
                      <a:pt x="4128" y="264"/>
                    </a:lnTo>
                    <a:lnTo>
                      <a:pt x="4134" y="258"/>
                    </a:lnTo>
                    <a:lnTo>
                      <a:pt x="4146" y="258"/>
                    </a:lnTo>
                    <a:lnTo>
                      <a:pt x="4152" y="252"/>
                    </a:lnTo>
                    <a:lnTo>
                      <a:pt x="4158" y="252"/>
                    </a:lnTo>
                    <a:lnTo>
                      <a:pt x="4170" y="246"/>
                    </a:lnTo>
                    <a:lnTo>
                      <a:pt x="4176" y="234"/>
                    </a:lnTo>
                    <a:lnTo>
                      <a:pt x="4182" y="228"/>
                    </a:lnTo>
                    <a:lnTo>
                      <a:pt x="4194" y="246"/>
                    </a:lnTo>
                    <a:lnTo>
                      <a:pt x="4218" y="222"/>
                    </a:lnTo>
                    <a:lnTo>
                      <a:pt x="4218" y="216"/>
                    </a:lnTo>
                    <a:lnTo>
                      <a:pt x="4236" y="210"/>
                    </a:lnTo>
                    <a:lnTo>
                      <a:pt x="4326" y="210"/>
                    </a:lnTo>
                    <a:lnTo>
                      <a:pt x="4332" y="204"/>
                    </a:lnTo>
                    <a:lnTo>
                      <a:pt x="4332" y="192"/>
                    </a:lnTo>
                    <a:lnTo>
                      <a:pt x="4266" y="186"/>
                    </a:lnTo>
                    <a:lnTo>
                      <a:pt x="4302" y="174"/>
                    </a:lnTo>
                    <a:lnTo>
                      <a:pt x="4302" y="132"/>
                    </a:lnTo>
                    <a:lnTo>
                      <a:pt x="4278" y="132"/>
                    </a:lnTo>
                    <a:lnTo>
                      <a:pt x="4266" y="138"/>
                    </a:lnTo>
                    <a:lnTo>
                      <a:pt x="4260" y="144"/>
                    </a:lnTo>
                    <a:lnTo>
                      <a:pt x="4248" y="150"/>
                    </a:lnTo>
                    <a:lnTo>
                      <a:pt x="4242" y="126"/>
                    </a:lnTo>
                    <a:lnTo>
                      <a:pt x="4194" y="132"/>
                    </a:lnTo>
                    <a:lnTo>
                      <a:pt x="4194" y="120"/>
                    </a:lnTo>
                    <a:lnTo>
                      <a:pt x="4176" y="84"/>
                    </a:lnTo>
                    <a:lnTo>
                      <a:pt x="4140" y="84"/>
                    </a:lnTo>
                    <a:lnTo>
                      <a:pt x="4122" y="90"/>
                    </a:lnTo>
                    <a:lnTo>
                      <a:pt x="4110" y="96"/>
                    </a:lnTo>
                    <a:lnTo>
                      <a:pt x="4104" y="102"/>
                    </a:lnTo>
                    <a:lnTo>
                      <a:pt x="4098" y="102"/>
                    </a:lnTo>
                    <a:lnTo>
                      <a:pt x="4020" y="108"/>
                    </a:lnTo>
                    <a:lnTo>
                      <a:pt x="4044" y="126"/>
                    </a:lnTo>
                    <a:lnTo>
                      <a:pt x="3996" y="126"/>
                    </a:lnTo>
                    <a:lnTo>
                      <a:pt x="3984" y="132"/>
                    </a:lnTo>
                    <a:lnTo>
                      <a:pt x="3972" y="132"/>
                    </a:lnTo>
                    <a:lnTo>
                      <a:pt x="3966" y="138"/>
                    </a:lnTo>
                    <a:lnTo>
                      <a:pt x="3984" y="156"/>
                    </a:lnTo>
                    <a:lnTo>
                      <a:pt x="3972" y="156"/>
                    </a:lnTo>
                    <a:lnTo>
                      <a:pt x="3936" y="150"/>
                    </a:lnTo>
                    <a:lnTo>
                      <a:pt x="3906" y="156"/>
                    </a:lnTo>
                    <a:lnTo>
                      <a:pt x="3888" y="168"/>
                    </a:lnTo>
                    <a:lnTo>
                      <a:pt x="3888" y="174"/>
                    </a:lnTo>
                    <a:lnTo>
                      <a:pt x="3894" y="180"/>
                    </a:lnTo>
                    <a:lnTo>
                      <a:pt x="3954" y="180"/>
                    </a:lnTo>
                    <a:close/>
                    <a:moveTo>
                      <a:pt x="3972" y="294"/>
                    </a:moveTo>
                    <a:lnTo>
                      <a:pt x="3954" y="300"/>
                    </a:lnTo>
                    <a:lnTo>
                      <a:pt x="3942" y="306"/>
                    </a:lnTo>
                    <a:lnTo>
                      <a:pt x="3936" y="312"/>
                    </a:lnTo>
                    <a:lnTo>
                      <a:pt x="3936" y="318"/>
                    </a:lnTo>
                    <a:lnTo>
                      <a:pt x="3966" y="324"/>
                    </a:lnTo>
                    <a:lnTo>
                      <a:pt x="3972" y="324"/>
                    </a:lnTo>
                    <a:lnTo>
                      <a:pt x="3990" y="306"/>
                    </a:lnTo>
                    <a:lnTo>
                      <a:pt x="3990" y="300"/>
                    </a:lnTo>
                    <a:lnTo>
                      <a:pt x="3984" y="294"/>
                    </a:lnTo>
                    <a:lnTo>
                      <a:pt x="3972" y="294"/>
                    </a:lnTo>
                    <a:close/>
                    <a:moveTo>
                      <a:pt x="3738" y="336"/>
                    </a:moveTo>
                    <a:lnTo>
                      <a:pt x="3726" y="336"/>
                    </a:lnTo>
                    <a:lnTo>
                      <a:pt x="3720" y="330"/>
                    </a:lnTo>
                    <a:lnTo>
                      <a:pt x="3672" y="330"/>
                    </a:lnTo>
                    <a:lnTo>
                      <a:pt x="3636" y="336"/>
                    </a:lnTo>
                    <a:lnTo>
                      <a:pt x="3624" y="342"/>
                    </a:lnTo>
                    <a:lnTo>
                      <a:pt x="3642" y="360"/>
                    </a:lnTo>
                    <a:lnTo>
                      <a:pt x="3654" y="360"/>
                    </a:lnTo>
                    <a:lnTo>
                      <a:pt x="3660" y="378"/>
                    </a:lnTo>
                    <a:lnTo>
                      <a:pt x="3768" y="378"/>
                    </a:lnTo>
                    <a:lnTo>
                      <a:pt x="3768" y="390"/>
                    </a:lnTo>
                    <a:lnTo>
                      <a:pt x="3762" y="396"/>
                    </a:lnTo>
                    <a:lnTo>
                      <a:pt x="3762" y="408"/>
                    </a:lnTo>
                    <a:lnTo>
                      <a:pt x="3708" y="450"/>
                    </a:lnTo>
                    <a:lnTo>
                      <a:pt x="3732" y="456"/>
                    </a:lnTo>
                    <a:lnTo>
                      <a:pt x="3720" y="468"/>
                    </a:lnTo>
                    <a:lnTo>
                      <a:pt x="3714" y="468"/>
                    </a:lnTo>
                    <a:lnTo>
                      <a:pt x="3708" y="474"/>
                    </a:lnTo>
                    <a:lnTo>
                      <a:pt x="3708" y="480"/>
                    </a:lnTo>
                    <a:lnTo>
                      <a:pt x="3726" y="480"/>
                    </a:lnTo>
                    <a:lnTo>
                      <a:pt x="3738" y="474"/>
                    </a:lnTo>
                    <a:lnTo>
                      <a:pt x="3744" y="474"/>
                    </a:lnTo>
                    <a:lnTo>
                      <a:pt x="3756" y="468"/>
                    </a:lnTo>
                    <a:lnTo>
                      <a:pt x="3756" y="480"/>
                    </a:lnTo>
                    <a:lnTo>
                      <a:pt x="3792" y="480"/>
                    </a:lnTo>
                    <a:lnTo>
                      <a:pt x="3810" y="474"/>
                    </a:lnTo>
                    <a:lnTo>
                      <a:pt x="3822" y="468"/>
                    </a:lnTo>
                    <a:lnTo>
                      <a:pt x="3840" y="468"/>
                    </a:lnTo>
                    <a:lnTo>
                      <a:pt x="3846" y="462"/>
                    </a:lnTo>
                    <a:lnTo>
                      <a:pt x="3852" y="462"/>
                    </a:lnTo>
                    <a:lnTo>
                      <a:pt x="3858" y="486"/>
                    </a:lnTo>
                    <a:lnTo>
                      <a:pt x="3924" y="480"/>
                    </a:lnTo>
                    <a:lnTo>
                      <a:pt x="4002" y="498"/>
                    </a:lnTo>
                    <a:lnTo>
                      <a:pt x="4098" y="486"/>
                    </a:lnTo>
                    <a:lnTo>
                      <a:pt x="4128" y="468"/>
                    </a:lnTo>
                    <a:lnTo>
                      <a:pt x="4122" y="474"/>
                    </a:lnTo>
                    <a:lnTo>
                      <a:pt x="4122" y="486"/>
                    </a:lnTo>
                    <a:lnTo>
                      <a:pt x="4260" y="486"/>
                    </a:lnTo>
                    <a:lnTo>
                      <a:pt x="4272" y="468"/>
                    </a:lnTo>
                    <a:lnTo>
                      <a:pt x="4338" y="438"/>
                    </a:lnTo>
                    <a:lnTo>
                      <a:pt x="4320" y="432"/>
                    </a:lnTo>
                    <a:lnTo>
                      <a:pt x="4320" y="420"/>
                    </a:lnTo>
                    <a:lnTo>
                      <a:pt x="4314" y="420"/>
                    </a:lnTo>
                    <a:lnTo>
                      <a:pt x="4308" y="414"/>
                    </a:lnTo>
                    <a:lnTo>
                      <a:pt x="4290" y="414"/>
                    </a:lnTo>
                    <a:lnTo>
                      <a:pt x="4278" y="408"/>
                    </a:lnTo>
                    <a:lnTo>
                      <a:pt x="4260" y="408"/>
                    </a:lnTo>
                    <a:lnTo>
                      <a:pt x="4242" y="402"/>
                    </a:lnTo>
                    <a:lnTo>
                      <a:pt x="4206" y="402"/>
                    </a:lnTo>
                    <a:lnTo>
                      <a:pt x="4164" y="414"/>
                    </a:lnTo>
                    <a:lnTo>
                      <a:pt x="4116" y="420"/>
                    </a:lnTo>
                    <a:lnTo>
                      <a:pt x="4074" y="426"/>
                    </a:lnTo>
                    <a:lnTo>
                      <a:pt x="4038" y="438"/>
                    </a:lnTo>
                    <a:lnTo>
                      <a:pt x="4026" y="438"/>
                    </a:lnTo>
                    <a:lnTo>
                      <a:pt x="4014" y="432"/>
                    </a:lnTo>
                    <a:lnTo>
                      <a:pt x="4008" y="426"/>
                    </a:lnTo>
                    <a:lnTo>
                      <a:pt x="3996" y="420"/>
                    </a:lnTo>
                    <a:lnTo>
                      <a:pt x="3984" y="420"/>
                    </a:lnTo>
                    <a:lnTo>
                      <a:pt x="3972" y="426"/>
                    </a:lnTo>
                    <a:lnTo>
                      <a:pt x="3960" y="426"/>
                    </a:lnTo>
                    <a:lnTo>
                      <a:pt x="3948" y="432"/>
                    </a:lnTo>
                    <a:lnTo>
                      <a:pt x="3942" y="438"/>
                    </a:lnTo>
                    <a:lnTo>
                      <a:pt x="3936" y="438"/>
                    </a:lnTo>
                    <a:lnTo>
                      <a:pt x="3912" y="414"/>
                    </a:lnTo>
                    <a:lnTo>
                      <a:pt x="3894" y="426"/>
                    </a:lnTo>
                    <a:lnTo>
                      <a:pt x="3864" y="420"/>
                    </a:lnTo>
                    <a:lnTo>
                      <a:pt x="3894" y="408"/>
                    </a:lnTo>
                    <a:lnTo>
                      <a:pt x="3876" y="396"/>
                    </a:lnTo>
                    <a:lnTo>
                      <a:pt x="3822" y="408"/>
                    </a:lnTo>
                    <a:lnTo>
                      <a:pt x="3858" y="396"/>
                    </a:lnTo>
                    <a:lnTo>
                      <a:pt x="3858" y="390"/>
                    </a:lnTo>
                    <a:lnTo>
                      <a:pt x="3924" y="384"/>
                    </a:lnTo>
                    <a:lnTo>
                      <a:pt x="3888" y="372"/>
                    </a:lnTo>
                    <a:lnTo>
                      <a:pt x="3870" y="372"/>
                    </a:lnTo>
                    <a:lnTo>
                      <a:pt x="3876" y="366"/>
                    </a:lnTo>
                    <a:lnTo>
                      <a:pt x="3876" y="360"/>
                    </a:lnTo>
                    <a:lnTo>
                      <a:pt x="3870" y="354"/>
                    </a:lnTo>
                    <a:lnTo>
                      <a:pt x="3840" y="354"/>
                    </a:lnTo>
                    <a:lnTo>
                      <a:pt x="3822" y="360"/>
                    </a:lnTo>
                    <a:lnTo>
                      <a:pt x="3804" y="360"/>
                    </a:lnTo>
                    <a:lnTo>
                      <a:pt x="3786" y="366"/>
                    </a:lnTo>
                    <a:lnTo>
                      <a:pt x="3774" y="354"/>
                    </a:lnTo>
                    <a:lnTo>
                      <a:pt x="3762" y="348"/>
                    </a:lnTo>
                    <a:lnTo>
                      <a:pt x="3756" y="342"/>
                    </a:lnTo>
                    <a:lnTo>
                      <a:pt x="3744" y="336"/>
                    </a:lnTo>
                    <a:lnTo>
                      <a:pt x="3738" y="336"/>
                    </a:lnTo>
                    <a:close/>
                    <a:moveTo>
                      <a:pt x="3264" y="420"/>
                    </a:moveTo>
                    <a:lnTo>
                      <a:pt x="3282" y="420"/>
                    </a:lnTo>
                    <a:lnTo>
                      <a:pt x="3300" y="426"/>
                    </a:lnTo>
                    <a:lnTo>
                      <a:pt x="3318" y="426"/>
                    </a:lnTo>
                    <a:lnTo>
                      <a:pt x="3330" y="432"/>
                    </a:lnTo>
                    <a:lnTo>
                      <a:pt x="3342" y="432"/>
                    </a:lnTo>
                    <a:lnTo>
                      <a:pt x="3330" y="444"/>
                    </a:lnTo>
                    <a:lnTo>
                      <a:pt x="3324" y="444"/>
                    </a:lnTo>
                    <a:lnTo>
                      <a:pt x="3324" y="456"/>
                    </a:lnTo>
                    <a:lnTo>
                      <a:pt x="3438" y="456"/>
                    </a:lnTo>
                    <a:lnTo>
                      <a:pt x="3462" y="444"/>
                    </a:lnTo>
                    <a:lnTo>
                      <a:pt x="3462" y="432"/>
                    </a:lnTo>
                    <a:lnTo>
                      <a:pt x="3468" y="426"/>
                    </a:lnTo>
                    <a:lnTo>
                      <a:pt x="3480" y="426"/>
                    </a:lnTo>
                    <a:lnTo>
                      <a:pt x="3492" y="420"/>
                    </a:lnTo>
                    <a:lnTo>
                      <a:pt x="3504" y="420"/>
                    </a:lnTo>
                    <a:lnTo>
                      <a:pt x="3510" y="414"/>
                    </a:lnTo>
                    <a:lnTo>
                      <a:pt x="3510" y="408"/>
                    </a:lnTo>
                    <a:lnTo>
                      <a:pt x="3522" y="396"/>
                    </a:lnTo>
                    <a:lnTo>
                      <a:pt x="3534" y="390"/>
                    </a:lnTo>
                    <a:lnTo>
                      <a:pt x="3540" y="384"/>
                    </a:lnTo>
                    <a:lnTo>
                      <a:pt x="3552" y="378"/>
                    </a:lnTo>
                    <a:lnTo>
                      <a:pt x="3552" y="372"/>
                    </a:lnTo>
                    <a:lnTo>
                      <a:pt x="3546" y="366"/>
                    </a:lnTo>
                    <a:lnTo>
                      <a:pt x="3534" y="360"/>
                    </a:lnTo>
                    <a:lnTo>
                      <a:pt x="3510" y="360"/>
                    </a:lnTo>
                    <a:lnTo>
                      <a:pt x="3504" y="366"/>
                    </a:lnTo>
                    <a:lnTo>
                      <a:pt x="3492" y="366"/>
                    </a:lnTo>
                    <a:lnTo>
                      <a:pt x="3486" y="360"/>
                    </a:lnTo>
                    <a:lnTo>
                      <a:pt x="3474" y="360"/>
                    </a:lnTo>
                    <a:lnTo>
                      <a:pt x="3462" y="354"/>
                    </a:lnTo>
                    <a:lnTo>
                      <a:pt x="3450" y="354"/>
                    </a:lnTo>
                    <a:lnTo>
                      <a:pt x="3432" y="348"/>
                    </a:lnTo>
                    <a:lnTo>
                      <a:pt x="3426" y="354"/>
                    </a:lnTo>
                    <a:lnTo>
                      <a:pt x="3420" y="354"/>
                    </a:lnTo>
                    <a:lnTo>
                      <a:pt x="3414" y="366"/>
                    </a:lnTo>
                    <a:lnTo>
                      <a:pt x="3414" y="396"/>
                    </a:lnTo>
                    <a:lnTo>
                      <a:pt x="3396" y="378"/>
                    </a:lnTo>
                    <a:lnTo>
                      <a:pt x="3384" y="372"/>
                    </a:lnTo>
                    <a:lnTo>
                      <a:pt x="3366" y="372"/>
                    </a:lnTo>
                    <a:lnTo>
                      <a:pt x="3354" y="384"/>
                    </a:lnTo>
                    <a:lnTo>
                      <a:pt x="3348" y="396"/>
                    </a:lnTo>
                    <a:lnTo>
                      <a:pt x="3330" y="414"/>
                    </a:lnTo>
                    <a:lnTo>
                      <a:pt x="3324" y="414"/>
                    </a:lnTo>
                    <a:lnTo>
                      <a:pt x="3300" y="366"/>
                    </a:lnTo>
                    <a:lnTo>
                      <a:pt x="3288" y="360"/>
                    </a:lnTo>
                    <a:lnTo>
                      <a:pt x="3258" y="360"/>
                    </a:lnTo>
                    <a:lnTo>
                      <a:pt x="3246" y="366"/>
                    </a:lnTo>
                    <a:lnTo>
                      <a:pt x="3240" y="372"/>
                    </a:lnTo>
                    <a:lnTo>
                      <a:pt x="3240" y="396"/>
                    </a:lnTo>
                    <a:lnTo>
                      <a:pt x="3246" y="408"/>
                    </a:lnTo>
                    <a:lnTo>
                      <a:pt x="3258" y="414"/>
                    </a:lnTo>
                    <a:lnTo>
                      <a:pt x="3264" y="420"/>
                    </a:lnTo>
                    <a:close/>
                    <a:moveTo>
                      <a:pt x="3720" y="288"/>
                    </a:moveTo>
                    <a:lnTo>
                      <a:pt x="3726" y="288"/>
                    </a:lnTo>
                    <a:lnTo>
                      <a:pt x="3732" y="294"/>
                    </a:lnTo>
                    <a:lnTo>
                      <a:pt x="3738" y="306"/>
                    </a:lnTo>
                    <a:lnTo>
                      <a:pt x="3768" y="306"/>
                    </a:lnTo>
                    <a:lnTo>
                      <a:pt x="3780" y="300"/>
                    </a:lnTo>
                    <a:lnTo>
                      <a:pt x="3834" y="300"/>
                    </a:lnTo>
                    <a:lnTo>
                      <a:pt x="3834" y="294"/>
                    </a:lnTo>
                    <a:lnTo>
                      <a:pt x="3828" y="294"/>
                    </a:lnTo>
                    <a:lnTo>
                      <a:pt x="3822" y="288"/>
                    </a:lnTo>
                    <a:lnTo>
                      <a:pt x="3810" y="288"/>
                    </a:lnTo>
                    <a:lnTo>
                      <a:pt x="3804" y="282"/>
                    </a:lnTo>
                    <a:lnTo>
                      <a:pt x="3792" y="282"/>
                    </a:lnTo>
                    <a:lnTo>
                      <a:pt x="3804" y="270"/>
                    </a:lnTo>
                    <a:lnTo>
                      <a:pt x="3816" y="264"/>
                    </a:lnTo>
                    <a:lnTo>
                      <a:pt x="3822" y="264"/>
                    </a:lnTo>
                    <a:lnTo>
                      <a:pt x="3828" y="258"/>
                    </a:lnTo>
                    <a:lnTo>
                      <a:pt x="3822" y="258"/>
                    </a:lnTo>
                    <a:lnTo>
                      <a:pt x="3810" y="252"/>
                    </a:lnTo>
                    <a:lnTo>
                      <a:pt x="3738" y="228"/>
                    </a:lnTo>
                    <a:lnTo>
                      <a:pt x="3732" y="228"/>
                    </a:lnTo>
                    <a:lnTo>
                      <a:pt x="3726" y="234"/>
                    </a:lnTo>
                    <a:lnTo>
                      <a:pt x="3714" y="240"/>
                    </a:lnTo>
                    <a:lnTo>
                      <a:pt x="3702" y="240"/>
                    </a:lnTo>
                    <a:lnTo>
                      <a:pt x="3690" y="252"/>
                    </a:lnTo>
                    <a:lnTo>
                      <a:pt x="3690" y="258"/>
                    </a:lnTo>
                    <a:lnTo>
                      <a:pt x="3696" y="264"/>
                    </a:lnTo>
                    <a:lnTo>
                      <a:pt x="3702" y="276"/>
                    </a:lnTo>
                    <a:lnTo>
                      <a:pt x="3714" y="282"/>
                    </a:lnTo>
                    <a:lnTo>
                      <a:pt x="3720" y="288"/>
                    </a:lnTo>
                    <a:close/>
                    <a:moveTo>
                      <a:pt x="3288" y="504"/>
                    </a:moveTo>
                    <a:lnTo>
                      <a:pt x="3270" y="504"/>
                    </a:lnTo>
                    <a:lnTo>
                      <a:pt x="3234" y="510"/>
                    </a:lnTo>
                    <a:lnTo>
                      <a:pt x="3186" y="516"/>
                    </a:lnTo>
                    <a:lnTo>
                      <a:pt x="3144" y="528"/>
                    </a:lnTo>
                    <a:lnTo>
                      <a:pt x="3132" y="534"/>
                    </a:lnTo>
                    <a:lnTo>
                      <a:pt x="3126" y="540"/>
                    </a:lnTo>
                    <a:lnTo>
                      <a:pt x="3132" y="540"/>
                    </a:lnTo>
                    <a:lnTo>
                      <a:pt x="3150" y="558"/>
                    </a:lnTo>
                    <a:lnTo>
                      <a:pt x="3156" y="570"/>
                    </a:lnTo>
                    <a:lnTo>
                      <a:pt x="3156" y="576"/>
                    </a:lnTo>
                    <a:lnTo>
                      <a:pt x="3138" y="582"/>
                    </a:lnTo>
                    <a:lnTo>
                      <a:pt x="3120" y="570"/>
                    </a:lnTo>
                    <a:lnTo>
                      <a:pt x="3090" y="564"/>
                    </a:lnTo>
                    <a:lnTo>
                      <a:pt x="3048" y="570"/>
                    </a:lnTo>
                    <a:lnTo>
                      <a:pt x="3066" y="606"/>
                    </a:lnTo>
                    <a:lnTo>
                      <a:pt x="3072" y="612"/>
                    </a:lnTo>
                    <a:lnTo>
                      <a:pt x="3084" y="618"/>
                    </a:lnTo>
                    <a:lnTo>
                      <a:pt x="3102" y="624"/>
                    </a:lnTo>
                    <a:lnTo>
                      <a:pt x="3114" y="630"/>
                    </a:lnTo>
                    <a:lnTo>
                      <a:pt x="3120" y="642"/>
                    </a:lnTo>
                    <a:lnTo>
                      <a:pt x="3120" y="654"/>
                    </a:lnTo>
                    <a:lnTo>
                      <a:pt x="3126" y="666"/>
                    </a:lnTo>
                    <a:lnTo>
                      <a:pt x="3126" y="678"/>
                    </a:lnTo>
                    <a:lnTo>
                      <a:pt x="3144" y="678"/>
                    </a:lnTo>
                    <a:lnTo>
                      <a:pt x="3228" y="666"/>
                    </a:lnTo>
                    <a:lnTo>
                      <a:pt x="3264" y="660"/>
                    </a:lnTo>
                    <a:lnTo>
                      <a:pt x="3276" y="654"/>
                    </a:lnTo>
                    <a:lnTo>
                      <a:pt x="3282" y="642"/>
                    </a:lnTo>
                    <a:lnTo>
                      <a:pt x="3288" y="624"/>
                    </a:lnTo>
                    <a:lnTo>
                      <a:pt x="3300" y="600"/>
                    </a:lnTo>
                    <a:lnTo>
                      <a:pt x="3300" y="588"/>
                    </a:lnTo>
                    <a:lnTo>
                      <a:pt x="3228" y="576"/>
                    </a:lnTo>
                    <a:lnTo>
                      <a:pt x="3240" y="570"/>
                    </a:lnTo>
                    <a:lnTo>
                      <a:pt x="3348" y="534"/>
                    </a:lnTo>
                    <a:lnTo>
                      <a:pt x="3360" y="528"/>
                    </a:lnTo>
                    <a:lnTo>
                      <a:pt x="3354" y="522"/>
                    </a:lnTo>
                    <a:lnTo>
                      <a:pt x="3342" y="516"/>
                    </a:lnTo>
                    <a:lnTo>
                      <a:pt x="3324" y="510"/>
                    </a:lnTo>
                    <a:lnTo>
                      <a:pt x="3312" y="510"/>
                    </a:lnTo>
                    <a:lnTo>
                      <a:pt x="3300" y="504"/>
                    </a:lnTo>
                    <a:lnTo>
                      <a:pt x="3288" y="504"/>
                    </a:lnTo>
                    <a:close/>
                    <a:moveTo>
                      <a:pt x="2898" y="744"/>
                    </a:moveTo>
                    <a:lnTo>
                      <a:pt x="2880" y="738"/>
                    </a:lnTo>
                    <a:lnTo>
                      <a:pt x="2796" y="738"/>
                    </a:lnTo>
                    <a:lnTo>
                      <a:pt x="2874" y="696"/>
                    </a:lnTo>
                    <a:lnTo>
                      <a:pt x="2880" y="684"/>
                    </a:lnTo>
                    <a:lnTo>
                      <a:pt x="2886" y="654"/>
                    </a:lnTo>
                    <a:lnTo>
                      <a:pt x="2898" y="624"/>
                    </a:lnTo>
                    <a:lnTo>
                      <a:pt x="2898" y="588"/>
                    </a:lnTo>
                    <a:lnTo>
                      <a:pt x="2880" y="570"/>
                    </a:lnTo>
                    <a:lnTo>
                      <a:pt x="2850" y="570"/>
                    </a:lnTo>
                    <a:lnTo>
                      <a:pt x="2814" y="576"/>
                    </a:lnTo>
                    <a:lnTo>
                      <a:pt x="2796" y="582"/>
                    </a:lnTo>
                    <a:lnTo>
                      <a:pt x="2784" y="588"/>
                    </a:lnTo>
                    <a:lnTo>
                      <a:pt x="2784" y="594"/>
                    </a:lnTo>
                    <a:lnTo>
                      <a:pt x="2766" y="612"/>
                    </a:lnTo>
                    <a:lnTo>
                      <a:pt x="2760" y="630"/>
                    </a:lnTo>
                    <a:lnTo>
                      <a:pt x="2736" y="654"/>
                    </a:lnTo>
                    <a:lnTo>
                      <a:pt x="2718" y="666"/>
                    </a:lnTo>
                    <a:lnTo>
                      <a:pt x="2706" y="672"/>
                    </a:lnTo>
                    <a:lnTo>
                      <a:pt x="2700" y="672"/>
                    </a:lnTo>
                    <a:lnTo>
                      <a:pt x="2694" y="666"/>
                    </a:lnTo>
                    <a:lnTo>
                      <a:pt x="2694" y="660"/>
                    </a:lnTo>
                    <a:lnTo>
                      <a:pt x="2700" y="654"/>
                    </a:lnTo>
                    <a:lnTo>
                      <a:pt x="2706" y="642"/>
                    </a:lnTo>
                    <a:lnTo>
                      <a:pt x="2712" y="636"/>
                    </a:lnTo>
                    <a:lnTo>
                      <a:pt x="2718" y="624"/>
                    </a:lnTo>
                    <a:lnTo>
                      <a:pt x="2718" y="612"/>
                    </a:lnTo>
                    <a:lnTo>
                      <a:pt x="2724" y="606"/>
                    </a:lnTo>
                    <a:lnTo>
                      <a:pt x="2724" y="600"/>
                    </a:lnTo>
                    <a:lnTo>
                      <a:pt x="2706" y="594"/>
                    </a:lnTo>
                    <a:lnTo>
                      <a:pt x="2676" y="588"/>
                    </a:lnTo>
                    <a:lnTo>
                      <a:pt x="2628" y="588"/>
                    </a:lnTo>
                    <a:lnTo>
                      <a:pt x="2622" y="606"/>
                    </a:lnTo>
                    <a:lnTo>
                      <a:pt x="2610" y="612"/>
                    </a:lnTo>
                    <a:lnTo>
                      <a:pt x="2586" y="618"/>
                    </a:lnTo>
                    <a:lnTo>
                      <a:pt x="2550" y="624"/>
                    </a:lnTo>
                    <a:lnTo>
                      <a:pt x="2508" y="630"/>
                    </a:lnTo>
                    <a:lnTo>
                      <a:pt x="2490" y="630"/>
                    </a:lnTo>
                    <a:lnTo>
                      <a:pt x="2496" y="624"/>
                    </a:lnTo>
                    <a:lnTo>
                      <a:pt x="2508" y="618"/>
                    </a:lnTo>
                    <a:lnTo>
                      <a:pt x="2520" y="618"/>
                    </a:lnTo>
                    <a:lnTo>
                      <a:pt x="2538" y="612"/>
                    </a:lnTo>
                    <a:lnTo>
                      <a:pt x="2550" y="606"/>
                    </a:lnTo>
                    <a:lnTo>
                      <a:pt x="2586" y="594"/>
                    </a:lnTo>
                    <a:lnTo>
                      <a:pt x="2598" y="588"/>
                    </a:lnTo>
                    <a:lnTo>
                      <a:pt x="2604" y="588"/>
                    </a:lnTo>
                    <a:lnTo>
                      <a:pt x="2604" y="582"/>
                    </a:lnTo>
                    <a:lnTo>
                      <a:pt x="2592" y="576"/>
                    </a:lnTo>
                    <a:lnTo>
                      <a:pt x="2556" y="576"/>
                    </a:lnTo>
                    <a:lnTo>
                      <a:pt x="2496" y="594"/>
                    </a:lnTo>
                    <a:lnTo>
                      <a:pt x="2460" y="600"/>
                    </a:lnTo>
                    <a:lnTo>
                      <a:pt x="2466" y="594"/>
                    </a:lnTo>
                    <a:lnTo>
                      <a:pt x="2478" y="588"/>
                    </a:lnTo>
                    <a:lnTo>
                      <a:pt x="2490" y="576"/>
                    </a:lnTo>
                    <a:lnTo>
                      <a:pt x="2502" y="570"/>
                    </a:lnTo>
                    <a:lnTo>
                      <a:pt x="2514" y="558"/>
                    </a:lnTo>
                    <a:lnTo>
                      <a:pt x="2508" y="558"/>
                    </a:lnTo>
                    <a:lnTo>
                      <a:pt x="2508" y="552"/>
                    </a:lnTo>
                    <a:lnTo>
                      <a:pt x="2496" y="552"/>
                    </a:lnTo>
                    <a:lnTo>
                      <a:pt x="2346" y="600"/>
                    </a:lnTo>
                    <a:lnTo>
                      <a:pt x="2328" y="600"/>
                    </a:lnTo>
                    <a:lnTo>
                      <a:pt x="2244" y="624"/>
                    </a:lnTo>
                    <a:lnTo>
                      <a:pt x="2250" y="642"/>
                    </a:lnTo>
                    <a:lnTo>
                      <a:pt x="2190" y="660"/>
                    </a:lnTo>
                    <a:lnTo>
                      <a:pt x="2172" y="678"/>
                    </a:lnTo>
                    <a:lnTo>
                      <a:pt x="2202" y="690"/>
                    </a:lnTo>
                    <a:lnTo>
                      <a:pt x="2208" y="684"/>
                    </a:lnTo>
                    <a:lnTo>
                      <a:pt x="2220" y="678"/>
                    </a:lnTo>
                    <a:lnTo>
                      <a:pt x="2238" y="678"/>
                    </a:lnTo>
                    <a:lnTo>
                      <a:pt x="2244" y="684"/>
                    </a:lnTo>
                    <a:lnTo>
                      <a:pt x="2244" y="690"/>
                    </a:lnTo>
                    <a:lnTo>
                      <a:pt x="2238" y="696"/>
                    </a:lnTo>
                    <a:lnTo>
                      <a:pt x="2226" y="696"/>
                    </a:lnTo>
                    <a:lnTo>
                      <a:pt x="2208" y="702"/>
                    </a:lnTo>
                    <a:lnTo>
                      <a:pt x="2196" y="702"/>
                    </a:lnTo>
                    <a:lnTo>
                      <a:pt x="2160" y="720"/>
                    </a:lnTo>
                    <a:lnTo>
                      <a:pt x="2166" y="732"/>
                    </a:lnTo>
                    <a:lnTo>
                      <a:pt x="2196" y="732"/>
                    </a:lnTo>
                    <a:lnTo>
                      <a:pt x="2238" y="738"/>
                    </a:lnTo>
                    <a:lnTo>
                      <a:pt x="2322" y="738"/>
                    </a:lnTo>
                    <a:lnTo>
                      <a:pt x="2352" y="744"/>
                    </a:lnTo>
                    <a:lnTo>
                      <a:pt x="2352" y="750"/>
                    </a:lnTo>
                    <a:lnTo>
                      <a:pt x="2322" y="762"/>
                    </a:lnTo>
                    <a:lnTo>
                      <a:pt x="2280" y="762"/>
                    </a:lnTo>
                    <a:lnTo>
                      <a:pt x="2172" y="774"/>
                    </a:lnTo>
                    <a:lnTo>
                      <a:pt x="2136" y="774"/>
                    </a:lnTo>
                    <a:lnTo>
                      <a:pt x="2112" y="786"/>
                    </a:lnTo>
                    <a:lnTo>
                      <a:pt x="2106" y="792"/>
                    </a:lnTo>
                    <a:lnTo>
                      <a:pt x="2118" y="804"/>
                    </a:lnTo>
                    <a:lnTo>
                      <a:pt x="2130" y="810"/>
                    </a:lnTo>
                    <a:lnTo>
                      <a:pt x="2148" y="810"/>
                    </a:lnTo>
                    <a:lnTo>
                      <a:pt x="2160" y="816"/>
                    </a:lnTo>
                    <a:lnTo>
                      <a:pt x="2178" y="822"/>
                    </a:lnTo>
                    <a:lnTo>
                      <a:pt x="2190" y="828"/>
                    </a:lnTo>
                    <a:lnTo>
                      <a:pt x="2190" y="834"/>
                    </a:lnTo>
                    <a:lnTo>
                      <a:pt x="2184" y="840"/>
                    </a:lnTo>
                    <a:lnTo>
                      <a:pt x="2172" y="840"/>
                    </a:lnTo>
                    <a:lnTo>
                      <a:pt x="2154" y="858"/>
                    </a:lnTo>
                    <a:lnTo>
                      <a:pt x="2166" y="870"/>
                    </a:lnTo>
                    <a:lnTo>
                      <a:pt x="2322" y="870"/>
                    </a:lnTo>
                    <a:lnTo>
                      <a:pt x="2370" y="864"/>
                    </a:lnTo>
                    <a:lnTo>
                      <a:pt x="2436" y="858"/>
                    </a:lnTo>
                    <a:lnTo>
                      <a:pt x="2508" y="846"/>
                    </a:lnTo>
                    <a:lnTo>
                      <a:pt x="2574" y="840"/>
                    </a:lnTo>
                    <a:lnTo>
                      <a:pt x="2616" y="828"/>
                    </a:lnTo>
                    <a:lnTo>
                      <a:pt x="2652" y="828"/>
                    </a:lnTo>
                    <a:lnTo>
                      <a:pt x="2736" y="864"/>
                    </a:lnTo>
                    <a:lnTo>
                      <a:pt x="2778" y="876"/>
                    </a:lnTo>
                    <a:lnTo>
                      <a:pt x="2796" y="876"/>
                    </a:lnTo>
                    <a:lnTo>
                      <a:pt x="2814" y="870"/>
                    </a:lnTo>
                    <a:lnTo>
                      <a:pt x="2832" y="852"/>
                    </a:lnTo>
                    <a:lnTo>
                      <a:pt x="2838" y="840"/>
                    </a:lnTo>
                    <a:lnTo>
                      <a:pt x="2844" y="834"/>
                    </a:lnTo>
                    <a:lnTo>
                      <a:pt x="2844" y="822"/>
                    </a:lnTo>
                    <a:lnTo>
                      <a:pt x="2766" y="822"/>
                    </a:lnTo>
                    <a:lnTo>
                      <a:pt x="2802" y="798"/>
                    </a:lnTo>
                    <a:lnTo>
                      <a:pt x="2850" y="798"/>
                    </a:lnTo>
                    <a:lnTo>
                      <a:pt x="2898" y="792"/>
                    </a:lnTo>
                    <a:lnTo>
                      <a:pt x="2910" y="786"/>
                    </a:lnTo>
                    <a:lnTo>
                      <a:pt x="2916" y="786"/>
                    </a:lnTo>
                    <a:lnTo>
                      <a:pt x="2922" y="780"/>
                    </a:lnTo>
                    <a:lnTo>
                      <a:pt x="2916" y="768"/>
                    </a:lnTo>
                    <a:lnTo>
                      <a:pt x="2898" y="750"/>
                    </a:lnTo>
                    <a:lnTo>
                      <a:pt x="2898" y="744"/>
                    </a:lnTo>
                    <a:close/>
                    <a:moveTo>
                      <a:pt x="2868" y="882"/>
                    </a:moveTo>
                    <a:lnTo>
                      <a:pt x="2886" y="882"/>
                    </a:lnTo>
                    <a:lnTo>
                      <a:pt x="2904" y="876"/>
                    </a:lnTo>
                    <a:lnTo>
                      <a:pt x="2910" y="870"/>
                    </a:lnTo>
                    <a:lnTo>
                      <a:pt x="2910" y="864"/>
                    </a:lnTo>
                    <a:lnTo>
                      <a:pt x="2904" y="858"/>
                    </a:lnTo>
                    <a:lnTo>
                      <a:pt x="2880" y="858"/>
                    </a:lnTo>
                    <a:lnTo>
                      <a:pt x="2868" y="870"/>
                    </a:lnTo>
                    <a:lnTo>
                      <a:pt x="2868" y="882"/>
                    </a:lnTo>
                    <a:close/>
                    <a:moveTo>
                      <a:pt x="3276" y="330"/>
                    </a:moveTo>
                    <a:lnTo>
                      <a:pt x="3288" y="330"/>
                    </a:lnTo>
                    <a:lnTo>
                      <a:pt x="3294" y="324"/>
                    </a:lnTo>
                    <a:lnTo>
                      <a:pt x="3300" y="312"/>
                    </a:lnTo>
                    <a:lnTo>
                      <a:pt x="3300" y="306"/>
                    </a:lnTo>
                    <a:lnTo>
                      <a:pt x="3294" y="294"/>
                    </a:lnTo>
                    <a:lnTo>
                      <a:pt x="3288" y="288"/>
                    </a:lnTo>
                    <a:lnTo>
                      <a:pt x="3276" y="288"/>
                    </a:lnTo>
                    <a:lnTo>
                      <a:pt x="3270" y="300"/>
                    </a:lnTo>
                    <a:lnTo>
                      <a:pt x="3264" y="306"/>
                    </a:lnTo>
                    <a:lnTo>
                      <a:pt x="3264" y="324"/>
                    </a:lnTo>
                    <a:lnTo>
                      <a:pt x="3270" y="330"/>
                    </a:lnTo>
                    <a:lnTo>
                      <a:pt x="3276" y="330"/>
                    </a:lnTo>
                    <a:close/>
                    <a:moveTo>
                      <a:pt x="3462" y="228"/>
                    </a:moveTo>
                    <a:lnTo>
                      <a:pt x="3450" y="240"/>
                    </a:lnTo>
                    <a:lnTo>
                      <a:pt x="3450" y="252"/>
                    </a:lnTo>
                    <a:lnTo>
                      <a:pt x="3456" y="258"/>
                    </a:lnTo>
                    <a:lnTo>
                      <a:pt x="3528" y="258"/>
                    </a:lnTo>
                    <a:lnTo>
                      <a:pt x="3546" y="276"/>
                    </a:lnTo>
                    <a:lnTo>
                      <a:pt x="3558" y="282"/>
                    </a:lnTo>
                    <a:lnTo>
                      <a:pt x="3588" y="282"/>
                    </a:lnTo>
                    <a:lnTo>
                      <a:pt x="3612" y="270"/>
                    </a:lnTo>
                    <a:lnTo>
                      <a:pt x="3618" y="264"/>
                    </a:lnTo>
                    <a:lnTo>
                      <a:pt x="3606" y="252"/>
                    </a:lnTo>
                    <a:lnTo>
                      <a:pt x="3636" y="246"/>
                    </a:lnTo>
                    <a:lnTo>
                      <a:pt x="3594" y="210"/>
                    </a:lnTo>
                    <a:lnTo>
                      <a:pt x="3552" y="216"/>
                    </a:lnTo>
                    <a:lnTo>
                      <a:pt x="3534" y="198"/>
                    </a:lnTo>
                    <a:lnTo>
                      <a:pt x="3450" y="198"/>
                    </a:lnTo>
                    <a:lnTo>
                      <a:pt x="3438" y="204"/>
                    </a:lnTo>
                    <a:lnTo>
                      <a:pt x="3426" y="204"/>
                    </a:lnTo>
                    <a:lnTo>
                      <a:pt x="3420" y="210"/>
                    </a:lnTo>
                    <a:lnTo>
                      <a:pt x="3438" y="228"/>
                    </a:lnTo>
                    <a:lnTo>
                      <a:pt x="3462" y="228"/>
                    </a:lnTo>
                    <a:close/>
                    <a:moveTo>
                      <a:pt x="3432" y="1302"/>
                    </a:moveTo>
                    <a:lnTo>
                      <a:pt x="3408" y="1326"/>
                    </a:lnTo>
                    <a:lnTo>
                      <a:pt x="3408" y="1344"/>
                    </a:lnTo>
                    <a:lnTo>
                      <a:pt x="3438" y="1344"/>
                    </a:lnTo>
                    <a:lnTo>
                      <a:pt x="3462" y="1332"/>
                    </a:lnTo>
                    <a:lnTo>
                      <a:pt x="3468" y="1332"/>
                    </a:lnTo>
                    <a:lnTo>
                      <a:pt x="3480" y="1326"/>
                    </a:lnTo>
                    <a:lnTo>
                      <a:pt x="3486" y="1326"/>
                    </a:lnTo>
                    <a:lnTo>
                      <a:pt x="3504" y="1308"/>
                    </a:lnTo>
                    <a:lnTo>
                      <a:pt x="3516" y="1290"/>
                    </a:lnTo>
                    <a:lnTo>
                      <a:pt x="3516" y="1266"/>
                    </a:lnTo>
                    <a:lnTo>
                      <a:pt x="3510" y="1260"/>
                    </a:lnTo>
                    <a:lnTo>
                      <a:pt x="3498" y="1260"/>
                    </a:lnTo>
                    <a:lnTo>
                      <a:pt x="3480" y="1266"/>
                    </a:lnTo>
                    <a:lnTo>
                      <a:pt x="3432" y="1302"/>
                    </a:lnTo>
                    <a:close/>
                    <a:moveTo>
                      <a:pt x="4416" y="1392"/>
                    </a:moveTo>
                    <a:lnTo>
                      <a:pt x="4428" y="1380"/>
                    </a:lnTo>
                    <a:lnTo>
                      <a:pt x="4428" y="1374"/>
                    </a:lnTo>
                    <a:lnTo>
                      <a:pt x="4386" y="1374"/>
                    </a:lnTo>
                    <a:lnTo>
                      <a:pt x="4386" y="1380"/>
                    </a:lnTo>
                    <a:lnTo>
                      <a:pt x="4404" y="1398"/>
                    </a:lnTo>
                    <a:lnTo>
                      <a:pt x="4416" y="1392"/>
                    </a:lnTo>
                    <a:close/>
                    <a:moveTo>
                      <a:pt x="3120" y="2034"/>
                    </a:moveTo>
                    <a:lnTo>
                      <a:pt x="3132" y="2034"/>
                    </a:lnTo>
                    <a:lnTo>
                      <a:pt x="3138" y="2028"/>
                    </a:lnTo>
                    <a:lnTo>
                      <a:pt x="3132" y="2022"/>
                    </a:lnTo>
                    <a:lnTo>
                      <a:pt x="3120" y="2016"/>
                    </a:lnTo>
                    <a:lnTo>
                      <a:pt x="3114" y="2010"/>
                    </a:lnTo>
                    <a:lnTo>
                      <a:pt x="3108" y="2010"/>
                    </a:lnTo>
                    <a:lnTo>
                      <a:pt x="3090" y="2016"/>
                    </a:lnTo>
                    <a:lnTo>
                      <a:pt x="3078" y="2022"/>
                    </a:lnTo>
                    <a:lnTo>
                      <a:pt x="3072" y="2022"/>
                    </a:lnTo>
                    <a:lnTo>
                      <a:pt x="3072" y="2028"/>
                    </a:lnTo>
                    <a:lnTo>
                      <a:pt x="3078" y="2034"/>
                    </a:lnTo>
                    <a:lnTo>
                      <a:pt x="3120" y="2034"/>
                    </a:lnTo>
                    <a:close/>
                    <a:moveTo>
                      <a:pt x="4758" y="996"/>
                    </a:moveTo>
                    <a:lnTo>
                      <a:pt x="4746" y="996"/>
                    </a:lnTo>
                    <a:lnTo>
                      <a:pt x="4734" y="984"/>
                    </a:lnTo>
                    <a:lnTo>
                      <a:pt x="4704" y="1008"/>
                    </a:lnTo>
                    <a:lnTo>
                      <a:pt x="4704" y="978"/>
                    </a:lnTo>
                    <a:lnTo>
                      <a:pt x="4662" y="978"/>
                    </a:lnTo>
                    <a:lnTo>
                      <a:pt x="4668" y="978"/>
                    </a:lnTo>
                    <a:lnTo>
                      <a:pt x="4674" y="972"/>
                    </a:lnTo>
                    <a:lnTo>
                      <a:pt x="4686" y="972"/>
                    </a:lnTo>
                    <a:lnTo>
                      <a:pt x="4698" y="966"/>
                    </a:lnTo>
                    <a:lnTo>
                      <a:pt x="4704" y="954"/>
                    </a:lnTo>
                    <a:lnTo>
                      <a:pt x="4704" y="948"/>
                    </a:lnTo>
                    <a:lnTo>
                      <a:pt x="4698" y="942"/>
                    </a:lnTo>
                    <a:lnTo>
                      <a:pt x="4680" y="942"/>
                    </a:lnTo>
                    <a:lnTo>
                      <a:pt x="4668" y="936"/>
                    </a:lnTo>
                    <a:lnTo>
                      <a:pt x="4650" y="936"/>
                    </a:lnTo>
                    <a:lnTo>
                      <a:pt x="4632" y="930"/>
                    </a:lnTo>
                    <a:lnTo>
                      <a:pt x="4620" y="930"/>
                    </a:lnTo>
                    <a:lnTo>
                      <a:pt x="4614" y="918"/>
                    </a:lnTo>
                    <a:lnTo>
                      <a:pt x="4566" y="912"/>
                    </a:lnTo>
                    <a:lnTo>
                      <a:pt x="4500" y="870"/>
                    </a:lnTo>
                    <a:lnTo>
                      <a:pt x="4566" y="864"/>
                    </a:lnTo>
                    <a:lnTo>
                      <a:pt x="4536" y="840"/>
                    </a:lnTo>
                    <a:lnTo>
                      <a:pt x="4542" y="840"/>
                    </a:lnTo>
                    <a:lnTo>
                      <a:pt x="4548" y="834"/>
                    </a:lnTo>
                    <a:lnTo>
                      <a:pt x="4584" y="834"/>
                    </a:lnTo>
                    <a:lnTo>
                      <a:pt x="4596" y="840"/>
                    </a:lnTo>
                    <a:lnTo>
                      <a:pt x="4638" y="840"/>
                    </a:lnTo>
                    <a:lnTo>
                      <a:pt x="4638" y="834"/>
                    </a:lnTo>
                    <a:lnTo>
                      <a:pt x="4632" y="828"/>
                    </a:lnTo>
                    <a:lnTo>
                      <a:pt x="4614" y="822"/>
                    </a:lnTo>
                    <a:lnTo>
                      <a:pt x="4596" y="822"/>
                    </a:lnTo>
                    <a:lnTo>
                      <a:pt x="4578" y="816"/>
                    </a:lnTo>
                    <a:lnTo>
                      <a:pt x="4518" y="816"/>
                    </a:lnTo>
                    <a:lnTo>
                      <a:pt x="4536" y="816"/>
                    </a:lnTo>
                    <a:lnTo>
                      <a:pt x="4620" y="804"/>
                    </a:lnTo>
                    <a:lnTo>
                      <a:pt x="4638" y="798"/>
                    </a:lnTo>
                    <a:lnTo>
                      <a:pt x="4638" y="792"/>
                    </a:lnTo>
                    <a:lnTo>
                      <a:pt x="4632" y="792"/>
                    </a:lnTo>
                    <a:lnTo>
                      <a:pt x="4626" y="786"/>
                    </a:lnTo>
                    <a:lnTo>
                      <a:pt x="4608" y="786"/>
                    </a:lnTo>
                    <a:lnTo>
                      <a:pt x="4500" y="798"/>
                    </a:lnTo>
                    <a:lnTo>
                      <a:pt x="4560" y="762"/>
                    </a:lnTo>
                    <a:lnTo>
                      <a:pt x="4620" y="762"/>
                    </a:lnTo>
                    <a:lnTo>
                      <a:pt x="4626" y="756"/>
                    </a:lnTo>
                    <a:lnTo>
                      <a:pt x="4620" y="750"/>
                    </a:lnTo>
                    <a:lnTo>
                      <a:pt x="4584" y="738"/>
                    </a:lnTo>
                    <a:lnTo>
                      <a:pt x="4572" y="732"/>
                    </a:lnTo>
                    <a:lnTo>
                      <a:pt x="4554" y="732"/>
                    </a:lnTo>
                    <a:lnTo>
                      <a:pt x="4518" y="750"/>
                    </a:lnTo>
                    <a:lnTo>
                      <a:pt x="4500" y="744"/>
                    </a:lnTo>
                    <a:lnTo>
                      <a:pt x="4458" y="774"/>
                    </a:lnTo>
                    <a:lnTo>
                      <a:pt x="4464" y="756"/>
                    </a:lnTo>
                    <a:lnTo>
                      <a:pt x="4440" y="774"/>
                    </a:lnTo>
                    <a:lnTo>
                      <a:pt x="4464" y="744"/>
                    </a:lnTo>
                    <a:lnTo>
                      <a:pt x="4500" y="744"/>
                    </a:lnTo>
                    <a:lnTo>
                      <a:pt x="4506" y="738"/>
                    </a:lnTo>
                    <a:lnTo>
                      <a:pt x="4518" y="714"/>
                    </a:lnTo>
                    <a:lnTo>
                      <a:pt x="4518" y="708"/>
                    </a:lnTo>
                    <a:lnTo>
                      <a:pt x="4512" y="702"/>
                    </a:lnTo>
                    <a:lnTo>
                      <a:pt x="4506" y="708"/>
                    </a:lnTo>
                    <a:lnTo>
                      <a:pt x="4494" y="714"/>
                    </a:lnTo>
                    <a:lnTo>
                      <a:pt x="4488" y="726"/>
                    </a:lnTo>
                    <a:lnTo>
                      <a:pt x="4452" y="726"/>
                    </a:lnTo>
                    <a:lnTo>
                      <a:pt x="4428" y="738"/>
                    </a:lnTo>
                    <a:lnTo>
                      <a:pt x="4452" y="708"/>
                    </a:lnTo>
                    <a:lnTo>
                      <a:pt x="4482" y="708"/>
                    </a:lnTo>
                    <a:lnTo>
                      <a:pt x="4494" y="702"/>
                    </a:lnTo>
                    <a:lnTo>
                      <a:pt x="4500" y="702"/>
                    </a:lnTo>
                    <a:lnTo>
                      <a:pt x="4506" y="696"/>
                    </a:lnTo>
                    <a:lnTo>
                      <a:pt x="4506" y="690"/>
                    </a:lnTo>
                    <a:lnTo>
                      <a:pt x="4500" y="684"/>
                    </a:lnTo>
                    <a:lnTo>
                      <a:pt x="4458" y="684"/>
                    </a:lnTo>
                    <a:lnTo>
                      <a:pt x="4446" y="690"/>
                    </a:lnTo>
                    <a:lnTo>
                      <a:pt x="4428" y="696"/>
                    </a:lnTo>
                    <a:lnTo>
                      <a:pt x="4422" y="702"/>
                    </a:lnTo>
                    <a:lnTo>
                      <a:pt x="4416" y="702"/>
                    </a:lnTo>
                    <a:lnTo>
                      <a:pt x="4404" y="684"/>
                    </a:lnTo>
                    <a:lnTo>
                      <a:pt x="4380" y="702"/>
                    </a:lnTo>
                    <a:lnTo>
                      <a:pt x="4398" y="672"/>
                    </a:lnTo>
                    <a:lnTo>
                      <a:pt x="4344" y="696"/>
                    </a:lnTo>
                    <a:lnTo>
                      <a:pt x="4344" y="672"/>
                    </a:lnTo>
                    <a:lnTo>
                      <a:pt x="4350" y="672"/>
                    </a:lnTo>
                    <a:lnTo>
                      <a:pt x="4356" y="666"/>
                    </a:lnTo>
                    <a:lnTo>
                      <a:pt x="4368" y="666"/>
                    </a:lnTo>
                    <a:lnTo>
                      <a:pt x="4386" y="660"/>
                    </a:lnTo>
                    <a:lnTo>
                      <a:pt x="4392" y="660"/>
                    </a:lnTo>
                    <a:lnTo>
                      <a:pt x="4398" y="654"/>
                    </a:lnTo>
                    <a:lnTo>
                      <a:pt x="4356" y="654"/>
                    </a:lnTo>
                    <a:lnTo>
                      <a:pt x="4338" y="660"/>
                    </a:lnTo>
                    <a:lnTo>
                      <a:pt x="4326" y="660"/>
                    </a:lnTo>
                    <a:lnTo>
                      <a:pt x="4320" y="648"/>
                    </a:lnTo>
                    <a:lnTo>
                      <a:pt x="4332" y="648"/>
                    </a:lnTo>
                    <a:lnTo>
                      <a:pt x="4356" y="636"/>
                    </a:lnTo>
                    <a:lnTo>
                      <a:pt x="4368" y="636"/>
                    </a:lnTo>
                    <a:lnTo>
                      <a:pt x="4380" y="630"/>
                    </a:lnTo>
                    <a:lnTo>
                      <a:pt x="4386" y="624"/>
                    </a:lnTo>
                    <a:lnTo>
                      <a:pt x="4368" y="618"/>
                    </a:lnTo>
                    <a:lnTo>
                      <a:pt x="4326" y="612"/>
                    </a:lnTo>
                    <a:lnTo>
                      <a:pt x="4290" y="612"/>
                    </a:lnTo>
                    <a:lnTo>
                      <a:pt x="4266" y="606"/>
                    </a:lnTo>
                    <a:lnTo>
                      <a:pt x="4236" y="606"/>
                    </a:lnTo>
                    <a:lnTo>
                      <a:pt x="4230" y="612"/>
                    </a:lnTo>
                    <a:lnTo>
                      <a:pt x="4230" y="618"/>
                    </a:lnTo>
                    <a:lnTo>
                      <a:pt x="4236" y="624"/>
                    </a:lnTo>
                    <a:lnTo>
                      <a:pt x="4242" y="636"/>
                    </a:lnTo>
                    <a:lnTo>
                      <a:pt x="4206" y="630"/>
                    </a:lnTo>
                    <a:lnTo>
                      <a:pt x="4212" y="660"/>
                    </a:lnTo>
                    <a:lnTo>
                      <a:pt x="4194" y="636"/>
                    </a:lnTo>
                    <a:lnTo>
                      <a:pt x="4152" y="660"/>
                    </a:lnTo>
                    <a:lnTo>
                      <a:pt x="4158" y="654"/>
                    </a:lnTo>
                    <a:lnTo>
                      <a:pt x="4158" y="636"/>
                    </a:lnTo>
                    <a:lnTo>
                      <a:pt x="4152" y="630"/>
                    </a:lnTo>
                    <a:lnTo>
                      <a:pt x="4140" y="630"/>
                    </a:lnTo>
                    <a:lnTo>
                      <a:pt x="4122" y="636"/>
                    </a:lnTo>
                    <a:lnTo>
                      <a:pt x="4110" y="642"/>
                    </a:lnTo>
                    <a:lnTo>
                      <a:pt x="4098" y="642"/>
                    </a:lnTo>
                    <a:lnTo>
                      <a:pt x="4086" y="648"/>
                    </a:lnTo>
                    <a:lnTo>
                      <a:pt x="4080" y="654"/>
                    </a:lnTo>
                    <a:lnTo>
                      <a:pt x="4074" y="654"/>
                    </a:lnTo>
                    <a:lnTo>
                      <a:pt x="4092" y="618"/>
                    </a:lnTo>
                    <a:lnTo>
                      <a:pt x="4110" y="618"/>
                    </a:lnTo>
                    <a:lnTo>
                      <a:pt x="4122" y="612"/>
                    </a:lnTo>
                    <a:lnTo>
                      <a:pt x="4134" y="612"/>
                    </a:lnTo>
                    <a:lnTo>
                      <a:pt x="4146" y="606"/>
                    </a:lnTo>
                    <a:lnTo>
                      <a:pt x="4152" y="600"/>
                    </a:lnTo>
                    <a:lnTo>
                      <a:pt x="4152" y="594"/>
                    </a:lnTo>
                    <a:lnTo>
                      <a:pt x="4146" y="582"/>
                    </a:lnTo>
                    <a:lnTo>
                      <a:pt x="4134" y="570"/>
                    </a:lnTo>
                    <a:lnTo>
                      <a:pt x="4152" y="552"/>
                    </a:lnTo>
                    <a:lnTo>
                      <a:pt x="4152" y="540"/>
                    </a:lnTo>
                    <a:lnTo>
                      <a:pt x="4050" y="540"/>
                    </a:lnTo>
                    <a:lnTo>
                      <a:pt x="4026" y="558"/>
                    </a:lnTo>
                    <a:lnTo>
                      <a:pt x="3942" y="558"/>
                    </a:lnTo>
                    <a:lnTo>
                      <a:pt x="3948" y="576"/>
                    </a:lnTo>
                    <a:lnTo>
                      <a:pt x="3978" y="588"/>
                    </a:lnTo>
                    <a:lnTo>
                      <a:pt x="3936" y="576"/>
                    </a:lnTo>
                    <a:lnTo>
                      <a:pt x="3948" y="600"/>
                    </a:lnTo>
                    <a:lnTo>
                      <a:pt x="3936" y="594"/>
                    </a:lnTo>
                    <a:lnTo>
                      <a:pt x="3930" y="594"/>
                    </a:lnTo>
                    <a:lnTo>
                      <a:pt x="3918" y="588"/>
                    </a:lnTo>
                    <a:lnTo>
                      <a:pt x="3894" y="588"/>
                    </a:lnTo>
                    <a:lnTo>
                      <a:pt x="3882" y="594"/>
                    </a:lnTo>
                    <a:lnTo>
                      <a:pt x="3876" y="606"/>
                    </a:lnTo>
                    <a:lnTo>
                      <a:pt x="3882" y="612"/>
                    </a:lnTo>
                    <a:lnTo>
                      <a:pt x="3888" y="624"/>
                    </a:lnTo>
                    <a:lnTo>
                      <a:pt x="3894" y="630"/>
                    </a:lnTo>
                    <a:lnTo>
                      <a:pt x="3900" y="660"/>
                    </a:lnTo>
                    <a:lnTo>
                      <a:pt x="3894" y="660"/>
                    </a:lnTo>
                    <a:lnTo>
                      <a:pt x="3888" y="654"/>
                    </a:lnTo>
                    <a:lnTo>
                      <a:pt x="3864" y="642"/>
                    </a:lnTo>
                    <a:lnTo>
                      <a:pt x="3852" y="642"/>
                    </a:lnTo>
                    <a:lnTo>
                      <a:pt x="3828" y="666"/>
                    </a:lnTo>
                    <a:lnTo>
                      <a:pt x="3828" y="678"/>
                    </a:lnTo>
                    <a:lnTo>
                      <a:pt x="3846" y="678"/>
                    </a:lnTo>
                    <a:lnTo>
                      <a:pt x="3858" y="690"/>
                    </a:lnTo>
                    <a:lnTo>
                      <a:pt x="3810" y="714"/>
                    </a:lnTo>
                    <a:lnTo>
                      <a:pt x="3750" y="720"/>
                    </a:lnTo>
                    <a:lnTo>
                      <a:pt x="3762" y="720"/>
                    </a:lnTo>
                    <a:lnTo>
                      <a:pt x="3798" y="702"/>
                    </a:lnTo>
                    <a:lnTo>
                      <a:pt x="3810" y="690"/>
                    </a:lnTo>
                    <a:lnTo>
                      <a:pt x="3810" y="684"/>
                    </a:lnTo>
                    <a:lnTo>
                      <a:pt x="3804" y="684"/>
                    </a:lnTo>
                    <a:lnTo>
                      <a:pt x="3792" y="672"/>
                    </a:lnTo>
                    <a:lnTo>
                      <a:pt x="3786" y="672"/>
                    </a:lnTo>
                    <a:lnTo>
                      <a:pt x="3786" y="660"/>
                    </a:lnTo>
                    <a:lnTo>
                      <a:pt x="3804" y="642"/>
                    </a:lnTo>
                    <a:lnTo>
                      <a:pt x="3816" y="636"/>
                    </a:lnTo>
                    <a:lnTo>
                      <a:pt x="3828" y="636"/>
                    </a:lnTo>
                    <a:lnTo>
                      <a:pt x="3828" y="606"/>
                    </a:lnTo>
                    <a:lnTo>
                      <a:pt x="3840" y="600"/>
                    </a:lnTo>
                    <a:lnTo>
                      <a:pt x="3858" y="582"/>
                    </a:lnTo>
                    <a:lnTo>
                      <a:pt x="3876" y="576"/>
                    </a:lnTo>
                    <a:lnTo>
                      <a:pt x="3882" y="570"/>
                    </a:lnTo>
                    <a:lnTo>
                      <a:pt x="3894" y="564"/>
                    </a:lnTo>
                    <a:lnTo>
                      <a:pt x="3906" y="564"/>
                    </a:lnTo>
                    <a:lnTo>
                      <a:pt x="3918" y="558"/>
                    </a:lnTo>
                    <a:lnTo>
                      <a:pt x="3936" y="552"/>
                    </a:lnTo>
                    <a:lnTo>
                      <a:pt x="3954" y="552"/>
                    </a:lnTo>
                    <a:lnTo>
                      <a:pt x="3966" y="546"/>
                    </a:lnTo>
                    <a:lnTo>
                      <a:pt x="3972" y="540"/>
                    </a:lnTo>
                    <a:lnTo>
                      <a:pt x="3942" y="534"/>
                    </a:lnTo>
                    <a:lnTo>
                      <a:pt x="3852" y="534"/>
                    </a:lnTo>
                    <a:lnTo>
                      <a:pt x="3822" y="540"/>
                    </a:lnTo>
                    <a:lnTo>
                      <a:pt x="3786" y="558"/>
                    </a:lnTo>
                    <a:lnTo>
                      <a:pt x="3744" y="576"/>
                    </a:lnTo>
                    <a:lnTo>
                      <a:pt x="3720" y="594"/>
                    </a:lnTo>
                    <a:lnTo>
                      <a:pt x="3708" y="600"/>
                    </a:lnTo>
                    <a:lnTo>
                      <a:pt x="3702" y="600"/>
                    </a:lnTo>
                    <a:lnTo>
                      <a:pt x="3696" y="606"/>
                    </a:lnTo>
                    <a:lnTo>
                      <a:pt x="3684" y="606"/>
                    </a:lnTo>
                    <a:lnTo>
                      <a:pt x="3660" y="618"/>
                    </a:lnTo>
                    <a:lnTo>
                      <a:pt x="3654" y="618"/>
                    </a:lnTo>
                    <a:lnTo>
                      <a:pt x="3642" y="624"/>
                    </a:lnTo>
                    <a:lnTo>
                      <a:pt x="3630" y="636"/>
                    </a:lnTo>
                    <a:lnTo>
                      <a:pt x="3618" y="642"/>
                    </a:lnTo>
                    <a:lnTo>
                      <a:pt x="3600" y="660"/>
                    </a:lnTo>
                    <a:lnTo>
                      <a:pt x="3588" y="666"/>
                    </a:lnTo>
                    <a:lnTo>
                      <a:pt x="3582" y="678"/>
                    </a:lnTo>
                    <a:lnTo>
                      <a:pt x="3582" y="684"/>
                    </a:lnTo>
                    <a:lnTo>
                      <a:pt x="3588" y="690"/>
                    </a:lnTo>
                    <a:lnTo>
                      <a:pt x="3612" y="690"/>
                    </a:lnTo>
                    <a:lnTo>
                      <a:pt x="3648" y="696"/>
                    </a:lnTo>
                    <a:lnTo>
                      <a:pt x="3672" y="696"/>
                    </a:lnTo>
                    <a:lnTo>
                      <a:pt x="3684" y="708"/>
                    </a:lnTo>
                    <a:lnTo>
                      <a:pt x="3666" y="714"/>
                    </a:lnTo>
                    <a:lnTo>
                      <a:pt x="3594" y="726"/>
                    </a:lnTo>
                    <a:lnTo>
                      <a:pt x="3570" y="732"/>
                    </a:lnTo>
                    <a:lnTo>
                      <a:pt x="3576" y="738"/>
                    </a:lnTo>
                    <a:lnTo>
                      <a:pt x="3594" y="750"/>
                    </a:lnTo>
                    <a:lnTo>
                      <a:pt x="3630" y="762"/>
                    </a:lnTo>
                    <a:lnTo>
                      <a:pt x="3642" y="768"/>
                    </a:lnTo>
                    <a:lnTo>
                      <a:pt x="3648" y="768"/>
                    </a:lnTo>
                    <a:lnTo>
                      <a:pt x="3690" y="750"/>
                    </a:lnTo>
                    <a:lnTo>
                      <a:pt x="3690" y="762"/>
                    </a:lnTo>
                    <a:lnTo>
                      <a:pt x="3702" y="774"/>
                    </a:lnTo>
                    <a:lnTo>
                      <a:pt x="3744" y="774"/>
                    </a:lnTo>
                    <a:lnTo>
                      <a:pt x="3786" y="780"/>
                    </a:lnTo>
                    <a:lnTo>
                      <a:pt x="3834" y="786"/>
                    </a:lnTo>
                    <a:lnTo>
                      <a:pt x="3876" y="792"/>
                    </a:lnTo>
                    <a:lnTo>
                      <a:pt x="3894" y="792"/>
                    </a:lnTo>
                    <a:lnTo>
                      <a:pt x="3900" y="786"/>
                    </a:lnTo>
                    <a:lnTo>
                      <a:pt x="3894" y="780"/>
                    </a:lnTo>
                    <a:lnTo>
                      <a:pt x="3882" y="774"/>
                    </a:lnTo>
                    <a:lnTo>
                      <a:pt x="3876" y="768"/>
                    </a:lnTo>
                    <a:lnTo>
                      <a:pt x="3894" y="768"/>
                    </a:lnTo>
                    <a:lnTo>
                      <a:pt x="3930" y="774"/>
                    </a:lnTo>
                    <a:lnTo>
                      <a:pt x="3966" y="774"/>
                    </a:lnTo>
                    <a:lnTo>
                      <a:pt x="3990" y="780"/>
                    </a:lnTo>
                    <a:lnTo>
                      <a:pt x="4002" y="780"/>
                    </a:lnTo>
                    <a:lnTo>
                      <a:pt x="4020" y="786"/>
                    </a:lnTo>
                    <a:lnTo>
                      <a:pt x="4032" y="792"/>
                    </a:lnTo>
                    <a:lnTo>
                      <a:pt x="4050" y="792"/>
                    </a:lnTo>
                    <a:lnTo>
                      <a:pt x="4062" y="786"/>
                    </a:lnTo>
                    <a:lnTo>
                      <a:pt x="4062" y="774"/>
                    </a:lnTo>
                    <a:lnTo>
                      <a:pt x="4056" y="768"/>
                    </a:lnTo>
                    <a:lnTo>
                      <a:pt x="4050" y="756"/>
                    </a:lnTo>
                    <a:lnTo>
                      <a:pt x="4044" y="750"/>
                    </a:lnTo>
                    <a:lnTo>
                      <a:pt x="4092" y="738"/>
                    </a:lnTo>
                    <a:lnTo>
                      <a:pt x="4092" y="744"/>
                    </a:lnTo>
                    <a:lnTo>
                      <a:pt x="4098" y="750"/>
                    </a:lnTo>
                    <a:lnTo>
                      <a:pt x="4104" y="762"/>
                    </a:lnTo>
                    <a:lnTo>
                      <a:pt x="4104" y="768"/>
                    </a:lnTo>
                    <a:lnTo>
                      <a:pt x="4110" y="774"/>
                    </a:lnTo>
                    <a:lnTo>
                      <a:pt x="4116" y="774"/>
                    </a:lnTo>
                    <a:lnTo>
                      <a:pt x="4122" y="780"/>
                    </a:lnTo>
                    <a:lnTo>
                      <a:pt x="4134" y="786"/>
                    </a:lnTo>
                    <a:lnTo>
                      <a:pt x="4140" y="792"/>
                    </a:lnTo>
                    <a:lnTo>
                      <a:pt x="4170" y="786"/>
                    </a:lnTo>
                    <a:lnTo>
                      <a:pt x="4170" y="792"/>
                    </a:lnTo>
                    <a:lnTo>
                      <a:pt x="4164" y="798"/>
                    </a:lnTo>
                    <a:lnTo>
                      <a:pt x="4164" y="816"/>
                    </a:lnTo>
                    <a:lnTo>
                      <a:pt x="4170" y="816"/>
                    </a:lnTo>
                    <a:lnTo>
                      <a:pt x="4182" y="822"/>
                    </a:lnTo>
                    <a:lnTo>
                      <a:pt x="4200" y="822"/>
                    </a:lnTo>
                    <a:lnTo>
                      <a:pt x="4206" y="828"/>
                    </a:lnTo>
                    <a:lnTo>
                      <a:pt x="4212" y="828"/>
                    </a:lnTo>
                    <a:lnTo>
                      <a:pt x="4194" y="846"/>
                    </a:lnTo>
                    <a:lnTo>
                      <a:pt x="4194" y="858"/>
                    </a:lnTo>
                    <a:lnTo>
                      <a:pt x="4230" y="858"/>
                    </a:lnTo>
                    <a:lnTo>
                      <a:pt x="4224" y="882"/>
                    </a:lnTo>
                    <a:lnTo>
                      <a:pt x="4236" y="882"/>
                    </a:lnTo>
                    <a:lnTo>
                      <a:pt x="4248" y="888"/>
                    </a:lnTo>
                    <a:lnTo>
                      <a:pt x="4254" y="888"/>
                    </a:lnTo>
                    <a:lnTo>
                      <a:pt x="4278" y="900"/>
                    </a:lnTo>
                    <a:lnTo>
                      <a:pt x="4278" y="924"/>
                    </a:lnTo>
                    <a:lnTo>
                      <a:pt x="4266" y="948"/>
                    </a:lnTo>
                    <a:lnTo>
                      <a:pt x="4254" y="966"/>
                    </a:lnTo>
                    <a:lnTo>
                      <a:pt x="4248" y="978"/>
                    </a:lnTo>
                    <a:lnTo>
                      <a:pt x="4236" y="990"/>
                    </a:lnTo>
                    <a:lnTo>
                      <a:pt x="4218" y="996"/>
                    </a:lnTo>
                    <a:lnTo>
                      <a:pt x="4182" y="1014"/>
                    </a:lnTo>
                    <a:lnTo>
                      <a:pt x="4140" y="1026"/>
                    </a:lnTo>
                    <a:lnTo>
                      <a:pt x="4092" y="1050"/>
                    </a:lnTo>
                    <a:lnTo>
                      <a:pt x="4098" y="1056"/>
                    </a:lnTo>
                    <a:lnTo>
                      <a:pt x="4110" y="1062"/>
                    </a:lnTo>
                    <a:lnTo>
                      <a:pt x="4122" y="1074"/>
                    </a:lnTo>
                    <a:lnTo>
                      <a:pt x="4122" y="1080"/>
                    </a:lnTo>
                    <a:lnTo>
                      <a:pt x="4116" y="1086"/>
                    </a:lnTo>
                    <a:lnTo>
                      <a:pt x="4080" y="1098"/>
                    </a:lnTo>
                    <a:lnTo>
                      <a:pt x="4062" y="1098"/>
                    </a:lnTo>
                    <a:lnTo>
                      <a:pt x="3984" y="1110"/>
                    </a:lnTo>
                    <a:lnTo>
                      <a:pt x="3978" y="1128"/>
                    </a:lnTo>
                    <a:lnTo>
                      <a:pt x="3960" y="1110"/>
                    </a:lnTo>
                    <a:lnTo>
                      <a:pt x="3954" y="1110"/>
                    </a:lnTo>
                    <a:lnTo>
                      <a:pt x="3948" y="1104"/>
                    </a:lnTo>
                    <a:lnTo>
                      <a:pt x="3930" y="1104"/>
                    </a:lnTo>
                    <a:lnTo>
                      <a:pt x="3918" y="1098"/>
                    </a:lnTo>
                    <a:lnTo>
                      <a:pt x="3900" y="1098"/>
                    </a:lnTo>
                    <a:lnTo>
                      <a:pt x="3888" y="1104"/>
                    </a:lnTo>
                    <a:lnTo>
                      <a:pt x="3882" y="1110"/>
                    </a:lnTo>
                    <a:lnTo>
                      <a:pt x="3882" y="1122"/>
                    </a:lnTo>
                    <a:lnTo>
                      <a:pt x="3870" y="1122"/>
                    </a:lnTo>
                    <a:lnTo>
                      <a:pt x="3858" y="1128"/>
                    </a:lnTo>
                    <a:lnTo>
                      <a:pt x="3840" y="1134"/>
                    </a:lnTo>
                    <a:lnTo>
                      <a:pt x="3828" y="1140"/>
                    </a:lnTo>
                    <a:lnTo>
                      <a:pt x="3822" y="1146"/>
                    </a:lnTo>
                    <a:lnTo>
                      <a:pt x="3816" y="1158"/>
                    </a:lnTo>
                    <a:lnTo>
                      <a:pt x="3816" y="1170"/>
                    </a:lnTo>
                    <a:lnTo>
                      <a:pt x="3822" y="1182"/>
                    </a:lnTo>
                    <a:lnTo>
                      <a:pt x="3834" y="1188"/>
                    </a:lnTo>
                    <a:lnTo>
                      <a:pt x="3864" y="1188"/>
                    </a:lnTo>
                    <a:lnTo>
                      <a:pt x="3876" y="1182"/>
                    </a:lnTo>
                    <a:lnTo>
                      <a:pt x="3894" y="1182"/>
                    </a:lnTo>
                    <a:lnTo>
                      <a:pt x="3906" y="1176"/>
                    </a:lnTo>
                    <a:lnTo>
                      <a:pt x="3924" y="1170"/>
                    </a:lnTo>
                    <a:lnTo>
                      <a:pt x="3936" y="1164"/>
                    </a:lnTo>
                    <a:lnTo>
                      <a:pt x="3966" y="1164"/>
                    </a:lnTo>
                    <a:lnTo>
                      <a:pt x="3978" y="1176"/>
                    </a:lnTo>
                    <a:lnTo>
                      <a:pt x="3996" y="1176"/>
                    </a:lnTo>
                    <a:lnTo>
                      <a:pt x="4002" y="1170"/>
                    </a:lnTo>
                    <a:lnTo>
                      <a:pt x="4002" y="1152"/>
                    </a:lnTo>
                    <a:lnTo>
                      <a:pt x="4026" y="1128"/>
                    </a:lnTo>
                    <a:lnTo>
                      <a:pt x="4014" y="1140"/>
                    </a:lnTo>
                    <a:lnTo>
                      <a:pt x="4014" y="1146"/>
                    </a:lnTo>
                    <a:lnTo>
                      <a:pt x="4020" y="1152"/>
                    </a:lnTo>
                    <a:lnTo>
                      <a:pt x="4086" y="1152"/>
                    </a:lnTo>
                    <a:lnTo>
                      <a:pt x="4080" y="1158"/>
                    </a:lnTo>
                    <a:lnTo>
                      <a:pt x="4068" y="1164"/>
                    </a:lnTo>
                    <a:lnTo>
                      <a:pt x="4062" y="1170"/>
                    </a:lnTo>
                    <a:lnTo>
                      <a:pt x="4062" y="1176"/>
                    </a:lnTo>
                    <a:lnTo>
                      <a:pt x="4068" y="1182"/>
                    </a:lnTo>
                    <a:lnTo>
                      <a:pt x="4080" y="1182"/>
                    </a:lnTo>
                    <a:lnTo>
                      <a:pt x="4086" y="1188"/>
                    </a:lnTo>
                    <a:lnTo>
                      <a:pt x="4098" y="1188"/>
                    </a:lnTo>
                    <a:lnTo>
                      <a:pt x="4086" y="1200"/>
                    </a:lnTo>
                    <a:lnTo>
                      <a:pt x="4086" y="1206"/>
                    </a:lnTo>
                    <a:lnTo>
                      <a:pt x="4092" y="1212"/>
                    </a:lnTo>
                    <a:lnTo>
                      <a:pt x="4116" y="1224"/>
                    </a:lnTo>
                    <a:lnTo>
                      <a:pt x="4146" y="1224"/>
                    </a:lnTo>
                    <a:lnTo>
                      <a:pt x="4098" y="1242"/>
                    </a:lnTo>
                    <a:lnTo>
                      <a:pt x="4098" y="1248"/>
                    </a:lnTo>
                    <a:lnTo>
                      <a:pt x="4110" y="1260"/>
                    </a:lnTo>
                    <a:lnTo>
                      <a:pt x="4110" y="1266"/>
                    </a:lnTo>
                    <a:lnTo>
                      <a:pt x="4116" y="1272"/>
                    </a:lnTo>
                    <a:lnTo>
                      <a:pt x="4122" y="1266"/>
                    </a:lnTo>
                    <a:lnTo>
                      <a:pt x="4128" y="1266"/>
                    </a:lnTo>
                    <a:lnTo>
                      <a:pt x="4140" y="1260"/>
                    </a:lnTo>
                    <a:lnTo>
                      <a:pt x="4146" y="1272"/>
                    </a:lnTo>
                    <a:lnTo>
                      <a:pt x="4158" y="1284"/>
                    </a:lnTo>
                    <a:lnTo>
                      <a:pt x="4182" y="1284"/>
                    </a:lnTo>
                    <a:lnTo>
                      <a:pt x="4194" y="1290"/>
                    </a:lnTo>
                    <a:lnTo>
                      <a:pt x="4206" y="1290"/>
                    </a:lnTo>
                    <a:lnTo>
                      <a:pt x="4206" y="1308"/>
                    </a:lnTo>
                    <a:lnTo>
                      <a:pt x="4212" y="1314"/>
                    </a:lnTo>
                    <a:lnTo>
                      <a:pt x="4224" y="1320"/>
                    </a:lnTo>
                    <a:lnTo>
                      <a:pt x="4272" y="1320"/>
                    </a:lnTo>
                    <a:lnTo>
                      <a:pt x="4290" y="1326"/>
                    </a:lnTo>
                    <a:lnTo>
                      <a:pt x="4350" y="1356"/>
                    </a:lnTo>
                    <a:lnTo>
                      <a:pt x="4356" y="1362"/>
                    </a:lnTo>
                    <a:lnTo>
                      <a:pt x="4362" y="1362"/>
                    </a:lnTo>
                    <a:lnTo>
                      <a:pt x="4362" y="1356"/>
                    </a:lnTo>
                    <a:lnTo>
                      <a:pt x="4368" y="1350"/>
                    </a:lnTo>
                    <a:lnTo>
                      <a:pt x="4368" y="1320"/>
                    </a:lnTo>
                    <a:lnTo>
                      <a:pt x="4362" y="1308"/>
                    </a:lnTo>
                    <a:lnTo>
                      <a:pt x="4350" y="1296"/>
                    </a:lnTo>
                    <a:lnTo>
                      <a:pt x="4338" y="1290"/>
                    </a:lnTo>
                    <a:lnTo>
                      <a:pt x="4320" y="1272"/>
                    </a:lnTo>
                    <a:lnTo>
                      <a:pt x="4314" y="1272"/>
                    </a:lnTo>
                    <a:lnTo>
                      <a:pt x="4308" y="1260"/>
                    </a:lnTo>
                    <a:lnTo>
                      <a:pt x="4302" y="1254"/>
                    </a:lnTo>
                    <a:lnTo>
                      <a:pt x="4290" y="1230"/>
                    </a:lnTo>
                    <a:lnTo>
                      <a:pt x="4290" y="1224"/>
                    </a:lnTo>
                    <a:lnTo>
                      <a:pt x="4308" y="1224"/>
                    </a:lnTo>
                    <a:lnTo>
                      <a:pt x="4314" y="1230"/>
                    </a:lnTo>
                    <a:lnTo>
                      <a:pt x="4326" y="1236"/>
                    </a:lnTo>
                    <a:lnTo>
                      <a:pt x="4332" y="1242"/>
                    </a:lnTo>
                    <a:lnTo>
                      <a:pt x="4332" y="1212"/>
                    </a:lnTo>
                    <a:lnTo>
                      <a:pt x="4332" y="1218"/>
                    </a:lnTo>
                    <a:lnTo>
                      <a:pt x="4344" y="1230"/>
                    </a:lnTo>
                    <a:lnTo>
                      <a:pt x="4350" y="1242"/>
                    </a:lnTo>
                    <a:lnTo>
                      <a:pt x="4362" y="1254"/>
                    </a:lnTo>
                    <a:lnTo>
                      <a:pt x="4374" y="1254"/>
                    </a:lnTo>
                    <a:lnTo>
                      <a:pt x="4386" y="1248"/>
                    </a:lnTo>
                    <a:lnTo>
                      <a:pt x="4398" y="1248"/>
                    </a:lnTo>
                    <a:lnTo>
                      <a:pt x="4398" y="1272"/>
                    </a:lnTo>
                    <a:lnTo>
                      <a:pt x="4404" y="1278"/>
                    </a:lnTo>
                    <a:lnTo>
                      <a:pt x="4416" y="1278"/>
                    </a:lnTo>
                    <a:lnTo>
                      <a:pt x="4428" y="1290"/>
                    </a:lnTo>
                    <a:lnTo>
                      <a:pt x="4452" y="1272"/>
                    </a:lnTo>
                    <a:lnTo>
                      <a:pt x="4464" y="1284"/>
                    </a:lnTo>
                    <a:lnTo>
                      <a:pt x="4470" y="1284"/>
                    </a:lnTo>
                    <a:lnTo>
                      <a:pt x="4476" y="1278"/>
                    </a:lnTo>
                    <a:lnTo>
                      <a:pt x="4476" y="1260"/>
                    </a:lnTo>
                    <a:lnTo>
                      <a:pt x="4470" y="1254"/>
                    </a:lnTo>
                    <a:lnTo>
                      <a:pt x="4488" y="1212"/>
                    </a:lnTo>
                    <a:lnTo>
                      <a:pt x="4488" y="1236"/>
                    </a:lnTo>
                    <a:lnTo>
                      <a:pt x="4500" y="1248"/>
                    </a:lnTo>
                    <a:lnTo>
                      <a:pt x="4512" y="1236"/>
                    </a:lnTo>
                    <a:lnTo>
                      <a:pt x="4518" y="1218"/>
                    </a:lnTo>
                    <a:lnTo>
                      <a:pt x="4518" y="1206"/>
                    </a:lnTo>
                    <a:lnTo>
                      <a:pt x="4494" y="1182"/>
                    </a:lnTo>
                    <a:lnTo>
                      <a:pt x="4518" y="1176"/>
                    </a:lnTo>
                    <a:lnTo>
                      <a:pt x="4500" y="1164"/>
                    </a:lnTo>
                    <a:lnTo>
                      <a:pt x="4500" y="1146"/>
                    </a:lnTo>
                    <a:lnTo>
                      <a:pt x="4470" y="1146"/>
                    </a:lnTo>
                    <a:lnTo>
                      <a:pt x="4470" y="1134"/>
                    </a:lnTo>
                    <a:lnTo>
                      <a:pt x="4446" y="1134"/>
                    </a:lnTo>
                    <a:lnTo>
                      <a:pt x="4446" y="1080"/>
                    </a:lnTo>
                    <a:lnTo>
                      <a:pt x="4416" y="1086"/>
                    </a:lnTo>
                    <a:lnTo>
                      <a:pt x="4410" y="1080"/>
                    </a:lnTo>
                    <a:lnTo>
                      <a:pt x="4410" y="1056"/>
                    </a:lnTo>
                    <a:lnTo>
                      <a:pt x="4416" y="1050"/>
                    </a:lnTo>
                    <a:lnTo>
                      <a:pt x="4428" y="1050"/>
                    </a:lnTo>
                    <a:lnTo>
                      <a:pt x="4434" y="1056"/>
                    </a:lnTo>
                    <a:lnTo>
                      <a:pt x="4446" y="1062"/>
                    </a:lnTo>
                    <a:lnTo>
                      <a:pt x="4452" y="1068"/>
                    </a:lnTo>
                    <a:lnTo>
                      <a:pt x="4458" y="1068"/>
                    </a:lnTo>
                    <a:lnTo>
                      <a:pt x="4464" y="1062"/>
                    </a:lnTo>
                    <a:lnTo>
                      <a:pt x="4464" y="1026"/>
                    </a:lnTo>
                    <a:lnTo>
                      <a:pt x="4488" y="1032"/>
                    </a:lnTo>
                    <a:lnTo>
                      <a:pt x="4524" y="1014"/>
                    </a:lnTo>
                    <a:lnTo>
                      <a:pt x="4524" y="1026"/>
                    </a:lnTo>
                    <a:lnTo>
                      <a:pt x="4530" y="1038"/>
                    </a:lnTo>
                    <a:lnTo>
                      <a:pt x="4530" y="1044"/>
                    </a:lnTo>
                    <a:lnTo>
                      <a:pt x="4536" y="1050"/>
                    </a:lnTo>
                    <a:lnTo>
                      <a:pt x="4548" y="1044"/>
                    </a:lnTo>
                    <a:lnTo>
                      <a:pt x="4566" y="1044"/>
                    </a:lnTo>
                    <a:lnTo>
                      <a:pt x="4554" y="1062"/>
                    </a:lnTo>
                    <a:lnTo>
                      <a:pt x="4578" y="1062"/>
                    </a:lnTo>
                    <a:lnTo>
                      <a:pt x="4566" y="1092"/>
                    </a:lnTo>
                    <a:lnTo>
                      <a:pt x="4566" y="1098"/>
                    </a:lnTo>
                    <a:lnTo>
                      <a:pt x="4584" y="1116"/>
                    </a:lnTo>
                    <a:lnTo>
                      <a:pt x="4590" y="1128"/>
                    </a:lnTo>
                    <a:lnTo>
                      <a:pt x="4614" y="1140"/>
                    </a:lnTo>
                    <a:lnTo>
                      <a:pt x="4626" y="1134"/>
                    </a:lnTo>
                    <a:lnTo>
                      <a:pt x="4638" y="1122"/>
                    </a:lnTo>
                    <a:lnTo>
                      <a:pt x="4656" y="1086"/>
                    </a:lnTo>
                    <a:lnTo>
                      <a:pt x="4656" y="1080"/>
                    </a:lnTo>
                    <a:lnTo>
                      <a:pt x="4662" y="1068"/>
                    </a:lnTo>
                    <a:lnTo>
                      <a:pt x="4668" y="1074"/>
                    </a:lnTo>
                    <a:lnTo>
                      <a:pt x="4680" y="1080"/>
                    </a:lnTo>
                    <a:lnTo>
                      <a:pt x="4692" y="1080"/>
                    </a:lnTo>
                    <a:lnTo>
                      <a:pt x="4698" y="1086"/>
                    </a:lnTo>
                    <a:lnTo>
                      <a:pt x="4710" y="1080"/>
                    </a:lnTo>
                    <a:lnTo>
                      <a:pt x="4722" y="1068"/>
                    </a:lnTo>
                    <a:lnTo>
                      <a:pt x="4728" y="1056"/>
                    </a:lnTo>
                    <a:lnTo>
                      <a:pt x="4728" y="1038"/>
                    </a:lnTo>
                    <a:lnTo>
                      <a:pt x="4794" y="1038"/>
                    </a:lnTo>
                    <a:lnTo>
                      <a:pt x="4806" y="1026"/>
                    </a:lnTo>
                    <a:lnTo>
                      <a:pt x="4812" y="1014"/>
                    </a:lnTo>
                    <a:lnTo>
                      <a:pt x="4800" y="1002"/>
                    </a:lnTo>
                    <a:lnTo>
                      <a:pt x="4788" y="996"/>
                    </a:lnTo>
                    <a:lnTo>
                      <a:pt x="4758" y="996"/>
                    </a:lnTo>
                    <a:close/>
                    <a:moveTo>
                      <a:pt x="4476" y="1308"/>
                    </a:moveTo>
                    <a:lnTo>
                      <a:pt x="4446" y="1308"/>
                    </a:lnTo>
                    <a:lnTo>
                      <a:pt x="4440" y="1326"/>
                    </a:lnTo>
                    <a:lnTo>
                      <a:pt x="4476" y="1320"/>
                    </a:lnTo>
                    <a:lnTo>
                      <a:pt x="4476" y="1308"/>
                    </a:lnTo>
                    <a:close/>
                    <a:moveTo>
                      <a:pt x="4140" y="1290"/>
                    </a:moveTo>
                    <a:lnTo>
                      <a:pt x="4134" y="1290"/>
                    </a:lnTo>
                    <a:lnTo>
                      <a:pt x="4128" y="1296"/>
                    </a:lnTo>
                    <a:lnTo>
                      <a:pt x="4128" y="1308"/>
                    </a:lnTo>
                    <a:lnTo>
                      <a:pt x="4134" y="1314"/>
                    </a:lnTo>
                    <a:lnTo>
                      <a:pt x="4158" y="1314"/>
                    </a:lnTo>
                    <a:lnTo>
                      <a:pt x="4164" y="1308"/>
                    </a:lnTo>
                    <a:lnTo>
                      <a:pt x="4164" y="1296"/>
                    </a:lnTo>
                    <a:lnTo>
                      <a:pt x="4158" y="1290"/>
                    </a:lnTo>
                    <a:lnTo>
                      <a:pt x="4140" y="1290"/>
                    </a:lnTo>
                    <a:close/>
                    <a:moveTo>
                      <a:pt x="3834" y="1242"/>
                    </a:moveTo>
                    <a:lnTo>
                      <a:pt x="3840" y="1236"/>
                    </a:lnTo>
                    <a:lnTo>
                      <a:pt x="3834" y="1230"/>
                    </a:lnTo>
                    <a:lnTo>
                      <a:pt x="3828" y="1230"/>
                    </a:lnTo>
                    <a:lnTo>
                      <a:pt x="3822" y="1224"/>
                    </a:lnTo>
                    <a:lnTo>
                      <a:pt x="3810" y="1224"/>
                    </a:lnTo>
                    <a:lnTo>
                      <a:pt x="3810" y="1236"/>
                    </a:lnTo>
                    <a:lnTo>
                      <a:pt x="3816" y="1242"/>
                    </a:lnTo>
                    <a:lnTo>
                      <a:pt x="3816" y="1248"/>
                    </a:lnTo>
                    <a:lnTo>
                      <a:pt x="3828" y="1248"/>
                    </a:lnTo>
                    <a:lnTo>
                      <a:pt x="3834" y="1242"/>
                    </a:lnTo>
                    <a:close/>
                    <a:moveTo>
                      <a:pt x="4206" y="1452"/>
                    </a:moveTo>
                    <a:lnTo>
                      <a:pt x="4170" y="1452"/>
                    </a:lnTo>
                    <a:lnTo>
                      <a:pt x="4206" y="1476"/>
                    </a:lnTo>
                    <a:lnTo>
                      <a:pt x="4218" y="1470"/>
                    </a:lnTo>
                    <a:lnTo>
                      <a:pt x="4218" y="1458"/>
                    </a:lnTo>
                    <a:lnTo>
                      <a:pt x="4212" y="1458"/>
                    </a:lnTo>
                    <a:lnTo>
                      <a:pt x="4206" y="1452"/>
                    </a:lnTo>
                    <a:close/>
                    <a:moveTo>
                      <a:pt x="4170" y="870"/>
                    </a:moveTo>
                    <a:lnTo>
                      <a:pt x="4152" y="870"/>
                    </a:lnTo>
                    <a:lnTo>
                      <a:pt x="4152" y="876"/>
                    </a:lnTo>
                    <a:lnTo>
                      <a:pt x="4158" y="882"/>
                    </a:lnTo>
                    <a:lnTo>
                      <a:pt x="4164" y="882"/>
                    </a:lnTo>
                    <a:lnTo>
                      <a:pt x="4170" y="888"/>
                    </a:lnTo>
                    <a:lnTo>
                      <a:pt x="4182" y="882"/>
                    </a:lnTo>
                    <a:lnTo>
                      <a:pt x="4188" y="882"/>
                    </a:lnTo>
                    <a:lnTo>
                      <a:pt x="4194" y="876"/>
                    </a:lnTo>
                    <a:lnTo>
                      <a:pt x="4188" y="870"/>
                    </a:lnTo>
                    <a:lnTo>
                      <a:pt x="4170" y="870"/>
                    </a:lnTo>
                    <a:close/>
                    <a:moveTo>
                      <a:pt x="4170" y="936"/>
                    </a:moveTo>
                    <a:lnTo>
                      <a:pt x="4236" y="936"/>
                    </a:lnTo>
                    <a:lnTo>
                      <a:pt x="4236" y="918"/>
                    </a:lnTo>
                    <a:lnTo>
                      <a:pt x="4188" y="918"/>
                    </a:lnTo>
                    <a:lnTo>
                      <a:pt x="4170" y="936"/>
                    </a:lnTo>
                    <a:close/>
                    <a:moveTo>
                      <a:pt x="5574" y="36"/>
                    </a:moveTo>
                    <a:lnTo>
                      <a:pt x="5490" y="36"/>
                    </a:lnTo>
                    <a:lnTo>
                      <a:pt x="5496" y="24"/>
                    </a:lnTo>
                    <a:lnTo>
                      <a:pt x="5490" y="24"/>
                    </a:lnTo>
                    <a:lnTo>
                      <a:pt x="5484" y="18"/>
                    </a:lnTo>
                    <a:lnTo>
                      <a:pt x="5448" y="18"/>
                    </a:lnTo>
                    <a:lnTo>
                      <a:pt x="5430" y="12"/>
                    </a:lnTo>
                    <a:lnTo>
                      <a:pt x="5400" y="12"/>
                    </a:lnTo>
                    <a:lnTo>
                      <a:pt x="5364" y="18"/>
                    </a:lnTo>
                    <a:lnTo>
                      <a:pt x="5334" y="30"/>
                    </a:lnTo>
                    <a:lnTo>
                      <a:pt x="5304" y="36"/>
                    </a:lnTo>
                    <a:lnTo>
                      <a:pt x="5292" y="36"/>
                    </a:lnTo>
                    <a:lnTo>
                      <a:pt x="5346" y="12"/>
                    </a:lnTo>
                    <a:lnTo>
                      <a:pt x="5274" y="18"/>
                    </a:lnTo>
                    <a:lnTo>
                      <a:pt x="5268" y="18"/>
                    </a:lnTo>
                    <a:lnTo>
                      <a:pt x="5262" y="12"/>
                    </a:lnTo>
                    <a:lnTo>
                      <a:pt x="5250" y="12"/>
                    </a:lnTo>
                    <a:lnTo>
                      <a:pt x="5226" y="0"/>
                    </a:lnTo>
                    <a:lnTo>
                      <a:pt x="5196" y="0"/>
                    </a:lnTo>
                    <a:lnTo>
                      <a:pt x="5190" y="6"/>
                    </a:lnTo>
                    <a:lnTo>
                      <a:pt x="5184" y="18"/>
                    </a:lnTo>
                    <a:lnTo>
                      <a:pt x="5178" y="18"/>
                    </a:lnTo>
                    <a:lnTo>
                      <a:pt x="5172" y="12"/>
                    </a:lnTo>
                    <a:lnTo>
                      <a:pt x="5160" y="6"/>
                    </a:lnTo>
                    <a:lnTo>
                      <a:pt x="5148" y="6"/>
                    </a:lnTo>
                    <a:lnTo>
                      <a:pt x="5136" y="0"/>
                    </a:lnTo>
                    <a:lnTo>
                      <a:pt x="5124" y="0"/>
                    </a:lnTo>
                    <a:lnTo>
                      <a:pt x="5112" y="6"/>
                    </a:lnTo>
                    <a:lnTo>
                      <a:pt x="5106" y="12"/>
                    </a:lnTo>
                    <a:lnTo>
                      <a:pt x="5094" y="18"/>
                    </a:lnTo>
                    <a:lnTo>
                      <a:pt x="5088" y="24"/>
                    </a:lnTo>
                    <a:lnTo>
                      <a:pt x="5046" y="12"/>
                    </a:lnTo>
                    <a:lnTo>
                      <a:pt x="4938" y="6"/>
                    </a:lnTo>
                    <a:lnTo>
                      <a:pt x="4968" y="36"/>
                    </a:lnTo>
                    <a:lnTo>
                      <a:pt x="4902" y="12"/>
                    </a:lnTo>
                    <a:lnTo>
                      <a:pt x="4842" y="24"/>
                    </a:lnTo>
                    <a:lnTo>
                      <a:pt x="4830" y="24"/>
                    </a:lnTo>
                    <a:lnTo>
                      <a:pt x="4812" y="18"/>
                    </a:lnTo>
                    <a:lnTo>
                      <a:pt x="4746" y="18"/>
                    </a:lnTo>
                    <a:lnTo>
                      <a:pt x="4710" y="24"/>
                    </a:lnTo>
                    <a:lnTo>
                      <a:pt x="4686" y="36"/>
                    </a:lnTo>
                    <a:lnTo>
                      <a:pt x="4674" y="36"/>
                    </a:lnTo>
                    <a:lnTo>
                      <a:pt x="4764" y="60"/>
                    </a:lnTo>
                    <a:lnTo>
                      <a:pt x="4674" y="48"/>
                    </a:lnTo>
                    <a:lnTo>
                      <a:pt x="4662" y="48"/>
                    </a:lnTo>
                    <a:lnTo>
                      <a:pt x="4590" y="36"/>
                    </a:lnTo>
                    <a:lnTo>
                      <a:pt x="4542" y="36"/>
                    </a:lnTo>
                    <a:lnTo>
                      <a:pt x="4530" y="48"/>
                    </a:lnTo>
                    <a:lnTo>
                      <a:pt x="4530" y="60"/>
                    </a:lnTo>
                    <a:lnTo>
                      <a:pt x="4512" y="60"/>
                    </a:lnTo>
                    <a:lnTo>
                      <a:pt x="4482" y="54"/>
                    </a:lnTo>
                    <a:lnTo>
                      <a:pt x="4392" y="54"/>
                    </a:lnTo>
                    <a:lnTo>
                      <a:pt x="4350" y="60"/>
                    </a:lnTo>
                    <a:lnTo>
                      <a:pt x="4302" y="66"/>
                    </a:lnTo>
                    <a:lnTo>
                      <a:pt x="4260" y="66"/>
                    </a:lnTo>
                    <a:lnTo>
                      <a:pt x="4242" y="72"/>
                    </a:lnTo>
                    <a:lnTo>
                      <a:pt x="4260" y="72"/>
                    </a:lnTo>
                    <a:lnTo>
                      <a:pt x="4266" y="78"/>
                    </a:lnTo>
                    <a:lnTo>
                      <a:pt x="4278" y="78"/>
                    </a:lnTo>
                    <a:lnTo>
                      <a:pt x="4362" y="84"/>
                    </a:lnTo>
                    <a:lnTo>
                      <a:pt x="4278" y="96"/>
                    </a:lnTo>
                    <a:lnTo>
                      <a:pt x="4284" y="96"/>
                    </a:lnTo>
                    <a:lnTo>
                      <a:pt x="4290" y="102"/>
                    </a:lnTo>
                    <a:lnTo>
                      <a:pt x="4314" y="114"/>
                    </a:lnTo>
                    <a:lnTo>
                      <a:pt x="4338" y="114"/>
                    </a:lnTo>
                    <a:lnTo>
                      <a:pt x="4356" y="108"/>
                    </a:lnTo>
                    <a:lnTo>
                      <a:pt x="4392" y="108"/>
                    </a:lnTo>
                    <a:lnTo>
                      <a:pt x="4398" y="102"/>
                    </a:lnTo>
                    <a:lnTo>
                      <a:pt x="4410" y="102"/>
                    </a:lnTo>
                    <a:lnTo>
                      <a:pt x="4416" y="96"/>
                    </a:lnTo>
                    <a:lnTo>
                      <a:pt x="4440" y="96"/>
                    </a:lnTo>
                    <a:lnTo>
                      <a:pt x="4458" y="90"/>
                    </a:lnTo>
                    <a:lnTo>
                      <a:pt x="4500" y="90"/>
                    </a:lnTo>
                    <a:lnTo>
                      <a:pt x="4518" y="96"/>
                    </a:lnTo>
                    <a:lnTo>
                      <a:pt x="4536" y="96"/>
                    </a:lnTo>
                    <a:lnTo>
                      <a:pt x="4548" y="102"/>
                    </a:lnTo>
                    <a:lnTo>
                      <a:pt x="4560" y="102"/>
                    </a:lnTo>
                    <a:lnTo>
                      <a:pt x="4494" y="102"/>
                    </a:lnTo>
                    <a:lnTo>
                      <a:pt x="4482" y="108"/>
                    </a:lnTo>
                    <a:lnTo>
                      <a:pt x="4458" y="108"/>
                    </a:lnTo>
                    <a:lnTo>
                      <a:pt x="4446" y="114"/>
                    </a:lnTo>
                    <a:lnTo>
                      <a:pt x="4434" y="114"/>
                    </a:lnTo>
                    <a:lnTo>
                      <a:pt x="4422" y="120"/>
                    </a:lnTo>
                    <a:lnTo>
                      <a:pt x="4410" y="120"/>
                    </a:lnTo>
                    <a:lnTo>
                      <a:pt x="4404" y="126"/>
                    </a:lnTo>
                    <a:lnTo>
                      <a:pt x="4398" y="126"/>
                    </a:lnTo>
                    <a:lnTo>
                      <a:pt x="4434" y="126"/>
                    </a:lnTo>
                    <a:lnTo>
                      <a:pt x="4452" y="132"/>
                    </a:lnTo>
                    <a:lnTo>
                      <a:pt x="4488" y="132"/>
                    </a:lnTo>
                    <a:lnTo>
                      <a:pt x="4500" y="126"/>
                    </a:lnTo>
                    <a:lnTo>
                      <a:pt x="4506" y="126"/>
                    </a:lnTo>
                    <a:lnTo>
                      <a:pt x="4512" y="120"/>
                    </a:lnTo>
                    <a:lnTo>
                      <a:pt x="4638" y="120"/>
                    </a:lnTo>
                    <a:lnTo>
                      <a:pt x="4656" y="114"/>
                    </a:lnTo>
                    <a:lnTo>
                      <a:pt x="4680" y="114"/>
                    </a:lnTo>
                    <a:lnTo>
                      <a:pt x="4698" y="108"/>
                    </a:lnTo>
                    <a:lnTo>
                      <a:pt x="4710" y="108"/>
                    </a:lnTo>
                    <a:lnTo>
                      <a:pt x="4722" y="96"/>
                    </a:lnTo>
                    <a:lnTo>
                      <a:pt x="4734" y="96"/>
                    </a:lnTo>
                    <a:lnTo>
                      <a:pt x="4752" y="90"/>
                    </a:lnTo>
                    <a:lnTo>
                      <a:pt x="4770" y="90"/>
                    </a:lnTo>
                    <a:lnTo>
                      <a:pt x="4782" y="84"/>
                    </a:lnTo>
                    <a:lnTo>
                      <a:pt x="4830" y="84"/>
                    </a:lnTo>
                    <a:lnTo>
                      <a:pt x="4746" y="114"/>
                    </a:lnTo>
                    <a:lnTo>
                      <a:pt x="4782" y="114"/>
                    </a:lnTo>
                    <a:lnTo>
                      <a:pt x="4734" y="126"/>
                    </a:lnTo>
                    <a:lnTo>
                      <a:pt x="4716" y="126"/>
                    </a:lnTo>
                    <a:lnTo>
                      <a:pt x="4674" y="132"/>
                    </a:lnTo>
                    <a:lnTo>
                      <a:pt x="4620" y="132"/>
                    </a:lnTo>
                    <a:lnTo>
                      <a:pt x="4566" y="138"/>
                    </a:lnTo>
                    <a:lnTo>
                      <a:pt x="4536" y="138"/>
                    </a:lnTo>
                    <a:lnTo>
                      <a:pt x="4524" y="150"/>
                    </a:lnTo>
                    <a:lnTo>
                      <a:pt x="4524" y="156"/>
                    </a:lnTo>
                    <a:lnTo>
                      <a:pt x="4602" y="174"/>
                    </a:lnTo>
                    <a:lnTo>
                      <a:pt x="4596" y="174"/>
                    </a:lnTo>
                    <a:lnTo>
                      <a:pt x="4590" y="180"/>
                    </a:lnTo>
                    <a:lnTo>
                      <a:pt x="4578" y="180"/>
                    </a:lnTo>
                    <a:lnTo>
                      <a:pt x="4566" y="186"/>
                    </a:lnTo>
                    <a:lnTo>
                      <a:pt x="4542" y="186"/>
                    </a:lnTo>
                    <a:lnTo>
                      <a:pt x="4518" y="174"/>
                    </a:lnTo>
                    <a:lnTo>
                      <a:pt x="4500" y="162"/>
                    </a:lnTo>
                    <a:lnTo>
                      <a:pt x="4476" y="150"/>
                    </a:lnTo>
                    <a:lnTo>
                      <a:pt x="4470" y="144"/>
                    </a:lnTo>
                    <a:lnTo>
                      <a:pt x="4356" y="144"/>
                    </a:lnTo>
                    <a:lnTo>
                      <a:pt x="4350" y="150"/>
                    </a:lnTo>
                    <a:lnTo>
                      <a:pt x="4344" y="162"/>
                    </a:lnTo>
                    <a:lnTo>
                      <a:pt x="4338" y="168"/>
                    </a:lnTo>
                    <a:lnTo>
                      <a:pt x="4368" y="186"/>
                    </a:lnTo>
                    <a:lnTo>
                      <a:pt x="4386" y="204"/>
                    </a:lnTo>
                    <a:lnTo>
                      <a:pt x="4410" y="216"/>
                    </a:lnTo>
                    <a:lnTo>
                      <a:pt x="4458" y="216"/>
                    </a:lnTo>
                    <a:lnTo>
                      <a:pt x="4476" y="210"/>
                    </a:lnTo>
                    <a:lnTo>
                      <a:pt x="4488" y="210"/>
                    </a:lnTo>
                    <a:lnTo>
                      <a:pt x="4476" y="216"/>
                    </a:lnTo>
                    <a:lnTo>
                      <a:pt x="4470" y="228"/>
                    </a:lnTo>
                    <a:lnTo>
                      <a:pt x="4398" y="228"/>
                    </a:lnTo>
                    <a:lnTo>
                      <a:pt x="4380" y="222"/>
                    </a:lnTo>
                    <a:lnTo>
                      <a:pt x="4350" y="222"/>
                    </a:lnTo>
                    <a:lnTo>
                      <a:pt x="4314" y="228"/>
                    </a:lnTo>
                    <a:lnTo>
                      <a:pt x="4272" y="234"/>
                    </a:lnTo>
                    <a:lnTo>
                      <a:pt x="4230" y="234"/>
                    </a:lnTo>
                    <a:lnTo>
                      <a:pt x="4218" y="240"/>
                    </a:lnTo>
                    <a:lnTo>
                      <a:pt x="4200" y="246"/>
                    </a:lnTo>
                    <a:lnTo>
                      <a:pt x="4188" y="258"/>
                    </a:lnTo>
                    <a:lnTo>
                      <a:pt x="4176" y="264"/>
                    </a:lnTo>
                    <a:lnTo>
                      <a:pt x="4170" y="270"/>
                    </a:lnTo>
                    <a:lnTo>
                      <a:pt x="4164" y="270"/>
                    </a:lnTo>
                    <a:lnTo>
                      <a:pt x="4236" y="258"/>
                    </a:lnTo>
                    <a:lnTo>
                      <a:pt x="4236" y="276"/>
                    </a:lnTo>
                    <a:lnTo>
                      <a:pt x="4296" y="258"/>
                    </a:lnTo>
                    <a:lnTo>
                      <a:pt x="4224" y="288"/>
                    </a:lnTo>
                    <a:lnTo>
                      <a:pt x="4230" y="288"/>
                    </a:lnTo>
                    <a:lnTo>
                      <a:pt x="4236" y="294"/>
                    </a:lnTo>
                    <a:lnTo>
                      <a:pt x="4248" y="300"/>
                    </a:lnTo>
                    <a:lnTo>
                      <a:pt x="4278" y="300"/>
                    </a:lnTo>
                    <a:lnTo>
                      <a:pt x="4314" y="288"/>
                    </a:lnTo>
                    <a:lnTo>
                      <a:pt x="4326" y="288"/>
                    </a:lnTo>
                    <a:lnTo>
                      <a:pt x="4344" y="282"/>
                    </a:lnTo>
                    <a:lnTo>
                      <a:pt x="4350" y="276"/>
                    </a:lnTo>
                    <a:lnTo>
                      <a:pt x="4356" y="276"/>
                    </a:lnTo>
                    <a:lnTo>
                      <a:pt x="4254" y="312"/>
                    </a:lnTo>
                    <a:lnTo>
                      <a:pt x="4188" y="312"/>
                    </a:lnTo>
                    <a:lnTo>
                      <a:pt x="4176" y="288"/>
                    </a:lnTo>
                    <a:lnTo>
                      <a:pt x="4164" y="288"/>
                    </a:lnTo>
                    <a:lnTo>
                      <a:pt x="4146" y="282"/>
                    </a:lnTo>
                    <a:lnTo>
                      <a:pt x="4110" y="282"/>
                    </a:lnTo>
                    <a:lnTo>
                      <a:pt x="4104" y="288"/>
                    </a:lnTo>
                    <a:lnTo>
                      <a:pt x="4104" y="300"/>
                    </a:lnTo>
                    <a:lnTo>
                      <a:pt x="4110" y="312"/>
                    </a:lnTo>
                    <a:lnTo>
                      <a:pt x="4110" y="318"/>
                    </a:lnTo>
                    <a:lnTo>
                      <a:pt x="4116" y="324"/>
                    </a:lnTo>
                    <a:lnTo>
                      <a:pt x="4092" y="324"/>
                    </a:lnTo>
                    <a:lnTo>
                      <a:pt x="4074" y="330"/>
                    </a:lnTo>
                    <a:lnTo>
                      <a:pt x="4032" y="330"/>
                    </a:lnTo>
                    <a:lnTo>
                      <a:pt x="4020" y="336"/>
                    </a:lnTo>
                    <a:lnTo>
                      <a:pt x="4002" y="342"/>
                    </a:lnTo>
                    <a:lnTo>
                      <a:pt x="3990" y="348"/>
                    </a:lnTo>
                    <a:lnTo>
                      <a:pt x="3972" y="354"/>
                    </a:lnTo>
                    <a:lnTo>
                      <a:pt x="3936" y="354"/>
                    </a:lnTo>
                    <a:lnTo>
                      <a:pt x="3924" y="360"/>
                    </a:lnTo>
                    <a:lnTo>
                      <a:pt x="3918" y="360"/>
                    </a:lnTo>
                    <a:lnTo>
                      <a:pt x="3924" y="360"/>
                    </a:lnTo>
                    <a:lnTo>
                      <a:pt x="3936" y="366"/>
                    </a:lnTo>
                    <a:lnTo>
                      <a:pt x="3978" y="366"/>
                    </a:lnTo>
                    <a:lnTo>
                      <a:pt x="3990" y="360"/>
                    </a:lnTo>
                    <a:lnTo>
                      <a:pt x="3996" y="354"/>
                    </a:lnTo>
                    <a:lnTo>
                      <a:pt x="3984" y="372"/>
                    </a:lnTo>
                    <a:lnTo>
                      <a:pt x="4020" y="366"/>
                    </a:lnTo>
                    <a:lnTo>
                      <a:pt x="4044" y="354"/>
                    </a:lnTo>
                    <a:lnTo>
                      <a:pt x="4044" y="372"/>
                    </a:lnTo>
                    <a:lnTo>
                      <a:pt x="4074" y="366"/>
                    </a:lnTo>
                    <a:lnTo>
                      <a:pt x="4098" y="366"/>
                    </a:lnTo>
                    <a:lnTo>
                      <a:pt x="4098" y="372"/>
                    </a:lnTo>
                    <a:lnTo>
                      <a:pt x="4104" y="378"/>
                    </a:lnTo>
                    <a:lnTo>
                      <a:pt x="4122" y="378"/>
                    </a:lnTo>
                    <a:lnTo>
                      <a:pt x="4146" y="366"/>
                    </a:lnTo>
                    <a:lnTo>
                      <a:pt x="4152" y="366"/>
                    </a:lnTo>
                    <a:lnTo>
                      <a:pt x="4164" y="360"/>
                    </a:lnTo>
                    <a:lnTo>
                      <a:pt x="4170" y="372"/>
                    </a:lnTo>
                    <a:lnTo>
                      <a:pt x="4200" y="354"/>
                    </a:lnTo>
                    <a:lnTo>
                      <a:pt x="4206" y="360"/>
                    </a:lnTo>
                    <a:lnTo>
                      <a:pt x="4212" y="372"/>
                    </a:lnTo>
                    <a:lnTo>
                      <a:pt x="4224" y="372"/>
                    </a:lnTo>
                    <a:lnTo>
                      <a:pt x="4236" y="366"/>
                    </a:lnTo>
                    <a:lnTo>
                      <a:pt x="4242" y="360"/>
                    </a:lnTo>
                    <a:lnTo>
                      <a:pt x="4248" y="360"/>
                    </a:lnTo>
                    <a:lnTo>
                      <a:pt x="4254" y="366"/>
                    </a:lnTo>
                    <a:lnTo>
                      <a:pt x="4266" y="372"/>
                    </a:lnTo>
                    <a:lnTo>
                      <a:pt x="4284" y="372"/>
                    </a:lnTo>
                    <a:lnTo>
                      <a:pt x="4290" y="366"/>
                    </a:lnTo>
                    <a:lnTo>
                      <a:pt x="4290" y="360"/>
                    </a:lnTo>
                    <a:lnTo>
                      <a:pt x="4284" y="354"/>
                    </a:lnTo>
                    <a:lnTo>
                      <a:pt x="4338" y="372"/>
                    </a:lnTo>
                    <a:lnTo>
                      <a:pt x="4344" y="378"/>
                    </a:lnTo>
                    <a:lnTo>
                      <a:pt x="4350" y="390"/>
                    </a:lnTo>
                    <a:lnTo>
                      <a:pt x="4374" y="390"/>
                    </a:lnTo>
                    <a:lnTo>
                      <a:pt x="4410" y="378"/>
                    </a:lnTo>
                    <a:lnTo>
                      <a:pt x="4440" y="372"/>
                    </a:lnTo>
                    <a:lnTo>
                      <a:pt x="4476" y="372"/>
                    </a:lnTo>
                    <a:lnTo>
                      <a:pt x="4494" y="366"/>
                    </a:lnTo>
                    <a:lnTo>
                      <a:pt x="4506" y="360"/>
                    </a:lnTo>
                    <a:lnTo>
                      <a:pt x="4524" y="342"/>
                    </a:lnTo>
                    <a:lnTo>
                      <a:pt x="4464" y="342"/>
                    </a:lnTo>
                    <a:lnTo>
                      <a:pt x="4470" y="336"/>
                    </a:lnTo>
                    <a:lnTo>
                      <a:pt x="4470" y="330"/>
                    </a:lnTo>
                    <a:lnTo>
                      <a:pt x="4416" y="330"/>
                    </a:lnTo>
                    <a:lnTo>
                      <a:pt x="4362" y="318"/>
                    </a:lnTo>
                    <a:lnTo>
                      <a:pt x="4380" y="300"/>
                    </a:lnTo>
                    <a:lnTo>
                      <a:pt x="4440" y="318"/>
                    </a:lnTo>
                    <a:lnTo>
                      <a:pt x="4452" y="318"/>
                    </a:lnTo>
                    <a:lnTo>
                      <a:pt x="4488" y="312"/>
                    </a:lnTo>
                    <a:lnTo>
                      <a:pt x="4566" y="312"/>
                    </a:lnTo>
                    <a:lnTo>
                      <a:pt x="4578" y="300"/>
                    </a:lnTo>
                    <a:lnTo>
                      <a:pt x="4578" y="288"/>
                    </a:lnTo>
                    <a:lnTo>
                      <a:pt x="4584" y="288"/>
                    </a:lnTo>
                    <a:lnTo>
                      <a:pt x="4590" y="282"/>
                    </a:lnTo>
                    <a:lnTo>
                      <a:pt x="4608" y="282"/>
                    </a:lnTo>
                    <a:lnTo>
                      <a:pt x="4626" y="276"/>
                    </a:lnTo>
                    <a:lnTo>
                      <a:pt x="4662" y="276"/>
                    </a:lnTo>
                    <a:lnTo>
                      <a:pt x="4680" y="270"/>
                    </a:lnTo>
                    <a:lnTo>
                      <a:pt x="4710" y="270"/>
                    </a:lnTo>
                    <a:lnTo>
                      <a:pt x="4722" y="264"/>
                    </a:lnTo>
                    <a:lnTo>
                      <a:pt x="4728" y="264"/>
                    </a:lnTo>
                    <a:lnTo>
                      <a:pt x="4704" y="246"/>
                    </a:lnTo>
                    <a:lnTo>
                      <a:pt x="4746" y="246"/>
                    </a:lnTo>
                    <a:lnTo>
                      <a:pt x="4770" y="240"/>
                    </a:lnTo>
                    <a:lnTo>
                      <a:pt x="4782" y="234"/>
                    </a:lnTo>
                    <a:lnTo>
                      <a:pt x="4776" y="228"/>
                    </a:lnTo>
                    <a:lnTo>
                      <a:pt x="4770" y="228"/>
                    </a:lnTo>
                    <a:lnTo>
                      <a:pt x="4758" y="222"/>
                    </a:lnTo>
                    <a:lnTo>
                      <a:pt x="4746" y="222"/>
                    </a:lnTo>
                    <a:lnTo>
                      <a:pt x="4734" y="216"/>
                    </a:lnTo>
                    <a:lnTo>
                      <a:pt x="4686" y="216"/>
                    </a:lnTo>
                    <a:lnTo>
                      <a:pt x="4674" y="210"/>
                    </a:lnTo>
                    <a:lnTo>
                      <a:pt x="4662" y="210"/>
                    </a:lnTo>
                    <a:lnTo>
                      <a:pt x="4662" y="204"/>
                    </a:lnTo>
                    <a:lnTo>
                      <a:pt x="4674" y="198"/>
                    </a:lnTo>
                    <a:lnTo>
                      <a:pt x="4686" y="198"/>
                    </a:lnTo>
                    <a:lnTo>
                      <a:pt x="4704" y="192"/>
                    </a:lnTo>
                    <a:lnTo>
                      <a:pt x="4716" y="186"/>
                    </a:lnTo>
                    <a:lnTo>
                      <a:pt x="4764" y="186"/>
                    </a:lnTo>
                    <a:lnTo>
                      <a:pt x="4782" y="192"/>
                    </a:lnTo>
                    <a:lnTo>
                      <a:pt x="4860" y="192"/>
                    </a:lnTo>
                    <a:lnTo>
                      <a:pt x="4878" y="186"/>
                    </a:lnTo>
                    <a:lnTo>
                      <a:pt x="4902" y="186"/>
                    </a:lnTo>
                    <a:lnTo>
                      <a:pt x="4896" y="180"/>
                    </a:lnTo>
                    <a:lnTo>
                      <a:pt x="4878" y="180"/>
                    </a:lnTo>
                    <a:lnTo>
                      <a:pt x="4866" y="174"/>
                    </a:lnTo>
                    <a:lnTo>
                      <a:pt x="4872" y="168"/>
                    </a:lnTo>
                    <a:lnTo>
                      <a:pt x="4902" y="162"/>
                    </a:lnTo>
                    <a:lnTo>
                      <a:pt x="4944" y="168"/>
                    </a:lnTo>
                    <a:lnTo>
                      <a:pt x="4974" y="174"/>
                    </a:lnTo>
                    <a:lnTo>
                      <a:pt x="4986" y="174"/>
                    </a:lnTo>
                    <a:lnTo>
                      <a:pt x="4992" y="168"/>
                    </a:lnTo>
                    <a:lnTo>
                      <a:pt x="4992" y="150"/>
                    </a:lnTo>
                    <a:lnTo>
                      <a:pt x="5070" y="156"/>
                    </a:lnTo>
                    <a:lnTo>
                      <a:pt x="5070" y="132"/>
                    </a:lnTo>
                    <a:lnTo>
                      <a:pt x="5082" y="132"/>
                    </a:lnTo>
                    <a:lnTo>
                      <a:pt x="5094" y="138"/>
                    </a:lnTo>
                    <a:lnTo>
                      <a:pt x="5112" y="138"/>
                    </a:lnTo>
                    <a:lnTo>
                      <a:pt x="5136" y="126"/>
                    </a:lnTo>
                    <a:lnTo>
                      <a:pt x="5148" y="126"/>
                    </a:lnTo>
                    <a:lnTo>
                      <a:pt x="5154" y="120"/>
                    </a:lnTo>
                    <a:lnTo>
                      <a:pt x="5172" y="120"/>
                    </a:lnTo>
                    <a:lnTo>
                      <a:pt x="5208" y="114"/>
                    </a:lnTo>
                    <a:lnTo>
                      <a:pt x="5256" y="102"/>
                    </a:lnTo>
                    <a:lnTo>
                      <a:pt x="5298" y="96"/>
                    </a:lnTo>
                    <a:lnTo>
                      <a:pt x="5322" y="90"/>
                    </a:lnTo>
                    <a:lnTo>
                      <a:pt x="5340" y="90"/>
                    </a:lnTo>
                    <a:lnTo>
                      <a:pt x="5346" y="84"/>
                    </a:lnTo>
                    <a:lnTo>
                      <a:pt x="5238" y="84"/>
                    </a:lnTo>
                    <a:lnTo>
                      <a:pt x="5214" y="96"/>
                    </a:lnTo>
                    <a:lnTo>
                      <a:pt x="5142" y="96"/>
                    </a:lnTo>
                    <a:lnTo>
                      <a:pt x="5226" y="90"/>
                    </a:lnTo>
                    <a:lnTo>
                      <a:pt x="5220" y="78"/>
                    </a:lnTo>
                    <a:lnTo>
                      <a:pt x="5268" y="84"/>
                    </a:lnTo>
                    <a:lnTo>
                      <a:pt x="5274" y="78"/>
                    </a:lnTo>
                    <a:lnTo>
                      <a:pt x="5286" y="72"/>
                    </a:lnTo>
                    <a:lnTo>
                      <a:pt x="5358" y="72"/>
                    </a:lnTo>
                    <a:lnTo>
                      <a:pt x="5406" y="66"/>
                    </a:lnTo>
                    <a:lnTo>
                      <a:pt x="5454" y="66"/>
                    </a:lnTo>
                    <a:lnTo>
                      <a:pt x="5484" y="60"/>
                    </a:lnTo>
                    <a:lnTo>
                      <a:pt x="5496" y="60"/>
                    </a:lnTo>
                    <a:lnTo>
                      <a:pt x="5514" y="54"/>
                    </a:lnTo>
                    <a:lnTo>
                      <a:pt x="5532" y="54"/>
                    </a:lnTo>
                    <a:lnTo>
                      <a:pt x="5550" y="48"/>
                    </a:lnTo>
                    <a:lnTo>
                      <a:pt x="5562" y="42"/>
                    </a:lnTo>
                    <a:lnTo>
                      <a:pt x="5574" y="42"/>
                    </a:lnTo>
                    <a:lnTo>
                      <a:pt x="5574" y="36"/>
                    </a:lnTo>
                    <a:close/>
                    <a:moveTo>
                      <a:pt x="4032" y="966"/>
                    </a:moveTo>
                    <a:lnTo>
                      <a:pt x="4086" y="966"/>
                    </a:lnTo>
                    <a:lnTo>
                      <a:pt x="4134" y="942"/>
                    </a:lnTo>
                    <a:lnTo>
                      <a:pt x="4140" y="930"/>
                    </a:lnTo>
                    <a:lnTo>
                      <a:pt x="4134" y="918"/>
                    </a:lnTo>
                    <a:lnTo>
                      <a:pt x="4134" y="912"/>
                    </a:lnTo>
                    <a:lnTo>
                      <a:pt x="4122" y="906"/>
                    </a:lnTo>
                    <a:lnTo>
                      <a:pt x="4074" y="906"/>
                    </a:lnTo>
                    <a:lnTo>
                      <a:pt x="4062" y="912"/>
                    </a:lnTo>
                    <a:lnTo>
                      <a:pt x="4050" y="912"/>
                    </a:lnTo>
                    <a:lnTo>
                      <a:pt x="4026" y="924"/>
                    </a:lnTo>
                    <a:lnTo>
                      <a:pt x="4014" y="936"/>
                    </a:lnTo>
                    <a:lnTo>
                      <a:pt x="4002" y="942"/>
                    </a:lnTo>
                    <a:lnTo>
                      <a:pt x="4002" y="954"/>
                    </a:lnTo>
                    <a:lnTo>
                      <a:pt x="4014" y="960"/>
                    </a:lnTo>
                    <a:lnTo>
                      <a:pt x="4032" y="966"/>
                    </a:lnTo>
                    <a:close/>
                    <a:moveTo>
                      <a:pt x="4014" y="840"/>
                    </a:moveTo>
                    <a:lnTo>
                      <a:pt x="4002" y="840"/>
                    </a:lnTo>
                    <a:lnTo>
                      <a:pt x="3990" y="846"/>
                    </a:lnTo>
                    <a:lnTo>
                      <a:pt x="3984" y="852"/>
                    </a:lnTo>
                    <a:lnTo>
                      <a:pt x="3972" y="852"/>
                    </a:lnTo>
                    <a:lnTo>
                      <a:pt x="3990" y="852"/>
                    </a:lnTo>
                    <a:lnTo>
                      <a:pt x="4008" y="846"/>
                    </a:lnTo>
                    <a:lnTo>
                      <a:pt x="4026" y="846"/>
                    </a:lnTo>
                    <a:lnTo>
                      <a:pt x="4044" y="840"/>
                    </a:lnTo>
                    <a:lnTo>
                      <a:pt x="4050" y="834"/>
                    </a:lnTo>
                    <a:lnTo>
                      <a:pt x="4056" y="834"/>
                    </a:lnTo>
                    <a:lnTo>
                      <a:pt x="4068" y="822"/>
                    </a:lnTo>
                    <a:lnTo>
                      <a:pt x="4050" y="822"/>
                    </a:lnTo>
                    <a:lnTo>
                      <a:pt x="4044" y="828"/>
                    </a:lnTo>
                    <a:lnTo>
                      <a:pt x="4032" y="828"/>
                    </a:lnTo>
                    <a:lnTo>
                      <a:pt x="4020" y="834"/>
                    </a:lnTo>
                    <a:lnTo>
                      <a:pt x="4014" y="840"/>
                    </a:lnTo>
                    <a:close/>
                    <a:moveTo>
                      <a:pt x="4122" y="822"/>
                    </a:moveTo>
                    <a:lnTo>
                      <a:pt x="4104" y="822"/>
                    </a:lnTo>
                    <a:lnTo>
                      <a:pt x="4098" y="828"/>
                    </a:lnTo>
                    <a:lnTo>
                      <a:pt x="4098" y="840"/>
                    </a:lnTo>
                    <a:lnTo>
                      <a:pt x="4104" y="846"/>
                    </a:lnTo>
                    <a:lnTo>
                      <a:pt x="4110" y="840"/>
                    </a:lnTo>
                    <a:lnTo>
                      <a:pt x="4116" y="840"/>
                    </a:lnTo>
                    <a:lnTo>
                      <a:pt x="4128" y="828"/>
                    </a:lnTo>
                    <a:lnTo>
                      <a:pt x="4122" y="822"/>
                    </a:lnTo>
                    <a:close/>
                    <a:moveTo>
                      <a:pt x="3528" y="1062"/>
                    </a:moveTo>
                    <a:lnTo>
                      <a:pt x="3522" y="1062"/>
                    </a:lnTo>
                    <a:lnTo>
                      <a:pt x="3504" y="1080"/>
                    </a:lnTo>
                    <a:lnTo>
                      <a:pt x="3504" y="1086"/>
                    </a:lnTo>
                    <a:lnTo>
                      <a:pt x="3510" y="1092"/>
                    </a:lnTo>
                    <a:lnTo>
                      <a:pt x="3528" y="1092"/>
                    </a:lnTo>
                    <a:lnTo>
                      <a:pt x="3534" y="1086"/>
                    </a:lnTo>
                    <a:lnTo>
                      <a:pt x="3540" y="1074"/>
                    </a:lnTo>
                    <a:lnTo>
                      <a:pt x="3540" y="1068"/>
                    </a:lnTo>
                    <a:lnTo>
                      <a:pt x="3534" y="1062"/>
                    </a:lnTo>
                    <a:lnTo>
                      <a:pt x="3528" y="1062"/>
                    </a:lnTo>
                    <a:close/>
                    <a:moveTo>
                      <a:pt x="3588" y="1062"/>
                    </a:moveTo>
                    <a:lnTo>
                      <a:pt x="3582" y="1062"/>
                    </a:lnTo>
                    <a:lnTo>
                      <a:pt x="3576" y="1068"/>
                    </a:lnTo>
                    <a:lnTo>
                      <a:pt x="3576" y="1080"/>
                    </a:lnTo>
                    <a:lnTo>
                      <a:pt x="3582" y="1086"/>
                    </a:lnTo>
                    <a:lnTo>
                      <a:pt x="3594" y="1086"/>
                    </a:lnTo>
                    <a:lnTo>
                      <a:pt x="3600" y="1080"/>
                    </a:lnTo>
                    <a:lnTo>
                      <a:pt x="3600" y="1068"/>
                    </a:lnTo>
                    <a:lnTo>
                      <a:pt x="3588" y="1062"/>
                    </a:lnTo>
                    <a:close/>
                    <a:moveTo>
                      <a:pt x="3756" y="1242"/>
                    </a:moveTo>
                    <a:lnTo>
                      <a:pt x="3744" y="1248"/>
                    </a:lnTo>
                    <a:lnTo>
                      <a:pt x="3744" y="1260"/>
                    </a:lnTo>
                    <a:lnTo>
                      <a:pt x="3750" y="1266"/>
                    </a:lnTo>
                    <a:lnTo>
                      <a:pt x="3762" y="1272"/>
                    </a:lnTo>
                    <a:lnTo>
                      <a:pt x="3768" y="1272"/>
                    </a:lnTo>
                    <a:lnTo>
                      <a:pt x="3786" y="1254"/>
                    </a:lnTo>
                    <a:lnTo>
                      <a:pt x="3786" y="1242"/>
                    </a:lnTo>
                    <a:lnTo>
                      <a:pt x="3780" y="1236"/>
                    </a:lnTo>
                    <a:lnTo>
                      <a:pt x="3768" y="1236"/>
                    </a:lnTo>
                    <a:lnTo>
                      <a:pt x="3756" y="1242"/>
                    </a:lnTo>
                    <a:close/>
                    <a:moveTo>
                      <a:pt x="3984" y="2532"/>
                    </a:moveTo>
                    <a:lnTo>
                      <a:pt x="3948" y="2520"/>
                    </a:lnTo>
                    <a:lnTo>
                      <a:pt x="3942" y="2514"/>
                    </a:lnTo>
                    <a:lnTo>
                      <a:pt x="3936" y="2514"/>
                    </a:lnTo>
                    <a:lnTo>
                      <a:pt x="3924" y="2526"/>
                    </a:lnTo>
                    <a:lnTo>
                      <a:pt x="3930" y="2532"/>
                    </a:lnTo>
                    <a:lnTo>
                      <a:pt x="3942" y="2538"/>
                    </a:lnTo>
                    <a:lnTo>
                      <a:pt x="3948" y="2544"/>
                    </a:lnTo>
                    <a:lnTo>
                      <a:pt x="3954" y="2544"/>
                    </a:lnTo>
                    <a:lnTo>
                      <a:pt x="3960" y="2550"/>
                    </a:lnTo>
                    <a:lnTo>
                      <a:pt x="3996" y="2550"/>
                    </a:lnTo>
                    <a:lnTo>
                      <a:pt x="4008" y="2556"/>
                    </a:lnTo>
                    <a:lnTo>
                      <a:pt x="4020" y="2556"/>
                    </a:lnTo>
                    <a:lnTo>
                      <a:pt x="4038" y="2538"/>
                    </a:lnTo>
                    <a:lnTo>
                      <a:pt x="4008" y="2538"/>
                    </a:lnTo>
                    <a:lnTo>
                      <a:pt x="3984" y="2532"/>
                    </a:lnTo>
                    <a:close/>
                    <a:moveTo>
                      <a:pt x="4098" y="2280"/>
                    </a:moveTo>
                    <a:lnTo>
                      <a:pt x="4092" y="2280"/>
                    </a:lnTo>
                    <a:lnTo>
                      <a:pt x="4086" y="2274"/>
                    </a:lnTo>
                    <a:lnTo>
                      <a:pt x="4050" y="2274"/>
                    </a:lnTo>
                    <a:lnTo>
                      <a:pt x="4032" y="2268"/>
                    </a:lnTo>
                    <a:lnTo>
                      <a:pt x="3996" y="2268"/>
                    </a:lnTo>
                    <a:lnTo>
                      <a:pt x="4002" y="2274"/>
                    </a:lnTo>
                    <a:lnTo>
                      <a:pt x="4008" y="2274"/>
                    </a:lnTo>
                    <a:lnTo>
                      <a:pt x="4014" y="2280"/>
                    </a:lnTo>
                    <a:lnTo>
                      <a:pt x="4026" y="2286"/>
                    </a:lnTo>
                    <a:lnTo>
                      <a:pt x="4032" y="2286"/>
                    </a:lnTo>
                    <a:lnTo>
                      <a:pt x="4032" y="2304"/>
                    </a:lnTo>
                    <a:lnTo>
                      <a:pt x="4044" y="2304"/>
                    </a:lnTo>
                    <a:lnTo>
                      <a:pt x="4080" y="2310"/>
                    </a:lnTo>
                    <a:lnTo>
                      <a:pt x="4128" y="2316"/>
                    </a:lnTo>
                    <a:lnTo>
                      <a:pt x="4164" y="2316"/>
                    </a:lnTo>
                    <a:lnTo>
                      <a:pt x="4170" y="2310"/>
                    </a:lnTo>
                    <a:lnTo>
                      <a:pt x="4170" y="2304"/>
                    </a:lnTo>
                    <a:lnTo>
                      <a:pt x="4164" y="2304"/>
                    </a:lnTo>
                    <a:lnTo>
                      <a:pt x="4152" y="2292"/>
                    </a:lnTo>
                    <a:lnTo>
                      <a:pt x="4128" y="2286"/>
                    </a:lnTo>
                    <a:lnTo>
                      <a:pt x="4098" y="2280"/>
                    </a:lnTo>
                    <a:close/>
                    <a:moveTo>
                      <a:pt x="4194" y="2550"/>
                    </a:moveTo>
                    <a:lnTo>
                      <a:pt x="4164" y="2550"/>
                    </a:lnTo>
                    <a:lnTo>
                      <a:pt x="4152" y="2556"/>
                    </a:lnTo>
                    <a:lnTo>
                      <a:pt x="4146" y="2562"/>
                    </a:lnTo>
                    <a:lnTo>
                      <a:pt x="4182" y="2526"/>
                    </a:lnTo>
                    <a:lnTo>
                      <a:pt x="4176" y="2520"/>
                    </a:lnTo>
                    <a:lnTo>
                      <a:pt x="4152" y="2520"/>
                    </a:lnTo>
                    <a:lnTo>
                      <a:pt x="4140" y="2526"/>
                    </a:lnTo>
                    <a:lnTo>
                      <a:pt x="4128" y="2538"/>
                    </a:lnTo>
                    <a:lnTo>
                      <a:pt x="4104" y="2574"/>
                    </a:lnTo>
                    <a:lnTo>
                      <a:pt x="4164" y="2568"/>
                    </a:lnTo>
                    <a:lnTo>
                      <a:pt x="4176" y="2568"/>
                    </a:lnTo>
                    <a:lnTo>
                      <a:pt x="4182" y="2562"/>
                    </a:lnTo>
                    <a:lnTo>
                      <a:pt x="4194" y="2562"/>
                    </a:lnTo>
                    <a:lnTo>
                      <a:pt x="4200" y="2556"/>
                    </a:lnTo>
                    <a:lnTo>
                      <a:pt x="4200" y="2550"/>
                    </a:lnTo>
                    <a:lnTo>
                      <a:pt x="4194" y="2550"/>
                    </a:lnTo>
                    <a:close/>
                    <a:moveTo>
                      <a:pt x="4590" y="1962"/>
                    </a:moveTo>
                    <a:lnTo>
                      <a:pt x="4578" y="1974"/>
                    </a:lnTo>
                    <a:lnTo>
                      <a:pt x="4578" y="1980"/>
                    </a:lnTo>
                    <a:lnTo>
                      <a:pt x="4572" y="1986"/>
                    </a:lnTo>
                    <a:lnTo>
                      <a:pt x="4566" y="1986"/>
                    </a:lnTo>
                    <a:lnTo>
                      <a:pt x="4554" y="1974"/>
                    </a:lnTo>
                    <a:lnTo>
                      <a:pt x="4554" y="1962"/>
                    </a:lnTo>
                    <a:lnTo>
                      <a:pt x="4566" y="1962"/>
                    </a:lnTo>
                    <a:lnTo>
                      <a:pt x="4572" y="1956"/>
                    </a:lnTo>
                    <a:lnTo>
                      <a:pt x="4566" y="1932"/>
                    </a:lnTo>
                    <a:lnTo>
                      <a:pt x="4536" y="1926"/>
                    </a:lnTo>
                    <a:lnTo>
                      <a:pt x="4530" y="1926"/>
                    </a:lnTo>
                    <a:lnTo>
                      <a:pt x="4524" y="1932"/>
                    </a:lnTo>
                    <a:lnTo>
                      <a:pt x="4512" y="1938"/>
                    </a:lnTo>
                    <a:lnTo>
                      <a:pt x="4494" y="1944"/>
                    </a:lnTo>
                    <a:lnTo>
                      <a:pt x="4470" y="1956"/>
                    </a:lnTo>
                    <a:lnTo>
                      <a:pt x="4464" y="1962"/>
                    </a:lnTo>
                    <a:lnTo>
                      <a:pt x="4458" y="1962"/>
                    </a:lnTo>
                    <a:lnTo>
                      <a:pt x="4446" y="1968"/>
                    </a:lnTo>
                    <a:lnTo>
                      <a:pt x="4434" y="1968"/>
                    </a:lnTo>
                    <a:lnTo>
                      <a:pt x="4416" y="1974"/>
                    </a:lnTo>
                    <a:lnTo>
                      <a:pt x="4404" y="1974"/>
                    </a:lnTo>
                    <a:lnTo>
                      <a:pt x="4374" y="1998"/>
                    </a:lnTo>
                    <a:lnTo>
                      <a:pt x="4386" y="1974"/>
                    </a:lnTo>
                    <a:lnTo>
                      <a:pt x="4362" y="1956"/>
                    </a:lnTo>
                    <a:lnTo>
                      <a:pt x="4398" y="1968"/>
                    </a:lnTo>
                    <a:lnTo>
                      <a:pt x="4410" y="1956"/>
                    </a:lnTo>
                    <a:lnTo>
                      <a:pt x="4440" y="1950"/>
                    </a:lnTo>
                    <a:lnTo>
                      <a:pt x="4440" y="1932"/>
                    </a:lnTo>
                    <a:lnTo>
                      <a:pt x="4494" y="1932"/>
                    </a:lnTo>
                    <a:lnTo>
                      <a:pt x="4518" y="1920"/>
                    </a:lnTo>
                    <a:lnTo>
                      <a:pt x="4524" y="1914"/>
                    </a:lnTo>
                    <a:lnTo>
                      <a:pt x="4536" y="1908"/>
                    </a:lnTo>
                    <a:lnTo>
                      <a:pt x="4608" y="1908"/>
                    </a:lnTo>
                    <a:lnTo>
                      <a:pt x="4602" y="1902"/>
                    </a:lnTo>
                    <a:lnTo>
                      <a:pt x="4596" y="1902"/>
                    </a:lnTo>
                    <a:lnTo>
                      <a:pt x="4584" y="1896"/>
                    </a:lnTo>
                    <a:lnTo>
                      <a:pt x="4578" y="1890"/>
                    </a:lnTo>
                    <a:lnTo>
                      <a:pt x="4578" y="1866"/>
                    </a:lnTo>
                    <a:lnTo>
                      <a:pt x="4572" y="1866"/>
                    </a:lnTo>
                    <a:lnTo>
                      <a:pt x="4566" y="1872"/>
                    </a:lnTo>
                    <a:lnTo>
                      <a:pt x="4542" y="1872"/>
                    </a:lnTo>
                    <a:lnTo>
                      <a:pt x="4530" y="1878"/>
                    </a:lnTo>
                    <a:lnTo>
                      <a:pt x="4518" y="1878"/>
                    </a:lnTo>
                    <a:lnTo>
                      <a:pt x="4518" y="1866"/>
                    </a:lnTo>
                    <a:lnTo>
                      <a:pt x="4512" y="1860"/>
                    </a:lnTo>
                    <a:lnTo>
                      <a:pt x="4452" y="1878"/>
                    </a:lnTo>
                    <a:lnTo>
                      <a:pt x="4458" y="1848"/>
                    </a:lnTo>
                    <a:lnTo>
                      <a:pt x="4410" y="1860"/>
                    </a:lnTo>
                    <a:lnTo>
                      <a:pt x="4416" y="1854"/>
                    </a:lnTo>
                    <a:lnTo>
                      <a:pt x="4422" y="1842"/>
                    </a:lnTo>
                    <a:lnTo>
                      <a:pt x="4440" y="1824"/>
                    </a:lnTo>
                    <a:lnTo>
                      <a:pt x="4446" y="1812"/>
                    </a:lnTo>
                    <a:lnTo>
                      <a:pt x="4446" y="1800"/>
                    </a:lnTo>
                    <a:lnTo>
                      <a:pt x="4434" y="1800"/>
                    </a:lnTo>
                    <a:lnTo>
                      <a:pt x="4422" y="1794"/>
                    </a:lnTo>
                    <a:lnTo>
                      <a:pt x="4398" y="1794"/>
                    </a:lnTo>
                    <a:lnTo>
                      <a:pt x="4404" y="1770"/>
                    </a:lnTo>
                    <a:lnTo>
                      <a:pt x="4368" y="1770"/>
                    </a:lnTo>
                    <a:lnTo>
                      <a:pt x="4380" y="1752"/>
                    </a:lnTo>
                    <a:lnTo>
                      <a:pt x="4356" y="1728"/>
                    </a:lnTo>
                    <a:lnTo>
                      <a:pt x="4368" y="1728"/>
                    </a:lnTo>
                    <a:lnTo>
                      <a:pt x="4380" y="1734"/>
                    </a:lnTo>
                    <a:lnTo>
                      <a:pt x="4404" y="1734"/>
                    </a:lnTo>
                    <a:lnTo>
                      <a:pt x="4410" y="1728"/>
                    </a:lnTo>
                    <a:lnTo>
                      <a:pt x="4422" y="1722"/>
                    </a:lnTo>
                    <a:lnTo>
                      <a:pt x="4434" y="1710"/>
                    </a:lnTo>
                    <a:lnTo>
                      <a:pt x="4440" y="1710"/>
                    </a:lnTo>
                    <a:lnTo>
                      <a:pt x="4398" y="1686"/>
                    </a:lnTo>
                    <a:lnTo>
                      <a:pt x="4446" y="1656"/>
                    </a:lnTo>
                    <a:lnTo>
                      <a:pt x="4398" y="1632"/>
                    </a:lnTo>
                    <a:lnTo>
                      <a:pt x="4350" y="1638"/>
                    </a:lnTo>
                    <a:lnTo>
                      <a:pt x="4404" y="1614"/>
                    </a:lnTo>
                    <a:lnTo>
                      <a:pt x="4368" y="1608"/>
                    </a:lnTo>
                    <a:lnTo>
                      <a:pt x="4410" y="1584"/>
                    </a:lnTo>
                    <a:lnTo>
                      <a:pt x="4404" y="1560"/>
                    </a:lnTo>
                    <a:lnTo>
                      <a:pt x="4374" y="1560"/>
                    </a:lnTo>
                    <a:lnTo>
                      <a:pt x="4380" y="1554"/>
                    </a:lnTo>
                    <a:lnTo>
                      <a:pt x="4392" y="1530"/>
                    </a:lnTo>
                    <a:lnTo>
                      <a:pt x="4374" y="1494"/>
                    </a:lnTo>
                    <a:lnTo>
                      <a:pt x="4362" y="1494"/>
                    </a:lnTo>
                    <a:lnTo>
                      <a:pt x="4374" y="1470"/>
                    </a:lnTo>
                    <a:lnTo>
                      <a:pt x="4362" y="1476"/>
                    </a:lnTo>
                    <a:lnTo>
                      <a:pt x="4356" y="1482"/>
                    </a:lnTo>
                    <a:lnTo>
                      <a:pt x="4344" y="1488"/>
                    </a:lnTo>
                    <a:lnTo>
                      <a:pt x="4332" y="1500"/>
                    </a:lnTo>
                    <a:lnTo>
                      <a:pt x="4332" y="1518"/>
                    </a:lnTo>
                    <a:lnTo>
                      <a:pt x="4302" y="1506"/>
                    </a:lnTo>
                    <a:lnTo>
                      <a:pt x="4308" y="1542"/>
                    </a:lnTo>
                    <a:lnTo>
                      <a:pt x="4284" y="1542"/>
                    </a:lnTo>
                    <a:lnTo>
                      <a:pt x="4272" y="1560"/>
                    </a:lnTo>
                    <a:lnTo>
                      <a:pt x="4278" y="1572"/>
                    </a:lnTo>
                    <a:lnTo>
                      <a:pt x="4254" y="1572"/>
                    </a:lnTo>
                    <a:lnTo>
                      <a:pt x="4230" y="1614"/>
                    </a:lnTo>
                    <a:lnTo>
                      <a:pt x="4218" y="1614"/>
                    </a:lnTo>
                    <a:lnTo>
                      <a:pt x="4236" y="1578"/>
                    </a:lnTo>
                    <a:lnTo>
                      <a:pt x="4224" y="1566"/>
                    </a:lnTo>
                    <a:lnTo>
                      <a:pt x="4212" y="1566"/>
                    </a:lnTo>
                    <a:lnTo>
                      <a:pt x="4194" y="1584"/>
                    </a:lnTo>
                    <a:lnTo>
                      <a:pt x="4182" y="1590"/>
                    </a:lnTo>
                    <a:lnTo>
                      <a:pt x="4176" y="1596"/>
                    </a:lnTo>
                    <a:lnTo>
                      <a:pt x="4164" y="1602"/>
                    </a:lnTo>
                    <a:lnTo>
                      <a:pt x="4158" y="1608"/>
                    </a:lnTo>
                    <a:lnTo>
                      <a:pt x="4146" y="1614"/>
                    </a:lnTo>
                    <a:lnTo>
                      <a:pt x="4140" y="1620"/>
                    </a:lnTo>
                    <a:lnTo>
                      <a:pt x="4116" y="1632"/>
                    </a:lnTo>
                    <a:lnTo>
                      <a:pt x="4110" y="1638"/>
                    </a:lnTo>
                    <a:lnTo>
                      <a:pt x="4116" y="1614"/>
                    </a:lnTo>
                    <a:lnTo>
                      <a:pt x="4116" y="1596"/>
                    </a:lnTo>
                    <a:lnTo>
                      <a:pt x="4080" y="1632"/>
                    </a:lnTo>
                    <a:lnTo>
                      <a:pt x="4014" y="1644"/>
                    </a:lnTo>
                    <a:lnTo>
                      <a:pt x="4074" y="1626"/>
                    </a:lnTo>
                    <a:lnTo>
                      <a:pt x="4080" y="1620"/>
                    </a:lnTo>
                    <a:lnTo>
                      <a:pt x="4092" y="1596"/>
                    </a:lnTo>
                    <a:lnTo>
                      <a:pt x="4098" y="1590"/>
                    </a:lnTo>
                    <a:lnTo>
                      <a:pt x="4098" y="1578"/>
                    </a:lnTo>
                    <a:lnTo>
                      <a:pt x="4092" y="1572"/>
                    </a:lnTo>
                    <a:lnTo>
                      <a:pt x="4050" y="1572"/>
                    </a:lnTo>
                    <a:lnTo>
                      <a:pt x="4038" y="1578"/>
                    </a:lnTo>
                    <a:lnTo>
                      <a:pt x="4032" y="1578"/>
                    </a:lnTo>
                    <a:lnTo>
                      <a:pt x="4020" y="1584"/>
                    </a:lnTo>
                    <a:lnTo>
                      <a:pt x="4002" y="1584"/>
                    </a:lnTo>
                    <a:lnTo>
                      <a:pt x="4002" y="1578"/>
                    </a:lnTo>
                    <a:lnTo>
                      <a:pt x="4008" y="1572"/>
                    </a:lnTo>
                    <a:lnTo>
                      <a:pt x="4020" y="1566"/>
                    </a:lnTo>
                    <a:lnTo>
                      <a:pt x="4026" y="1560"/>
                    </a:lnTo>
                    <a:lnTo>
                      <a:pt x="4032" y="1560"/>
                    </a:lnTo>
                    <a:lnTo>
                      <a:pt x="4032" y="1572"/>
                    </a:lnTo>
                    <a:lnTo>
                      <a:pt x="4050" y="1560"/>
                    </a:lnTo>
                    <a:lnTo>
                      <a:pt x="4044" y="1536"/>
                    </a:lnTo>
                    <a:lnTo>
                      <a:pt x="4050" y="1530"/>
                    </a:lnTo>
                    <a:lnTo>
                      <a:pt x="4062" y="1524"/>
                    </a:lnTo>
                    <a:lnTo>
                      <a:pt x="4074" y="1512"/>
                    </a:lnTo>
                    <a:lnTo>
                      <a:pt x="4074" y="1506"/>
                    </a:lnTo>
                    <a:lnTo>
                      <a:pt x="4068" y="1500"/>
                    </a:lnTo>
                    <a:lnTo>
                      <a:pt x="4056" y="1494"/>
                    </a:lnTo>
                    <a:lnTo>
                      <a:pt x="4044" y="1494"/>
                    </a:lnTo>
                    <a:lnTo>
                      <a:pt x="4032" y="1488"/>
                    </a:lnTo>
                    <a:lnTo>
                      <a:pt x="4014" y="1488"/>
                    </a:lnTo>
                    <a:lnTo>
                      <a:pt x="4044" y="1488"/>
                    </a:lnTo>
                    <a:lnTo>
                      <a:pt x="4056" y="1482"/>
                    </a:lnTo>
                    <a:lnTo>
                      <a:pt x="4074" y="1482"/>
                    </a:lnTo>
                    <a:lnTo>
                      <a:pt x="4086" y="1470"/>
                    </a:lnTo>
                    <a:lnTo>
                      <a:pt x="4098" y="1446"/>
                    </a:lnTo>
                    <a:lnTo>
                      <a:pt x="4104" y="1440"/>
                    </a:lnTo>
                    <a:lnTo>
                      <a:pt x="4110" y="1440"/>
                    </a:lnTo>
                    <a:lnTo>
                      <a:pt x="4122" y="1434"/>
                    </a:lnTo>
                    <a:lnTo>
                      <a:pt x="4128" y="1434"/>
                    </a:lnTo>
                    <a:lnTo>
                      <a:pt x="4134" y="1428"/>
                    </a:lnTo>
                    <a:lnTo>
                      <a:pt x="4122" y="1416"/>
                    </a:lnTo>
                    <a:lnTo>
                      <a:pt x="4110" y="1422"/>
                    </a:lnTo>
                    <a:lnTo>
                      <a:pt x="4098" y="1434"/>
                    </a:lnTo>
                    <a:lnTo>
                      <a:pt x="4092" y="1404"/>
                    </a:lnTo>
                    <a:lnTo>
                      <a:pt x="4068" y="1404"/>
                    </a:lnTo>
                    <a:lnTo>
                      <a:pt x="4050" y="1410"/>
                    </a:lnTo>
                    <a:lnTo>
                      <a:pt x="4026" y="1410"/>
                    </a:lnTo>
                    <a:lnTo>
                      <a:pt x="4020" y="1404"/>
                    </a:lnTo>
                    <a:lnTo>
                      <a:pt x="4020" y="1386"/>
                    </a:lnTo>
                    <a:lnTo>
                      <a:pt x="4038" y="1368"/>
                    </a:lnTo>
                    <a:lnTo>
                      <a:pt x="4032" y="1362"/>
                    </a:lnTo>
                    <a:lnTo>
                      <a:pt x="4014" y="1362"/>
                    </a:lnTo>
                    <a:lnTo>
                      <a:pt x="4008" y="1368"/>
                    </a:lnTo>
                    <a:lnTo>
                      <a:pt x="4020" y="1344"/>
                    </a:lnTo>
                    <a:lnTo>
                      <a:pt x="3984" y="1350"/>
                    </a:lnTo>
                    <a:lnTo>
                      <a:pt x="3984" y="1326"/>
                    </a:lnTo>
                    <a:lnTo>
                      <a:pt x="3978" y="1314"/>
                    </a:lnTo>
                    <a:lnTo>
                      <a:pt x="3972" y="1308"/>
                    </a:lnTo>
                    <a:lnTo>
                      <a:pt x="3948" y="1308"/>
                    </a:lnTo>
                    <a:lnTo>
                      <a:pt x="3930" y="1314"/>
                    </a:lnTo>
                    <a:lnTo>
                      <a:pt x="3906" y="1326"/>
                    </a:lnTo>
                    <a:lnTo>
                      <a:pt x="3900" y="1332"/>
                    </a:lnTo>
                    <a:lnTo>
                      <a:pt x="3894" y="1332"/>
                    </a:lnTo>
                    <a:lnTo>
                      <a:pt x="3888" y="1326"/>
                    </a:lnTo>
                    <a:lnTo>
                      <a:pt x="3876" y="1320"/>
                    </a:lnTo>
                    <a:lnTo>
                      <a:pt x="3864" y="1320"/>
                    </a:lnTo>
                    <a:lnTo>
                      <a:pt x="3852" y="1326"/>
                    </a:lnTo>
                    <a:lnTo>
                      <a:pt x="3846" y="1326"/>
                    </a:lnTo>
                    <a:lnTo>
                      <a:pt x="3834" y="1332"/>
                    </a:lnTo>
                    <a:lnTo>
                      <a:pt x="3822" y="1326"/>
                    </a:lnTo>
                    <a:lnTo>
                      <a:pt x="3762" y="1302"/>
                    </a:lnTo>
                    <a:lnTo>
                      <a:pt x="3738" y="1302"/>
                    </a:lnTo>
                    <a:lnTo>
                      <a:pt x="3714" y="1314"/>
                    </a:lnTo>
                    <a:lnTo>
                      <a:pt x="3708" y="1326"/>
                    </a:lnTo>
                    <a:lnTo>
                      <a:pt x="3702" y="1326"/>
                    </a:lnTo>
                    <a:lnTo>
                      <a:pt x="3684" y="1344"/>
                    </a:lnTo>
                    <a:lnTo>
                      <a:pt x="3684" y="1350"/>
                    </a:lnTo>
                    <a:lnTo>
                      <a:pt x="3696" y="1356"/>
                    </a:lnTo>
                    <a:lnTo>
                      <a:pt x="3702" y="1362"/>
                    </a:lnTo>
                    <a:lnTo>
                      <a:pt x="3708" y="1374"/>
                    </a:lnTo>
                    <a:lnTo>
                      <a:pt x="3708" y="1380"/>
                    </a:lnTo>
                    <a:lnTo>
                      <a:pt x="3702" y="1386"/>
                    </a:lnTo>
                    <a:lnTo>
                      <a:pt x="3690" y="1392"/>
                    </a:lnTo>
                    <a:lnTo>
                      <a:pt x="3672" y="1410"/>
                    </a:lnTo>
                    <a:lnTo>
                      <a:pt x="3660" y="1416"/>
                    </a:lnTo>
                    <a:lnTo>
                      <a:pt x="3636" y="1422"/>
                    </a:lnTo>
                    <a:lnTo>
                      <a:pt x="3660" y="1440"/>
                    </a:lnTo>
                    <a:lnTo>
                      <a:pt x="3654" y="1446"/>
                    </a:lnTo>
                    <a:lnTo>
                      <a:pt x="3642" y="1446"/>
                    </a:lnTo>
                    <a:lnTo>
                      <a:pt x="3636" y="1452"/>
                    </a:lnTo>
                    <a:lnTo>
                      <a:pt x="3636" y="1470"/>
                    </a:lnTo>
                    <a:lnTo>
                      <a:pt x="3642" y="1482"/>
                    </a:lnTo>
                    <a:lnTo>
                      <a:pt x="3642" y="1488"/>
                    </a:lnTo>
                    <a:lnTo>
                      <a:pt x="3636" y="1500"/>
                    </a:lnTo>
                    <a:lnTo>
                      <a:pt x="3624" y="1506"/>
                    </a:lnTo>
                    <a:lnTo>
                      <a:pt x="3618" y="1512"/>
                    </a:lnTo>
                    <a:lnTo>
                      <a:pt x="3606" y="1512"/>
                    </a:lnTo>
                    <a:lnTo>
                      <a:pt x="3582" y="1524"/>
                    </a:lnTo>
                    <a:lnTo>
                      <a:pt x="3576" y="1536"/>
                    </a:lnTo>
                    <a:lnTo>
                      <a:pt x="3576" y="1548"/>
                    </a:lnTo>
                    <a:lnTo>
                      <a:pt x="3570" y="1548"/>
                    </a:lnTo>
                    <a:lnTo>
                      <a:pt x="3564" y="1554"/>
                    </a:lnTo>
                    <a:lnTo>
                      <a:pt x="3552" y="1554"/>
                    </a:lnTo>
                    <a:lnTo>
                      <a:pt x="3540" y="1560"/>
                    </a:lnTo>
                    <a:lnTo>
                      <a:pt x="3534" y="1566"/>
                    </a:lnTo>
                    <a:lnTo>
                      <a:pt x="3522" y="1572"/>
                    </a:lnTo>
                    <a:lnTo>
                      <a:pt x="3504" y="1590"/>
                    </a:lnTo>
                    <a:lnTo>
                      <a:pt x="3510" y="1596"/>
                    </a:lnTo>
                    <a:lnTo>
                      <a:pt x="3522" y="1602"/>
                    </a:lnTo>
                    <a:lnTo>
                      <a:pt x="3534" y="1614"/>
                    </a:lnTo>
                    <a:lnTo>
                      <a:pt x="3552" y="1620"/>
                    </a:lnTo>
                    <a:lnTo>
                      <a:pt x="3558" y="1632"/>
                    </a:lnTo>
                    <a:lnTo>
                      <a:pt x="3564" y="1638"/>
                    </a:lnTo>
                    <a:lnTo>
                      <a:pt x="3564" y="1662"/>
                    </a:lnTo>
                    <a:lnTo>
                      <a:pt x="3558" y="1698"/>
                    </a:lnTo>
                    <a:lnTo>
                      <a:pt x="3540" y="1746"/>
                    </a:lnTo>
                    <a:lnTo>
                      <a:pt x="3510" y="1776"/>
                    </a:lnTo>
                    <a:lnTo>
                      <a:pt x="3468" y="1800"/>
                    </a:lnTo>
                    <a:lnTo>
                      <a:pt x="3426" y="1830"/>
                    </a:lnTo>
                    <a:lnTo>
                      <a:pt x="3390" y="1854"/>
                    </a:lnTo>
                    <a:lnTo>
                      <a:pt x="3366" y="1860"/>
                    </a:lnTo>
                    <a:lnTo>
                      <a:pt x="3336" y="1860"/>
                    </a:lnTo>
                    <a:lnTo>
                      <a:pt x="3300" y="1866"/>
                    </a:lnTo>
                    <a:lnTo>
                      <a:pt x="3276" y="1872"/>
                    </a:lnTo>
                    <a:lnTo>
                      <a:pt x="3258" y="1878"/>
                    </a:lnTo>
                    <a:lnTo>
                      <a:pt x="3258" y="1902"/>
                    </a:lnTo>
                    <a:lnTo>
                      <a:pt x="3264" y="1914"/>
                    </a:lnTo>
                    <a:lnTo>
                      <a:pt x="3264" y="1926"/>
                    </a:lnTo>
                    <a:lnTo>
                      <a:pt x="3270" y="1938"/>
                    </a:lnTo>
                    <a:lnTo>
                      <a:pt x="3270" y="1950"/>
                    </a:lnTo>
                    <a:lnTo>
                      <a:pt x="3252" y="1968"/>
                    </a:lnTo>
                    <a:lnTo>
                      <a:pt x="3234" y="2004"/>
                    </a:lnTo>
                    <a:lnTo>
                      <a:pt x="3234" y="2076"/>
                    </a:lnTo>
                    <a:lnTo>
                      <a:pt x="3210" y="2088"/>
                    </a:lnTo>
                    <a:lnTo>
                      <a:pt x="3204" y="2094"/>
                    </a:lnTo>
                    <a:lnTo>
                      <a:pt x="3180" y="2106"/>
                    </a:lnTo>
                    <a:lnTo>
                      <a:pt x="3180" y="2142"/>
                    </a:lnTo>
                    <a:lnTo>
                      <a:pt x="3156" y="2166"/>
                    </a:lnTo>
                    <a:lnTo>
                      <a:pt x="3156" y="2154"/>
                    </a:lnTo>
                    <a:lnTo>
                      <a:pt x="3162" y="2148"/>
                    </a:lnTo>
                    <a:lnTo>
                      <a:pt x="3162" y="2142"/>
                    </a:lnTo>
                    <a:lnTo>
                      <a:pt x="3156" y="2130"/>
                    </a:lnTo>
                    <a:lnTo>
                      <a:pt x="3138" y="2130"/>
                    </a:lnTo>
                    <a:lnTo>
                      <a:pt x="3126" y="2136"/>
                    </a:lnTo>
                    <a:lnTo>
                      <a:pt x="3108" y="2154"/>
                    </a:lnTo>
                    <a:lnTo>
                      <a:pt x="3108" y="2166"/>
                    </a:lnTo>
                    <a:lnTo>
                      <a:pt x="3114" y="2178"/>
                    </a:lnTo>
                    <a:lnTo>
                      <a:pt x="3114" y="2190"/>
                    </a:lnTo>
                    <a:lnTo>
                      <a:pt x="3108" y="2196"/>
                    </a:lnTo>
                    <a:lnTo>
                      <a:pt x="3108" y="2178"/>
                    </a:lnTo>
                    <a:lnTo>
                      <a:pt x="3102" y="2166"/>
                    </a:lnTo>
                    <a:lnTo>
                      <a:pt x="3090" y="2154"/>
                    </a:lnTo>
                    <a:lnTo>
                      <a:pt x="3078" y="2154"/>
                    </a:lnTo>
                    <a:lnTo>
                      <a:pt x="3066" y="2160"/>
                    </a:lnTo>
                    <a:lnTo>
                      <a:pt x="3042" y="2160"/>
                    </a:lnTo>
                    <a:lnTo>
                      <a:pt x="3036" y="2166"/>
                    </a:lnTo>
                    <a:lnTo>
                      <a:pt x="3030" y="2166"/>
                    </a:lnTo>
                    <a:lnTo>
                      <a:pt x="3042" y="2160"/>
                    </a:lnTo>
                    <a:lnTo>
                      <a:pt x="3060" y="2142"/>
                    </a:lnTo>
                    <a:lnTo>
                      <a:pt x="3072" y="2136"/>
                    </a:lnTo>
                    <a:lnTo>
                      <a:pt x="3078" y="2124"/>
                    </a:lnTo>
                    <a:lnTo>
                      <a:pt x="3078" y="2118"/>
                    </a:lnTo>
                    <a:lnTo>
                      <a:pt x="3072" y="2106"/>
                    </a:lnTo>
                    <a:lnTo>
                      <a:pt x="3060" y="2100"/>
                    </a:lnTo>
                    <a:lnTo>
                      <a:pt x="3048" y="2088"/>
                    </a:lnTo>
                    <a:lnTo>
                      <a:pt x="3030" y="2088"/>
                    </a:lnTo>
                    <a:lnTo>
                      <a:pt x="3024" y="2082"/>
                    </a:lnTo>
                    <a:lnTo>
                      <a:pt x="3018" y="2082"/>
                    </a:lnTo>
                    <a:lnTo>
                      <a:pt x="3024" y="2082"/>
                    </a:lnTo>
                    <a:lnTo>
                      <a:pt x="3042" y="2064"/>
                    </a:lnTo>
                    <a:lnTo>
                      <a:pt x="3042" y="2058"/>
                    </a:lnTo>
                    <a:lnTo>
                      <a:pt x="3030" y="2034"/>
                    </a:lnTo>
                    <a:lnTo>
                      <a:pt x="3030" y="2028"/>
                    </a:lnTo>
                    <a:lnTo>
                      <a:pt x="3024" y="2016"/>
                    </a:lnTo>
                    <a:lnTo>
                      <a:pt x="3060" y="1992"/>
                    </a:lnTo>
                    <a:lnTo>
                      <a:pt x="3060" y="1968"/>
                    </a:lnTo>
                    <a:lnTo>
                      <a:pt x="3084" y="1956"/>
                    </a:lnTo>
                    <a:lnTo>
                      <a:pt x="3084" y="1914"/>
                    </a:lnTo>
                    <a:lnTo>
                      <a:pt x="3090" y="1914"/>
                    </a:lnTo>
                    <a:lnTo>
                      <a:pt x="3102" y="1902"/>
                    </a:lnTo>
                    <a:lnTo>
                      <a:pt x="3114" y="1896"/>
                    </a:lnTo>
                    <a:lnTo>
                      <a:pt x="3132" y="1878"/>
                    </a:lnTo>
                    <a:lnTo>
                      <a:pt x="3126" y="1866"/>
                    </a:lnTo>
                    <a:lnTo>
                      <a:pt x="3120" y="1860"/>
                    </a:lnTo>
                    <a:lnTo>
                      <a:pt x="3084" y="1848"/>
                    </a:lnTo>
                    <a:lnTo>
                      <a:pt x="2976" y="1848"/>
                    </a:lnTo>
                    <a:lnTo>
                      <a:pt x="2940" y="1860"/>
                    </a:lnTo>
                    <a:lnTo>
                      <a:pt x="2946" y="1848"/>
                    </a:lnTo>
                    <a:lnTo>
                      <a:pt x="2952" y="1842"/>
                    </a:lnTo>
                    <a:lnTo>
                      <a:pt x="2952" y="1830"/>
                    </a:lnTo>
                    <a:lnTo>
                      <a:pt x="2958" y="1824"/>
                    </a:lnTo>
                    <a:lnTo>
                      <a:pt x="2952" y="1818"/>
                    </a:lnTo>
                    <a:lnTo>
                      <a:pt x="2940" y="1812"/>
                    </a:lnTo>
                    <a:lnTo>
                      <a:pt x="2928" y="1812"/>
                    </a:lnTo>
                    <a:lnTo>
                      <a:pt x="2892" y="1800"/>
                    </a:lnTo>
                    <a:lnTo>
                      <a:pt x="2874" y="1800"/>
                    </a:lnTo>
                    <a:lnTo>
                      <a:pt x="2868" y="1794"/>
                    </a:lnTo>
                    <a:lnTo>
                      <a:pt x="2862" y="1794"/>
                    </a:lnTo>
                    <a:lnTo>
                      <a:pt x="2862" y="1770"/>
                    </a:lnTo>
                    <a:lnTo>
                      <a:pt x="2856" y="1752"/>
                    </a:lnTo>
                    <a:lnTo>
                      <a:pt x="2844" y="1740"/>
                    </a:lnTo>
                    <a:lnTo>
                      <a:pt x="2790" y="1722"/>
                    </a:lnTo>
                    <a:lnTo>
                      <a:pt x="2778" y="1722"/>
                    </a:lnTo>
                    <a:lnTo>
                      <a:pt x="2778" y="1716"/>
                    </a:lnTo>
                    <a:lnTo>
                      <a:pt x="2766" y="1704"/>
                    </a:lnTo>
                    <a:lnTo>
                      <a:pt x="2754" y="1704"/>
                    </a:lnTo>
                    <a:lnTo>
                      <a:pt x="2736" y="1698"/>
                    </a:lnTo>
                    <a:lnTo>
                      <a:pt x="2694" y="1698"/>
                    </a:lnTo>
                    <a:lnTo>
                      <a:pt x="2646" y="1704"/>
                    </a:lnTo>
                    <a:lnTo>
                      <a:pt x="2610" y="1716"/>
                    </a:lnTo>
                    <a:lnTo>
                      <a:pt x="2592" y="1716"/>
                    </a:lnTo>
                    <a:lnTo>
                      <a:pt x="2598" y="1716"/>
                    </a:lnTo>
                    <a:lnTo>
                      <a:pt x="2604" y="1710"/>
                    </a:lnTo>
                    <a:lnTo>
                      <a:pt x="2616" y="1710"/>
                    </a:lnTo>
                    <a:lnTo>
                      <a:pt x="2628" y="1704"/>
                    </a:lnTo>
                    <a:lnTo>
                      <a:pt x="2634" y="1692"/>
                    </a:lnTo>
                    <a:lnTo>
                      <a:pt x="2640" y="1686"/>
                    </a:lnTo>
                    <a:lnTo>
                      <a:pt x="2646" y="1662"/>
                    </a:lnTo>
                    <a:lnTo>
                      <a:pt x="2658" y="1632"/>
                    </a:lnTo>
                    <a:lnTo>
                      <a:pt x="2664" y="1602"/>
                    </a:lnTo>
                    <a:lnTo>
                      <a:pt x="2670" y="1590"/>
                    </a:lnTo>
                    <a:lnTo>
                      <a:pt x="2658" y="1590"/>
                    </a:lnTo>
                    <a:lnTo>
                      <a:pt x="2646" y="1584"/>
                    </a:lnTo>
                    <a:lnTo>
                      <a:pt x="2616" y="1584"/>
                    </a:lnTo>
                    <a:lnTo>
                      <a:pt x="2610" y="1590"/>
                    </a:lnTo>
                    <a:lnTo>
                      <a:pt x="2598" y="1596"/>
                    </a:lnTo>
                    <a:lnTo>
                      <a:pt x="2592" y="1602"/>
                    </a:lnTo>
                    <a:lnTo>
                      <a:pt x="2580" y="1608"/>
                    </a:lnTo>
                    <a:lnTo>
                      <a:pt x="2598" y="1578"/>
                    </a:lnTo>
                    <a:lnTo>
                      <a:pt x="2592" y="1560"/>
                    </a:lnTo>
                    <a:lnTo>
                      <a:pt x="2610" y="1542"/>
                    </a:lnTo>
                    <a:lnTo>
                      <a:pt x="2616" y="1530"/>
                    </a:lnTo>
                    <a:lnTo>
                      <a:pt x="2640" y="1506"/>
                    </a:lnTo>
                    <a:lnTo>
                      <a:pt x="2646" y="1494"/>
                    </a:lnTo>
                    <a:lnTo>
                      <a:pt x="2664" y="1476"/>
                    </a:lnTo>
                    <a:lnTo>
                      <a:pt x="2694" y="1452"/>
                    </a:lnTo>
                    <a:lnTo>
                      <a:pt x="2730" y="1428"/>
                    </a:lnTo>
                    <a:lnTo>
                      <a:pt x="2754" y="1410"/>
                    </a:lnTo>
                    <a:lnTo>
                      <a:pt x="2766" y="1404"/>
                    </a:lnTo>
                    <a:lnTo>
                      <a:pt x="2760" y="1392"/>
                    </a:lnTo>
                    <a:lnTo>
                      <a:pt x="2826" y="1368"/>
                    </a:lnTo>
                    <a:lnTo>
                      <a:pt x="2826" y="1350"/>
                    </a:lnTo>
                    <a:lnTo>
                      <a:pt x="2868" y="1344"/>
                    </a:lnTo>
                    <a:lnTo>
                      <a:pt x="2868" y="1326"/>
                    </a:lnTo>
                    <a:lnTo>
                      <a:pt x="2898" y="1320"/>
                    </a:lnTo>
                    <a:lnTo>
                      <a:pt x="2952" y="1284"/>
                    </a:lnTo>
                    <a:lnTo>
                      <a:pt x="3006" y="1284"/>
                    </a:lnTo>
                    <a:lnTo>
                      <a:pt x="3042" y="1278"/>
                    </a:lnTo>
                    <a:lnTo>
                      <a:pt x="3060" y="1266"/>
                    </a:lnTo>
                    <a:lnTo>
                      <a:pt x="3060" y="1254"/>
                    </a:lnTo>
                    <a:lnTo>
                      <a:pt x="3030" y="1224"/>
                    </a:lnTo>
                    <a:lnTo>
                      <a:pt x="2970" y="1230"/>
                    </a:lnTo>
                    <a:lnTo>
                      <a:pt x="2982" y="1218"/>
                    </a:lnTo>
                    <a:lnTo>
                      <a:pt x="2928" y="1194"/>
                    </a:lnTo>
                    <a:lnTo>
                      <a:pt x="2952" y="1188"/>
                    </a:lnTo>
                    <a:lnTo>
                      <a:pt x="3036" y="1212"/>
                    </a:lnTo>
                    <a:lnTo>
                      <a:pt x="3054" y="1230"/>
                    </a:lnTo>
                    <a:lnTo>
                      <a:pt x="3066" y="1236"/>
                    </a:lnTo>
                    <a:lnTo>
                      <a:pt x="3096" y="1236"/>
                    </a:lnTo>
                    <a:lnTo>
                      <a:pt x="3108" y="1230"/>
                    </a:lnTo>
                    <a:lnTo>
                      <a:pt x="3114" y="1218"/>
                    </a:lnTo>
                    <a:lnTo>
                      <a:pt x="3126" y="1206"/>
                    </a:lnTo>
                    <a:lnTo>
                      <a:pt x="3132" y="1194"/>
                    </a:lnTo>
                    <a:lnTo>
                      <a:pt x="3144" y="1188"/>
                    </a:lnTo>
                    <a:lnTo>
                      <a:pt x="3150" y="1182"/>
                    </a:lnTo>
                    <a:lnTo>
                      <a:pt x="3156" y="1182"/>
                    </a:lnTo>
                    <a:lnTo>
                      <a:pt x="3180" y="1194"/>
                    </a:lnTo>
                    <a:lnTo>
                      <a:pt x="3198" y="1200"/>
                    </a:lnTo>
                    <a:lnTo>
                      <a:pt x="3210" y="1200"/>
                    </a:lnTo>
                    <a:lnTo>
                      <a:pt x="3246" y="1182"/>
                    </a:lnTo>
                    <a:lnTo>
                      <a:pt x="3282" y="1170"/>
                    </a:lnTo>
                    <a:lnTo>
                      <a:pt x="3318" y="1152"/>
                    </a:lnTo>
                    <a:lnTo>
                      <a:pt x="3336" y="1146"/>
                    </a:lnTo>
                    <a:lnTo>
                      <a:pt x="3360" y="1134"/>
                    </a:lnTo>
                    <a:lnTo>
                      <a:pt x="3372" y="1122"/>
                    </a:lnTo>
                    <a:lnTo>
                      <a:pt x="3366" y="1116"/>
                    </a:lnTo>
                    <a:lnTo>
                      <a:pt x="3342" y="1110"/>
                    </a:lnTo>
                    <a:lnTo>
                      <a:pt x="3264" y="1110"/>
                    </a:lnTo>
                    <a:lnTo>
                      <a:pt x="3258" y="1086"/>
                    </a:lnTo>
                    <a:lnTo>
                      <a:pt x="3174" y="1056"/>
                    </a:lnTo>
                    <a:lnTo>
                      <a:pt x="3186" y="1056"/>
                    </a:lnTo>
                    <a:lnTo>
                      <a:pt x="3216" y="1050"/>
                    </a:lnTo>
                    <a:lnTo>
                      <a:pt x="3252" y="1050"/>
                    </a:lnTo>
                    <a:lnTo>
                      <a:pt x="3282" y="1056"/>
                    </a:lnTo>
                    <a:lnTo>
                      <a:pt x="3294" y="1062"/>
                    </a:lnTo>
                    <a:lnTo>
                      <a:pt x="3306" y="1074"/>
                    </a:lnTo>
                    <a:lnTo>
                      <a:pt x="3324" y="1086"/>
                    </a:lnTo>
                    <a:lnTo>
                      <a:pt x="3336" y="1098"/>
                    </a:lnTo>
                    <a:lnTo>
                      <a:pt x="3348" y="1104"/>
                    </a:lnTo>
                    <a:lnTo>
                      <a:pt x="3372" y="1098"/>
                    </a:lnTo>
                    <a:lnTo>
                      <a:pt x="3408" y="1080"/>
                    </a:lnTo>
                    <a:lnTo>
                      <a:pt x="3444" y="1068"/>
                    </a:lnTo>
                    <a:lnTo>
                      <a:pt x="3474" y="1050"/>
                    </a:lnTo>
                    <a:lnTo>
                      <a:pt x="3486" y="1044"/>
                    </a:lnTo>
                    <a:lnTo>
                      <a:pt x="3462" y="1032"/>
                    </a:lnTo>
                    <a:lnTo>
                      <a:pt x="3468" y="1026"/>
                    </a:lnTo>
                    <a:lnTo>
                      <a:pt x="3492" y="1014"/>
                    </a:lnTo>
                    <a:lnTo>
                      <a:pt x="3522" y="1014"/>
                    </a:lnTo>
                    <a:lnTo>
                      <a:pt x="3528" y="1020"/>
                    </a:lnTo>
                    <a:lnTo>
                      <a:pt x="3534" y="1032"/>
                    </a:lnTo>
                    <a:lnTo>
                      <a:pt x="3540" y="1038"/>
                    </a:lnTo>
                    <a:lnTo>
                      <a:pt x="3570" y="1050"/>
                    </a:lnTo>
                    <a:lnTo>
                      <a:pt x="3576" y="1026"/>
                    </a:lnTo>
                    <a:lnTo>
                      <a:pt x="3594" y="1044"/>
                    </a:lnTo>
                    <a:lnTo>
                      <a:pt x="3600" y="1038"/>
                    </a:lnTo>
                    <a:lnTo>
                      <a:pt x="3600" y="1026"/>
                    </a:lnTo>
                    <a:lnTo>
                      <a:pt x="3594" y="1014"/>
                    </a:lnTo>
                    <a:lnTo>
                      <a:pt x="3582" y="1002"/>
                    </a:lnTo>
                    <a:lnTo>
                      <a:pt x="3564" y="990"/>
                    </a:lnTo>
                    <a:lnTo>
                      <a:pt x="3606" y="984"/>
                    </a:lnTo>
                    <a:lnTo>
                      <a:pt x="3606" y="990"/>
                    </a:lnTo>
                    <a:lnTo>
                      <a:pt x="3612" y="996"/>
                    </a:lnTo>
                    <a:lnTo>
                      <a:pt x="3612" y="1008"/>
                    </a:lnTo>
                    <a:lnTo>
                      <a:pt x="3624" y="1032"/>
                    </a:lnTo>
                    <a:lnTo>
                      <a:pt x="3630" y="1038"/>
                    </a:lnTo>
                    <a:lnTo>
                      <a:pt x="3636" y="1038"/>
                    </a:lnTo>
                    <a:lnTo>
                      <a:pt x="3654" y="1032"/>
                    </a:lnTo>
                    <a:lnTo>
                      <a:pt x="3690" y="1026"/>
                    </a:lnTo>
                    <a:lnTo>
                      <a:pt x="3732" y="1008"/>
                    </a:lnTo>
                    <a:lnTo>
                      <a:pt x="3768" y="990"/>
                    </a:lnTo>
                    <a:lnTo>
                      <a:pt x="3798" y="972"/>
                    </a:lnTo>
                    <a:lnTo>
                      <a:pt x="3798" y="960"/>
                    </a:lnTo>
                    <a:lnTo>
                      <a:pt x="3786" y="942"/>
                    </a:lnTo>
                    <a:lnTo>
                      <a:pt x="3780" y="930"/>
                    </a:lnTo>
                    <a:lnTo>
                      <a:pt x="3774" y="912"/>
                    </a:lnTo>
                    <a:lnTo>
                      <a:pt x="3774" y="900"/>
                    </a:lnTo>
                    <a:lnTo>
                      <a:pt x="3780" y="894"/>
                    </a:lnTo>
                    <a:lnTo>
                      <a:pt x="3792" y="894"/>
                    </a:lnTo>
                    <a:lnTo>
                      <a:pt x="3804" y="888"/>
                    </a:lnTo>
                    <a:lnTo>
                      <a:pt x="3822" y="888"/>
                    </a:lnTo>
                    <a:lnTo>
                      <a:pt x="3840" y="882"/>
                    </a:lnTo>
                    <a:lnTo>
                      <a:pt x="3858" y="882"/>
                    </a:lnTo>
                    <a:lnTo>
                      <a:pt x="3864" y="876"/>
                    </a:lnTo>
                    <a:lnTo>
                      <a:pt x="3870" y="876"/>
                    </a:lnTo>
                    <a:lnTo>
                      <a:pt x="3870" y="858"/>
                    </a:lnTo>
                    <a:lnTo>
                      <a:pt x="3864" y="846"/>
                    </a:lnTo>
                    <a:lnTo>
                      <a:pt x="3864" y="840"/>
                    </a:lnTo>
                    <a:lnTo>
                      <a:pt x="3858" y="828"/>
                    </a:lnTo>
                    <a:lnTo>
                      <a:pt x="3840" y="804"/>
                    </a:lnTo>
                    <a:lnTo>
                      <a:pt x="3822" y="798"/>
                    </a:lnTo>
                    <a:lnTo>
                      <a:pt x="3786" y="792"/>
                    </a:lnTo>
                    <a:lnTo>
                      <a:pt x="3744" y="792"/>
                    </a:lnTo>
                    <a:lnTo>
                      <a:pt x="3708" y="804"/>
                    </a:lnTo>
                    <a:lnTo>
                      <a:pt x="3690" y="822"/>
                    </a:lnTo>
                    <a:lnTo>
                      <a:pt x="3690" y="840"/>
                    </a:lnTo>
                    <a:lnTo>
                      <a:pt x="3696" y="840"/>
                    </a:lnTo>
                    <a:lnTo>
                      <a:pt x="3702" y="846"/>
                    </a:lnTo>
                    <a:lnTo>
                      <a:pt x="3666" y="870"/>
                    </a:lnTo>
                    <a:lnTo>
                      <a:pt x="3642" y="870"/>
                    </a:lnTo>
                    <a:lnTo>
                      <a:pt x="3576" y="918"/>
                    </a:lnTo>
                    <a:lnTo>
                      <a:pt x="3552" y="930"/>
                    </a:lnTo>
                    <a:lnTo>
                      <a:pt x="3546" y="936"/>
                    </a:lnTo>
                    <a:lnTo>
                      <a:pt x="3540" y="948"/>
                    </a:lnTo>
                    <a:lnTo>
                      <a:pt x="3522" y="966"/>
                    </a:lnTo>
                    <a:lnTo>
                      <a:pt x="3492" y="966"/>
                    </a:lnTo>
                    <a:lnTo>
                      <a:pt x="3456" y="984"/>
                    </a:lnTo>
                    <a:lnTo>
                      <a:pt x="3456" y="972"/>
                    </a:lnTo>
                    <a:lnTo>
                      <a:pt x="3450" y="954"/>
                    </a:lnTo>
                    <a:lnTo>
                      <a:pt x="3450" y="918"/>
                    </a:lnTo>
                    <a:lnTo>
                      <a:pt x="3456" y="912"/>
                    </a:lnTo>
                    <a:lnTo>
                      <a:pt x="3480" y="900"/>
                    </a:lnTo>
                    <a:lnTo>
                      <a:pt x="3498" y="900"/>
                    </a:lnTo>
                    <a:lnTo>
                      <a:pt x="3510" y="894"/>
                    </a:lnTo>
                    <a:lnTo>
                      <a:pt x="3516" y="882"/>
                    </a:lnTo>
                    <a:lnTo>
                      <a:pt x="3516" y="870"/>
                    </a:lnTo>
                    <a:lnTo>
                      <a:pt x="3510" y="852"/>
                    </a:lnTo>
                    <a:lnTo>
                      <a:pt x="3504" y="846"/>
                    </a:lnTo>
                    <a:lnTo>
                      <a:pt x="3498" y="834"/>
                    </a:lnTo>
                    <a:lnTo>
                      <a:pt x="3486" y="834"/>
                    </a:lnTo>
                    <a:lnTo>
                      <a:pt x="3450" y="852"/>
                    </a:lnTo>
                    <a:lnTo>
                      <a:pt x="3432" y="858"/>
                    </a:lnTo>
                    <a:lnTo>
                      <a:pt x="3420" y="864"/>
                    </a:lnTo>
                    <a:lnTo>
                      <a:pt x="3414" y="870"/>
                    </a:lnTo>
                    <a:lnTo>
                      <a:pt x="3408" y="870"/>
                    </a:lnTo>
                    <a:lnTo>
                      <a:pt x="3378" y="900"/>
                    </a:lnTo>
                    <a:lnTo>
                      <a:pt x="3372" y="888"/>
                    </a:lnTo>
                    <a:lnTo>
                      <a:pt x="3396" y="858"/>
                    </a:lnTo>
                    <a:lnTo>
                      <a:pt x="3396" y="840"/>
                    </a:lnTo>
                    <a:lnTo>
                      <a:pt x="3438" y="822"/>
                    </a:lnTo>
                    <a:lnTo>
                      <a:pt x="3402" y="816"/>
                    </a:lnTo>
                    <a:lnTo>
                      <a:pt x="3408" y="804"/>
                    </a:lnTo>
                    <a:lnTo>
                      <a:pt x="3360" y="816"/>
                    </a:lnTo>
                    <a:lnTo>
                      <a:pt x="3336" y="804"/>
                    </a:lnTo>
                    <a:lnTo>
                      <a:pt x="3378" y="792"/>
                    </a:lnTo>
                    <a:lnTo>
                      <a:pt x="3378" y="774"/>
                    </a:lnTo>
                    <a:lnTo>
                      <a:pt x="3390" y="774"/>
                    </a:lnTo>
                    <a:lnTo>
                      <a:pt x="3396" y="780"/>
                    </a:lnTo>
                    <a:lnTo>
                      <a:pt x="3420" y="780"/>
                    </a:lnTo>
                    <a:lnTo>
                      <a:pt x="3426" y="774"/>
                    </a:lnTo>
                    <a:lnTo>
                      <a:pt x="3426" y="762"/>
                    </a:lnTo>
                    <a:lnTo>
                      <a:pt x="3420" y="756"/>
                    </a:lnTo>
                    <a:lnTo>
                      <a:pt x="3408" y="756"/>
                    </a:lnTo>
                    <a:lnTo>
                      <a:pt x="3396" y="744"/>
                    </a:lnTo>
                    <a:lnTo>
                      <a:pt x="3396" y="738"/>
                    </a:lnTo>
                    <a:lnTo>
                      <a:pt x="3420" y="690"/>
                    </a:lnTo>
                    <a:lnTo>
                      <a:pt x="3426" y="684"/>
                    </a:lnTo>
                    <a:lnTo>
                      <a:pt x="3426" y="672"/>
                    </a:lnTo>
                    <a:lnTo>
                      <a:pt x="3420" y="666"/>
                    </a:lnTo>
                    <a:lnTo>
                      <a:pt x="3414" y="666"/>
                    </a:lnTo>
                    <a:lnTo>
                      <a:pt x="3372" y="648"/>
                    </a:lnTo>
                    <a:lnTo>
                      <a:pt x="3348" y="660"/>
                    </a:lnTo>
                    <a:lnTo>
                      <a:pt x="3336" y="660"/>
                    </a:lnTo>
                    <a:lnTo>
                      <a:pt x="3318" y="666"/>
                    </a:lnTo>
                    <a:lnTo>
                      <a:pt x="3312" y="666"/>
                    </a:lnTo>
                    <a:lnTo>
                      <a:pt x="3306" y="672"/>
                    </a:lnTo>
                    <a:lnTo>
                      <a:pt x="3306" y="690"/>
                    </a:lnTo>
                    <a:lnTo>
                      <a:pt x="3240" y="690"/>
                    </a:lnTo>
                    <a:lnTo>
                      <a:pt x="3228" y="696"/>
                    </a:lnTo>
                    <a:lnTo>
                      <a:pt x="3222" y="702"/>
                    </a:lnTo>
                    <a:lnTo>
                      <a:pt x="3210" y="708"/>
                    </a:lnTo>
                    <a:lnTo>
                      <a:pt x="3198" y="720"/>
                    </a:lnTo>
                    <a:lnTo>
                      <a:pt x="3204" y="726"/>
                    </a:lnTo>
                    <a:lnTo>
                      <a:pt x="3216" y="732"/>
                    </a:lnTo>
                    <a:lnTo>
                      <a:pt x="3228" y="732"/>
                    </a:lnTo>
                    <a:lnTo>
                      <a:pt x="3234" y="738"/>
                    </a:lnTo>
                    <a:lnTo>
                      <a:pt x="3228" y="738"/>
                    </a:lnTo>
                    <a:lnTo>
                      <a:pt x="3222" y="744"/>
                    </a:lnTo>
                    <a:lnTo>
                      <a:pt x="3204" y="744"/>
                    </a:lnTo>
                    <a:lnTo>
                      <a:pt x="3180" y="756"/>
                    </a:lnTo>
                    <a:lnTo>
                      <a:pt x="3168" y="768"/>
                    </a:lnTo>
                    <a:lnTo>
                      <a:pt x="3168" y="774"/>
                    </a:lnTo>
                    <a:lnTo>
                      <a:pt x="3174" y="786"/>
                    </a:lnTo>
                    <a:lnTo>
                      <a:pt x="3186" y="798"/>
                    </a:lnTo>
                    <a:lnTo>
                      <a:pt x="3198" y="804"/>
                    </a:lnTo>
                    <a:lnTo>
                      <a:pt x="3204" y="810"/>
                    </a:lnTo>
                    <a:lnTo>
                      <a:pt x="3210" y="810"/>
                    </a:lnTo>
                    <a:lnTo>
                      <a:pt x="3234" y="798"/>
                    </a:lnTo>
                    <a:lnTo>
                      <a:pt x="3234" y="822"/>
                    </a:lnTo>
                    <a:lnTo>
                      <a:pt x="3240" y="828"/>
                    </a:lnTo>
                    <a:lnTo>
                      <a:pt x="3246" y="828"/>
                    </a:lnTo>
                    <a:lnTo>
                      <a:pt x="3258" y="822"/>
                    </a:lnTo>
                    <a:lnTo>
                      <a:pt x="3282" y="822"/>
                    </a:lnTo>
                    <a:lnTo>
                      <a:pt x="3276" y="828"/>
                    </a:lnTo>
                    <a:lnTo>
                      <a:pt x="3252" y="840"/>
                    </a:lnTo>
                    <a:lnTo>
                      <a:pt x="3246" y="840"/>
                    </a:lnTo>
                    <a:lnTo>
                      <a:pt x="3228" y="828"/>
                    </a:lnTo>
                    <a:lnTo>
                      <a:pt x="3222" y="846"/>
                    </a:lnTo>
                    <a:lnTo>
                      <a:pt x="3204" y="846"/>
                    </a:lnTo>
                    <a:lnTo>
                      <a:pt x="3192" y="852"/>
                    </a:lnTo>
                    <a:lnTo>
                      <a:pt x="3186" y="852"/>
                    </a:lnTo>
                    <a:lnTo>
                      <a:pt x="3180" y="858"/>
                    </a:lnTo>
                    <a:lnTo>
                      <a:pt x="3204" y="858"/>
                    </a:lnTo>
                    <a:lnTo>
                      <a:pt x="3228" y="846"/>
                    </a:lnTo>
                    <a:lnTo>
                      <a:pt x="3240" y="846"/>
                    </a:lnTo>
                    <a:lnTo>
                      <a:pt x="3240" y="852"/>
                    </a:lnTo>
                    <a:lnTo>
                      <a:pt x="3228" y="870"/>
                    </a:lnTo>
                    <a:lnTo>
                      <a:pt x="3210" y="882"/>
                    </a:lnTo>
                    <a:lnTo>
                      <a:pt x="3198" y="888"/>
                    </a:lnTo>
                    <a:lnTo>
                      <a:pt x="3180" y="894"/>
                    </a:lnTo>
                    <a:lnTo>
                      <a:pt x="3168" y="900"/>
                    </a:lnTo>
                    <a:lnTo>
                      <a:pt x="3162" y="906"/>
                    </a:lnTo>
                    <a:lnTo>
                      <a:pt x="3138" y="918"/>
                    </a:lnTo>
                    <a:lnTo>
                      <a:pt x="3132" y="924"/>
                    </a:lnTo>
                    <a:lnTo>
                      <a:pt x="3120" y="918"/>
                    </a:lnTo>
                    <a:lnTo>
                      <a:pt x="3114" y="918"/>
                    </a:lnTo>
                    <a:lnTo>
                      <a:pt x="3102" y="912"/>
                    </a:lnTo>
                    <a:lnTo>
                      <a:pt x="3090" y="912"/>
                    </a:lnTo>
                    <a:lnTo>
                      <a:pt x="3072" y="930"/>
                    </a:lnTo>
                    <a:lnTo>
                      <a:pt x="3060" y="936"/>
                    </a:lnTo>
                    <a:lnTo>
                      <a:pt x="3054" y="948"/>
                    </a:lnTo>
                    <a:lnTo>
                      <a:pt x="3054" y="972"/>
                    </a:lnTo>
                    <a:lnTo>
                      <a:pt x="3048" y="978"/>
                    </a:lnTo>
                    <a:lnTo>
                      <a:pt x="3042" y="966"/>
                    </a:lnTo>
                    <a:lnTo>
                      <a:pt x="3030" y="966"/>
                    </a:lnTo>
                    <a:lnTo>
                      <a:pt x="3018" y="960"/>
                    </a:lnTo>
                    <a:lnTo>
                      <a:pt x="3012" y="960"/>
                    </a:lnTo>
                    <a:lnTo>
                      <a:pt x="3006" y="954"/>
                    </a:lnTo>
                    <a:lnTo>
                      <a:pt x="3030" y="930"/>
                    </a:lnTo>
                    <a:lnTo>
                      <a:pt x="3042" y="924"/>
                    </a:lnTo>
                    <a:lnTo>
                      <a:pt x="3060" y="906"/>
                    </a:lnTo>
                    <a:lnTo>
                      <a:pt x="3072" y="900"/>
                    </a:lnTo>
                    <a:lnTo>
                      <a:pt x="3036" y="900"/>
                    </a:lnTo>
                    <a:lnTo>
                      <a:pt x="3030" y="888"/>
                    </a:lnTo>
                    <a:lnTo>
                      <a:pt x="3018" y="882"/>
                    </a:lnTo>
                    <a:lnTo>
                      <a:pt x="2994" y="882"/>
                    </a:lnTo>
                    <a:lnTo>
                      <a:pt x="2988" y="888"/>
                    </a:lnTo>
                    <a:lnTo>
                      <a:pt x="2946" y="888"/>
                    </a:lnTo>
                    <a:lnTo>
                      <a:pt x="2946" y="894"/>
                    </a:lnTo>
                    <a:lnTo>
                      <a:pt x="2940" y="906"/>
                    </a:lnTo>
                    <a:lnTo>
                      <a:pt x="2940" y="918"/>
                    </a:lnTo>
                    <a:lnTo>
                      <a:pt x="2946" y="918"/>
                    </a:lnTo>
                    <a:lnTo>
                      <a:pt x="2952" y="924"/>
                    </a:lnTo>
                    <a:lnTo>
                      <a:pt x="2964" y="924"/>
                    </a:lnTo>
                    <a:lnTo>
                      <a:pt x="2976" y="936"/>
                    </a:lnTo>
                    <a:lnTo>
                      <a:pt x="2982" y="936"/>
                    </a:lnTo>
                    <a:lnTo>
                      <a:pt x="2976" y="942"/>
                    </a:lnTo>
                    <a:lnTo>
                      <a:pt x="2958" y="942"/>
                    </a:lnTo>
                    <a:lnTo>
                      <a:pt x="2952" y="936"/>
                    </a:lnTo>
                    <a:lnTo>
                      <a:pt x="2940" y="930"/>
                    </a:lnTo>
                    <a:lnTo>
                      <a:pt x="2934" y="924"/>
                    </a:lnTo>
                    <a:lnTo>
                      <a:pt x="2916" y="912"/>
                    </a:lnTo>
                    <a:lnTo>
                      <a:pt x="2910" y="942"/>
                    </a:lnTo>
                    <a:lnTo>
                      <a:pt x="2904" y="942"/>
                    </a:lnTo>
                    <a:lnTo>
                      <a:pt x="2898" y="948"/>
                    </a:lnTo>
                    <a:lnTo>
                      <a:pt x="2862" y="948"/>
                    </a:lnTo>
                    <a:lnTo>
                      <a:pt x="2844" y="942"/>
                    </a:lnTo>
                    <a:lnTo>
                      <a:pt x="2826" y="942"/>
                    </a:lnTo>
                    <a:lnTo>
                      <a:pt x="2808" y="936"/>
                    </a:lnTo>
                    <a:lnTo>
                      <a:pt x="2718" y="936"/>
                    </a:lnTo>
                    <a:lnTo>
                      <a:pt x="2706" y="930"/>
                    </a:lnTo>
                    <a:lnTo>
                      <a:pt x="2700" y="918"/>
                    </a:lnTo>
                    <a:lnTo>
                      <a:pt x="2688" y="912"/>
                    </a:lnTo>
                    <a:lnTo>
                      <a:pt x="2628" y="918"/>
                    </a:lnTo>
                    <a:lnTo>
                      <a:pt x="2622" y="912"/>
                    </a:lnTo>
                    <a:lnTo>
                      <a:pt x="2616" y="900"/>
                    </a:lnTo>
                    <a:lnTo>
                      <a:pt x="2604" y="894"/>
                    </a:lnTo>
                    <a:lnTo>
                      <a:pt x="2598" y="894"/>
                    </a:lnTo>
                    <a:lnTo>
                      <a:pt x="2586" y="888"/>
                    </a:lnTo>
                    <a:lnTo>
                      <a:pt x="2568" y="888"/>
                    </a:lnTo>
                    <a:lnTo>
                      <a:pt x="2556" y="894"/>
                    </a:lnTo>
                    <a:lnTo>
                      <a:pt x="2538" y="900"/>
                    </a:lnTo>
                    <a:lnTo>
                      <a:pt x="2532" y="906"/>
                    </a:lnTo>
                    <a:lnTo>
                      <a:pt x="2526" y="906"/>
                    </a:lnTo>
                    <a:lnTo>
                      <a:pt x="2526" y="912"/>
                    </a:lnTo>
                    <a:lnTo>
                      <a:pt x="2484" y="912"/>
                    </a:lnTo>
                    <a:lnTo>
                      <a:pt x="2472" y="906"/>
                    </a:lnTo>
                    <a:lnTo>
                      <a:pt x="2442" y="906"/>
                    </a:lnTo>
                    <a:lnTo>
                      <a:pt x="2430" y="918"/>
                    </a:lnTo>
                    <a:lnTo>
                      <a:pt x="2430" y="930"/>
                    </a:lnTo>
                    <a:lnTo>
                      <a:pt x="2418" y="954"/>
                    </a:lnTo>
                    <a:lnTo>
                      <a:pt x="2412" y="960"/>
                    </a:lnTo>
                    <a:lnTo>
                      <a:pt x="2412" y="966"/>
                    </a:lnTo>
                    <a:lnTo>
                      <a:pt x="2400" y="996"/>
                    </a:lnTo>
                    <a:lnTo>
                      <a:pt x="2364" y="996"/>
                    </a:lnTo>
                    <a:lnTo>
                      <a:pt x="2358" y="1026"/>
                    </a:lnTo>
                    <a:lnTo>
                      <a:pt x="2334" y="978"/>
                    </a:lnTo>
                    <a:lnTo>
                      <a:pt x="2340" y="978"/>
                    </a:lnTo>
                    <a:lnTo>
                      <a:pt x="2352" y="984"/>
                    </a:lnTo>
                    <a:lnTo>
                      <a:pt x="2376" y="984"/>
                    </a:lnTo>
                    <a:lnTo>
                      <a:pt x="2388" y="972"/>
                    </a:lnTo>
                    <a:lnTo>
                      <a:pt x="2358" y="942"/>
                    </a:lnTo>
                    <a:lnTo>
                      <a:pt x="2340" y="942"/>
                    </a:lnTo>
                    <a:lnTo>
                      <a:pt x="2328" y="936"/>
                    </a:lnTo>
                    <a:lnTo>
                      <a:pt x="2316" y="936"/>
                    </a:lnTo>
                    <a:lnTo>
                      <a:pt x="2322" y="918"/>
                    </a:lnTo>
                    <a:lnTo>
                      <a:pt x="2304" y="924"/>
                    </a:lnTo>
                    <a:lnTo>
                      <a:pt x="2262" y="930"/>
                    </a:lnTo>
                    <a:lnTo>
                      <a:pt x="2208" y="936"/>
                    </a:lnTo>
                    <a:lnTo>
                      <a:pt x="2160" y="942"/>
                    </a:lnTo>
                    <a:lnTo>
                      <a:pt x="2112" y="942"/>
                    </a:lnTo>
                    <a:lnTo>
                      <a:pt x="2064" y="936"/>
                    </a:lnTo>
                    <a:lnTo>
                      <a:pt x="2034" y="930"/>
                    </a:lnTo>
                    <a:lnTo>
                      <a:pt x="2028" y="924"/>
                    </a:lnTo>
                    <a:lnTo>
                      <a:pt x="2052" y="918"/>
                    </a:lnTo>
                    <a:lnTo>
                      <a:pt x="2082" y="918"/>
                    </a:lnTo>
                    <a:lnTo>
                      <a:pt x="2118" y="912"/>
                    </a:lnTo>
                    <a:lnTo>
                      <a:pt x="2142" y="900"/>
                    </a:lnTo>
                    <a:lnTo>
                      <a:pt x="2142" y="888"/>
                    </a:lnTo>
                    <a:lnTo>
                      <a:pt x="2112" y="864"/>
                    </a:lnTo>
                    <a:lnTo>
                      <a:pt x="2082" y="852"/>
                    </a:lnTo>
                    <a:lnTo>
                      <a:pt x="2004" y="852"/>
                    </a:lnTo>
                    <a:lnTo>
                      <a:pt x="1968" y="840"/>
                    </a:lnTo>
                    <a:lnTo>
                      <a:pt x="1944" y="834"/>
                    </a:lnTo>
                    <a:lnTo>
                      <a:pt x="1938" y="828"/>
                    </a:lnTo>
                    <a:lnTo>
                      <a:pt x="1908" y="828"/>
                    </a:lnTo>
                    <a:lnTo>
                      <a:pt x="1896" y="822"/>
                    </a:lnTo>
                    <a:lnTo>
                      <a:pt x="1866" y="804"/>
                    </a:lnTo>
                    <a:lnTo>
                      <a:pt x="1836" y="792"/>
                    </a:lnTo>
                    <a:lnTo>
                      <a:pt x="1812" y="786"/>
                    </a:lnTo>
                    <a:lnTo>
                      <a:pt x="1800" y="792"/>
                    </a:lnTo>
                    <a:lnTo>
                      <a:pt x="1782" y="798"/>
                    </a:lnTo>
                    <a:lnTo>
                      <a:pt x="1770" y="804"/>
                    </a:lnTo>
                    <a:lnTo>
                      <a:pt x="1758" y="816"/>
                    </a:lnTo>
                    <a:lnTo>
                      <a:pt x="1734" y="828"/>
                    </a:lnTo>
                    <a:lnTo>
                      <a:pt x="1680" y="828"/>
                    </a:lnTo>
                    <a:lnTo>
                      <a:pt x="1710" y="810"/>
                    </a:lnTo>
                    <a:lnTo>
                      <a:pt x="1710" y="798"/>
                    </a:lnTo>
                    <a:lnTo>
                      <a:pt x="1734" y="768"/>
                    </a:lnTo>
                    <a:lnTo>
                      <a:pt x="1728" y="768"/>
                    </a:lnTo>
                    <a:lnTo>
                      <a:pt x="1722" y="774"/>
                    </a:lnTo>
                    <a:lnTo>
                      <a:pt x="1674" y="798"/>
                    </a:lnTo>
                    <a:lnTo>
                      <a:pt x="1650" y="822"/>
                    </a:lnTo>
                    <a:lnTo>
                      <a:pt x="1638" y="828"/>
                    </a:lnTo>
                    <a:lnTo>
                      <a:pt x="1620" y="834"/>
                    </a:lnTo>
                    <a:lnTo>
                      <a:pt x="1608" y="828"/>
                    </a:lnTo>
                    <a:lnTo>
                      <a:pt x="1602" y="816"/>
                    </a:lnTo>
                    <a:lnTo>
                      <a:pt x="1602" y="798"/>
                    </a:lnTo>
                    <a:lnTo>
                      <a:pt x="1614" y="774"/>
                    </a:lnTo>
                    <a:lnTo>
                      <a:pt x="1614" y="762"/>
                    </a:lnTo>
                    <a:lnTo>
                      <a:pt x="1608" y="750"/>
                    </a:lnTo>
                    <a:lnTo>
                      <a:pt x="1596" y="744"/>
                    </a:lnTo>
                    <a:lnTo>
                      <a:pt x="1590" y="738"/>
                    </a:lnTo>
                    <a:lnTo>
                      <a:pt x="1578" y="738"/>
                    </a:lnTo>
                    <a:lnTo>
                      <a:pt x="1572" y="744"/>
                    </a:lnTo>
                    <a:lnTo>
                      <a:pt x="1572" y="750"/>
                    </a:lnTo>
                    <a:lnTo>
                      <a:pt x="1578" y="762"/>
                    </a:lnTo>
                    <a:lnTo>
                      <a:pt x="1584" y="768"/>
                    </a:lnTo>
                    <a:lnTo>
                      <a:pt x="1542" y="768"/>
                    </a:lnTo>
                    <a:lnTo>
                      <a:pt x="1530" y="774"/>
                    </a:lnTo>
                    <a:lnTo>
                      <a:pt x="1512" y="780"/>
                    </a:lnTo>
                    <a:lnTo>
                      <a:pt x="1494" y="798"/>
                    </a:lnTo>
                    <a:lnTo>
                      <a:pt x="1446" y="798"/>
                    </a:lnTo>
                    <a:lnTo>
                      <a:pt x="1428" y="804"/>
                    </a:lnTo>
                    <a:lnTo>
                      <a:pt x="1416" y="804"/>
                    </a:lnTo>
                    <a:lnTo>
                      <a:pt x="1398" y="810"/>
                    </a:lnTo>
                    <a:lnTo>
                      <a:pt x="1380" y="810"/>
                    </a:lnTo>
                    <a:lnTo>
                      <a:pt x="1374" y="816"/>
                    </a:lnTo>
                    <a:lnTo>
                      <a:pt x="1368" y="816"/>
                    </a:lnTo>
                    <a:lnTo>
                      <a:pt x="1356" y="822"/>
                    </a:lnTo>
                    <a:lnTo>
                      <a:pt x="1350" y="828"/>
                    </a:lnTo>
                    <a:lnTo>
                      <a:pt x="1338" y="834"/>
                    </a:lnTo>
                    <a:lnTo>
                      <a:pt x="1314" y="816"/>
                    </a:lnTo>
                    <a:lnTo>
                      <a:pt x="1302" y="822"/>
                    </a:lnTo>
                    <a:lnTo>
                      <a:pt x="1296" y="828"/>
                    </a:lnTo>
                    <a:lnTo>
                      <a:pt x="1272" y="840"/>
                    </a:lnTo>
                    <a:lnTo>
                      <a:pt x="1260" y="840"/>
                    </a:lnTo>
                    <a:lnTo>
                      <a:pt x="1254" y="846"/>
                    </a:lnTo>
                    <a:lnTo>
                      <a:pt x="1242" y="846"/>
                    </a:lnTo>
                    <a:lnTo>
                      <a:pt x="1230" y="852"/>
                    </a:lnTo>
                    <a:lnTo>
                      <a:pt x="1224" y="858"/>
                    </a:lnTo>
                    <a:lnTo>
                      <a:pt x="1212" y="864"/>
                    </a:lnTo>
                    <a:lnTo>
                      <a:pt x="1176" y="864"/>
                    </a:lnTo>
                    <a:lnTo>
                      <a:pt x="1188" y="858"/>
                    </a:lnTo>
                    <a:lnTo>
                      <a:pt x="1194" y="846"/>
                    </a:lnTo>
                    <a:lnTo>
                      <a:pt x="1212" y="840"/>
                    </a:lnTo>
                    <a:lnTo>
                      <a:pt x="1236" y="828"/>
                    </a:lnTo>
                    <a:lnTo>
                      <a:pt x="1254" y="828"/>
                    </a:lnTo>
                    <a:lnTo>
                      <a:pt x="1266" y="822"/>
                    </a:lnTo>
                    <a:lnTo>
                      <a:pt x="1284" y="816"/>
                    </a:lnTo>
                    <a:lnTo>
                      <a:pt x="1290" y="810"/>
                    </a:lnTo>
                    <a:lnTo>
                      <a:pt x="1362" y="810"/>
                    </a:lnTo>
                    <a:lnTo>
                      <a:pt x="1386" y="798"/>
                    </a:lnTo>
                    <a:lnTo>
                      <a:pt x="1422" y="792"/>
                    </a:lnTo>
                    <a:lnTo>
                      <a:pt x="1458" y="780"/>
                    </a:lnTo>
                    <a:lnTo>
                      <a:pt x="1470" y="780"/>
                    </a:lnTo>
                    <a:lnTo>
                      <a:pt x="1476" y="774"/>
                    </a:lnTo>
                    <a:lnTo>
                      <a:pt x="1482" y="774"/>
                    </a:lnTo>
                    <a:lnTo>
                      <a:pt x="1476" y="768"/>
                    </a:lnTo>
                    <a:lnTo>
                      <a:pt x="1410" y="768"/>
                    </a:lnTo>
                    <a:lnTo>
                      <a:pt x="1398" y="774"/>
                    </a:lnTo>
                    <a:lnTo>
                      <a:pt x="1392" y="774"/>
                    </a:lnTo>
                    <a:lnTo>
                      <a:pt x="1380" y="780"/>
                    </a:lnTo>
                    <a:lnTo>
                      <a:pt x="1374" y="786"/>
                    </a:lnTo>
                    <a:lnTo>
                      <a:pt x="1368" y="786"/>
                    </a:lnTo>
                    <a:lnTo>
                      <a:pt x="1362" y="792"/>
                    </a:lnTo>
                    <a:lnTo>
                      <a:pt x="1278" y="792"/>
                    </a:lnTo>
                    <a:lnTo>
                      <a:pt x="1254" y="804"/>
                    </a:lnTo>
                    <a:lnTo>
                      <a:pt x="1248" y="810"/>
                    </a:lnTo>
                    <a:lnTo>
                      <a:pt x="1236" y="816"/>
                    </a:lnTo>
                    <a:lnTo>
                      <a:pt x="1230" y="822"/>
                    </a:lnTo>
                    <a:lnTo>
                      <a:pt x="1212" y="822"/>
                    </a:lnTo>
                    <a:lnTo>
                      <a:pt x="1158" y="846"/>
                    </a:lnTo>
                    <a:lnTo>
                      <a:pt x="1140" y="846"/>
                    </a:lnTo>
                    <a:lnTo>
                      <a:pt x="1128" y="858"/>
                    </a:lnTo>
                    <a:lnTo>
                      <a:pt x="1122" y="870"/>
                    </a:lnTo>
                    <a:lnTo>
                      <a:pt x="1122" y="876"/>
                    </a:lnTo>
                    <a:lnTo>
                      <a:pt x="1116" y="876"/>
                    </a:lnTo>
                    <a:lnTo>
                      <a:pt x="1110" y="870"/>
                    </a:lnTo>
                    <a:lnTo>
                      <a:pt x="1110" y="846"/>
                    </a:lnTo>
                    <a:lnTo>
                      <a:pt x="1116" y="846"/>
                    </a:lnTo>
                    <a:lnTo>
                      <a:pt x="1152" y="834"/>
                    </a:lnTo>
                    <a:lnTo>
                      <a:pt x="1176" y="822"/>
                    </a:lnTo>
                    <a:lnTo>
                      <a:pt x="1194" y="816"/>
                    </a:lnTo>
                    <a:lnTo>
                      <a:pt x="1188" y="810"/>
                    </a:lnTo>
                    <a:lnTo>
                      <a:pt x="1176" y="810"/>
                    </a:lnTo>
                    <a:lnTo>
                      <a:pt x="1164" y="804"/>
                    </a:lnTo>
                    <a:lnTo>
                      <a:pt x="1140" y="804"/>
                    </a:lnTo>
                    <a:lnTo>
                      <a:pt x="1122" y="822"/>
                    </a:lnTo>
                    <a:lnTo>
                      <a:pt x="1110" y="828"/>
                    </a:lnTo>
                    <a:lnTo>
                      <a:pt x="1092" y="828"/>
                    </a:lnTo>
                    <a:lnTo>
                      <a:pt x="1080" y="834"/>
                    </a:lnTo>
                    <a:lnTo>
                      <a:pt x="1068" y="834"/>
                    </a:lnTo>
                    <a:lnTo>
                      <a:pt x="1068" y="840"/>
                    </a:lnTo>
                    <a:lnTo>
                      <a:pt x="1062" y="846"/>
                    </a:lnTo>
                    <a:lnTo>
                      <a:pt x="1062" y="876"/>
                    </a:lnTo>
                    <a:lnTo>
                      <a:pt x="1038" y="858"/>
                    </a:lnTo>
                    <a:lnTo>
                      <a:pt x="972" y="852"/>
                    </a:lnTo>
                    <a:lnTo>
                      <a:pt x="960" y="846"/>
                    </a:lnTo>
                    <a:lnTo>
                      <a:pt x="948" y="834"/>
                    </a:lnTo>
                    <a:lnTo>
                      <a:pt x="936" y="834"/>
                    </a:lnTo>
                    <a:lnTo>
                      <a:pt x="936" y="828"/>
                    </a:lnTo>
                    <a:lnTo>
                      <a:pt x="942" y="822"/>
                    </a:lnTo>
                    <a:lnTo>
                      <a:pt x="942" y="810"/>
                    </a:lnTo>
                    <a:lnTo>
                      <a:pt x="948" y="804"/>
                    </a:lnTo>
                    <a:lnTo>
                      <a:pt x="834" y="804"/>
                    </a:lnTo>
                    <a:lnTo>
                      <a:pt x="852" y="804"/>
                    </a:lnTo>
                    <a:lnTo>
                      <a:pt x="78" y="1440"/>
                    </a:lnTo>
                    <a:lnTo>
                      <a:pt x="72" y="1446"/>
                    </a:lnTo>
                    <a:lnTo>
                      <a:pt x="60" y="1452"/>
                    </a:lnTo>
                    <a:lnTo>
                      <a:pt x="54" y="1464"/>
                    </a:lnTo>
                    <a:lnTo>
                      <a:pt x="54" y="1476"/>
                    </a:lnTo>
                    <a:lnTo>
                      <a:pt x="108" y="1476"/>
                    </a:lnTo>
                    <a:lnTo>
                      <a:pt x="120" y="1464"/>
                    </a:lnTo>
                    <a:lnTo>
                      <a:pt x="156" y="1464"/>
                    </a:lnTo>
                    <a:lnTo>
                      <a:pt x="132" y="1488"/>
                    </a:lnTo>
                    <a:lnTo>
                      <a:pt x="132" y="1494"/>
                    </a:lnTo>
                    <a:lnTo>
                      <a:pt x="138" y="1506"/>
                    </a:lnTo>
                    <a:lnTo>
                      <a:pt x="138" y="1524"/>
                    </a:lnTo>
                    <a:lnTo>
                      <a:pt x="144" y="1530"/>
                    </a:lnTo>
                    <a:lnTo>
                      <a:pt x="156" y="1536"/>
                    </a:lnTo>
                    <a:lnTo>
                      <a:pt x="162" y="1542"/>
                    </a:lnTo>
                    <a:lnTo>
                      <a:pt x="144" y="1560"/>
                    </a:lnTo>
                    <a:lnTo>
                      <a:pt x="144" y="1572"/>
                    </a:lnTo>
                    <a:lnTo>
                      <a:pt x="150" y="1572"/>
                    </a:lnTo>
                    <a:lnTo>
                      <a:pt x="156" y="1566"/>
                    </a:lnTo>
                    <a:lnTo>
                      <a:pt x="168" y="1560"/>
                    </a:lnTo>
                    <a:lnTo>
                      <a:pt x="174" y="1554"/>
                    </a:lnTo>
                    <a:lnTo>
                      <a:pt x="180" y="1554"/>
                    </a:lnTo>
                    <a:lnTo>
                      <a:pt x="186" y="1548"/>
                    </a:lnTo>
                    <a:lnTo>
                      <a:pt x="198" y="1548"/>
                    </a:lnTo>
                    <a:lnTo>
                      <a:pt x="210" y="1542"/>
                    </a:lnTo>
                    <a:lnTo>
                      <a:pt x="222" y="1542"/>
                    </a:lnTo>
                    <a:lnTo>
                      <a:pt x="234" y="1536"/>
                    </a:lnTo>
                    <a:lnTo>
                      <a:pt x="240" y="1530"/>
                    </a:lnTo>
                    <a:lnTo>
                      <a:pt x="258" y="1530"/>
                    </a:lnTo>
                    <a:lnTo>
                      <a:pt x="258" y="1518"/>
                    </a:lnTo>
                    <a:lnTo>
                      <a:pt x="264" y="1518"/>
                    </a:lnTo>
                    <a:lnTo>
                      <a:pt x="270" y="1512"/>
                    </a:lnTo>
                    <a:lnTo>
                      <a:pt x="282" y="1512"/>
                    </a:lnTo>
                    <a:lnTo>
                      <a:pt x="300" y="1506"/>
                    </a:lnTo>
                    <a:lnTo>
                      <a:pt x="312" y="1506"/>
                    </a:lnTo>
                    <a:lnTo>
                      <a:pt x="330" y="1512"/>
                    </a:lnTo>
                    <a:lnTo>
                      <a:pt x="336" y="1518"/>
                    </a:lnTo>
                    <a:lnTo>
                      <a:pt x="330" y="1524"/>
                    </a:lnTo>
                    <a:lnTo>
                      <a:pt x="324" y="1524"/>
                    </a:lnTo>
                    <a:lnTo>
                      <a:pt x="318" y="1530"/>
                    </a:lnTo>
                    <a:lnTo>
                      <a:pt x="318" y="1560"/>
                    </a:lnTo>
                    <a:lnTo>
                      <a:pt x="306" y="1572"/>
                    </a:lnTo>
                    <a:lnTo>
                      <a:pt x="324" y="1590"/>
                    </a:lnTo>
                    <a:lnTo>
                      <a:pt x="330" y="1602"/>
                    </a:lnTo>
                    <a:lnTo>
                      <a:pt x="330" y="1620"/>
                    </a:lnTo>
                    <a:lnTo>
                      <a:pt x="312" y="1656"/>
                    </a:lnTo>
                    <a:lnTo>
                      <a:pt x="312" y="1698"/>
                    </a:lnTo>
                    <a:lnTo>
                      <a:pt x="306" y="1704"/>
                    </a:lnTo>
                    <a:lnTo>
                      <a:pt x="300" y="1716"/>
                    </a:lnTo>
                    <a:lnTo>
                      <a:pt x="300" y="1728"/>
                    </a:lnTo>
                    <a:lnTo>
                      <a:pt x="294" y="1740"/>
                    </a:lnTo>
                    <a:lnTo>
                      <a:pt x="294" y="1746"/>
                    </a:lnTo>
                    <a:lnTo>
                      <a:pt x="300" y="1752"/>
                    </a:lnTo>
                    <a:lnTo>
                      <a:pt x="312" y="1758"/>
                    </a:lnTo>
                    <a:lnTo>
                      <a:pt x="318" y="1764"/>
                    </a:lnTo>
                    <a:lnTo>
                      <a:pt x="324" y="1764"/>
                    </a:lnTo>
                    <a:lnTo>
                      <a:pt x="330" y="1770"/>
                    </a:lnTo>
                    <a:lnTo>
                      <a:pt x="330" y="1776"/>
                    </a:lnTo>
                    <a:lnTo>
                      <a:pt x="348" y="1776"/>
                    </a:lnTo>
                    <a:lnTo>
                      <a:pt x="354" y="1782"/>
                    </a:lnTo>
                    <a:lnTo>
                      <a:pt x="354" y="1794"/>
                    </a:lnTo>
                    <a:lnTo>
                      <a:pt x="342" y="1800"/>
                    </a:lnTo>
                    <a:lnTo>
                      <a:pt x="330" y="1812"/>
                    </a:lnTo>
                    <a:lnTo>
                      <a:pt x="318" y="1818"/>
                    </a:lnTo>
                    <a:lnTo>
                      <a:pt x="318" y="1830"/>
                    </a:lnTo>
                    <a:lnTo>
                      <a:pt x="312" y="1842"/>
                    </a:lnTo>
                    <a:lnTo>
                      <a:pt x="294" y="1860"/>
                    </a:lnTo>
                    <a:lnTo>
                      <a:pt x="282" y="1866"/>
                    </a:lnTo>
                    <a:lnTo>
                      <a:pt x="270" y="1878"/>
                    </a:lnTo>
                    <a:lnTo>
                      <a:pt x="252" y="1884"/>
                    </a:lnTo>
                    <a:lnTo>
                      <a:pt x="234" y="1896"/>
                    </a:lnTo>
                    <a:lnTo>
                      <a:pt x="228" y="1902"/>
                    </a:lnTo>
                    <a:lnTo>
                      <a:pt x="222" y="1914"/>
                    </a:lnTo>
                    <a:lnTo>
                      <a:pt x="222" y="1926"/>
                    </a:lnTo>
                    <a:lnTo>
                      <a:pt x="216" y="1932"/>
                    </a:lnTo>
                    <a:lnTo>
                      <a:pt x="216" y="1944"/>
                    </a:lnTo>
                    <a:lnTo>
                      <a:pt x="204" y="1956"/>
                    </a:lnTo>
                    <a:lnTo>
                      <a:pt x="210" y="1962"/>
                    </a:lnTo>
                    <a:lnTo>
                      <a:pt x="216" y="1962"/>
                    </a:lnTo>
                    <a:lnTo>
                      <a:pt x="216" y="1974"/>
                    </a:lnTo>
                    <a:lnTo>
                      <a:pt x="228" y="1986"/>
                    </a:lnTo>
                    <a:lnTo>
                      <a:pt x="240" y="1980"/>
                    </a:lnTo>
                    <a:lnTo>
                      <a:pt x="246" y="1968"/>
                    </a:lnTo>
                    <a:lnTo>
                      <a:pt x="258" y="1962"/>
                    </a:lnTo>
                    <a:lnTo>
                      <a:pt x="276" y="1956"/>
                    </a:lnTo>
                    <a:lnTo>
                      <a:pt x="294" y="1938"/>
                    </a:lnTo>
                    <a:lnTo>
                      <a:pt x="306" y="1938"/>
                    </a:lnTo>
                    <a:lnTo>
                      <a:pt x="306" y="1944"/>
                    </a:lnTo>
                    <a:lnTo>
                      <a:pt x="300" y="1950"/>
                    </a:lnTo>
                    <a:lnTo>
                      <a:pt x="288" y="1956"/>
                    </a:lnTo>
                    <a:lnTo>
                      <a:pt x="282" y="1956"/>
                    </a:lnTo>
                    <a:lnTo>
                      <a:pt x="276" y="1962"/>
                    </a:lnTo>
                    <a:lnTo>
                      <a:pt x="276" y="1974"/>
                    </a:lnTo>
                    <a:lnTo>
                      <a:pt x="282" y="1986"/>
                    </a:lnTo>
                    <a:lnTo>
                      <a:pt x="294" y="1998"/>
                    </a:lnTo>
                    <a:lnTo>
                      <a:pt x="252" y="1992"/>
                    </a:lnTo>
                    <a:lnTo>
                      <a:pt x="246" y="1998"/>
                    </a:lnTo>
                    <a:lnTo>
                      <a:pt x="240" y="2010"/>
                    </a:lnTo>
                    <a:lnTo>
                      <a:pt x="234" y="2016"/>
                    </a:lnTo>
                    <a:lnTo>
                      <a:pt x="228" y="2028"/>
                    </a:lnTo>
                    <a:lnTo>
                      <a:pt x="228" y="2034"/>
                    </a:lnTo>
                    <a:lnTo>
                      <a:pt x="234" y="2034"/>
                    </a:lnTo>
                    <a:lnTo>
                      <a:pt x="240" y="2040"/>
                    </a:lnTo>
                    <a:lnTo>
                      <a:pt x="252" y="2040"/>
                    </a:lnTo>
                    <a:lnTo>
                      <a:pt x="258" y="2046"/>
                    </a:lnTo>
                    <a:lnTo>
                      <a:pt x="252" y="2052"/>
                    </a:lnTo>
                    <a:lnTo>
                      <a:pt x="252" y="2058"/>
                    </a:lnTo>
                    <a:lnTo>
                      <a:pt x="246" y="2070"/>
                    </a:lnTo>
                    <a:lnTo>
                      <a:pt x="246" y="2076"/>
                    </a:lnTo>
                    <a:lnTo>
                      <a:pt x="252" y="2070"/>
                    </a:lnTo>
                    <a:lnTo>
                      <a:pt x="288" y="2052"/>
                    </a:lnTo>
                    <a:lnTo>
                      <a:pt x="306" y="2034"/>
                    </a:lnTo>
                    <a:lnTo>
                      <a:pt x="318" y="2028"/>
                    </a:lnTo>
                    <a:lnTo>
                      <a:pt x="318" y="2040"/>
                    </a:lnTo>
                    <a:lnTo>
                      <a:pt x="288" y="2058"/>
                    </a:lnTo>
                    <a:lnTo>
                      <a:pt x="312" y="2064"/>
                    </a:lnTo>
                    <a:lnTo>
                      <a:pt x="312" y="2076"/>
                    </a:lnTo>
                    <a:lnTo>
                      <a:pt x="294" y="2094"/>
                    </a:lnTo>
                    <a:lnTo>
                      <a:pt x="276" y="2076"/>
                    </a:lnTo>
                    <a:lnTo>
                      <a:pt x="270" y="2076"/>
                    </a:lnTo>
                    <a:lnTo>
                      <a:pt x="264" y="2082"/>
                    </a:lnTo>
                    <a:lnTo>
                      <a:pt x="240" y="2094"/>
                    </a:lnTo>
                    <a:lnTo>
                      <a:pt x="228" y="2094"/>
                    </a:lnTo>
                    <a:lnTo>
                      <a:pt x="216" y="2106"/>
                    </a:lnTo>
                    <a:lnTo>
                      <a:pt x="210" y="2118"/>
                    </a:lnTo>
                    <a:lnTo>
                      <a:pt x="204" y="2124"/>
                    </a:lnTo>
                    <a:lnTo>
                      <a:pt x="210" y="2118"/>
                    </a:lnTo>
                    <a:lnTo>
                      <a:pt x="222" y="2118"/>
                    </a:lnTo>
                    <a:lnTo>
                      <a:pt x="228" y="2112"/>
                    </a:lnTo>
                    <a:lnTo>
                      <a:pt x="276" y="2112"/>
                    </a:lnTo>
                    <a:lnTo>
                      <a:pt x="270" y="2112"/>
                    </a:lnTo>
                    <a:lnTo>
                      <a:pt x="264" y="2118"/>
                    </a:lnTo>
                    <a:lnTo>
                      <a:pt x="252" y="2118"/>
                    </a:lnTo>
                    <a:lnTo>
                      <a:pt x="240" y="2124"/>
                    </a:lnTo>
                    <a:lnTo>
                      <a:pt x="228" y="2124"/>
                    </a:lnTo>
                    <a:lnTo>
                      <a:pt x="216" y="2130"/>
                    </a:lnTo>
                    <a:lnTo>
                      <a:pt x="210" y="2130"/>
                    </a:lnTo>
                    <a:lnTo>
                      <a:pt x="210" y="2148"/>
                    </a:lnTo>
                    <a:lnTo>
                      <a:pt x="204" y="2148"/>
                    </a:lnTo>
                    <a:lnTo>
                      <a:pt x="198" y="2142"/>
                    </a:lnTo>
                    <a:lnTo>
                      <a:pt x="174" y="2142"/>
                    </a:lnTo>
                    <a:lnTo>
                      <a:pt x="174" y="2154"/>
                    </a:lnTo>
                    <a:lnTo>
                      <a:pt x="180" y="2166"/>
                    </a:lnTo>
                    <a:lnTo>
                      <a:pt x="192" y="2172"/>
                    </a:lnTo>
                    <a:lnTo>
                      <a:pt x="198" y="2178"/>
                    </a:lnTo>
                    <a:lnTo>
                      <a:pt x="246" y="2160"/>
                    </a:lnTo>
                    <a:lnTo>
                      <a:pt x="264" y="2184"/>
                    </a:lnTo>
                    <a:lnTo>
                      <a:pt x="300" y="2166"/>
                    </a:lnTo>
                    <a:lnTo>
                      <a:pt x="294" y="2172"/>
                    </a:lnTo>
                    <a:lnTo>
                      <a:pt x="288" y="2184"/>
                    </a:lnTo>
                    <a:lnTo>
                      <a:pt x="276" y="2190"/>
                    </a:lnTo>
                    <a:lnTo>
                      <a:pt x="270" y="2196"/>
                    </a:lnTo>
                    <a:lnTo>
                      <a:pt x="264" y="2208"/>
                    </a:lnTo>
                    <a:lnTo>
                      <a:pt x="264" y="2214"/>
                    </a:lnTo>
                    <a:lnTo>
                      <a:pt x="276" y="2214"/>
                    </a:lnTo>
                    <a:lnTo>
                      <a:pt x="282" y="2208"/>
                    </a:lnTo>
                    <a:lnTo>
                      <a:pt x="300" y="2202"/>
                    </a:lnTo>
                    <a:lnTo>
                      <a:pt x="318" y="2184"/>
                    </a:lnTo>
                    <a:lnTo>
                      <a:pt x="330" y="2178"/>
                    </a:lnTo>
                    <a:lnTo>
                      <a:pt x="306" y="2202"/>
                    </a:lnTo>
                    <a:lnTo>
                      <a:pt x="300" y="2214"/>
                    </a:lnTo>
                    <a:lnTo>
                      <a:pt x="294" y="2220"/>
                    </a:lnTo>
                    <a:lnTo>
                      <a:pt x="300" y="2220"/>
                    </a:lnTo>
                    <a:lnTo>
                      <a:pt x="312" y="2214"/>
                    </a:lnTo>
                    <a:lnTo>
                      <a:pt x="324" y="2214"/>
                    </a:lnTo>
                    <a:lnTo>
                      <a:pt x="318" y="2220"/>
                    </a:lnTo>
                    <a:lnTo>
                      <a:pt x="306" y="2226"/>
                    </a:lnTo>
                    <a:lnTo>
                      <a:pt x="300" y="2238"/>
                    </a:lnTo>
                    <a:lnTo>
                      <a:pt x="282" y="2256"/>
                    </a:lnTo>
                    <a:lnTo>
                      <a:pt x="288" y="2262"/>
                    </a:lnTo>
                    <a:lnTo>
                      <a:pt x="294" y="2262"/>
                    </a:lnTo>
                    <a:lnTo>
                      <a:pt x="342" y="2238"/>
                    </a:lnTo>
                    <a:lnTo>
                      <a:pt x="348" y="2232"/>
                    </a:lnTo>
                    <a:lnTo>
                      <a:pt x="324" y="2256"/>
                    </a:lnTo>
                    <a:lnTo>
                      <a:pt x="318" y="2268"/>
                    </a:lnTo>
                    <a:lnTo>
                      <a:pt x="318" y="2274"/>
                    </a:lnTo>
                    <a:lnTo>
                      <a:pt x="330" y="2280"/>
                    </a:lnTo>
                    <a:lnTo>
                      <a:pt x="342" y="2280"/>
                    </a:lnTo>
                    <a:lnTo>
                      <a:pt x="354" y="2292"/>
                    </a:lnTo>
                    <a:lnTo>
                      <a:pt x="354" y="2298"/>
                    </a:lnTo>
                    <a:lnTo>
                      <a:pt x="348" y="2304"/>
                    </a:lnTo>
                    <a:lnTo>
                      <a:pt x="348" y="2340"/>
                    </a:lnTo>
                    <a:lnTo>
                      <a:pt x="2058" y="2340"/>
                    </a:lnTo>
                    <a:lnTo>
                      <a:pt x="2064" y="2328"/>
                    </a:lnTo>
                    <a:lnTo>
                      <a:pt x="2064" y="2322"/>
                    </a:lnTo>
                    <a:lnTo>
                      <a:pt x="2070" y="2310"/>
                    </a:lnTo>
                    <a:lnTo>
                      <a:pt x="2076" y="2304"/>
                    </a:lnTo>
                    <a:lnTo>
                      <a:pt x="2088" y="2298"/>
                    </a:lnTo>
                    <a:lnTo>
                      <a:pt x="2100" y="2310"/>
                    </a:lnTo>
                    <a:lnTo>
                      <a:pt x="2088" y="2322"/>
                    </a:lnTo>
                    <a:lnTo>
                      <a:pt x="2082" y="2334"/>
                    </a:lnTo>
                    <a:lnTo>
                      <a:pt x="2082" y="2346"/>
                    </a:lnTo>
                    <a:lnTo>
                      <a:pt x="2094" y="2352"/>
                    </a:lnTo>
                    <a:lnTo>
                      <a:pt x="2112" y="2358"/>
                    </a:lnTo>
                    <a:lnTo>
                      <a:pt x="2124" y="2358"/>
                    </a:lnTo>
                    <a:lnTo>
                      <a:pt x="2142" y="2376"/>
                    </a:lnTo>
                    <a:lnTo>
                      <a:pt x="2154" y="2376"/>
                    </a:lnTo>
                    <a:lnTo>
                      <a:pt x="2154" y="2370"/>
                    </a:lnTo>
                    <a:lnTo>
                      <a:pt x="2166" y="2358"/>
                    </a:lnTo>
                    <a:lnTo>
                      <a:pt x="2178" y="2358"/>
                    </a:lnTo>
                    <a:lnTo>
                      <a:pt x="2190" y="2364"/>
                    </a:lnTo>
                    <a:lnTo>
                      <a:pt x="2202" y="2376"/>
                    </a:lnTo>
                    <a:lnTo>
                      <a:pt x="2202" y="2382"/>
                    </a:lnTo>
                    <a:lnTo>
                      <a:pt x="2208" y="2388"/>
                    </a:lnTo>
                    <a:lnTo>
                      <a:pt x="2238" y="2388"/>
                    </a:lnTo>
                    <a:lnTo>
                      <a:pt x="2256" y="2406"/>
                    </a:lnTo>
                    <a:lnTo>
                      <a:pt x="2268" y="2406"/>
                    </a:lnTo>
                    <a:lnTo>
                      <a:pt x="2280" y="2394"/>
                    </a:lnTo>
                    <a:lnTo>
                      <a:pt x="2292" y="2388"/>
                    </a:lnTo>
                    <a:lnTo>
                      <a:pt x="2298" y="2382"/>
                    </a:lnTo>
                    <a:lnTo>
                      <a:pt x="2298" y="2400"/>
                    </a:lnTo>
                    <a:lnTo>
                      <a:pt x="2346" y="2394"/>
                    </a:lnTo>
                    <a:lnTo>
                      <a:pt x="2346" y="2400"/>
                    </a:lnTo>
                    <a:lnTo>
                      <a:pt x="2352" y="2400"/>
                    </a:lnTo>
                    <a:lnTo>
                      <a:pt x="2364" y="2406"/>
                    </a:lnTo>
                    <a:lnTo>
                      <a:pt x="2382" y="2406"/>
                    </a:lnTo>
                    <a:lnTo>
                      <a:pt x="2394" y="2394"/>
                    </a:lnTo>
                    <a:lnTo>
                      <a:pt x="2406" y="2388"/>
                    </a:lnTo>
                    <a:lnTo>
                      <a:pt x="2412" y="2376"/>
                    </a:lnTo>
                    <a:lnTo>
                      <a:pt x="2412" y="2370"/>
                    </a:lnTo>
                    <a:lnTo>
                      <a:pt x="2430" y="2370"/>
                    </a:lnTo>
                    <a:lnTo>
                      <a:pt x="2436" y="2376"/>
                    </a:lnTo>
                    <a:lnTo>
                      <a:pt x="2442" y="2376"/>
                    </a:lnTo>
                    <a:lnTo>
                      <a:pt x="2454" y="2364"/>
                    </a:lnTo>
                    <a:lnTo>
                      <a:pt x="2460" y="2352"/>
                    </a:lnTo>
                    <a:lnTo>
                      <a:pt x="2466" y="2346"/>
                    </a:lnTo>
                    <a:lnTo>
                      <a:pt x="2472" y="2346"/>
                    </a:lnTo>
                    <a:lnTo>
                      <a:pt x="2472" y="2352"/>
                    </a:lnTo>
                    <a:lnTo>
                      <a:pt x="2478" y="2358"/>
                    </a:lnTo>
                    <a:lnTo>
                      <a:pt x="2502" y="2352"/>
                    </a:lnTo>
                    <a:lnTo>
                      <a:pt x="2496" y="2346"/>
                    </a:lnTo>
                    <a:lnTo>
                      <a:pt x="2496" y="2334"/>
                    </a:lnTo>
                    <a:lnTo>
                      <a:pt x="2502" y="2328"/>
                    </a:lnTo>
                    <a:lnTo>
                      <a:pt x="2514" y="2322"/>
                    </a:lnTo>
                    <a:lnTo>
                      <a:pt x="2532" y="2340"/>
                    </a:lnTo>
                    <a:lnTo>
                      <a:pt x="2556" y="2340"/>
                    </a:lnTo>
                    <a:lnTo>
                      <a:pt x="2562" y="2346"/>
                    </a:lnTo>
                    <a:lnTo>
                      <a:pt x="2580" y="2346"/>
                    </a:lnTo>
                    <a:lnTo>
                      <a:pt x="2604" y="2358"/>
                    </a:lnTo>
                    <a:lnTo>
                      <a:pt x="2604" y="2370"/>
                    </a:lnTo>
                    <a:lnTo>
                      <a:pt x="2598" y="2382"/>
                    </a:lnTo>
                    <a:lnTo>
                      <a:pt x="2598" y="2388"/>
                    </a:lnTo>
                    <a:lnTo>
                      <a:pt x="2592" y="2400"/>
                    </a:lnTo>
                    <a:lnTo>
                      <a:pt x="2604" y="2412"/>
                    </a:lnTo>
                    <a:lnTo>
                      <a:pt x="2592" y="2436"/>
                    </a:lnTo>
                    <a:lnTo>
                      <a:pt x="2598" y="2436"/>
                    </a:lnTo>
                    <a:lnTo>
                      <a:pt x="2604" y="2430"/>
                    </a:lnTo>
                    <a:lnTo>
                      <a:pt x="2616" y="2424"/>
                    </a:lnTo>
                    <a:lnTo>
                      <a:pt x="2634" y="2418"/>
                    </a:lnTo>
                    <a:lnTo>
                      <a:pt x="2646" y="2412"/>
                    </a:lnTo>
                    <a:lnTo>
                      <a:pt x="2670" y="2412"/>
                    </a:lnTo>
                    <a:lnTo>
                      <a:pt x="2670" y="2424"/>
                    </a:lnTo>
                    <a:lnTo>
                      <a:pt x="2658" y="2430"/>
                    </a:lnTo>
                    <a:lnTo>
                      <a:pt x="2652" y="2436"/>
                    </a:lnTo>
                    <a:lnTo>
                      <a:pt x="2646" y="2436"/>
                    </a:lnTo>
                    <a:lnTo>
                      <a:pt x="2640" y="2442"/>
                    </a:lnTo>
                    <a:lnTo>
                      <a:pt x="2646" y="2448"/>
                    </a:lnTo>
                    <a:lnTo>
                      <a:pt x="2652" y="2448"/>
                    </a:lnTo>
                    <a:lnTo>
                      <a:pt x="2664" y="2460"/>
                    </a:lnTo>
                    <a:lnTo>
                      <a:pt x="2640" y="2484"/>
                    </a:lnTo>
                    <a:lnTo>
                      <a:pt x="2640" y="2490"/>
                    </a:lnTo>
                    <a:lnTo>
                      <a:pt x="2652" y="2490"/>
                    </a:lnTo>
                    <a:lnTo>
                      <a:pt x="2652" y="2502"/>
                    </a:lnTo>
                    <a:lnTo>
                      <a:pt x="2640" y="2514"/>
                    </a:lnTo>
                    <a:lnTo>
                      <a:pt x="2640" y="2526"/>
                    </a:lnTo>
                    <a:lnTo>
                      <a:pt x="2658" y="2526"/>
                    </a:lnTo>
                    <a:lnTo>
                      <a:pt x="2652" y="2544"/>
                    </a:lnTo>
                    <a:lnTo>
                      <a:pt x="2658" y="2544"/>
                    </a:lnTo>
                    <a:lnTo>
                      <a:pt x="2670" y="2550"/>
                    </a:lnTo>
                    <a:lnTo>
                      <a:pt x="2754" y="2550"/>
                    </a:lnTo>
                    <a:lnTo>
                      <a:pt x="2766" y="2556"/>
                    </a:lnTo>
                    <a:lnTo>
                      <a:pt x="2784" y="2568"/>
                    </a:lnTo>
                    <a:lnTo>
                      <a:pt x="2838" y="2568"/>
                    </a:lnTo>
                    <a:lnTo>
                      <a:pt x="2850" y="2574"/>
                    </a:lnTo>
                    <a:lnTo>
                      <a:pt x="2856" y="2580"/>
                    </a:lnTo>
                    <a:lnTo>
                      <a:pt x="2856" y="2610"/>
                    </a:lnTo>
                    <a:lnTo>
                      <a:pt x="2874" y="2610"/>
                    </a:lnTo>
                    <a:lnTo>
                      <a:pt x="2874" y="2628"/>
                    </a:lnTo>
                    <a:lnTo>
                      <a:pt x="2862" y="2640"/>
                    </a:lnTo>
                    <a:lnTo>
                      <a:pt x="2862" y="2652"/>
                    </a:lnTo>
                    <a:lnTo>
                      <a:pt x="2874" y="2664"/>
                    </a:lnTo>
                    <a:lnTo>
                      <a:pt x="2880" y="2664"/>
                    </a:lnTo>
                    <a:lnTo>
                      <a:pt x="2856" y="2658"/>
                    </a:lnTo>
                    <a:lnTo>
                      <a:pt x="2856" y="2670"/>
                    </a:lnTo>
                    <a:lnTo>
                      <a:pt x="2850" y="2676"/>
                    </a:lnTo>
                    <a:lnTo>
                      <a:pt x="2844" y="2688"/>
                    </a:lnTo>
                    <a:lnTo>
                      <a:pt x="2838" y="2694"/>
                    </a:lnTo>
                    <a:lnTo>
                      <a:pt x="2832" y="2688"/>
                    </a:lnTo>
                    <a:lnTo>
                      <a:pt x="2820" y="2682"/>
                    </a:lnTo>
                    <a:lnTo>
                      <a:pt x="2802" y="2670"/>
                    </a:lnTo>
                    <a:lnTo>
                      <a:pt x="2790" y="2664"/>
                    </a:lnTo>
                    <a:lnTo>
                      <a:pt x="2784" y="2652"/>
                    </a:lnTo>
                    <a:lnTo>
                      <a:pt x="2784" y="2628"/>
                    </a:lnTo>
                    <a:lnTo>
                      <a:pt x="2766" y="2622"/>
                    </a:lnTo>
                    <a:lnTo>
                      <a:pt x="2772" y="2640"/>
                    </a:lnTo>
                    <a:lnTo>
                      <a:pt x="2772" y="2646"/>
                    </a:lnTo>
                    <a:lnTo>
                      <a:pt x="2778" y="2652"/>
                    </a:lnTo>
                    <a:lnTo>
                      <a:pt x="2778" y="2664"/>
                    </a:lnTo>
                    <a:lnTo>
                      <a:pt x="2772" y="2676"/>
                    </a:lnTo>
                    <a:lnTo>
                      <a:pt x="2760" y="2688"/>
                    </a:lnTo>
                    <a:lnTo>
                      <a:pt x="2754" y="2700"/>
                    </a:lnTo>
                    <a:lnTo>
                      <a:pt x="2736" y="2706"/>
                    </a:lnTo>
                    <a:lnTo>
                      <a:pt x="2718" y="2724"/>
                    </a:lnTo>
                    <a:lnTo>
                      <a:pt x="2712" y="2742"/>
                    </a:lnTo>
                    <a:lnTo>
                      <a:pt x="2700" y="2760"/>
                    </a:lnTo>
                    <a:lnTo>
                      <a:pt x="2694" y="2778"/>
                    </a:lnTo>
                    <a:lnTo>
                      <a:pt x="2688" y="2784"/>
                    </a:lnTo>
                    <a:lnTo>
                      <a:pt x="2664" y="2796"/>
                    </a:lnTo>
                    <a:lnTo>
                      <a:pt x="2652" y="2796"/>
                    </a:lnTo>
                    <a:lnTo>
                      <a:pt x="2646" y="2790"/>
                    </a:lnTo>
                    <a:lnTo>
                      <a:pt x="2640" y="2802"/>
                    </a:lnTo>
                    <a:lnTo>
                      <a:pt x="2634" y="2808"/>
                    </a:lnTo>
                    <a:lnTo>
                      <a:pt x="2634" y="2832"/>
                    </a:lnTo>
                    <a:lnTo>
                      <a:pt x="2628" y="2838"/>
                    </a:lnTo>
                    <a:lnTo>
                      <a:pt x="2622" y="2838"/>
                    </a:lnTo>
                    <a:lnTo>
                      <a:pt x="2586" y="2856"/>
                    </a:lnTo>
                    <a:lnTo>
                      <a:pt x="2562" y="2880"/>
                    </a:lnTo>
                    <a:lnTo>
                      <a:pt x="2562" y="2886"/>
                    </a:lnTo>
                    <a:lnTo>
                      <a:pt x="2568" y="2886"/>
                    </a:lnTo>
                    <a:lnTo>
                      <a:pt x="2580" y="2880"/>
                    </a:lnTo>
                    <a:lnTo>
                      <a:pt x="2592" y="2880"/>
                    </a:lnTo>
                    <a:lnTo>
                      <a:pt x="2598" y="2886"/>
                    </a:lnTo>
                    <a:lnTo>
                      <a:pt x="2610" y="2880"/>
                    </a:lnTo>
                    <a:lnTo>
                      <a:pt x="2616" y="2868"/>
                    </a:lnTo>
                    <a:lnTo>
                      <a:pt x="2628" y="2862"/>
                    </a:lnTo>
                    <a:lnTo>
                      <a:pt x="2658" y="2862"/>
                    </a:lnTo>
                    <a:lnTo>
                      <a:pt x="2658" y="2856"/>
                    </a:lnTo>
                    <a:lnTo>
                      <a:pt x="2664" y="2844"/>
                    </a:lnTo>
                    <a:lnTo>
                      <a:pt x="2676" y="2838"/>
                    </a:lnTo>
                    <a:lnTo>
                      <a:pt x="2682" y="2832"/>
                    </a:lnTo>
                    <a:lnTo>
                      <a:pt x="2754" y="2832"/>
                    </a:lnTo>
                    <a:lnTo>
                      <a:pt x="2766" y="2838"/>
                    </a:lnTo>
                    <a:lnTo>
                      <a:pt x="2790" y="2820"/>
                    </a:lnTo>
                    <a:lnTo>
                      <a:pt x="2856" y="2820"/>
                    </a:lnTo>
                    <a:lnTo>
                      <a:pt x="2862" y="2814"/>
                    </a:lnTo>
                    <a:lnTo>
                      <a:pt x="2862" y="2790"/>
                    </a:lnTo>
                    <a:lnTo>
                      <a:pt x="2844" y="2796"/>
                    </a:lnTo>
                    <a:lnTo>
                      <a:pt x="2832" y="2796"/>
                    </a:lnTo>
                    <a:lnTo>
                      <a:pt x="2826" y="2790"/>
                    </a:lnTo>
                    <a:lnTo>
                      <a:pt x="2826" y="2784"/>
                    </a:lnTo>
                    <a:lnTo>
                      <a:pt x="2832" y="2772"/>
                    </a:lnTo>
                    <a:lnTo>
                      <a:pt x="2850" y="2754"/>
                    </a:lnTo>
                    <a:lnTo>
                      <a:pt x="2868" y="2742"/>
                    </a:lnTo>
                    <a:lnTo>
                      <a:pt x="2880" y="2736"/>
                    </a:lnTo>
                    <a:lnTo>
                      <a:pt x="2910" y="2736"/>
                    </a:lnTo>
                    <a:lnTo>
                      <a:pt x="2928" y="2730"/>
                    </a:lnTo>
                    <a:lnTo>
                      <a:pt x="2952" y="2730"/>
                    </a:lnTo>
                    <a:lnTo>
                      <a:pt x="2964" y="2724"/>
                    </a:lnTo>
                    <a:lnTo>
                      <a:pt x="2970" y="2724"/>
                    </a:lnTo>
                    <a:lnTo>
                      <a:pt x="2976" y="2718"/>
                    </a:lnTo>
                    <a:lnTo>
                      <a:pt x="2982" y="2718"/>
                    </a:lnTo>
                    <a:lnTo>
                      <a:pt x="2994" y="2724"/>
                    </a:lnTo>
                    <a:lnTo>
                      <a:pt x="3000" y="2724"/>
                    </a:lnTo>
                    <a:lnTo>
                      <a:pt x="3012" y="2730"/>
                    </a:lnTo>
                    <a:lnTo>
                      <a:pt x="3018" y="2736"/>
                    </a:lnTo>
                    <a:lnTo>
                      <a:pt x="3024" y="2736"/>
                    </a:lnTo>
                    <a:lnTo>
                      <a:pt x="3030" y="2730"/>
                    </a:lnTo>
                    <a:lnTo>
                      <a:pt x="3030" y="2712"/>
                    </a:lnTo>
                    <a:lnTo>
                      <a:pt x="3036" y="2706"/>
                    </a:lnTo>
                    <a:lnTo>
                      <a:pt x="3048" y="2700"/>
                    </a:lnTo>
                    <a:lnTo>
                      <a:pt x="3060" y="2700"/>
                    </a:lnTo>
                    <a:lnTo>
                      <a:pt x="3066" y="2706"/>
                    </a:lnTo>
                    <a:lnTo>
                      <a:pt x="3072" y="2706"/>
                    </a:lnTo>
                    <a:lnTo>
                      <a:pt x="3072" y="2700"/>
                    </a:lnTo>
                    <a:lnTo>
                      <a:pt x="3102" y="2700"/>
                    </a:lnTo>
                    <a:lnTo>
                      <a:pt x="3114" y="2688"/>
                    </a:lnTo>
                    <a:lnTo>
                      <a:pt x="3126" y="2682"/>
                    </a:lnTo>
                    <a:lnTo>
                      <a:pt x="3150" y="2658"/>
                    </a:lnTo>
                    <a:lnTo>
                      <a:pt x="3162" y="2652"/>
                    </a:lnTo>
                    <a:lnTo>
                      <a:pt x="3174" y="2640"/>
                    </a:lnTo>
                    <a:lnTo>
                      <a:pt x="3408" y="2640"/>
                    </a:lnTo>
                    <a:lnTo>
                      <a:pt x="3408" y="2634"/>
                    </a:lnTo>
                    <a:lnTo>
                      <a:pt x="3420" y="2622"/>
                    </a:lnTo>
                    <a:lnTo>
                      <a:pt x="3438" y="2622"/>
                    </a:lnTo>
                    <a:lnTo>
                      <a:pt x="3450" y="2616"/>
                    </a:lnTo>
                    <a:lnTo>
                      <a:pt x="3456" y="2616"/>
                    </a:lnTo>
                    <a:lnTo>
                      <a:pt x="3456" y="2610"/>
                    </a:lnTo>
                    <a:lnTo>
                      <a:pt x="3468" y="2598"/>
                    </a:lnTo>
                    <a:lnTo>
                      <a:pt x="3480" y="2592"/>
                    </a:lnTo>
                    <a:lnTo>
                      <a:pt x="3486" y="2586"/>
                    </a:lnTo>
                    <a:lnTo>
                      <a:pt x="3498" y="2586"/>
                    </a:lnTo>
                    <a:lnTo>
                      <a:pt x="3504" y="2592"/>
                    </a:lnTo>
                    <a:lnTo>
                      <a:pt x="3510" y="2592"/>
                    </a:lnTo>
                    <a:lnTo>
                      <a:pt x="3510" y="2568"/>
                    </a:lnTo>
                    <a:lnTo>
                      <a:pt x="3516" y="2556"/>
                    </a:lnTo>
                    <a:lnTo>
                      <a:pt x="3528" y="2544"/>
                    </a:lnTo>
                    <a:lnTo>
                      <a:pt x="3534" y="2544"/>
                    </a:lnTo>
                    <a:lnTo>
                      <a:pt x="3546" y="2532"/>
                    </a:lnTo>
                    <a:lnTo>
                      <a:pt x="3546" y="2508"/>
                    </a:lnTo>
                    <a:lnTo>
                      <a:pt x="3588" y="2484"/>
                    </a:lnTo>
                    <a:lnTo>
                      <a:pt x="3594" y="2472"/>
                    </a:lnTo>
                    <a:lnTo>
                      <a:pt x="3618" y="2448"/>
                    </a:lnTo>
                    <a:lnTo>
                      <a:pt x="3630" y="2448"/>
                    </a:lnTo>
                    <a:lnTo>
                      <a:pt x="3636" y="2454"/>
                    </a:lnTo>
                    <a:lnTo>
                      <a:pt x="3636" y="2460"/>
                    </a:lnTo>
                    <a:lnTo>
                      <a:pt x="3642" y="2466"/>
                    </a:lnTo>
                    <a:lnTo>
                      <a:pt x="3654" y="2466"/>
                    </a:lnTo>
                    <a:lnTo>
                      <a:pt x="3666" y="2460"/>
                    </a:lnTo>
                    <a:lnTo>
                      <a:pt x="3702" y="2460"/>
                    </a:lnTo>
                    <a:lnTo>
                      <a:pt x="3708" y="2466"/>
                    </a:lnTo>
                    <a:lnTo>
                      <a:pt x="3708" y="2472"/>
                    </a:lnTo>
                    <a:lnTo>
                      <a:pt x="3702" y="2496"/>
                    </a:lnTo>
                    <a:lnTo>
                      <a:pt x="3690" y="2520"/>
                    </a:lnTo>
                    <a:lnTo>
                      <a:pt x="3678" y="2550"/>
                    </a:lnTo>
                    <a:lnTo>
                      <a:pt x="3666" y="2574"/>
                    </a:lnTo>
                    <a:lnTo>
                      <a:pt x="3666" y="2586"/>
                    </a:lnTo>
                    <a:lnTo>
                      <a:pt x="3672" y="2592"/>
                    </a:lnTo>
                    <a:lnTo>
                      <a:pt x="3678" y="2592"/>
                    </a:lnTo>
                    <a:lnTo>
                      <a:pt x="3684" y="2598"/>
                    </a:lnTo>
                    <a:lnTo>
                      <a:pt x="3672" y="2610"/>
                    </a:lnTo>
                    <a:lnTo>
                      <a:pt x="3666" y="2622"/>
                    </a:lnTo>
                    <a:lnTo>
                      <a:pt x="3666" y="2628"/>
                    </a:lnTo>
                    <a:lnTo>
                      <a:pt x="3690" y="2628"/>
                    </a:lnTo>
                    <a:lnTo>
                      <a:pt x="3690" y="2634"/>
                    </a:lnTo>
                    <a:lnTo>
                      <a:pt x="3696" y="2640"/>
                    </a:lnTo>
                    <a:lnTo>
                      <a:pt x="3714" y="2640"/>
                    </a:lnTo>
                    <a:lnTo>
                      <a:pt x="3750" y="2622"/>
                    </a:lnTo>
                    <a:lnTo>
                      <a:pt x="3768" y="2604"/>
                    </a:lnTo>
                    <a:lnTo>
                      <a:pt x="3780" y="2622"/>
                    </a:lnTo>
                    <a:lnTo>
                      <a:pt x="3786" y="2622"/>
                    </a:lnTo>
                    <a:lnTo>
                      <a:pt x="3792" y="2616"/>
                    </a:lnTo>
                    <a:lnTo>
                      <a:pt x="3816" y="2604"/>
                    </a:lnTo>
                    <a:lnTo>
                      <a:pt x="3828" y="2604"/>
                    </a:lnTo>
                    <a:lnTo>
                      <a:pt x="3840" y="2592"/>
                    </a:lnTo>
                    <a:lnTo>
                      <a:pt x="3852" y="2592"/>
                    </a:lnTo>
                    <a:lnTo>
                      <a:pt x="3864" y="2580"/>
                    </a:lnTo>
                    <a:lnTo>
                      <a:pt x="3870" y="2580"/>
                    </a:lnTo>
                    <a:lnTo>
                      <a:pt x="3888" y="2586"/>
                    </a:lnTo>
                    <a:lnTo>
                      <a:pt x="3846" y="2616"/>
                    </a:lnTo>
                    <a:lnTo>
                      <a:pt x="3936" y="2610"/>
                    </a:lnTo>
                    <a:lnTo>
                      <a:pt x="3918" y="2610"/>
                    </a:lnTo>
                    <a:lnTo>
                      <a:pt x="3906" y="2616"/>
                    </a:lnTo>
                    <a:lnTo>
                      <a:pt x="3894" y="2616"/>
                    </a:lnTo>
                    <a:lnTo>
                      <a:pt x="3888" y="2622"/>
                    </a:lnTo>
                    <a:lnTo>
                      <a:pt x="3888" y="2634"/>
                    </a:lnTo>
                    <a:lnTo>
                      <a:pt x="3882" y="2640"/>
                    </a:lnTo>
                    <a:lnTo>
                      <a:pt x="3876" y="2640"/>
                    </a:lnTo>
                    <a:lnTo>
                      <a:pt x="3870" y="2634"/>
                    </a:lnTo>
                    <a:lnTo>
                      <a:pt x="3864" y="2634"/>
                    </a:lnTo>
                    <a:lnTo>
                      <a:pt x="3852" y="2628"/>
                    </a:lnTo>
                    <a:lnTo>
                      <a:pt x="3846" y="2628"/>
                    </a:lnTo>
                    <a:lnTo>
                      <a:pt x="3828" y="2634"/>
                    </a:lnTo>
                    <a:lnTo>
                      <a:pt x="3738" y="2688"/>
                    </a:lnTo>
                    <a:lnTo>
                      <a:pt x="3726" y="2700"/>
                    </a:lnTo>
                    <a:lnTo>
                      <a:pt x="3720" y="2712"/>
                    </a:lnTo>
                    <a:lnTo>
                      <a:pt x="3720" y="2748"/>
                    </a:lnTo>
                    <a:lnTo>
                      <a:pt x="3726" y="2748"/>
                    </a:lnTo>
                    <a:lnTo>
                      <a:pt x="3732" y="2742"/>
                    </a:lnTo>
                    <a:lnTo>
                      <a:pt x="3738" y="2742"/>
                    </a:lnTo>
                    <a:lnTo>
                      <a:pt x="3738" y="2754"/>
                    </a:lnTo>
                    <a:lnTo>
                      <a:pt x="3744" y="2760"/>
                    </a:lnTo>
                    <a:lnTo>
                      <a:pt x="3756" y="2760"/>
                    </a:lnTo>
                    <a:lnTo>
                      <a:pt x="3762" y="2754"/>
                    </a:lnTo>
                    <a:lnTo>
                      <a:pt x="3768" y="2742"/>
                    </a:lnTo>
                    <a:lnTo>
                      <a:pt x="3774" y="2736"/>
                    </a:lnTo>
                    <a:lnTo>
                      <a:pt x="3786" y="2736"/>
                    </a:lnTo>
                    <a:lnTo>
                      <a:pt x="3804" y="2730"/>
                    </a:lnTo>
                    <a:lnTo>
                      <a:pt x="3816" y="2724"/>
                    </a:lnTo>
                    <a:lnTo>
                      <a:pt x="3834" y="2718"/>
                    </a:lnTo>
                    <a:lnTo>
                      <a:pt x="3846" y="2706"/>
                    </a:lnTo>
                    <a:lnTo>
                      <a:pt x="3852" y="2694"/>
                    </a:lnTo>
                    <a:lnTo>
                      <a:pt x="3870" y="2676"/>
                    </a:lnTo>
                    <a:lnTo>
                      <a:pt x="3876" y="2664"/>
                    </a:lnTo>
                    <a:lnTo>
                      <a:pt x="3876" y="2670"/>
                    </a:lnTo>
                    <a:lnTo>
                      <a:pt x="3882" y="2682"/>
                    </a:lnTo>
                    <a:lnTo>
                      <a:pt x="3888" y="2688"/>
                    </a:lnTo>
                    <a:lnTo>
                      <a:pt x="3894" y="2688"/>
                    </a:lnTo>
                    <a:lnTo>
                      <a:pt x="3930" y="2676"/>
                    </a:lnTo>
                    <a:lnTo>
                      <a:pt x="3954" y="2664"/>
                    </a:lnTo>
                    <a:lnTo>
                      <a:pt x="3972" y="2658"/>
                    </a:lnTo>
                    <a:lnTo>
                      <a:pt x="3984" y="2652"/>
                    </a:lnTo>
                    <a:lnTo>
                      <a:pt x="4008" y="2646"/>
                    </a:lnTo>
                    <a:lnTo>
                      <a:pt x="4068" y="2634"/>
                    </a:lnTo>
                    <a:lnTo>
                      <a:pt x="4080" y="2628"/>
                    </a:lnTo>
                    <a:lnTo>
                      <a:pt x="4068" y="2616"/>
                    </a:lnTo>
                    <a:lnTo>
                      <a:pt x="4074" y="2598"/>
                    </a:lnTo>
                    <a:lnTo>
                      <a:pt x="4038" y="2604"/>
                    </a:lnTo>
                    <a:lnTo>
                      <a:pt x="4038" y="2580"/>
                    </a:lnTo>
                    <a:lnTo>
                      <a:pt x="4026" y="2586"/>
                    </a:lnTo>
                    <a:lnTo>
                      <a:pt x="4020" y="2586"/>
                    </a:lnTo>
                    <a:lnTo>
                      <a:pt x="4008" y="2592"/>
                    </a:lnTo>
                    <a:lnTo>
                      <a:pt x="4002" y="2598"/>
                    </a:lnTo>
                    <a:lnTo>
                      <a:pt x="3990" y="2598"/>
                    </a:lnTo>
                    <a:lnTo>
                      <a:pt x="3990" y="2580"/>
                    </a:lnTo>
                    <a:lnTo>
                      <a:pt x="3930" y="2580"/>
                    </a:lnTo>
                    <a:lnTo>
                      <a:pt x="3924" y="2574"/>
                    </a:lnTo>
                    <a:lnTo>
                      <a:pt x="3924" y="2568"/>
                    </a:lnTo>
                    <a:lnTo>
                      <a:pt x="3918" y="2562"/>
                    </a:lnTo>
                    <a:lnTo>
                      <a:pt x="3918" y="2556"/>
                    </a:lnTo>
                    <a:lnTo>
                      <a:pt x="3930" y="2556"/>
                    </a:lnTo>
                    <a:lnTo>
                      <a:pt x="3918" y="2544"/>
                    </a:lnTo>
                    <a:lnTo>
                      <a:pt x="3888" y="2544"/>
                    </a:lnTo>
                    <a:lnTo>
                      <a:pt x="3882" y="2532"/>
                    </a:lnTo>
                    <a:lnTo>
                      <a:pt x="3882" y="2526"/>
                    </a:lnTo>
                    <a:lnTo>
                      <a:pt x="3876" y="2514"/>
                    </a:lnTo>
                    <a:lnTo>
                      <a:pt x="3876" y="2502"/>
                    </a:lnTo>
                    <a:lnTo>
                      <a:pt x="3894" y="2484"/>
                    </a:lnTo>
                    <a:lnTo>
                      <a:pt x="3870" y="2484"/>
                    </a:lnTo>
                    <a:lnTo>
                      <a:pt x="3876" y="2478"/>
                    </a:lnTo>
                    <a:lnTo>
                      <a:pt x="3888" y="2472"/>
                    </a:lnTo>
                    <a:lnTo>
                      <a:pt x="3894" y="2460"/>
                    </a:lnTo>
                    <a:lnTo>
                      <a:pt x="3906" y="2454"/>
                    </a:lnTo>
                    <a:lnTo>
                      <a:pt x="3918" y="2442"/>
                    </a:lnTo>
                    <a:lnTo>
                      <a:pt x="3924" y="2430"/>
                    </a:lnTo>
                    <a:lnTo>
                      <a:pt x="3936" y="2424"/>
                    </a:lnTo>
                    <a:lnTo>
                      <a:pt x="3942" y="2412"/>
                    </a:lnTo>
                    <a:lnTo>
                      <a:pt x="3948" y="2406"/>
                    </a:lnTo>
                    <a:lnTo>
                      <a:pt x="3936" y="2400"/>
                    </a:lnTo>
                    <a:lnTo>
                      <a:pt x="3912" y="2430"/>
                    </a:lnTo>
                    <a:lnTo>
                      <a:pt x="3894" y="2418"/>
                    </a:lnTo>
                    <a:lnTo>
                      <a:pt x="3864" y="2436"/>
                    </a:lnTo>
                    <a:lnTo>
                      <a:pt x="3858" y="2418"/>
                    </a:lnTo>
                    <a:lnTo>
                      <a:pt x="3828" y="2406"/>
                    </a:lnTo>
                    <a:lnTo>
                      <a:pt x="3810" y="2412"/>
                    </a:lnTo>
                    <a:lnTo>
                      <a:pt x="3864" y="2394"/>
                    </a:lnTo>
                    <a:lnTo>
                      <a:pt x="3870" y="2400"/>
                    </a:lnTo>
                    <a:lnTo>
                      <a:pt x="3882" y="2406"/>
                    </a:lnTo>
                    <a:lnTo>
                      <a:pt x="3900" y="2406"/>
                    </a:lnTo>
                    <a:lnTo>
                      <a:pt x="3918" y="2388"/>
                    </a:lnTo>
                    <a:lnTo>
                      <a:pt x="3930" y="2382"/>
                    </a:lnTo>
                    <a:lnTo>
                      <a:pt x="3936" y="2376"/>
                    </a:lnTo>
                    <a:lnTo>
                      <a:pt x="3978" y="2376"/>
                    </a:lnTo>
                    <a:lnTo>
                      <a:pt x="3978" y="2364"/>
                    </a:lnTo>
                    <a:lnTo>
                      <a:pt x="3972" y="2358"/>
                    </a:lnTo>
                    <a:lnTo>
                      <a:pt x="3966" y="2346"/>
                    </a:lnTo>
                    <a:lnTo>
                      <a:pt x="3990" y="2346"/>
                    </a:lnTo>
                    <a:lnTo>
                      <a:pt x="3978" y="2334"/>
                    </a:lnTo>
                    <a:lnTo>
                      <a:pt x="3972" y="2322"/>
                    </a:lnTo>
                    <a:lnTo>
                      <a:pt x="3960" y="2316"/>
                    </a:lnTo>
                    <a:lnTo>
                      <a:pt x="3942" y="2310"/>
                    </a:lnTo>
                    <a:lnTo>
                      <a:pt x="3918" y="2310"/>
                    </a:lnTo>
                    <a:lnTo>
                      <a:pt x="3852" y="2316"/>
                    </a:lnTo>
                    <a:lnTo>
                      <a:pt x="3792" y="2334"/>
                    </a:lnTo>
                    <a:lnTo>
                      <a:pt x="3744" y="2352"/>
                    </a:lnTo>
                    <a:lnTo>
                      <a:pt x="3684" y="2376"/>
                    </a:lnTo>
                    <a:lnTo>
                      <a:pt x="3660" y="2388"/>
                    </a:lnTo>
                    <a:lnTo>
                      <a:pt x="3642" y="2400"/>
                    </a:lnTo>
                    <a:lnTo>
                      <a:pt x="3624" y="2418"/>
                    </a:lnTo>
                    <a:lnTo>
                      <a:pt x="3606" y="2430"/>
                    </a:lnTo>
                    <a:lnTo>
                      <a:pt x="3594" y="2442"/>
                    </a:lnTo>
                    <a:lnTo>
                      <a:pt x="3576" y="2454"/>
                    </a:lnTo>
                    <a:lnTo>
                      <a:pt x="3564" y="2466"/>
                    </a:lnTo>
                    <a:lnTo>
                      <a:pt x="3528" y="2484"/>
                    </a:lnTo>
                    <a:lnTo>
                      <a:pt x="3516" y="2484"/>
                    </a:lnTo>
                    <a:lnTo>
                      <a:pt x="3498" y="2490"/>
                    </a:lnTo>
                    <a:lnTo>
                      <a:pt x="3486" y="2490"/>
                    </a:lnTo>
                    <a:lnTo>
                      <a:pt x="3492" y="2490"/>
                    </a:lnTo>
                    <a:lnTo>
                      <a:pt x="3498" y="2484"/>
                    </a:lnTo>
                    <a:lnTo>
                      <a:pt x="3510" y="2478"/>
                    </a:lnTo>
                    <a:lnTo>
                      <a:pt x="3522" y="2466"/>
                    </a:lnTo>
                    <a:lnTo>
                      <a:pt x="3540" y="2460"/>
                    </a:lnTo>
                    <a:lnTo>
                      <a:pt x="3552" y="2448"/>
                    </a:lnTo>
                    <a:lnTo>
                      <a:pt x="3576" y="2436"/>
                    </a:lnTo>
                    <a:lnTo>
                      <a:pt x="3600" y="2412"/>
                    </a:lnTo>
                    <a:lnTo>
                      <a:pt x="3606" y="2400"/>
                    </a:lnTo>
                    <a:lnTo>
                      <a:pt x="3582" y="2388"/>
                    </a:lnTo>
                    <a:lnTo>
                      <a:pt x="3588" y="2388"/>
                    </a:lnTo>
                    <a:lnTo>
                      <a:pt x="3594" y="2394"/>
                    </a:lnTo>
                    <a:lnTo>
                      <a:pt x="3624" y="2394"/>
                    </a:lnTo>
                    <a:lnTo>
                      <a:pt x="3642" y="2382"/>
                    </a:lnTo>
                    <a:lnTo>
                      <a:pt x="3702" y="2334"/>
                    </a:lnTo>
                    <a:lnTo>
                      <a:pt x="3750" y="2310"/>
                    </a:lnTo>
                    <a:lnTo>
                      <a:pt x="3768" y="2304"/>
                    </a:lnTo>
                    <a:lnTo>
                      <a:pt x="3804" y="2304"/>
                    </a:lnTo>
                    <a:lnTo>
                      <a:pt x="3852" y="2256"/>
                    </a:lnTo>
                    <a:lnTo>
                      <a:pt x="3870" y="2244"/>
                    </a:lnTo>
                    <a:lnTo>
                      <a:pt x="3888" y="2238"/>
                    </a:lnTo>
                    <a:lnTo>
                      <a:pt x="3936" y="2232"/>
                    </a:lnTo>
                    <a:lnTo>
                      <a:pt x="3990" y="2232"/>
                    </a:lnTo>
                    <a:lnTo>
                      <a:pt x="4044" y="2226"/>
                    </a:lnTo>
                    <a:lnTo>
                      <a:pt x="4074" y="2226"/>
                    </a:lnTo>
                    <a:lnTo>
                      <a:pt x="4104" y="2232"/>
                    </a:lnTo>
                    <a:lnTo>
                      <a:pt x="4176" y="2244"/>
                    </a:lnTo>
                    <a:lnTo>
                      <a:pt x="4200" y="2250"/>
                    </a:lnTo>
                    <a:lnTo>
                      <a:pt x="4212" y="2244"/>
                    </a:lnTo>
                    <a:lnTo>
                      <a:pt x="4248" y="2232"/>
                    </a:lnTo>
                    <a:lnTo>
                      <a:pt x="4260" y="2226"/>
                    </a:lnTo>
                    <a:lnTo>
                      <a:pt x="4278" y="2226"/>
                    </a:lnTo>
                    <a:lnTo>
                      <a:pt x="4296" y="2220"/>
                    </a:lnTo>
                    <a:lnTo>
                      <a:pt x="4320" y="2214"/>
                    </a:lnTo>
                    <a:lnTo>
                      <a:pt x="4338" y="2208"/>
                    </a:lnTo>
                    <a:lnTo>
                      <a:pt x="4374" y="2172"/>
                    </a:lnTo>
                    <a:lnTo>
                      <a:pt x="4392" y="2166"/>
                    </a:lnTo>
                    <a:lnTo>
                      <a:pt x="4404" y="2154"/>
                    </a:lnTo>
                    <a:lnTo>
                      <a:pt x="4410" y="2154"/>
                    </a:lnTo>
                    <a:lnTo>
                      <a:pt x="4422" y="2148"/>
                    </a:lnTo>
                    <a:lnTo>
                      <a:pt x="4452" y="2148"/>
                    </a:lnTo>
                    <a:lnTo>
                      <a:pt x="4458" y="2142"/>
                    </a:lnTo>
                    <a:lnTo>
                      <a:pt x="4470" y="2136"/>
                    </a:lnTo>
                    <a:lnTo>
                      <a:pt x="4476" y="2130"/>
                    </a:lnTo>
                    <a:lnTo>
                      <a:pt x="4494" y="2130"/>
                    </a:lnTo>
                    <a:lnTo>
                      <a:pt x="4500" y="2136"/>
                    </a:lnTo>
                    <a:lnTo>
                      <a:pt x="4518" y="2136"/>
                    </a:lnTo>
                    <a:lnTo>
                      <a:pt x="4530" y="2130"/>
                    </a:lnTo>
                    <a:lnTo>
                      <a:pt x="4536" y="2130"/>
                    </a:lnTo>
                    <a:lnTo>
                      <a:pt x="4542" y="2124"/>
                    </a:lnTo>
                    <a:lnTo>
                      <a:pt x="4596" y="2106"/>
                    </a:lnTo>
                    <a:lnTo>
                      <a:pt x="4620" y="2094"/>
                    </a:lnTo>
                    <a:lnTo>
                      <a:pt x="4620" y="2088"/>
                    </a:lnTo>
                    <a:lnTo>
                      <a:pt x="4614" y="2076"/>
                    </a:lnTo>
                    <a:lnTo>
                      <a:pt x="4602" y="2070"/>
                    </a:lnTo>
                    <a:lnTo>
                      <a:pt x="4584" y="2052"/>
                    </a:lnTo>
                    <a:lnTo>
                      <a:pt x="4578" y="2052"/>
                    </a:lnTo>
                    <a:lnTo>
                      <a:pt x="4602" y="2052"/>
                    </a:lnTo>
                    <a:lnTo>
                      <a:pt x="4614" y="2046"/>
                    </a:lnTo>
                    <a:lnTo>
                      <a:pt x="4614" y="2028"/>
                    </a:lnTo>
                    <a:lnTo>
                      <a:pt x="4608" y="2022"/>
                    </a:lnTo>
                    <a:lnTo>
                      <a:pt x="4608" y="2010"/>
                    </a:lnTo>
                    <a:lnTo>
                      <a:pt x="4632" y="2010"/>
                    </a:lnTo>
                    <a:lnTo>
                      <a:pt x="4644" y="1998"/>
                    </a:lnTo>
                    <a:lnTo>
                      <a:pt x="4644" y="1992"/>
                    </a:lnTo>
                    <a:lnTo>
                      <a:pt x="4632" y="1980"/>
                    </a:lnTo>
                    <a:lnTo>
                      <a:pt x="4626" y="1968"/>
                    </a:lnTo>
                    <a:lnTo>
                      <a:pt x="4608" y="1962"/>
                    </a:lnTo>
                    <a:lnTo>
                      <a:pt x="4602" y="1956"/>
                    </a:lnTo>
                    <a:lnTo>
                      <a:pt x="4590" y="196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87" name="Belize">
                <a:extLst>
                  <a:ext uri="{FF2B5EF4-FFF2-40B4-BE49-F238E27FC236}">
                    <a16:creationId xmlns:a16="http://schemas.microsoft.com/office/drawing/2014/main" id="{2BC50406-A3CC-48D0-AF4E-493597E87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" y="1929"/>
                <a:ext cx="28" cy="54"/>
              </a:xfrm>
              <a:custGeom>
                <a:avLst/>
                <a:gdLst>
                  <a:gd name="T0" fmla="*/ 2147483647 w 108"/>
                  <a:gd name="T1" fmla="*/ 2147483647 h 210"/>
                  <a:gd name="T2" fmla="*/ 2147483647 w 108"/>
                  <a:gd name="T3" fmla="*/ 2147483647 h 210"/>
                  <a:gd name="T4" fmla="*/ 2147483647 w 108"/>
                  <a:gd name="T5" fmla="*/ 2147483647 h 210"/>
                  <a:gd name="T6" fmla="*/ 2147483647 w 108"/>
                  <a:gd name="T7" fmla="*/ 2147483647 h 210"/>
                  <a:gd name="T8" fmla="*/ 2147483647 w 108"/>
                  <a:gd name="T9" fmla="*/ 2147483647 h 210"/>
                  <a:gd name="T10" fmla="*/ 2147483647 w 108"/>
                  <a:gd name="T11" fmla="*/ 0 h 210"/>
                  <a:gd name="T12" fmla="*/ 2147483647 w 108"/>
                  <a:gd name="T13" fmla="*/ 2147483647 h 210"/>
                  <a:gd name="T14" fmla="*/ 2147483647 w 108"/>
                  <a:gd name="T15" fmla="*/ 2147483647 h 210"/>
                  <a:gd name="T16" fmla="*/ 2147483647 w 108"/>
                  <a:gd name="T17" fmla="*/ 2147483647 h 210"/>
                  <a:gd name="T18" fmla="*/ 2147483647 w 108"/>
                  <a:gd name="T19" fmla="*/ 2147483647 h 210"/>
                  <a:gd name="T20" fmla="*/ 2147483647 w 108"/>
                  <a:gd name="T21" fmla="*/ 2147483647 h 210"/>
                  <a:gd name="T22" fmla="*/ 2147483647 w 108"/>
                  <a:gd name="T23" fmla="*/ 2147483647 h 210"/>
                  <a:gd name="T24" fmla="*/ 2147483647 w 108"/>
                  <a:gd name="T25" fmla="*/ 2147483647 h 210"/>
                  <a:gd name="T26" fmla="*/ 2147483647 w 108"/>
                  <a:gd name="T27" fmla="*/ 2147483647 h 210"/>
                  <a:gd name="T28" fmla="*/ 2147483647 w 108"/>
                  <a:gd name="T29" fmla="*/ 2147483647 h 210"/>
                  <a:gd name="T30" fmla="*/ 2147483647 w 108"/>
                  <a:gd name="T31" fmla="*/ 2147483647 h 210"/>
                  <a:gd name="T32" fmla="*/ 2147483647 w 108"/>
                  <a:gd name="T33" fmla="*/ 2147483647 h 210"/>
                  <a:gd name="T34" fmla="*/ 2147483647 w 108"/>
                  <a:gd name="T35" fmla="*/ 2147483647 h 210"/>
                  <a:gd name="T36" fmla="*/ 0 w 108"/>
                  <a:gd name="T37" fmla="*/ 2147483647 h 210"/>
                  <a:gd name="T38" fmla="*/ 2147483647 w 108"/>
                  <a:gd name="T39" fmla="*/ 2147483647 h 210"/>
                  <a:gd name="T40" fmla="*/ 2147483647 w 108"/>
                  <a:gd name="T41" fmla="*/ 2147483647 h 210"/>
                  <a:gd name="T42" fmla="*/ 2147483647 w 108"/>
                  <a:gd name="T43" fmla="*/ 2147483647 h 210"/>
                  <a:gd name="T44" fmla="*/ 2147483647 w 108"/>
                  <a:gd name="T45" fmla="*/ 2147483647 h 210"/>
                  <a:gd name="T46" fmla="*/ 2147483647 w 108"/>
                  <a:gd name="T47" fmla="*/ 2147483647 h 210"/>
                  <a:gd name="T48" fmla="*/ 2147483647 w 108"/>
                  <a:gd name="T49" fmla="*/ 2147483647 h 210"/>
                  <a:gd name="T50" fmla="*/ 2147483647 w 108"/>
                  <a:gd name="T51" fmla="*/ 2147483647 h 210"/>
                  <a:gd name="T52" fmla="*/ 2147483647 w 108"/>
                  <a:gd name="T53" fmla="*/ 2147483647 h 210"/>
                  <a:gd name="T54" fmla="*/ 2147483647 w 108"/>
                  <a:gd name="T55" fmla="*/ 2147483647 h 21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08"/>
                  <a:gd name="T85" fmla="*/ 0 h 210"/>
                  <a:gd name="T86" fmla="*/ 108 w 108"/>
                  <a:gd name="T87" fmla="*/ 210 h 21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08" h="210">
                    <a:moveTo>
                      <a:pt x="108" y="30"/>
                    </a:moveTo>
                    <a:lnTo>
                      <a:pt x="108" y="24"/>
                    </a:lnTo>
                    <a:lnTo>
                      <a:pt x="102" y="24"/>
                    </a:lnTo>
                    <a:lnTo>
                      <a:pt x="90" y="18"/>
                    </a:lnTo>
                    <a:lnTo>
                      <a:pt x="84" y="12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2" y="12"/>
                    </a:lnTo>
                    <a:lnTo>
                      <a:pt x="72" y="24"/>
                    </a:lnTo>
                    <a:lnTo>
                      <a:pt x="66" y="36"/>
                    </a:lnTo>
                    <a:lnTo>
                      <a:pt x="54" y="42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0" y="210"/>
                    </a:lnTo>
                    <a:lnTo>
                      <a:pt x="30" y="210"/>
                    </a:lnTo>
                    <a:lnTo>
                      <a:pt x="42" y="168"/>
                    </a:lnTo>
                    <a:lnTo>
                      <a:pt x="60" y="174"/>
                    </a:lnTo>
                    <a:lnTo>
                      <a:pt x="84" y="150"/>
                    </a:lnTo>
                    <a:lnTo>
                      <a:pt x="84" y="90"/>
                    </a:lnTo>
                    <a:lnTo>
                      <a:pt x="90" y="78"/>
                    </a:lnTo>
                    <a:lnTo>
                      <a:pt x="96" y="60"/>
                    </a:lnTo>
                    <a:lnTo>
                      <a:pt x="108" y="36"/>
                    </a:lnTo>
                    <a:lnTo>
                      <a:pt x="108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</p:grpSp>
        <p:grpSp>
          <p:nvGrpSpPr>
            <p:cNvPr id="10" name="Group 1127">
              <a:extLst>
                <a:ext uri="{FF2B5EF4-FFF2-40B4-BE49-F238E27FC236}">
                  <a16:creationId xmlns:a16="http://schemas.microsoft.com/office/drawing/2014/main" id="{758E85B0-7924-40C2-81D0-0E2308D277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4" y="2193"/>
              <a:ext cx="1309" cy="1075"/>
              <a:chOff x="4384" y="2193"/>
              <a:chExt cx="1309" cy="1075"/>
            </a:xfrm>
            <a:grpFill/>
          </p:grpSpPr>
          <p:sp>
            <p:nvSpPr>
              <p:cNvPr id="164" name="Solomon Islands">
                <a:extLst>
                  <a:ext uri="{FF2B5EF4-FFF2-40B4-BE49-F238E27FC236}">
                    <a16:creationId xmlns:a16="http://schemas.microsoft.com/office/drawing/2014/main" id="{3E463C7D-F8A0-47C7-9191-8AD37A2931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98" y="2448"/>
                <a:ext cx="95" cy="89"/>
              </a:xfrm>
              <a:custGeom>
                <a:avLst/>
                <a:gdLst>
                  <a:gd name="T0" fmla="*/ 2147483647 w 372"/>
                  <a:gd name="T1" fmla="*/ 0 h 348"/>
                  <a:gd name="T2" fmla="*/ 2147483647 w 372"/>
                  <a:gd name="T3" fmla="*/ 2147483647 h 348"/>
                  <a:gd name="T4" fmla="*/ 0 w 372"/>
                  <a:gd name="T5" fmla="*/ 2147483647 h 348"/>
                  <a:gd name="T6" fmla="*/ 2147483647 w 372"/>
                  <a:gd name="T7" fmla="*/ 2147483647 h 348"/>
                  <a:gd name="T8" fmla="*/ 0 w 372"/>
                  <a:gd name="T9" fmla="*/ 2147483647 h 348"/>
                  <a:gd name="T10" fmla="*/ 2147483647 w 372"/>
                  <a:gd name="T11" fmla="*/ 2147483647 h 348"/>
                  <a:gd name="T12" fmla="*/ 2147483647 w 372"/>
                  <a:gd name="T13" fmla="*/ 2147483647 h 348"/>
                  <a:gd name="T14" fmla="*/ 2147483647 w 372"/>
                  <a:gd name="T15" fmla="*/ 2147483647 h 348"/>
                  <a:gd name="T16" fmla="*/ 2147483647 w 372"/>
                  <a:gd name="T17" fmla="*/ 2147483647 h 348"/>
                  <a:gd name="T18" fmla="*/ 2147483647 w 372"/>
                  <a:gd name="T19" fmla="*/ 2147483647 h 348"/>
                  <a:gd name="T20" fmla="*/ 2147483647 w 372"/>
                  <a:gd name="T21" fmla="*/ 2147483647 h 348"/>
                  <a:gd name="T22" fmla="*/ 2147483647 w 372"/>
                  <a:gd name="T23" fmla="*/ 2147483647 h 348"/>
                  <a:gd name="T24" fmla="*/ 2147483647 w 372"/>
                  <a:gd name="T25" fmla="*/ 2147483647 h 348"/>
                  <a:gd name="T26" fmla="*/ 2147483647 w 372"/>
                  <a:gd name="T27" fmla="*/ 2147483647 h 348"/>
                  <a:gd name="T28" fmla="*/ 2147483647 w 372"/>
                  <a:gd name="T29" fmla="*/ 2147483647 h 348"/>
                  <a:gd name="T30" fmla="*/ 2147483647 w 372"/>
                  <a:gd name="T31" fmla="*/ 2147483647 h 348"/>
                  <a:gd name="T32" fmla="*/ 2147483647 w 372"/>
                  <a:gd name="T33" fmla="*/ 2147483647 h 348"/>
                  <a:gd name="T34" fmla="*/ 2147483647 w 372"/>
                  <a:gd name="T35" fmla="*/ 2147483647 h 348"/>
                  <a:gd name="T36" fmla="*/ 2147483647 w 372"/>
                  <a:gd name="T37" fmla="*/ 2147483647 h 348"/>
                  <a:gd name="T38" fmla="*/ 2147483647 w 372"/>
                  <a:gd name="T39" fmla="*/ 2147483647 h 348"/>
                  <a:gd name="T40" fmla="*/ 2147483647 w 372"/>
                  <a:gd name="T41" fmla="*/ 2147483647 h 348"/>
                  <a:gd name="T42" fmla="*/ 2147483647 w 372"/>
                  <a:gd name="T43" fmla="*/ 2147483647 h 348"/>
                  <a:gd name="T44" fmla="*/ 2147483647 w 372"/>
                  <a:gd name="T45" fmla="*/ 2147483647 h 348"/>
                  <a:gd name="T46" fmla="*/ 2147483647 w 372"/>
                  <a:gd name="T47" fmla="*/ 2147483647 h 348"/>
                  <a:gd name="T48" fmla="*/ 2147483647 w 372"/>
                  <a:gd name="T49" fmla="*/ 2147483647 h 348"/>
                  <a:gd name="T50" fmla="*/ 2147483647 w 372"/>
                  <a:gd name="T51" fmla="*/ 2147483647 h 348"/>
                  <a:gd name="T52" fmla="*/ 2147483647 w 372"/>
                  <a:gd name="T53" fmla="*/ 2147483647 h 348"/>
                  <a:gd name="T54" fmla="*/ 2147483647 w 372"/>
                  <a:gd name="T55" fmla="*/ 2147483647 h 348"/>
                  <a:gd name="T56" fmla="*/ 2147483647 w 372"/>
                  <a:gd name="T57" fmla="*/ 2147483647 h 348"/>
                  <a:gd name="T58" fmla="*/ 2147483647 w 372"/>
                  <a:gd name="T59" fmla="*/ 2147483647 h 348"/>
                  <a:gd name="T60" fmla="*/ 2147483647 w 372"/>
                  <a:gd name="T61" fmla="*/ 2147483647 h 348"/>
                  <a:gd name="T62" fmla="*/ 2147483647 w 372"/>
                  <a:gd name="T63" fmla="*/ 2147483647 h 3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2"/>
                  <a:gd name="T97" fmla="*/ 0 h 348"/>
                  <a:gd name="T98" fmla="*/ 372 w 372"/>
                  <a:gd name="T99" fmla="*/ 348 h 3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2" h="348">
                    <a:moveTo>
                      <a:pt x="30" y="18"/>
                    </a:moveTo>
                    <a:lnTo>
                      <a:pt x="12" y="0"/>
                    </a:lnTo>
                    <a:lnTo>
                      <a:pt x="6" y="24"/>
                    </a:lnTo>
                    <a:lnTo>
                      <a:pt x="24" y="48"/>
                    </a:lnTo>
                    <a:lnTo>
                      <a:pt x="30" y="18"/>
                    </a:lnTo>
                    <a:close/>
                    <a:moveTo>
                      <a:pt x="0" y="126"/>
                    </a:moveTo>
                    <a:lnTo>
                      <a:pt x="18" y="132"/>
                    </a:lnTo>
                    <a:lnTo>
                      <a:pt x="36" y="102"/>
                    </a:lnTo>
                    <a:lnTo>
                      <a:pt x="0" y="102"/>
                    </a:lnTo>
                    <a:lnTo>
                      <a:pt x="0" y="126"/>
                    </a:lnTo>
                    <a:close/>
                    <a:moveTo>
                      <a:pt x="78" y="120"/>
                    </a:moveTo>
                    <a:lnTo>
                      <a:pt x="36" y="120"/>
                    </a:lnTo>
                    <a:lnTo>
                      <a:pt x="42" y="144"/>
                    </a:lnTo>
                    <a:lnTo>
                      <a:pt x="78" y="132"/>
                    </a:lnTo>
                    <a:lnTo>
                      <a:pt x="78" y="120"/>
                    </a:lnTo>
                    <a:close/>
                    <a:moveTo>
                      <a:pt x="60" y="186"/>
                    </a:moveTo>
                    <a:lnTo>
                      <a:pt x="96" y="186"/>
                    </a:lnTo>
                    <a:lnTo>
                      <a:pt x="48" y="150"/>
                    </a:lnTo>
                    <a:lnTo>
                      <a:pt x="60" y="186"/>
                    </a:lnTo>
                    <a:close/>
                    <a:moveTo>
                      <a:pt x="246" y="222"/>
                    </a:moveTo>
                    <a:lnTo>
                      <a:pt x="222" y="210"/>
                    </a:lnTo>
                    <a:lnTo>
                      <a:pt x="192" y="210"/>
                    </a:lnTo>
                    <a:lnTo>
                      <a:pt x="192" y="228"/>
                    </a:lnTo>
                    <a:lnTo>
                      <a:pt x="198" y="234"/>
                    </a:lnTo>
                    <a:lnTo>
                      <a:pt x="204" y="246"/>
                    </a:lnTo>
                    <a:lnTo>
                      <a:pt x="216" y="252"/>
                    </a:lnTo>
                    <a:lnTo>
                      <a:pt x="252" y="264"/>
                    </a:lnTo>
                    <a:lnTo>
                      <a:pt x="264" y="264"/>
                    </a:lnTo>
                    <a:lnTo>
                      <a:pt x="276" y="258"/>
                    </a:lnTo>
                    <a:lnTo>
                      <a:pt x="276" y="252"/>
                    </a:lnTo>
                    <a:lnTo>
                      <a:pt x="270" y="246"/>
                    </a:lnTo>
                    <a:lnTo>
                      <a:pt x="264" y="234"/>
                    </a:lnTo>
                    <a:lnTo>
                      <a:pt x="246" y="222"/>
                    </a:lnTo>
                    <a:close/>
                    <a:moveTo>
                      <a:pt x="312" y="288"/>
                    </a:moveTo>
                    <a:lnTo>
                      <a:pt x="360" y="348"/>
                    </a:lnTo>
                    <a:lnTo>
                      <a:pt x="372" y="318"/>
                    </a:lnTo>
                    <a:lnTo>
                      <a:pt x="312" y="288"/>
                    </a:lnTo>
                    <a:close/>
                    <a:moveTo>
                      <a:pt x="288" y="126"/>
                    </a:moveTo>
                    <a:lnTo>
                      <a:pt x="288" y="132"/>
                    </a:lnTo>
                    <a:lnTo>
                      <a:pt x="282" y="138"/>
                    </a:lnTo>
                    <a:lnTo>
                      <a:pt x="282" y="150"/>
                    </a:lnTo>
                    <a:lnTo>
                      <a:pt x="276" y="162"/>
                    </a:lnTo>
                    <a:lnTo>
                      <a:pt x="276" y="192"/>
                    </a:lnTo>
                    <a:lnTo>
                      <a:pt x="312" y="228"/>
                    </a:lnTo>
                    <a:lnTo>
                      <a:pt x="324" y="234"/>
                    </a:lnTo>
                    <a:lnTo>
                      <a:pt x="330" y="240"/>
                    </a:lnTo>
                    <a:lnTo>
                      <a:pt x="288" y="126"/>
                    </a:lnTo>
                    <a:close/>
                    <a:moveTo>
                      <a:pt x="120" y="60"/>
                    </a:moveTo>
                    <a:lnTo>
                      <a:pt x="120" y="66"/>
                    </a:lnTo>
                    <a:lnTo>
                      <a:pt x="126" y="78"/>
                    </a:lnTo>
                    <a:lnTo>
                      <a:pt x="138" y="90"/>
                    </a:lnTo>
                    <a:lnTo>
                      <a:pt x="150" y="108"/>
                    </a:lnTo>
                    <a:lnTo>
                      <a:pt x="168" y="120"/>
                    </a:lnTo>
                    <a:lnTo>
                      <a:pt x="192" y="144"/>
                    </a:lnTo>
                    <a:lnTo>
                      <a:pt x="204" y="150"/>
                    </a:lnTo>
                    <a:lnTo>
                      <a:pt x="216" y="150"/>
                    </a:lnTo>
                    <a:lnTo>
                      <a:pt x="210" y="138"/>
                    </a:lnTo>
                    <a:lnTo>
                      <a:pt x="204" y="132"/>
                    </a:lnTo>
                    <a:lnTo>
                      <a:pt x="198" y="120"/>
                    </a:lnTo>
                    <a:lnTo>
                      <a:pt x="186" y="108"/>
                    </a:lnTo>
                    <a:lnTo>
                      <a:pt x="174" y="90"/>
                    </a:lnTo>
                    <a:lnTo>
                      <a:pt x="156" y="78"/>
                    </a:lnTo>
                    <a:lnTo>
                      <a:pt x="144" y="66"/>
                    </a:lnTo>
                    <a:lnTo>
                      <a:pt x="132" y="60"/>
                    </a:lnTo>
                    <a:lnTo>
                      <a:pt x="120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65" name="Papua New Guinea">
                <a:extLst>
                  <a:ext uri="{FF2B5EF4-FFF2-40B4-BE49-F238E27FC236}">
                    <a16:creationId xmlns:a16="http://schemas.microsoft.com/office/drawing/2014/main" id="{917C2248-5A4A-446F-9368-CEA1F7E63F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8" y="2348"/>
                <a:ext cx="278" cy="186"/>
              </a:xfrm>
              <a:custGeom>
                <a:avLst/>
                <a:gdLst>
                  <a:gd name="T0" fmla="*/ 2147483647 w 1086"/>
                  <a:gd name="T1" fmla="*/ 2147483647 h 726"/>
                  <a:gd name="T2" fmla="*/ 2147483647 w 1086"/>
                  <a:gd name="T3" fmla="*/ 2147483647 h 726"/>
                  <a:gd name="T4" fmla="*/ 2147483647 w 1086"/>
                  <a:gd name="T5" fmla="*/ 2147483647 h 726"/>
                  <a:gd name="T6" fmla="*/ 2147483647 w 1086"/>
                  <a:gd name="T7" fmla="*/ 2147483647 h 726"/>
                  <a:gd name="T8" fmla="*/ 2147483647 w 1086"/>
                  <a:gd name="T9" fmla="*/ 2147483647 h 726"/>
                  <a:gd name="T10" fmla="*/ 2147483647 w 1086"/>
                  <a:gd name="T11" fmla="*/ 2147483647 h 726"/>
                  <a:gd name="T12" fmla="*/ 2147483647 w 1086"/>
                  <a:gd name="T13" fmla="*/ 2147483647 h 726"/>
                  <a:gd name="T14" fmla="*/ 2147483647 w 1086"/>
                  <a:gd name="T15" fmla="*/ 2147483647 h 726"/>
                  <a:gd name="T16" fmla="*/ 2147483647 w 1086"/>
                  <a:gd name="T17" fmla="*/ 2147483647 h 726"/>
                  <a:gd name="T18" fmla="*/ 2147483647 w 1086"/>
                  <a:gd name="T19" fmla="*/ 2147483647 h 726"/>
                  <a:gd name="T20" fmla="*/ 2147483647 w 1086"/>
                  <a:gd name="T21" fmla="*/ 2147483647 h 726"/>
                  <a:gd name="T22" fmla="*/ 2147483647 w 1086"/>
                  <a:gd name="T23" fmla="*/ 2147483647 h 726"/>
                  <a:gd name="T24" fmla="*/ 2147483647 w 1086"/>
                  <a:gd name="T25" fmla="*/ 2147483647 h 726"/>
                  <a:gd name="T26" fmla="*/ 2147483647 w 1086"/>
                  <a:gd name="T27" fmla="*/ 2147483647 h 726"/>
                  <a:gd name="T28" fmla="*/ 2147483647 w 1086"/>
                  <a:gd name="T29" fmla="*/ 2147483647 h 726"/>
                  <a:gd name="T30" fmla="*/ 2147483647 w 1086"/>
                  <a:gd name="T31" fmla="*/ 2147483647 h 726"/>
                  <a:gd name="T32" fmla="*/ 2147483647 w 1086"/>
                  <a:gd name="T33" fmla="*/ 2147483647 h 726"/>
                  <a:gd name="T34" fmla="*/ 2147483647 w 1086"/>
                  <a:gd name="T35" fmla="*/ 2147483647 h 726"/>
                  <a:gd name="T36" fmla="*/ 2147483647 w 1086"/>
                  <a:gd name="T37" fmla="*/ 2147483647 h 726"/>
                  <a:gd name="T38" fmla="*/ 2147483647 w 1086"/>
                  <a:gd name="T39" fmla="*/ 2147483647 h 726"/>
                  <a:gd name="T40" fmla="*/ 2147483647 w 1086"/>
                  <a:gd name="T41" fmla="*/ 2147483647 h 726"/>
                  <a:gd name="T42" fmla="*/ 2147483647 w 1086"/>
                  <a:gd name="T43" fmla="*/ 2147483647 h 726"/>
                  <a:gd name="T44" fmla="*/ 2147483647 w 1086"/>
                  <a:gd name="T45" fmla="*/ 2147483647 h 726"/>
                  <a:gd name="T46" fmla="*/ 2147483647 w 1086"/>
                  <a:gd name="T47" fmla="*/ 2147483647 h 726"/>
                  <a:gd name="T48" fmla="*/ 2147483647 w 1086"/>
                  <a:gd name="T49" fmla="*/ 2147483647 h 726"/>
                  <a:gd name="T50" fmla="*/ 2147483647 w 1086"/>
                  <a:gd name="T51" fmla="*/ 2147483647 h 726"/>
                  <a:gd name="T52" fmla="*/ 2147483647 w 1086"/>
                  <a:gd name="T53" fmla="*/ 2147483647 h 726"/>
                  <a:gd name="T54" fmla="*/ 2147483647 w 1086"/>
                  <a:gd name="T55" fmla="*/ 2147483647 h 726"/>
                  <a:gd name="T56" fmla="*/ 2147483647 w 1086"/>
                  <a:gd name="T57" fmla="*/ 2147483647 h 726"/>
                  <a:gd name="T58" fmla="*/ 2147483647 w 1086"/>
                  <a:gd name="T59" fmla="*/ 2147483647 h 726"/>
                  <a:gd name="T60" fmla="*/ 2147483647 w 1086"/>
                  <a:gd name="T61" fmla="*/ 2147483647 h 726"/>
                  <a:gd name="T62" fmla="*/ 2147483647 w 1086"/>
                  <a:gd name="T63" fmla="*/ 2147483647 h 726"/>
                  <a:gd name="T64" fmla="*/ 2147483647 w 1086"/>
                  <a:gd name="T65" fmla="*/ 2147483647 h 726"/>
                  <a:gd name="T66" fmla="*/ 2147483647 w 1086"/>
                  <a:gd name="T67" fmla="*/ 2147483647 h 726"/>
                  <a:gd name="T68" fmla="*/ 2147483647 w 1086"/>
                  <a:gd name="T69" fmla="*/ 2147483647 h 726"/>
                  <a:gd name="T70" fmla="*/ 2147483647 w 1086"/>
                  <a:gd name="T71" fmla="*/ 2147483647 h 726"/>
                  <a:gd name="T72" fmla="*/ 2147483647 w 1086"/>
                  <a:gd name="T73" fmla="*/ 2147483647 h 726"/>
                  <a:gd name="T74" fmla="*/ 2147483647 w 1086"/>
                  <a:gd name="T75" fmla="*/ 2147483647 h 726"/>
                  <a:gd name="T76" fmla="*/ 2147483647 w 1086"/>
                  <a:gd name="T77" fmla="*/ 2147483647 h 726"/>
                  <a:gd name="T78" fmla="*/ 2147483647 w 1086"/>
                  <a:gd name="T79" fmla="*/ 2147483647 h 726"/>
                  <a:gd name="T80" fmla="*/ 2147483647 w 1086"/>
                  <a:gd name="T81" fmla="*/ 2147483647 h 726"/>
                  <a:gd name="T82" fmla="*/ 2147483647 w 1086"/>
                  <a:gd name="T83" fmla="*/ 2147483647 h 726"/>
                  <a:gd name="T84" fmla="*/ 2147483647 w 1086"/>
                  <a:gd name="T85" fmla="*/ 2147483647 h 726"/>
                  <a:gd name="T86" fmla="*/ 2147483647 w 1086"/>
                  <a:gd name="T87" fmla="*/ 2147483647 h 726"/>
                  <a:gd name="T88" fmla="*/ 2147483647 w 1086"/>
                  <a:gd name="T89" fmla="*/ 2147483647 h 726"/>
                  <a:gd name="T90" fmla="*/ 2147483647 w 1086"/>
                  <a:gd name="T91" fmla="*/ 2147483647 h 726"/>
                  <a:gd name="T92" fmla="*/ 2147483647 w 1086"/>
                  <a:gd name="T93" fmla="*/ 2147483647 h 726"/>
                  <a:gd name="T94" fmla="*/ 2147483647 w 1086"/>
                  <a:gd name="T95" fmla="*/ 2147483647 h 726"/>
                  <a:gd name="T96" fmla="*/ 2147483647 w 1086"/>
                  <a:gd name="T97" fmla="*/ 2147483647 h 726"/>
                  <a:gd name="T98" fmla="*/ 2147483647 w 1086"/>
                  <a:gd name="T99" fmla="*/ 2147483647 h 726"/>
                  <a:gd name="T100" fmla="*/ 2147483647 w 1086"/>
                  <a:gd name="T101" fmla="*/ 2147483647 h 726"/>
                  <a:gd name="T102" fmla="*/ 2147483647 w 1086"/>
                  <a:gd name="T103" fmla="*/ 2147483647 h 726"/>
                  <a:gd name="T104" fmla="*/ 2147483647 w 1086"/>
                  <a:gd name="T105" fmla="*/ 2147483647 h 726"/>
                  <a:gd name="T106" fmla="*/ 2147483647 w 1086"/>
                  <a:gd name="T107" fmla="*/ 2147483647 h 726"/>
                  <a:gd name="T108" fmla="*/ 2147483647 w 1086"/>
                  <a:gd name="T109" fmla="*/ 2147483647 h 726"/>
                  <a:gd name="T110" fmla="*/ 2147483647 w 1086"/>
                  <a:gd name="T111" fmla="*/ 2147483647 h 726"/>
                  <a:gd name="T112" fmla="*/ 2147483647 w 1086"/>
                  <a:gd name="T113" fmla="*/ 2147483647 h 72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86"/>
                  <a:gd name="T172" fmla="*/ 0 h 726"/>
                  <a:gd name="T173" fmla="*/ 1086 w 1086"/>
                  <a:gd name="T174" fmla="*/ 726 h 72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86" h="726">
                    <a:moveTo>
                      <a:pt x="486" y="0"/>
                    </a:moveTo>
                    <a:lnTo>
                      <a:pt x="462" y="0"/>
                    </a:lnTo>
                    <a:lnTo>
                      <a:pt x="450" y="6"/>
                    </a:lnTo>
                    <a:lnTo>
                      <a:pt x="444" y="12"/>
                    </a:lnTo>
                    <a:lnTo>
                      <a:pt x="432" y="18"/>
                    </a:lnTo>
                    <a:lnTo>
                      <a:pt x="462" y="36"/>
                    </a:lnTo>
                    <a:lnTo>
                      <a:pt x="474" y="36"/>
                    </a:lnTo>
                    <a:lnTo>
                      <a:pt x="486" y="30"/>
                    </a:lnTo>
                    <a:lnTo>
                      <a:pt x="498" y="18"/>
                    </a:lnTo>
                    <a:lnTo>
                      <a:pt x="492" y="6"/>
                    </a:lnTo>
                    <a:lnTo>
                      <a:pt x="486" y="0"/>
                    </a:lnTo>
                    <a:close/>
                    <a:moveTo>
                      <a:pt x="756" y="216"/>
                    </a:moveTo>
                    <a:lnTo>
                      <a:pt x="750" y="222"/>
                    </a:lnTo>
                    <a:lnTo>
                      <a:pt x="750" y="228"/>
                    </a:lnTo>
                    <a:lnTo>
                      <a:pt x="756" y="234"/>
                    </a:lnTo>
                    <a:lnTo>
                      <a:pt x="768" y="240"/>
                    </a:lnTo>
                    <a:lnTo>
                      <a:pt x="774" y="246"/>
                    </a:lnTo>
                    <a:lnTo>
                      <a:pt x="774" y="264"/>
                    </a:lnTo>
                    <a:lnTo>
                      <a:pt x="702" y="300"/>
                    </a:lnTo>
                    <a:lnTo>
                      <a:pt x="666" y="300"/>
                    </a:lnTo>
                    <a:lnTo>
                      <a:pt x="630" y="312"/>
                    </a:lnTo>
                    <a:lnTo>
                      <a:pt x="594" y="330"/>
                    </a:lnTo>
                    <a:lnTo>
                      <a:pt x="588" y="336"/>
                    </a:lnTo>
                    <a:lnTo>
                      <a:pt x="570" y="336"/>
                    </a:lnTo>
                    <a:lnTo>
                      <a:pt x="564" y="342"/>
                    </a:lnTo>
                    <a:lnTo>
                      <a:pt x="588" y="378"/>
                    </a:lnTo>
                    <a:lnTo>
                      <a:pt x="684" y="378"/>
                    </a:lnTo>
                    <a:lnTo>
                      <a:pt x="702" y="366"/>
                    </a:lnTo>
                    <a:lnTo>
                      <a:pt x="738" y="366"/>
                    </a:lnTo>
                    <a:lnTo>
                      <a:pt x="750" y="360"/>
                    </a:lnTo>
                    <a:lnTo>
                      <a:pt x="774" y="336"/>
                    </a:lnTo>
                    <a:lnTo>
                      <a:pt x="774" y="330"/>
                    </a:lnTo>
                    <a:lnTo>
                      <a:pt x="804" y="324"/>
                    </a:lnTo>
                    <a:lnTo>
                      <a:pt x="798" y="300"/>
                    </a:lnTo>
                    <a:lnTo>
                      <a:pt x="822" y="300"/>
                    </a:lnTo>
                    <a:lnTo>
                      <a:pt x="822" y="288"/>
                    </a:lnTo>
                    <a:lnTo>
                      <a:pt x="828" y="258"/>
                    </a:lnTo>
                    <a:lnTo>
                      <a:pt x="828" y="228"/>
                    </a:lnTo>
                    <a:lnTo>
                      <a:pt x="822" y="198"/>
                    </a:lnTo>
                    <a:lnTo>
                      <a:pt x="816" y="192"/>
                    </a:lnTo>
                    <a:lnTo>
                      <a:pt x="804" y="186"/>
                    </a:lnTo>
                    <a:lnTo>
                      <a:pt x="792" y="192"/>
                    </a:lnTo>
                    <a:lnTo>
                      <a:pt x="786" y="198"/>
                    </a:lnTo>
                    <a:lnTo>
                      <a:pt x="762" y="210"/>
                    </a:lnTo>
                    <a:lnTo>
                      <a:pt x="756" y="216"/>
                    </a:lnTo>
                    <a:close/>
                    <a:moveTo>
                      <a:pt x="834" y="132"/>
                    </a:moveTo>
                    <a:lnTo>
                      <a:pt x="822" y="132"/>
                    </a:lnTo>
                    <a:lnTo>
                      <a:pt x="816" y="120"/>
                    </a:lnTo>
                    <a:lnTo>
                      <a:pt x="804" y="108"/>
                    </a:lnTo>
                    <a:lnTo>
                      <a:pt x="792" y="102"/>
                    </a:lnTo>
                    <a:lnTo>
                      <a:pt x="786" y="90"/>
                    </a:lnTo>
                    <a:lnTo>
                      <a:pt x="774" y="78"/>
                    </a:lnTo>
                    <a:lnTo>
                      <a:pt x="768" y="78"/>
                    </a:lnTo>
                    <a:lnTo>
                      <a:pt x="762" y="72"/>
                    </a:lnTo>
                    <a:lnTo>
                      <a:pt x="756" y="72"/>
                    </a:lnTo>
                    <a:lnTo>
                      <a:pt x="732" y="36"/>
                    </a:lnTo>
                    <a:lnTo>
                      <a:pt x="720" y="84"/>
                    </a:lnTo>
                    <a:lnTo>
                      <a:pt x="762" y="96"/>
                    </a:lnTo>
                    <a:lnTo>
                      <a:pt x="816" y="150"/>
                    </a:lnTo>
                    <a:lnTo>
                      <a:pt x="828" y="150"/>
                    </a:lnTo>
                    <a:lnTo>
                      <a:pt x="834" y="156"/>
                    </a:lnTo>
                    <a:lnTo>
                      <a:pt x="846" y="162"/>
                    </a:lnTo>
                    <a:lnTo>
                      <a:pt x="852" y="174"/>
                    </a:lnTo>
                    <a:lnTo>
                      <a:pt x="852" y="180"/>
                    </a:lnTo>
                    <a:lnTo>
                      <a:pt x="858" y="192"/>
                    </a:lnTo>
                    <a:lnTo>
                      <a:pt x="852" y="204"/>
                    </a:lnTo>
                    <a:lnTo>
                      <a:pt x="852" y="240"/>
                    </a:lnTo>
                    <a:lnTo>
                      <a:pt x="858" y="252"/>
                    </a:lnTo>
                    <a:lnTo>
                      <a:pt x="864" y="258"/>
                    </a:lnTo>
                    <a:lnTo>
                      <a:pt x="882" y="258"/>
                    </a:lnTo>
                    <a:lnTo>
                      <a:pt x="894" y="246"/>
                    </a:lnTo>
                    <a:lnTo>
                      <a:pt x="900" y="234"/>
                    </a:lnTo>
                    <a:lnTo>
                      <a:pt x="900" y="222"/>
                    </a:lnTo>
                    <a:lnTo>
                      <a:pt x="888" y="186"/>
                    </a:lnTo>
                    <a:lnTo>
                      <a:pt x="876" y="174"/>
                    </a:lnTo>
                    <a:lnTo>
                      <a:pt x="864" y="156"/>
                    </a:lnTo>
                    <a:lnTo>
                      <a:pt x="852" y="150"/>
                    </a:lnTo>
                    <a:lnTo>
                      <a:pt x="846" y="138"/>
                    </a:lnTo>
                    <a:lnTo>
                      <a:pt x="834" y="132"/>
                    </a:lnTo>
                    <a:close/>
                    <a:moveTo>
                      <a:pt x="1086" y="360"/>
                    </a:moveTo>
                    <a:lnTo>
                      <a:pt x="1020" y="294"/>
                    </a:lnTo>
                    <a:lnTo>
                      <a:pt x="1020" y="288"/>
                    </a:lnTo>
                    <a:lnTo>
                      <a:pt x="1002" y="270"/>
                    </a:lnTo>
                    <a:lnTo>
                      <a:pt x="984" y="270"/>
                    </a:lnTo>
                    <a:lnTo>
                      <a:pt x="978" y="276"/>
                    </a:lnTo>
                    <a:lnTo>
                      <a:pt x="978" y="300"/>
                    </a:lnTo>
                    <a:lnTo>
                      <a:pt x="996" y="330"/>
                    </a:lnTo>
                    <a:lnTo>
                      <a:pt x="1020" y="378"/>
                    </a:lnTo>
                    <a:lnTo>
                      <a:pt x="1086" y="438"/>
                    </a:lnTo>
                    <a:lnTo>
                      <a:pt x="1086" y="360"/>
                    </a:lnTo>
                    <a:close/>
                    <a:moveTo>
                      <a:pt x="672" y="672"/>
                    </a:moveTo>
                    <a:lnTo>
                      <a:pt x="630" y="642"/>
                    </a:lnTo>
                    <a:lnTo>
                      <a:pt x="648" y="630"/>
                    </a:lnTo>
                    <a:lnTo>
                      <a:pt x="636" y="630"/>
                    </a:lnTo>
                    <a:lnTo>
                      <a:pt x="624" y="624"/>
                    </a:lnTo>
                    <a:lnTo>
                      <a:pt x="612" y="624"/>
                    </a:lnTo>
                    <a:lnTo>
                      <a:pt x="600" y="618"/>
                    </a:lnTo>
                    <a:lnTo>
                      <a:pt x="594" y="606"/>
                    </a:lnTo>
                    <a:lnTo>
                      <a:pt x="594" y="594"/>
                    </a:lnTo>
                    <a:lnTo>
                      <a:pt x="600" y="582"/>
                    </a:lnTo>
                    <a:lnTo>
                      <a:pt x="600" y="564"/>
                    </a:lnTo>
                    <a:lnTo>
                      <a:pt x="588" y="570"/>
                    </a:lnTo>
                    <a:lnTo>
                      <a:pt x="582" y="570"/>
                    </a:lnTo>
                    <a:lnTo>
                      <a:pt x="570" y="576"/>
                    </a:lnTo>
                    <a:lnTo>
                      <a:pt x="564" y="576"/>
                    </a:lnTo>
                    <a:lnTo>
                      <a:pt x="552" y="582"/>
                    </a:lnTo>
                    <a:lnTo>
                      <a:pt x="552" y="552"/>
                    </a:lnTo>
                    <a:lnTo>
                      <a:pt x="528" y="540"/>
                    </a:lnTo>
                    <a:lnTo>
                      <a:pt x="528" y="492"/>
                    </a:lnTo>
                    <a:lnTo>
                      <a:pt x="474" y="456"/>
                    </a:lnTo>
                    <a:lnTo>
                      <a:pt x="450" y="402"/>
                    </a:lnTo>
                    <a:lnTo>
                      <a:pt x="474" y="390"/>
                    </a:lnTo>
                    <a:lnTo>
                      <a:pt x="480" y="384"/>
                    </a:lnTo>
                    <a:lnTo>
                      <a:pt x="492" y="378"/>
                    </a:lnTo>
                    <a:lnTo>
                      <a:pt x="504" y="366"/>
                    </a:lnTo>
                    <a:lnTo>
                      <a:pt x="504" y="360"/>
                    </a:lnTo>
                    <a:lnTo>
                      <a:pt x="492" y="336"/>
                    </a:lnTo>
                    <a:lnTo>
                      <a:pt x="468" y="324"/>
                    </a:lnTo>
                    <a:lnTo>
                      <a:pt x="462" y="318"/>
                    </a:lnTo>
                    <a:lnTo>
                      <a:pt x="456" y="318"/>
                    </a:lnTo>
                    <a:lnTo>
                      <a:pt x="450" y="312"/>
                    </a:lnTo>
                    <a:lnTo>
                      <a:pt x="438" y="312"/>
                    </a:lnTo>
                    <a:lnTo>
                      <a:pt x="402" y="300"/>
                    </a:lnTo>
                    <a:lnTo>
                      <a:pt x="390" y="300"/>
                    </a:lnTo>
                    <a:lnTo>
                      <a:pt x="378" y="294"/>
                    </a:lnTo>
                    <a:lnTo>
                      <a:pt x="372" y="294"/>
                    </a:lnTo>
                    <a:lnTo>
                      <a:pt x="372" y="234"/>
                    </a:lnTo>
                    <a:lnTo>
                      <a:pt x="366" y="222"/>
                    </a:lnTo>
                    <a:lnTo>
                      <a:pt x="354" y="210"/>
                    </a:lnTo>
                    <a:lnTo>
                      <a:pt x="342" y="210"/>
                    </a:lnTo>
                    <a:lnTo>
                      <a:pt x="288" y="156"/>
                    </a:lnTo>
                    <a:lnTo>
                      <a:pt x="252" y="162"/>
                    </a:lnTo>
                    <a:lnTo>
                      <a:pt x="216" y="126"/>
                    </a:lnTo>
                    <a:lnTo>
                      <a:pt x="186" y="120"/>
                    </a:lnTo>
                    <a:lnTo>
                      <a:pt x="66" y="60"/>
                    </a:lnTo>
                    <a:lnTo>
                      <a:pt x="42" y="72"/>
                    </a:lnTo>
                    <a:lnTo>
                      <a:pt x="0" y="42"/>
                    </a:lnTo>
                    <a:lnTo>
                      <a:pt x="42" y="72"/>
                    </a:lnTo>
                    <a:lnTo>
                      <a:pt x="36" y="102"/>
                    </a:lnTo>
                    <a:lnTo>
                      <a:pt x="36" y="240"/>
                    </a:lnTo>
                    <a:lnTo>
                      <a:pt x="30" y="258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6" y="408"/>
                    </a:lnTo>
                    <a:lnTo>
                      <a:pt x="18" y="414"/>
                    </a:lnTo>
                    <a:lnTo>
                      <a:pt x="30" y="414"/>
                    </a:lnTo>
                    <a:lnTo>
                      <a:pt x="30" y="444"/>
                    </a:lnTo>
                    <a:lnTo>
                      <a:pt x="24" y="456"/>
                    </a:lnTo>
                    <a:lnTo>
                      <a:pt x="24" y="480"/>
                    </a:lnTo>
                    <a:lnTo>
                      <a:pt x="18" y="492"/>
                    </a:lnTo>
                    <a:lnTo>
                      <a:pt x="18" y="504"/>
                    </a:lnTo>
                    <a:lnTo>
                      <a:pt x="12" y="510"/>
                    </a:lnTo>
                    <a:lnTo>
                      <a:pt x="12" y="516"/>
                    </a:lnTo>
                    <a:lnTo>
                      <a:pt x="18" y="540"/>
                    </a:lnTo>
                    <a:lnTo>
                      <a:pt x="18" y="588"/>
                    </a:lnTo>
                    <a:lnTo>
                      <a:pt x="30" y="594"/>
                    </a:lnTo>
                    <a:lnTo>
                      <a:pt x="48" y="594"/>
                    </a:lnTo>
                    <a:lnTo>
                      <a:pt x="60" y="588"/>
                    </a:lnTo>
                    <a:lnTo>
                      <a:pt x="90" y="588"/>
                    </a:lnTo>
                    <a:lnTo>
                      <a:pt x="96" y="582"/>
                    </a:lnTo>
                    <a:lnTo>
                      <a:pt x="102" y="582"/>
                    </a:lnTo>
                    <a:lnTo>
                      <a:pt x="126" y="600"/>
                    </a:lnTo>
                    <a:lnTo>
                      <a:pt x="132" y="600"/>
                    </a:lnTo>
                    <a:lnTo>
                      <a:pt x="138" y="594"/>
                    </a:lnTo>
                    <a:lnTo>
                      <a:pt x="156" y="588"/>
                    </a:lnTo>
                    <a:lnTo>
                      <a:pt x="168" y="582"/>
                    </a:lnTo>
                    <a:lnTo>
                      <a:pt x="180" y="570"/>
                    </a:lnTo>
                    <a:lnTo>
                      <a:pt x="180" y="564"/>
                    </a:lnTo>
                    <a:lnTo>
                      <a:pt x="168" y="552"/>
                    </a:lnTo>
                    <a:lnTo>
                      <a:pt x="150" y="540"/>
                    </a:lnTo>
                    <a:lnTo>
                      <a:pt x="138" y="534"/>
                    </a:lnTo>
                    <a:lnTo>
                      <a:pt x="120" y="522"/>
                    </a:lnTo>
                    <a:lnTo>
                      <a:pt x="108" y="516"/>
                    </a:lnTo>
                    <a:lnTo>
                      <a:pt x="102" y="510"/>
                    </a:lnTo>
                    <a:lnTo>
                      <a:pt x="96" y="510"/>
                    </a:lnTo>
                    <a:lnTo>
                      <a:pt x="108" y="510"/>
                    </a:lnTo>
                    <a:lnTo>
                      <a:pt x="138" y="516"/>
                    </a:lnTo>
                    <a:lnTo>
                      <a:pt x="204" y="516"/>
                    </a:lnTo>
                    <a:lnTo>
                      <a:pt x="204" y="510"/>
                    </a:lnTo>
                    <a:lnTo>
                      <a:pt x="198" y="504"/>
                    </a:lnTo>
                    <a:lnTo>
                      <a:pt x="198" y="498"/>
                    </a:lnTo>
                    <a:lnTo>
                      <a:pt x="186" y="486"/>
                    </a:lnTo>
                    <a:lnTo>
                      <a:pt x="192" y="492"/>
                    </a:lnTo>
                    <a:lnTo>
                      <a:pt x="204" y="492"/>
                    </a:lnTo>
                    <a:lnTo>
                      <a:pt x="210" y="498"/>
                    </a:lnTo>
                    <a:lnTo>
                      <a:pt x="216" y="498"/>
                    </a:lnTo>
                    <a:lnTo>
                      <a:pt x="222" y="492"/>
                    </a:lnTo>
                    <a:lnTo>
                      <a:pt x="222" y="486"/>
                    </a:lnTo>
                    <a:lnTo>
                      <a:pt x="216" y="480"/>
                    </a:lnTo>
                    <a:lnTo>
                      <a:pt x="216" y="468"/>
                    </a:lnTo>
                    <a:lnTo>
                      <a:pt x="210" y="462"/>
                    </a:lnTo>
                    <a:lnTo>
                      <a:pt x="222" y="468"/>
                    </a:lnTo>
                    <a:lnTo>
                      <a:pt x="228" y="474"/>
                    </a:lnTo>
                    <a:lnTo>
                      <a:pt x="246" y="474"/>
                    </a:lnTo>
                    <a:lnTo>
                      <a:pt x="252" y="468"/>
                    </a:lnTo>
                    <a:lnTo>
                      <a:pt x="264" y="462"/>
                    </a:lnTo>
                    <a:lnTo>
                      <a:pt x="270" y="456"/>
                    </a:lnTo>
                    <a:lnTo>
                      <a:pt x="288" y="474"/>
                    </a:lnTo>
                    <a:lnTo>
                      <a:pt x="300" y="480"/>
                    </a:lnTo>
                    <a:lnTo>
                      <a:pt x="306" y="486"/>
                    </a:lnTo>
                    <a:lnTo>
                      <a:pt x="312" y="486"/>
                    </a:lnTo>
                    <a:lnTo>
                      <a:pt x="330" y="492"/>
                    </a:lnTo>
                    <a:lnTo>
                      <a:pt x="342" y="492"/>
                    </a:lnTo>
                    <a:lnTo>
                      <a:pt x="378" y="504"/>
                    </a:lnTo>
                    <a:lnTo>
                      <a:pt x="390" y="510"/>
                    </a:lnTo>
                    <a:lnTo>
                      <a:pt x="402" y="534"/>
                    </a:lnTo>
                    <a:lnTo>
                      <a:pt x="402" y="558"/>
                    </a:lnTo>
                    <a:lnTo>
                      <a:pt x="408" y="570"/>
                    </a:lnTo>
                    <a:lnTo>
                      <a:pt x="420" y="582"/>
                    </a:lnTo>
                    <a:lnTo>
                      <a:pt x="438" y="582"/>
                    </a:lnTo>
                    <a:lnTo>
                      <a:pt x="450" y="594"/>
                    </a:lnTo>
                    <a:lnTo>
                      <a:pt x="450" y="606"/>
                    </a:lnTo>
                    <a:lnTo>
                      <a:pt x="456" y="618"/>
                    </a:lnTo>
                    <a:lnTo>
                      <a:pt x="468" y="654"/>
                    </a:lnTo>
                    <a:lnTo>
                      <a:pt x="486" y="672"/>
                    </a:lnTo>
                    <a:lnTo>
                      <a:pt x="516" y="678"/>
                    </a:lnTo>
                    <a:lnTo>
                      <a:pt x="558" y="684"/>
                    </a:lnTo>
                    <a:lnTo>
                      <a:pt x="618" y="684"/>
                    </a:lnTo>
                    <a:lnTo>
                      <a:pt x="630" y="690"/>
                    </a:lnTo>
                    <a:lnTo>
                      <a:pt x="654" y="714"/>
                    </a:lnTo>
                    <a:lnTo>
                      <a:pt x="678" y="726"/>
                    </a:lnTo>
                    <a:lnTo>
                      <a:pt x="684" y="726"/>
                    </a:lnTo>
                    <a:lnTo>
                      <a:pt x="684" y="720"/>
                    </a:lnTo>
                    <a:lnTo>
                      <a:pt x="678" y="708"/>
                    </a:lnTo>
                    <a:lnTo>
                      <a:pt x="678" y="702"/>
                    </a:lnTo>
                    <a:lnTo>
                      <a:pt x="672" y="690"/>
                    </a:lnTo>
                    <a:lnTo>
                      <a:pt x="666" y="684"/>
                    </a:lnTo>
                    <a:lnTo>
                      <a:pt x="672" y="6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66" name="New Zealand">
                <a:extLst>
                  <a:ext uri="{FF2B5EF4-FFF2-40B4-BE49-F238E27FC236}">
                    <a16:creationId xmlns:a16="http://schemas.microsoft.com/office/drawing/2014/main" id="{7FE126EA-318D-4D9A-8D98-3C9F71521E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68" y="3017"/>
                <a:ext cx="325" cy="251"/>
              </a:xfrm>
              <a:custGeom>
                <a:avLst/>
                <a:gdLst>
                  <a:gd name="T0" fmla="*/ 2147483647 w 1272"/>
                  <a:gd name="T1" fmla="*/ 2147483647 h 984"/>
                  <a:gd name="T2" fmla="*/ 2147483647 w 1272"/>
                  <a:gd name="T3" fmla="*/ 2147483647 h 984"/>
                  <a:gd name="T4" fmla="*/ 2147483647 w 1272"/>
                  <a:gd name="T5" fmla="*/ 2147483647 h 984"/>
                  <a:gd name="T6" fmla="*/ 2147483647 w 1272"/>
                  <a:gd name="T7" fmla="*/ 2147483647 h 984"/>
                  <a:gd name="T8" fmla="*/ 2147483647 w 1272"/>
                  <a:gd name="T9" fmla="*/ 2147483647 h 984"/>
                  <a:gd name="T10" fmla="*/ 2147483647 w 1272"/>
                  <a:gd name="T11" fmla="*/ 2147483647 h 984"/>
                  <a:gd name="T12" fmla="*/ 2147483647 w 1272"/>
                  <a:gd name="T13" fmla="*/ 2147483647 h 984"/>
                  <a:gd name="T14" fmla="*/ 2147483647 w 1272"/>
                  <a:gd name="T15" fmla="*/ 2147483647 h 984"/>
                  <a:gd name="T16" fmla="*/ 2147483647 w 1272"/>
                  <a:gd name="T17" fmla="*/ 2147483647 h 984"/>
                  <a:gd name="T18" fmla="*/ 2147483647 w 1272"/>
                  <a:gd name="T19" fmla="*/ 2147483647 h 984"/>
                  <a:gd name="T20" fmla="*/ 2147483647 w 1272"/>
                  <a:gd name="T21" fmla="*/ 2147483647 h 984"/>
                  <a:gd name="T22" fmla="*/ 2147483647 w 1272"/>
                  <a:gd name="T23" fmla="*/ 2147483647 h 984"/>
                  <a:gd name="T24" fmla="*/ 2147483647 w 1272"/>
                  <a:gd name="T25" fmla="*/ 2147483647 h 984"/>
                  <a:gd name="T26" fmla="*/ 2147483647 w 1272"/>
                  <a:gd name="T27" fmla="*/ 2147483647 h 984"/>
                  <a:gd name="T28" fmla="*/ 2147483647 w 1272"/>
                  <a:gd name="T29" fmla="*/ 2147483647 h 984"/>
                  <a:gd name="T30" fmla="*/ 2147483647 w 1272"/>
                  <a:gd name="T31" fmla="*/ 2147483647 h 984"/>
                  <a:gd name="T32" fmla="*/ 2147483647 w 1272"/>
                  <a:gd name="T33" fmla="*/ 2147483647 h 984"/>
                  <a:gd name="T34" fmla="*/ 2147483647 w 1272"/>
                  <a:gd name="T35" fmla="*/ 2147483647 h 984"/>
                  <a:gd name="T36" fmla="*/ 2147483647 w 1272"/>
                  <a:gd name="T37" fmla="*/ 2147483647 h 984"/>
                  <a:gd name="T38" fmla="*/ 2147483647 w 1272"/>
                  <a:gd name="T39" fmla="*/ 2147483647 h 984"/>
                  <a:gd name="T40" fmla="*/ 2147483647 w 1272"/>
                  <a:gd name="T41" fmla="*/ 2147483647 h 984"/>
                  <a:gd name="T42" fmla="*/ 2147483647 w 1272"/>
                  <a:gd name="T43" fmla="*/ 2147483647 h 984"/>
                  <a:gd name="T44" fmla="*/ 2147483647 w 1272"/>
                  <a:gd name="T45" fmla="*/ 2147483647 h 984"/>
                  <a:gd name="T46" fmla="*/ 2147483647 w 1272"/>
                  <a:gd name="T47" fmla="*/ 2147483647 h 984"/>
                  <a:gd name="T48" fmla="*/ 2147483647 w 1272"/>
                  <a:gd name="T49" fmla="*/ 2147483647 h 984"/>
                  <a:gd name="T50" fmla="*/ 2147483647 w 1272"/>
                  <a:gd name="T51" fmla="*/ 2147483647 h 984"/>
                  <a:gd name="T52" fmla="*/ 2147483647 w 1272"/>
                  <a:gd name="T53" fmla="*/ 2147483647 h 984"/>
                  <a:gd name="T54" fmla="*/ 2147483647 w 1272"/>
                  <a:gd name="T55" fmla="*/ 2147483647 h 984"/>
                  <a:gd name="T56" fmla="*/ 2147483647 w 1272"/>
                  <a:gd name="T57" fmla="*/ 2147483647 h 984"/>
                  <a:gd name="T58" fmla="*/ 2147483647 w 1272"/>
                  <a:gd name="T59" fmla="*/ 2147483647 h 984"/>
                  <a:gd name="T60" fmla="*/ 2147483647 w 1272"/>
                  <a:gd name="T61" fmla="*/ 2147483647 h 984"/>
                  <a:gd name="T62" fmla="*/ 2147483647 w 1272"/>
                  <a:gd name="T63" fmla="*/ 2147483647 h 984"/>
                  <a:gd name="T64" fmla="*/ 2147483647 w 1272"/>
                  <a:gd name="T65" fmla="*/ 2147483647 h 984"/>
                  <a:gd name="T66" fmla="*/ 2147483647 w 1272"/>
                  <a:gd name="T67" fmla="*/ 2147483647 h 984"/>
                  <a:gd name="T68" fmla="*/ 2147483647 w 1272"/>
                  <a:gd name="T69" fmla="*/ 2147483647 h 984"/>
                  <a:gd name="T70" fmla="*/ 2147483647 w 1272"/>
                  <a:gd name="T71" fmla="*/ 2147483647 h 984"/>
                  <a:gd name="T72" fmla="*/ 2147483647 w 1272"/>
                  <a:gd name="T73" fmla="*/ 2147483647 h 984"/>
                  <a:gd name="T74" fmla="*/ 2147483647 w 1272"/>
                  <a:gd name="T75" fmla="*/ 2147483647 h 984"/>
                  <a:gd name="T76" fmla="*/ 2147483647 w 1272"/>
                  <a:gd name="T77" fmla="*/ 2147483647 h 984"/>
                  <a:gd name="T78" fmla="*/ 2147483647 w 1272"/>
                  <a:gd name="T79" fmla="*/ 2147483647 h 984"/>
                  <a:gd name="T80" fmla="*/ 2147483647 w 1272"/>
                  <a:gd name="T81" fmla="*/ 2147483647 h 984"/>
                  <a:gd name="T82" fmla="*/ 2147483647 w 1272"/>
                  <a:gd name="T83" fmla="*/ 2147483647 h 984"/>
                  <a:gd name="T84" fmla="*/ 2147483647 w 1272"/>
                  <a:gd name="T85" fmla="*/ 2147483647 h 984"/>
                  <a:gd name="T86" fmla="*/ 2147483647 w 1272"/>
                  <a:gd name="T87" fmla="*/ 2147483647 h 984"/>
                  <a:gd name="T88" fmla="*/ 2147483647 w 1272"/>
                  <a:gd name="T89" fmla="*/ 2147483647 h 984"/>
                  <a:gd name="T90" fmla="*/ 2147483647 w 1272"/>
                  <a:gd name="T91" fmla="*/ 2147483647 h 984"/>
                  <a:gd name="T92" fmla="*/ 2147483647 w 1272"/>
                  <a:gd name="T93" fmla="*/ 2147483647 h 984"/>
                  <a:gd name="T94" fmla="*/ 2147483647 w 1272"/>
                  <a:gd name="T95" fmla="*/ 2147483647 h 984"/>
                  <a:gd name="T96" fmla="*/ 2147483647 w 1272"/>
                  <a:gd name="T97" fmla="*/ 2147483647 h 984"/>
                  <a:gd name="T98" fmla="*/ 2147483647 w 1272"/>
                  <a:gd name="T99" fmla="*/ 2147483647 h 984"/>
                  <a:gd name="T100" fmla="*/ 2147483647 w 1272"/>
                  <a:gd name="T101" fmla="*/ 2147483647 h 984"/>
                  <a:gd name="T102" fmla="*/ 2147483647 w 1272"/>
                  <a:gd name="T103" fmla="*/ 2147483647 h 984"/>
                  <a:gd name="T104" fmla="*/ 2147483647 w 1272"/>
                  <a:gd name="T105" fmla="*/ 2147483647 h 984"/>
                  <a:gd name="T106" fmla="*/ 2147483647 w 1272"/>
                  <a:gd name="T107" fmla="*/ 2147483647 h 984"/>
                  <a:gd name="T108" fmla="*/ 2147483647 w 1272"/>
                  <a:gd name="T109" fmla="*/ 2147483647 h 984"/>
                  <a:gd name="T110" fmla="*/ 2147483647 w 1272"/>
                  <a:gd name="T111" fmla="*/ 2147483647 h 984"/>
                  <a:gd name="T112" fmla="*/ 2147483647 w 1272"/>
                  <a:gd name="T113" fmla="*/ 2147483647 h 984"/>
                  <a:gd name="T114" fmla="*/ 2147483647 w 1272"/>
                  <a:gd name="T115" fmla="*/ 2147483647 h 984"/>
                  <a:gd name="T116" fmla="*/ 2147483647 w 1272"/>
                  <a:gd name="T117" fmla="*/ 2147483647 h 984"/>
                  <a:gd name="T118" fmla="*/ 2147483647 w 1272"/>
                  <a:gd name="T119" fmla="*/ 2147483647 h 984"/>
                  <a:gd name="T120" fmla="*/ 2147483647 w 1272"/>
                  <a:gd name="T121" fmla="*/ 2147483647 h 98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272"/>
                  <a:gd name="T184" fmla="*/ 0 h 984"/>
                  <a:gd name="T185" fmla="*/ 1272 w 1272"/>
                  <a:gd name="T186" fmla="*/ 984 h 98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272" h="984">
                    <a:moveTo>
                      <a:pt x="750" y="564"/>
                    </a:moveTo>
                    <a:lnTo>
                      <a:pt x="738" y="564"/>
                    </a:lnTo>
                    <a:lnTo>
                      <a:pt x="744" y="528"/>
                    </a:lnTo>
                    <a:lnTo>
                      <a:pt x="720" y="546"/>
                    </a:lnTo>
                    <a:lnTo>
                      <a:pt x="726" y="540"/>
                    </a:lnTo>
                    <a:lnTo>
                      <a:pt x="726" y="504"/>
                    </a:lnTo>
                    <a:lnTo>
                      <a:pt x="708" y="504"/>
                    </a:lnTo>
                    <a:lnTo>
                      <a:pt x="702" y="510"/>
                    </a:lnTo>
                    <a:lnTo>
                      <a:pt x="696" y="522"/>
                    </a:lnTo>
                    <a:lnTo>
                      <a:pt x="690" y="528"/>
                    </a:lnTo>
                    <a:lnTo>
                      <a:pt x="672" y="540"/>
                    </a:lnTo>
                    <a:lnTo>
                      <a:pt x="660" y="546"/>
                    </a:lnTo>
                    <a:lnTo>
                      <a:pt x="654" y="558"/>
                    </a:lnTo>
                    <a:lnTo>
                      <a:pt x="642" y="570"/>
                    </a:lnTo>
                    <a:lnTo>
                      <a:pt x="630" y="576"/>
                    </a:lnTo>
                    <a:lnTo>
                      <a:pt x="618" y="588"/>
                    </a:lnTo>
                    <a:lnTo>
                      <a:pt x="606" y="588"/>
                    </a:lnTo>
                    <a:lnTo>
                      <a:pt x="588" y="600"/>
                    </a:lnTo>
                    <a:lnTo>
                      <a:pt x="576" y="606"/>
                    </a:lnTo>
                    <a:lnTo>
                      <a:pt x="546" y="636"/>
                    </a:lnTo>
                    <a:lnTo>
                      <a:pt x="540" y="648"/>
                    </a:lnTo>
                    <a:lnTo>
                      <a:pt x="534" y="648"/>
                    </a:lnTo>
                    <a:lnTo>
                      <a:pt x="528" y="654"/>
                    </a:lnTo>
                    <a:lnTo>
                      <a:pt x="510" y="660"/>
                    </a:lnTo>
                    <a:lnTo>
                      <a:pt x="498" y="666"/>
                    </a:lnTo>
                    <a:lnTo>
                      <a:pt x="462" y="678"/>
                    </a:lnTo>
                    <a:lnTo>
                      <a:pt x="438" y="690"/>
                    </a:lnTo>
                    <a:lnTo>
                      <a:pt x="426" y="702"/>
                    </a:lnTo>
                    <a:lnTo>
                      <a:pt x="414" y="708"/>
                    </a:lnTo>
                    <a:lnTo>
                      <a:pt x="408" y="720"/>
                    </a:lnTo>
                    <a:lnTo>
                      <a:pt x="396" y="726"/>
                    </a:lnTo>
                    <a:lnTo>
                      <a:pt x="378" y="726"/>
                    </a:lnTo>
                    <a:lnTo>
                      <a:pt x="366" y="732"/>
                    </a:lnTo>
                    <a:lnTo>
                      <a:pt x="312" y="750"/>
                    </a:lnTo>
                    <a:lnTo>
                      <a:pt x="288" y="762"/>
                    </a:lnTo>
                    <a:lnTo>
                      <a:pt x="270" y="774"/>
                    </a:lnTo>
                    <a:lnTo>
                      <a:pt x="246" y="786"/>
                    </a:lnTo>
                    <a:lnTo>
                      <a:pt x="222" y="792"/>
                    </a:lnTo>
                    <a:lnTo>
                      <a:pt x="198" y="804"/>
                    </a:lnTo>
                    <a:lnTo>
                      <a:pt x="180" y="810"/>
                    </a:lnTo>
                    <a:lnTo>
                      <a:pt x="174" y="816"/>
                    </a:lnTo>
                    <a:lnTo>
                      <a:pt x="168" y="828"/>
                    </a:lnTo>
                    <a:lnTo>
                      <a:pt x="168" y="846"/>
                    </a:lnTo>
                    <a:lnTo>
                      <a:pt x="156" y="834"/>
                    </a:lnTo>
                    <a:lnTo>
                      <a:pt x="150" y="834"/>
                    </a:lnTo>
                    <a:lnTo>
                      <a:pt x="144" y="840"/>
                    </a:lnTo>
                    <a:lnTo>
                      <a:pt x="120" y="852"/>
                    </a:lnTo>
                    <a:lnTo>
                      <a:pt x="108" y="864"/>
                    </a:lnTo>
                    <a:lnTo>
                      <a:pt x="72" y="882"/>
                    </a:lnTo>
                    <a:lnTo>
                      <a:pt x="66" y="882"/>
                    </a:lnTo>
                    <a:lnTo>
                      <a:pt x="54" y="888"/>
                    </a:lnTo>
                    <a:lnTo>
                      <a:pt x="36" y="888"/>
                    </a:lnTo>
                    <a:lnTo>
                      <a:pt x="18" y="894"/>
                    </a:lnTo>
                    <a:lnTo>
                      <a:pt x="12" y="906"/>
                    </a:lnTo>
                    <a:lnTo>
                      <a:pt x="0" y="912"/>
                    </a:lnTo>
                    <a:lnTo>
                      <a:pt x="18" y="912"/>
                    </a:lnTo>
                    <a:lnTo>
                      <a:pt x="24" y="918"/>
                    </a:lnTo>
                    <a:lnTo>
                      <a:pt x="30" y="918"/>
                    </a:lnTo>
                    <a:lnTo>
                      <a:pt x="24" y="924"/>
                    </a:lnTo>
                    <a:lnTo>
                      <a:pt x="24" y="942"/>
                    </a:lnTo>
                    <a:lnTo>
                      <a:pt x="30" y="948"/>
                    </a:lnTo>
                    <a:lnTo>
                      <a:pt x="42" y="948"/>
                    </a:lnTo>
                    <a:lnTo>
                      <a:pt x="54" y="942"/>
                    </a:lnTo>
                    <a:lnTo>
                      <a:pt x="60" y="936"/>
                    </a:lnTo>
                    <a:lnTo>
                      <a:pt x="72" y="948"/>
                    </a:lnTo>
                    <a:lnTo>
                      <a:pt x="96" y="948"/>
                    </a:lnTo>
                    <a:lnTo>
                      <a:pt x="102" y="954"/>
                    </a:lnTo>
                    <a:lnTo>
                      <a:pt x="132" y="954"/>
                    </a:lnTo>
                    <a:lnTo>
                      <a:pt x="150" y="972"/>
                    </a:lnTo>
                    <a:lnTo>
                      <a:pt x="180" y="966"/>
                    </a:lnTo>
                    <a:lnTo>
                      <a:pt x="192" y="972"/>
                    </a:lnTo>
                    <a:lnTo>
                      <a:pt x="198" y="978"/>
                    </a:lnTo>
                    <a:lnTo>
                      <a:pt x="216" y="984"/>
                    </a:lnTo>
                    <a:lnTo>
                      <a:pt x="228" y="984"/>
                    </a:lnTo>
                    <a:lnTo>
                      <a:pt x="252" y="972"/>
                    </a:lnTo>
                    <a:lnTo>
                      <a:pt x="264" y="948"/>
                    </a:lnTo>
                    <a:lnTo>
                      <a:pt x="288" y="936"/>
                    </a:lnTo>
                    <a:lnTo>
                      <a:pt x="312" y="936"/>
                    </a:lnTo>
                    <a:lnTo>
                      <a:pt x="336" y="924"/>
                    </a:lnTo>
                    <a:lnTo>
                      <a:pt x="342" y="912"/>
                    </a:lnTo>
                    <a:lnTo>
                      <a:pt x="342" y="894"/>
                    </a:lnTo>
                    <a:lnTo>
                      <a:pt x="348" y="882"/>
                    </a:lnTo>
                    <a:lnTo>
                      <a:pt x="372" y="870"/>
                    </a:lnTo>
                    <a:lnTo>
                      <a:pt x="396" y="870"/>
                    </a:lnTo>
                    <a:lnTo>
                      <a:pt x="408" y="858"/>
                    </a:lnTo>
                    <a:lnTo>
                      <a:pt x="408" y="846"/>
                    </a:lnTo>
                    <a:lnTo>
                      <a:pt x="402" y="840"/>
                    </a:lnTo>
                    <a:lnTo>
                      <a:pt x="420" y="840"/>
                    </a:lnTo>
                    <a:lnTo>
                      <a:pt x="480" y="792"/>
                    </a:lnTo>
                    <a:lnTo>
                      <a:pt x="462" y="774"/>
                    </a:lnTo>
                    <a:lnTo>
                      <a:pt x="504" y="792"/>
                    </a:lnTo>
                    <a:lnTo>
                      <a:pt x="504" y="774"/>
                    </a:lnTo>
                    <a:lnTo>
                      <a:pt x="510" y="768"/>
                    </a:lnTo>
                    <a:lnTo>
                      <a:pt x="540" y="768"/>
                    </a:lnTo>
                    <a:lnTo>
                      <a:pt x="546" y="774"/>
                    </a:lnTo>
                    <a:lnTo>
                      <a:pt x="558" y="780"/>
                    </a:lnTo>
                    <a:lnTo>
                      <a:pt x="570" y="780"/>
                    </a:lnTo>
                    <a:lnTo>
                      <a:pt x="576" y="774"/>
                    </a:lnTo>
                    <a:lnTo>
                      <a:pt x="576" y="768"/>
                    </a:lnTo>
                    <a:lnTo>
                      <a:pt x="582" y="762"/>
                    </a:lnTo>
                    <a:lnTo>
                      <a:pt x="582" y="756"/>
                    </a:lnTo>
                    <a:lnTo>
                      <a:pt x="570" y="744"/>
                    </a:lnTo>
                    <a:lnTo>
                      <a:pt x="612" y="702"/>
                    </a:lnTo>
                    <a:lnTo>
                      <a:pt x="618" y="702"/>
                    </a:lnTo>
                    <a:lnTo>
                      <a:pt x="624" y="696"/>
                    </a:lnTo>
                    <a:lnTo>
                      <a:pt x="660" y="678"/>
                    </a:lnTo>
                    <a:lnTo>
                      <a:pt x="666" y="666"/>
                    </a:lnTo>
                    <a:lnTo>
                      <a:pt x="672" y="660"/>
                    </a:lnTo>
                    <a:lnTo>
                      <a:pt x="672" y="654"/>
                    </a:lnTo>
                    <a:lnTo>
                      <a:pt x="696" y="654"/>
                    </a:lnTo>
                    <a:lnTo>
                      <a:pt x="708" y="648"/>
                    </a:lnTo>
                    <a:lnTo>
                      <a:pt x="738" y="618"/>
                    </a:lnTo>
                    <a:lnTo>
                      <a:pt x="738" y="612"/>
                    </a:lnTo>
                    <a:lnTo>
                      <a:pt x="744" y="612"/>
                    </a:lnTo>
                    <a:lnTo>
                      <a:pt x="750" y="606"/>
                    </a:lnTo>
                    <a:lnTo>
                      <a:pt x="768" y="594"/>
                    </a:lnTo>
                    <a:lnTo>
                      <a:pt x="780" y="582"/>
                    </a:lnTo>
                    <a:lnTo>
                      <a:pt x="786" y="570"/>
                    </a:lnTo>
                    <a:lnTo>
                      <a:pt x="786" y="546"/>
                    </a:lnTo>
                    <a:lnTo>
                      <a:pt x="780" y="540"/>
                    </a:lnTo>
                    <a:lnTo>
                      <a:pt x="780" y="534"/>
                    </a:lnTo>
                    <a:lnTo>
                      <a:pt x="750" y="564"/>
                    </a:lnTo>
                    <a:close/>
                    <a:moveTo>
                      <a:pt x="1224" y="324"/>
                    </a:moveTo>
                    <a:lnTo>
                      <a:pt x="1236" y="318"/>
                    </a:lnTo>
                    <a:lnTo>
                      <a:pt x="1242" y="318"/>
                    </a:lnTo>
                    <a:lnTo>
                      <a:pt x="1266" y="306"/>
                    </a:lnTo>
                    <a:lnTo>
                      <a:pt x="1272" y="300"/>
                    </a:lnTo>
                    <a:lnTo>
                      <a:pt x="1272" y="282"/>
                    </a:lnTo>
                    <a:lnTo>
                      <a:pt x="1266" y="270"/>
                    </a:lnTo>
                    <a:lnTo>
                      <a:pt x="1260" y="264"/>
                    </a:lnTo>
                    <a:lnTo>
                      <a:pt x="1248" y="264"/>
                    </a:lnTo>
                    <a:lnTo>
                      <a:pt x="1236" y="276"/>
                    </a:lnTo>
                    <a:lnTo>
                      <a:pt x="1236" y="282"/>
                    </a:lnTo>
                    <a:lnTo>
                      <a:pt x="1224" y="282"/>
                    </a:lnTo>
                    <a:lnTo>
                      <a:pt x="1212" y="276"/>
                    </a:lnTo>
                    <a:lnTo>
                      <a:pt x="1200" y="276"/>
                    </a:lnTo>
                    <a:lnTo>
                      <a:pt x="1194" y="282"/>
                    </a:lnTo>
                    <a:lnTo>
                      <a:pt x="1176" y="288"/>
                    </a:lnTo>
                    <a:lnTo>
                      <a:pt x="1158" y="288"/>
                    </a:lnTo>
                    <a:lnTo>
                      <a:pt x="1146" y="276"/>
                    </a:lnTo>
                    <a:lnTo>
                      <a:pt x="1146" y="222"/>
                    </a:lnTo>
                    <a:lnTo>
                      <a:pt x="1170" y="180"/>
                    </a:lnTo>
                    <a:lnTo>
                      <a:pt x="1170" y="174"/>
                    </a:lnTo>
                    <a:lnTo>
                      <a:pt x="1164" y="162"/>
                    </a:lnTo>
                    <a:lnTo>
                      <a:pt x="1158" y="156"/>
                    </a:lnTo>
                    <a:lnTo>
                      <a:pt x="1146" y="156"/>
                    </a:lnTo>
                    <a:lnTo>
                      <a:pt x="1140" y="168"/>
                    </a:lnTo>
                    <a:lnTo>
                      <a:pt x="1134" y="174"/>
                    </a:lnTo>
                    <a:lnTo>
                      <a:pt x="1134" y="204"/>
                    </a:lnTo>
                    <a:lnTo>
                      <a:pt x="1128" y="216"/>
                    </a:lnTo>
                    <a:lnTo>
                      <a:pt x="1116" y="222"/>
                    </a:lnTo>
                    <a:lnTo>
                      <a:pt x="1116" y="192"/>
                    </a:lnTo>
                    <a:lnTo>
                      <a:pt x="1092" y="174"/>
                    </a:lnTo>
                    <a:lnTo>
                      <a:pt x="1104" y="150"/>
                    </a:lnTo>
                    <a:lnTo>
                      <a:pt x="1116" y="138"/>
                    </a:lnTo>
                    <a:lnTo>
                      <a:pt x="1122" y="126"/>
                    </a:lnTo>
                    <a:lnTo>
                      <a:pt x="1128" y="108"/>
                    </a:lnTo>
                    <a:lnTo>
                      <a:pt x="1128" y="84"/>
                    </a:lnTo>
                    <a:lnTo>
                      <a:pt x="1116" y="78"/>
                    </a:lnTo>
                    <a:lnTo>
                      <a:pt x="1110" y="72"/>
                    </a:lnTo>
                    <a:lnTo>
                      <a:pt x="1098" y="66"/>
                    </a:lnTo>
                    <a:lnTo>
                      <a:pt x="1092" y="60"/>
                    </a:lnTo>
                    <a:lnTo>
                      <a:pt x="1080" y="60"/>
                    </a:lnTo>
                    <a:lnTo>
                      <a:pt x="1086" y="42"/>
                    </a:lnTo>
                    <a:lnTo>
                      <a:pt x="1062" y="42"/>
                    </a:lnTo>
                    <a:lnTo>
                      <a:pt x="1044" y="18"/>
                    </a:lnTo>
                    <a:lnTo>
                      <a:pt x="1050" y="0"/>
                    </a:lnTo>
                    <a:lnTo>
                      <a:pt x="1020" y="18"/>
                    </a:lnTo>
                    <a:lnTo>
                      <a:pt x="1044" y="54"/>
                    </a:lnTo>
                    <a:lnTo>
                      <a:pt x="1032" y="90"/>
                    </a:lnTo>
                    <a:lnTo>
                      <a:pt x="1056" y="102"/>
                    </a:lnTo>
                    <a:lnTo>
                      <a:pt x="1044" y="108"/>
                    </a:lnTo>
                    <a:lnTo>
                      <a:pt x="1044" y="126"/>
                    </a:lnTo>
                    <a:lnTo>
                      <a:pt x="1068" y="132"/>
                    </a:lnTo>
                    <a:lnTo>
                      <a:pt x="1044" y="150"/>
                    </a:lnTo>
                    <a:lnTo>
                      <a:pt x="1062" y="156"/>
                    </a:lnTo>
                    <a:lnTo>
                      <a:pt x="1062" y="168"/>
                    </a:lnTo>
                    <a:lnTo>
                      <a:pt x="1056" y="174"/>
                    </a:lnTo>
                    <a:lnTo>
                      <a:pt x="1056" y="192"/>
                    </a:lnTo>
                    <a:lnTo>
                      <a:pt x="1068" y="198"/>
                    </a:lnTo>
                    <a:lnTo>
                      <a:pt x="1074" y="204"/>
                    </a:lnTo>
                    <a:lnTo>
                      <a:pt x="1056" y="210"/>
                    </a:lnTo>
                    <a:lnTo>
                      <a:pt x="1044" y="222"/>
                    </a:lnTo>
                    <a:lnTo>
                      <a:pt x="1062" y="234"/>
                    </a:lnTo>
                    <a:lnTo>
                      <a:pt x="1038" y="258"/>
                    </a:lnTo>
                    <a:lnTo>
                      <a:pt x="1032" y="270"/>
                    </a:lnTo>
                    <a:lnTo>
                      <a:pt x="1026" y="276"/>
                    </a:lnTo>
                    <a:lnTo>
                      <a:pt x="1026" y="288"/>
                    </a:lnTo>
                    <a:lnTo>
                      <a:pt x="1038" y="300"/>
                    </a:lnTo>
                    <a:lnTo>
                      <a:pt x="1026" y="300"/>
                    </a:lnTo>
                    <a:lnTo>
                      <a:pt x="1014" y="306"/>
                    </a:lnTo>
                    <a:lnTo>
                      <a:pt x="1002" y="306"/>
                    </a:lnTo>
                    <a:lnTo>
                      <a:pt x="978" y="318"/>
                    </a:lnTo>
                    <a:lnTo>
                      <a:pt x="948" y="348"/>
                    </a:lnTo>
                    <a:lnTo>
                      <a:pt x="930" y="360"/>
                    </a:lnTo>
                    <a:lnTo>
                      <a:pt x="894" y="372"/>
                    </a:lnTo>
                    <a:lnTo>
                      <a:pt x="870" y="384"/>
                    </a:lnTo>
                    <a:lnTo>
                      <a:pt x="858" y="396"/>
                    </a:lnTo>
                    <a:lnTo>
                      <a:pt x="858" y="432"/>
                    </a:lnTo>
                    <a:lnTo>
                      <a:pt x="864" y="444"/>
                    </a:lnTo>
                    <a:lnTo>
                      <a:pt x="870" y="450"/>
                    </a:lnTo>
                    <a:lnTo>
                      <a:pt x="870" y="456"/>
                    </a:lnTo>
                    <a:lnTo>
                      <a:pt x="924" y="456"/>
                    </a:lnTo>
                    <a:lnTo>
                      <a:pt x="924" y="474"/>
                    </a:lnTo>
                    <a:lnTo>
                      <a:pt x="918" y="486"/>
                    </a:lnTo>
                    <a:lnTo>
                      <a:pt x="918" y="522"/>
                    </a:lnTo>
                    <a:lnTo>
                      <a:pt x="894" y="534"/>
                    </a:lnTo>
                    <a:lnTo>
                      <a:pt x="882" y="534"/>
                    </a:lnTo>
                    <a:lnTo>
                      <a:pt x="864" y="540"/>
                    </a:lnTo>
                    <a:lnTo>
                      <a:pt x="852" y="546"/>
                    </a:lnTo>
                    <a:lnTo>
                      <a:pt x="852" y="558"/>
                    </a:lnTo>
                    <a:lnTo>
                      <a:pt x="840" y="570"/>
                    </a:lnTo>
                    <a:lnTo>
                      <a:pt x="852" y="576"/>
                    </a:lnTo>
                    <a:lnTo>
                      <a:pt x="858" y="582"/>
                    </a:lnTo>
                    <a:lnTo>
                      <a:pt x="876" y="588"/>
                    </a:lnTo>
                    <a:lnTo>
                      <a:pt x="888" y="588"/>
                    </a:lnTo>
                    <a:lnTo>
                      <a:pt x="912" y="576"/>
                    </a:lnTo>
                    <a:lnTo>
                      <a:pt x="924" y="558"/>
                    </a:lnTo>
                    <a:lnTo>
                      <a:pt x="972" y="510"/>
                    </a:lnTo>
                    <a:lnTo>
                      <a:pt x="996" y="498"/>
                    </a:lnTo>
                    <a:lnTo>
                      <a:pt x="1014" y="492"/>
                    </a:lnTo>
                    <a:lnTo>
                      <a:pt x="1026" y="486"/>
                    </a:lnTo>
                    <a:lnTo>
                      <a:pt x="1032" y="480"/>
                    </a:lnTo>
                    <a:lnTo>
                      <a:pt x="1038" y="480"/>
                    </a:lnTo>
                    <a:lnTo>
                      <a:pt x="1044" y="474"/>
                    </a:lnTo>
                    <a:lnTo>
                      <a:pt x="1050" y="462"/>
                    </a:lnTo>
                    <a:lnTo>
                      <a:pt x="1056" y="462"/>
                    </a:lnTo>
                    <a:lnTo>
                      <a:pt x="1062" y="456"/>
                    </a:lnTo>
                    <a:lnTo>
                      <a:pt x="1074" y="450"/>
                    </a:lnTo>
                    <a:lnTo>
                      <a:pt x="1080" y="444"/>
                    </a:lnTo>
                    <a:lnTo>
                      <a:pt x="1080" y="420"/>
                    </a:lnTo>
                    <a:lnTo>
                      <a:pt x="1074" y="414"/>
                    </a:lnTo>
                    <a:lnTo>
                      <a:pt x="1080" y="414"/>
                    </a:lnTo>
                    <a:lnTo>
                      <a:pt x="1086" y="408"/>
                    </a:lnTo>
                    <a:lnTo>
                      <a:pt x="1110" y="396"/>
                    </a:lnTo>
                    <a:lnTo>
                      <a:pt x="1140" y="396"/>
                    </a:lnTo>
                    <a:lnTo>
                      <a:pt x="1152" y="402"/>
                    </a:lnTo>
                    <a:lnTo>
                      <a:pt x="1164" y="402"/>
                    </a:lnTo>
                    <a:lnTo>
                      <a:pt x="1176" y="390"/>
                    </a:lnTo>
                    <a:lnTo>
                      <a:pt x="1176" y="360"/>
                    </a:lnTo>
                    <a:lnTo>
                      <a:pt x="1200" y="360"/>
                    </a:lnTo>
                    <a:lnTo>
                      <a:pt x="1212" y="354"/>
                    </a:lnTo>
                    <a:lnTo>
                      <a:pt x="1218" y="354"/>
                    </a:lnTo>
                    <a:lnTo>
                      <a:pt x="1224" y="348"/>
                    </a:lnTo>
                    <a:lnTo>
                      <a:pt x="1224" y="3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67" name="Indonesia">
                <a:extLst>
                  <a:ext uri="{FF2B5EF4-FFF2-40B4-BE49-F238E27FC236}">
                    <a16:creationId xmlns:a16="http://schemas.microsoft.com/office/drawing/2014/main" id="{194B13CC-45E4-4565-A8BC-025B9D980B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84" y="2193"/>
                <a:ext cx="835" cy="333"/>
              </a:xfrm>
              <a:custGeom>
                <a:avLst/>
                <a:gdLst>
                  <a:gd name="T0" fmla="*/ 2147483647 w 3264"/>
                  <a:gd name="T1" fmla="*/ 2147483647 h 1302"/>
                  <a:gd name="T2" fmla="*/ 2147483647 w 3264"/>
                  <a:gd name="T3" fmla="*/ 2147483647 h 1302"/>
                  <a:gd name="T4" fmla="*/ 2147483647 w 3264"/>
                  <a:gd name="T5" fmla="*/ 2147483647 h 1302"/>
                  <a:gd name="T6" fmla="*/ 2147483647 w 3264"/>
                  <a:gd name="T7" fmla="*/ 2147483647 h 1302"/>
                  <a:gd name="T8" fmla="*/ 2147483647 w 3264"/>
                  <a:gd name="T9" fmla="*/ 2147483647 h 1302"/>
                  <a:gd name="T10" fmla="*/ 2147483647 w 3264"/>
                  <a:gd name="T11" fmla="*/ 2147483647 h 1302"/>
                  <a:gd name="T12" fmla="*/ 2147483647 w 3264"/>
                  <a:gd name="T13" fmla="*/ 2147483647 h 1302"/>
                  <a:gd name="T14" fmla="*/ 2147483647 w 3264"/>
                  <a:gd name="T15" fmla="*/ 2147483647 h 1302"/>
                  <a:gd name="T16" fmla="*/ 2147483647 w 3264"/>
                  <a:gd name="T17" fmla="*/ 2147483647 h 1302"/>
                  <a:gd name="T18" fmla="*/ 2147483647 w 3264"/>
                  <a:gd name="T19" fmla="*/ 2147483647 h 1302"/>
                  <a:gd name="T20" fmla="*/ 2147483647 w 3264"/>
                  <a:gd name="T21" fmla="*/ 2147483647 h 1302"/>
                  <a:gd name="T22" fmla="*/ 2147483647 w 3264"/>
                  <a:gd name="T23" fmla="*/ 2147483647 h 1302"/>
                  <a:gd name="T24" fmla="*/ 2147483647 w 3264"/>
                  <a:gd name="T25" fmla="*/ 2147483647 h 1302"/>
                  <a:gd name="T26" fmla="*/ 2147483647 w 3264"/>
                  <a:gd name="T27" fmla="*/ 2147483647 h 1302"/>
                  <a:gd name="T28" fmla="*/ 2147483647 w 3264"/>
                  <a:gd name="T29" fmla="*/ 2147483647 h 1302"/>
                  <a:gd name="T30" fmla="*/ 2147483647 w 3264"/>
                  <a:gd name="T31" fmla="*/ 2147483647 h 1302"/>
                  <a:gd name="T32" fmla="*/ 2147483647 w 3264"/>
                  <a:gd name="T33" fmla="*/ 2147483647 h 1302"/>
                  <a:gd name="T34" fmla="*/ 2147483647 w 3264"/>
                  <a:gd name="T35" fmla="*/ 2147483647 h 1302"/>
                  <a:gd name="T36" fmla="*/ 2147483647 w 3264"/>
                  <a:gd name="T37" fmla="*/ 2147483647 h 1302"/>
                  <a:gd name="T38" fmla="*/ 2147483647 w 3264"/>
                  <a:gd name="T39" fmla="*/ 2147483647 h 1302"/>
                  <a:gd name="T40" fmla="*/ 2147483647 w 3264"/>
                  <a:gd name="T41" fmla="*/ 2147483647 h 1302"/>
                  <a:gd name="T42" fmla="*/ 2147483647 w 3264"/>
                  <a:gd name="T43" fmla="*/ 2147483647 h 1302"/>
                  <a:gd name="T44" fmla="*/ 2147483647 w 3264"/>
                  <a:gd name="T45" fmla="*/ 2147483647 h 1302"/>
                  <a:gd name="T46" fmla="*/ 2147483647 w 3264"/>
                  <a:gd name="T47" fmla="*/ 2147483647 h 1302"/>
                  <a:gd name="T48" fmla="*/ 2147483647 w 3264"/>
                  <a:gd name="T49" fmla="*/ 2147483647 h 1302"/>
                  <a:gd name="T50" fmla="*/ 2147483647 w 3264"/>
                  <a:gd name="T51" fmla="*/ 2147483647 h 1302"/>
                  <a:gd name="T52" fmla="*/ 2147483647 w 3264"/>
                  <a:gd name="T53" fmla="*/ 2147483647 h 1302"/>
                  <a:gd name="T54" fmla="*/ 2147483647 w 3264"/>
                  <a:gd name="T55" fmla="*/ 2147483647 h 1302"/>
                  <a:gd name="T56" fmla="*/ 2147483647 w 3264"/>
                  <a:gd name="T57" fmla="*/ 2147483647 h 1302"/>
                  <a:gd name="T58" fmla="*/ 2147483647 w 3264"/>
                  <a:gd name="T59" fmla="*/ 2147483647 h 1302"/>
                  <a:gd name="T60" fmla="*/ 2147483647 w 3264"/>
                  <a:gd name="T61" fmla="*/ 2147483647 h 1302"/>
                  <a:gd name="T62" fmla="*/ 2147483647 w 3264"/>
                  <a:gd name="T63" fmla="*/ 2147483647 h 1302"/>
                  <a:gd name="T64" fmla="*/ 2147483647 w 3264"/>
                  <a:gd name="T65" fmla="*/ 2147483647 h 1302"/>
                  <a:gd name="T66" fmla="*/ 2147483647 w 3264"/>
                  <a:gd name="T67" fmla="*/ 2147483647 h 1302"/>
                  <a:gd name="T68" fmla="*/ 2147483647 w 3264"/>
                  <a:gd name="T69" fmla="*/ 2147483647 h 1302"/>
                  <a:gd name="T70" fmla="*/ 2147483647 w 3264"/>
                  <a:gd name="T71" fmla="*/ 2147483647 h 1302"/>
                  <a:gd name="T72" fmla="*/ 2147483647 w 3264"/>
                  <a:gd name="T73" fmla="*/ 2147483647 h 1302"/>
                  <a:gd name="T74" fmla="*/ 2147483647 w 3264"/>
                  <a:gd name="T75" fmla="*/ 2147483647 h 1302"/>
                  <a:gd name="T76" fmla="*/ 2147483647 w 3264"/>
                  <a:gd name="T77" fmla="*/ 2147483647 h 1302"/>
                  <a:gd name="T78" fmla="*/ 2147483647 w 3264"/>
                  <a:gd name="T79" fmla="*/ 2147483647 h 1302"/>
                  <a:gd name="T80" fmla="*/ 2147483647 w 3264"/>
                  <a:gd name="T81" fmla="*/ 2147483647 h 1302"/>
                  <a:gd name="T82" fmla="*/ 2147483647 w 3264"/>
                  <a:gd name="T83" fmla="*/ 2147483647 h 1302"/>
                  <a:gd name="T84" fmla="*/ 2147483647 w 3264"/>
                  <a:gd name="T85" fmla="*/ 2147483647 h 1302"/>
                  <a:gd name="T86" fmla="*/ 2147483647 w 3264"/>
                  <a:gd name="T87" fmla="*/ 2147483647 h 1302"/>
                  <a:gd name="T88" fmla="*/ 2147483647 w 3264"/>
                  <a:gd name="T89" fmla="*/ 2147483647 h 1302"/>
                  <a:gd name="T90" fmla="*/ 2147483647 w 3264"/>
                  <a:gd name="T91" fmla="*/ 2147483647 h 1302"/>
                  <a:gd name="T92" fmla="*/ 2147483647 w 3264"/>
                  <a:gd name="T93" fmla="*/ 2147483647 h 1302"/>
                  <a:gd name="T94" fmla="*/ 2147483647 w 3264"/>
                  <a:gd name="T95" fmla="*/ 2147483647 h 1302"/>
                  <a:gd name="T96" fmla="*/ 2147483647 w 3264"/>
                  <a:gd name="T97" fmla="*/ 2147483647 h 1302"/>
                  <a:gd name="T98" fmla="*/ 2147483647 w 3264"/>
                  <a:gd name="T99" fmla="*/ 2147483647 h 1302"/>
                  <a:gd name="T100" fmla="*/ 2147483647 w 3264"/>
                  <a:gd name="T101" fmla="*/ 2147483647 h 1302"/>
                  <a:gd name="T102" fmla="*/ 2147483647 w 3264"/>
                  <a:gd name="T103" fmla="*/ 2147483647 h 1302"/>
                  <a:gd name="T104" fmla="*/ 2147483647 w 3264"/>
                  <a:gd name="T105" fmla="*/ 2147483647 h 1302"/>
                  <a:gd name="T106" fmla="*/ 2147483647 w 3264"/>
                  <a:gd name="T107" fmla="*/ 2147483647 h 1302"/>
                  <a:gd name="T108" fmla="*/ 2147483647 w 3264"/>
                  <a:gd name="T109" fmla="*/ 2147483647 h 1302"/>
                  <a:gd name="T110" fmla="*/ 2147483647 w 3264"/>
                  <a:gd name="T111" fmla="*/ 2147483647 h 1302"/>
                  <a:gd name="T112" fmla="*/ 2147483647 w 3264"/>
                  <a:gd name="T113" fmla="*/ 2147483647 h 1302"/>
                  <a:gd name="T114" fmla="*/ 2147483647 w 3264"/>
                  <a:gd name="T115" fmla="*/ 2147483647 h 1302"/>
                  <a:gd name="T116" fmla="*/ 2147483647 w 3264"/>
                  <a:gd name="T117" fmla="*/ 2147483647 h 1302"/>
                  <a:gd name="T118" fmla="*/ 2147483647 w 3264"/>
                  <a:gd name="T119" fmla="*/ 2147483647 h 1302"/>
                  <a:gd name="T120" fmla="*/ 2147483647 w 3264"/>
                  <a:gd name="T121" fmla="*/ 2147483647 h 1302"/>
                  <a:gd name="T122" fmla="*/ 2147483647 w 3264"/>
                  <a:gd name="T123" fmla="*/ 2147483647 h 1302"/>
                  <a:gd name="T124" fmla="*/ 2147483647 w 3264"/>
                  <a:gd name="T125" fmla="*/ 2147483647 h 130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64"/>
                  <a:gd name="T190" fmla="*/ 0 h 1302"/>
                  <a:gd name="T191" fmla="*/ 3264 w 3264"/>
                  <a:gd name="T192" fmla="*/ 1302 h 130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64" h="1302">
                    <a:moveTo>
                      <a:pt x="1788" y="984"/>
                    </a:moveTo>
                    <a:lnTo>
                      <a:pt x="1806" y="978"/>
                    </a:lnTo>
                    <a:lnTo>
                      <a:pt x="1818" y="954"/>
                    </a:lnTo>
                    <a:lnTo>
                      <a:pt x="1812" y="930"/>
                    </a:lnTo>
                    <a:lnTo>
                      <a:pt x="1788" y="984"/>
                    </a:lnTo>
                    <a:close/>
                    <a:moveTo>
                      <a:pt x="672" y="462"/>
                    </a:moveTo>
                    <a:lnTo>
                      <a:pt x="702" y="480"/>
                    </a:lnTo>
                    <a:lnTo>
                      <a:pt x="702" y="450"/>
                    </a:lnTo>
                    <a:lnTo>
                      <a:pt x="672" y="426"/>
                    </a:lnTo>
                    <a:lnTo>
                      <a:pt x="672" y="462"/>
                    </a:lnTo>
                    <a:close/>
                    <a:moveTo>
                      <a:pt x="678" y="492"/>
                    </a:moveTo>
                    <a:lnTo>
                      <a:pt x="654" y="516"/>
                    </a:lnTo>
                    <a:lnTo>
                      <a:pt x="678" y="546"/>
                    </a:lnTo>
                    <a:lnTo>
                      <a:pt x="678" y="492"/>
                    </a:lnTo>
                    <a:close/>
                    <a:moveTo>
                      <a:pt x="906" y="714"/>
                    </a:moveTo>
                    <a:lnTo>
                      <a:pt x="930" y="732"/>
                    </a:lnTo>
                    <a:lnTo>
                      <a:pt x="936" y="708"/>
                    </a:lnTo>
                    <a:lnTo>
                      <a:pt x="936" y="702"/>
                    </a:lnTo>
                    <a:lnTo>
                      <a:pt x="930" y="696"/>
                    </a:lnTo>
                    <a:lnTo>
                      <a:pt x="930" y="690"/>
                    </a:lnTo>
                    <a:lnTo>
                      <a:pt x="912" y="672"/>
                    </a:lnTo>
                    <a:lnTo>
                      <a:pt x="900" y="666"/>
                    </a:lnTo>
                    <a:lnTo>
                      <a:pt x="888" y="666"/>
                    </a:lnTo>
                    <a:lnTo>
                      <a:pt x="882" y="672"/>
                    </a:lnTo>
                    <a:lnTo>
                      <a:pt x="876" y="684"/>
                    </a:lnTo>
                    <a:lnTo>
                      <a:pt x="882" y="696"/>
                    </a:lnTo>
                    <a:lnTo>
                      <a:pt x="882" y="708"/>
                    </a:lnTo>
                    <a:lnTo>
                      <a:pt x="888" y="720"/>
                    </a:lnTo>
                    <a:lnTo>
                      <a:pt x="906" y="714"/>
                    </a:lnTo>
                    <a:close/>
                    <a:moveTo>
                      <a:pt x="684" y="372"/>
                    </a:moveTo>
                    <a:lnTo>
                      <a:pt x="672" y="360"/>
                    </a:lnTo>
                    <a:lnTo>
                      <a:pt x="660" y="372"/>
                    </a:lnTo>
                    <a:lnTo>
                      <a:pt x="672" y="396"/>
                    </a:lnTo>
                    <a:lnTo>
                      <a:pt x="684" y="396"/>
                    </a:lnTo>
                    <a:lnTo>
                      <a:pt x="684" y="372"/>
                    </a:lnTo>
                    <a:close/>
                    <a:moveTo>
                      <a:pt x="750" y="624"/>
                    </a:moveTo>
                    <a:lnTo>
                      <a:pt x="750" y="630"/>
                    </a:lnTo>
                    <a:lnTo>
                      <a:pt x="756" y="636"/>
                    </a:lnTo>
                    <a:lnTo>
                      <a:pt x="756" y="648"/>
                    </a:lnTo>
                    <a:lnTo>
                      <a:pt x="774" y="684"/>
                    </a:lnTo>
                    <a:lnTo>
                      <a:pt x="786" y="690"/>
                    </a:lnTo>
                    <a:lnTo>
                      <a:pt x="804" y="696"/>
                    </a:lnTo>
                    <a:lnTo>
                      <a:pt x="816" y="702"/>
                    </a:lnTo>
                    <a:lnTo>
                      <a:pt x="834" y="702"/>
                    </a:lnTo>
                    <a:lnTo>
                      <a:pt x="828" y="660"/>
                    </a:lnTo>
                    <a:lnTo>
                      <a:pt x="810" y="648"/>
                    </a:lnTo>
                    <a:lnTo>
                      <a:pt x="810" y="618"/>
                    </a:lnTo>
                    <a:lnTo>
                      <a:pt x="804" y="606"/>
                    </a:lnTo>
                    <a:lnTo>
                      <a:pt x="792" y="600"/>
                    </a:lnTo>
                    <a:lnTo>
                      <a:pt x="786" y="588"/>
                    </a:lnTo>
                    <a:lnTo>
                      <a:pt x="768" y="582"/>
                    </a:lnTo>
                    <a:lnTo>
                      <a:pt x="756" y="576"/>
                    </a:lnTo>
                    <a:lnTo>
                      <a:pt x="732" y="576"/>
                    </a:lnTo>
                    <a:lnTo>
                      <a:pt x="732" y="582"/>
                    </a:lnTo>
                    <a:lnTo>
                      <a:pt x="726" y="588"/>
                    </a:lnTo>
                    <a:lnTo>
                      <a:pt x="726" y="600"/>
                    </a:lnTo>
                    <a:lnTo>
                      <a:pt x="714" y="600"/>
                    </a:lnTo>
                    <a:lnTo>
                      <a:pt x="714" y="606"/>
                    </a:lnTo>
                    <a:lnTo>
                      <a:pt x="708" y="612"/>
                    </a:lnTo>
                    <a:lnTo>
                      <a:pt x="714" y="624"/>
                    </a:lnTo>
                    <a:lnTo>
                      <a:pt x="750" y="624"/>
                    </a:lnTo>
                    <a:close/>
                    <a:moveTo>
                      <a:pt x="246" y="438"/>
                    </a:moveTo>
                    <a:lnTo>
                      <a:pt x="222" y="462"/>
                    </a:lnTo>
                    <a:lnTo>
                      <a:pt x="234" y="492"/>
                    </a:lnTo>
                    <a:lnTo>
                      <a:pt x="234" y="498"/>
                    </a:lnTo>
                    <a:lnTo>
                      <a:pt x="228" y="504"/>
                    </a:lnTo>
                    <a:lnTo>
                      <a:pt x="228" y="510"/>
                    </a:lnTo>
                    <a:lnTo>
                      <a:pt x="240" y="510"/>
                    </a:lnTo>
                    <a:lnTo>
                      <a:pt x="246" y="504"/>
                    </a:lnTo>
                    <a:lnTo>
                      <a:pt x="246" y="468"/>
                    </a:lnTo>
                    <a:lnTo>
                      <a:pt x="252" y="456"/>
                    </a:lnTo>
                    <a:lnTo>
                      <a:pt x="246" y="438"/>
                    </a:lnTo>
                    <a:close/>
                    <a:moveTo>
                      <a:pt x="264" y="534"/>
                    </a:moveTo>
                    <a:lnTo>
                      <a:pt x="258" y="546"/>
                    </a:lnTo>
                    <a:lnTo>
                      <a:pt x="258" y="588"/>
                    </a:lnTo>
                    <a:lnTo>
                      <a:pt x="264" y="600"/>
                    </a:lnTo>
                    <a:lnTo>
                      <a:pt x="276" y="612"/>
                    </a:lnTo>
                    <a:lnTo>
                      <a:pt x="288" y="612"/>
                    </a:lnTo>
                    <a:lnTo>
                      <a:pt x="294" y="606"/>
                    </a:lnTo>
                    <a:lnTo>
                      <a:pt x="294" y="588"/>
                    </a:lnTo>
                    <a:lnTo>
                      <a:pt x="288" y="576"/>
                    </a:lnTo>
                    <a:lnTo>
                      <a:pt x="282" y="558"/>
                    </a:lnTo>
                    <a:lnTo>
                      <a:pt x="282" y="546"/>
                    </a:lnTo>
                    <a:lnTo>
                      <a:pt x="276" y="534"/>
                    </a:lnTo>
                    <a:lnTo>
                      <a:pt x="264" y="534"/>
                    </a:lnTo>
                    <a:close/>
                    <a:moveTo>
                      <a:pt x="48" y="222"/>
                    </a:moveTo>
                    <a:lnTo>
                      <a:pt x="42" y="228"/>
                    </a:lnTo>
                    <a:lnTo>
                      <a:pt x="42" y="246"/>
                    </a:lnTo>
                    <a:lnTo>
                      <a:pt x="48" y="258"/>
                    </a:lnTo>
                    <a:lnTo>
                      <a:pt x="66" y="258"/>
                    </a:lnTo>
                    <a:lnTo>
                      <a:pt x="84" y="276"/>
                    </a:lnTo>
                    <a:lnTo>
                      <a:pt x="90" y="270"/>
                    </a:lnTo>
                    <a:lnTo>
                      <a:pt x="90" y="252"/>
                    </a:lnTo>
                    <a:lnTo>
                      <a:pt x="78" y="246"/>
                    </a:lnTo>
                    <a:lnTo>
                      <a:pt x="72" y="234"/>
                    </a:lnTo>
                    <a:lnTo>
                      <a:pt x="60" y="228"/>
                    </a:lnTo>
                    <a:lnTo>
                      <a:pt x="54" y="222"/>
                    </a:lnTo>
                    <a:lnTo>
                      <a:pt x="48" y="222"/>
                    </a:lnTo>
                    <a:close/>
                    <a:moveTo>
                      <a:pt x="162" y="330"/>
                    </a:moveTo>
                    <a:lnTo>
                      <a:pt x="156" y="330"/>
                    </a:lnTo>
                    <a:lnTo>
                      <a:pt x="144" y="342"/>
                    </a:lnTo>
                    <a:lnTo>
                      <a:pt x="144" y="354"/>
                    </a:lnTo>
                    <a:lnTo>
                      <a:pt x="156" y="366"/>
                    </a:lnTo>
                    <a:lnTo>
                      <a:pt x="162" y="378"/>
                    </a:lnTo>
                    <a:lnTo>
                      <a:pt x="174" y="390"/>
                    </a:lnTo>
                    <a:lnTo>
                      <a:pt x="180" y="402"/>
                    </a:lnTo>
                    <a:lnTo>
                      <a:pt x="192" y="414"/>
                    </a:lnTo>
                    <a:lnTo>
                      <a:pt x="198" y="408"/>
                    </a:lnTo>
                    <a:lnTo>
                      <a:pt x="198" y="402"/>
                    </a:lnTo>
                    <a:lnTo>
                      <a:pt x="204" y="390"/>
                    </a:lnTo>
                    <a:lnTo>
                      <a:pt x="204" y="384"/>
                    </a:lnTo>
                    <a:lnTo>
                      <a:pt x="198" y="372"/>
                    </a:lnTo>
                    <a:lnTo>
                      <a:pt x="198" y="366"/>
                    </a:lnTo>
                    <a:lnTo>
                      <a:pt x="192" y="360"/>
                    </a:lnTo>
                    <a:lnTo>
                      <a:pt x="186" y="348"/>
                    </a:lnTo>
                    <a:lnTo>
                      <a:pt x="180" y="342"/>
                    </a:lnTo>
                    <a:lnTo>
                      <a:pt x="168" y="336"/>
                    </a:lnTo>
                    <a:lnTo>
                      <a:pt x="162" y="330"/>
                    </a:lnTo>
                    <a:close/>
                    <a:moveTo>
                      <a:pt x="2574" y="486"/>
                    </a:moveTo>
                    <a:lnTo>
                      <a:pt x="2574" y="474"/>
                    </a:lnTo>
                    <a:lnTo>
                      <a:pt x="2568" y="474"/>
                    </a:lnTo>
                    <a:lnTo>
                      <a:pt x="2556" y="468"/>
                    </a:lnTo>
                    <a:lnTo>
                      <a:pt x="2520" y="468"/>
                    </a:lnTo>
                    <a:lnTo>
                      <a:pt x="2514" y="474"/>
                    </a:lnTo>
                    <a:lnTo>
                      <a:pt x="2520" y="498"/>
                    </a:lnTo>
                    <a:lnTo>
                      <a:pt x="2526" y="498"/>
                    </a:lnTo>
                    <a:lnTo>
                      <a:pt x="2538" y="492"/>
                    </a:lnTo>
                    <a:lnTo>
                      <a:pt x="2562" y="492"/>
                    </a:lnTo>
                    <a:lnTo>
                      <a:pt x="2568" y="486"/>
                    </a:lnTo>
                    <a:lnTo>
                      <a:pt x="2574" y="486"/>
                    </a:lnTo>
                    <a:close/>
                    <a:moveTo>
                      <a:pt x="336" y="648"/>
                    </a:moveTo>
                    <a:lnTo>
                      <a:pt x="342" y="648"/>
                    </a:lnTo>
                    <a:lnTo>
                      <a:pt x="342" y="636"/>
                    </a:lnTo>
                    <a:lnTo>
                      <a:pt x="330" y="624"/>
                    </a:lnTo>
                    <a:lnTo>
                      <a:pt x="318" y="624"/>
                    </a:lnTo>
                    <a:lnTo>
                      <a:pt x="318" y="636"/>
                    </a:lnTo>
                    <a:lnTo>
                      <a:pt x="330" y="648"/>
                    </a:lnTo>
                    <a:lnTo>
                      <a:pt x="336" y="648"/>
                    </a:lnTo>
                    <a:close/>
                    <a:moveTo>
                      <a:pt x="2472" y="654"/>
                    </a:moveTo>
                    <a:lnTo>
                      <a:pt x="2484" y="648"/>
                    </a:lnTo>
                    <a:lnTo>
                      <a:pt x="2502" y="630"/>
                    </a:lnTo>
                    <a:lnTo>
                      <a:pt x="2502" y="618"/>
                    </a:lnTo>
                    <a:lnTo>
                      <a:pt x="2430" y="612"/>
                    </a:lnTo>
                    <a:lnTo>
                      <a:pt x="2430" y="624"/>
                    </a:lnTo>
                    <a:lnTo>
                      <a:pt x="2436" y="630"/>
                    </a:lnTo>
                    <a:lnTo>
                      <a:pt x="2442" y="642"/>
                    </a:lnTo>
                    <a:lnTo>
                      <a:pt x="2448" y="648"/>
                    </a:lnTo>
                    <a:lnTo>
                      <a:pt x="2460" y="654"/>
                    </a:lnTo>
                    <a:lnTo>
                      <a:pt x="2472" y="654"/>
                    </a:lnTo>
                    <a:close/>
                    <a:moveTo>
                      <a:pt x="2406" y="288"/>
                    </a:moveTo>
                    <a:lnTo>
                      <a:pt x="2418" y="276"/>
                    </a:lnTo>
                    <a:lnTo>
                      <a:pt x="2418" y="264"/>
                    </a:lnTo>
                    <a:lnTo>
                      <a:pt x="2412" y="258"/>
                    </a:lnTo>
                    <a:lnTo>
                      <a:pt x="2400" y="252"/>
                    </a:lnTo>
                    <a:lnTo>
                      <a:pt x="2376" y="252"/>
                    </a:lnTo>
                    <a:lnTo>
                      <a:pt x="2370" y="258"/>
                    </a:lnTo>
                    <a:lnTo>
                      <a:pt x="2370" y="264"/>
                    </a:lnTo>
                    <a:lnTo>
                      <a:pt x="2394" y="288"/>
                    </a:lnTo>
                    <a:lnTo>
                      <a:pt x="2406" y="288"/>
                    </a:lnTo>
                    <a:close/>
                    <a:moveTo>
                      <a:pt x="2868" y="528"/>
                    </a:moveTo>
                    <a:lnTo>
                      <a:pt x="2886" y="534"/>
                    </a:lnTo>
                    <a:lnTo>
                      <a:pt x="2892" y="534"/>
                    </a:lnTo>
                    <a:lnTo>
                      <a:pt x="2898" y="528"/>
                    </a:lnTo>
                    <a:lnTo>
                      <a:pt x="2898" y="522"/>
                    </a:lnTo>
                    <a:lnTo>
                      <a:pt x="2874" y="510"/>
                    </a:lnTo>
                    <a:lnTo>
                      <a:pt x="2868" y="516"/>
                    </a:lnTo>
                    <a:lnTo>
                      <a:pt x="2862" y="516"/>
                    </a:lnTo>
                    <a:lnTo>
                      <a:pt x="2862" y="522"/>
                    </a:lnTo>
                    <a:lnTo>
                      <a:pt x="2868" y="528"/>
                    </a:lnTo>
                    <a:close/>
                    <a:moveTo>
                      <a:pt x="2916" y="618"/>
                    </a:moveTo>
                    <a:lnTo>
                      <a:pt x="2928" y="618"/>
                    </a:lnTo>
                    <a:lnTo>
                      <a:pt x="2940" y="612"/>
                    </a:lnTo>
                    <a:lnTo>
                      <a:pt x="2958" y="612"/>
                    </a:lnTo>
                    <a:lnTo>
                      <a:pt x="2964" y="606"/>
                    </a:lnTo>
                    <a:lnTo>
                      <a:pt x="2970" y="606"/>
                    </a:lnTo>
                    <a:lnTo>
                      <a:pt x="2964" y="606"/>
                    </a:lnTo>
                    <a:lnTo>
                      <a:pt x="2958" y="600"/>
                    </a:lnTo>
                    <a:lnTo>
                      <a:pt x="2946" y="594"/>
                    </a:lnTo>
                    <a:lnTo>
                      <a:pt x="2934" y="594"/>
                    </a:lnTo>
                    <a:lnTo>
                      <a:pt x="2928" y="588"/>
                    </a:lnTo>
                    <a:lnTo>
                      <a:pt x="2922" y="588"/>
                    </a:lnTo>
                    <a:lnTo>
                      <a:pt x="2910" y="594"/>
                    </a:lnTo>
                    <a:lnTo>
                      <a:pt x="2892" y="594"/>
                    </a:lnTo>
                    <a:lnTo>
                      <a:pt x="2886" y="600"/>
                    </a:lnTo>
                    <a:lnTo>
                      <a:pt x="2880" y="600"/>
                    </a:lnTo>
                    <a:lnTo>
                      <a:pt x="2892" y="606"/>
                    </a:lnTo>
                    <a:lnTo>
                      <a:pt x="2898" y="612"/>
                    </a:lnTo>
                    <a:lnTo>
                      <a:pt x="2910" y="618"/>
                    </a:lnTo>
                    <a:lnTo>
                      <a:pt x="2916" y="618"/>
                    </a:lnTo>
                    <a:close/>
                    <a:moveTo>
                      <a:pt x="1710" y="552"/>
                    </a:moveTo>
                    <a:lnTo>
                      <a:pt x="1710" y="564"/>
                    </a:lnTo>
                    <a:lnTo>
                      <a:pt x="1716" y="570"/>
                    </a:lnTo>
                    <a:lnTo>
                      <a:pt x="1716" y="582"/>
                    </a:lnTo>
                    <a:lnTo>
                      <a:pt x="1722" y="594"/>
                    </a:lnTo>
                    <a:lnTo>
                      <a:pt x="1722" y="612"/>
                    </a:lnTo>
                    <a:lnTo>
                      <a:pt x="1716" y="618"/>
                    </a:lnTo>
                    <a:lnTo>
                      <a:pt x="1692" y="630"/>
                    </a:lnTo>
                    <a:lnTo>
                      <a:pt x="1686" y="636"/>
                    </a:lnTo>
                    <a:lnTo>
                      <a:pt x="1674" y="642"/>
                    </a:lnTo>
                    <a:lnTo>
                      <a:pt x="1674" y="678"/>
                    </a:lnTo>
                    <a:lnTo>
                      <a:pt x="1680" y="684"/>
                    </a:lnTo>
                    <a:lnTo>
                      <a:pt x="1686" y="696"/>
                    </a:lnTo>
                    <a:lnTo>
                      <a:pt x="1674" y="708"/>
                    </a:lnTo>
                    <a:lnTo>
                      <a:pt x="1674" y="720"/>
                    </a:lnTo>
                    <a:lnTo>
                      <a:pt x="1680" y="726"/>
                    </a:lnTo>
                    <a:lnTo>
                      <a:pt x="1692" y="732"/>
                    </a:lnTo>
                    <a:lnTo>
                      <a:pt x="1698" y="726"/>
                    </a:lnTo>
                    <a:lnTo>
                      <a:pt x="1722" y="726"/>
                    </a:lnTo>
                    <a:lnTo>
                      <a:pt x="1728" y="732"/>
                    </a:lnTo>
                    <a:lnTo>
                      <a:pt x="1728" y="756"/>
                    </a:lnTo>
                    <a:lnTo>
                      <a:pt x="1722" y="762"/>
                    </a:lnTo>
                    <a:lnTo>
                      <a:pt x="1740" y="780"/>
                    </a:lnTo>
                    <a:lnTo>
                      <a:pt x="1728" y="846"/>
                    </a:lnTo>
                    <a:lnTo>
                      <a:pt x="1710" y="864"/>
                    </a:lnTo>
                    <a:lnTo>
                      <a:pt x="1704" y="876"/>
                    </a:lnTo>
                    <a:lnTo>
                      <a:pt x="1704" y="888"/>
                    </a:lnTo>
                    <a:lnTo>
                      <a:pt x="1710" y="906"/>
                    </a:lnTo>
                    <a:lnTo>
                      <a:pt x="1722" y="924"/>
                    </a:lnTo>
                    <a:lnTo>
                      <a:pt x="1746" y="936"/>
                    </a:lnTo>
                    <a:lnTo>
                      <a:pt x="1764" y="930"/>
                    </a:lnTo>
                    <a:lnTo>
                      <a:pt x="1788" y="906"/>
                    </a:lnTo>
                    <a:lnTo>
                      <a:pt x="1788" y="864"/>
                    </a:lnTo>
                    <a:lnTo>
                      <a:pt x="1782" y="858"/>
                    </a:lnTo>
                    <a:lnTo>
                      <a:pt x="1776" y="846"/>
                    </a:lnTo>
                    <a:lnTo>
                      <a:pt x="1800" y="822"/>
                    </a:lnTo>
                    <a:lnTo>
                      <a:pt x="1806" y="804"/>
                    </a:lnTo>
                    <a:lnTo>
                      <a:pt x="1806" y="774"/>
                    </a:lnTo>
                    <a:lnTo>
                      <a:pt x="1812" y="756"/>
                    </a:lnTo>
                    <a:lnTo>
                      <a:pt x="1812" y="726"/>
                    </a:lnTo>
                    <a:lnTo>
                      <a:pt x="1806" y="714"/>
                    </a:lnTo>
                    <a:lnTo>
                      <a:pt x="1800" y="696"/>
                    </a:lnTo>
                    <a:lnTo>
                      <a:pt x="1794" y="684"/>
                    </a:lnTo>
                    <a:lnTo>
                      <a:pt x="1794" y="636"/>
                    </a:lnTo>
                    <a:lnTo>
                      <a:pt x="1800" y="630"/>
                    </a:lnTo>
                    <a:lnTo>
                      <a:pt x="1800" y="624"/>
                    </a:lnTo>
                    <a:lnTo>
                      <a:pt x="1806" y="618"/>
                    </a:lnTo>
                    <a:lnTo>
                      <a:pt x="1812" y="618"/>
                    </a:lnTo>
                    <a:lnTo>
                      <a:pt x="1818" y="624"/>
                    </a:lnTo>
                    <a:lnTo>
                      <a:pt x="1824" y="642"/>
                    </a:lnTo>
                    <a:lnTo>
                      <a:pt x="1830" y="666"/>
                    </a:lnTo>
                    <a:lnTo>
                      <a:pt x="1836" y="684"/>
                    </a:lnTo>
                    <a:lnTo>
                      <a:pt x="1836" y="702"/>
                    </a:lnTo>
                    <a:lnTo>
                      <a:pt x="1866" y="738"/>
                    </a:lnTo>
                    <a:lnTo>
                      <a:pt x="1866" y="792"/>
                    </a:lnTo>
                    <a:lnTo>
                      <a:pt x="1890" y="822"/>
                    </a:lnTo>
                    <a:lnTo>
                      <a:pt x="1890" y="858"/>
                    </a:lnTo>
                    <a:lnTo>
                      <a:pt x="1902" y="930"/>
                    </a:lnTo>
                    <a:lnTo>
                      <a:pt x="1920" y="918"/>
                    </a:lnTo>
                    <a:lnTo>
                      <a:pt x="1962" y="930"/>
                    </a:lnTo>
                    <a:lnTo>
                      <a:pt x="1962" y="870"/>
                    </a:lnTo>
                    <a:lnTo>
                      <a:pt x="1968" y="864"/>
                    </a:lnTo>
                    <a:lnTo>
                      <a:pt x="1974" y="852"/>
                    </a:lnTo>
                    <a:lnTo>
                      <a:pt x="1980" y="876"/>
                    </a:lnTo>
                    <a:lnTo>
                      <a:pt x="1998" y="876"/>
                    </a:lnTo>
                    <a:lnTo>
                      <a:pt x="2004" y="870"/>
                    </a:lnTo>
                    <a:lnTo>
                      <a:pt x="2010" y="858"/>
                    </a:lnTo>
                    <a:lnTo>
                      <a:pt x="2010" y="828"/>
                    </a:lnTo>
                    <a:lnTo>
                      <a:pt x="2004" y="822"/>
                    </a:lnTo>
                    <a:lnTo>
                      <a:pt x="2004" y="816"/>
                    </a:lnTo>
                    <a:lnTo>
                      <a:pt x="1992" y="810"/>
                    </a:lnTo>
                    <a:lnTo>
                      <a:pt x="1986" y="798"/>
                    </a:lnTo>
                    <a:lnTo>
                      <a:pt x="1974" y="792"/>
                    </a:lnTo>
                    <a:lnTo>
                      <a:pt x="1962" y="780"/>
                    </a:lnTo>
                    <a:lnTo>
                      <a:pt x="1956" y="768"/>
                    </a:lnTo>
                    <a:lnTo>
                      <a:pt x="1944" y="756"/>
                    </a:lnTo>
                    <a:lnTo>
                      <a:pt x="1944" y="750"/>
                    </a:lnTo>
                    <a:lnTo>
                      <a:pt x="1956" y="726"/>
                    </a:lnTo>
                    <a:lnTo>
                      <a:pt x="1968" y="720"/>
                    </a:lnTo>
                    <a:lnTo>
                      <a:pt x="1968" y="708"/>
                    </a:lnTo>
                    <a:lnTo>
                      <a:pt x="1962" y="696"/>
                    </a:lnTo>
                    <a:lnTo>
                      <a:pt x="1938" y="684"/>
                    </a:lnTo>
                    <a:lnTo>
                      <a:pt x="1932" y="672"/>
                    </a:lnTo>
                    <a:lnTo>
                      <a:pt x="1932" y="642"/>
                    </a:lnTo>
                    <a:lnTo>
                      <a:pt x="1938" y="636"/>
                    </a:lnTo>
                    <a:lnTo>
                      <a:pt x="1938" y="630"/>
                    </a:lnTo>
                    <a:lnTo>
                      <a:pt x="1926" y="618"/>
                    </a:lnTo>
                    <a:lnTo>
                      <a:pt x="1914" y="612"/>
                    </a:lnTo>
                    <a:lnTo>
                      <a:pt x="1896" y="594"/>
                    </a:lnTo>
                    <a:lnTo>
                      <a:pt x="1884" y="588"/>
                    </a:lnTo>
                    <a:lnTo>
                      <a:pt x="1878" y="582"/>
                    </a:lnTo>
                    <a:lnTo>
                      <a:pt x="1914" y="582"/>
                    </a:lnTo>
                    <a:lnTo>
                      <a:pt x="1926" y="576"/>
                    </a:lnTo>
                    <a:lnTo>
                      <a:pt x="1932" y="570"/>
                    </a:lnTo>
                    <a:lnTo>
                      <a:pt x="1944" y="546"/>
                    </a:lnTo>
                    <a:lnTo>
                      <a:pt x="1950" y="540"/>
                    </a:lnTo>
                    <a:lnTo>
                      <a:pt x="1956" y="528"/>
                    </a:lnTo>
                    <a:lnTo>
                      <a:pt x="1992" y="528"/>
                    </a:lnTo>
                    <a:lnTo>
                      <a:pt x="2004" y="522"/>
                    </a:lnTo>
                    <a:lnTo>
                      <a:pt x="2010" y="522"/>
                    </a:lnTo>
                    <a:lnTo>
                      <a:pt x="2016" y="516"/>
                    </a:lnTo>
                    <a:lnTo>
                      <a:pt x="2016" y="504"/>
                    </a:lnTo>
                    <a:lnTo>
                      <a:pt x="1998" y="486"/>
                    </a:lnTo>
                    <a:lnTo>
                      <a:pt x="1986" y="480"/>
                    </a:lnTo>
                    <a:lnTo>
                      <a:pt x="1974" y="486"/>
                    </a:lnTo>
                    <a:lnTo>
                      <a:pt x="1956" y="504"/>
                    </a:lnTo>
                    <a:lnTo>
                      <a:pt x="1956" y="510"/>
                    </a:lnTo>
                    <a:lnTo>
                      <a:pt x="1944" y="510"/>
                    </a:lnTo>
                    <a:lnTo>
                      <a:pt x="1932" y="504"/>
                    </a:lnTo>
                    <a:lnTo>
                      <a:pt x="1896" y="504"/>
                    </a:lnTo>
                    <a:lnTo>
                      <a:pt x="1890" y="510"/>
                    </a:lnTo>
                    <a:lnTo>
                      <a:pt x="1884" y="522"/>
                    </a:lnTo>
                    <a:lnTo>
                      <a:pt x="1854" y="552"/>
                    </a:lnTo>
                    <a:lnTo>
                      <a:pt x="1848" y="546"/>
                    </a:lnTo>
                    <a:lnTo>
                      <a:pt x="1836" y="540"/>
                    </a:lnTo>
                    <a:lnTo>
                      <a:pt x="1824" y="516"/>
                    </a:lnTo>
                    <a:lnTo>
                      <a:pt x="1788" y="498"/>
                    </a:lnTo>
                    <a:lnTo>
                      <a:pt x="1776" y="498"/>
                    </a:lnTo>
                    <a:lnTo>
                      <a:pt x="1776" y="486"/>
                    </a:lnTo>
                    <a:lnTo>
                      <a:pt x="1782" y="468"/>
                    </a:lnTo>
                    <a:lnTo>
                      <a:pt x="1782" y="456"/>
                    </a:lnTo>
                    <a:lnTo>
                      <a:pt x="1794" y="420"/>
                    </a:lnTo>
                    <a:lnTo>
                      <a:pt x="1806" y="408"/>
                    </a:lnTo>
                    <a:lnTo>
                      <a:pt x="1824" y="408"/>
                    </a:lnTo>
                    <a:lnTo>
                      <a:pt x="1842" y="414"/>
                    </a:lnTo>
                    <a:lnTo>
                      <a:pt x="1896" y="414"/>
                    </a:lnTo>
                    <a:lnTo>
                      <a:pt x="1902" y="408"/>
                    </a:lnTo>
                    <a:lnTo>
                      <a:pt x="1908" y="408"/>
                    </a:lnTo>
                    <a:lnTo>
                      <a:pt x="1908" y="402"/>
                    </a:lnTo>
                    <a:lnTo>
                      <a:pt x="1914" y="396"/>
                    </a:lnTo>
                    <a:lnTo>
                      <a:pt x="1920" y="396"/>
                    </a:lnTo>
                    <a:lnTo>
                      <a:pt x="1944" y="402"/>
                    </a:lnTo>
                    <a:lnTo>
                      <a:pt x="1980" y="420"/>
                    </a:lnTo>
                    <a:lnTo>
                      <a:pt x="2010" y="432"/>
                    </a:lnTo>
                    <a:lnTo>
                      <a:pt x="2034" y="438"/>
                    </a:lnTo>
                    <a:lnTo>
                      <a:pt x="2040" y="438"/>
                    </a:lnTo>
                    <a:lnTo>
                      <a:pt x="2052" y="432"/>
                    </a:lnTo>
                    <a:lnTo>
                      <a:pt x="2064" y="420"/>
                    </a:lnTo>
                    <a:lnTo>
                      <a:pt x="2082" y="420"/>
                    </a:lnTo>
                    <a:lnTo>
                      <a:pt x="2094" y="414"/>
                    </a:lnTo>
                    <a:lnTo>
                      <a:pt x="2106" y="414"/>
                    </a:lnTo>
                    <a:lnTo>
                      <a:pt x="2112" y="408"/>
                    </a:lnTo>
                    <a:lnTo>
                      <a:pt x="2112" y="402"/>
                    </a:lnTo>
                    <a:lnTo>
                      <a:pt x="2106" y="396"/>
                    </a:lnTo>
                    <a:lnTo>
                      <a:pt x="2106" y="390"/>
                    </a:lnTo>
                    <a:lnTo>
                      <a:pt x="2118" y="378"/>
                    </a:lnTo>
                    <a:lnTo>
                      <a:pt x="2142" y="366"/>
                    </a:lnTo>
                    <a:lnTo>
                      <a:pt x="2148" y="360"/>
                    </a:lnTo>
                    <a:lnTo>
                      <a:pt x="2160" y="354"/>
                    </a:lnTo>
                    <a:lnTo>
                      <a:pt x="2148" y="324"/>
                    </a:lnTo>
                    <a:lnTo>
                      <a:pt x="2070" y="360"/>
                    </a:lnTo>
                    <a:lnTo>
                      <a:pt x="2076" y="366"/>
                    </a:lnTo>
                    <a:lnTo>
                      <a:pt x="2076" y="372"/>
                    </a:lnTo>
                    <a:lnTo>
                      <a:pt x="2070" y="378"/>
                    </a:lnTo>
                    <a:lnTo>
                      <a:pt x="2046" y="378"/>
                    </a:lnTo>
                    <a:lnTo>
                      <a:pt x="2022" y="366"/>
                    </a:lnTo>
                    <a:lnTo>
                      <a:pt x="2004" y="366"/>
                    </a:lnTo>
                    <a:lnTo>
                      <a:pt x="1968" y="384"/>
                    </a:lnTo>
                    <a:lnTo>
                      <a:pt x="1950" y="384"/>
                    </a:lnTo>
                    <a:lnTo>
                      <a:pt x="1938" y="378"/>
                    </a:lnTo>
                    <a:lnTo>
                      <a:pt x="1926" y="378"/>
                    </a:lnTo>
                    <a:lnTo>
                      <a:pt x="1902" y="366"/>
                    </a:lnTo>
                    <a:lnTo>
                      <a:pt x="1860" y="366"/>
                    </a:lnTo>
                    <a:lnTo>
                      <a:pt x="1872" y="348"/>
                    </a:lnTo>
                    <a:lnTo>
                      <a:pt x="1860" y="348"/>
                    </a:lnTo>
                    <a:lnTo>
                      <a:pt x="1848" y="342"/>
                    </a:lnTo>
                    <a:lnTo>
                      <a:pt x="1824" y="342"/>
                    </a:lnTo>
                    <a:lnTo>
                      <a:pt x="1824" y="366"/>
                    </a:lnTo>
                    <a:lnTo>
                      <a:pt x="1812" y="378"/>
                    </a:lnTo>
                    <a:lnTo>
                      <a:pt x="1788" y="390"/>
                    </a:lnTo>
                    <a:lnTo>
                      <a:pt x="1764" y="390"/>
                    </a:lnTo>
                    <a:lnTo>
                      <a:pt x="1758" y="396"/>
                    </a:lnTo>
                    <a:lnTo>
                      <a:pt x="1758" y="426"/>
                    </a:lnTo>
                    <a:lnTo>
                      <a:pt x="1740" y="432"/>
                    </a:lnTo>
                    <a:lnTo>
                      <a:pt x="1752" y="498"/>
                    </a:lnTo>
                    <a:lnTo>
                      <a:pt x="1740" y="498"/>
                    </a:lnTo>
                    <a:lnTo>
                      <a:pt x="1734" y="510"/>
                    </a:lnTo>
                    <a:lnTo>
                      <a:pt x="1728" y="516"/>
                    </a:lnTo>
                    <a:lnTo>
                      <a:pt x="1710" y="552"/>
                    </a:lnTo>
                    <a:close/>
                    <a:moveTo>
                      <a:pt x="1986" y="576"/>
                    </a:moveTo>
                    <a:lnTo>
                      <a:pt x="1986" y="594"/>
                    </a:lnTo>
                    <a:lnTo>
                      <a:pt x="1992" y="600"/>
                    </a:lnTo>
                    <a:lnTo>
                      <a:pt x="2004" y="600"/>
                    </a:lnTo>
                    <a:lnTo>
                      <a:pt x="2016" y="588"/>
                    </a:lnTo>
                    <a:lnTo>
                      <a:pt x="2016" y="576"/>
                    </a:lnTo>
                    <a:lnTo>
                      <a:pt x="1986" y="576"/>
                    </a:lnTo>
                    <a:close/>
                    <a:moveTo>
                      <a:pt x="1686" y="1110"/>
                    </a:moveTo>
                    <a:lnTo>
                      <a:pt x="1674" y="1110"/>
                    </a:lnTo>
                    <a:lnTo>
                      <a:pt x="1668" y="1116"/>
                    </a:lnTo>
                    <a:lnTo>
                      <a:pt x="1662" y="1116"/>
                    </a:lnTo>
                    <a:lnTo>
                      <a:pt x="1614" y="1104"/>
                    </a:lnTo>
                    <a:lnTo>
                      <a:pt x="1644" y="1146"/>
                    </a:lnTo>
                    <a:lnTo>
                      <a:pt x="1650" y="1152"/>
                    </a:lnTo>
                    <a:lnTo>
                      <a:pt x="1662" y="1158"/>
                    </a:lnTo>
                    <a:lnTo>
                      <a:pt x="1668" y="1164"/>
                    </a:lnTo>
                    <a:lnTo>
                      <a:pt x="1680" y="1170"/>
                    </a:lnTo>
                    <a:lnTo>
                      <a:pt x="1692" y="1158"/>
                    </a:lnTo>
                    <a:lnTo>
                      <a:pt x="1698" y="1140"/>
                    </a:lnTo>
                    <a:lnTo>
                      <a:pt x="1698" y="1128"/>
                    </a:lnTo>
                    <a:lnTo>
                      <a:pt x="1692" y="1116"/>
                    </a:lnTo>
                    <a:lnTo>
                      <a:pt x="1686" y="1110"/>
                    </a:lnTo>
                    <a:close/>
                    <a:moveTo>
                      <a:pt x="2094" y="1104"/>
                    </a:moveTo>
                    <a:lnTo>
                      <a:pt x="2064" y="1128"/>
                    </a:lnTo>
                    <a:lnTo>
                      <a:pt x="2094" y="1134"/>
                    </a:lnTo>
                    <a:lnTo>
                      <a:pt x="2094" y="1104"/>
                    </a:lnTo>
                    <a:close/>
                    <a:moveTo>
                      <a:pt x="486" y="294"/>
                    </a:moveTo>
                    <a:lnTo>
                      <a:pt x="474" y="288"/>
                    </a:lnTo>
                    <a:lnTo>
                      <a:pt x="468" y="288"/>
                    </a:lnTo>
                    <a:lnTo>
                      <a:pt x="456" y="294"/>
                    </a:lnTo>
                    <a:lnTo>
                      <a:pt x="456" y="312"/>
                    </a:lnTo>
                    <a:lnTo>
                      <a:pt x="468" y="324"/>
                    </a:lnTo>
                    <a:lnTo>
                      <a:pt x="474" y="318"/>
                    </a:lnTo>
                    <a:lnTo>
                      <a:pt x="486" y="318"/>
                    </a:lnTo>
                    <a:lnTo>
                      <a:pt x="486" y="312"/>
                    </a:lnTo>
                    <a:lnTo>
                      <a:pt x="492" y="300"/>
                    </a:lnTo>
                    <a:lnTo>
                      <a:pt x="486" y="294"/>
                    </a:lnTo>
                    <a:close/>
                    <a:moveTo>
                      <a:pt x="2346" y="588"/>
                    </a:moveTo>
                    <a:lnTo>
                      <a:pt x="2340" y="576"/>
                    </a:lnTo>
                    <a:lnTo>
                      <a:pt x="2328" y="570"/>
                    </a:lnTo>
                    <a:lnTo>
                      <a:pt x="2310" y="552"/>
                    </a:lnTo>
                    <a:lnTo>
                      <a:pt x="2304" y="552"/>
                    </a:lnTo>
                    <a:lnTo>
                      <a:pt x="2304" y="600"/>
                    </a:lnTo>
                    <a:lnTo>
                      <a:pt x="2316" y="600"/>
                    </a:lnTo>
                    <a:lnTo>
                      <a:pt x="2328" y="606"/>
                    </a:lnTo>
                    <a:lnTo>
                      <a:pt x="2334" y="606"/>
                    </a:lnTo>
                    <a:lnTo>
                      <a:pt x="2346" y="600"/>
                    </a:lnTo>
                    <a:lnTo>
                      <a:pt x="2346" y="588"/>
                    </a:lnTo>
                    <a:close/>
                    <a:moveTo>
                      <a:pt x="2310" y="474"/>
                    </a:moveTo>
                    <a:lnTo>
                      <a:pt x="2340" y="504"/>
                    </a:lnTo>
                    <a:lnTo>
                      <a:pt x="2358" y="516"/>
                    </a:lnTo>
                    <a:lnTo>
                      <a:pt x="2382" y="528"/>
                    </a:lnTo>
                    <a:lnTo>
                      <a:pt x="2400" y="528"/>
                    </a:lnTo>
                    <a:lnTo>
                      <a:pt x="2400" y="522"/>
                    </a:lnTo>
                    <a:lnTo>
                      <a:pt x="2358" y="480"/>
                    </a:lnTo>
                    <a:lnTo>
                      <a:pt x="2358" y="468"/>
                    </a:lnTo>
                    <a:lnTo>
                      <a:pt x="2364" y="456"/>
                    </a:lnTo>
                    <a:lnTo>
                      <a:pt x="2376" y="450"/>
                    </a:lnTo>
                    <a:lnTo>
                      <a:pt x="2394" y="450"/>
                    </a:lnTo>
                    <a:lnTo>
                      <a:pt x="2406" y="456"/>
                    </a:lnTo>
                    <a:lnTo>
                      <a:pt x="2424" y="444"/>
                    </a:lnTo>
                    <a:lnTo>
                      <a:pt x="2400" y="432"/>
                    </a:lnTo>
                    <a:lnTo>
                      <a:pt x="2412" y="426"/>
                    </a:lnTo>
                    <a:lnTo>
                      <a:pt x="2424" y="402"/>
                    </a:lnTo>
                    <a:lnTo>
                      <a:pt x="2412" y="378"/>
                    </a:lnTo>
                    <a:lnTo>
                      <a:pt x="2400" y="372"/>
                    </a:lnTo>
                    <a:lnTo>
                      <a:pt x="2382" y="372"/>
                    </a:lnTo>
                    <a:lnTo>
                      <a:pt x="2358" y="396"/>
                    </a:lnTo>
                    <a:lnTo>
                      <a:pt x="2346" y="402"/>
                    </a:lnTo>
                    <a:lnTo>
                      <a:pt x="2340" y="408"/>
                    </a:lnTo>
                    <a:lnTo>
                      <a:pt x="2334" y="408"/>
                    </a:lnTo>
                    <a:lnTo>
                      <a:pt x="2328" y="402"/>
                    </a:lnTo>
                    <a:lnTo>
                      <a:pt x="2328" y="366"/>
                    </a:lnTo>
                    <a:lnTo>
                      <a:pt x="2334" y="360"/>
                    </a:lnTo>
                    <a:lnTo>
                      <a:pt x="2346" y="336"/>
                    </a:lnTo>
                    <a:lnTo>
                      <a:pt x="2346" y="318"/>
                    </a:lnTo>
                    <a:lnTo>
                      <a:pt x="2340" y="312"/>
                    </a:lnTo>
                    <a:lnTo>
                      <a:pt x="2358" y="276"/>
                    </a:lnTo>
                    <a:lnTo>
                      <a:pt x="2316" y="312"/>
                    </a:lnTo>
                    <a:lnTo>
                      <a:pt x="2316" y="342"/>
                    </a:lnTo>
                    <a:lnTo>
                      <a:pt x="2304" y="348"/>
                    </a:lnTo>
                    <a:lnTo>
                      <a:pt x="2298" y="354"/>
                    </a:lnTo>
                    <a:lnTo>
                      <a:pt x="2286" y="378"/>
                    </a:lnTo>
                    <a:lnTo>
                      <a:pt x="2286" y="408"/>
                    </a:lnTo>
                    <a:lnTo>
                      <a:pt x="2298" y="420"/>
                    </a:lnTo>
                    <a:lnTo>
                      <a:pt x="2304" y="432"/>
                    </a:lnTo>
                    <a:lnTo>
                      <a:pt x="2310" y="438"/>
                    </a:lnTo>
                    <a:lnTo>
                      <a:pt x="2310" y="444"/>
                    </a:lnTo>
                    <a:lnTo>
                      <a:pt x="2304" y="450"/>
                    </a:lnTo>
                    <a:lnTo>
                      <a:pt x="2304" y="468"/>
                    </a:lnTo>
                    <a:lnTo>
                      <a:pt x="2310" y="474"/>
                    </a:lnTo>
                    <a:close/>
                    <a:moveTo>
                      <a:pt x="2250" y="708"/>
                    </a:moveTo>
                    <a:lnTo>
                      <a:pt x="2238" y="696"/>
                    </a:lnTo>
                    <a:lnTo>
                      <a:pt x="2214" y="708"/>
                    </a:lnTo>
                    <a:lnTo>
                      <a:pt x="2214" y="732"/>
                    </a:lnTo>
                    <a:lnTo>
                      <a:pt x="2220" y="744"/>
                    </a:lnTo>
                    <a:lnTo>
                      <a:pt x="2226" y="750"/>
                    </a:lnTo>
                    <a:lnTo>
                      <a:pt x="2250" y="762"/>
                    </a:lnTo>
                    <a:lnTo>
                      <a:pt x="2274" y="762"/>
                    </a:lnTo>
                    <a:lnTo>
                      <a:pt x="2280" y="750"/>
                    </a:lnTo>
                    <a:lnTo>
                      <a:pt x="2280" y="738"/>
                    </a:lnTo>
                    <a:lnTo>
                      <a:pt x="2274" y="726"/>
                    </a:lnTo>
                    <a:lnTo>
                      <a:pt x="2274" y="714"/>
                    </a:lnTo>
                    <a:lnTo>
                      <a:pt x="2268" y="708"/>
                    </a:lnTo>
                    <a:lnTo>
                      <a:pt x="2268" y="702"/>
                    </a:lnTo>
                    <a:lnTo>
                      <a:pt x="2250" y="708"/>
                    </a:lnTo>
                    <a:close/>
                    <a:moveTo>
                      <a:pt x="2148" y="1104"/>
                    </a:moveTo>
                    <a:lnTo>
                      <a:pt x="2226" y="1092"/>
                    </a:lnTo>
                    <a:lnTo>
                      <a:pt x="2166" y="1074"/>
                    </a:lnTo>
                    <a:lnTo>
                      <a:pt x="2148" y="1104"/>
                    </a:lnTo>
                    <a:close/>
                    <a:moveTo>
                      <a:pt x="2544" y="750"/>
                    </a:moveTo>
                    <a:lnTo>
                      <a:pt x="2520" y="732"/>
                    </a:lnTo>
                    <a:lnTo>
                      <a:pt x="2526" y="714"/>
                    </a:lnTo>
                    <a:lnTo>
                      <a:pt x="2514" y="702"/>
                    </a:lnTo>
                    <a:lnTo>
                      <a:pt x="2508" y="690"/>
                    </a:lnTo>
                    <a:lnTo>
                      <a:pt x="2490" y="684"/>
                    </a:lnTo>
                    <a:lnTo>
                      <a:pt x="2472" y="672"/>
                    </a:lnTo>
                    <a:lnTo>
                      <a:pt x="2442" y="666"/>
                    </a:lnTo>
                    <a:lnTo>
                      <a:pt x="2424" y="666"/>
                    </a:lnTo>
                    <a:lnTo>
                      <a:pt x="2388" y="684"/>
                    </a:lnTo>
                    <a:lnTo>
                      <a:pt x="2358" y="684"/>
                    </a:lnTo>
                    <a:lnTo>
                      <a:pt x="2346" y="696"/>
                    </a:lnTo>
                    <a:lnTo>
                      <a:pt x="2340" y="708"/>
                    </a:lnTo>
                    <a:lnTo>
                      <a:pt x="2340" y="726"/>
                    </a:lnTo>
                    <a:lnTo>
                      <a:pt x="2346" y="732"/>
                    </a:lnTo>
                    <a:lnTo>
                      <a:pt x="2364" y="714"/>
                    </a:lnTo>
                    <a:lnTo>
                      <a:pt x="2364" y="726"/>
                    </a:lnTo>
                    <a:lnTo>
                      <a:pt x="2370" y="738"/>
                    </a:lnTo>
                    <a:lnTo>
                      <a:pt x="2376" y="744"/>
                    </a:lnTo>
                    <a:lnTo>
                      <a:pt x="2388" y="738"/>
                    </a:lnTo>
                    <a:lnTo>
                      <a:pt x="2394" y="732"/>
                    </a:lnTo>
                    <a:lnTo>
                      <a:pt x="2394" y="726"/>
                    </a:lnTo>
                    <a:lnTo>
                      <a:pt x="2400" y="720"/>
                    </a:lnTo>
                    <a:lnTo>
                      <a:pt x="2400" y="714"/>
                    </a:lnTo>
                    <a:lnTo>
                      <a:pt x="2406" y="726"/>
                    </a:lnTo>
                    <a:lnTo>
                      <a:pt x="2418" y="732"/>
                    </a:lnTo>
                    <a:lnTo>
                      <a:pt x="2430" y="732"/>
                    </a:lnTo>
                    <a:lnTo>
                      <a:pt x="2442" y="720"/>
                    </a:lnTo>
                    <a:lnTo>
                      <a:pt x="2454" y="714"/>
                    </a:lnTo>
                    <a:lnTo>
                      <a:pt x="2460" y="708"/>
                    </a:lnTo>
                    <a:lnTo>
                      <a:pt x="2472" y="762"/>
                    </a:lnTo>
                    <a:lnTo>
                      <a:pt x="2502" y="738"/>
                    </a:lnTo>
                    <a:lnTo>
                      <a:pt x="2538" y="774"/>
                    </a:lnTo>
                    <a:lnTo>
                      <a:pt x="2544" y="750"/>
                    </a:lnTo>
                    <a:close/>
                    <a:moveTo>
                      <a:pt x="3264" y="678"/>
                    </a:moveTo>
                    <a:lnTo>
                      <a:pt x="3222" y="648"/>
                    </a:lnTo>
                    <a:lnTo>
                      <a:pt x="3210" y="648"/>
                    </a:lnTo>
                    <a:lnTo>
                      <a:pt x="3198" y="654"/>
                    </a:lnTo>
                    <a:lnTo>
                      <a:pt x="3180" y="654"/>
                    </a:lnTo>
                    <a:lnTo>
                      <a:pt x="3162" y="648"/>
                    </a:lnTo>
                    <a:lnTo>
                      <a:pt x="3126" y="630"/>
                    </a:lnTo>
                    <a:lnTo>
                      <a:pt x="3096" y="612"/>
                    </a:lnTo>
                    <a:lnTo>
                      <a:pt x="3060" y="594"/>
                    </a:lnTo>
                    <a:lnTo>
                      <a:pt x="3042" y="582"/>
                    </a:lnTo>
                    <a:lnTo>
                      <a:pt x="3030" y="582"/>
                    </a:lnTo>
                    <a:lnTo>
                      <a:pt x="3006" y="594"/>
                    </a:lnTo>
                    <a:lnTo>
                      <a:pt x="3000" y="600"/>
                    </a:lnTo>
                    <a:lnTo>
                      <a:pt x="2988" y="606"/>
                    </a:lnTo>
                    <a:lnTo>
                      <a:pt x="3006" y="630"/>
                    </a:lnTo>
                    <a:lnTo>
                      <a:pt x="2928" y="642"/>
                    </a:lnTo>
                    <a:lnTo>
                      <a:pt x="2934" y="666"/>
                    </a:lnTo>
                    <a:lnTo>
                      <a:pt x="2928" y="678"/>
                    </a:lnTo>
                    <a:lnTo>
                      <a:pt x="2922" y="684"/>
                    </a:lnTo>
                    <a:lnTo>
                      <a:pt x="2916" y="696"/>
                    </a:lnTo>
                    <a:lnTo>
                      <a:pt x="2880" y="720"/>
                    </a:lnTo>
                    <a:lnTo>
                      <a:pt x="2862" y="726"/>
                    </a:lnTo>
                    <a:lnTo>
                      <a:pt x="2844" y="726"/>
                    </a:lnTo>
                    <a:lnTo>
                      <a:pt x="2832" y="720"/>
                    </a:lnTo>
                    <a:lnTo>
                      <a:pt x="2826" y="714"/>
                    </a:lnTo>
                    <a:lnTo>
                      <a:pt x="2820" y="702"/>
                    </a:lnTo>
                    <a:lnTo>
                      <a:pt x="2820" y="678"/>
                    </a:lnTo>
                    <a:lnTo>
                      <a:pt x="2814" y="672"/>
                    </a:lnTo>
                    <a:lnTo>
                      <a:pt x="2814" y="660"/>
                    </a:lnTo>
                    <a:lnTo>
                      <a:pt x="2808" y="666"/>
                    </a:lnTo>
                    <a:lnTo>
                      <a:pt x="2808" y="672"/>
                    </a:lnTo>
                    <a:lnTo>
                      <a:pt x="2802" y="684"/>
                    </a:lnTo>
                    <a:lnTo>
                      <a:pt x="2796" y="690"/>
                    </a:lnTo>
                    <a:lnTo>
                      <a:pt x="2796" y="696"/>
                    </a:lnTo>
                    <a:lnTo>
                      <a:pt x="2796" y="690"/>
                    </a:lnTo>
                    <a:lnTo>
                      <a:pt x="2790" y="684"/>
                    </a:lnTo>
                    <a:lnTo>
                      <a:pt x="2790" y="672"/>
                    </a:lnTo>
                    <a:lnTo>
                      <a:pt x="2784" y="660"/>
                    </a:lnTo>
                    <a:lnTo>
                      <a:pt x="2784" y="576"/>
                    </a:lnTo>
                    <a:lnTo>
                      <a:pt x="2778" y="558"/>
                    </a:lnTo>
                    <a:lnTo>
                      <a:pt x="2760" y="522"/>
                    </a:lnTo>
                    <a:lnTo>
                      <a:pt x="2724" y="522"/>
                    </a:lnTo>
                    <a:lnTo>
                      <a:pt x="2718" y="510"/>
                    </a:lnTo>
                    <a:lnTo>
                      <a:pt x="2694" y="498"/>
                    </a:lnTo>
                    <a:lnTo>
                      <a:pt x="2676" y="486"/>
                    </a:lnTo>
                    <a:lnTo>
                      <a:pt x="2652" y="486"/>
                    </a:lnTo>
                    <a:lnTo>
                      <a:pt x="2634" y="498"/>
                    </a:lnTo>
                    <a:lnTo>
                      <a:pt x="2628" y="504"/>
                    </a:lnTo>
                    <a:lnTo>
                      <a:pt x="2616" y="510"/>
                    </a:lnTo>
                    <a:lnTo>
                      <a:pt x="2610" y="522"/>
                    </a:lnTo>
                    <a:lnTo>
                      <a:pt x="2586" y="528"/>
                    </a:lnTo>
                    <a:lnTo>
                      <a:pt x="2580" y="546"/>
                    </a:lnTo>
                    <a:lnTo>
                      <a:pt x="2562" y="558"/>
                    </a:lnTo>
                    <a:lnTo>
                      <a:pt x="2562" y="540"/>
                    </a:lnTo>
                    <a:lnTo>
                      <a:pt x="2556" y="534"/>
                    </a:lnTo>
                    <a:lnTo>
                      <a:pt x="2532" y="534"/>
                    </a:lnTo>
                    <a:lnTo>
                      <a:pt x="2532" y="546"/>
                    </a:lnTo>
                    <a:lnTo>
                      <a:pt x="2544" y="570"/>
                    </a:lnTo>
                    <a:lnTo>
                      <a:pt x="2568" y="582"/>
                    </a:lnTo>
                    <a:lnTo>
                      <a:pt x="2604" y="582"/>
                    </a:lnTo>
                    <a:lnTo>
                      <a:pt x="2616" y="588"/>
                    </a:lnTo>
                    <a:lnTo>
                      <a:pt x="2622" y="594"/>
                    </a:lnTo>
                    <a:lnTo>
                      <a:pt x="2628" y="594"/>
                    </a:lnTo>
                    <a:lnTo>
                      <a:pt x="2628" y="618"/>
                    </a:lnTo>
                    <a:lnTo>
                      <a:pt x="2634" y="630"/>
                    </a:lnTo>
                    <a:lnTo>
                      <a:pt x="2640" y="636"/>
                    </a:lnTo>
                    <a:lnTo>
                      <a:pt x="2652" y="642"/>
                    </a:lnTo>
                    <a:lnTo>
                      <a:pt x="2694" y="642"/>
                    </a:lnTo>
                    <a:lnTo>
                      <a:pt x="2712" y="636"/>
                    </a:lnTo>
                    <a:lnTo>
                      <a:pt x="2754" y="636"/>
                    </a:lnTo>
                    <a:lnTo>
                      <a:pt x="2760" y="642"/>
                    </a:lnTo>
                    <a:lnTo>
                      <a:pt x="2760" y="660"/>
                    </a:lnTo>
                    <a:lnTo>
                      <a:pt x="2700" y="660"/>
                    </a:lnTo>
                    <a:lnTo>
                      <a:pt x="2688" y="666"/>
                    </a:lnTo>
                    <a:lnTo>
                      <a:pt x="2676" y="678"/>
                    </a:lnTo>
                    <a:lnTo>
                      <a:pt x="2640" y="678"/>
                    </a:lnTo>
                    <a:lnTo>
                      <a:pt x="2616" y="690"/>
                    </a:lnTo>
                    <a:lnTo>
                      <a:pt x="2616" y="696"/>
                    </a:lnTo>
                    <a:lnTo>
                      <a:pt x="2622" y="696"/>
                    </a:lnTo>
                    <a:lnTo>
                      <a:pt x="2646" y="708"/>
                    </a:lnTo>
                    <a:lnTo>
                      <a:pt x="2658" y="708"/>
                    </a:lnTo>
                    <a:lnTo>
                      <a:pt x="2676" y="726"/>
                    </a:lnTo>
                    <a:lnTo>
                      <a:pt x="2682" y="738"/>
                    </a:lnTo>
                    <a:lnTo>
                      <a:pt x="2688" y="744"/>
                    </a:lnTo>
                    <a:lnTo>
                      <a:pt x="2682" y="750"/>
                    </a:lnTo>
                    <a:lnTo>
                      <a:pt x="2676" y="762"/>
                    </a:lnTo>
                    <a:lnTo>
                      <a:pt x="2676" y="774"/>
                    </a:lnTo>
                    <a:lnTo>
                      <a:pt x="2670" y="780"/>
                    </a:lnTo>
                    <a:lnTo>
                      <a:pt x="2676" y="792"/>
                    </a:lnTo>
                    <a:lnTo>
                      <a:pt x="2682" y="798"/>
                    </a:lnTo>
                    <a:lnTo>
                      <a:pt x="2694" y="792"/>
                    </a:lnTo>
                    <a:lnTo>
                      <a:pt x="2706" y="780"/>
                    </a:lnTo>
                    <a:lnTo>
                      <a:pt x="2712" y="768"/>
                    </a:lnTo>
                    <a:lnTo>
                      <a:pt x="2718" y="762"/>
                    </a:lnTo>
                    <a:lnTo>
                      <a:pt x="2718" y="750"/>
                    </a:lnTo>
                    <a:lnTo>
                      <a:pt x="2724" y="744"/>
                    </a:lnTo>
                    <a:lnTo>
                      <a:pt x="2736" y="720"/>
                    </a:lnTo>
                    <a:lnTo>
                      <a:pt x="2742" y="714"/>
                    </a:lnTo>
                    <a:lnTo>
                      <a:pt x="2748" y="702"/>
                    </a:lnTo>
                    <a:lnTo>
                      <a:pt x="2748" y="744"/>
                    </a:lnTo>
                    <a:lnTo>
                      <a:pt x="2754" y="750"/>
                    </a:lnTo>
                    <a:lnTo>
                      <a:pt x="2766" y="756"/>
                    </a:lnTo>
                    <a:lnTo>
                      <a:pt x="2772" y="768"/>
                    </a:lnTo>
                    <a:lnTo>
                      <a:pt x="2784" y="774"/>
                    </a:lnTo>
                    <a:lnTo>
                      <a:pt x="2790" y="780"/>
                    </a:lnTo>
                    <a:lnTo>
                      <a:pt x="2814" y="780"/>
                    </a:lnTo>
                    <a:lnTo>
                      <a:pt x="2820" y="774"/>
                    </a:lnTo>
                    <a:lnTo>
                      <a:pt x="2826" y="774"/>
                    </a:lnTo>
                    <a:lnTo>
                      <a:pt x="2814" y="792"/>
                    </a:lnTo>
                    <a:lnTo>
                      <a:pt x="2844" y="822"/>
                    </a:lnTo>
                    <a:lnTo>
                      <a:pt x="2904" y="822"/>
                    </a:lnTo>
                    <a:lnTo>
                      <a:pt x="2940" y="846"/>
                    </a:lnTo>
                    <a:lnTo>
                      <a:pt x="2976" y="864"/>
                    </a:lnTo>
                    <a:lnTo>
                      <a:pt x="3006" y="876"/>
                    </a:lnTo>
                    <a:lnTo>
                      <a:pt x="3036" y="894"/>
                    </a:lnTo>
                    <a:lnTo>
                      <a:pt x="3066" y="924"/>
                    </a:lnTo>
                    <a:lnTo>
                      <a:pt x="3066" y="972"/>
                    </a:lnTo>
                    <a:lnTo>
                      <a:pt x="3090" y="996"/>
                    </a:lnTo>
                    <a:lnTo>
                      <a:pt x="3102" y="1002"/>
                    </a:lnTo>
                    <a:lnTo>
                      <a:pt x="3096" y="1002"/>
                    </a:lnTo>
                    <a:lnTo>
                      <a:pt x="3084" y="1008"/>
                    </a:lnTo>
                    <a:lnTo>
                      <a:pt x="3078" y="1014"/>
                    </a:lnTo>
                    <a:lnTo>
                      <a:pt x="3078" y="1020"/>
                    </a:lnTo>
                    <a:lnTo>
                      <a:pt x="3090" y="1032"/>
                    </a:lnTo>
                    <a:lnTo>
                      <a:pt x="3114" y="1032"/>
                    </a:lnTo>
                    <a:lnTo>
                      <a:pt x="3090" y="1044"/>
                    </a:lnTo>
                    <a:lnTo>
                      <a:pt x="3090" y="1056"/>
                    </a:lnTo>
                    <a:lnTo>
                      <a:pt x="3102" y="1062"/>
                    </a:lnTo>
                    <a:lnTo>
                      <a:pt x="3108" y="1092"/>
                    </a:lnTo>
                    <a:lnTo>
                      <a:pt x="3096" y="1122"/>
                    </a:lnTo>
                    <a:lnTo>
                      <a:pt x="3120" y="1122"/>
                    </a:lnTo>
                    <a:lnTo>
                      <a:pt x="3126" y="1116"/>
                    </a:lnTo>
                    <a:lnTo>
                      <a:pt x="3138" y="1116"/>
                    </a:lnTo>
                    <a:lnTo>
                      <a:pt x="3150" y="1110"/>
                    </a:lnTo>
                    <a:lnTo>
                      <a:pt x="3162" y="1110"/>
                    </a:lnTo>
                    <a:lnTo>
                      <a:pt x="3168" y="1104"/>
                    </a:lnTo>
                    <a:lnTo>
                      <a:pt x="3174" y="1104"/>
                    </a:lnTo>
                    <a:lnTo>
                      <a:pt x="3174" y="1134"/>
                    </a:lnTo>
                    <a:lnTo>
                      <a:pt x="3234" y="1194"/>
                    </a:lnTo>
                    <a:lnTo>
                      <a:pt x="3240" y="1194"/>
                    </a:lnTo>
                    <a:lnTo>
                      <a:pt x="3240" y="1146"/>
                    </a:lnTo>
                    <a:lnTo>
                      <a:pt x="3234" y="1122"/>
                    </a:lnTo>
                    <a:lnTo>
                      <a:pt x="3234" y="1116"/>
                    </a:lnTo>
                    <a:lnTo>
                      <a:pt x="3240" y="1110"/>
                    </a:lnTo>
                    <a:lnTo>
                      <a:pt x="3240" y="1098"/>
                    </a:lnTo>
                    <a:lnTo>
                      <a:pt x="3246" y="1086"/>
                    </a:lnTo>
                    <a:lnTo>
                      <a:pt x="3246" y="1062"/>
                    </a:lnTo>
                    <a:lnTo>
                      <a:pt x="3252" y="1050"/>
                    </a:lnTo>
                    <a:lnTo>
                      <a:pt x="3252" y="1020"/>
                    </a:lnTo>
                    <a:lnTo>
                      <a:pt x="3240" y="1020"/>
                    </a:lnTo>
                    <a:lnTo>
                      <a:pt x="3228" y="1014"/>
                    </a:lnTo>
                    <a:lnTo>
                      <a:pt x="3222" y="1008"/>
                    </a:lnTo>
                    <a:lnTo>
                      <a:pt x="3222" y="1002"/>
                    </a:lnTo>
                    <a:lnTo>
                      <a:pt x="3234" y="990"/>
                    </a:lnTo>
                    <a:lnTo>
                      <a:pt x="3246" y="984"/>
                    </a:lnTo>
                    <a:lnTo>
                      <a:pt x="3252" y="978"/>
                    </a:lnTo>
                    <a:lnTo>
                      <a:pt x="3252" y="864"/>
                    </a:lnTo>
                    <a:lnTo>
                      <a:pt x="3258" y="846"/>
                    </a:lnTo>
                    <a:lnTo>
                      <a:pt x="3258" y="708"/>
                    </a:lnTo>
                    <a:lnTo>
                      <a:pt x="3264" y="678"/>
                    </a:lnTo>
                    <a:close/>
                    <a:moveTo>
                      <a:pt x="336" y="666"/>
                    </a:moveTo>
                    <a:lnTo>
                      <a:pt x="330" y="672"/>
                    </a:lnTo>
                    <a:lnTo>
                      <a:pt x="354" y="696"/>
                    </a:lnTo>
                    <a:lnTo>
                      <a:pt x="360" y="708"/>
                    </a:lnTo>
                    <a:lnTo>
                      <a:pt x="366" y="714"/>
                    </a:lnTo>
                    <a:lnTo>
                      <a:pt x="378" y="714"/>
                    </a:lnTo>
                    <a:lnTo>
                      <a:pt x="378" y="696"/>
                    </a:lnTo>
                    <a:lnTo>
                      <a:pt x="366" y="690"/>
                    </a:lnTo>
                    <a:lnTo>
                      <a:pt x="360" y="678"/>
                    </a:lnTo>
                    <a:lnTo>
                      <a:pt x="348" y="672"/>
                    </a:lnTo>
                    <a:lnTo>
                      <a:pt x="342" y="666"/>
                    </a:lnTo>
                    <a:lnTo>
                      <a:pt x="336" y="666"/>
                    </a:lnTo>
                    <a:close/>
                    <a:moveTo>
                      <a:pt x="2526" y="1104"/>
                    </a:moveTo>
                    <a:lnTo>
                      <a:pt x="2544" y="1116"/>
                    </a:lnTo>
                    <a:lnTo>
                      <a:pt x="2574" y="1092"/>
                    </a:lnTo>
                    <a:lnTo>
                      <a:pt x="2592" y="1092"/>
                    </a:lnTo>
                    <a:lnTo>
                      <a:pt x="2604" y="1080"/>
                    </a:lnTo>
                    <a:lnTo>
                      <a:pt x="2604" y="1062"/>
                    </a:lnTo>
                    <a:lnTo>
                      <a:pt x="2592" y="1056"/>
                    </a:lnTo>
                    <a:lnTo>
                      <a:pt x="2586" y="1056"/>
                    </a:lnTo>
                    <a:lnTo>
                      <a:pt x="2574" y="1062"/>
                    </a:lnTo>
                    <a:lnTo>
                      <a:pt x="2556" y="1068"/>
                    </a:lnTo>
                    <a:lnTo>
                      <a:pt x="2526" y="1098"/>
                    </a:lnTo>
                    <a:lnTo>
                      <a:pt x="2526" y="1104"/>
                    </a:lnTo>
                    <a:close/>
                    <a:moveTo>
                      <a:pt x="3096" y="1068"/>
                    </a:moveTo>
                    <a:lnTo>
                      <a:pt x="3090" y="1068"/>
                    </a:lnTo>
                    <a:lnTo>
                      <a:pt x="3090" y="1062"/>
                    </a:lnTo>
                    <a:lnTo>
                      <a:pt x="3084" y="1062"/>
                    </a:lnTo>
                    <a:lnTo>
                      <a:pt x="3078" y="1056"/>
                    </a:lnTo>
                    <a:lnTo>
                      <a:pt x="3066" y="1056"/>
                    </a:lnTo>
                    <a:lnTo>
                      <a:pt x="3048" y="1062"/>
                    </a:lnTo>
                    <a:lnTo>
                      <a:pt x="3024" y="1086"/>
                    </a:lnTo>
                    <a:lnTo>
                      <a:pt x="3012" y="1122"/>
                    </a:lnTo>
                    <a:lnTo>
                      <a:pt x="3012" y="1134"/>
                    </a:lnTo>
                    <a:lnTo>
                      <a:pt x="3072" y="1128"/>
                    </a:lnTo>
                    <a:lnTo>
                      <a:pt x="3084" y="1128"/>
                    </a:lnTo>
                    <a:lnTo>
                      <a:pt x="3090" y="1122"/>
                    </a:lnTo>
                    <a:lnTo>
                      <a:pt x="3102" y="1092"/>
                    </a:lnTo>
                    <a:lnTo>
                      <a:pt x="3096" y="1068"/>
                    </a:lnTo>
                    <a:close/>
                    <a:moveTo>
                      <a:pt x="2778" y="942"/>
                    </a:moveTo>
                    <a:lnTo>
                      <a:pt x="2766" y="960"/>
                    </a:lnTo>
                    <a:lnTo>
                      <a:pt x="2766" y="1014"/>
                    </a:lnTo>
                    <a:lnTo>
                      <a:pt x="2784" y="1014"/>
                    </a:lnTo>
                    <a:lnTo>
                      <a:pt x="2778" y="996"/>
                    </a:lnTo>
                    <a:lnTo>
                      <a:pt x="2790" y="990"/>
                    </a:lnTo>
                    <a:lnTo>
                      <a:pt x="2790" y="972"/>
                    </a:lnTo>
                    <a:lnTo>
                      <a:pt x="2778" y="972"/>
                    </a:lnTo>
                    <a:lnTo>
                      <a:pt x="2796" y="936"/>
                    </a:lnTo>
                    <a:lnTo>
                      <a:pt x="2814" y="906"/>
                    </a:lnTo>
                    <a:lnTo>
                      <a:pt x="2784" y="912"/>
                    </a:lnTo>
                    <a:lnTo>
                      <a:pt x="2778" y="942"/>
                    </a:lnTo>
                    <a:close/>
                    <a:moveTo>
                      <a:pt x="2136" y="600"/>
                    </a:moveTo>
                    <a:lnTo>
                      <a:pt x="2124" y="594"/>
                    </a:lnTo>
                    <a:lnTo>
                      <a:pt x="2118" y="594"/>
                    </a:lnTo>
                    <a:lnTo>
                      <a:pt x="2106" y="588"/>
                    </a:lnTo>
                    <a:lnTo>
                      <a:pt x="2088" y="588"/>
                    </a:lnTo>
                    <a:lnTo>
                      <a:pt x="2082" y="594"/>
                    </a:lnTo>
                    <a:lnTo>
                      <a:pt x="2082" y="600"/>
                    </a:lnTo>
                    <a:lnTo>
                      <a:pt x="2076" y="606"/>
                    </a:lnTo>
                    <a:lnTo>
                      <a:pt x="2082" y="612"/>
                    </a:lnTo>
                    <a:lnTo>
                      <a:pt x="2094" y="618"/>
                    </a:lnTo>
                    <a:lnTo>
                      <a:pt x="2136" y="618"/>
                    </a:lnTo>
                    <a:lnTo>
                      <a:pt x="2214" y="606"/>
                    </a:lnTo>
                    <a:lnTo>
                      <a:pt x="2136" y="600"/>
                    </a:lnTo>
                    <a:close/>
                    <a:moveTo>
                      <a:pt x="1308" y="1038"/>
                    </a:moveTo>
                    <a:lnTo>
                      <a:pt x="1368" y="1002"/>
                    </a:lnTo>
                    <a:lnTo>
                      <a:pt x="1362" y="990"/>
                    </a:lnTo>
                    <a:lnTo>
                      <a:pt x="1350" y="990"/>
                    </a:lnTo>
                    <a:lnTo>
                      <a:pt x="1332" y="996"/>
                    </a:lnTo>
                    <a:lnTo>
                      <a:pt x="1320" y="996"/>
                    </a:lnTo>
                    <a:lnTo>
                      <a:pt x="1302" y="1002"/>
                    </a:lnTo>
                    <a:lnTo>
                      <a:pt x="1290" y="1008"/>
                    </a:lnTo>
                    <a:lnTo>
                      <a:pt x="1284" y="1014"/>
                    </a:lnTo>
                    <a:lnTo>
                      <a:pt x="1284" y="1032"/>
                    </a:lnTo>
                    <a:lnTo>
                      <a:pt x="1290" y="1038"/>
                    </a:lnTo>
                    <a:lnTo>
                      <a:pt x="1308" y="1038"/>
                    </a:lnTo>
                    <a:close/>
                    <a:moveTo>
                      <a:pt x="1428" y="1116"/>
                    </a:moveTo>
                    <a:lnTo>
                      <a:pt x="1392" y="1116"/>
                    </a:lnTo>
                    <a:lnTo>
                      <a:pt x="1386" y="1146"/>
                    </a:lnTo>
                    <a:lnTo>
                      <a:pt x="1386" y="1152"/>
                    </a:lnTo>
                    <a:lnTo>
                      <a:pt x="1404" y="1170"/>
                    </a:lnTo>
                    <a:lnTo>
                      <a:pt x="1416" y="1176"/>
                    </a:lnTo>
                    <a:lnTo>
                      <a:pt x="1428" y="1164"/>
                    </a:lnTo>
                    <a:lnTo>
                      <a:pt x="1440" y="1140"/>
                    </a:lnTo>
                    <a:lnTo>
                      <a:pt x="1440" y="1128"/>
                    </a:lnTo>
                    <a:lnTo>
                      <a:pt x="1428" y="1116"/>
                    </a:lnTo>
                    <a:close/>
                    <a:moveTo>
                      <a:pt x="708" y="930"/>
                    </a:moveTo>
                    <a:lnTo>
                      <a:pt x="714" y="924"/>
                    </a:lnTo>
                    <a:lnTo>
                      <a:pt x="714" y="900"/>
                    </a:lnTo>
                    <a:lnTo>
                      <a:pt x="744" y="924"/>
                    </a:lnTo>
                    <a:lnTo>
                      <a:pt x="744" y="918"/>
                    </a:lnTo>
                    <a:lnTo>
                      <a:pt x="750" y="912"/>
                    </a:lnTo>
                    <a:lnTo>
                      <a:pt x="750" y="900"/>
                    </a:lnTo>
                    <a:lnTo>
                      <a:pt x="756" y="882"/>
                    </a:lnTo>
                    <a:lnTo>
                      <a:pt x="756" y="840"/>
                    </a:lnTo>
                    <a:lnTo>
                      <a:pt x="762" y="822"/>
                    </a:lnTo>
                    <a:lnTo>
                      <a:pt x="762" y="810"/>
                    </a:lnTo>
                    <a:lnTo>
                      <a:pt x="768" y="792"/>
                    </a:lnTo>
                    <a:lnTo>
                      <a:pt x="768" y="780"/>
                    </a:lnTo>
                    <a:lnTo>
                      <a:pt x="762" y="774"/>
                    </a:lnTo>
                    <a:lnTo>
                      <a:pt x="756" y="762"/>
                    </a:lnTo>
                    <a:lnTo>
                      <a:pt x="756" y="750"/>
                    </a:lnTo>
                    <a:lnTo>
                      <a:pt x="768" y="726"/>
                    </a:lnTo>
                    <a:lnTo>
                      <a:pt x="774" y="720"/>
                    </a:lnTo>
                    <a:lnTo>
                      <a:pt x="774" y="714"/>
                    </a:lnTo>
                    <a:lnTo>
                      <a:pt x="756" y="696"/>
                    </a:lnTo>
                    <a:lnTo>
                      <a:pt x="744" y="654"/>
                    </a:lnTo>
                    <a:lnTo>
                      <a:pt x="702" y="654"/>
                    </a:lnTo>
                    <a:lnTo>
                      <a:pt x="702" y="618"/>
                    </a:lnTo>
                    <a:lnTo>
                      <a:pt x="666" y="618"/>
                    </a:lnTo>
                    <a:lnTo>
                      <a:pt x="660" y="546"/>
                    </a:lnTo>
                    <a:lnTo>
                      <a:pt x="606" y="546"/>
                    </a:lnTo>
                    <a:lnTo>
                      <a:pt x="594" y="534"/>
                    </a:lnTo>
                    <a:lnTo>
                      <a:pt x="594" y="504"/>
                    </a:lnTo>
                    <a:lnTo>
                      <a:pt x="600" y="498"/>
                    </a:lnTo>
                    <a:lnTo>
                      <a:pt x="606" y="486"/>
                    </a:lnTo>
                    <a:lnTo>
                      <a:pt x="582" y="486"/>
                    </a:lnTo>
                    <a:lnTo>
                      <a:pt x="600" y="468"/>
                    </a:lnTo>
                    <a:lnTo>
                      <a:pt x="606" y="456"/>
                    </a:lnTo>
                    <a:lnTo>
                      <a:pt x="612" y="450"/>
                    </a:lnTo>
                    <a:lnTo>
                      <a:pt x="612" y="438"/>
                    </a:lnTo>
                    <a:lnTo>
                      <a:pt x="600" y="426"/>
                    </a:lnTo>
                    <a:lnTo>
                      <a:pt x="588" y="432"/>
                    </a:lnTo>
                    <a:lnTo>
                      <a:pt x="570" y="432"/>
                    </a:lnTo>
                    <a:lnTo>
                      <a:pt x="552" y="438"/>
                    </a:lnTo>
                    <a:lnTo>
                      <a:pt x="540" y="438"/>
                    </a:lnTo>
                    <a:lnTo>
                      <a:pt x="534" y="444"/>
                    </a:lnTo>
                    <a:lnTo>
                      <a:pt x="528" y="444"/>
                    </a:lnTo>
                    <a:lnTo>
                      <a:pt x="534" y="438"/>
                    </a:lnTo>
                    <a:lnTo>
                      <a:pt x="546" y="432"/>
                    </a:lnTo>
                    <a:lnTo>
                      <a:pt x="552" y="420"/>
                    </a:lnTo>
                    <a:lnTo>
                      <a:pt x="558" y="414"/>
                    </a:lnTo>
                    <a:lnTo>
                      <a:pt x="558" y="402"/>
                    </a:lnTo>
                    <a:lnTo>
                      <a:pt x="546" y="396"/>
                    </a:lnTo>
                    <a:lnTo>
                      <a:pt x="534" y="396"/>
                    </a:lnTo>
                    <a:lnTo>
                      <a:pt x="522" y="390"/>
                    </a:lnTo>
                    <a:lnTo>
                      <a:pt x="510" y="390"/>
                    </a:lnTo>
                    <a:lnTo>
                      <a:pt x="516" y="384"/>
                    </a:lnTo>
                    <a:lnTo>
                      <a:pt x="516" y="378"/>
                    </a:lnTo>
                    <a:lnTo>
                      <a:pt x="504" y="354"/>
                    </a:lnTo>
                    <a:lnTo>
                      <a:pt x="492" y="342"/>
                    </a:lnTo>
                    <a:lnTo>
                      <a:pt x="480" y="336"/>
                    </a:lnTo>
                    <a:lnTo>
                      <a:pt x="462" y="330"/>
                    </a:lnTo>
                    <a:lnTo>
                      <a:pt x="456" y="324"/>
                    </a:lnTo>
                    <a:lnTo>
                      <a:pt x="450" y="324"/>
                    </a:lnTo>
                    <a:lnTo>
                      <a:pt x="450" y="318"/>
                    </a:lnTo>
                    <a:lnTo>
                      <a:pt x="444" y="312"/>
                    </a:lnTo>
                    <a:lnTo>
                      <a:pt x="438" y="300"/>
                    </a:lnTo>
                    <a:lnTo>
                      <a:pt x="438" y="288"/>
                    </a:lnTo>
                    <a:lnTo>
                      <a:pt x="426" y="276"/>
                    </a:lnTo>
                    <a:lnTo>
                      <a:pt x="414" y="276"/>
                    </a:lnTo>
                    <a:lnTo>
                      <a:pt x="408" y="282"/>
                    </a:lnTo>
                    <a:lnTo>
                      <a:pt x="414" y="306"/>
                    </a:lnTo>
                    <a:lnTo>
                      <a:pt x="408" y="300"/>
                    </a:lnTo>
                    <a:lnTo>
                      <a:pt x="396" y="294"/>
                    </a:lnTo>
                    <a:lnTo>
                      <a:pt x="360" y="258"/>
                    </a:lnTo>
                    <a:lnTo>
                      <a:pt x="360" y="246"/>
                    </a:lnTo>
                    <a:lnTo>
                      <a:pt x="354" y="240"/>
                    </a:lnTo>
                    <a:lnTo>
                      <a:pt x="348" y="228"/>
                    </a:lnTo>
                    <a:lnTo>
                      <a:pt x="342" y="222"/>
                    </a:lnTo>
                    <a:lnTo>
                      <a:pt x="342" y="216"/>
                    </a:lnTo>
                    <a:lnTo>
                      <a:pt x="330" y="210"/>
                    </a:lnTo>
                    <a:lnTo>
                      <a:pt x="312" y="192"/>
                    </a:lnTo>
                    <a:lnTo>
                      <a:pt x="294" y="186"/>
                    </a:lnTo>
                    <a:lnTo>
                      <a:pt x="288" y="174"/>
                    </a:lnTo>
                    <a:lnTo>
                      <a:pt x="276" y="168"/>
                    </a:lnTo>
                    <a:lnTo>
                      <a:pt x="264" y="156"/>
                    </a:lnTo>
                    <a:lnTo>
                      <a:pt x="252" y="150"/>
                    </a:lnTo>
                    <a:lnTo>
                      <a:pt x="240" y="138"/>
                    </a:lnTo>
                    <a:lnTo>
                      <a:pt x="234" y="126"/>
                    </a:lnTo>
                    <a:lnTo>
                      <a:pt x="222" y="120"/>
                    </a:lnTo>
                    <a:lnTo>
                      <a:pt x="222" y="102"/>
                    </a:lnTo>
                    <a:lnTo>
                      <a:pt x="204" y="84"/>
                    </a:lnTo>
                    <a:lnTo>
                      <a:pt x="198" y="72"/>
                    </a:lnTo>
                    <a:lnTo>
                      <a:pt x="168" y="42"/>
                    </a:lnTo>
                    <a:lnTo>
                      <a:pt x="150" y="42"/>
                    </a:lnTo>
                    <a:lnTo>
                      <a:pt x="66" y="36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8" y="78"/>
                    </a:lnTo>
                    <a:lnTo>
                      <a:pt x="66" y="126"/>
                    </a:lnTo>
                    <a:lnTo>
                      <a:pt x="96" y="150"/>
                    </a:lnTo>
                    <a:lnTo>
                      <a:pt x="126" y="180"/>
                    </a:lnTo>
                    <a:lnTo>
                      <a:pt x="162" y="234"/>
                    </a:lnTo>
                    <a:lnTo>
                      <a:pt x="174" y="228"/>
                    </a:lnTo>
                    <a:lnTo>
                      <a:pt x="174" y="252"/>
                    </a:lnTo>
                    <a:lnTo>
                      <a:pt x="180" y="264"/>
                    </a:lnTo>
                    <a:lnTo>
                      <a:pt x="186" y="270"/>
                    </a:lnTo>
                    <a:lnTo>
                      <a:pt x="198" y="276"/>
                    </a:lnTo>
                    <a:lnTo>
                      <a:pt x="216" y="288"/>
                    </a:lnTo>
                    <a:lnTo>
                      <a:pt x="228" y="300"/>
                    </a:lnTo>
                    <a:lnTo>
                      <a:pt x="246" y="312"/>
                    </a:lnTo>
                    <a:lnTo>
                      <a:pt x="258" y="324"/>
                    </a:lnTo>
                    <a:lnTo>
                      <a:pt x="264" y="336"/>
                    </a:lnTo>
                    <a:lnTo>
                      <a:pt x="276" y="372"/>
                    </a:lnTo>
                    <a:lnTo>
                      <a:pt x="276" y="384"/>
                    </a:lnTo>
                    <a:lnTo>
                      <a:pt x="282" y="390"/>
                    </a:lnTo>
                    <a:lnTo>
                      <a:pt x="282" y="426"/>
                    </a:lnTo>
                    <a:lnTo>
                      <a:pt x="288" y="438"/>
                    </a:lnTo>
                    <a:lnTo>
                      <a:pt x="288" y="444"/>
                    </a:lnTo>
                    <a:lnTo>
                      <a:pt x="294" y="450"/>
                    </a:lnTo>
                    <a:lnTo>
                      <a:pt x="300" y="450"/>
                    </a:lnTo>
                    <a:lnTo>
                      <a:pt x="312" y="444"/>
                    </a:lnTo>
                    <a:lnTo>
                      <a:pt x="324" y="444"/>
                    </a:lnTo>
                    <a:lnTo>
                      <a:pt x="324" y="450"/>
                    </a:lnTo>
                    <a:lnTo>
                      <a:pt x="330" y="462"/>
                    </a:lnTo>
                    <a:lnTo>
                      <a:pt x="330" y="474"/>
                    </a:lnTo>
                    <a:lnTo>
                      <a:pt x="336" y="480"/>
                    </a:lnTo>
                    <a:lnTo>
                      <a:pt x="336" y="486"/>
                    </a:lnTo>
                    <a:lnTo>
                      <a:pt x="378" y="522"/>
                    </a:lnTo>
                    <a:lnTo>
                      <a:pt x="372" y="546"/>
                    </a:lnTo>
                    <a:lnTo>
                      <a:pt x="408" y="606"/>
                    </a:lnTo>
                    <a:lnTo>
                      <a:pt x="402" y="618"/>
                    </a:lnTo>
                    <a:lnTo>
                      <a:pt x="402" y="636"/>
                    </a:lnTo>
                    <a:lnTo>
                      <a:pt x="408" y="648"/>
                    </a:lnTo>
                    <a:lnTo>
                      <a:pt x="438" y="678"/>
                    </a:lnTo>
                    <a:lnTo>
                      <a:pt x="438" y="684"/>
                    </a:lnTo>
                    <a:lnTo>
                      <a:pt x="444" y="690"/>
                    </a:lnTo>
                    <a:lnTo>
                      <a:pt x="462" y="726"/>
                    </a:lnTo>
                    <a:lnTo>
                      <a:pt x="498" y="744"/>
                    </a:lnTo>
                    <a:lnTo>
                      <a:pt x="504" y="750"/>
                    </a:lnTo>
                    <a:lnTo>
                      <a:pt x="510" y="750"/>
                    </a:lnTo>
                    <a:lnTo>
                      <a:pt x="510" y="786"/>
                    </a:lnTo>
                    <a:lnTo>
                      <a:pt x="522" y="792"/>
                    </a:lnTo>
                    <a:lnTo>
                      <a:pt x="528" y="804"/>
                    </a:lnTo>
                    <a:lnTo>
                      <a:pt x="540" y="810"/>
                    </a:lnTo>
                    <a:lnTo>
                      <a:pt x="564" y="834"/>
                    </a:lnTo>
                    <a:lnTo>
                      <a:pt x="576" y="840"/>
                    </a:lnTo>
                    <a:lnTo>
                      <a:pt x="594" y="858"/>
                    </a:lnTo>
                    <a:lnTo>
                      <a:pt x="600" y="858"/>
                    </a:lnTo>
                    <a:lnTo>
                      <a:pt x="606" y="864"/>
                    </a:lnTo>
                    <a:lnTo>
                      <a:pt x="612" y="864"/>
                    </a:lnTo>
                    <a:lnTo>
                      <a:pt x="612" y="870"/>
                    </a:lnTo>
                    <a:lnTo>
                      <a:pt x="618" y="876"/>
                    </a:lnTo>
                    <a:lnTo>
                      <a:pt x="630" y="900"/>
                    </a:lnTo>
                    <a:lnTo>
                      <a:pt x="642" y="912"/>
                    </a:lnTo>
                    <a:lnTo>
                      <a:pt x="654" y="936"/>
                    </a:lnTo>
                    <a:lnTo>
                      <a:pt x="660" y="942"/>
                    </a:lnTo>
                    <a:lnTo>
                      <a:pt x="660" y="906"/>
                    </a:lnTo>
                    <a:lnTo>
                      <a:pt x="672" y="906"/>
                    </a:lnTo>
                    <a:lnTo>
                      <a:pt x="684" y="918"/>
                    </a:lnTo>
                    <a:lnTo>
                      <a:pt x="696" y="924"/>
                    </a:lnTo>
                    <a:lnTo>
                      <a:pt x="702" y="930"/>
                    </a:lnTo>
                    <a:lnTo>
                      <a:pt x="708" y="930"/>
                    </a:lnTo>
                    <a:close/>
                    <a:moveTo>
                      <a:pt x="2118" y="1194"/>
                    </a:moveTo>
                    <a:lnTo>
                      <a:pt x="2106" y="1176"/>
                    </a:lnTo>
                    <a:lnTo>
                      <a:pt x="2088" y="1176"/>
                    </a:lnTo>
                    <a:lnTo>
                      <a:pt x="2064" y="1200"/>
                    </a:lnTo>
                    <a:lnTo>
                      <a:pt x="2064" y="1212"/>
                    </a:lnTo>
                    <a:lnTo>
                      <a:pt x="2052" y="1212"/>
                    </a:lnTo>
                    <a:lnTo>
                      <a:pt x="2040" y="1218"/>
                    </a:lnTo>
                    <a:lnTo>
                      <a:pt x="2010" y="1248"/>
                    </a:lnTo>
                    <a:lnTo>
                      <a:pt x="1998" y="1272"/>
                    </a:lnTo>
                    <a:lnTo>
                      <a:pt x="1992" y="1278"/>
                    </a:lnTo>
                    <a:lnTo>
                      <a:pt x="1992" y="1290"/>
                    </a:lnTo>
                    <a:lnTo>
                      <a:pt x="2004" y="1302"/>
                    </a:lnTo>
                    <a:lnTo>
                      <a:pt x="2022" y="1302"/>
                    </a:lnTo>
                    <a:lnTo>
                      <a:pt x="2052" y="1284"/>
                    </a:lnTo>
                    <a:lnTo>
                      <a:pt x="2082" y="1260"/>
                    </a:lnTo>
                    <a:lnTo>
                      <a:pt x="2106" y="1242"/>
                    </a:lnTo>
                    <a:lnTo>
                      <a:pt x="2100" y="1236"/>
                    </a:lnTo>
                    <a:lnTo>
                      <a:pt x="2100" y="1224"/>
                    </a:lnTo>
                    <a:lnTo>
                      <a:pt x="2112" y="1200"/>
                    </a:lnTo>
                    <a:lnTo>
                      <a:pt x="2118" y="1194"/>
                    </a:lnTo>
                    <a:close/>
                    <a:moveTo>
                      <a:pt x="1374" y="1128"/>
                    </a:moveTo>
                    <a:lnTo>
                      <a:pt x="1374" y="1116"/>
                    </a:lnTo>
                    <a:lnTo>
                      <a:pt x="1368" y="1110"/>
                    </a:lnTo>
                    <a:lnTo>
                      <a:pt x="1344" y="1098"/>
                    </a:lnTo>
                    <a:lnTo>
                      <a:pt x="1332" y="1098"/>
                    </a:lnTo>
                    <a:lnTo>
                      <a:pt x="1320" y="1092"/>
                    </a:lnTo>
                    <a:lnTo>
                      <a:pt x="1314" y="1092"/>
                    </a:lnTo>
                    <a:lnTo>
                      <a:pt x="1302" y="1098"/>
                    </a:lnTo>
                    <a:lnTo>
                      <a:pt x="1296" y="1104"/>
                    </a:lnTo>
                    <a:lnTo>
                      <a:pt x="1296" y="1116"/>
                    </a:lnTo>
                    <a:lnTo>
                      <a:pt x="1290" y="1122"/>
                    </a:lnTo>
                    <a:lnTo>
                      <a:pt x="1290" y="1134"/>
                    </a:lnTo>
                    <a:lnTo>
                      <a:pt x="1254" y="1104"/>
                    </a:lnTo>
                    <a:lnTo>
                      <a:pt x="1260" y="1092"/>
                    </a:lnTo>
                    <a:lnTo>
                      <a:pt x="1260" y="1080"/>
                    </a:lnTo>
                    <a:lnTo>
                      <a:pt x="1266" y="1068"/>
                    </a:lnTo>
                    <a:lnTo>
                      <a:pt x="1266" y="1050"/>
                    </a:lnTo>
                    <a:lnTo>
                      <a:pt x="1260" y="1038"/>
                    </a:lnTo>
                    <a:lnTo>
                      <a:pt x="1254" y="1032"/>
                    </a:lnTo>
                    <a:lnTo>
                      <a:pt x="1242" y="1026"/>
                    </a:lnTo>
                    <a:lnTo>
                      <a:pt x="1188" y="1026"/>
                    </a:lnTo>
                    <a:lnTo>
                      <a:pt x="1158" y="1008"/>
                    </a:lnTo>
                    <a:lnTo>
                      <a:pt x="1158" y="984"/>
                    </a:lnTo>
                    <a:lnTo>
                      <a:pt x="1116" y="984"/>
                    </a:lnTo>
                    <a:lnTo>
                      <a:pt x="1116" y="996"/>
                    </a:lnTo>
                    <a:lnTo>
                      <a:pt x="1110" y="1008"/>
                    </a:lnTo>
                    <a:lnTo>
                      <a:pt x="1110" y="1026"/>
                    </a:lnTo>
                    <a:lnTo>
                      <a:pt x="1086" y="1026"/>
                    </a:lnTo>
                    <a:lnTo>
                      <a:pt x="1074" y="1020"/>
                    </a:lnTo>
                    <a:lnTo>
                      <a:pt x="1056" y="1014"/>
                    </a:lnTo>
                    <a:lnTo>
                      <a:pt x="1044" y="1014"/>
                    </a:lnTo>
                    <a:lnTo>
                      <a:pt x="1032" y="1008"/>
                    </a:lnTo>
                    <a:lnTo>
                      <a:pt x="966" y="1008"/>
                    </a:lnTo>
                    <a:lnTo>
                      <a:pt x="960" y="996"/>
                    </a:lnTo>
                    <a:lnTo>
                      <a:pt x="948" y="990"/>
                    </a:lnTo>
                    <a:lnTo>
                      <a:pt x="942" y="978"/>
                    </a:lnTo>
                    <a:lnTo>
                      <a:pt x="918" y="954"/>
                    </a:lnTo>
                    <a:lnTo>
                      <a:pt x="900" y="954"/>
                    </a:lnTo>
                    <a:lnTo>
                      <a:pt x="888" y="960"/>
                    </a:lnTo>
                    <a:lnTo>
                      <a:pt x="876" y="954"/>
                    </a:lnTo>
                    <a:lnTo>
                      <a:pt x="870" y="948"/>
                    </a:lnTo>
                    <a:lnTo>
                      <a:pt x="858" y="942"/>
                    </a:lnTo>
                    <a:lnTo>
                      <a:pt x="846" y="942"/>
                    </a:lnTo>
                    <a:lnTo>
                      <a:pt x="840" y="936"/>
                    </a:lnTo>
                    <a:lnTo>
                      <a:pt x="822" y="936"/>
                    </a:lnTo>
                    <a:lnTo>
                      <a:pt x="810" y="930"/>
                    </a:lnTo>
                    <a:lnTo>
                      <a:pt x="792" y="930"/>
                    </a:lnTo>
                    <a:lnTo>
                      <a:pt x="786" y="924"/>
                    </a:lnTo>
                    <a:lnTo>
                      <a:pt x="762" y="924"/>
                    </a:lnTo>
                    <a:lnTo>
                      <a:pt x="750" y="930"/>
                    </a:lnTo>
                    <a:lnTo>
                      <a:pt x="738" y="954"/>
                    </a:lnTo>
                    <a:lnTo>
                      <a:pt x="738" y="966"/>
                    </a:lnTo>
                    <a:lnTo>
                      <a:pt x="732" y="978"/>
                    </a:lnTo>
                    <a:lnTo>
                      <a:pt x="720" y="990"/>
                    </a:lnTo>
                    <a:lnTo>
                      <a:pt x="714" y="990"/>
                    </a:lnTo>
                    <a:lnTo>
                      <a:pt x="702" y="1002"/>
                    </a:lnTo>
                    <a:lnTo>
                      <a:pt x="702" y="1014"/>
                    </a:lnTo>
                    <a:lnTo>
                      <a:pt x="738" y="1008"/>
                    </a:lnTo>
                    <a:lnTo>
                      <a:pt x="786" y="1008"/>
                    </a:lnTo>
                    <a:lnTo>
                      <a:pt x="780" y="1014"/>
                    </a:lnTo>
                    <a:lnTo>
                      <a:pt x="768" y="1020"/>
                    </a:lnTo>
                    <a:lnTo>
                      <a:pt x="762" y="1032"/>
                    </a:lnTo>
                    <a:lnTo>
                      <a:pt x="762" y="1044"/>
                    </a:lnTo>
                    <a:lnTo>
                      <a:pt x="774" y="1050"/>
                    </a:lnTo>
                    <a:lnTo>
                      <a:pt x="780" y="1050"/>
                    </a:lnTo>
                    <a:lnTo>
                      <a:pt x="798" y="1044"/>
                    </a:lnTo>
                    <a:lnTo>
                      <a:pt x="810" y="1044"/>
                    </a:lnTo>
                    <a:lnTo>
                      <a:pt x="816" y="1038"/>
                    </a:lnTo>
                    <a:lnTo>
                      <a:pt x="828" y="1032"/>
                    </a:lnTo>
                    <a:lnTo>
                      <a:pt x="840" y="1038"/>
                    </a:lnTo>
                    <a:lnTo>
                      <a:pt x="870" y="1056"/>
                    </a:lnTo>
                    <a:lnTo>
                      <a:pt x="900" y="1068"/>
                    </a:lnTo>
                    <a:lnTo>
                      <a:pt x="924" y="1080"/>
                    </a:lnTo>
                    <a:lnTo>
                      <a:pt x="960" y="1086"/>
                    </a:lnTo>
                    <a:lnTo>
                      <a:pt x="1014" y="1092"/>
                    </a:lnTo>
                    <a:lnTo>
                      <a:pt x="1062" y="1092"/>
                    </a:lnTo>
                    <a:lnTo>
                      <a:pt x="1080" y="1110"/>
                    </a:lnTo>
                    <a:lnTo>
                      <a:pt x="1086" y="1122"/>
                    </a:lnTo>
                    <a:lnTo>
                      <a:pt x="1098" y="1128"/>
                    </a:lnTo>
                    <a:lnTo>
                      <a:pt x="1110" y="1140"/>
                    </a:lnTo>
                    <a:lnTo>
                      <a:pt x="1128" y="1146"/>
                    </a:lnTo>
                    <a:lnTo>
                      <a:pt x="1152" y="1152"/>
                    </a:lnTo>
                    <a:lnTo>
                      <a:pt x="1170" y="1152"/>
                    </a:lnTo>
                    <a:lnTo>
                      <a:pt x="1182" y="1158"/>
                    </a:lnTo>
                    <a:lnTo>
                      <a:pt x="1248" y="1158"/>
                    </a:lnTo>
                    <a:lnTo>
                      <a:pt x="1260" y="1164"/>
                    </a:lnTo>
                    <a:lnTo>
                      <a:pt x="1278" y="1170"/>
                    </a:lnTo>
                    <a:lnTo>
                      <a:pt x="1290" y="1182"/>
                    </a:lnTo>
                    <a:lnTo>
                      <a:pt x="1302" y="1188"/>
                    </a:lnTo>
                    <a:lnTo>
                      <a:pt x="1320" y="1206"/>
                    </a:lnTo>
                    <a:lnTo>
                      <a:pt x="1338" y="1206"/>
                    </a:lnTo>
                    <a:lnTo>
                      <a:pt x="1350" y="1200"/>
                    </a:lnTo>
                    <a:lnTo>
                      <a:pt x="1356" y="1206"/>
                    </a:lnTo>
                    <a:lnTo>
                      <a:pt x="1374" y="1206"/>
                    </a:lnTo>
                    <a:lnTo>
                      <a:pt x="1374" y="1194"/>
                    </a:lnTo>
                    <a:lnTo>
                      <a:pt x="1368" y="1182"/>
                    </a:lnTo>
                    <a:lnTo>
                      <a:pt x="1362" y="1176"/>
                    </a:lnTo>
                    <a:lnTo>
                      <a:pt x="1356" y="1164"/>
                    </a:lnTo>
                    <a:lnTo>
                      <a:pt x="1374" y="1146"/>
                    </a:lnTo>
                    <a:lnTo>
                      <a:pt x="1374" y="1128"/>
                    </a:lnTo>
                    <a:close/>
                    <a:moveTo>
                      <a:pt x="1500" y="726"/>
                    </a:moveTo>
                    <a:lnTo>
                      <a:pt x="1542" y="684"/>
                    </a:lnTo>
                    <a:lnTo>
                      <a:pt x="1548" y="672"/>
                    </a:lnTo>
                    <a:lnTo>
                      <a:pt x="1554" y="654"/>
                    </a:lnTo>
                    <a:lnTo>
                      <a:pt x="1560" y="642"/>
                    </a:lnTo>
                    <a:lnTo>
                      <a:pt x="1566" y="624"/>
                    </a:lnTo>
                    <a:lnTo>
                      <a:pt x="1566" y="612"/>
                    </a:lnTo>
                    <a:lnTo>
                      <a:pt x="1572" y="606"/>
                    </a:lnTo>
                    <a:lnTo>
                      <a:pt x="1572" y="600"/>
                    </a:lnTo>
                    <a:lnTo>
                      <a:pt x="1566" y="600"/>
                    </a:lnTo>
                    <a:lnTo>
                      <a:pt x="1554" y="594"/>
                    </a:lnTo>
                    <a:lnTo>
                      <a:pt x="1542" y="582"/>
                    </a:lnTo>
                    <a:lnTo>
                      <a:pt x="1542" y="564"/>
                    </a:lnTo>
                    <a:lnTo>
                      <a:pt x="1554" y="516"/>
                    </a:lnTo>
                    <a:lnTo>
                      <a:pt x="1590" y="498"/>
                    </a:lnTo>
                    <a:lnTo>
                      <a:pt x="1626" y="498"/>
                    </a:lnTo>
                    <a:lnTo>
                      <a:pt x="1632" y="486"/>
                    </a:lnTo>
                    <a:lnTo>
                      <a:pt x="1638" y="480"/>
                    </a:lnTo>
                    <a:lnTo>
                      <a:pt x="1644" y="468"/>
                    </a:lnTo>
                    <a:lnTo>
                      <a:pt x="1644" y="444"/>
                    </a:lnTo>
                    <a:lnTo>
                      <a:pt x="1626" y="444"/>
                    </a:lnTo>
                    <a:lnTo>
                      <a:pt x="1620" y="450"/>
                    </a:lnTo>
                    <a:lnTo>
                      <a:pt x="1608" y="450"/>
                    </a:lnTo>
                    <a:lnTo>
                      <a:pt x="1608" y="438"/>
                    </a:lnTo>
                    <a:lnTo>
                      <a:pt x="1614" y="420"/>
                    </a:lnTo>
                    <a:lnTo>
                      <a:pt x="1626" y="408"/>
                    </a:lnTo>
                    <a:lnTo>
                      <a:pt x="1650" y="396"/>
                    </a:lnTo>
                    <a:lnTo>
                      <a:pt x="1662" y="396"/>
                    </a:lnTo>
                    <a:lnTo>
                      <a:pt x="1680" y="402"/>
                    </a:lnTo>
                    <a:lnTo>
                      <a:pt x="1704" y="402"/>
                    </a:lnTo>
                    <a:lnTo>
                      <a:pt x="1716" y="390"/>
                    </a:lnTo>
                    <a:lnTo>
                      <a:pt x="1716" y="384"/>
                    </a:lnTo>
                    <a:lnTo>
                      <a:pt x="1680" y="348"/>
                    </a:lnTo>
                    <a:lnTo>
                      <a:pt x="1680" y="312"/>
                    </a:lnTo>
                    <a:lnTo>
                      <a:pt x="1668" y="312"/>
                    </a:lnTo>
                    <a:lnTo>
                      <a:pt x="1650" y="294"/>
                    </a:lnTo>
                    <a:lnTo>
                      <a:pt x="1650" y="282"/>
                    </a:lnTo>
                    <a:lnTo>
                      <a:pt x="1662" y="270"/>
                    </a:lnTo>
                    <a:lnTo>
                      <a:pt x="1668" y="258"/>
                    </a:lnTo>
                    <a:lnTo>
                      <a:pt x="1668" y="246"/>
                    </a:lnTo>
                    <a:lnTo>
                      <a:pt x="1662" y="240"/>
                    </a:lnTo>
                    <a:lnTo>
                      <a:pt x="1638" y="228"/>
                    </a:lnTo>
                    <a:lnTo>
                      <a:pt x="1614" y="228"/>
                    </a:lnTo>
                    <a:lnTo>
                      <a:pt x="1632" y="198"/>
                    </a:lnTo>
                    <a:lnTo>
                      <a:pt x="1614" y="192"/>
                    </a:lnTo>
                    <a:lnTo>
                      <a:pt x="1620" y="162"/>
                    </a:lnTo>
                    <a:lnTo>
                      <a:pt x="1608" y="144"/>
                    </a:lnTo>
                    <a:lnTo>
                      <a:pt x="1602" y="138"/>
                    </a:lnTo>
                    <a:lnTo>
                      <a:pt x="1590" y="132"/>
                    </a:lnTo>
                    <a:lnTo>
                      <a:pt x="1566" y="108"/>
                    </a:lnTo>
                    <a:lnTo>
                      <a:pt x="1470" y="108"/>
                    </a:lnTo>
                    <a:lnTo>
                      <a:pt x="1464" y="114"/>
                    </a:lnTo>
                    <a:lnTo>
                      <a:pt x="1458" y="126"/>
                    </a:lnTo>
                    <a:lnTo>
                      <a:pt x="1458" y="180"/>
                    </a:lnTo>
                    <a:lnTo>
                      <a:pt x="1452" y="198"/>
                    </a:lnTo>
                    <a:lnTo>
                      <a:pt x="1452" y="204"/>
                    </a:lnTo>
                    <a:lnTo>
                      <a:pt x="1446" y="216"/>
                    </a:lnTo>
                    <a:lnTo>
                      <a:pt x="1428" y="216"/>
                    </a:lnTo>
                    <a:lnTo>
                      <a:pt x="1422" y="222"/>
                    </a:lnTo>
                    <a:lnTo>
                      <a:pt x="1422" y="246"/>
                    </a:lnTo>
                    <a:lnTo>
                      <a:pt x="1428" y="252"/>
                    </a:lnTo>
                    <a:lnTo>
                      <a:pt x="1434" y="264"/>
                    </a:lnTo>
                    <a:lnTo>
                      <a:pt x="1398" y="294"/>
                    </a:lnTo>
                    <a:lnTo>
                      <a:pt x="1404" y="306"/>
                    </a:lnTo>
                    <a:lnTo>
                      <a:pt x="1374" y="342"/>
                    </a:lnTo>
                    <a:lnTo>
                      <a:pt x="1350" y="342"/>
                    </a:lnTo>
                    <a:lnTo>
                      <a:pt x="1344" y="348"/>
                    </a:lnTo>
                    <a:lnTo>
                      <a:pt x="1332" y="354"/>
                    </a:lnTo>
                    <a:lnTo>
                      <a:pt x="1320" y="366"/>
                    </a:lnTo>
                    <a:lnTo>
                      <a:pt x="1314" y="366"/>
                    </a:lnTo>
                    <a:lnTo>
                      <a:pt x="1308" y="360"/>
                    </a:lnTo>
                    <a:lnTo>
                      <a:pt x="1284" y="348"/>
                    </a:lnTo>
                    <a:lnTo>
                      <a:pt x="1272" y="336"/>
                    </a:lnTo>
                    <a:lnTo>
                      <a:pt x="1230" y="336"/>
                    </a:lnTo>
                    <a:lnTo>
                      <a:pt x="1224" y="348"/>
                    </a:lnTo>
                    <a:lnTo>
                      <a:pt x="1194" y="378"/>
                    </a:lnTo>
                    <a:lnTo>
                      <a:pt x="1170" y="378"/>
                    </a:lnTo>
                    <a:lnTo>
                      <a:pt x="1152" y="372"/>
                    </a:lnTo>
                    <a:lnTo>
                      <a:pt x="1128" y="372"/>
                    </a:lnTo>
                    <a:lnTo>
                      <a:pt x="1110" y="390"/>
                    </a:lnTo>
                    <a:lnTo>
                      <a:pt x="1104" y="390"/>
                    </a:lnTo>
                    <a:lnTo>
                      <a:pt x="1080" y="378"/>
                    </a:lnTo>
                    <a:lnTo>
                      <a:pt x="1074" y="372"/>
                    </a:lnTo>
                    <a:lnTo>
                      <a:pt x="1062" y="366"/>
                    </a:lnTo>
                    <a:lnTo>
                      <a:pt x="1050" y="354"/>
                    </a:lnTo>
                    <a:lnTo>
                      <a:pt x="1050" y="342"/>
                    </a:lnTo>
                    <a:lnTo>
                      <a:pt x="1044" y="336"/>
                    </a:lnTo>
                    <a:lnTo>
                      <a:pt x="1032" y="330"/>
                    </a:lnTo>
                    <a:lnTo>
                      <a:pt x="1008" y="330"/>
                    </a:lnTo>
                    <a:lnTo>
                      <a:pt x="996" y="336"/>
                    </a:lnTo>
                    <a:lnTo>
                      <a:pt x="990" y="348"/>
                    </a:lnTo>
                    <a:lnTo>
                      <a:pt x="978" y="366"/>
                    </a:lnTo>
                    <a:lnTo>
                      <a:pt x="972" y="384"/>
                    </a:lnTo>
                    <a:lnTo>
                      <a:pt x="972" y="402"/>
                    </a:lnTo>
                    <a:lnTo>
                      <a:pt x="966" y="408"/>
                    </a:lnTo>
                    <a:lnTo>
                      <a:pt x="966" y="414"/>
                    </a:lnTo>
                    <a:lnTo>
                      <a:pt x="990" y="444"/>
                    </a:lnTo>
                    <a:lnTo>
                      <a:pt x="1002" y="498"/>
                    </a:lnTo>
                    <a:lnTo>
                      <a:pt x="1050" y="528"/>
                    </a:lnTo>
                    <a:lnTo>
                      <a:pt x="1038" y="564"/>
                    </a:lnTo>
                    <a:lnTo>
                      <a:pt x="1068" y="582"/>
                    </a:lnTo>
                    <a:lnTo>
                      <a:pt x="1050" y="606"/>
                    </a:lnTo>
                    <a:lnTo>
                      <a:pt x="1068" y="636"/>
                    </a:lnTo>
                    <a:lnTo>
                      <a:pt x="1056" y="648"/>
                    </a:lnTo>
                    <a:lnTo>
                      <a:pt x="1068" y="702"/>
                    </a:lnTo>
                    <a:lnTo>
                      <a:pt x="1110" y="696"/>
                    </a:lnTo>
                    <a:lnTo>
                      <a:pt x="1140" y="708"/>
                    </a:lnTo>
                    <a:lnTo>
                      <a:pt x="1146" y="696"/>
                    </a:lnTo>
                    <a:lnTo>
                      <a:pt x="1170" y="672"/>
                    </a:lnTo>
                    <a:lnTo>
                      <a:pt x="1182" y="672"/>
                    </a:lnTo>
                    <a:lnTo>
                      <a:pt x="1182" y="690"/>
                    </a:lnTo>
                    <a:lnTo>
                      <a:pt x="1188" y="702"/>
                    </a:lnTo>
                    <a:lnTo>
                      <a:pt x="1188" y="726"/>
                    </a:lnTo>
                    <a:lnTo>
                      <a:pt x="1194" y="738"/>
                    </a:lnTo>
                    <a:lnTo>
                      <a:pt x="1212" y="738"/>
                    </a:lnTo>
                    <a:lnTo>
                      <a:pt x="1218" y="726"/>
                    </a:lnTo>
                    <a:lnTo>
                      <a:pt x="1218" y="720"/>
                    </a:lnTo>
                    <a:lnTo>
                      <a:pt x="1224" y="714"/>
                    </a:lnTo>
                    <a:lnTo>
                      <a:pt x="1224" y="708"/>
                    </a:lnTo>
                    <a:lnTo>
                      <a:pt x="1254" y="726"/>
                    </a:lnTo>
                    <a:lnTo>
                      <a:pt x="1266" y="720"/>
                    </a:lnTo>
                    <a:lnTo>
                      <a:pt x="1272" y="708"/>
                    </a:lnTo>
                    <a:lnTo>
                      <a:pt x="1284" y="702"/>
                    </a:lnTo>
                    <a:lnTo>
                      <a:pt x="1296" y="702"/>
                    </a:lnTo>
                    <a:lnTo>
                      <a:pt x="1296" y="714"/>
                    </a:lnTo>
                    <a:lnTo>
                      <a:pt x="1302" y="720"/>
                    </a:lnTo>
                    <a:lnTo>
                      <a:pt x="1302" y="738"/>
                    </a:lnTo>
                    <a:lnTo>
                      <a:pt x="1308" y="744"/>
                    </a:lnTo>
                    <a:lnTo>
                      <a:pt x="1332" y="744"/>
                    </a:lnTo>
                    <a:lnTo>
                      <a:pt x="1350" y="738"/>
                    </a:lnTo>
                    <a:lnTo>
                      <a:pt x="1362" y="732"/>
                    </a:lnTo>
                    <a:lnTo>
                      <a:pt x="1392" y="732"/>
                    </a:lnTo>
                    <a:lnTo>
                      <a:pt x="1404" y="744"/>
                    </a:lnTo>
                    <a:lnTo>
                      <a:pt x="1404" y="786"/>
                    </a:lnTo>
                    <a:lnTo>
                      <a:pt x="1398" y="798"/>
                    </a:lnTo>
                    <a:lnTo>
                      <a:pt x="1398" y="810"/>
                    </a:lnTo>
                    <a:lnTo>
                      <a:pt x="1404" y="810"/>
                    </a:lnTo>
                    <a:lnTo>
                      <a:pt x="1410" y="804"/>
                    </a:lnTo>
                    <a:lnTo>
                      <a:pt x="1422" y="798"/>
                    </a:lnTo>
                    <a:lnTo>
                      <a:pt x="1440" y="792"/>
                    </a:lnTo>
                    <a:lnTo>
                      <a:pt x="1452" y="786"/>
                    </a:lnTo>
                    <a:lnTo>
                      <a:pt x="1476" y="762"/>
                    </a:lnTo>
                    <a:lnTo>
                      <a:pt x="1482" y="750"/>
                    </a:lnTo>
                    <a:lnTo>
                      <a:pt x="1500" y="732"/>
                    </a:lnTo>
                    <a:lnTo>
                      <a:pt x="1500" y="726"/>
                    </a:lnTo>
                    <a:close/>
                    <a:moveTo>
                      <a:pt x="1476" y="1116"/>
                    </a:moveTo>
                    <a:lnTo>
                      <a:pt x="1470" y="1116"/>
                    </a:lnTo>
                    <a:lnTo>
                      <a:pt x="1458" y="1122"/>
                    </a:lnTo>
                    <a:lnTo>
                      <a:pt x="1452" y="1128"/>
                    </a:lnTo>
                    <a:lnTo>
                      <a:pt x="1458" y="1134"/>
                    </a:lnTo>
                    <a:lnTo>
                      <a:pt x="1470" y="1140"/>
                    </a:lnTo>
                    <a:lnTo>
                      <a:pt x="1476" y="1140"/>
                    </a:lnTo>
                    <a:lnTo>
                      <a:pt x="1488" y="1146"/>
                    </a:lnTo>
                    <a:lnTo>
                      <a:pt x="1500" y="1134"/>
                    </a:lnTo>
                    <a:lnTo>
                      <a:pt x="1500" y="1128"/>
                    </a:lnTo>
                    <a:lnTo>
                      <a:pt x="1488" y="1116"/>
                    </a:lnTo>
                    <a:lnTo>
                      <a:pt x="1476" y="1116"/>
                    </a:lnTo>
                    <a:close/>
                    <a:moveTo>
                      <a:pt x="1716" y="1230"/>
                    </a:moveTo>
                    <a:lnTo>
                      <a:pt x="1680" y="1218"/>
                    </a:lnTo>
                    <a:lnTo>
                      <a:pt x="1674" y="1224"/>
                    </a:lnTo>
                    <a:lnTo>
                      <a:pt x="1674" y="1230"/>
                    </a:lnTo>
                    <a:lnTo>
                      <a:pt x="1686" y="1254"/>
                    </a:lnTo>
                    <a:lnTo>
                      <a:pt x="1692" y="1260"/>
                    </a:lnTo>
                    <a:lnTo>
                      <a:pt x="1704" y="1266"/>
                    </a:lnTo>
                    <a:lnTo>
                      <a:pt x="1716" y="1266"/>
                    </a:lnTo>
                    <a:lnTo>
                      <a:pt x="1722" y="1260"/>
                    </a:lnTo>
                    <a:lnTo>
                      <a:pt x="1740" y="1260"/>
                    </a:lnTo>
                    <a:lnTo>
                      <a:pt x="1746" y="1266"/>
                    </a:lnTo>
                    <a:lnTo>
                      <a:pt x="1746" y="1278"/>
                    </a:lnTo>
                    <a:lnTo>
                      <a:pt x="1752" y="1290"/>
                    </a:lnTo>
                    <a:lnTo>
                      <a:pt x="1764" y="1296"/>
                    </a:lnTo>
                    <a:lnTo>
                      <a:pt x="1788" y="1296"/>
                    </a:lnTo>
                    <a:lnTo>
                      <a:pt x="1794" y="1290"/>
                    </a:lnTo>
                    <a:lnTo>
                      <a:pt x="1800" y="1290"/>
                    </a:lnTo>
                    <a:lnTo>
                      <a:pt x="1800" y="1284"/>
                    </a:lnTo>
                    <a:lnTo>
                      <a:pt x="1794" y="1272"/>
                    </a:lnTo>
                    <a:lnTo>
                      <a:pt x="1782" y="1260"/>
                    </a:lnTo>
                    <a:lnTo>
                      <a:pt x="1770" y="1236"/>
                    </a:lnTo>
                    <a:lnTo>
                      <a:pt x="1746" y="1224"/>
                    </a:lnTo>
                    <a:lnTo>
                      <a:pt x="1728" y="1224"/>
                    </a:lnTo>
                    <a:lnTo>
                      <a:pt x="1716" y="1230"/>
                    </a:lnTo>
                    <a:close/>
                    <a:moveTo>
                      <a:pt x="1962" y="1122"/>
                    </a:moveTo>
                    <a:lnTo>
                      <a:pt x="1932" y="1146"/>
                    </a:lnTo>
                    <a:lnTo>
                      <a:pt x="1920" y="1134"/>
                    </a:lnTo>
                    <a:lnTo>
                      <a:pt x="1890" y="1134"/>
                    </a:lnTo>
                    <a:lnTo>
                      <a:pt x="1884" y="1140"/>
                    </a:lnTo>
                    <a:lnTo>
                      <a:pt x="1872" y="1146"/>
                    </a:lnTo>
                    <a:lnTo>
                      <a:pt x="1866" y="1152"/>
                    </a:lnTo>
                    <a:lnTo>
                      <a:pt x="1860" y="1140"/>
                    </a:lnTo>
                    <a:lnTo>
                      <a:pt x="1836" y="1116"/>
                    </a:lnTo>
                    <a:lnTo>
                      <a:pt x="1824" y="1116"/>
                    </a:lnTo>
                    <a:lnTo>
                      <a:pt x="1800" y="1128"/>
                    </a:lnTo>
                    <a:lnTo>
                      <a:pt x="1764" y="1164"/>
                    </a:lnTo>
                    <a:lnTo>
                      <a:pt x="1728" y="1158"/>
                    </a:lnTo>
                    <a:lnTo>
                      <a:pt x="1716" y="1176"/>
                    </a:lnTo>
                    <a:lnTo>
                      <a:pt x="1746" y="1176"/>
                    </a:lnTo>
                    <a:lnTo>
                      <a:pt x="1752" y="1182"/>
                    </a:lnTo>
                    <a:lnTo>
                      <a:pt x="1764" y="1182"/>
                    </a:lnTo>
                    <a:lnTo>
                      <a:pt x="1776" y="1188"/>
                    </a:lnTo>
                    <a:lnTo>
                      <a:pt x="1788" y="1188"/>
                    </a:lnTo>
                    <a:lnTo>
                      <a:pt x="1794" y="1182"/>
                    </a:lnTo>
                    <a:lnTo>
                      <a:pt x="1806" y="1176"/>
                    </a:lnTo>
                    <a:lnTo>
                      <a:pt x="1812" y="1170"/>
                    </a:lnTo>
                    <a:lnTo>
                      <a:pt x="1908" y="1164"/>
                    </a:lnTo>
                    <a:lnTo>
                      <a:pt x="1956" y="1158"/>
                    </a:lnTo>
                    <a:lnTo>
                      <a:pt x="1992" y="1128"/>
                    </a:lnTo>
                    <a:lnTo>
                      <a:pt x="1992" y="1110"/>
                    </a:lnTo>
                    <a:lnTo>
                      <a:pt x="1962" y="1122"/>
                    </a:lnTo>
                    <a:close/>
                    <a:moveTo>
                      <a:pt x="1578" y="1158"/>
                    </a:moveTo>
                    <a:lnTo>
                      <a:pt x="1566" y="1152"/>
                    </a:lnTo>
                    <a:lnTo>
                      <a:pt x="1560" y="1146"/>
                    </a:lnTo>
                    <a:lnTo>
                      <a:pt x="1548" y="1140"/>
                    </a:lnTo>
                    <a:lnTo>
                      <a:pt x="1536" y="1140"/>
                    </a:lnTo>
                    <a:lnTo>
                      <a:pt x="1512" y="1164"/>
                    </a:lnTo>
                    <a:lnTo>
                      <a:pt x="1506" y="1176"/>
                    </a:lnTo>
                    <a:lnTo>
                      <a:pt x="1500" y="1182"/>
                    </a:lnTo>
                    <a:lnTo>
                      <a:pt x="1554" y="1188"/>
                    </a:lnTo>
                    <a:lnTo>
                      <a:pt x="1554" y="1212"/>
                    </a:lnTo>
                    <a:lnTo>
                      <a:pt x="1578" y="1206"/>
                    </a:lnTo>
                    <a:lnTo>
                      <a:pt x="1590" y="1188"/>
                    </a:lnTo>
                    <a:lnTo>
                      <a:pt x="1614" y="1206"/>
                    </a:lnTo>
                    <a:lnTo>
                      <a:pt x="1644" y="1170"/>
                    </a:lnTo>
                    <a:lnTo>
                      <a:pt x="1596" y="1152"/>
                    </a:lnTo>
                    <a:lnTo>
                      <a:pt x="1578" y="115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68" name="East Timor">
                <a:extLst>
                  <a:ext uri="{FF2B5EF4-FFF2-40B4-BE49-F238E27FC236}">
                    <a16:creationId xmlns:a16="http://schemas.microsoft.com/office/drawing/2014/main" id="{59915CCE-8B9F-4AD3-B99D-FAB4684609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3" y="2480"/>
                <a:ext cx="64" cy="30"/>
              </a:xfrm>
              <a:custGeom>
                <a:avLst/>
                <a:gdLst>
                  <a:gd name="T0" fmla="*/ 2147483647 w 252"/>
                  <a:gd name="T1" fmla="*/ 0 h 120"/>
                  <a:gd name="T2" fmla="*/ 2147483647 w 252"/>
                  <a:gd name="T3" fmla="*/ 2147483647 h 120"/>
                  <a:gd name="T4" fmla="*/ 2147483647 w 252"/>
                  <a:gd name="T5" fmla="*/ 2147483647 h 120"/>
                  <a:gd name="T6" fmla="*/ 2147483647 w 252"/>
                  <a:gd name="T7" fmla="*/ 2147483647 h 120"/>
                  <a:gd name="T8" fmla="*/ 2147483647 w 252"/>
                  <a:gd name="T9" fmla="*/ 2147483647 h 120"/>
                  <a:gd name="T10" fmla="*/ 2147483647 w 252"/>
                  <a:gd name="T11" fmla="*/ 2147483647 h 120"/>
                  <a:gd name="T12" fmla="*/ 2147483647 w 252"/>
                  <a:gd name="T13" fmla="*/ 2147483647 h 120"/>
                  <a:gd name="T14" fmla="*/ 2147483647 w 252"/>
                  <a:gd name="T15" fmla="*/ 2147483647 h 120"/>
                  <a:gd name="T16" fmla="*/ 2147483647 w 252"/>
                  <a:gd name="T17" fmla="*/ 2147483647 h 120"/>
                  <a:gd name="T18" fmla="*/ 2147483647 w 252"/>
                  <a:gd name="T19" fmla="*/ 2147483647 h 120"/>
                  <a:gd name="T20" fmla="*/ 2147483647 w 252"/>
                  <a:gd name="T21" fmla="*/ 2147483647 h 120"/>
                  <a:gd name="T22" fmla="*/ 2147483647 w 252"/>
                  <a:gd name="T23" fmla="*/ 2147483647 h 120"/>
                  <a:gd name="T24" fmla="*/ 2147483647 w 252"/>
                  <a:gd name="T25" fmla="*/ 2147483647 h 120"/>
                  <a:gd name="T26" fmla="*/ 2147483647 w 252"/>
                  <a:gd name="T27" fmla="*/ 2147483647 h 120"/>
                  <a:gd name="T28" fmla="*/ 2147483647 w 252"/>
                  <a:gd name="T29" fmla="*/ 2147483647 h 120"/>
                  <a:gd name="T30" fmla="*/ 2147483647 w 252"/>
                  <a:gd name="T31" fmla="*/ 2147483647 h 120"/>
                  <a:gd name="T32" fmla="*/ 2147483647 w 252"/>
                  <a:gd name="T33" fmla="*/ 2147483647 h 120"/>
                  <a:gd name="T34" fmla="*/ 2147483647 w 252"/>
                  <a:gd name="T35" fmla="*/ 2147483647 h 120"/>
                  <a:gd name="T36" fmla="*/ 2147483647 w 252"/>
                  <a:gd name="T37" fmla="*/ 2147483647 h 120"/>
                  <a:gd name="T38" fmla="*/ 2147483647 w 252"/>
                  <a:gd name="T39" fmla="*/ 2147483647 h 120"/>
                  <a:gd name="T40" fmla="*/ 2147483647 w 252"/>
                  <a:gd name="T41" fmla="*/ 2147483647 h 120"/>
                  <a:gd name="T42" fmla="*/ 2147483647 w 252"/>
                  <a:gd name="T43" fmla="*/ 2147483647 h 120"/>
                  <a:gd name="T44" fmla="*/ 2147483647 w 252"/>
                  <a:gd name="T45" fmla="*/ 2147483647 h 120"/>
                  <a:gd name="T46" fmla="*/ 2147483647 w 252"/>
                  <a:gd name="T47" fmla="*/ 0 h 120"/>
                  <a:gd name="T48" fmla="*/ 0 w 252"/>
                  <a:gd name="T49" fmla="*/ 2147483647 h 120"/>
                  <a:gd name="T50" fmla="*/ 2147483647 w 252"/>
                  <a:gd name="T51" fmla="*/ 2147483647 h 120"/>
                  <a:gd name="T52" fmla="*/ 2147483647 w 252"/>
                  <a:gd name="T53" fmla="*/ 2147483647 h 120"/>
                  <a:gd name="T54" fmla="*/ 2147483647 w 252"/>
                  <a:gd name="T55" fmla="*/ 2147483647 h 120"/>
                  <a:gd name="T56" fmla="*/ 2147483647 w 252"/>
                  <a:gd name="T57" fmla="*/ 2147483647 h 120"/>
                  <a:gd name="T58" fmla="*/ 2147483647 w 252"/>
                  <a:gd name="T59" fmla="*/ 2147483647 h 120"/>
                  <a:gd name="T60" fmla="*/ 2147483647 w 252"/>
                  <a:gd name="T61" fmla="*/ 2147483647 h 120"/>
                  <a:gd name="T62" fmla="*/ 2147483647 w 252"/>
                  <a:gd name="T63" fmla="*/ 2147483647 h 120"/>
                  <a:gd name="T64" fmla="*/ 0 w 252"/>
                  <a:gd name="T65" fmla="*/ 2147483647 h 1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52"/>
                  <a:gd name="T100" fmla="*/ 0 h 120"/>
                  <a:gd name="T101" fmla="*/ 252 w 252"/>
                  <a:gd name="T102" fmla="*/ 120 h 12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52" h="120">
                    <a:moveTo>
                      <a:pt x="228" y="0"/>
                    </a:moveTo>
                    <a:lnTo>
                      <a:pt x="204" y="24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2" y="42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78" y="54"/>
                    </a:lnTo>
                    <a:lnTo>
                      <a:pt x="90" y="72"/>
                    </a:lnTo>
                    <a:lnTo>
                      <a:pt x="84" y="78"/>
                    </a:lnTo>
                    <a:lnTo>
                      <a:pt x="72" y="102"/>
                    </a:lnTo>
                    <a:lnTo>
                      <a:pt x="72" y="114"/>
                    </a:lnTo>
                    <a:lnTo>
                      <a:pt x="78" y="120"/>
                    </a:lnTo>
                    <a:lnTo>
                      <a:pt x="78" y="114"/>
                    </a:lnTo>
                    <a:lnTo>
                      <a:pt x="84" y="108"/>
                    </a:lnTo>
                    <a:lnTo>
                      <a:pt x="96" y="108"/>
                    </a:lnTo>
                    <a:lnTo>
                      <a:pt x="132" y="84"/>
                    </a:lnTo>
                    <a:lnTo>
                      <a:pt x="138" y="90"/>
                    </a:lnTo>
                    <a:lnTo>
                      <a:pt x="162" y="90"/>
                    </a:lnTo>
                    <a:lnTo>
                      <a:pt x="186" y="78"/>
                    </a:lnTo>
                    <a:lnTo>
                      <a:pt x="198" y="66"/>
                    </a:lnTo>
                    <a:lnTo>
                      <a:pt x="210" y="60"/>
                    </a:lnTo>
                    <a:lnTo>
                      <a:pt x="252" y="18"/>
                    </a:lnTo>
                    <a:lnTo>
                      <a:pt x="228" y="0"/>
                    </a:lnTo>
                    <a:close/>
                    <a:moveTo>
                      <a:pt x="0" y="90"/>
                    </a:moveTo>
                    <a:lnTo>
                      <a:pt x="6" y="102"/>
                    </a:lnTo>
                    <a:lnTo>
                      <a:pt x="18" y="96"/>
                    </a:lnTo>
                    <a:lnTo>
                      <a:pt x="24" y="90"/>
                    </a:lnTo>
                    <a:lnTo>
                      <a:pt x="36" y="90"/>
                    </a:lnTo>
                    <a:lnTo>
                      <a:pt x="36" y="84"/>
                    </a:lnTo>
                    <a:lnTo>
                      <a:pt x="42" y="72"/>
                    </a:lnTo>
                    <a:lnTo>
                      <a:pt x="18" y="72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69" name="Australia">
                <a:extLst>
                  <a:ext uri="{FF2B5EF4-FFF2-40B4-BE49-F238E27FC236}">
                    <a16:creationId xmlns:a16="http://schemas.microsoft.com/office/drawing/2014/main" id="{852EADA2-B590-485B-8199-D9153B57E5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33" y="2529"/>
                <a:ext cx="726" cy="681"/>
              </a:xfrm>
              <a:custGeom>
                <a:avLst/>
                <a:gdLst>
                  <a:gd name="T0" fmla="*/ 2147483647 w 2838"/>
                  <a:gd name="T1" fmla="*/ 2147483647 h 2664"/>
                  <a:gd name="T2" fmla="*/ 2147483647 w 2838"/>
                  <a:gd name="T3" fmla="*/ 2147483647 h 2664"/>
                  <a:gd name="T4" fmla="*/ 2147483647 w 2838"/>
                  <a:gd name="T5" fmla="*/ 2147483647 h 2664"/>
                  <a:gd name="T6" fmla="*/ 2147483647 w 2838"/>
                  <a:gd name="T7" fmla="*/ 2147483647 h 2664"/>
                  <a:gd name="T8" fmla="*/ 2147483647 w 2838"/>
                  <a:gd name="T9" fmla="*/ 2147483647 h 2664"/>
                  <a:gd name="T10" fmla="*/ 2147483647 w 2838"/>
                  <a:gd name="T11" fmla="*/ 2147483647 h 2664"/>
                  <a:gd name="T12" fmla="*/ 2147483647 w 2838"/>
                  <a:gd name="T13" fmla="*/ 2147483647 h 2664"/>
                  <a:gd name="T14" fmla="*/ 2147483647 w 2838"/>
                  <a:gd name="T15" fmla="*/ 2147483647 h 2664"/>
                  <a:gd name="T16" fmla="*/ 2147483647 w 2838"/>
                  <a:gd name="T17" fmla="*/ 2147483647 h 2664"/>
                  <a:gd name="T18" fmla="*/ 2147483647 w 2838"/>
                  <a:gd name="T19" fmla="*/ 2147483647 h 2664"/>
                  <a:gd name="T20" fmla="*/ 2147483647 w 2838"/>
                  <a:gd name="T21" fmla="*/ 2147483647 h 2664"/>
                  <a:gd name="T22" fmla="*/ 2147483647 w 2838"/>
                  <a:gd name="T23" fmla="*/ 2147483647 h 2664"/>
                  <a:gd name="T24" fmla="*/ 2147483647 w 2838"/>
                  <a:gd name="T25" fmla="*/ 2147483647 h 2664"/>
                  <a:gd name="T26" fmla="*/ 2147483647 w 2838"/>
                  <a:gd name="T27" fmla="*/ 2147483647 h 2664"/>
                  <a:gd name="T28" fmla="*/ 2147483647 w 2838"/>
                  <a:gd name="T29" fmla="*/ 2147483647 h 2664"/>
                  <a:gd name="T30" fmla="*/ 2147483647 w 2838"/>
                  <a:gd name="T31" fmla="*/ 2147483647 h 2664"/>
                  <a:gd name="T32" fmla="*/ 2147483647 w 2838"/>
                  <a:gd name="T33" fmla="*/ 2147483647 h 2664"/>
                  <a:gd name="T34" fmla="*/ 2147483647 w 2838"/>
                  <a:gd name="T35" fmla="*/ 2147483647 h 2664"/>
                  <a:gd name="T36" fmla="*/ 2147483647 w 2838"/>
                  <a:gd name="T37" fmla="*/ 2147483647 h 2664"/>
                  <a:gd name="T38" fmla="*/ 2147483647 w 2838"/>
                  <a:gd name="T39" fmla="*/ 2147483647 h 2664"/>
                  <a:gd name="T40" fmla="*/ 2147483647 w 2838"/>
                  <a:gd name="T41" fmla="*/ 2147483647 h 2664"/>
                  <a:gd name="T42" fmla="*/ 2147483647 w 2838"/>
                  <a:gd name="T43" fmla="*/ 2147483647 h 2664"/>
                  <a:gd name="T44" fmla="*/ 2147483647 w 2838"/>
                  <a:gd name="T45" fmla="*/ 2147483647 h 2664"/>
                  <a:gd name="T46" fmla="*/ 2147483647 w 2838"/>
                  <a:gd name="T47" fmla="*/ 2147483647 h 2664"/>
                  <a:gd name="T48" fmla="*/ 2147483647 w 2838"/>
                  <a:gd name="T49" fmla="*/ 2147483647 h 2664"/>
                  <a:gd name="T50" fmla="*/ 2147483647 w 2838"/>
                  <a:gd name="T51" fmla="*/ 2147483647 h 2664"/>
                  <a:gd name="T52" fmla="*/ 2147483647 w 2838"/>
                  <a:gd name="T53" fmla="*/ 2147483647 h 2664"/>
                  <a:gd name="T54" fmla="*/ 2147483647 w 2838"/>
                  <a:gd name="T55" fmla="*/ 2147483647 h 2664"/>
                  <a:gd name="T56" fmla="*/ 2147483647 w 2838"/>
                  <a:gd name="T57" fmla="*/ 2147483647 h 2664"/>
                  <a:gd name="T58" fmla="*/ 2147483647 w 2838"/>
                  <a:gd name="T59" fmla="*/ 2147483647 h 2664"/>
                  <a:gd name="T60" fmla="*/ 2147483647 w 2838"/>
                  <a:gd name="T61" fmla="*/ 2147483647 h 2664"/>
                  <a:gd name="T62" fmla="*/ 2147483647 w 2838"/>
                  <a:gd name="T63" fmla="*/ 2147483647 h 2664"/>
                  <a:gd name="T64" fmla="*/ 2147483647 w 2838"/>
                  <a:gd name="T65" fmla="*/ 2147483647 h 2664"/>
                  <a:gd name="T66" fmla="*/ 2147483647 w 2838"/>
                  <a:gd name="T67" fmla="*/ 2147483647 h 2664"/>
                  <a:gd name="T68" fmla="*/ 2147483647 w 2838"/>
                  <a:gd name="T69" fmla="*/ 2147483647 h 2664"/>
                  <a:gd name="T70" fmla="*/ 2147483647 w 2838"/>
                  <a:gd name="T71" fmla="*/ 2147483647 h 2664"/>
                  <a:gd name="T72" fmla="*/ 2147483647 w 2838"/>
                  <a:gd name="T73" fmla="*/ 2147483647 h 2664"/>
                  <a:gd name="T74" fmla="*/ 2147483647 w 2838"/>
                  <a:gd name="T75" fmla="*/ 2147483647 h 2664"/>
                  <a:gd name="T76" fmla="*/ 2147483647 w 2838"/>
                  <a:gd name="T77" fmla="*/ 2147483647 h 2664"/>
                  <a:gd name="T78" fmla="*/ 2147483647 w 2838"/>
                  <a:gd name="T79" fmla="*/ 2147483647 h 2664"/>
                  <a:gd name="T80" fmla="*/ 2147483647 w 2838"/>
                  <a:gd name="T81" fmla="*/ 2147483647 h 2664"/>
                  <a:gd name="T82" fmla="*/ 2147483647 w 2838"/>
                  <a:gd name="T83" fmla="*/ 2147483647 h 2664"/>
                  <a:gd name="T84" fmla="*/ 2147483647 w 2838"/>
                  <a:gd name="T85" fmla="*/ 2147483647 h 2664"/>
                  <a:gd name="T86" fmla="*/ 2147483647 w 2838"/>
                  <a:gd name="T87" fmla="*/ 2147483647 h 2664"/>
                  <a:gd name="T88" fmla="*/ 2147483647 w 2838"/>
                  <a:gd name="T89" fmla="*/ 2147483647 h 2664"/>
                  <a:gd name="T90" fmla="*/ 2147483647 w 2838"/>
                  <a:gd name="T91" fmla="*/ 2147483647 h 2664"/>
                  <a:gd name="T92" fmla="*/ 2147483647 w 2838"/>
                  <a:gd name="T93" fmla="*/ 2147483647 h 2664"/>
                  <a:gd name="T94" fmla="*/ 2147483647 w 2838"/>
                  <a:gd name="T95" fmla="*/ 2147483647 h 2664"/>
                  <a:gd name="T96" fmla="*/ 2147483647 w 2838"/>
                  <a:gd name="T97" fmla="*/ 2147483647 h 2664"/>
                  <a:gd name="T98" fmla="*/ 2147483647 w 2838"/>
                  <a:gd name="T99" fmla="*/ 2147483647 h 2664"/>
                  <a:gd name="T100" fmla="*/ 2147483647 w 2838"/>
                  <a:gd name="T101" fmla="*/ 2147483647 h 2664"/>
                  <a:gd name="T102" fmla="*/ 2147483647 w 2838"/>
                  <a:gd name="T103" fmla="*/ 2147483647 h 2664"/>
                  <a:gd name="T104" fmla="*/ 2147483647 w 2838"/>
                  <a:gd name="T105" fmla="*/ 2147483647 h 2664"/>
                  <a:gd name="T106" fmla="*/ 2147483647 w 2838"/>
                  <a:gd name="T107" fmla="*/ 2147483647 h 2664"/>
                  <a:gd name="T108" fmla="*/ 2147483647 w 2838"/>
                  <a:gd name="T109" fmla="*/ 2147483647 h 2664"/>
                  <a:gd name="T110" fmla="*/ 2147483647 w 2838"/>
                  <a:gd name="T111" fmla="*/ 2147483647 h 2664"/>
                  <a:gd name="T112" fmla="*/ 2147483647 w 2838"/>
                  <a:gd name="T113" fmla="*/ 2147483647 h 2664"/>
                  <a:gd name="T114" fmla="*/ 2147483647 w 2838"/>
                  <a:gd name="T115" fmla="*/ 2147483647 h 2664"/>
                  <a:gd name="T116" fmla="*/ 2147483647 w 2838"/>
                  <a:gd name="T117" fmla="*/ 2147483647 h 266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838"/>
                  <a:gd name="T178" fmla="*/ 0 h 2664"/>
                  <a:gd name="T179" fmla="*/ 2838 w 2838"/>
                  <a:gd name="T180" fmla="*/ 2664 h 266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838" h="2664">
                    <a:moveTo>
                      <a:pt x="1530" y="66"/>
                    </a:moveTo>
                    <a:lnTo>
                      <a:pt x="1524" y="60"/>
                    </a:lnTo>
                    <a:lnTo>
                      <a:pt x="1518" y="60"/>
                    </a:lnTo>
                    <a:lnTo>
                      <a:pt x="1506" y="66"/>
                    </a:lnTo>
                    <a:lnTo>
                      <a:pt x="1500" y="72"/>
                    </a:lnTo>
                    <a:lnTo>
                      <a:pt x="1494" y="84"/>
                    </a:lnTo>
                    <a:lnTo>
                      <a:pt x="1494" y="102"/>
                    </a:lnTo>
                    <a:lnTo>
                      <a:pt x="1506" y="102"/>
                    </a:lnTo>
                    <a:lnTo>
                      <a:pt x="1512" y="90"/>
                    </a:lnTo>
                    <a:lnTo>
                      <a:pt x="1524" y="78"/>
                    </a:lnTo>
                    <a:lnTo>
                      <a:pt x="1530" y="66"/>
                    </a:lnTo>
                    <a:close/>
                    <a:moveTo>
                      <a:pt x="1476" y="2016"/>
                    </a:moveTo>
                    <a:lnTo>
                      <a:pt x="1464" y="2016"/>
                    </a:lnTo>
                    <a:lnTo>
                      <a:pt x="1440" y="2028"/>
                    </a:lnTo>
                    <a:lnTo>
                      <a:pt x="1440" y="2034"/>
                    </a:lnTo>
                    <a:lnTo>
                      <a:pt x="1452" y="2046"/>
                    </a:lnTo>
                    <a:lnTo>
                      <a:pt x="1452" y="2052"/>
                    </a:lnTo>
                    <a:lnTo>
                      <a:pt x="1470" y="2052"/>
                    </a:lnTo>
                    <a:lnTo>
                      <a:pt x="1482" y="2046"/>
                    </a:lnTo>
                    <a:lnTo>
                      <a:pt x="1488" y="2040"/>
                    </a:lnTo>
                    <a:lnTo>
                      <a:pt x="1506" y="2040"/>
                    </a:lnTo>
                    <a:lnTo>
                      <a:pt x="1512" y="2034"/>
                    </a:lnTo>
                    <a:lnTo>
                      <a:pt x="1530" y="2034"/>
                    </a:lnTo>
                    <a:lnTo>
                      <a:pt x="1536" y="2028"/>
                    </a:lnTo>
                    <a:lnTo>
                      <a:pt x="1512" y="2028"/>
                    </a:lnTo>
                    <a:lnTo>
                      <a:pt x="1500" y="2016"/>
                    </a:lnTo>
                    <a:lnTo>
                      <a:pt x="1476" y="2016"/>
                    </a:lnTo>
                    <a:close/>
                    <a:moveTo>
                      <a:pt x="2802" y="1164"/>
                    </a:moveTo>
                    <a:lnTo>
                      <a:pt x="2802" y="1134"/>
                    </a:lnTo>
                    <a:lnTo>
                      <a:pt x="2796" y="1116"/>
                    </a:lnTo>
                    <a:lnTo>
                      <a:pt x="2796" y="1092"/>
                    </a:lnTo>
                    <a:lnTo>
                      <a:pt x="2790" y="1086"/>
                    </a:lnTo>
                    <a:lnTo>
                      <a:pt x="2778" y="1086"/>
                    </a:lnTo>
                    <a:lnTo>
                      <a:pt x="2772" y="1080"/>
                    </a:lnTo>
                    <a:lnTo>
                      <a:pt x="2760" y="1080"/>
                    </a:lnTo>
                    <a:lnTo>
                      <a:pt x="2760" y="1062"/>
                    </a:lnTo>
                    <a:lnTo>
                      <a:pt x="2742" y="1050"/>
                    </a:lnTo>
                    <a:lnTo>
                      <a:pt x="2742" y="1014"/>
                    </a:lnTo>
                    <a:lnTo>
                      <a:pt x="2736" y="1008"/>
                    </a:lnTo>
                    <a:lnTo>
                      <a:pt x="2724" y="1002"/>
                    </a:lnTo>
                    <a:lnTo>
                      <a:pt x="2718" y="996"/>
                    </a:lnTo>
                    <a:lnTo>
                      <a:pt x="2706" y="996"/>
                    </a:lnTo>
                    <a:lnTo>
                      <a:pt x="2712" y="996"/>
                    </a:lnTo>
                    <a:lnTo>
                      <a:pt x="2718" y="990"/>
                    </a:lnTo>
                    <a:lnTo>
                      <a:pt x="2730" y="990"/>
                    </a:lnTo>
                    <a:lnTo>
                      <a:pt x="2742" y="984"/>
                    </a:lnTo>
                    <a:lnTo>
                      <a:pt x="2760" y="966"/>
                    </a:lnTo>
                    <a:lnTo>
                      <a:pt x="2754" y="954"/>
                    </a:lnTo>
                    <a:lnTo>
                      <a:pt x="2736" y="936"/>
                    </a:lnTo>
                    <a:lnTo>
                      <a:pt x="2730" y="936"/>
                    </a:lnTo>
                    <a:lnTo>
                      <a:pt x="2730" y="930"/>
                    </a:lnTo>
                    <a:lnTo>
                      <a:pt x="2712" y="912"/>
                    </a:lnTo>
                    <a:lnTo>
                      <a:pt x="2700" y="906"/>
                    </a:lnTo>
                    <a:lnTo>
                      <a:pt x="2694" y="912"/>
                    </a:lnTo>
                    <a:lnTo>
                      <a:pt x="2694" y="936"/>
                    </a:lnTo>
                    <a:lnTo>
                      <a:pt x="2670" y="930"/>
                    </a:lnTo>
                    <a:lnTo>
                      <a:pt x="2670" y="924"/>
                    </a:lnTo>
                    <a:lnTo>
                      <a:pt x="2676" y="918"/>
                    </a:lnTo>
                    <a:lnTo>
                      <a:pt x="2676" y="906"/>
                    </a:lnTo>
                    <a:lnTo>
                      <a:pt x="2682" y="894"/>
                    </a:lnTo>
                    <a:lnTo>
                      <a:pt x="2688" y="876"/>
                    </a:lnTo>
                    <a:lnTo>
                      <a:pt x="2688" y="858"/>
                    </a:lnTo>
                    <a:lnTo>
                      <a:pt x="2682" y="852"/>
                    </a:lnTo>
                    <a:lnTo>
                      <a:pt x="2676" y="840"/>
                    </a:lnTo>
                    <a:lnTo>
                      <a:pt x="2670" y="840"/>
                    </a:lnTo>
                    <a:lnTo>
                      <a:pt x="2652" y="822"/>
                    </a:lnTo>
                    <a:lnTo>
                      <a:pt x="2652" y="816"/>
                    </a:lnTo>
                    <a:lnTo>
                      <a:pt x="2658" y="804"/>
                    </a:lnTo>
                    <a:lnTo>
                      <a:pt x="2658" y="792"/>
                    </a:lnTo>
                    <a:lnTo>
                      <a:pt x="2664" y="774"/>
                    </a:lnTo>
                    <a:lnTo>
                      <a:pt x="2664" y="762"/>
                    </a:lnTo>
                    <a:lnTo>
                      <a:pt x="2652" y="750"/>
                    </a:lnTo>
                    <a:lnTo>
                      <a:pt x="2628" y="732"/>
                    </a:lnTo>
                    <a:lnTo>
                      <a:pt x="2598" y="720"/>
                    </a:lnTo>
                    <a:lnTo>
                      <a:pt x="2580" y="708"/>
                    </a:lnTo>
                    <a:lnTo>
                      <a:pt x="2568" y="702"/>
                    </a:lnTo>
                    <a:lnTo>
                      <a:pt x="2556" y="708"/>
                    </a:lnTo>
                    <a:lnTo>
                      <a:pt x="2550" y="696"/>
                    </a:lnTo>
                    <a:lnTo>
                      <a:pt x="2538" y="684"/>
                    </a:lnTo>
                    <a:lnTo>
                      <a:pt x="2532" y="672"/>
                    </a:lnTo>
                    <a:lnTo>
                      <a:pt x="2520" y="660"/>
                    </a:lnTo>
                    <a:lnTo>
                      <a:pt x="2514" y="642"/>
                    </a:lnTo>
                    <a:lnTo>
                      <a:pt x="2514" y="594"/>
                    </a:lnTo>
                    <a:lnTo>
                      <a:pt x="2520" y="576"/>
                    </a:lnTo>
                    <a:lnTo>
                      <a:pt x="2526" y="564"/>
                    </a:lnTo>
                    <a:lnTo>
                      <a:pt x="2526" y="546"/>
                    </a:lnTo>
                    <a:lnTo>
                      <a:pt x="2520" y="504"/>
                    </a:lnTo>
                    <a:lnTo>
                      <a:pt x="2502" y="462"/>
                    </a:lnTo>
                    <a:lnTo>
                      <a:pt x="2490" y="426"/>
                    </a:lnTo>
                    <a:lnTo>
                      <a:pt x="2490" y="402"/>
                    </a:lnTo>
                    <a:lnTo>
                      <a:pt x="2496" y="390"/>
                    </a:lnTo>
                    <a:lnTo>
                      <a:pt x="2502" y="384"/>
                    </a:lnTo>
                    <a:lnTo>
                      <a:pt x="2502" y="324"/>
                    </a:lnTo>
                    <a:lnTo>
                      <a:pt x="2496" y="312"/>
                    </a:lnTo>
                    <a:lnTo>
                      <a:pt x="2496" y="300"/>
                    </a:lnTo>
                    <a:lnTo>
                      <a:pt x="2472" y="294"/>
                    </a:lnTo>
                    <a:lnTo>
                      <a:pt x="2460" y="288"/>
                    </a:lnTo>
                    <a:lnTo>
                      <a:pt x="2454" y="276"/>
                    </a:lnTo>
                    <a:lnTo>
                      <a:pt x="2442" y="270"/>
                    </a:lnTo>
                    <a:lnTo>
                      <a:pt x="2424" y="270"/>
                    </a:lnTo>
                    <a:lnTo>
                      <a:pt x="2418" y="282"/>
                    </a:lnTo>
                    <a:lnTo>
                      <a:pt x="2412" y="288"/>
                    </a:lnTo>
                    <a:lnTo>
                      <a:pt x="2412" y="282"/>
                    </a:lnTo>
                    <a:lnTo>
                      <a:pt x="2406" y="276"/>
                    </a:lnTo>
                    <a:lnTo>
                      <a:pt x="2400" y="264"/>
                    </a:lnTo>
                    <a:lnTo>
                      <a:pt x="2400" y="228"/>
                    </a:lnTo>
                    <a:lnTo>
                      <a:pt x="2406" y="216"/>
                    </a:lnTo>
                    <a:lnTo>
                      <a:pt x="2406" y="204"/>
                    </a:lnTo>
                    <a:lnTo>
                      <a:pt x="2388" y="180"/>
                    </a:lnTo>
                    <a:lnTo>
                      <a:pt x="2394" y="96"/>
                    </a:lnTo>
                    <a:lnTo>
                      <a:pt x="2382" y="90"/>
                    </a:lnTo>
                    <a:lnTo>
                      <a:pt x="2364" y="72"/>
                    </a:lnTo>
                    <a:lnTo>
                      <a:pt x="2364" y="66"/>
                    </a:lnTo>
                    <a:lnTo>
                      <a:pt x="2370" y="48"/>
                    </a:lnTo>
                    <a:lnTo>
                      <a:pt x="2370" y="24"/>
                    </a:lnTo>
                    <a:lnTo>
                      <a:pt x="2364" y="18"/>
                    </a:lnTo>
                    <a:lnTo>
                      <a:pt x="2346" y="18"/>
                    </a:lnTo>
                    <a:lnTo>
                      <a:pt x="2346" y="0"/>
                    </a:lnTo>
                    <a:lnTo>
                      <a:pt x="2316" y="12"/>
                    </a:lnTo>
                    <a:lnTo>
                      <a:pt x="2310" y="30"/>
                    </a:lnTo>
                    <a:lnTo>
                      <a:pt x="2298" y="36"/>
                    </a:lnTo>
                    <a:lnTo>
                      <a:pt x="2292" y="42"/>
                    </a:lnTo>
                    <a:lnTo>
                      <a:pt x="2280" y="48"/>
                    </a:lnTo>
                    <a:lnTo>
                      <a:pt x="2280" y="66"/>
                    </a:lnTo>
                    <a:lnTo>
                      <a:pt x="2286" y="78"/>
                    </a:lnTo>
                    <a:lnTo>
                      <a:pt x="2286" y="90"/>
                    </a:lnTo>
                    <a:lnTo>
                      <a:pt x="2292" y="102"/>
                    </a:lnTo>
                    <a:lnTo>
                      <a:pt x="2292" y="114"/>
                    </a:lnTo>
                    <a:lnTo>
                      <a:pt x="2286" y="126"/>
                    </a:lnTo>
                    <a:lnTo>
                      <a:pt x="2274" y="138"/>
                    </a:lnTo>
                    <a:lnTo>
                      <a:pt x="2268" y="150"/>
                    </a:lnTo>
                    <a:lnTo>
                      <a:pt x="2238" y="180"/>
                    </a:lnTo>
                    <a:lnTo>
                      <a:pt x="2256" y="192"/>
                    </a:lnTo>
                    <a:lnTo>
                      <a:pt x="2256" y="198"/>
                    </a:lnTo>
                    <a:lnTo>
                      <a:pt x="2250" y="204"/>
                    </a:lnTo>
                    <a:lnTo>
                      <a:pt x="2238" y="228"/>
                    </a:lnTo>
                    <a:lnTo>
                      <a:pt x="2232" y="234"/>
                    </a:lnTo>
                    <a:lnTo>
                      <a:pt x="2232" y="264"/>
                    </a:lnTo>
                    <a:lnTo>
                      <a:pt x="2238" y="276"/>
                    </a:lnTo>
                    <a:lnTo>
                      <a:pt x="2238" y="288"/>
                    </a:lnTo>
                    <a:lnTo>
                      <a:pt x="2232" y="300"/>
                    </a:lnTo>
                    <a:lnTo>
                      <a:pt x="2214" y="408"/>
                    </a:lnTo>
                    <a:lnTo>
                      <a:pt x="2208" y="432"/>
                    </a:lnTo>
                    <a:lnTo>
                      <a:pt x="2202" y="438"/>
                    </a:lnTo>
                    <a:lnTo>
                      <a:pt x="2190" y="462"/>
                    </a:lnTo>
                    <a:lnTo>
                      <a:pt x="2178" y="474"/>
                    </a:lnTo>
                    <a:lnTo>
                      <a:pt x="2172" y="486"/>
                    </a:lnTo>
                    <a:lnTo>
                      <a:pt x="2166" y="492"/>
                    </a:lnTo>
                    <a:lnTo>
                      <a:pt x="2166" y="516"/>
                    </a:lnTo>
                    <a:lnTo>
                      <a:pt x="2160" y="534"/>
                    </a:lnTo>
                    <a:lnTo>
                      <a:pt x="2154" y="546"/>
                    </a:lnTo>
                    <a:lnTo>
                      <a:pt x="2142" y="552"/>
                    </a:lnTo>
                    <a:lnTo>
                      <a:pt x="2088" y="570"/>
                    </a:lnTo>
                    <a:lnTo>
                      <a:pt x="2076" y="570"/>
                    </a:lnTo>
                    <a:lnTo>
                      <a:pt x="2064" y="576"/>
                    </a:lnTo>
                    <a:lnTo>
                      <a:pt x="2058" y="576"/>
                    </a:lnTo>
                    <a:lnTo>
                      <a:pt x="2058" y="570"/>
                    </a:lnTo>
                    <a:lnTo>
                      <a:pt x="2052" y="564"/>
                    </a:lnTo>
                    <a:lnTo>
                      <a:pt x="2028" y="516"/>
                    </a:lnTo>
                    <a:lnTo>
                      <a:pt x="2022" y="510"/>
                    </a:lnTo>
                    <a:lnTo>
                      <a:pt x="1998" y="492"/>
                    </a:lnTo>
                    <a:lnTo>
                      <a:pt x="1956" y="474"/>
                    </a:lnTo>
                    <a:lnTo>
                      <a:pt x="1920" y="462"/>
                    </a:lnTo>
                    <a:lnTo>
                      <a:pt x="1908" y="456"/>
                    </a:lnTo>
                    <a:lnTo>
                      <a:pt x="1896" y="438"/>
                    </a:lnTo>
                    <a:lnTo>
                      <a:pt x="1884" y="426"/>
                    </a:lnTo>
                    <a:lnTo>
                      <a:pt x="1872" y="402"/>
                    </a:lnTo>
                    <a:lnTo>
                      <a:pt x="1866" y="396"/>
                    </a:lnTo>
                    <a:lnTo>
                      <a:pt x="1830" y="396"/>
                    </a:lnTo>
                    <a:lnTo>
                      <a:pt x="1806" y="348"/>
                    </a:lnTo>
                    <a:lnTo>
                      <a:pt x="1824" y="330"/>
                    </a:lnTo>
                    <a:lnTo>
                      <a:pt x="1824" y="306"/>
                    </a:lnTo>
                    <a:lnTo>
                      <a:pt x="1830" y="294"/>
                    </a:lnTo>
                    <a:lnTo>
                      <a:pt x="1836" y="288"/>
                    </a:lnTo>
                    <a:lnTo>
                      <a:pt x="1848" y="282"/>
                    </a:lnTo>
                    <a:lnTo>
                      <a:pt x="1854" y="276"/>
                    </a:lnTo>
                    <a:lnTo>
                      <a:pt x="1848" y="228"/>
                    </a:lnTo>
                    <a:lnTo>
                      <a:pt x="1866" y="210"/>
                    </a:lnTo>
                    <a:lnTo>
                      <a:pt x="1872" y="216"/>
                    </a:lnTo>
                    <a:lnTo>
                      <a:pt x="1884" y="216"/>
                    </a:lnTo>
                    <a:lnTo>
                      <a:pt x="1890" y="222"/>
                    </a:lnTo>
                    <a:lnTo>
                      <a:pt x="1896" y="222"/>
                    </a:lnTo>
                    <a:lnTo>
                      <a:pt x="1902" y="216"/>
                    </a:lnTo>
                    <a:lnTo>
                      <a:pt x="1908" y="204"/>
                    </a:lnTo>
                    <a:lnTo>
                      <a:pt x="1908" y="180"/>
                    </a:lnTo>
                    <a:lnTo>
                      <a:pt x="1944" y="144"/>
                    </a:lnTo>
                    <a:lnTo>
                      <a:pt x="1938" y="132"/>
                    </a:lnTo>
                    <a:lnTo>
                      <a:pt x="1914" y="108"/>
                    </a:lnTo>
                    <a:lnTo>
                      <a:pt x="1890" y="108"/>
                    </a:lnTo>
                    <a:lnTo>
                      <a:pt x="1872" y="114"/>
                    </a:lnTo>
                    <a:lnTo>
                      <a:pt x="1848" y="126"/>
                    </a:lnTo>
                    <a:lnTo>
                      <a:pt x="1842" y="138"/>
                    </a:lnTo>
                    <a:lnTo>
                      <a:pt x="1842" y="120"/>
                    </a:lnTo>
                    <a:lnTo>
                      <a:pt x="1812" y="126"/>
                    </a:lnTo>
                    <a:lnTo>
                      <a:pt x="1794" y="138"/>
                    </a:lnTo>
                    <a:lnTo>
                      <a:pt x="1788" y="120"/>
                    </a:lnTo>
                    <a:lnTo>
                      <a:pt x="1752" y="114"/>
                    </a:lnTo>
                    <a:lnTo>
                      <a:pt x="1746" y="108"/>
                    </a:lnTo>
                    <a:lnTo>
                      <a:pt x="1734" y="102"/>
                    </a:lnTo>
                    <a:lnTo>
                      <a:pt x="1728" y="96"/>
                    </a:lnTo>
                    <a:lnTo>
                      <a:pt x="1716" y="90"/>
                    </a:lnTo>
                    <a:lnTo>
                      <a:pt x="1674" y="90"/>
                    </a:lnTo>
                    <a:lnTo>
                      <a:pt x="1662" y="84"/>
                    </a:lnTo>
                    <a:lnTo>
                      <a:pt x="1650" y="84"/>
                    </a:lnTo>
                    <a:lnTo>
                      <a:pt x="1650" y="78"/>
                    </a:lnTo>
                    <a:lnTo>
                      <a:pt x="1644" y="72"/>
                    </a:lnTo>
                    <a:lnTo>
                      <a:pt x="1632" y="48"/>
                    </a:lnTo>
                    <a:lnTo>
                      <a:pt x="1626" y="42"/>
                    </a:lnTo>
                    <a:lnTo>
                      <a:pt x="1620" y="42"/>
                    </a:lnTo>
                    <a:lnTo>
                      <a:pt x="1620" y="54"/>
                    </a:lnTo>
                    <a:lnTo>
                      <a:pt x="1614" y="60"/>
                    </a:lnTo>
                    <a:lnTo>
                      <a:pt x="1602" y="54"/>
                    </a:lnTo>
                    <a:lnTo>
                      <a:pt x="1596" y="54"/>
                    </a:lnTo>
                    <a:lnTo>
                      <a:pt x="1584" y="48"/>
                    </a:lnTo>
                    <a:lnTo>
                      <a:pt x="1566" y="48"/>
                    </a:lnTo>
                    <a:lnTo>
                      <a:pt x="1566" y="60"/>
                    </a:lnTo>
                    <a:lnTo>
                      <a:pt x="1572" y="66"/>
                    </a:lnTo>
                    <a:lnTo>
                      <a:pt x="1554" y="66"/>
                    </a:lnTo>
                    <a:lnTo>
                      <a:pt x="1548" y="72"/>
                    </a:lnTo>
                    <a:lnTo>
                      <a:pt x="1548" y="78"/>
                    </a:lnTo>
                    <a:lnTo>
                      <a:pt x="1554" y="84"/>
                    </a:lnTo>
                    <a:lnTo>
                      <a:pt x="1566" y="84"/>
                    </a:lnTo>
                    <a:lnTo>
                      <a:pt x="1590" y="96"/>
                    </a:lnTo>
                    <a:lnTo>
                      <a:pt x="1596" y="96"/>
                    </a:lnTo>
                    <a:lnTo>
                      <a:pt x="1608" y="90"/>
                    </a:lnTo>
                    <a:lnTo>
                      <a:pt x="1614" y="84"/>
                    </a:lnTo>
                    <a:lnTo>
                      <a:pt x="1644" y="102"/>
                    </a:lnTo>
                    <a:lnTo>
                      <a:pt x="1638" y="102"/>
                    </a:lnTo>
                    <a:lnTo>
                      <a:pt x="1632" y="108"/>
                    </a:lnTo>
                    <a:lnTo>
                      <a:pt x="1596" y="126"/>
                    </a:lnTo>
                    <a:lnTo>
                      <a:pt x="1572" y="126"/>
                    </a:lnTo>
                    <a:lnTo>
                      <a:pt x="1554" y="132"/>
                    </a:lnTo>
                    <a:lnTo>
                      <a:pt x="1512" y="132"/>
                    </a:lnTo>
                    <a:lnTo>
                      <a:pt x="1500" y="138"/>
                    </a:lnTo>
                    <a:lnTo>
                      <a:pt x="1482" y="144"/>
                    </a:lnTo>
                    <a:lnTo>
                      <a:pt x="1470" y="156"/>
                    </a:lnTo>
                    <a:lnTo>
                      <a:pt x="1452" y="162"/>
                    </a:lnTo>
                    <a:lnTo>
                      <a:pt x="1440" y="168"/>
                    </a:lnTo>
                    <a:lnTo>
                      <a:pt x="1434" y="174"/>
                    </a:lnTo>
                    <a:lnTo>
                      <a:pt x="1428" y="174"/>
                    </a:lnTo>
                    <a:lnTo>
                      <a:pt x="1428" y="186"/>
                    </a:lnTo>
                    <a:lnTo>
                      <a:pt x="1422" y="204"/>
                    </a:lnTo>
                    <a:lnTo>
                      <a:pt x="1422" y="228"/>
                    </a:lnTo>
                    <a:lnTo>
                      <a:pt x="1428" y="234"/>
                    </a:lnTo>
                    <a:lnTo>
                      <a:pt x="1440" y="240"/>
                    </a:lnTo>
                    <a:lnTo>
                      <a:pt x="1446" y="246"/>
                    </a:lnTo>
                    <a:lnTo>
                      <a:pt x="1452" y="246"/>
                    </a:lnTo>
                    <a:lnTo>
                      <a:pt x="1398" y="246"/>
                    </a:lnTo>
                    <a:lnTo>
                      <a:pt x="1368" y="282"/>
                    </a:lnTo>
                    <a:lnTo>
                      <a:pt x="1368" y="312"/>
                    </a:lnTo>
                    <a:lnTo>
                      <a:pt x="1362" y="324"/>
                    </a:lnTo>
                    <a:lnTo>
                      <a:pt x="1362" y="330"/>
                    </a:lnTo>
                    <a:lnTo>
                      <a:pt x="1368" y="336"/>
                    </a:lnTo>
                    <a:lnTo>
                      <a:pt x="1380" y="336"/>
                    </a:lnTo>
                    <a:lnTo>
                      <a:pt x="1404" y="348"/>
                    </a:lnTo>
                    <a:lnTo>
                      <a:pt x="1410" y="354"/>
                    </a:lnTo>
                    <a:lnTo>
                      <a:pt x="1410" y="390"/>
                    </a:lnTo>
                    <a:lnTo>
                      <a:pt x="1386" y="366"/>
                    </a:lnTo>
                    <a:lnTo>
                      <a:pt x="1356" y="366"/>
                    </a:lnTo>
                    <a:lnTo>
                      <a:pt x="1344" y="390"/>
                    </a:lnTo>
                    <a:lnTo>
                      <a:pt x="1308" y="354"/>
                    </a:lnTo>
                    <a:lnTo>
                      <a:pt x="1302" y="384"/>
                    </a:lnTo>
                    <a:lnTo>
                      <a:pt x="1278" y="396"/>
                    </a:lnTo>
                    <a:lnTo>
                      <a:pt x="1284" y="420"/>
                    </a:lnTo>
                    <a:lnTo>
                      <a:pt x="1254" y="414"/>
                    </a:lnTo>
                    <a:lnTo>
                      <a:pt x="1284" y="354"/>
                    </a:lnTo>
                    <a:lnTo>
                      <a:pt x="1278" y="348"/>
                    </a:lnTo>
                    <a:lnTo>
                      <a:pt x="1272" y="336"/>
                    </a:lnTo>
                    <a:lnTo>
                      <a:pt x="1272" y="324"/>
                    </a:lnTo>
                    <a:lnTo>
                      <a:pt x="1266" y="318"/>
                    </a:lnTo>
                    <a:lnTo>
                      <a:pt x="1254" y="312"/>
                    </a:lnTo>
                    <a:lnTo>
                      <a:pt x="1236" y="312"/>
                    </a:lnTo>
                    <a:lnTo>
                      <a:pt x="1224" y="282"/>
                    </a:lnTo>
                    <a:lnTo>
                      <a:pt x="1224" y="276"/>
                    </a:lnTo>
                    <a:lnTo>
                      <a:pt x="1230" y="270"/>
                    </a:lnTo>
                    <a:lnTo>
                      <a:pt x="1230" y="258"/>
                    </a:lnTo>
                    <a:lnTo>
                      <a:pt x="1224" y="246"/>
                    </a:lnTo>
                    <a:lnTo>
                      <a:pt x="1218" y="240"/>
                    </a:lnTo>
                    <a:lnTo>
                      <a:pt x="1206" y="234"/>
                    </a:lnTo>
                    <a:lnTo>
                      <a:pt x="1194" y="240"/>
                    </a:lnTo>
                    <a:lnTo>
                      <a:pt x="1188" y="246"/>
                    </a:lnTo>
                    <a:lnTo>
                      <a:pt x="1176" y="252"/>
                    </a:lnTo>
                    <a:lnTo>
                      <a:pt x="1176" y="264"/>
                    </a:lnTo>
                    <a:lnTo>
                      <a:pt x="1182" y="270"/>
                    </a:lnTo>
                    <a:lnTo>
                      <a:pt x="1182" y="282"/>
                    </a:lnTo>
                    <a:lnTo>
                      <a:pt x="1146" y="276"/>
                    </a:lnTo>
                    <a:lnTo>
                      <a:pt x="1152" y="306"/>
                    </a:lnTo>
                    <a:lnTo>
                      <a:pt x="1134" y="300"/>
                    </a:lnTo>
                    <a:lnTo>
                      <a:pt x="1116" y="306"/>
                    </a:lnTo>
                    <a:lnTo>
                      <a:pt x="1122" y="312"/>
                    </a:lnTo>
                    <a:lnTo>
                      <a:pt x="1122" y="330"/>
                    </a:lnTo>
                    <a:lnTo>
                      <a:pt x="1116" y="342"/>
                    </a:lnTo>
                    <a:lnTo>
                      <a:pt x="1110" y="348"/>
                    </a:lnTo>
                    <a:lnTo>
                      <a:pt x="1098" y="354"/>
                    </a:lnTo>
                    <a:lnTo>
                      <a:pt x="1092" y="360"/>
                    </a:lnTo>
                    <a:lnTo>
                      <a:pt x="1104" y="324"/>
                    </a:lnTo>
                    <a:lnTo>
                      <a:pt x="1080" y="348"/>
                    </a:lnTo>
                    <a:lnTo>
                      <a:pt x="1062" y="348"/>
                    </a:lnTo>
                    <a:lnTo>
                      <a:pt x="1056" y="360"/>
                    </a:lnTo>
                    <a:lnTo>
                      <a:pt x="1050" y="366"/>
                    </a:lnTo>
                    <a:lnTo>
                      <a:pt x="1050" y="378"/>
                    </a:lnTo>
                    <a:lnTo>
                      <a:pt x="1056" y="390"/>
                    </a:lnTo>
                    <a:lnTo>
                      <a:pt x="1056" y="396"/>
                    </a:lnTo>
                    <a:lnTo>
                      <a:pt x="1062" y="408"/>
                    </a:lnTo>
                    <a:lnTo>
                      <a:pt x="1014" y="384"/>
                    </a:lnTo>
                    <a:lnTo>
                      <a:pt x="1008" y="420"/>
                    </a:lnTo>
                    <a:lnTo>
                      <a:pt x="996" y="426"/>
                    </a:lnTo>
                    <a:lnTo>
                      <a:pt x="1008" y="450"/>
                    </a:lnTo>
                    <a:lnTo>
                      <a:pt x="1032" y="450"/>
                    </a:lnTo>
                    <a:lnTo>
                      <a:pt x="1026" y="468"/>
                    </a:lnTo>
                    <a:lnTo>
                      <a:pt x="954" y="474"/>
                    </a:lnTo>
                    <a:lnTo>
                      <a:pt x="948" y="468"/>
                    </a:lnTo>
                    <a:lnTo>
                      <a:pt x="936" y="462"/>
                    </a:lnTo>
                    <a:lnTo>
                      <a:pt x="930" y="462"/>
                    </a:lnTo>
                    <a:lnTo>
                      <a:pt x="918" y="468"/>
                    </a:lnTo>
                    <a:lnTo>
                      <a:pt x="912" y="474"/>
                    </a:lnTo>
                    <a:lnTo>
                      <a:pt x="918" y="486"/>
                    </a:lnTo>
                    <a:lnTo>
                      <a:pt x="918" y="492"/>
                    </a:lnTo>
                    <a:lnTo>
                      <a:pt x="924" y="504"/>
                    </a:lnTo>
                    <a:lnTo>
                      <a:pt x="930" y="510"/>
                    </a:lnTo>
                    <a:lnTo>
                      <a:pt x="930" y="540"/>
                    </a:lnTo>
                    <a:lnTo>
                      <a:pt x="924" y="564"/>
                    </a:lnTo>
                    <a:lnTo>
                      <a:pt x="930" y="600"/>
                    </a:lnTo>
                    <a:lnTo>
                      <a:pt x="912" y="600"/>
                    </a:lnTo>
                    <a:lnTo>
                      <a:pt x="906" y="522"/>
                    </a:lnTo>
                    <a:lnTo>
                      <a:pt x="888" y="510"/>
                    </a:lnTo>
                    <a:lnTo>
                      <a:pt x="888" y="480"/>
                    </a:lnTo>
                    <a:lnTo>
                      <a:pt x="870" y="480"/>
                    </a:lnTo>
                    <a:lnTo>
                      <a:pt x="852" y="504"/>
                    </a:lnTo>
                    <a:lnTo>
                      <a:pt x="822" y="534"/>
                    </a:lnTo>
                    <a:lnTo>
                      <a:pt x="804" y="546"/>
                    </a:lnTo>
                    <a:lnTo>
                      <a:pt x="792" y="558"/>
                    </a:lnTo>
                    <a:lnTo>
                      <a:pt x="786" y="570"/>
                    </a:lnTo>
                    <a:lnTo>
                      <a:pt x="786" y="600"/>
                    </a:lnTo>
                    <a:lnTo>
                      <a:pt x="792" y="606"/>
                    </a:lnTo>
                    <a:lnTo>
                      <a:pt x="792" y="618"/>
                    </a:lnTo>
                    <a:lnTo>
                      <a:pt x="798" y="618"/>
                    </a:lnTo>
                    <a:lnTo>
                      <a:pt x="816" y="636"/>
                    </a:lnTo>
                    <a:lnTo>
                      <a:pt x="810" y="648"/>
                    </a:lnTo>
                    <a:lnTo>
                      <a:pt x="792" y="654"/>
                    </a:lnTo>
                    <a:lnTo>
                      <a:pt x="774" y="666"/>
                    </a:lnTo>
                    <a:lnTo>
                      <a:pt x="750" y="678"/>
                    </a:lnTo>
                    <a:lnTo>
                      <a:pt x="750" y="696"/>
                    </a:lnTo>
                    <a:lnTo>
                      <a:pt x="720" y="726"/>
                    </a:lnTo>
                    <a:lnTo>
                      <a:pt x="702" y="732"/>
                    </a:lnTo>
                    <a:lnTo>
                      <a:pt x="690" y="744"/>
                    </a:lnTo>
                    <a:lnTo>
                      <a:pt x="666" y="756"/>
                    </a:lnTo>
                    <a:lnTo>
                      <a:pt x="630" y="762"/>
                    </a:lnTo>
                    <a:lnTo>
                      <a:pt x="600" y="768"/>
                    </a:lnTo>
                    <a:lnTo>
                      <a:pt x="588" y="768"/>
                    </a:lnTo>
                    <a:lnTo>
                      <a:pt x="534" y="762"/>
                    </a:lnTo>
                    <a:lnTo>
                      <a:pt x="492" y="780"/>
                    </a:lnTo>
                    <a:lnTo>
                      <a:pt x="438" y="786"/>
                    </a:lnTo>
                    <a:lnTo>
                      <a:pt x="432" y="798"/>
                    </a:lnTo>
                    <a:lnTo>
                      <a:pt x="414" y="798"/>
                    </a:lnTo>
                    <a:lnTo>
                      <a:pt x="402" y="804"/>
                    </a:lnTo>
                    <a:lnTo>
                      <a:pt x="396" y="810"/>
                    </a:lnTo>
                    <a:lnTo>
                      <a:pt x="384" y="816"/>
                    </a:lnTo>
                    <a:lnTo>
                      <a:pt x="372" y="828"/>
                    </a:lnTo>
                    <a:lnTo>
                      <a:pt x="342" y="828"/>
                    </a:lnTo>
                    <a:lnTo>
                      <a:pt x="324" y="834"/>
                    </a:lnTo>
                    <a:lnTo>
                      <a:pt x="312" y="840"/>
                    </a:lnTo>
                    <a:lnTo>
                      <a:pt x="306" y="852"/>
                    </a:lnTo>
                    <a:lnTo>
                      <a:pt x="294" y="858"/>
                    </a:lnTo>
                    <a:lnTo>
                      <a:pt x="288" y="870"/>
                    </a:lnTo>
                    <a:lnTo>
                      <a:pt x="282" y="876"/>
                    </a:lnTo>
                    <a:lnTo>
                      <a:pt x="282" y="882"/>
                    </a:lnTo>
                    <a:lnTo>
                      <a:pt x="276" y="882"/>
                    </a:lnTo>
                    <a:lnTo>
                      <a:pt x="270" y="888"/>
                    </a:lnTo>
                    <a:lnTo>
                      <a:pt x="252" y="888"/>
                    </a:lnTo>
                    <a:lnTo>
                      <a:pt x="240" y="894"/>
                    </a:lnTo>
                    <a:lnTo>
                      <a:pt x="228" y="894"/>
                    </a:lnTo>
                    <a:lnTo>
                      <a:pt x="216" y="900"/>
                    </a:lnTo>
                    <a:lnTo>
                      <a:pt x="210" y="906"/>
                    </a:lnTo>
                    <a:lnTo>
                      <a:pt x="198" y="912"/>
                    </a:lnTo>
                    <a:lnTo>
                      <a:pt x="192" y="930"/>
                    </a:lnTo>
                    <a:lnTo>
                      <a:pt x="150" y="972"/>
                    </a:lnTo>
                    <a:lnTo>
                      <a:pt x="150" y="978"/>
                    </a:lnTo>
                    <a:lnTo>
                      <a:pt x="162" y="912"/>
                    </a:lnTo>
                    <a:lnTo>
                      <a:pt x="144" y="918"/>
                    </a:lnTo>
                    <a:lnTo>
                      <a:pt x="120" y="978"/>
                    </a:lnTo>
                    <a:lnTo>
                      <a:pt x="90" y="1038"/>
                    </a:lnTo>
                    <a:lnTo>
                      <a:pt x="90" y="1056"/>
                    </a:lnTo>
                    <a:lnTo>
                      <a:pt x="96" y="1062"/>
                    </a:lnTo>
                    <a:lnTo>
                      <a:pt x="108" y="1068"/>
                    </a:lnTo>
                    <a:lnTo>
                      <a:pt x="114" y="1068"/>
                    </a:lnTo>
                    <a:lnTo>
                      <a:pt x="108" y="1080"/>
                    </a:lnTo>
                    <a:lnTo>
                      <a:pt x="96" y="1086"/>
                    </a:lnTo>
                    <a:lnTo>
                      <a:pt x="90" y="1098"/>
                    </a:lnTo>
                    <a:lnTo>
                      <a:pt x="66" y="1122"/>
                    </a:lnTo>
                    <a:lnTo>
                      <a:pt x="66" y="1134"/>
                    </a:lnTo>
                    <a:lnTo>
                      <a:pt x="72" y="1152"/>
                    </a:lnTo>
                    <a:lnTo>
                      <a:pt x="72" y="1164"/>
                    </a:lnTo>
                    <a:lnTo>
                      <a:pt x="84" y="1188"/>
                    </a:lnTo>
                    <a:lnTo>
                      <a:pt x="84" y="1200"/>
                    </a:lnTo>
                    <a:lnTo>
                      <a:pt x="102" y="1236"/>
                    </a:lnTo>
                    <a:lnTo>
                      <a:pt x="108" y="1254"/>
                    </a:lnTo>
                    <a:lnTo>
                      <a:pt x="114" y="1266"/>
                    </a:lnTo>
                    <a:lnTo>
                      <a:pt x="114" y="1278"/>
                    </a:lnTo>
                    <a:lnTo>
                      <a:pt x="108" y="1278"/>
                    </a:lnTo>
                    <a:lnTo>
                      <a:pt x="96" y="1266"/>
                    </a:lnTo>
                    <a:lnTo>
                      <a:pt x="90" y="1254"/>
                    </a:lnTo>
                    <a:lnTo>
                      <a:pt x="72" y="1236"/>
                    </a:lnTo>
                    <a:lnTo>
                      <a:pt x="66" y="1224"/>
                    </a:lnTo>
                    <a:lnTo>
                      <a:pt x="48" y="1218"/>
                    </a:lnTo>
                    <a:lnTo>
                      <a:pt x="66" y="1266"/>
                    </a:lnTo>
                    <a:lnTo>
                      <a:pt x="30" y="1236"/>
                    </a:lnTo>
                    <a:lnTo>
                      <a:pt x="30" y="1290"/>
                    </a:lnTo>
                    <a:lnTo>
                      <a:pt x="60" y="1350"/>
                    </a:lnTo>
                    <a:lnTo>
                      <a:pt x="66" y="1356"/>
                    </a:lnTo>
                    <a:lnTo>
                      <a:pt x="66" y="1368"/>
                    </a:lnTo>
                    <a:lnTo>
                      <a:pt x="60" y="1374"/>
                    </a:lnTo>
                    <a:lnTo>
                      <a:pt x="54" y="1386"/>
                    </a:lnTo>
                    <a:lnTo>
                      <a:pt x="54" y="1398"/>
                    </a:lnTo>
                    <a:lnTo>
                      <a:pt x="48" y="1410"/>
                    </a:lnTo>
                    <a:lnTo>
                      <a:pt x="54" y="1416"/>
                    </a:lnTo>
                    <a:lnTo>
                      <a:pt x="60" y="1428"/>
                    </a:lnTo>
                    <a:lnTo>
                      <a:pt x="78" y="1446"/>
                    </a:lnTo>
                    <a:lnTo>
                      <a:pt x="84" y="1458"/>
                    </a:lnTo>
                    <a:lnTo>
                      <a:pt x="90" y="1464"/>
                    </a:lnTo>
                    <a:lnTo>
                      <a:pt x="96" y="1476"/>
                    </a:lnTo>
                    <a:lnTo>
                      <a:pt x="96" y="1506"/>
                    </a:lnTo>
                    <a:lnTo>
                      <a:pt x="90" y="1518"/>
                    </a:lnTo>
                    <a:lnTo>
                      <a:pt x="84" y="1524"/>
                    </a:lnTo>
                    <a:lnTo>
                      <a:pt x="90" y="1542"/>
                    </a:lnTo>
                    <a:lnTo>
                      <a:pt x="90" y="1554"/>
                    </a:lnTo>
                    <a:lnTo>
                      <a:pt x="96" y="1572"/>
                    </a:lnTo>
                    <a:lnTo>
                      <a:pt x="96" y="1590"/>
                    </a:lnTo>
                    <a:lnTo>
                      <a:pt x="102" y="1596"/>
                    </a:lnTo>
                    <a:lnTo>
                      <a:pt x="102" y="1602"/>
                    </a:lnTo>
                    <a:lnTo>
                      <a:pt x="96" y="1602"/>
                    </a:lnTo>
                    <a:lnTo>
                      <a:pt x="78" y="1620"/>
                    </a:lnTo>
                    <a:lnTo>
                      <a:pt x="84" y="1626"/>
                    </a:lnTo>
                    <a:lnTo>
                      <a:pt x="84" y="1638"/>
                    </a:lnTo>
                    <a:lnTo>
                      <a:pt x="90" y="1650"/>
                    </a:lnTo>
                    <a:lnTo>
                      <a:pt x="90" y="1662"/>
                    </a:lnTo>
                    <a:lnTo>
                      <a:pt x="96" y="1668"/>
                    </a:lnTo>
                    <a:lnTo>
                      <a:pt x="96" y="1674"/>
                    </a:lnTo>
                    <a:lnTo>
                      <a:pt x="102" y="1674"/>
                    </a:lnTo>
                    <a:lnTo>
                      <a:pt x="108" y="1680"/>
                    </a:lnTo>
                    <a:lnTo>
                      <a:pt x="126" y="1716"/>
                    </a:lnTo>
                    <a:lnTo>
                      <a:pt x="126" y="1728"/>
                    </a:lnTo>
                    <a:lnTo>
                      <a:pt x="108" y="1764"/>
                    </a:lnTo>
                    <a:lnTo>
                      <a:pt x="90" y="1782"/>
                    </a:lnTo>
                    <a:lnTo>
                      <a:pt x="90" y="1824"/>
                    </a:lnTo>
                    <a:lnTo>
                      <a:pt x="84" y="1842"/>
                    </a:lnTo>
                    <a:lnTo>
                      <a:pt x="60" y="1866"/>
                    </a:lnTo>
                    <a:lnTo>
                      <a:pt x="42" y="1866"/>
                    </a:lnTo>
                    <a:lnTo>
                      <a:pt x="30" y="1872"/>
                    </a:lnTo>
                    <a:lnTo>
                      <a:pt x="18" y="1866"/>
                    </a:lnTo>
                    <a:lnTo>
                      <a:pt x="6" y="1866"/>
                    </a:lnTo>
                    <a:lnTo>
                      <a:pt x="0" y="1920"/>
                    </a:lnTo>
                    <a:lnTo>
                      <a:pt x="12" y="1920"/>
                    </a:lnTo>
                    <a:lnTo>
                      <a:pt x="24" y="1926"/>
                    </a:lnTo>
                    <a:lnTo>
                      <a:pt x="42" y="1926"/>
                    </a:lnTo>
                    <a:lnTo>
                      <a:pt x="54" y="1932"/>
                    </a:lnTo>
                    <a:lnTo>
                      <a:pt x="72" y="1950"/>
                    </a:lnTo>
                    <a:lnTo>
                      <a:pt x="78" y="1962"/>
                    </a:lnTo>
                    <a:lnTo>
                      <a:pt x="108" y="1956"/>
                    </a:lnTo>
                    <a:lnTo>
                      <a:pt x="114" y="1968"/>
                    </a:lnTo>
                    <a:lnTo>
                      <a:pt x="138" y="1980"/>
                    </a:lnTo>
                    <a:lnTo>
                      <a:pt x="174" y="1980"/>
                    </a:lnTo>
                    <a:lnTo>
                      <a:pt x="210" y="1968"/>
                    </a:lnTo>
                    <a:lnTo>
                      <a:pt x="234" y="1968"/>
                    </a:lnTo>
                    <a:lnTo>
                      <a:pt x="234" y="1950"/>
                    </a:lnTo>
                    <a:lnTo>
                      <a:pt x="228" y="1944"/>
                    </a:lnTo>
                    <a:lnTo>
                      <a:pt x="264" y="1950"/>
                    </a:lnTo>
                    <a:lnTo>
                      <a:pt x="276" y="1932"/>
                    </a:lnTo>
                    <a:lnTo>
                      <a:pt x="318" y="1926"/>
                    </a:lnTo>
                    <a:lnTo>
                      <a:pt x="354" y="1890"/>
                    </a:lnTo>
                    <a:lnTo>
                      <a:pt x="366" y="1884"/>
                    </a:lnTo>
                    <a:lnTo>
                      <a:pt x="372" y="1884"/>
                    </a:lnTo>
                    <a:lnTo>
                      <a:pt x="420" y="1908"/>
                    </a:lnTo>
                    <a:lnTo>
                      <a:pt x="426" y="1902"/>
                    </a:lnTo>
                    <a:lnTo>
                      <a:pt x="474" y="1878"/>
                    </a:lnTo>
                    <a:lnTo>
                      <a:pt x="480" y="1872"/>
                    </a:lnTo>
                    <a:lnTo>
                      <a:pt x="486" y="1872"/>
                    </a:lnTo>
                    <a:lnTo>
                      <a:pt x="498" y="1878"/>
                    </a:lnTo>
                    <a:lnTo>
                      <a:pt x="504" y="1884"/>
                    </a:lnTo>
                    <a:lnTo>
                      <a:pt x="516" y="1884"/>
                    </a:lnTo>
                    <a:lnTo>
                      <a:pt x="528" y="1890"/>
                    </a:lnTo>
                    <a:lnTo>
                      <a:pt x="534" y="1890"/>
                    </a:lnTo>
                    <a:lnTo>
                      <a:pt x="552" y="1884"/>
                    </a:lnTo>
                    <a:lnTo>
                      <a:pt x="576" y="1872"/>
                    </a:lnTo>
                    <a:lnTo>
                      <a:pt x="582" y="1872"/>
                    </a:lnTo>
                    <a:lnTo>
                      <a:pt x="594" y="1878"/>
                    </a:lnTo>
                    <a:lnTo>
                      <a:pt x="606" y="1878"/>
                    </a:lnTo>
                    <a:lnTo>
                      <a:pt x="624" y="1884"/>
                    </a:lnTo>
                    <a:lnTo>
                      <a:pt x="636" y="1884"/>
                    </a:lnTo>
                    <a:lnTo>
                      <a:pt x="648" y="1878"/>
                    </a:lnTo>
                    <a:lnTo>
                      <a:pt x="654" y="1872"/>
                    </a:lnTo>
                    <a:lnTo>
                      <a:pt x="654" y="1848"/>
                    </a:lnTo>
                    <a:lnTo>
                      <a:pt x="666" y="1848"/>
                    </a:lnTo>
                    <a:lnTo>
                      <a:pt x="672" y="1842"/>
                    </a:lnTo>
                    <a:lnTo>
                      <a:pt x="678" y="1842"/>
                    </a:lnTo>
                    <a:lnTo>
                      <a:pt x="684" y="1836"/>
                    </a:lnTo>
                    <a:lnTo>
                      <a:pt x="690" y="1824"/>
                    </a:lnTo>
                    <a:lnTo>
                      <a:pt x="702" y="1788"/>
                    </a:lnTo>
                    <a:lnTo>
                      <a:pt x="714" y="1776"/>
                    </a:lnTo>
                    <a:lnTo>
                      <a:pt x="726" y="1770"/>
                    </a:lnTo>
                    <a:lnTo>
                      <a:pt x="744" y="1764"/>
                    </a:lnTo>
                    <a:lnTo>
                      <a:pt x="756" y="1764"/>
                    </a:lnTo>
                    <a:lnTo>
                      <a:pt x="774" y="1770"/>
                    </a:lnTo>
                    <a:lnTo>
                      <a:pt x="798" y="1770"/>
                    </a:lnTo>
                    <a:lnTo>
                      <a:pt x="822" y="1758"/>
                    </a:lnTo>
                    <a:lnTo>
                      <a:pt x="840" y="1752"/>
                    </a:lnTo>
                    <a:lnTo>
                      <a:pt x="858" y="1740"/>
                    </a:lnTo>
                    <a:lnTo>
                      <a:pt x="876" y="1734"/>
                    </a:lnTo>
                    <a:lnTo>
                      <a:pt x="912" y="1734"/>
                    </a:lnTo>
                    <a:lnTo>
                      <a:pt x="918" y="1740"/>
                    </a:lnTo>
                    <a:lnTo>
                      <a:pt x="930" y="1740"/>
                    </a:lnTo>
                    <a:lnTo>
                      <a:pt x="942" y="1746"/>
                    </a:lnTo>
                    <a:lnTo>
                      <a:pt x="972" y="1740"/>
                    </a:lnTo>
                    <a:lnTo>
                      <a:pt x="1044" y="1704"/>
                    </a:lnTo>
                    <a:lnTo>
                      <a:pt x="1074" y="1692"/>
                    </a:lnTo>
                    <a:lnTo>
                      <a:pt x="1098" y="1686"/>
                    </a:lnTo>
                    <a:lnTo>
                      <a:pt x="1140" y="1680"/>
                    </a:lnTo>
                    <a:lnTo>
                      <a:pt x="1176" y="1674"/>
                    </a:lnTo>
                    <a:lnTo>
                      <a:pt x="1224" y="1674"/>
                    </a:lnTo>
                    <a:lnTo>
                      <a:pt x="1236" y="1662"/>
                    </a:lnTo>
                    <a:lnTo>
                      <a:pt x="1254" y="1680"/>
                    </a:lnTo>
                    <a:lnTo>
                      <a:pt x="1266" y="1686"/>
                    </a:lnTo>
                    <a:lnTo>
                      <a:pt x="1278" y="1698"/>
                    </a:lnTo>
                    <a:lnTo>
                      <a:pt x="1302" y="1710"/>
                    </a:lnTo>
                    <a:lnTo>
                      <a:pt x="1320" y="1716"/>
                    </a:lnTo>
                    <a:lnTo>
                      <a:pt x="1332" y="1716"/>
                    </a:lnTo>
                    <a:lnTo>
                      <a:pt x="1338" y="1710"/>
                    </a:lnTo>
                    <a:lnTo>
                      <a:pt x="1338" y="1716"/>
                    </a:lnTo>
                    <a:lnTo>
                      <a:pt x="1344" y="1722"/>
                    </a:lnTo>
                    <a:lnTo>
                      <a:pt x="1350" y="1734"/>
                    </a:lnTo>
                    <a:lnTo>
                      <a:pt x="1356" y="1740"/>
                    </a:lnTo>
                    <a:lnTo>
                      <a:pt x="1374" y="1740"/>
                    </a:lnTo>
                    <a:lnTo>
                      <a:pt x="1380" y="1734"/>
                    </a:lnTo>
                    <a:lnTo>
                      <a:pt x="1380" y="1752"/>
                    </a:lnTo>
                    <a:lnTo>
                      <a:pt x="1392" y="1752"/>
                    </a:lnTo>
                    <a:lnTo>
                      <a:pt x="1398" y="1758"/>
                    </a:lnTo>
                    <a:lnTo>
                      <a:pt x="1398" y="1770"/>
                    </a:lnTo>
                    <a:lnTo>
                      <a:pt x="1386" y="1794"/>
                    </a:lnTo>
                    <a:lnTo>
                      <a:pt x="1380" y="1800"/>
                    </a:lnTo>
                    <a:lnTo>
                      <a:pt x="1374" y="1812"/>
                    </a:lnTo>
                    <a:lnTo>
                      <a:pt x="1392" y="1842"/>
                    </a:lnTo>
                    <a:lnTo>
                      <a:pt x="1410" y="1830"/>
                    </a:lnTo>
                    <a:lnTo>
                      <a:pt x="1428" y="1866"/>
                    </a:lnTo>
                    <a:lnTo>
                      <a:pt x="1428" y="1872"/>
                    </a:lnTo>
                    <a:lnTo>
                      <a:pt x="1434" y="1878"/>
                    </a:lnTo>
                    <a:lnTo>
                      <a:pt x="1434" y="1902"/>
                    </a:lnTo>
                    <a:lnTo>
                      <a:pt x="1440" y="1914"/>
                    </a:lnTo>
                    <a:lnTo>
                      <a:pt x="1440" y="1926"/>
                    </a:lnTo>
                    <a:lnTo>
                      <a:pt x="1422" y="1926"/>
                    </a:lnTo>
                    <a:lnTo>
                      <a:pt x="1410" y="1920"/>
                    </a:lnTo>
                    <a:lnTo>
                      <a:pt x="1404" y="1920"/>
                    </a:lnTo>
                    <a:lnTo>
                      <a:pt x="1410" y="1956"/>
                    </a:lnTo>
                    <a:lnTo>
                      <a:pt x="1446" y="1956"/>
                    </a:lnTo>
                    <a:lnTo>
                      <a:pt x="1452" y="1962"/>
                    </a:lnTo>
                    <a:lnTo>
                      <a:pt x="1452" y="1968"/>
                    </a:lnTo>
                    <a:lnTo>
                      <a:pt x="1470" y="1968"/>
                    </a:lnTo>
                    <a:lnTo>
                      <a:pt x="1470" y="1956"/>
                    </a:lnTo>
                    <a:lnTo>
                      <a:pt x="1464" y="1938"/>
                    </a:lnTo>
                    <a:lnTo>
                      <a:pt x="1464" y="1926"/>
                    </a:lnTo>
                    <a:lnTo>
                      <a:pt x="1470" y="1914"/>
                    </a:lnTo>
                    <a:lnTo>
                      <a:pt x="1476" y="1908"/>
                    </a:lnTo>
                    <a:lnTo>
                      <a:pt x="1500" y="1896"/>
                    </a:lnTo>
                    <a:lnTo>
                      <a:pt x="1512" y="1896"/>
                    </a:lnTo>
                    <a:lnTo>
                      <a:pt x="1518" y="1890"/>
                    </a:lnTo>
                    <a:lnTo>
                      <a:pt x="1530" y="1884"/>
                    </a:lnTo>
                    <a:lnTo>
                      <a:pt x="1542" y="1872"/>
                    </a:lnTo>
                    <a:lnTo>
                      <a:pt x="1548" y="1860"/>
                    </a:lnTo>
                    <a:lnTo>
                      <a:pt x="1566" y="1842"/>
                    </a:lnTo>
                    <a:lnTo>
                      <a:pt x="1566" y="1836"/>
                    </a:lnTo>
                    <a:lnTo>
                      <a:pt x="1590" y="1842"/>
                    </a:lnTo>
                    <a:lnTo>
                      <a:pt x="1608" y="1788"/>
                    </a:lnTo>
                    <a:lnTo>
                      <a:pt x="1638" y="1788"/>
                    </a:lnTo>
                    <a:lnTo>
                      <a:pt x="1650" y="1782"/>
                    </a:lnTo>
                    <a:lnTo>
                      <a:pt x="1662" y="1770"/>
                    </a:lnTo>
                    <a:lnTo>
                      <a:pt x="1668" y="1752"/>
                    </a:lnTo>
                    <a:lnTo>
                      <a:pt x="1668" y="1740"/>
                    </a:lnTo>
                    <a:lnTo>
                      <a:pt x="1668" y="1746"/>
                    </a:lnTo>
                    <a:lnTo>
                      <a:pt x="1674" y="1752"/>
                    </a:lnTo>
                    <a:lnTo>
                      <a:pt x="1674" y="1764"/>
                    </a:lnTo>
                    <a:lnTo>
                      <a:pt x="1680" y="1776"/>
                    </a:lnTo>
                    <a:lnTo>
                      <a:pt x="1680" y="1782"/>
                    </a:lnTo>
                    <a:lnTo>
                      <a:pt x="1668" y="1794"/>
                    </a:lnTo>
                    <a:lnTo>
                      <a:pt x="1662" y="1806"/>
                    </a:lnTo>
                    <a:lnTo>
                      <a:pt x="1650" y="1812"/>
                    </a:lnTo>
                    <a:lnTo>
                      <a:pt x="1644" y="1818"/>
                    </a:lnTo>
                    <a:lnTo>
                      <a:pt x="1620" y="1818"/>
                    </a:lnTo>
                    <a:lnTo>
                      <a:pt x="1614" y="1830"/>
                    </a:lnTo>
                    <a:lnTo>
                      <a:pt x="1632" y="1866"/>
                    </a:lnTo>
                    <a:lnTo>
                      <a:pt x="1620" y="1866"/>
                    </a:lnTo>
                    <a:lnTo>
                      <a:pt x="1614" y="1872"/>
                    </a:lnTo>
                    <a:lnTo>
                      <a:pt x="1602" y="1878"/>
                    </a:lnTo>
                    <a:lnTo>
                      <a:pt x="1566" y="1914"/>
                    </a:lnTo>
                    <a:lnTo>
                      <a:pt x="1566" y="1926"/>
                    </a:lnTo>
                    <a:lnTo>
                      <a:pt x="1560" y="1932"/>
                    </a:lnTo>
                    <a:lnTo>
                      <a:pt x="1554" y="1944"/>
                    </a:lnTo>
                    <a:lnTo>
                      <a:pt x="1542" y="1956"/>
                    </a:lnTo>
                    <a:lnTo>
                      <a:pt x="1518" y="1968"/>
                    </a:lnTo>
                    <a:lnTo>
                      <a:pt x="1512" y="1974"/>
                    </a:lnTo>
                    <a:lnTo>
                      <a:pt x="1512" y="1980"/>
                    </a:lnTo>
                    <a:lnTo>
                      <a:pt x="1518" y="1986"/>
                    </a:lnTo>
                    <a:lnTo>
                      <a:pt x="1548" y="1986"/>
                    </a:lnTo>
                    <a:lnTo>
                      <a:pt x="1560" y="1980"/>
                    </a:lnTo>
                    <a:lnTo>
                      <a:pt x="1572" y="1980"/>
                    </a:lnTo>
                    <a:lnTo>
                      <a:pt x="1584" y="1968"/>
                    </a:lnTo>
                    <a:lnTo>
                      <a:pt x="1602" y="1932"/>
                    </a:lnTo>
                    <a:lnTo>
                      <a:pt x="1608" y="1926"/>
                    </a:lnTo>
                    <a:lnTo>
                      <a:pt x="1614" y="1914"/>
                    </a:lnTo>
                    <a:lnTo>
                      <a:pt x="1626" y="1908"/>
                    </a:lnTo>
                    <a:lnTo>
                      <a:pt x="1632" y="1902"/>
                    </a:lnTo>
                    <a:lnTo>
                      <a:pt x="1632" y="1920"/>
                    </a:lnTo>
                    <a:lnTo>
                      <a:pt x="1638" y="1932"/>
                    </a:lnTo>
                    <a:lnTo>
                      <a:pt x="1638" y="1956"/>
                    </a:lnTo>
                    <a:lnTo>
                      <a:pt x="1626" y="1968"/>
                    </a:lnTo>
                    <a:lnTo>
                      <a:pt x="1614" y="1974"/>
                    </a:lnTo>
                    <a:lnTo>
                      <a:pt x="1602" y="1986"/>
                    </a:lnTo>
                    <a:lnTo>
                      <a:pt x="1602" y="2004"/>
                    </a:lnTo>
                    <a:lnTo>
                      <a:pt x="1608" y="2010"/>
                    </a:lnTo>
                    <a:lnTo>
                      <a:pt x="1614" y="2010"/>
                    </a:lnTo>
                    <a:lnTo>
                      <a:pt x="1632" y="2016"/>
                    </a:lnTo>
                    <a:lnTo>
                      <a:pt x="1662" y="2016"/>
                    </a:lnTo>
                    <a:lnTo>
                      <a:pt x="1668" y="2028"/>
                    </a:lnTo>
                    <a:lnTo>
                      <a:pt x="1644" y="2052"/>
                    </a:lnTo>
                    <a:lnTo>
                      <a:pt x="1644" y="2058"/>
                    </a:lnTo>
                    <a:lnTo>
                      <a:pt x="1650" y="2064"/>
                    </a:lnTo>
                    <a:lnTo>
                      <a:pt x="1668" y="2100"/>
                    </a:lnTo>
                    <a:lnTo>
                      <a:pt x="1674" y="2106"/>
                    </a:lnTo>
                    <a:lnTo>
                      <a:pt x="1674" y="2118"/>
                    </a:lnTo>
                    <a:lnTo>
                      <a:pt x="1626" y="2166"/>
                    </a:lnTo>
                    <a:lnTo>
                      <a:pt x="1626" y="2178"/>
                    </a:lnTo>
                    <a:lnTo>
                      <a:pt x="1638" y="2190"/>
                    </a:lnTo>
                    <a:lnTo>
                      <a:pt x="1644" y="2202"/>
                    </a:lnTo>
                    <a:lnTo>
                      <a:pt x="1668" y="2214"/>
                    </a:lnTo>
                    <a:lnTo>
                      <a:pt x="1680" y="2226"/>
                    </a:lnTo>
                    <a:lnTo>
                      <a:pt x="1692" y="2232"/>
                    </a:lnTo>
                    <a:lnTo>
                      <a:pt x="1716" y="2256"/>
                    </a:lnTo>
                    <a:lnTo>
                      <a:pt x="1728" y="2262"/>
                    </a:lnTo>
                    <a:lnTo>
                      <a:pt x="1800" y="2262"/>
                    </a:lnTo>
                    <a:lnTo>
                      <a:pt x="1824" y="2286"/>
                    </a:lnTo>
                    <a:lnTo>
                      <a:pt x="1842" y="2292"/>
                    </a:lnTo>
                    <a:lnTo>
                      <a:pt x="1872" y="2286"/>
                    </a:lnTo>
                    <a:lnTo>
                      <a:pt x="1902" y="2274"/>
                    </a:lnTo>
                    <a:lnTo>
                      <a:pt x="1932" y="2256"/>
                    </a:lnTo>
                    <a:lnTo>
                      <a:pt x="1944" y="2250"/>
                    </a:lnTo>
                    <a:lnTo>
                      <a:pt x="1944" y="2226"/>
                    </a:lnTo>
                    <a:lnTo>
                      <a:pt x="1956" y="2214"/>
                    </a:lnTo>
                    <a:lnTo>
                      <a:pt x="1962" y="2214"/>
                    </a:lnTo>
                    <a:lnTo>
                      <a:pt x="1974" y="2226"/>
                    </a:lnTo>
                    <a:lnTo>
                      <a:pt x="1974" y="2256"/>
                    </a:lnTo>
                    <a:lnTo>
                      <a:pt x="1992" y="2256"/>
                    </a:lnTo>
                    <a:lnTo>
                      <a:pt x="1980" y="2280"/>
                    </a:lnTo>
                    <a:lnTo>
                      <a:pt x="1998" y="2280"/>
                    </a:lnTo>
                    <a:lnTo>
                      <a:pt x="1998" y="2292"/>
                    </a:lnTo>
                    <a:lnTo>
                      <a:pt x="2004" y="2298"/>
                    </a:lnTo>
                    <a:lnTo>
                      <a:pt x="2010" y="2310"/>
                    </a:lnTo>
                    <a:lnTo>
                      <a:pt x="2016" y="2316"/>
                    </a:lnTo>
                    <a:lnTo>
                      <a:pt x="2028" y="2316"/>
                    </a:lnTo>
                    <a:lnTo>
                      <a:pt x="2040" y="2304"/>
                    </a:lnTo>
                    <a:lnTo>
                      <a:pt x="2046" y="2304"/>
                    </a:lnTo>
                    <a:lnTo>
                      <a:pt x="2052" y="2298"/>
                    </a:lnTo>
                    <a:lnTo>
                      <a:pt x="2070" y="2292"/>
                    </a:lnTo>
                    <a:lnTo>
                      <a:pt x="2082" y="2286"/>
                    </a:lnTo>
                    <a:lnTo>
                      <a:pt x="2088" y="2280"/>
                    </a:lnTo>
                    <a:lnTo>
                      <a:pt x="2100" y="2274"/>
                    </a:lnTo>
                    <a:lnTo>
                      <a:pt x="2124" y="2250"/>
                    </a:lnTo>
                    <a:lnTo>
                      <a:pt x="2136" y="2244"/>
                    </a:lnTo>
                    <a:lnTo>
                      <a:pt x="2148" y="2232"/>
                    </a:lnTo>
                    <a:lnTo>
                      <a:pt x="2160" y="2226"/>
                    </a:lnTo>
                    <a:lnTo>
                      <a:pt x="2154" y="2214"/>
                    </a:lnTo>
                    <a:lnTo>
                      <a:pt x="2190" y="2202"/>
                    </a:lnTo>
                    <a:lnTo>
                      <a:pt x="2202" y="2214"/>
                    </a:lnTo>
                    <a:lnTo>
                      <a:pt x="2220" y="2214"/>
                    </a:lnTo>
                    <a:lnTo>
                      <a:pt x="2256" y="2208"/>
                    </a:lnTo>
                    <a:lnTo>
                      <a:pt x="2298" y="2196"/>
                    </a:lnTo>
                    <a:lnTo>
                      <a:pt x="2316" y="2178"/>
                    </a:lnTo>
                    <a:lnTo>
                      <a:pt x="2328" y="2148"/>
                    </a:lnTo>
                    <a:lnTo>
                      <a:pt x="2334" y="2118"/>
                    </a:lnTo>
                    <a:lnTo>
                      <a:pt x="2340" y="2100"/>
                    </a:lnTo>
                    <a:lnTo>
                      <a:pt x="2346" y="2088"/>
                    </a:lnTo>
                    <a:lnTo>
                      <a:pt x="2376" y="2058"/>
                    </a:lnTo>
                    <a:lnTo>
                      <a:pt x="2382" y="2058"/>
                    </a:lnTo>
                    <a:lnTo>
                      <a:pt x="2382" y="2034"/>
                    </a:lnTo>
                    <a:lnTo>
                      <a:pt x="2388" y="2034"/>
                    </a:lnTo>
                    <a:lnTo>
                      <a:pt x="2394" y="2028"/>
                    </a:lnTo>
                    <a:lnTo>
                      <a:pt x="2406" y="2022"/>
                    </a:lnTo>
                    <a:lnTo>
                      <a:pt x="2418" y="2010"/>
                    </a:lnTo>
                    <a:lnTo>
                      <a:pt x="2424" y="1998"/>
                    </a:lnTo>
                    <a:lnTo>
                      <a:pt x="2442" y="1980"/>
                    </a:lnTo>
                    <a:lnTo>
                      <a:pt x="2442" y="1956"/>
                    </a:lnTo>
                    <a:lnTo>
                      <a:pt x="2448" y="1944"/>
                    </a:lnTo>
                    <a:lnTo>
                      <a:pt x="2454" y="1926"/>
                    </a:lnTo>
                    <a:lnTo>
                      <a:pt x="2460" y="1914"/>
                    </a:lnTo>
                    <a:lnTo>
                      <a:pt x="2490" y="1884"/>
                    </a:lnTo>
                    <a:lnTo>
                      <a:pt x="2502" y="1866"/>
                    </a:lnTo>
                    <a:lnTo>
                      <a:pt x="2526" y="1842"/>
                    </a:lnTo>
                    <a:lnTo>
                      <a:pt x="2538" y="1836"/>
                    </a:lnTo>
                    <a:lnTo>
                      <a:pt x="2550" y="1824"/>
                    </a:lnTo>
                    <a:lnTo>
                      <a:pt x="2556" y="1812"/>
                    </a:lnTo>
                    <a:lnTo>
                      <a:pt x="2556" y="1800"/>
                    </a:lnTo>
                    <a:lnTo>
                      <a:pt x="2562" y="1788"/>
                    </a:lnTo>
                    <a:lnTo>
                      <a:pt x="2562" y="1782"/>
                    </a:lnTo>
                    <a:lnTo>
                      <a:pt x="2586" y="1782"/>
                    </a:lnTo>
                    <a:lnTo>
                      <a:pt x="2610" y="1770"/>
                    </a:lnTo>
                    <a:lnTo>
                      <a:pt x="2622" y="1752"/>
                    </a:lnTo>
                    <a:lnTo>
                      <a:pt x="2646" y="1728"/>
                    </a:lnTo>
                    <a:lnTo>
                      <a:pt x="2670" y="1698"/>
                    </a:lnTo>
                    <a:lnTo>
                      <a:pt x="2688" y="1674"/>
                    </a:lnTo>
                    <a:lnTo>
                      <a:pt x="2700" y="1662"/>
                    </a:lnTo>
                    <a:lnTo>
                      <a:pt x="2700" y="1656"/>
                    </a:lnTo>
                    <a:lnTo>
                      <a:pt x="2706" y="1638"/>
                    </a:lnTo>
                    <a:lnTo>
                      <a:pt x="2706" y="1614"/>
                    </a:lnTo>
                    <a:lnTo>
                      <a:pt x="2712" y="1596"/>
                    </a:lnTo>
                    <a:lnTo>
                      <a:pt x="2718" y="1590"/>
                    </a:lnTo>
                    <a:lnTo>
                      <a:pt x="2730" y="1572"/>
                    </a:lnTo>
                    <a:lnTo>
                      <a:pt x="2754" y="1542"/>
                    </a:lnTo>
                    <a:lnTo>
                      <a:pt x="2772" y="1494"/>
                    </a:lnTo>
                    <a:lnTo>
                      <a:pt x="2796" y="1458"/>
                    </a:lnTo>
                    <a:lnTo>
                      <a:pt x="2808" y="1428"/>
                    </a:lnTo>
                    <a:lnTo>
                      <a:pt x="2814" y="1416"/>
                    </a:lnTo>
                    <a:lnTo>
                      <a:pt x="2814" y="1386"/>
                    </a:lnTo>
                    <a:lnTo>
                      <a:pt x="2802" y="1362"/>
                    </a:lnTo>
                    <a:lnTo>
                      <a:pt x="2820" y="1308"/>
                    </a:lnTo>
                    <a:lnTo>
                      <a:pt x="2832" y="1290"/>
                    </a:lnTo>
                    <a:lnTo>
                      <a:pt x="2838" y="1266"/>
                    </a:lnTo>
                    <a:lnTo>
                      <a:pt x="2838" y="1224"/>
                    </a:lnTo>
                    <a:lnTo>
                      <a:pt x="2832" y="1194"/>
                    </a:lnTo>
                    <a:lnTo>
                      <a:pt x="2832" y="1176"/>
                    </a:lnTo>
                    <a:lnTo>
                      <a:pt x="2802" y="1164"/>
                    </a:lnTo>
                    <a:close/>
                    <a:moveTo>
                      <a:pt x="2016" y="2436"/>
                    </a:moveTo>
                    <a:lnTo>
                      <a:pt x="2022" y="2442"/>
                    </a:lnTo>
                    <a:lnTo>
                      <a:pt x="2028" y="2442"/>
                    </a:lnTo>
                    <a:lnTo>
                      <a:pt x="2040" y="2436"/>
                    </a:lnTo>
                    <a:lnTo>
                      <a:pt x="2046" y="2430"/>
                    </a:lnTo>
                    <a:lnTo>
                      <a:pt x="2034" y="2418"/>
                    </a:lnTo>
                    <a:lnTo>
                      <a:pt x="2016" y="2436"/>
                    </a:lnTo>
                    <a:close/>
                    <a:moveTo>
                      <a:pt x="1992" y="2454"/>
                    </a:moveTo>
                    <a:lnTo>
                      <a:pt x="1974" y="2454"/>
                    </a:lnTo>
                    <a:lnTo>
                      <a:pt x="1962" y="2466"/>
                    </a:lnTo>
                    <a:lnTo>
                      <a:pt x="1962" y="2472"/>
                    </a:lnTo>
                    <a:lnTo>
                      <a:pt x="1962" y="2460"/>
                    </a:lnTo>
                    <a:lnTo>
                      <a:pt x="1938" y="2460"/>
                    </a:lnTo>
                    <a:lnTo>
                      <a:pt x="1926" y="2466"/>
                    </a:lnTo>
                    <a:lnTo>
                      <a:pt x="1914" y="2466"/>
                    </a:lnTo>
                    <a:lnTo>
                      <a:pt x="1908" y="2478"/>
                    </a:lnTo>
                    <a:lnTo>
                      <a:pt x="1890" y="2460"/>
                    </a:lnTo>
                    <a:lnTo>
                      <a:pt x="1854" y="2460"/>
                    </a:lnTo>
                    <a:lnTo>
                      <a:pt x="1830" y="2430"/>
                    </a:lnTo>
                    <a:lnTo>
                      <a:pt x="1824" y="2436"/>
                    </a:lnTo>
                    <a:lnTo>
                      <a:pt x="1818" y="2436"/>
                    </a:lnTo>
                    <a:lnTo>
                      <a:pt x="1812" y="2442"/>
                    </a:lnTo>
                    <a:lnTo>
                      <a:pt x="1806" y="2442"/>
                    </a:lnTo>
                    <a:lnTo>
                      <a:pt x="1776" y="2412"/>
                    </a:lnTo>
                    <a:lnTo>
                      <a:pt x="1776" y="2424"/>
                    </a:lnTo>
                    <a:lnTo>
                      <a:pt x="1782" y="2448"/>
                    </a:lnTo>
                    <a:lnTo>
                      <a:pt x="1782" y="2472"/>
                    </a:lnTo>
                    <a:lnTo>
                      <a:pt x="1776" y="2478"/>
                    </a:lnTo>
                    <a:lnTo>
                      <a:pt x="1776" y="2484"/>
                    </a:lnTo>
                    <a:lnTo>
                      <a:pt x="1770" y="2490"/>
                    </a:lnTo>
                    <a:lnTo>
                      <a:pt x="1770" y="2502"/>
                    </a:lnTo>
                    <a:lnTo>
                      <a:pt x="1776" y="2514"/>
                    </a:lnTo>
                    <a:lnTo>
                      <a:pt x="1776" y="2532"/>
                    </a:lnTo>
                    <a:lnTo>
                      <a:pt x="1764" y="2538"/>
                    </a:lnTo>
                    <a:lnTo>
                      <a:pt x="1758" y="2544"/>
                    </a:lnTo>
                    <a:lnTo>
                      <a:pt x="1752" y="2544"/>
                    </a:lnTo>
                    <a:lnTo>
                      <a:pt x="1740" y="2532"/>
                    </a:lnTo>
                    <a:lnTo>
                      <a:pt x="1740" y="2538"/>
                    </a:lnTo>
                    <a:lnTo>
                      <a:pt x="1734" y="2544"/>
                    </a:lnTo>
                    <a:lnTo>
                      <a:pt x="1734" y="2556"/>
                    </a:lnTo>
                    <a:lnTo>
                      <a:pt x="1728" y="2574"/>
                    </a:lnTo>
                    <a:lnTo>
                      <a:pt x="1728" y="2586"/>
                    </a:lnTo>
                    <a:lnTo>
                      <a:pt x="1740" y="2610"/>
                    </a:lnTo>
                    <a:lnTo>
                      <a:pt x="1740" y="2616"/>
                    </a:lnTo>
                    <a:lnTo>
                      <a:pt x="1746" y="2628"/>
                    </a:lnTo>
                    <a:lnTo>
                      <a:pt x="1770" y="2628"/>
                    </a:lnTo>
                    <a:lnTo>
                      <a:pt x="1752" y="2640"/>
                    </a:lnTo>
                    <a:lnTo>
                      <a:pt x="1758" y="2664"/>
                    </a:lnTo>
                    <a:lnTo>
                      <a:pt x="1770" y="2658"/>
                    </a:lnTo>
                    <a:lnTo>
                      <a:pt x="1776" y="2658"/>
                    </a:lnTo>
                    <a:lnTo>
                      <a:pt x="1782" y="2652"/>
                    </a:lnTo>
                    <a:lnTo>
                      <a:pt x="1794" y="2652"/>
                    </a:lnTo>
                    <a:lnTo>
                      <a:pt x="1800" y="2658"/>
                    </a:lnTo>
                    <a:lnTo>
                      <a:pt x="1818" y="2658"/>
                    </a:lnTo>
                    <a:lnTo>
                      <a:pt x="1830" y="2652"/>
                    </a:lnTo>
                    <a:lnTo>
                      <a:pt x="1836" y="2646"/>
                    </a:lnTo>
                    <a:lnTo>
                      <a:pt x="1842" y="2634"/>
                    </a:lnTo>
                    <a:lnTo>
                      <a:pt x="1854" y="2634"/>
                    </a:lnTo>
                    <a:lnTo>
                      <a:pt x="1860" y="2640"/>
                    </a:lnTo>
                    <a:lnTo>
                      <a:pt x="1860" y="2646"/>
                    </a:lnTo>
                    <a:lnTo>
                      <a:pt x="1848" y="2658"/>
                    </a:lnTo>
                    <a:lnTo>
                      <a:pt x="1866" y="2664"/>
                    </a:lnTo>
                    <a:lnTo>
                      <a:pt x="1884" y="2646"/>
                    </a:lnTo>
                    <a:lnTo>
                      <a:pt x="1890" y="2634"/>
                    </a:lnTo>
                    <a:lnTo>
                      <a:pt x="1902" y="2628"/>
                    </a:lnTo>
                    <a:lnTo>
                      <a:pt x="1908" y="2616"/>
                    </a:lnTo>
                    <a:lnTo>
                      <a:pt x="1920" y="2604"/>
                    </a:lnTo>
                    <a:lnTo>
                      <a:pt x="1914" y="2604"/>
                    </a:lnTo>
                    <a:lnTo>
                      <a:pt x="1902" y="2592"/>
                    </a:lnTo>
                    <a:lnTo>
                      <a:pt x="1920" y="2562"/>
                    </a:lnTo>
                    <a:lnTo>
                      <a:pt x="1950" y="2562"/>
                    </a:lnTo>
                    <a:lnTo>
                      <a:pt x="1962" y="2538"/>
                    </a:lnTo>
                    <a:lnTo>
                      <a:pt x="1962" y="2514"/>
                    </a:lnTo>
                    <a:lnTo>
                      <a:pt x="1968" y="2502"/>
                    </a:lnTo>
                    <a:lnTo>
                      <a:pt x="1980" y="2496"/>
                    </a:lnTo>
                    <a:lnTo>
                      <a:pt x="1986" y="2484"/>
                    </a:lnTo>
                    <a:lnTo>
                      <a:pt x="1992" y="2478"/>
                    </a:lnTo>
                    <a:lnTo>
                      <a:pt x="1998" y="2466"/>
                    </a:lnTo>
                    <a:lnTo>
                      <a:pt x="1998" y="2460"/>
                    </a:lnTo>
                    <a:lnTo>
                      <a:pt x="1992" y="2454"/>
                    </a:lnTo>
                    <a:close/>
                    <a:moveTo>
                      <a:pt x="1902" y="246"/>
                    </a:moveTo>
                    <a:lnTo>
                      <a:pt x="1890" y="258"/>
                    </a:lnTo>
                    <a:lnTo>
                      <a:pt x="1890" y="270"/>
                    </a:lnTo>
                    <a:lnTo>
                      <a:pt x="1884" y="282"/>
                    </a:lnTo>
                    <a:lnTo>
                      <a:pt x="1884" y="294"/>
                    </a:lnTo>
                    <a:lnTo>
                      <a:pt x="1896" y="300"/>
                    </a:lnTo>
                    <a:lnTo>
                      <a:pt x="1920" y="300"/>
                    </a:lnTo>
                    <a:lnTo>
                      <a:pt x="1926" y="294"/>
                    </a:lnTo>
                    <a:lnTo>
                      <a:pt x="1932" y="294"/>
                    </a:lnTo>
                    <a:lnTo>
                      <a:pt x="1926" y="282"/>
                    </a:lnTo>
                    <a:lnTo>
                      <a:pt x="1932" y="252"/>
                    </a:lnTo>
                    <a:lnTo>
                      <a:pt x="1920" y="252"/>
                    </a:lnTo>
                    <a:lnTo>
                      <a:pt x="1908" y="246"/>
                    </a:lnTo>
                    <a:lnTo>
                      <a:pt x="1902" y="246"/>
                    </a:lnTo>
                    <a:close/>
                    <a:moveTo>
                      <a:pt x="1770" y="2334"/>
                    </a:moveTo>
                    <a:lnTo>
                      <a:pt x="1758" y="2376"/>
                    </a:lnTo>
                    <a:lnTo>
                      <a:pt x="1812" y="2328"/>
                    </a:lnTo>
                    <a:lnTo>
                      <a:pt x="1770" y="2334"/>
                    </a:lnTo>
                    <a:close/>
                    <a:moveTo>
                      <a:pt x="2034" y="2400"/>
                    </a:moveTo>
                    <a:lnTo>
                      <a:pt x="2016" y="2358"/>
                    </a:lnTo>
                    <a:lnTo>
                      <a:pt x="1998" y="2376"/>
                    </a:lnTo>
                    <a:lnTo>
                      <a:pt x="1998" y="2394"/>
                    </a:lnTo>
                    <a:lnTo>
                      <a:pt x="2010" y="2406"/>
                    </a:lnTo>
                    <a:lnTo>
                      <a:pt x="2028" y="2406"/>
                    </a:lnTo>
                    <a:lnTo>
                      <a:pt x="2034" y="240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</p:grpSp>
        <p:grpSp>
          <p:nvGrpSpPr>
            <p:cNvPr id="11" name="Group 1124">
              <a:extLst>
                <a:ext uri="{FF2B5EF4-FFF2-40B4-BE49-F238E27FC236}">
                  <a16:creationId xmlns:a16="http://schemas.microsoft.com/office/drawing/2014/main" id="{E88446C5-91E8-4B99-A77D-B136F47063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3" y="2045"/>
              <a:ext cx="848" cy="1403"/>
              <a:chOff x="1173" y="2045"/>
              <a:chExt cx="848" cy="1403"/>
            </a:xfrm>
            <a:grpFill/>
          </p:grpSpPr>
          <p:sp>
            <p:nvSpPr>
              <p:cNvPr id="151" name="Venezuela">
                <a:extLst>
                  <a:ext uri="{FF2B5EF4-FFF2-40B4-BE49-F238E27FC236}">
                    <a16:creationId xmlns:a16="http://schemas.microsoft.com/office/drawing/2014/main" id="{4DCA8677-1CCA-4628-A567-3F41E56322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3" y="2059"/>
                <a:ext cx="244" cy="238"/>
              </a:xfrm>
              <a:custGeom>
                <a:avLst/>
                <a:gdLst>
                  <a:gd name="T0" fmla="*/ 2147483647 w 954"/>
                  <a:gd name="T1" fmla="*/ 2147483647 h 930"/>
                  <a:gd name="T2" fmla="*/ 2147483647 w 954"/>
                  <a:gd name="T3" fmla="*/ 2147483647 h 930"/>
                  <a:gd name="T4" fmla="*/ 2147483647 w 954"/>
                  <a:gd name="T5" fmla="*/ 2147483647 h 930"/>
                  <a:gd name="T6" fmla="*/ 2147483647 w 954"/>
                  <a:gd name="T7" fmla="*/ 2147483647 h 930"/>
                  <a:gd name="T8" fmla="*/ 2147483647 w 954"/>
                  <a:gd name="T9" fmla="*/ 2147483647 h 930"/>
                  <a:gd name="T10" fmla="*/ 2147483647 w 954"/>
                  <a:gd name="T11" fmla="*/ 2147483647 h 930"/>
                  <a:gd name="T12" fmla="*/ 2147483647 w 954"/>
                  <a:gd name="T13" fmla="*/ 2147483647 h 930"/>
                  <a:gd name="T14" fmla="*/ 2147483647 w 954"/>
                  <a:gd name="T15" fmla="*/ 2147483647 h 930"/>
                  <a:gd name="T16" fmla="*/ 2147483647 w 954"/>
                  <a:gd name="T17" fmla="*/ 2147483647 h 930"/>
                  <a:gd name="T18" fmla="*/ 2147483647 w 954"/>
                  <a:gd name="T19" fmla="*/ 2147483647 h 930"/>
                  <a:gd name="T20" fmla="*/ 2147483647 w 954"/>
                  <a:gd name="T21" fmla="*/ 2147483647 h 930"/>
                  <a:gd name="T22" fmla="*/ 2147483647 w 954"/>
                  <a:gd name="T23" fmla="*/ 2147483647 h 930"/>
                  <a:gd name="T24" fmla="*/ 2147483647 w 954"/>
                  <a:gd name="T25" fmla="*/ 2147483647 h 930"/>
                  <a:gd name="T26" fmla="*/ 2147483647 w 954"/>
                  <a:gd name="T27" fmla="*/ 2147483647 h 930"/>
                  <a:gd name="T28" fmla="*/ 2147483647 w 954"/>
                  <a:gd name="T29" fmla="*/ 2147483647 h 930"/>
                  <a:gd name="T30" fmla="*/ 2147483647 w 954"/>
                  <a:gd name="T31" fmla="*/ 2147483647 h 930"/>
                  <a:gd name="T32" fmla="*/ 2147483647 w 954"/>
                  <a:gd name="T33" fmla="*/ 2147483647 h 930"/>
                  <a:gd name="T34" fmla="*/ 2147483647 w 954"/>
                  <a:gd name="T35" fmla="*/ 2147483647 h 930"/>
                  <a:gd name="T36" fmla="*/ 2147483647 w 954"/>
                  <a:gd name="T37" fmla="*/ 2147483647 h 930"/>
                  <a:gd name="T38" fmla="*/ 2147483647 w 954"/>
                  <a:gd name="T39" fmla="*/ 2147483647 h 930"/>
                  <a:gd name="T40" fmla="*/ 2147483647 w 954"/>
                  <a:gd name="T41" fmla="*/ 2147483647 h 930"/>
                  <a:gd name="T42" fmla="*/ 2147483647 w 954"/>
                  <a:gd name="T43" fmla="*/ 2147483647 h 930"/>
                  <a:gd name="T44" fmla="*/ 2147483647 w 954"/>
                  <a:gd name="T45" fmla="*/ 2147483647 h 930"/>
                  <a:gd name="T46" fmla="*/ 2147483647 w 954"/>
                  <a:gd name="T47" fmla="*/ 2147483647 h 930"/>
                  <a:gd name="T48" fmla="*/ 2147483647 w 954"/>
                  <a:gd name="T49" fmla="*/ 2147483647 h 930"/>
                  <a:gd name="T50" fmla="*/ 0 w 954"/>
                  <a:gd name="T51" fmla="*/ 2147483647 h 930"/>
                  <a:gd name="T52" fmla="*/ 2147483647 w 954"/>
                  <a:gd name="T53" fmla="*/ 2147483647 h 930"/>
                  <a:gd name="T54" fmla="*/ 2147483647 w 954"/>
                  <a:gd name="T55" fmla="*/ 2147483647 h 930"/>
                  <a:gd name="T56" fmla="*/ 2147483647 w 954"/>
                  <a:gd name="T57" fmla="*/ 2147483647 h 930"/>
                  <a:gd name="T58" fmla="*/ 2147483647 w 954"/>
                  <a:gd name="T59" fmla="*/ 2147483647 h 930"/>
                  <a:gd name="T60" fmla="*/ 2147483647 w 954"/>
                  <a:gd name="T61" fmla="*/ 2147483647 h 930"/>
                  <a:gd name="T62" fmla="*/ 2147483647 w 954"/>
                  <a:gd name="T63" fmla="*/ 2147483647 h 930"/>
                  <a:gd name="T64" fmla="*/ 2147483647 w 954"/>
                  <a:gd name="T65" fmla="*/ 2147483647 h 930"/>
                  <a:gd name="T66" fmla="*/ 2147483647 w 954"/>
                  <a:gd name="T67" fmla="*/ 2147483647 h 930"/>
                  <a:gd name="T68" fmla="*/ 2147483647 w 954"/>
                  <a:gd name="T69" fmla="*/ 2147483647 h 930"/>
                  <a:gd name="T70" fmla="*/ 2147483647 w 954"/>
                  <a:gd name="T71" fmla="*/ 2147483647 h 930"/>
                  <a:gd name="T72" fmla="*/ 2147483647 w 954"/>
                  <a:gd name="T73" fmla="*/ 2147483647 h 930"/>
                  <a:gd name="T74" fmla="*/ 2147483647 w 954"/>
                  <a:gd name="T75" fmla="*/ 2147483647 h 930"/>
                  <a:gd name="T76" fmla="*/ 2147483647 w 954"/>
                  <a:gd name="T77" fmla="*/ 2147483647 h 930"/>
                  <a:gd name="T78" fmla="*/ 2147483647 w 954"/>
                  <a:gd name="T79" fmla="*/ 2147483647 h 930"/>
                  <a:gd name="T80" fmla="*/ 2147483647 w 954"/>
                  <a:gd name="T81" fmla="*/ 2147483647 h 930"/>
                  <a:gd name="T82" fmla="*/ 2147483647 w 954"/>
                  <a:gd name="T83" fmla="*/ 2147483647 h 930"/>
                  <a:gd name="T84" fmla="*/ 2147483647 w 954"/>
                  <a:gd name="T85" fmla="*/ 2147483647 h 930"/>
                  <a:gd name="T86" fmla="*/ 2147483647 w 954"/>
                  <a:gd name="T87" fmla="*/ 2147483647 h 930"/>
                  <a:gd name="T88" fmla="*/ 2147483647 w 954"/>
                  <a:gd name="T89" fmla="*/ 2147483647 h 930"/>
                  <a:gd name="T90" fmla="*/ 2147483647 w 954"/>
                  <a:gd name="T91" fmla="*/ 2147483647 h 930"/>
                  <a:gd name="T92" fmla="*/ 2147483647 w 954"/>
                  <a:gd name="T93" fmla="*/ 2147483647 h 930"/>
                  <a:gd name="T94" fmla="*/ 2147483647 w 954"/>
                  <a:gd name="T95" fmla="*/ 2147483647 h 930"/>
                  <a:gd name="T96" fmla="*/ 2147483647 w 954"/>
                  <a:gd name="T97" fmla="*/ 2147483647 h 930"/>
                  <a:gd name="T98" fmla="*/ 2147483647 w 954"/>
                  <a:gd name="T99" fmla="*/ 2147483647 h 930"/>
                  <a:gd name="T100" fmla="*/ 2147483647 w 954"/>
                  <a:gd name="T101" fmla="*/ 2147483647 h 930"/>
                  <a:gd name="T102" fmla="*/ 2147483647 w 954"/>
                  <a:gd name="T103" fmla="*/ 2147483647 h 930"/>
                  <a:gd name="T104" fmla="*/ 2147483647 w 954"/>
                  <a:gd name="T105" fmla="*/ 2147483647 h 930"/>
                  <a:gd name="T106" fmla="*/ 2147483647 w 954"/>
                  <a:gd name="T107" fmla="*/ 2147483647 h 930"/>
                  <a:gd name="T108" fmla="*/ 2147483647 w 954"/>
                  <a:gd name="T109" fmla="*/ 2147483647 h 930"/>
                  <a:gd name="T110" fmla="*/ 2147483647 w 954"/>
                  <a:gd name="T111" fmla="*/ 2147483647 h 930"/>
                  <a:gd name="T112" fmla="*/ 2147483647 w 954"/>
                  <a:gd name="T113" fmla="*/ 2147483647 h 930"/>
                  <a:gd name="T114" fmla="*/ 2147483647 w 954"/>
                  <a:gd name="T115" fmla="*/ 2147483647 h 930"/>
                  <a:gd name="T116" fmla="*/ 2147483647 w 954"/>
                  <a:gd name="T117" fmla="*/ 2147483647 h 930"/>
                  <a:gd name="T118" fmla="*/ 2147483647 w 954"/>
                  <a:gd name="T119" fmla="*/ 2147483647 h 9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4"/>
                  <a:gd name="T181" fmla="*/ 0 h 930"/>
                  <a:gd name="T182" fmla="*/ 954 w 954"/>
                  <a:gd name="T183" fmla="*/ 930 h 9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4" h="930">
                    <a:moveTo>
                      <a:pt x="264" y="42"/>
                    </a:moveTo>
                    <a:lnTo>
                      <a:pt x="264" y="12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28" y="6"/>
                    </a:lnTo>
                    <a:lnTo>
                      <a:pt x="228" y="18"/>
                    </a:lnTo>
                    <a:lnTo>
                      <a:pt x="234" y="24"/>
                    </a:lnTo>
                    <a:lnTo>
                      <a:pt x="234" y="36"/>
                    </a:lnTo>
                    <a:lnTo>
                      <a:pt x="240" y="42"/>
                    </a:lnTo>
                    <a:lnTo>
                      <a:pt x="264" y="42"/>
                    </a:lnTo>
                    <a:close/>
                    <a:moveTo>
                      <a:pt x="936" y="276"/>
                    </a:moveTo>
                    <a:lnTo>
                      <a:pt x="930" y="276"/>
                    </a:lnTo>
                    <a:lnTo>
                      <a:pt x="924" y="282"/>
                    </a:lnTo>
                    <a:lnTo>
                      <a:pt x="912" y="288"/>
                    </a:lnTo>
                    <a:lnTo>
                      <a:pt x="906" y="294"/>
                    </a:lnTo>
                    <a:lnTo>
                      <a:pt x="900" y="288"/>
                    </a:lnTo>
                    <a:lnTo>
                      <a:pt x="888" y="288"/>
                    </a:lnTo>
                    <a:lnTo>
                      <a:pt x="882" y="282"/>
                    </a:lnTo>
                    <a:lnTo>
                      <a:pt x="876" y="282"/>
                    </a:lnTo>
                    <a:lnTo>
                      <a:pt x="852" y="306"/>
                    </a:lnTo>
                    <a:lnTo>
                      <a:pt x="822" y="282"/>
                    </a:lnTo>
                    <a:lnTo>
                      <a:pt x="846" y="282"/>
                    </a:lnTo>
                    <a:lnTo>
                      <a:pt x="858" y="276"/>
                    </a:lnTo>
                    <a:lnTo>
                      <a:pt x="864" y="276"/>
                    </a:lnTo>
                    <a:lnTo>
                      <a:pt x="870" y="264"/>
                    </a:lnTo>
                    <a:lnTo>
                      <a:pt x="870" y="246"/>
                    </a:lnTo>
                    <a:lnTo>
                      <a:pt x="882" y="234"/>
                    </a:lnTo>
                    <a:lnTo>
                      <a:pt x="888" y="222"/>
                    </a:lnTo>
                    <a:lnTo>
                      <a:pt x="876" y="210"/>
                    </a:lnTo>
                    <a:lnTo>
                      <a:pt x="846" y="210"/>
                    </a:lnTo>
                    <a:lnTo>
                      <a:pt x="846" y="204"/>
                    </a:lnTo>
                    <a:lnTo>
                      <a:pt x="840" y="198"/>
                    </a:lnTo>
                    <a:lnTo>
                      <a:pt x="840" y="192"/>
                    </a:lnTo>
                    <a:lnTo>
                      <a:pt x="834" y="186"/>
                    </a:lnTo>
                    <a:lnTo>
                      <a:pt x="828" y="186"/>
                    </a:lnTo>
                    <a:lnTo>
                      <a:pt x="822" y="192"/>
                    </a:lnTo>
                    <a:lnTo>
                      <a:pt x="822" y="210"/>
                    </a:lnTo>
                    <a:lnTo>
                      <a:pt x="816" y="198"/>
                    </a:lnTo>
                    <a:lnTo>
                      <a:pt x="816" y="180"/>
                    </a:lnTo>
                    <a:lnTo>
                      <a:pt x="792" y="180"/>
                    </a:lnTo>
                    <a:lnTo>
                      <a:pt x="786" y="210"/>
                    </a:lnTo>
                    <a:lnTo>
                      <a:pt x="780" y="204"/>
                    </a:lnTo>
                    <a:lnTo>
                      <a:pt x="774" y="192"/>
                    </a:lnTo>
                    <a:lnTo>
                      <a:pt x="774" y="186"/>
                    </a:lnTo>
                    <a:lnTo>
                      <a:pt x="768" y="180"/>
                    </a:lnTo>
                    <a:lnTo>
                      <a:pt x="768" y="156"/>
                    </a:lnTo>
                    <a:lnTo>
                      <a:pt x="738" y="168"/>
                    </a:lnTo>
                    <a:lnTo>
                      <a:pt x="744" y="162"/>
                    </a:lnTo>
                    <a:lnTo>
                      <a:pt x="756" y="156"/>
                    </a:lnTo>
                    <a:lnTo>
                      <a:pt x="762" y="156"/>
                    </a:lnTo>
                    <a:lnTo>
                      <a:pt x="762" y="144"/>
                    </a:lnTo>
                    <a:lnTo>
                      <a:pt x="750" y="138"/>
                    </a:lnTo>
                    <a:lnTo>
                      <a:pt x="744" y="138"/>
                    </a:lnTo>
                    <a:lnTo>
                      <a:pt x="744" y="132"/>
                    </a:lnTo>
                    <a:lnTo>
                      <a:pt x="750" y="132"/>
                    </a:lnTo>
                    <a:lnTo>
                      <a:pt x="762" y="126"/>
                    </a:lnTo>
                    <a:lnTo>
                      <a:pt x="774" y="126"/>
                    </a:lnTo>
                    <a:lnTo>
                      <a:pt x="792" y="120"/>
                    </a:lnTo>
                    <a:lnTo>
                      <a:pt x="804" y="120"/>
                    </a:lnTo>
                    <a:lnTo>
                      <a:pt x="810" y="114"/>
                    </a:lnTo>
                    <a:lnTo>
                      <a:pt x="726" y="114"/>
                    </a:lnTo>
                    <a:lnTo>
                      <a:pt x="690" y="120"/>
                    </a:lnTo>
                    <a:lnTo>
                      <a:pt x="678" y="120"/>
                    </a:lnTo>
                    <a:lnTo>
                      <a:pt x="690" y="132"/>
                    </a:lnTo>
                    <a:lnTo>
                      <a:pt x="678" y="132"/>
                    </a:lnTo>
                    <a:lnTo>
                      <a:pt x="666" y="138"/>
                    </a:lnTo>
                    <a:lnTo>
                      <a:pt x="654" y="138"/>
                    </a:lnTo>
                    <a:lnTo>
                      <a:pt x="642" y="144"/>
                    </a:lnTo>
                    <a:lnTo>
                      <a:pt x="636" y="144"/>
                    </a:lnTo>
                    <a:lnTo>
                      <a:pt x="624" y="150"/>
                    </a:lnTo>
                    <a:lnTo>
                      <a:pt x="606" y="168"/>
                    </a:lnTo>
                    <a:lnTo>
                      <a:pt x="594" y="174"/>
                    </a:lnTo>
                    <a:lnTo>
                      <a:pt x="576" y="174"/>
                    </a:lnTo>
                    <a:lnTo>
                      <a:pt x="564" y="162"/>
                    </a:lnTo>
                    <a:lnTo>
                      <a:pt x="546" y="156"/>
                    </a:lnTo>
                    <a:lnTo>
                      <a:pt x="534" y="144"/>
                    </a:lnTo>
                    <a:lnTo>
                      <a:pt x="522" y="138"/>
                    </a:lnTo>
                    <a:lnTo>
                      <a:pt x="510" y="126"/>
                    </a:lnTo>
                    <a:lnTo>
                      <a:pt x="492" y="126"/>
                    </a:lnTo>
                    <a:lnTo>
                      <a:pt x="450" y="132"/>
                    </a:lnTo>
                    <a:lnTo>
                      <a:pt x="372" y="132"/>
                    </a:lnTo>
                    <a:lnTo>
                      <a:pt x="360" y="120"/>
                    </a:lnTo>
                    <a:lnTo>
                      <a:pt x="354" y="108"/>
                    </a:lnTo>
                    <a:lnTo>
                      <a:pt x="354" y="84"/>
                    </a:lnTo>
                    <a:lnTo>
                      <a:pt x="348" y="72"/>
                    </a:lnTo>
                    <a:lnTo>
                      <a:pt x="336" y="60"/>
                    </a:lnTo>
                    <a:lnTo>
                      <a:pt x="324" y="54"/>
                    </a:lnTo>
                    <a:lnTo>
                      <a:pt x="276" y="54"/>
                    </a:lnTo>
                    <a:lnTo>
                      <a:pt x="240" y="60"/>
                    </a:lnTo>
                    <a:lnTo>
                      <a:pt x="222" y="72"/>
                    </a:lnTo>
                    <a:lnTo>
                      <a:pt x="210" y="78"/>
                    </a:lnTo>
                    <a:lnTo>
                      <a:pt x="204" y="78"/>
                    </a:lnTo>
                    <a:lnTo>
                      <a:pt x="180" y="90"/>
                    </a:lnTo>
                    <a:lnTo>
                      <a:pt x="162" y="96"/>
                    </a:lnTo>
                    <a:lnTo>
                      <a:pt x="144" y="108"/>
                    </a:lnTo>
                    <a:lnTo>
                      <a:pt x="138" y="120"/>
                    </a:lnTo>
                    <a:lnTo>
                      <a:pt x="138" y="144"/>
                    </a:lnTo>
                    <a:lnTo>
                      <a:pt x="150" y="168"/>
                    </a:lnTo>
                    <a:lnTo>
                      <a:pt x="156" y="186"/>
                    </a:lnTo>
                    <a:lnTo>
                      <a:pt x="162" y="198"/>
                    </a:lnTo>
                    <a:lnTo>
                      <a:pt x="156" y="210"/>
                    </a:lnTo>
                    <a:lnTo>
                      <a:pt x="150" y="228"/>
                    </a:lnTo>
                    <a:lnTo>
                      <a:pt x="138" y="234"/>
                    </a:lnTo>
                    <a:lnTo>
                      <a:pt x="132" y="246"/>
                    </a:lnTo>
                    <a:lnTo>
                      <a:pt x="126" y="252"/>
                    </a:lnTo>
                    <a:lnTo>
                      <a:pt x="120" y="252"/>
                    </a:lnTo>
                    <a:lnTo>
                      <a:pt x="126" y="222"/>
                    </a:lnTo>
                    <a:lnTo>
                      <a:pt x="114" y="222"/>
                    </a:lnTo>
                    <a:lnTo>
                      <a:pt x="108" y="216"/>
                    </a:lnTo>
                    <a:lnTo>
                      <a:pt x="96" y="210"/>
                    </a:lnTo>
                    <a:lnTo>
                      <a:pt x="90" y="204"/>
                    </a:lnTo>
                    <a:lnTo>
                      <a:pt x="84" y="192"/>
                    </a:lnTo>
                    <a:lnTo>
                      <a:pt x="96" y="168"/>
                    </a:lnTo>
                    <a:lnTo>
                      <a:pt x="108" y="156"/>
                    </a:lnTo>
                    <a:lnTo>
                      <a:pt x="120" y="132"/>
                    </a:lnTo>
                    <a:lnTo>
                      <a:pt x="120" y="78"/>
                    </a:lnTo>
                    <a:lnTo>
                      <a:pt x="114" y="66"/>
                    </a:lnTo>
                    <a:lnTo>
                      <a:pt x="114" y="54"/>
                    </a:lnTo>
                    <a:lnTo>
                      <a:pt x="108" y="48"/>
                    </a:lnTo>
                    <a:lnTo>
                      <a:pt x="108" y="54"/>
                    </a:lnTo>
                    <a:lnTo>
                      <a:pt x="102" y="66"/>
                    </a:lnTo>
                    <a:lnTo>
                      <a:pt x="90" y="78"/>
                    </a:lnTo>
                    <a:lnTo>
                      <a:pt x="72" y="84"/>
                    </a:lnTo>
                    <a:lnTo>
                      <a:pt x="48" y="108"/>
                    </a:lnTo>
                    <a:lnTo>
                      <a:pt x="36" y="144"/>
                    </a:lnTo>
                    <a:lnTo>
                      <a:pt x="36" y="162"/>
                    </a:lnTo>
                    <a:lnTo>
                      <a:pt x="30" y="168"/>
                    </a:lnTo>
                    <a:lnTo>
                      <a:pt x="30" y="192"/>
                    </a:lnTo>
                    <a:lnTo>
                      <a:pt x="6" y="216"/>
                    </a:lnTo>
                    <a:lnTo>
                      <a:pt x="0" y="228"/>
                    </a:lnTo>
                    <a:lnTo>
                      <a:pt x="0" y="240"/>
                    </a:lnTo>
                    <a:lnTo>
                      <a:pt x="6" y="246"/>
                    </a:lnTo>
                    <a:lnTo>
                      <a:pt x="6" y="240"/>
                    </a:lnTo>
                    <a:lnTo>
                      <a:pt x="18" y="228"/>
                    </a:lnTo>
                    <a:lnTo>
                      <a:pt x="24" y="228"/>
                    </a:lnTo>
                    <a:lnTo>
                      <a:pt x="36" y="240"/>
                    </a:lnTo>
                    <a:lnTo>
                      <a:pt x="42" y="252"/>
                    </a:lnTo>
                    <a:lnTo>
                      <a:pt x="42" y="288"/>
                    </a:lnTo>
                    <a:lnTo>
                      <a:pt x="48" y="294"/>
                    </a:lnTo>
                    <a:lnTo>
                      <a:pt x="60" y="300"/>
                    </a:lnTo>
                    <a:lnTo>
                      <a:pt x="66" y="306"/>
                    </a:lnTo>
                    <a:lnTo>
                      <a:pt x="66" y="318"/>
                    </a:lnTo>
                    <a:lnTo>
                      <a:pt x="54" y="342"/>
                    </a:lnTo>
                    <a:lnTo>
                      <a:pt x="54" y="384"/>
                    </a:lnTo>
                    <a:lnTo>
                      <a:pt x="66" y="384"/>
                    </a:lnTo>
                    <a:lnTo>
                      <a:pt x="66" y="396"/>
                    </a:lnTo>
                    <a:lnTo>
                      <a:pt x="72" y="408"/>
                    </a:lnTo>
                    <a:lnTo>
                      <a:pt x="78" y="414"/>
                    </a:lnTo>
                    <a:lnTo>
                      <a:pt x="102" y="414"/>
                    </a:lnTo>
                    <a:lnTo>
                      <a:pt x="108" y="408"/>
                    </a:lnTo>
                    <a:lnTo>
                      <a:pt x="120" y="408"/>
                    </a:lnTo>
                    <a:lnTo>
                      <a:pt x="132" y="414"/>
                    </a:lnTo>
                    <a:lnTo>
                      <a:pt x="138" y="414"/>
                    </a:lnTo>
                    <a:lnTo>
                      <a:pt x="150" y="420"/>
                    </a:lnTo>
                    <a:lnTo>
                      <a:pt x="162" y="420"/>
                    </a:lnTo>
                    <a:lnTo>
                      <a:pt x="168" y="414"/>
                    </a:lnTo>
                    <a:lnTo>
                      <a:pt x="168" y="408"/>
                    </a:lnTo>
                    <a:lnTo>
                      <a:pt x="180" y="408"/>
                    </a:lnTo>
                    <a:lnTo>
                      <a:pt x="186" y="414"/>
                    </a:lnTo>
                    <a:lnTo>
                      <a:pt x="198" y="420"/>
                    </a:lnTo>
                    <a:lnTo>
                      <a:pt x="222" y="420"/>
                    </a:lnTo>
                    <a:lnTo>
                      <a:pt x="222" y="426"/>
                    </a:lnTo>
                    <a:lnTo>
                      <a:pt x="228" y="432"/>
                    </a:lnTo>
                    <a:lnTo>
                      <a:pt x="234" y="444"/>
                    </a:lnTo>
                    <a:lnTo>
                      <a:pt x="240" y="462"/>
                    </a:lnTo>
                    <a:lnTo>
                      <a:pt x="264" y="486"/>
                    </a:lnTo>
                    <a:lnTo>
                      <a:pt x="288" y="486"/>
                    </a:lnTo>
                    <a:lnTo>
                      <a:pt x="288" y="480"/>
                    </a:lnTo>
                    <a:lnTo>
                      <a:pt x="306" y="480"/>
                    </a:lnTo>
                    <a:lnTo>
                      <a:pt x="312" y="486"/>
                    </a:lnTo>
                    <a:lnTo>
                      <a:pt x="336" y="486"/>
                    </a:lnTo>
                    <a:lnTo>
                      <a:pt x="342" y="480"/>
                    </a:lnTo>
                    <a:lnTo>
                      <a:pt x="366" y="486"/>
                    </a:lnTo>
                    <a:lnTo>
                      <a:pt x="372" y="480"/>
                    </a:lnTo>
                    <a:lnTo>
                      <a:pt x="384" y="474"/>
                    </a:lnTo>
                    <a:lnTo>
                      <a:pt x="402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390" y="510"/>
                    </a:lnTo>
                    <a:lnTo>
                      <a:pt x="390" y="534"/>
                    </a:lnTo>
                    <a:lnTo>
                      <a:pt x="384" y="540"/>
                    </a:lnTo>
                    <a:lnTo>
                      <a:pt x="378" y="540"/>
                    </a:lnTo>
                    <a:lnTo>
                      <a:pt x="366" y="552"/>
                    </a:lnTo>
                    <a:lnTo>
                      <a:pt x="366" y="576"/>
                    </a:lnTo>
                    <a:lnTo>
                      <a:pt x="372" y="588"/>
                    </a:lnTo>
                    <a:lnTo>
                      <a:pt x="372" y="618"/>
                    </a:lnTo>
                    <a:lnTo>
                      <a:pt x="366" y="630"/>
                    </a:lnTo>
                    <a:lnTo>
                      <a:pt x="366" y="642"/>
                    </a:lnTo>
                    <a:lnTo>
                      <a:pt x="372" y="648"/>
                    </a:lnTo>
                    <a:lnTo>
                      <a:pt x="384" y="648"/>
                    </a:lnTo>
                    <a:lnTo>
                      <a:pt x="384" y="672"/>
                    </a:lnTo>
                    <a:lnTo>
                      <a:pt x="390" y="684"/>
                    </a:lnTo>
                    <a:lnTo>
                      <a:pt x="402" y="690"/>
                    </a:lnTo>
                    <a:lnTo>
                      <a:pt x="408" y="702"/>
                    </a:lnTo>
                    <a:lnTo>
                      <a:pt x="408" y="708"/>
                    </a:lnTo>
                    <a:lnTo>
                      <a:pt x="402" y="720"/>
                    </a:lnTo>
                    <a:lnTo>
                      <a:pt x="372" y="750"/>
                    </a:lnTo>
                    <a:lnTo>
                      <a:pt x="366" y="750"/>
                    </a:lnTo>
                    <a:lnTo>
                      <a:pt x="390" y="762"/>
                    </a:lnTo>
                    <a:lnTo>
                      <a:pt x="402" y="774"/>
                    </a:lnTo>
                    <a:lnTo>
                      <a:pt x="414" y="774"/>
                    </a:lnTo>
                    <a:lnTo>
                      <a:pt x="414" y="798"/>
                    </a:lnTo>
                    <a:lnTo>
                      <a:pt x="420" y="804"/>
                    </a:lnTo>
                    <a:lnTo>
                      <a:pt x="420" y="822"/>
                    </a:lnTo>
                    <a:lnTo>
                      <a:pt x="426" y="828"/>
                    </a:lnTo>
                    <a:lnTo>
                      <a:pt x="426" y="846"/>
                    </a:lnTo>
                    <a:lnTo>
                      <a:pt x="432" y="858"/>
                    </a:lnTo>
                    <a:lnTo>
                      <a:pt x="432" y="876"/>
                    </a:lnTo>
                    <a:lnTo>
                      <a:pt x="444" y="888"/>
                    </a:lnTo>
                    <a:lnTo>
                      <a:pt x="450" y="900"/>
                    </a:lnTo>
                    <a:lnTo>
                      <a:pt x="450" y="906"/>
                    </a:lnTo>
                    <a:lnTo>
                      <a:pt x="462" y="918"/>
                    </a:lnTo>
                    <a:lnTo>
                      <a:pt x="468" y="918"/>
                    </a:lnTo>
                    <a:lnTo>
                      <a:pt x="480" y="924"/>
                    </a:lnTo>
                    <a:lnTo>
                      <a:pt x="486" y="924"/>
                    </a:lnTo>
                    <a:lnTo>
                      <a:pt x="498" y="918"/>
                    </a:lnTo>
                    <a:lnTo>
                      <a:pt x="504" y="912"/>
                    </a:lnTo>
                    <a:lnTo>
                      <a:pt x="516" y="906"/>
                    </a:lnTo>
                    <a:lnTo>
                      <a:pt x="522" y="900"/>
                    </a:lnTo>
                    <a:lnTo>
                      <a:pt x="528" y="906"/>
                    </a:lnTo>
                    <a:lnTo>
                      <a:pt x="528" y="930"/>
                    </a:lnTo>
                    <a:lnTo>
                      <a:pt x="534" y="930"/>
                    </a:lnTo>
                    <a:lnTo>
                      <a:pt x="546" y="918"/>
                    </a:lnTo>
                    <a:lnTo>
                      <a:pt x="558" y="894"/>
                    </a:lnTo>
                    <a:lnTo>
                      <a:pt x="570" y="882"/>
                    </a:lnTo>
                    <a:lnTo>
                      <a:pt x="588" y="882"/>
                    </a:lnTo>
                    <a:lnTo>
                      <a:pt x="594" y="876"/>
                    </a:lnTo>
                    <a:lnTo>
                      <a:pt x="630" y="858"/>
                    </a:lnTo>
                    <a:lnTo>
                      <a:pt x="636" y="846"/>
                    </a:lnTo>
                    <a:lnTo>
                      <a:pt x="636" y="816"/>
                    </a:lnTo>
                    <a:lnTo>
                      <a:pt x="678" y="816"/>
                    </a:lnTo>
                    <a:lnTo>
                      <a:pt x="684" y="810"/>
                    </a:lnTo>
                    <a:lnTo>
                      <a:pt x="690" y="798"/>
                    </a:lnTo>
                    <a:lnTo>
                      <a:pt x="690" y="792"/>
                    </a:lnTo>
                    <a:lnTo>
                      <a:pt x="684" y="786"/>
                    </a:lnTo>
                    <a:lnTo>
                      <a:pt x="636" y="780"/>
                    </a:lnTo>
                    <a:lnTo>
                      <a:pt x="636" y="750"/>
                    </a:lnTo>
                    <a:lnTo>
                      <a:pt x="630" y="738"/>
                    </a:lnTo>
                    <a:lnTo>
                      <a:pt x="618" y="726"/>
                    </a:lnTo>
                    <a:lnTo>
                      <a:pt x="624" y="720"/>
                    </a:lnTo>
                    <a:lnTo>
                      <a:pt x="624" y="690"/>
                    </a:lnTo>
                    <a:lnTo>
                      <a:pt x="618" y="684"/>
                    </a:lnTo>
                    <a:lnTo>
                      <a:pt x="606" y="678"/>
                    </a:lnTo>
                    <a:lnTo>
                      <a:pt x="588" y="660"/>
                    </a:lnTo>
                    <a:lnTo>
                      <a:pt x="588" y="630"/>
                    </a:lnTo>
                    <a:lnTo>
                      <a:pt x="594" y="636"/>
                    </a:lnTo>
                    <a:lnTo>
                      <a:pt x="594" y="642"/>
                    </a:lnTo>
                    <a:lnTo>
                      <a:pt x="636" y="642"/>
                    </a:lnTo>
                    <a:lnTo>
                      <a:pt x="642" y="648"/>
                    </a:lnTo>
                    <a:lnTo>
                      <a:pt x="642" y="666"/>
                    </a:lnTo>
                    <a:lnTo>
                      <a:pt x="654" y="666"/>
                    </a:lnTo>
                    <a:lnTo>
                      <a:pt x="666" y="660"/>
                    </a:lnTo>
                    <a:lnTo>
                      <a:pt x="678" y="666"/>
                    </a:lnTo>
                    <a:lnTo>
                      <a:pt x="684" y="660"/>
                    </a:lnTo>
                    <a:lnTo>
                      <a:pt x="696" y="660"/>
                    </a:lnTo>
                    <a:lnTo>
                      <a:pt x="702" y="666"/>
                    </a:lnTo>
                    <a:lnTo>
                      <a:pt x="708" y="678"/>
                    </a:lnTo>
                    <a:lnTo>
                      <a:pt x="720" y="690"/>
                    </a:lnTo>
                    <a:lnTo>
                      <a:pt x="732" y="696"/>
                    </a:lnTo>
                    <a:lnTo>
                      <a:pt x="738" y="690"/>
                    </a:lnTo>
                    <a:lnTo>
                      <a:pt x="738" y="672"/>
                    </a:lnTo>
                    <a:lnTo>
                      <a:pt x="744" y="660"/>
                    </a:lnTo>
                    <a:lnTo>
                      <a:pt x="744" y="648"/>
                    </a:lnTo>
                    <a:lnTo>
                      <a:pt x="750" y="642"/>
                    </a:lnTo>
                    <a:lnTo>
                      <a:pt x="768" y="642"/>
                    </a:lnTo>
                    <a:lnTo>
                      <a:pt x="774" y="648"/>
                    </a:lnTo>
                    <a:lnTo>
                      <a:pt x="792" y="648"/>
                    </a:lnTo>
                    <a:lnTo>
                      <a:pt x="804" y="642"/>
                    </a:lnTo>
                    <a:lnTo>
                      <a:pt x="828" y="618"/>
                    </a:lnTo>
                    <a:lnTo>
                      <a:pt x="840" y="612"/>
                    </a:lnTo>
                    <a:lnTo>
                      <a:pt x="864" y="612"/>
                    </a:lnTo>
                    <a:lnTo>
                      <a:pt x="864" y="600"/>
                    </a:lnTo>
                    <a:lnTo>
                      <a:pt x="876" y="600"/>
                    </a:lnTo>
                    <a:lnTo>
                      <a:pt x="882" y="594"/>
                    </a:lnTo>
                    <a:lnTo>
                      <a:pt x="882" y="558"/>
                    </a:lnTo>
                    <a:lnTo>
                      <a:pt x="846" y="522"/>
                    </a:lnTo>
                    <a:lnTo>
                      <a:pt x="840" y="510"/>
                    </a:lnTo>
                    <a:lnTo>
                      <a:pt x="834" y="504"/>
                    </a:lnTo>
                    <a:lnTo>
                      <a:pt x="834" y="492"/>
                    </a:lnTo>
                    <a:lnTo>
                      <a:pt x="846" y="486"/>
                    </a:lnTo>
                    <a:lnTo>
                      <a:pt x="852" y="486"/>
                    </a:lnTo>
                    <a:lnTo>
                      <a:pt x="864" y="480"/>
                    </a:lnTo>
                    <a:lnTo>
                      <a:pt x="864" y="462"/>
                    </a:lnTo>
                    <a:lnTo>
                      <a:pt x="846" y="444"/>
                    </a:lnTo>
                    <a:lnTo>
                      <a:pt x="846" y="438"/>
                    </a:lnTo>
                    <a:lnTo>
                      <a:pt x="876" y="438"/>
                    </a:lnTo>
                    <a:lnTo>
                      <a:pt x="888" y="432"/>
                    </a:lnTo>
                    <a:lnTo>
                      <a:pt x="900" y="432"/>
                    </a:lnTo>
                    <a:lnTo>
                      <a:pt x="912" y="426"/>
                    </a:lnTo>
                    <a:lnTo>
                      <a:pt x="918" y="420"/>
                    </a:lnTo>
                    <a:lnTo>
                      <a:pt x="918" y="402"/>
                    </a:lnTo>
                    <a:lnTo>
                      <a:pt x="894" y="402"/>
                    </a:lnTo>
                    <a:lnTo>
                      <a:pt x="894" y="360"/>
                    </a:lnTo>
                    <a:lnTo>
                      <a:pt x="906" y="348"/>
                    </a:lnTo>
                    <a:lnTo>
                      <a:pt x="918" y="348"/>
                    </a:lnTo>
                    <a:lnTo>
                      <a:pt x="924" y="342"/>
                    </a:lnTo>
                    <a:lnTo>
                      <a:pt x="930" y="342"/>
                    </a:lnTo>
                    <a:lnTo>
                      <a:pt x="936" y="336"/>
                    </a:lnTo>
                    <a:lnTo>
                      <a:pt x="954" y="300"/>
                    </a:lnTo>
                    <a:lnTo>
                      <a:pt x="948" y="294"/>
                    </a:lnTo>
                    <a:lnTo>
                      <a:pt x="942" y="282"/>
                    </a:lnTo>
                    <a:lnTo>
                      <a:pt x="936" y="27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52" name="Uruguay">
                <a:extLst>
                  <a:ext uri="{FF2B5EF4-FFF2-40B4-BE49-F238E27FC236}">
                    <a16:creationId xmlns:a16="http://schemas.microsoft.com/office/drawing/2014/main" id="{45B42CBA-4DB8-4B8E-BF59-2C8F3B67F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2931"/>
                <a:ext cx="94" cy="98"/>
              </a:xfrm>
              <a:custGeom>
                <a:avLst/>
                <a:gdLst>
                  <a:gd name="T0" fmla="*/ 2147483647 w 366"/>
                  <a:gd name="T1" fmla="*/ 2147483647 h 384"/>
                  <a:gd name="T2" fmla="*/ 2147483647 w 366"/>
                  <a:gd name="T3" fmla="*/ 2147483647 h 384"/>
                  <a:gd name="T4" fmla="*/ 2147483647 w 366"/>
                  <a:gd name="T5" fmla="*/ 2147483647 h 384"/>
                  <a:gd name="T6" fmla="*/ 2147483647 w 366"/>
                  <a:gd name="T7" fmla="*/ 2147483647 h 384"/>
                  <a:gd name="T8" fmla="*/ 2147483647 w 366"/>
                  <a:gd name="T9" fmla="*/ 2147483647 h 384"/>
                  <a:gd name="T10" fmla="*/ 2147483647 w 366"/>
                  <a:gd name="T11" fmla="*/ 2147483647 h 384"/>
                  <a:gd name="T12" fmla="*/ 2147483647 w 366"/>
                  <a:gd name="T13" fmla="*/ 2147483647 h 384"/>
                  <a:gd name="T14" fmla="*/ 2147483647 w 366"/>
                  <a:gd name="T15" fmla="*/ 2147483647 h 384"/>
                  <a:gd name="T16" fmla="*/ 2147483647 w 366"/>
                  <a:gd name="T17" fmla="*/ 2147483647 h 384"/>
                  <a:gd name="T18" fmla="*/ 2147483647 w 366"/>
                  <a:gd name="T19" fmla="*/ 2147483647 h 384"/>
                  <a:gd name="T20" fmla="*/ 2147483647 w 366"/>
                  <a:gd name="T21" fmla="*/ 2147483647 h 384"/>
                  <a:gd name="T22" fmla="*/ 2147483647 w 366"/>
                  <a:gd name="T23" fmla="*/ 2147483647 h 384"/>
                  <a:gd name="T24" fmla="*/ 2147483647 w 366"/>
                  <a:gd name="T25" fmla="*/ 2147483647 h 384"/>
                  <a:gd name="T26" fmla="*/ 2147483647 w 366"/>
                  <a:gd name="T27" fmla="*/ 2147483647 h 384"/>
                  <a:gd name="T28" fmla="*/ 2147483647 w 366"/>
                  <a:gd name="T29" fmla="*/ 2147483647 h 384"/>
                  <a:gd name="T30" fmla="*/ 2147483647 w 366"/>
                  <a:gd name="T31" fmla="*/ 2147483647 h 384"/>
                  <a:gd name="T32" fmla="*/ 2147483647 w 366"/>
                  <a:gd name="T33" fmla="*/ 2147483647 h 384"/>
                  <a:gd name="T34" fmla="*/ 2147483647 w 366"/>
                  <a:gd name="T35" fmla="*/ 2147483647 h 384"/>
                  <a:gd name="T36" fmla="*/ 2147483647 w 366"/>
                  <a:gd name="T37" fmla="*/ 2147483647 h 384"/>
                  <a:gd name="T38" fmla="*/ 2147483647 w 366"/>
                  <a:gd name="T39" fmla="*/ 2147483647 h 384"/>
                  <a:gd name="T40" fmla="*/ 2147483647 w 366"/>
                  <a:gd name="T41" fmla="*/ 2147483647 h 384"/>
                  <a:gd name="T42" fmla="*/ 2147483647 w 366"/>
                  <a:gd name="T43" fmla="*/ 2147483647 h 384"/>
                  <a:gd name="T44" fmla="*/ 2147483647 w 366"/>
                  <a:gd name="T45" fmla="*/ 0 h 384"/>
                  <a:gd name="T46" fmla="*/ 2147483647 w 366"/>
                  <a:gd name="T47" fmla="*/ 2147483647 h 384"/>
                  <a:gd name="T48" fmla="*/ 2147483647 w 366"/>
                  <a:gd name="T49" fmla="*/ 2147483647 h 384"/>
                  <a:gd name="T50" fmla="*/ 0 w 366"/>
                  <a:gd name="T51" fmla="*/ 2147483647 h 384"/>
                  <a:gd name="T52" fmla="*/ 2147483647 w 366"/>
                  <a:gd name="T53" fmla="*/ 2147483647 h 384"/>
                  <a:gd name="T54" fmla="*/ 2147483647 w 366"/>
                  <a:gd name="T55" fmla="*/ 2147483647 h 384"/>
                  <a:gd name="T56" fmla="*/ 2147483647 w 366"/>
                  <a:gd name="T57" fmla="*/ 2147483647 h 384"/>
                  <a:gd name="T58" fmla="*/ 2147483647 w 366"/>
                  <a:gd name="T59" fmla="*/ 2147483647 h 384"/>
                  <a:gd name="T60" fmla="*/ 2147483647 w 366"/>
                  <a:gd name="T61" fmla="*/ 2147483647 h 384"/>
                  <a:gd name="T62" fmla="*/ 2147483647 w 366"/>
                  <a:gd name="T63" fmla="*/ 2147483647 h 384"/>
                  <a:gd name="T64" fmla="*/ 2147483647 w 366"/>
                  <a:gd name="T65" fmla="*/ 2147483647 h 384"/>
                  <a:gd name="T66" fmla="*/ 2147483647 w 366"/>
                  <a:gd name="T67" fmla="*/ 2147483647 h 384"/>
                  <a:gd name="T68" fmla="*/ 2147483647 w 366"/>
                  <a:gd name="T69" fmla="*/ 2147483647 h 384"/>
                  <a:gd name="T70" fmla="*/ 2147483647 w 366"/>
                  <a:gd name="T71" fmla="*/ 2147483647 h 384"/>
                  <a:gd name="T72" fmla="*/ 2147483647 w 366"/>
                  <a:gd name="T73" fmla="*/ 2147483647 h 384"/>
                  <a:gd name="T74" fmla="*/ 2147483647 w 366"/>
                  <a:gd name="T75" fmla="*/ 2147483647 h 384"/>
                  <a:gd name="T76" fmla="*/ 2147483647 w 366"/>
                  <a:gd name="T77" fmla="*/ 2147483647 h 38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6"/>
                  <a:gd name="T118" fmla="*/ 0 h 384"/>
                  <a:gd name="T119" fmla="*/ 366 w 366"/>
                  <a:gd name="T120" fmla="*/ 384 h 38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6" h="384">
                    <a:moveTo>
                      <a:pt x="138" y="372"/>
                    </a:moveTo>
                    <a:lnTo>
                      <a:pt x="174" y="372"/>
                    </a:lnTo>
                    <a:lnTo>
                      <a:pt x="198" y="378"/>
                    </a:lnTo>
                    <a:lnTo>
                      <a:pt x="228" y="378"/>
                    </a:lnTo>
                    <a:lnTo>
                      <a:pt x="288" y="384"/>
                    </a:lnTo>
                    <a:lnTo>
                      <a:pt x="330" y="366"/>
                    </a:lnTo>
                    <a:lnTo>
                      <a:pt x="342" y="354"/>
                    </a:lnTo>
                    <a:lnTo>
                      <a:pt x="360" y="300"/>
                    </a:lnTo>
                    <a:lnTo>
                      <a:pt x="366" y="294"/>
                    </a:lnTo>
                    <a:lnTo>
                      <a:pt x="348" y="294"/>
                    </a:lnTo>
                    <a:lnTo>
                      <a:pt x="348" y="264"/>
                    </a:lnTo>
                    <a:lnTo>
                      <a:pt x="342" y="264"/>
                    </a:lnTo>
                    <a:lnTo>
                      <a:pt x="342" y="240"/>
                    </a:lnTo>
                    <a:lnTo>
                      <a:pt x="348" y="234"/>
                    </a:lnTo>
                    <a:lnTo>
                      <a:pt x="360" y="210"/>
                    </a:lnTo>
                    <a:lnTo>
                      <a:pt x="360" y="198"/>
                    </a:lnTo>
                    <a:lnTo>
                      <a:pt x="354" y="198"/>
                    </a:lnTo>
                    <a:lnTo>
                      <a:pt x="342" y="192"/>
                    </a:lnTo>
                    <a:lnTo>
                      <a:pt x="336" y="192"/>
                    </a:lnTo>
                    <a:lnTo>
                      <a:pt x="318" y="174"/>
                    </a:lnTo>
                    <a:lnTo>
                      <a:pt x="312" y="162"/>
                    </a:lnTo>
                    <a:lnTo>
                      <a:pt x="306" y="156"/>
                    </a:lnTo>
                    <a:lnTo>
                      <a:pt x="300" y="144"/>
                    </a:lnTo>
                    <a:lnTo>
                      <a:pt x="288" y="144"/>
                    </a:lnTo>
                    <a:lnTo>
                      <a:pt x="270" y="138"/>
                    </a:lnTo>
                    <a:lnTo>
                      <a:pt x="258" y="132"/>
                    </a:lnTo>
                    <a:lnTo>
                      <a:pt x="252" y="126"/>
                    </a:lnTo>
                    <a:lnTo>
                      <a:pt x="252" y="114"/>
                    </a:lnTo>
                    <a:lnTo>
                      <a:pt x="246" y="114"/>
                    </a:lnTo>
                    <a:lnTo>
                      <a:pt x="228" y="96"/>
                    </a:lnTo>
                    <a:lnTo>
                      <a:pt x="210" y="96"/>
                    </a:lnTo>
                    <a:lnTo>
                      <a:pt x="192" y="78"/>
                    </a:lnTo>
                    <a:lnTo>
                      <a:pt x="186" y="66"/>
                    </a:lnTo>
                    <a:lnTo>
                      <a:pt x="174" y="60"/>
                    </a:lnTo>
                    <a:lnTo>
                      <a:pt x="168" y="60"/>
                    </a:lnTo>
                    <a:lnTo>
                      <a:pt x="156" y="72"/>
                    </a:lnTo>
                    <a:lnTo>
                      <a:pt x="156" y="78"/>
                    </a:lnTo>
                    <a:lnTo>
                      <a:pt x="144" y="78"/>
                    </a:lnTo>
                    <a:lnTo>
                      <a:pt x="144" y="66"/>
                    </a:lnTo>
                    <a:lnTo>
                      <a:pt x="132" y="54"/>
                    </a:lnTo>
                    <a:lnTo>
                      <a:pt x="126" y="42"/>
                    </a:lnTo>
                    <a:lnTo>
                      <a:pt x="120" y="36"/>
                    </a:lnTo>
                    <a:lnTo>
                      <a:pt x="108" y="30"/>
                    </a:lnTo>
                    <a:lnTo>
                      <a:pt x="102" y="18"/>
                    </a:lnTo>
                    <a:lnTo>
                      <a:pt x="78" y="6"/>
                    </a:lnTo>
                    <a:lnTo>
                      <a:pt x="72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18" y="1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6" y="72"/>
                    </a:lnTo>
                    <a:lnTo>
                      <a:pt x="6" y="108"/>
                    </a:lnTo>
                    <a:lnTo>
                      <a:pt x="30" y="126"/>
                    </a:lnTo>
                    <a:lnTo>
                      <a:pt x="12" y="126"/>
                    </a:lnTo>
                    <a:lnTo>
                      <a:pt x="0" y="138"/>
                    </a:lnTo>
                    <a:lnTo>
                      <a:pt x="6" y="144"/>
                    </a:lnTo>
                    <a:lnTo>
                      <a:pt x="12" y="156"/>
                    </a:lnTo>
                    <a:lnTo>
                      <a:pt x="24" y="168"/>
                    </a:lnTo>
                    <a:lnTo>
                      <a:pt x="12" y="186"/>
                    </a:lnTo>
                    <a:lnTo>
                      <a:pt x="18" y="192"/>
                    </a:lnTo>
                    <a:lnTo>
                      <a:pt x="24" y="204"/>
                    </a:lnTo>
                    <a:lnTo>
                      <a:pt x="36" y="210"/>
                    </a:lnTo>
                    <a:lnTo>
                      <a:pt x="42" y="222"/>
                    </a:lnTo>
                    <a:lnTo>
                      <a:pt x="42" y="228"/>
                    </a:lnTo>
                    <a:lnTo>
                      <a:pt x="36" y="228"/>
                    </a:lnTo>
                    <a:lnTo>
                      <a:pt x="30" y="234"/>
                    </a:lnTo>
                    <a:lnTo>
                      <a:pt x="6" y="234"/>
                    </a:lnTo>
                    <a:lnTo>
                      <a:pt x="6" y="282"/>
                    </a:lnTo>
                    <a:lnTo>
                      <a:pt x="36" y="318"/>
                    </a:lnTo>
                    <a:lnTo>
                      <a:pt x="42" y="318"/>
                    </a:lnTo>
                    <a:lnTo>
                      <a:pt x="54" y="324"/>
                    </a:lnTo>
                    <a:lnTo>
                      <a:pt x="78" y="348"/>
                    </a:lnTo>
                    <a:lnTo>
                      <a:pt x="90" y="354"/>
                    </a:lnTo>
                    <a:lnTo>
                      <a:pt x="126" y="354"/>
                    </a:lnTo>
                    <a:lnTo>
                      <a:pt x="138" y="37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53" name="Suriname">
                <a:extLst>
                  <a:ext uri="{FF2B5EF4-FFF2-40B4-BE49-F238E27FC236}">
                    <a16:creationId xmlns:a16="http://schemas.microsoft.com/office/drawing/2014/main" id="{834B9532-4181-4686-AAC6-D16BD6083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6" y="2187"/>
                <a:ext cx="75" cy="86"/>
              </a:xfrm>
              <a:custGeom>
                <a:avLst/>
                <a:gdLst>
                  <a:gd name="T0" fmla="*/ 2147483647 w 294"/>
                  <a:gd name="T1" fmla="*/ 2147483647 h 336"/>
                  <a:gd name="T2" fmla="*/ 2147483647 w 294"/>
                  <a:gd name="T3" fmla="*/ 2147483647 h 336"/>
                  <a:gd name="T4" fmla="*/ 2147483647 w 294"/>
                  <a:gd name="T5" fmla="*/ 2147483647 h 336"/>
                  <a:gd name="T6" fmla="*/ 0 w 294"/>
                  <a:gd name="T7" fmla="*/ 2147483647 h 336"/>
                  <a:gd name="T8" fmla="*/ 2147483647 w 294"/>
                  <a:gd name="T9" fmla="*/ 2147483647 h 336"/>
                  <a:gd name="T10" fmla="*/ 2147483647 w 294"/>
                  <a:gd name="T11" fmla="*/ 2147483647 h 336"/>
                  <a:gd name="T12" fmla="*/ 2147483647 w 294"/>
                  <a:gd name="T13" fmla="*/ 2147483647 h 336"/>
                  <a:gd name="T14" fmla="*/ 2147483647 w 294"/>
                  <a:gd name="T15" fmla="*/ 2147483647 h 336"/>
                  <a:gd name="T16" fmla="*/ 2147483647 w 294"/>
                  <a:gd name="T17" fmla="*/ 2147483647 h 336"/>
                  <a:gd name="T18" fmla="*/ 2147483647 w 294"/>
                  <a:gd name="T19" fmla="*/ 2147483647 h 336"/>
                  <a:gd name="T20" fmla="*/ 2147483647 w 294"/>
                  <a:gd name="T21" fmla="*/ 2147483647 h 336"/>
                  <a:gd name="T22" fmla="*/ 2147483647 w 294"/>
                  <a:gd name="T23" fmla="*/ 2147483647 h 336"/>
                  <a:gd name="T24" fmla="*/ 2147483647 w 294"/>
                  <a:gd name="T25" fmla="*/ 2147483647 h 336"/>
                  <a:gd name="T26" fmla="*/ 2147483647 w 294"/>
                  <a:gd name="T27" fmla="*/ 2147483647 h 336"/>
                  <a:gd name="T28" fmla="*/ 2147483647 w 294"/>
                  <a:gd name="T29" fmla="*/ 2147483647 h 336"/>
                  <a:gd name="T30" fmla="*/ 2147483647 w 294"/>
                  <a:gd name="T31" fmla="*/ 2147483647 h 336"/>
                  <a:gd name="T32" fmla="*/ 2147483647 w 294"/>
                  <a:gd name="T33" fmla="*/ 2147483647 h 336"/>
                  <a:gd name="T34" fmla="*/ 2147483647 w 294"/>
                  <a:gd name="T35" fmla="*/ 2147483647 h 336"/>
                  <a:gd name="T36" fmla="*/ 2147483647 w 294"/>
                  <a:gd name="T37" fmla="*/ 2147483647 h 336"/>
                  <a:gd name="T38" fmla="*/ 2147483647 w 294"/>
                  <a:gd name="T39" fmla="*/ 2147483647 h 336"/>
                  <a:gd name="T40" fmla="*/ 2147483647 w 294"/>
                  <a:gd name="T41" fmla="*/ 2147483647 h 336"/>
                  <a:gd name="T42" fmla="*/ 2147483647 w 294"/>
                  <a:gd name="T43" fmla="*/ 2147483647 h 336"/>
                  <a:gd name="T44" fmla="*/ 2147483647 w 294"/>
                  <a:gd name="T45" fmla="*/ 2147483647 h 336"/>
                  <a:gd name="T46" fmla="*/ 2147483647 w 294"/>
                  <a:gd name="T47" fmla="*/ 2147483647 h 336"/>
                  <a:gd name="T48" fmla="*/ 2147483647 w 294"/>
                  <a:gd name="T49" fmla="*/ 2147483647 h 336"/>
                  <a:gd name="T50" fmla="*/ 2147483647 w 294"/>
                  <a:gd name="T51" fmla="*/ 2147483647 h 336"/>
                  <a:gd name="T52" fmla="*/ 2147483647 w 294"/>
                  <a:gd name="T53" fmla="*/ 2147483647 h 336"/>
                  <a:gd name="T54" fmla="*/ 2147483647 w 294"/>
                  <a:gd name="T55" fmla="*/ 2147483647 h 336"/>
                  <a:gd name="T56" fmla="*/ 2147483647 w 294"/>
                  <a:gd name="T57" fmla="*/ 2147483647 h 336"/>
                  <a:gd name="T58" fmla="*/ 2147483647 w 294"/>
                  <a:gd name="T59" fmla="*/ 2147483647 h 336"/>
                  <a:gd name="T60" fmla="*/ 2147483647 w 294"/>
                  <a:gd name="T61" fmla="*/ 2147483647 h 336"/>
                  <a:gd name="T62" fmla="*/ 2147483647 w 294"/>
                  <a:gd name="T63" fmla="*/ 2147483647 h 336"/>
                  <a:gd name="T64" fmla="*/ 2147483647 w 294"/>
                  <a:gd name="T65" fmla="*/ 2147483647 h 336"/>
                  <a:gd name="T66" fmla="*/ 2147483647 w 294"/>
                  <a:gd name="T67" fmla="*/ 2147483647 h 336"/>
                  <a:gd name="T68" fmla="*/ 2147483647 w 294"/>
                  <a:gd name="T69" fmla="*/ 2147483647 h 336"/>
                  <a:gd name="T70" fmla="*/ 2147483647 w 294"/>
                  <a:gd name="T71" fmla="*/ 0 h 336"/>
                  <a:gd name="T72" fmla="*/ 2147483647 w 294"/>
                  <a:gd name="T73" fmla="*/ 2147483647 h 336"/>
                  <a:gd name="T74" fmla="*/ 2147483647 w 294"/>
                  <a:gd name="T75" fmla="*/ 2147483647 h 336"/>
                  <a:gd name="T76" fmla="*/ 2147483647 w 294"/>
                  <a:gd name="T77" fmla="*/ 2147483647 h 336"/>
                  <a:gd name="T78" fmla="*/ 2147483647 w 294"/>
                  <a:gd name="T79" fmla="*/ 2147483647 h 336"/>
                  <a:gd name="T80" fmla="*/ 2147483647 w 294"/>
                  <a:gd name="T81" fmla="*/ 2147483647 h 336"/>
                  <a:gd name="T82" fmla="*/ 2147483647 w 294"/>
                  <a:gd name="T83" fmla="*/ 2147483647 h 3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4"/>
                  <a:gd name="T127" fmla="*/ 0 h 336"/>
                  <a:gd name="T128" fmla="*/ 294 w 294"/>
                  <a:gd name="T129" fmla="*/ 336 h 3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4" h="336">
                    <a:moveTo>
                      <a:pt x="60" y="78"/>
                    </a:moveTo>
                    <a:lnTo>
                      <a:pt x="30" y="78"/>
                    </a:lnTo>
                    <a:lnTo>
                      <a:pt x="18" y="84"/>
                    </a:lnTo>
                    <a:lnTo>
                      <a:pt x="12" y="90"/>
                    </a:lnTo>
                    <a:lnTo>
                      <a:pt x="12" y="132"/>
                    </a:lnTo>
                    <a:lnTo>
                      <a:pt x="6" y="138"/>
                    </a:lnTo>
                    <a:lnTo>
                      <a:pt x="0" y="150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6" y="174"/>
                    </a:lnTo>
                    <a:lnTo>
                      <a:pt x="12" y="174"/>
                    </a:lnTo>
                    <a:lnTo>
                      <a:pt x="12" y="186"/>
                    </a:lnTo>
                    <a:lnTo>
                      <a:pt x="18" y="198"/>
                    </a:lnTo>
                    <a:lnTo>
                      <a:pt x="24" y="204"/>
                    </a:lnTo>
                    <a:lnTo>
                      <a:pt x="30" y="216"/>
                    </a:lnTo>
                    <a:lnTo>
                      <a:pt x="42" y="216"/>
                    </a:lnTo>
                    <a:lnTo>
                      <a:pt x="42" y="210"/>
                    </a:lnTo>
                    <a:lnTo>
                      <a:pt x="54" y="198"/>
                    </a:lnTo>
                    <a:lnTo>
                      <a:pt x="54" y="216"/>
                    </a:lnTo>
                    <a:lnTo>
                      <a:pt x="48" y="222"/>
                    </a:lnTo>
                    <a:lnTo>
                      <a:pt x="48" y="246"/>
                    </a:lnTo>
                    <a:lnTo>
                      <a:pt x="54" y="258"/>
                    </a:lnTo>
                    <a:lnTo>
                      <a:pt x="72" y="276"/>
                    </a:lnTo>
                    <a:lnTo>
                      <a:pt x="78" y="294"/>
                    </a:lnTo>
                    <a:lnTo>
                      <a:pt x="84" y="306"/>
                    </a:lnTo>
                    <a:lnTo>
                      <a:pt x="90" y="312"/>
                    </a:lnTo>
                    <a:lnTo>
                      <a:pt x="90" y="318"/>
                    </a:lnTo>
                    <a:lnTo>
                      <a:pt x="102" y="324"/>
                    </a:lnTo>
                    <a:lnTo>
                      <a:pt x="108" y="324"/>
                    </a:lnTo>
                    <a:lnTo>
                      <a:pt x="132" y="336"/>
                    </a:lnTo>
                    <a:lnTo>
                      <a:pt x="150" y="336"/>
                    </a:lnTo>
                    <a:lnTo>
                      <a:pt x="156" y="330"/>
                    </a:lnTo>
                    <a:lnTo>
                      <a:pt x="150" y="324"/>
                    </a:lnTo>
                    <a:lnTo>
                      <a:pt x="150" y="318"/>
                    </a:lnTo>
                    <a:lnTo>
                      <a:pt x="138" y="306"/>
                    </a:lnTo>
                    <a:lnTo>
                      <a:pt x="138" y="282"/>
                    </a:lnTo>
                    <a:lnTo>
                      <a:pt x="150" y="276"/>
                    </a:lnTo>
                    <a:lnTo>
                      <a:pt x="156" y="276"/>
                    </a:lnTo>
                    <a:lnTo>
                      <a:pt x="156" y="288"/>
                    </a:lnTo>
                    <a:lnTo>
                      <a:pt x="180" y="288"/>
                    </a:lnTo>
                    <a:lnTo>
                      <a:pt x="192" y="282"/>
                    </a:lnTo>
                    <a:lnTo>
                      <a:pt x="198" y="276"/>
                    </a:lnTo>
                    <a:lnTo>
                      <a:pt x="210" y="270"/>
                    </a:lnTo>
                    <a:lnTo>
                      <a:pt x="216" y="270"/>
                    </a:lnTo>
                    <a:lnTo>
                      <a:pt x="222" y="282"/>
                    </a:lnTo>
                    <a:lnTo>
                      <a:pt x="228" y="288"/>
                    </a:lnTo>
                    <a:lnTo>
                      <a:pt x="246" y="294"/>
                    </a:lnTo>
                    <a:lnTo>
                      <a:pt x="252" y="282"/>
                    </a:lnTo>
                    <a:lnTo>
                      <a:pt x="258" y="276"/>
                    </a:lnTo>
                    <a:lnTo>
                      <a:pt x="258" y="264"/>
                    </a:lnTo>
                    <a:lnTo>
                      <a:pt x="264" y="264"/>
                    </a:lnTo>
                    <a:lnTo>
                      <a:pt x="276" y="258"/>
                    </a:lnTo>
                    <a:lnTo>
                      <a:pt x="270" y="222"/>
                    </a:lnTo>
                    <a:lnTo>
                      <a:pt x="288" y="204"/>
                    </a:lnTo>
                    <a:lnTo>
                      <a:pt x="288" y="198"/>
                    </a:lnTo>
                    <a:lnTo>
                      <a:pt x="282" y="186"/>
                    </a:lnTo>
                    <a:lnTo>
                      <a:pt x="264" y="168"/>
                    </a:lnTo>
                    <a:lnTo>
                      <a:pt x="258" y="156"/>
                    </a:lnTo>
                    <a:lnTo>
                      <a:pt x="258" y="144"/>
                    </a:lnTo>
                    <a:lnTo>
                      <a:pt x="252" y="126"/>
                    </a:lnTo>
                    <a:lnTo>
                      <a:pt x="252" y="96"/>
                    </a:lnTo>
                    <a:lnTo>
                      <a:pt x="258" y="78"/>
                    </a:lnTo>
                    <a:lnTo>
                      <a:pt x="264" y="66"/>
                    </a:lnTo>
                    <a:lnTo>
                      <a:pt x="276" y="60"/>
                    </a:lnTo>
                    <a:lnTo>
                      <a:pt x="282" y="54"/>
                    </a:lnTo>
                    <a:lnTo>
                      <a:pt x="288" y="54"/>
                    </a:lnTo>
                    <a:lnTo>
                      <a:pt x="288" y="30"/>
                    </a:lnTo>
                    <a:lnTo>
                      <a:pt x="294" y="12"/>
                    </a:lnTo>
                    <a:lnTo>
                      <a:pt x="288" y="12"/>
                    </a:lnTo>
                    <a:lnTo>
                      <a:pt x="282" y="6"/>
                    </a:lnTo>
                    <a:lnTo>
                      <a:pt x="270" y="6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204" y="12"/>
                    </a:lnTo>
                    <a:lnTo>
                      <a:pt x="156" y="6"/>
                    </a:lnTo>
                    <a:lnTo>
                      <a:pt x="156" y="18"/>
                    </a:lnTo>
                    <a:lnTo>
                      <a:pt x="96" y="0"/>
                    </a:lnTo>
                    <a:lnTo>
                      <a:pt x="72" y="6"/>
                    </a:lnTo>
                    <a:lnTo>
                      <a:pt x="66" y="18"/>
                    </a:lnTo>
                    <a:lnTo>
                      <a:pt x="60" y="24"/>
                    </a:lnTo>
                    <a:lnTo>
                      <a:pt x="54" y="36"/>
                    </a:lnTo>
                    <a:lnTo>
                      <a:pt x="54" y="48"/>
                    </a:lnTo>
                    <a:lnTo>
                      <a:pt x="66" y="60"/>
                    </a:lnTo>
                    <a:lnTo>
                      <a:pt x="66" y="72"/>
                    </a:lnTo>
                    <a:lnTo>
                      <a:pt x="60" y="7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54" name="Peru">
                <a:extLst>
                  <a:ext uri="{FF2B5EF4-FFF2-40B4-BE49-F238E27FC236}">
                    <a16:creationId xmlns:a16="http://schemas.microsoft.com/office/drawing/2014/main" id="{AD2D9F8E-C5A0-4032-8A3D-5BE14F87E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" y="2309"/>
                <a:ext cx="241" cy="381"/>
              </a:xfrm>
              <a:custGeom>
                <a:avLst/>
                <a:gdLst>
                  <a:gd name="T0" fmla="*/ 2147483647 w 942"/>
                  <a:gd name="T1" fmla="*/ 2147483647 h 1488"/>
                  <a:gd name="T2" fmla="*/ 2147483647 w 942"/>
                  <a:gd name="T3" fmla="*/ 2147483647 h 1488"/>
                  <a:gd name="T4" fmla="*/ 2147483647 w 942"/>
                  <a:gd name="T5" fmla="*/ 2147483647 h 1488"/>
                  <a:gd name="T6" fmla="*/ 2147483647 w 942"/>
                  <a:gd name="T7" fmla="*/ 2147483647 h 1488"/>
                  <a:gd name="T8" fmla="*/ 2147483647 w 942"/>
                  <a:gd name="T9" fmla="*/ 2147483647 h 1488"/>
                  <a:gd name="T10" fmla="*/ 2147483647 w 942"/>
                  <a:gd name="T11" fmla="*/ 2147483647 h 1488"/>
                  <a:gd name="T12" fmla="*/ 2147483647 w 942"/>
                  <a:gd name="T13" fmla="*/ 2147483647 h 1488"/>
                  <a:gd name="T14" fmla="*/ 2147483647 w 942"/>
                  <a:gd name="T15" fmla="*/ 2147483647 h 1488"/>
                  <a:gd name="T16" fmla="*/ 2147483647 w 942"/>
                  <a:gd name="T17" fmla="*/ 2147483647 h 1488"/>
                  <a:gd name="T18" fmla="*/ 2147483647 w 942"/>
                  <a:gd name="T19" fmla="*/ 2147483647 h 1488"/>
                  <a:gd name="T20" fmla="*/ 2147483647 w 942"/>
                  <a:gd name="T21" fmla="*/ 2147483647 h 1488"/>
                  <a:gd name="T22" fmla="*/ 2147483647 w 942"/>
                  <a:gd name="T23" fmla="*/ 2147483647 h 1488"/>
                  <a:gd name="T24" fmla="*/ 2147483647 w 942"/>
                  <a:gd name="T25" fmla="*/ 2147483647 h 1488"/>
                  <a:gd name="T26" fmla="*/ 2147483647 w 942"/>
                  <a:gd name="T27" fmla="*/ 2147483647 h 1488"/>
                  <a:gd name="T28" fmla="*/ 2147483647 w 942"/>
                  <a:gd name="T29" fmla="*/ 2147483647 h 1488"/>
                  <a:gd name="T30" fmla="*/ 2147483647 w 942"/>
                  <a:gd name="T31" fmla="*/ 2147483647 h 1488"/>
                  <a:gd name="T32" fmla="*/ 2147483647 w 942"/>
                  <a:gd name="T33" fmla="*/ 2147483647 h 1488"/>
                  <a:gd name="T34" fmla="*/ 2147483647 w 942"/>
                  <a:gd name="T35" fmla="*/ 2147483647 h 1488"/>
                  <a:gd name="T36" fmla="*/ 2147483647 w 942"/>
                  <a:gd name="T37" fmla="*/ 2147483647 h 1488"/>
                  <a:gd name="T38" fmla="*/ 2147483647 w 942"/>
                  <a:gd name="T39" fmla="*/ 2147483647 h 1488"/>
                  <a:gd name="T40" fmla="*/ 2147483647 w 942"/>
                  <a:gd name="T41" fmla="*/ 2147483647 h 1488"/>
                  <a:gd name="T42" fmla="*/ 2147483647 w 942"/>
                  <a:gd name="T43" fmla="*/ 2147483647 h 1488"/>
                  <a:gd name="T44" fmla="*/ 2147483647 w 942"/>
                  <a:gd name="T45" fmla="*/ 2147483647 h 1488"/>
                  <a:gd name="T46" fmla="*/ 2147483647 w 942"/>
                  <a:gd name="T47" fmla="*/ 2147483647 h 1488"/>
                  <a:gd name="T48" fmla="*/ 2147483647 w 942"/>
                  <a:gd name="T49" fmla="*/ 2147483647 h 1488"/>
                  <a:gd name="T50" fmla="*/ 2147483647 w 942"/>
                  <a:gd name="T51" fmla="*/ 2147483647 h 1488"/>
                  <a:gd name="T52" fmla="*/ 2147483647 w 942"/>
                  <a:gd name="T53" fmla="*/ 2147483647 h 1488"/>
                  <a:gd name="T54" fmla="*/ 2147483647 w 942"/>
                  <a:gd name="T55" fmla="*/ 2147483647 h 1488"/>
                  <a:gd name="T56" fmla="*/ 2147483647 w 942"/>
                  <a:gd name="T57" fmla="*/ 2147483647 h 1488"/>
                  <a:gd name="T58" fmla="*/ 2147483647 w 942"/>
                  <a:gd name="T59" fmla="*/ 2147483647 h 1488"/>
                  <a:gd name="T60" fmla="*/ 2147483647 w 942"/>
                  <a:gd name="T61" fmla="*/ 2147483647 h 1488"/>
                  <a:gd name="T62" fmla="*/ 2147483647 w 942"/>
                  <a:gd name="T63" fmla="*/ 0 h 1488"/>
                  <a:gd name="T64" fmla="*/ 2147483647 w 942"/>
                  <a:gd name="T65" fmla="*/ 2147483647 h 1488"/>
                  <a:gd name="T66" fmla="*/ 2147483647 w 942"/>
                  <a:gd name="T67" fmla="*/ 2147483647 h 1488"/>
                  <a:gd name="T68" fmla="*/ 2147483647 w 942"/>
                  <a:gd name="T69" fmla="*/ 2147483647 h 1488"/>
                  <a:gd name="T70" fmla="*/ 2147483647 w 942"/>
                  <a:gd name="T71" fmla="*/ 2147483647 h 1488"/>
                  <a:gd name="T72" fmla="*/ 2147483647 w 942"/>
                  <a:gd name="T73" fmla="*/ 2147483647 h 1488"/>
                  <a:gd name="T74" fmla="*/ 2147483647 w 942"/>
                  <a:gd name="T75" fmla="*/ 2147483647 h 1488"/>
                  <a:gd name="T76" fmla="*/ 2147483647 w 942"/>
                  <a:gd name="T77" fmla="*/ 2147483647 h 1488"/>
                  <a:gd name="T78" fmla="*/ 2147483647 w 942"/>
                  <a:gd name="T79" fmla="*/ 2147483647 h 1488"/>
                  <a:gd name="T80" fmla="*/ 2147483647 w 942"/>
                  <a:gd name="T81" fmla="*/ 2147483647 h 1488"/>
                  <a:gd name="T82" fmla="*/ 2147483647 w 942"/>
                  <a:gd name="T83" fmla="*/ 2147483647 h 1488"/>
                  <a:gd name="T84" fmla="*/ 0 w 942"/>
                  <a:gd name="T85" fmla="*/ 2147483647 h 1488"/>
                  <a:gd name="T86" fmla="*/ 2147483647 w 942"/>
                  <a:gd name="T87" fmla="*/ 2147483647 h 1488"/>
                  <a:gd name="T88" fmla="*/ 2147483647 w 942"/>
                  <a:gd name="T89" fmla="*/ 2147483647 h 1488"/>
                  <a:gd name="T90" fmla="*/ 2147483647 w 942"/>
                  <a:gd name="T91" fmla="*/ 2147483647 h 1488"/>
                  <a:gd name="T92" fmla="*/ 2147483647 w 942"/>
                  <a:gd name="T93" fmla="*/ 2147483647 h 1488"/>
                  <a:gd name="T94" fmla="*/ 2147483647 w 942"/>
                  <a:gd name="T95" fmla="*/ 2147483647 h 1488"/>
                  <a:gd name="T96" fmla="*/ 2147483647 w 942"/>
                  <a:gd name="T97" fmla="*/ 2147483647 h 1488"/>
                  <a:gd name="T98" fmla="*/ 2147483647 w 942"/>
                  <a:gd name="T99" fmla="*/ 2147483647 h 1488"/>
                  <a:gd name="T100" fmla="*/ 2147483647 w 942"/>
                  <a:gd name="T101" fmla="*/ 2147483647 h 1488"/>
                  <a:gd name="T102" fmla="*/ 2147483647 w 942"/>
                  <a:gd name="T103" fmla="*/ 2147483647 h 1488"/>
                  <a:gd name="T104" fmla="*/ 2147483647 w 942"/>
                  <a:gd name="T105" fmla="*/ 2147483647 h 1488"/>
                  <a:gd name="T106" fmla="*/ 2147483647 w 942"/>
                  <a:gd name="T107" fmla="*/ 2147483647 h 1488"/>
                  <a:gd name="T108" fmla="*/ 2147483647 w 942"/>
                  <a:gd name="T109" fmla="*/ 2147483647 h 1488"/>
                  <a:gd name="T110" fmla="*/ 2147483647 w 942"/>
                  <a:gd name="T111" fmla="*/ 2147483647 h 1488"/>
                  <a:gd name="T112" fmla="*/ 2147483647 w 942"/>
                  <a:gd name="T113" fmla="*/ 2147483647 h 1488"/>
                  <a:gd name="T114" fmla="*/ 2147483647 w 942"/>
                  <a:gd name="T115" fmla="*/ 2147483647 h 1488"/>
                  <a:gd name="T116" fmla="*/ 2147483647 w 942"/>
                  <a:gd name="T117" fmla="*/ 2147483647 h 1488"/>
                  <a:gd name="T118" fmla="*/ 2147483647 w 942"/>
                  <a:gd name="T119" fmla="*/ 2147483647 h 1488"/>
                  <a:gd name="T120" fmla="*/ 2147483647 w 942"/>
                  <a:gd name="T121" fmla="*/ 2147483647 h 14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42"/>
                  <a:gd name="T184" fmla="*/ 0 h 1488"/>
                  <a:gd name="T185" fmla="*/ 942 w 942"/>
                  <a:gd name="T186" fmla="*/ 1488 h 14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42" h="1488">
                    <a:moveTo>
                      <a:pt x="930" y="1320"/>
                    </a:moveTo>
                    <a:lnTo>
                      <a:pt x="924" y="1314"/>
                    </a:lnTo>
                    <a:lnTo>
                      <a:pt x="912" y="1308"/>
                    </a:lnTo>
                    <a:lnTo>
                      <a:pt x="888" y="1284"/>
                    </a:lnTo>
                    <a:lnTo>
                      <a:pt x="864" y="1284"/>
                    </a:lnTo>
                    <a:lnTo>
                      <a:pt x="858" y="1278"/>
                    </a:lnTo>
                    <a:lnTo>
                      <a:pt x="870" y="1260"/>
                    </a:lnTo>
                    <a:lnTo>
                      <a:pt x="870" y="1230"/>
                    </a:lnTo>
                    <a:lnTo>
                      <a:pt x="882" y="1230"/>
                    </a:lnTo>
                    <a:lnTo>
                      <a:pt x="906" y="1254"/>
                    </a:lnTo>
                    <a:lnTo>
                      <a:pt x="918" y="1236"/>
                    </a:lnTo>
                    <a:lnTo>
                      <a:pt x="918" y="1230"/>
                    </a:lnTo>
                    <a:lnTo>
                      <a:pt x="912" y="1224"/>
                    </a:lnTo>
                    <a:lnTo>
                      <a:pt x="906" y="1212"/>
                    </a:lnTo>
                    <a:lnTo>
                      <a:pt x="900" y="1194"/>
                    </a:lnTo>
                    <a:lnTo>
                      <a:pt x="912" y="1170"/>
                    </a:lnTo>
                    <a:lnTo>
                      <a:pt x="924" y="1158"/>
                    </a:lnTo>
                    <a:lnTo>
                      <a:pt x="930" y="1146"/>
                    </a:lnTo>
                    <a:lnTo>
                      <a:pt x="930" y="1140"/>
                    </a:lnTo>
                    <a:lnTo>
                      <a:pt x="924" y="1128"/>
                    </a:lnTo>
                    <a:lnTo>
                      <a:pt x="912" y="1116"/>
                    </a:lnTo>
                    <a:lnTo>
                      <a:pt x="906" y="1116"/>
                    </a:lnTo>
                    <a:lnTo>
                      <a:pt x="924" y="1086"/>
                    </a:lnTo>
                    <a:lnTo>
                      <a:pt x="912" y="1038"/>
                    </a:lnTo>
                    <a:lnTo>
                      <a:pt x="918" y="1032"/>
                    </a:lnTo>
                    <a:lnTo>
                      <a:pt x="924" y="1020"/>
                    </a:lnTo>
                    <a:lnTo>
                      <a:pt x="930" y="1014"/>
                    </a:lnTo>
                    <a:lnTo>
                      <a:pt x="930" y="1002"/>
                    </a:lnTo>
                    <a:lnTo>
                      <a:pt x="918" y="978"/>
                    </a:lnTo>
                    <a:lnTo>
                      <a:pt x="906" y="960"/>
                    </a:lnTo>
                    <a:lnTo>
                      <a:pt x="894" y="948"/>
                    </a:lnTo>
                    <a:lnTo>
                      <a:pt x="882" y="930"/>
                    </a:lnTo>
                    <a:lnTo>
                      <a:pt x="870" y="918"/>
                    </a:lnTo>
                    <a:lnTo>
                      <a:pt x="864" y="900"/>
                    </a:lnTo>
                    <a:lnTo>
                      <a:pt x="864" y="882"/>
                    </a:lnTo>
                    <a:lnTo>
                      <a:pt x="828" y="882"/>
                    </a:lnTo>
                    <a:lnTo>
                      <a:pt x="822" y="888"/>
                    </a:lnTo>
                    <a:lnTo>
                      <a:pt x="816" y="888"/>
                    </a:lnTo>
                    <a:lnTo>
                      <a:pt x="816" y="894"/>
                    </a:lnTo>
                    <a:lnTo>
                      <a:pt x="804" y="894"/>
                    </a:lnTo>
                    <a:lnTo>
                      <a:pt x="798" y="888"/>
                    </a:lnTo>
                    <a:lnTo>
                      <a:pt x="798" y="882"/>
                    </a:lnTo>
                    <a:lnTo>
                      <a:pt x="786" y="888"/>
                    </a:lnTo>
                    <a:lnTo>
                      <a:pt x="786" y="858"/>
                    </a:lnTo>
                    <a:lnTo>
                      <a:pt x="780" y="840"/>
                    </a:lnTo>
                    <a:lnTo>
                      <a:pt x="780" y="828"/>
                    </a:lnTo>
                    <a:lnTo>
                      <a:pt x="786" y="816"/>
                    </a:lnTo>
                    <a:lnTo>
                      <a:pt x="786" y="804"/>
                    </a:lnTo>
                    <a:lnTo>
                      <a:pt x="792" y="798"/>
                    </a:lnTo>
                    <a:lnTo>
                      <a:pt x="792" y="780"/>
                    </a:lnTo>
                    <a:lnTo>
                      <a:pt x="786" y="768"/>
                    </a:lnTo>
                    <a:lnTo>
                      <a:pt x="786" y="756"/>
                    </a:lnTo>
                    <a:lnTo>
                      <a:pt x="732" y="804"/>
                    </a:lnTo>
                    <a:lnTo>
                      <a:pt x="672" y="810"/>
                    </a:lnTo>
                    <a:lnTo>
                      <a:pt x="672" y="804"/>
                    </a:lnTo>
                    <a:lnTo>
                      <a:pt x="666" y="798"/>
                    </a:lnTo>
                    <a:lnTo>
                      <a:pt x="660" y="786"/>
                    </a:lnTo>
                    <a:lnTo>
                      <a:pt x="660" y="774"/>
                    </a:lnTo>
                    <a:lnTo>
                      <a:pt x="654" y="768"/>
                    </a:lnTo>
                    <a:lnTo>
                      <a:pt x="648" y="768"/>
                    </a:lnTo>
                    <a:lnTo>
                      <a:pt x="636" y="762"/>
                    </a:lnTo>
                    <a:lnTo>
                      <a:pt x="594" y="762"/>
                    </a:lnTo>
                    <a:lnTo>
                      <a:pt x="600" y="756"/>
                    </a:lnTo>
                    <a:lnTo>
                      <a:pt x="612" y="750"/>
                    </a:lnTo>
                    <a:lnTo>
                      <a:pt x="618" y="738"/>
                    </a:lnTo>
                    <a:lnTo>
                      <a:pt x="624" y="732"/>
                    </a:lnTo>
                    <a:lnTo>
                      <a:pt x="600" y="708"/>
                    </a:lnTo>
                    <a:lnTo>
                      <a:pt x="588" y="702"/>
                    </a:lnTo>
                    <a:lnTo>
                      <a:pt x="576" y="690"/>
                    </a:lnTo>
                    <a:lnTo>
                      <a:pt x="564" y="666"/>
                    </a:lnTo>
                    <a:lnTo>
                      <a:pt x="558" y="660"/>
                    </a:lnTo>
                    <a:lnTo>
                      <a:pt x="558" y="654"/>
                    </a:lnTo>
                    <a:lnTo>
                      <a:pt x="552" y="630"/>
                    </a:lnTo>
                    <a:lnTo>
                      <a:pt x="540" y="624"/>
                    </a:lnTo>
                    <a:lnTo>
                      <a:pt x="534" y="618"/>
                    </a:lnTo>
                    <a:lnTo>
                      <a:pt x="534" y="606"/>
                    </a:lnTo>
                    <a:lnTo>
                      <a:pt x="540" y="600"/>
                    </a:lnTo>
                    <a:lnTo>
                      <a:pt x="552" y="594"/>
                    </a:lnTo>
                    <a:lnTo>
                      <a:pt x="546" y="588"/>
                    </a:lnTo>
                    <a:lnTo>
                      <a:pt x="546" y="564"/>
                    </a:lnTo>
                    <a:lnTo>
                      <a:pt x="552" y="552"/>
                    </a:lnTo>
                    <a:lnTo>
                      <a:pt x="582" y="522"/>
                    </a:lnTo>
                    <a:lnTo>
                      <a:pt x="588" y="528"/>
                    </a:lnTo>
                    <a:lnTo>
                      <a:pt x="594" y="528"/>
                    </a:lnTo>
                    <a:lnTo>
                      <a:pt x="588" y="522"/>
                    </a:lnTo>
                    <a:lnTo>
                      <a:pt x="588" y="504"/>
                    </a:lnTo>
                    <a:lnTo>
                      <a:pt x="582" y="498"/>
                    </a:lnTo>
                    <a:lnTo>
                      <a:pt x="582" y="486"/>
                    </a:lnTo>
                    <a:lnTo>
                      <a:pt x="600" y="468"/>
                    </a:lnTo>
                    <a:lnTo>
                      <a:pt x="600" y="414"/>
                    </a:lnTo>
                    <a:lnTo>
                      <a:pt x="624" y="414"/>
                    </a:lnTo>
                    <a:lnTo>
                      <a:pt x="624" y="408"/>
                    </a:lnTo>
                    <a:lnTo>
                      <a:pt x="630" y="402"/>
                    </a:lnTo>
                    <a:lnTo>
                      <a:pt x="630" y="396"/>
                    </a:lnTo>
                    <a:lnTo>
                      <a:pt x="642" y="384"/>
                    </a:lnTo>
                    <a:lnTo>
                      <a:pt x="654" y="378"/>
                    </a:lnTo>
                    <a:lnTo>
                      <a:pt x="660" y="372"/>
                    </a:lnTo>
                    <a:lnTo>
                      <a:pt x="672" y="366"/>
                    </a:lnTo>
                    <a:lnTo>
                      <a:pt x="702" y="366"/>
                    </a:lnTo>
                    <a:lnTo>
                      <a:pt x="708" y="354"/>
                    </a:lnTo>
                    <a:lnTo>
                      <a:pt x="738" y="360"/>
                    </a:lnTo>
                    <a:lnTo>
                      <a:pt x="744" y="354"/>
                    </a:lnTo>
                    <a:lnTo>
                      <a:pt x="750" y="342"/>
                    </a:lnTo>
                    <a:lnTo>
                      <a:pt x="756" y="336"/>
                    </a:lnTo>
                    <a:lnTo>
                      <a:pt x="774" y="336"/>
                    </a:lnTo>
                    <a:lnTo>
                      <a:pt x="786" y="348"/>
                    </a:lnTo>
                    <a:lnTo>
                      <a:pt x="786" y="354"/>
                    </a:lnTo>
                    <a:lnTo>
                      <a:pt x="804" y="354"/>
                    </a:lnTo>
                    <a:lnTo>
                      <a:pt x="816" y="342"/>
                    </a:lnTo>
                    <a:lnTo>
                      <a:pt x="798" y="330"/>
                    </a:lnTo>
                    <a:lnTo>
                      <a:pt x="786" y="312"/>
                    </a:lnTo>
                    <a:lnTo>
                      <a:pt x="768" y="312"/>
                    </a:lnTo>
                    <a:lnTo>
                      <a:pt x="762" y="306"/>
                    </a:lnTo>
                    <a:lnTo>
                      <a:pt x="762" y="288"/>
                    </a:lnTo>
                    <a:lnTo>
                      <a:pt x="774" y="264"/>
                    </a:lnTo>
                    <a:lnTo>
                      <a:pt x="774" y="258"/>
                    </a:lnTo>
                    <a:lnTo>
                      <a:pt x="780" y="252"/>
                    </a:lnTo>
                    <a:lnTo>
                      <a:pt x="786" y="252"/>
                    </a:lnTo>
                    <a:lnTo>
                      <a:pt x="792" y="246"/>
                    </a:lnTo>
                    <a:lnTo>
                      <a:pt x="798" y="234"/>
                    </a:lnTo>
                    <a:lnTo>
                      <a:pt x="798" y="216"/>
                    </a:lnTo>
                    <a:lnTo>
                      <a:pt x="792" y="210"/>
                    </a:lnTo>
                    <a:lnTo>
                      <a:pt x="780" y="204"/>
                    </a:lnTo>
                    <a:lnTo>
                      <a:pt x="756" y="204"/>
                    </a:lnTo>
                    <a:lnTo>
                      <a:pt x="750" y="198"/>
                    </a:lnTo>
                    <a:lnTo>
                      <a:pt x="744" y="186"/>
                    </a:lnTo>
                    <a:lnTo>
                      <a:pt x="744" y="180"/>
                    </a:lnTo>
                    <a:lnTo>
                      <a:pt x="732" y="180"/>
                    </a:lnTo>
                    <a:lnTo>
                      <a:pt x="726" y="186"/>
                    </a:lnTo>
                    <a:lnTo>
                      <a:pt x="714" y="192"/>
                    </a:lnTo>
                    <a:lnTo>
                      <a:pt x="702" y="192"/>
                    </a:lnTo>
                    <a:lnTo>
                      <a:pt x="696" y="186"/>
                    </a:lnTo>
                    <a:lnTo>
                      <a:pt x="690" y="186"/>
                    </a:lnTo>
                    <a:lnTo>
                      <a:pt x="684" y="180"/>
                    </a:lnTo>
                    <a:lnTo>
                      <a:pt x="660" y="180"/>
                    </a:lnTo>
                    <a:lnTo>
                      <a:pt x="648" y="192"/>
                    </a:lnTo>
                    <a:lnTo>
                      <a:pt x="648" y="204"/>
                    </a:lnTo>
                    <a:lnTo>
                      <a:pt x="612" y="204"/>
                    </a:lnTo>
                    <a:lnTo>
                      <a:pt x="588" y="198"/>
                    </a:lnTo>
                    <a:lnTo>
                      <a:pt x="576" y="192"/>
                    </a:lnTo>
                    <a:lnTo>
                      <a:pt x="576" y="168"/>
                    </a:lnTo>
                    <a:lnTo>
                      <a:pt x="582" y="162"/>
                    </a:lnTo>
                    <a:lnTo>
                      <a:pt x="582" y="156"/>
                    </a:lnTo>
                    <a:lnTo>
                      <a:pt x="576" y="150"/>
                    </a:lnTo>
                    <a:lnTo>
                      <a:pt x="564" y="144"/>
                    </a:lnTo>
                    <a:lnTo>
                      <a:pt x="552" y="144"/>
                    </a:lnTo>
                    <a:lnTo>
                      <a:pt x="552" y="138"/>
                    </a:lnTo>
                    <a:lnTo>
                      <a:pt x="546" y="132"/>
                    </a:lnTo>
                    <a:lnTo>
                      <a:pt x="546" y="108"/>
                    </a:lnTo>
                    <a:lnTo>
                      <a:pt x="540" y="102"/>
                    </a:lnTo>
                    <a:lnTo>
                      <a:pt x="528" y="102"/>
                    </a:lnTo>
                    <a:lnTo>
                      <a:pt x="516" y="84"/>
                    </a:lnTo>
                    <a:lnTo>
                      <a:pt x="498" y="84"/>
                    </a:lnTo>
                    <a:lnTo>
                      <a:pt x="486" y="48"/>
                    </a:lnTo>
                    <a:lnTo>
                      <a:pt x="480" y="42"/>
                    </a:lnTo>
                    <a:lnTo>
                      <a:pt x="468" y="36"/>
                    </a:lnTo>
                    <a:lnTo>
                      <a:pt x="450" y="18"/>
                    </a:lnTo>
                    <a:lnTo>
                      <a:pt x="438" y="12"/>
                    </a:lnTo>
                    <a:lnTo>
                      <a:pt x="426" y="0"/>
                    </a:lnTo>
                    <a:lnTo>
                      <a:pt x="396" y="0"/>
                    </a:lnTo>
                    <a:lnTo>
                      <a:pt x="414" y="0"/>
                    </a:lnTo>
                    <a:lnTo>
                      <a:pt x="414" y="24"/>
                    </a:lnTo>
                    <a:lnTo>
                      <a:pt x="408" y="24"/>
                    </a:lnTo>
                    <a:lnTo>
                      <a:pt x="408" y="30"/>
                    </a:lnTo>
                    <a:lnTo>
                      <a:pt x="402" y="30"/>
                    </a:lnTo>
                    <a:lnTo>
                      <a:pt x="426" y="48"/>
                    </a:lnTo>
                    <a:lnTo>
                      <a:pt x="426" y="78"/>
                    </a:lnTo>
                    <a:lnTo>
                      <a:pt x="414" y="84"/>
                    </a:lnTo>
                    <a:lnTo>
                      <a:pt x="402" y="126"/>
                    </a:lnTo>
                    <a:lnTo>
                      <a:pt x="396" y="138"/>
                    </a:lnTo>
                    <a:lnTo>
                      <a:pt x="384" y="150"/>
                    </a:lnTo>
                    <a:lnTo>
                      <a:pt x="378" y="162"/>
                    </a:lnTo>
                    <a:lnTo>
                      <a:pt x="366" y="174"/>
                    </a:lnTo>
                    <a:lnTo>
                      <a:pt x="354" y="192"/>
                    </a:lnTo>
                    <a:lnTo>
                      <a:pt x="336" y="204"/>
                    </a:lnTo>
                    <a:lnTo>
                      <a:pt x="276" y="234"/>
                    </a:lnTo>
                    <a:lnTo>
                      <a:pt x="258" y="240"/>
                    </a:lnTo>
                    <a:lnTo>
                      <a:pt x="240" y="252"/>
                    </a:lnTo>
                    <a:lnTo>
                      <a:pt x="222" y="270"/>
                    </a:lnTo>
                    <a:lnTo>
                      <a:pt x="222" y="276"/>
                    </a:lnTo>
                    <a:lnTo>
                      <a:pt x="210" y="282"/>
                    </a:lnTo>
                    <a:lnTo>
                      <a:pt x="210" y="300"/>
                    </a:lnTo>
                    <a:lnTo>
                      <a:pt x="198" y="312"/>
                    </a:lnTo>
                    <a:lnTo>
                      <a:pt x="198" y="336"/>
                    </a:lnTo>
                    <a:lnTo>
                      <a:pt x="192" y="348"/>
                    </a:lnTo>
                    <a:lnTo>
                      <a:pt x="192" y="378"/>
                    </a:lnTo>
                    <a:lnTo>
                      <a:pt x="174" y="378"/>
                    </a:lnTo>
                    <a:lnTo>
                      <a:pt x="168" y="384"/>
                    </a:lnTo>
                    <a:lnTo>
                      <a:pt x="168" y="390"/>
                    </a:lnTo>
                    <a:lnTo>
                      <a:pt x="162" y="396"/>
                    </a:lnTo>
                    <a:lnTo>
                      <a:pt x="162" y="402"/>
                    </a:lnTo>
                    <a:lnTo>
                      <a:pt x="144" y="402"/>
                    </a:lnTo>
                    <a:lnTo>
                      <a:pt x="138" y="390"/>
                    </a:lnTo>
                    <a:lnTo>
                      <a:pt x="138" y="372"/>
                    </a:lnTo>
                    <a:lnTo>
                      <a:pt x="132" y="366"/>
                    </a:lnTo>
                    <a:lnTo>
                      <a:pt x="132" y="360"/>
                    </a:lnTo>
                    <a:lnTo>
                      <a:pt x="102" y="360"/>
                    </a:lnTo>
                    <a:lnTo>
                      <a:pt x="90" y="348"/>
                    </a:lnTo>
                    <a:lnTo>
                      <a:pt x="78" y="360"/>
                    </a:lnTo>
                    <a:lnTo>
                      <a:pt x="66" y="366"/>
                    </a:lnTo>
                    <a:lnTo>
                      <a:pt x="60" y="366"/>
                    </a:lnTo>
                    <a:lnTo>
                      <a:pt x="54" y="360"/>
                    </a:lnTo>
                    <a:lnTo>
                      <a:pt x="66" y="348"/>
                    </a:lnTo>
                    <a:lnTo>
                      <a:pt x="54" y="336"/>
                    </a:lnTo>
                    <a:lnTo>
                      <a:pt x="60" y="330"/>
                    </a:lnTo>
                    <a:lnTo>
                      <a:pt x="66" y="318"/>
                    </a:lnTo>
                    <a:lnTo>
                      <a:pt x="78" y="312"/>
                    </a:lnTo>
                    <a:lnTo>
                      <a:pt x="84" y="300"/>
                    </a:lnTo>
                    <a:lnTo>
                      <a:pt x="90" y="294"/>
                    </a:lnTo>
                    <a:lnTo>
                      <a:pt x="90" y="288"/>
                    </a:lnTo>
                    <a:lnTo>
                      <a:pt x="84" y="288"/>
                    </a:lnTo>
                    <a:lnTo>
                      <a:pt x="72" y="282"/>
                    </a:lnTo>
                    <a:lnTo>
                      <a:pt x="66" y="282"/>
                    </a:lnTo>
                    <a:lnTo>
                      <a:pt x="6" y="342"/>
                    </a:lnTo>
                    <a:lnTo>
                      <a:pt x="0" y="354"/>
                    </a:lnTo>
                    <a:lnTo>
                      <a:pt x="0" y="390"/>
                    </a:lnTo>
                    <a:lnTo>
                      <a:pt x="6" y="396"/>
                    </a:lnTo>
                    <a:lnTo>
                      <a:pt x="18" y="396"/>
                    </a:lnTo>
                    <a:lnTo>
                      <a:pt x="12" y="420"/>
                    </a:lnTo>
                    <a:lnTo>
                      <a:pt x="36" y="444"/>
                    </a:lnTo>
                    <a:lnTo>
                      <a:pt x="36" y="462"/>
                    </a:lnTo>
                    <a:lnTo>
                      <a:pt x="12" y="486"/>
                    </a:lnTo>
                    <a:lnTo>
                      <a:pt x="12" y="492"/>
                    </a:lnTo>
                    <a:lnTo>
                      <a:pt x="18" y="504"/>
                    </a:lnTo>
                    <a:lnTo>
                      <a:pt x="24" y="510"/>
                    </a:lnTo>
                    <a:lnTo>
                      <a:pt x="36" y="516"/>
                    </a:lnTo>
                    <a:lnTo>
                      <a:pt x="54" y="522"/>
                    </a:lnTo>
                    <a:lnTo>
                      <a:pt x="66" y="522"/>
                    </a:lnTo>
                    <a:lnTo>
                      <a:pt x="108" y="564"/>
                    </a:lnTo>
                    <a:lnTo>
                      <a:pt x="114" y="576"/>
                    </a:lnTo>
                    <a:lnTo>
                      <a:pt x="132" y="594"/>
                    </a:lnTo>
                    <a:lnTo>
                      <a:pt x="138" y="612"/>
                    </a:lnTo>
                    <a:lnTo>
                      <a:pt x="144" y="624"/>
                    </a:lnTo>
                    <a:lnTo>
                      <a:pt x="144" y="642"/>
                    </a:lnTo>
                    <a:lnTo>
                      <a:pt x="150" y="648"/>
                    </a:lnTo>
                    <a:lnTo>
                      <a:pt x="156" y="660"/>
                    </a:lnTo>
                    <a:lnTo>
                      <a:pt x="168" y="666"/>
                    </a:lnTo>
                    <a:lnTo>
                      <a:pt x="174" y="678"/>
                    </a:lnTo>
                    <a:lnTo>
                      <a:pt x="192" y="696"/>
                    </a:lnTo>
                    <a:lnTo>
                      <a:pt x="204" y="720"/>
                    </a:lnTo>
                    <a:lnTo>
                      <a:pt x="216" y="732"/>
                    </a:lnTo>
                    <a:lnTo>
                      <a:pt x="222" y="744"/>
                    </a:lnTo>
                    <a:lnTo>
                      <a:pt x="234" y="762"/>
                    </a:lnTo>
                    <a:lnTo>
                      <a:pt x="240" y="768"/>
                    </a:lnTo>
                    <a:lnTo>
                      <a:pt x="246" y="780"/>
                    </a:lnTo>
                    <a:lnTo>
                      <a:pt x="252" y="822"/>
                    </a:lnTo>
                    <a:lnTo>
                      <a:pt x="252" y="828"/>
                    </a:lnTo>
                    <a:lnTo>
                      <a:pt x="258" y="834"/>
                    </a:lnTo>
                    <a:lnTo>
                      <a:pt x="264" y="846"/>
                    </a:lnTo>
                    <a:lnTo>
                      <a:pt x="270" y="864"/>
                    </a:lnTo>
                    <a:lnTo>
                      <a:pt x="282" y="876"/>
                    </a:lnTo>
                    <a:lnTo>
                      <a:pt x="288" y="894"/>
                    </a:lnTo>
                    <a:lnTo>
                      <a:pt x="294" y="906"/>
                    </a:lnTo>
                    <a:lnTo>
                      <a:pt x="294" y="918"/>
                    </a:lnTo>
                    <a:lnTo>
                      <a:pt x="300" y="924"/>
                    </a:lnTo>
                    <a:lnTo>
                      <a:pt x="312" y="924"/>
                    </a:lnTo>
                    <a:lnTo>
                      <a:pt x="324" y="936"/>
                    </a:lnTo>
                    <a:lnTo>
                      <a:pt x="324" y="948"/>
                    </a:lnTo>
                    <a:lnTo>
                      <a:pt x="330" y="954"/>
                    </a:lnTo>
                    <a:lnTo>
                      <a:pt x="330" y="966"/>
                    </a:lnTo>
                    <a:lnTo>
                      <a:pt x="336" y="984"/>
                    </a:lnTo>
                    <a:lnTo>
                      <a:pt x="360" y="1014"/>
                    </a:lnTo>
                    <a:lnTo>
                      <a:pt x="378" y="1050"/>
                    </a:lnTo>
                    <a:lnTo>
                      <a:pt x="396" y="1074"/>
                    </a:lnTo>
                    <a:lnTo>
                      <a:pt x="402" y="1086"/>
                    </a:lnTo>
                    <a:lnTo>
                      <a:pt x="408" y="1104"/>
                    </a:lnTo>
                    <a:lnTo>
                      <a:pt x="408" y="1116"/>
                    </a:lnTo>
                    <a:lnTo>
                      <a:pt x="402" y="1128"/>
                    </a:lnTo>
                    <a:lnTo>
                      <a:pt x="402" y="1146"/>
                    </a:lnTo>
                    <a:lnTo>
                      <a:pt x="414" y="1158"/>
                    </a:lnTo>
                    <a:lnTo>
                      <a:pt x="420" y="1170"/>
                    </a:lnTo>
                    <a:lnTo>
                      <a:pt x="444" y="1194"/>
                    </a:lnTo>
                    <a:lnTo>
                      <a:pt x="456" y="1200"/>
                    </a:lnTo>
                    <a:lnTo>
                      <a:pt x="468" y="1212"/>
                    </a:lnTo>
                    <a:lnTo>
                      <a:pt x="474" y="1224"/>
                    </a:lnTo>
                    <a:lnTo>
                      <a:pt x="498" y="1248"/>
                    </a:lnTo>
                    <a:lnTo>
                      <a:pt x="516" y="1260"/>
                    </a:lnTo>
                    <a:lnTo>
                      <a:pt x="546" y="1278"/>
                    </a:lnTo>
                    <a:lnTo>
                      <a:pt x="576" y="1290"/>
                    </a:lnTo>
                    <a:lnTo>
                      <a:pt x="600" y="1302"/>
                    </a:lnTo>
                    <a:lnTo>
                      <a:pt x="642" y="1320"/>
                    </a:lnTo>
                    <a:lnTo>
                      <a:pt x="696" y="1350"/>
                    </a:lnTo>
                    <a:lnTo>
                      <a:pt x="708" y="1362"/>
                    </a:lnTo>
                    <a:lnTo>
                      <a:pt x="726" y="1374"/>
                    </a:lnTo>
                    <a:lnTo>
                      <a:pt x="738" y="1380"/>
                    </a:lnTo>
                    <a:lnTo>
                      <a:pt x="750" y="1392"/>
                    </a:lnTo>
                    <a:lnTo>
                      <a:pt x="774" y="1404"/>
                    </a:lnTo>
                    <a:lnTo>
                      <a:pt x="780" y="1428"/>
                    </a:lnTo>
                    <a:lnTo>
                      <a:pt x="792" y="1434"/>
                    </a:lnTo>
                    <a:lnTo>
                      <a:pt x="798" y="1446"/>
                    </a:lnTo>
                    <a:lnTo>
                      <a:pt x="810" y="1452"/>
                    </a:lnTo>
                    <a:lnTo>
                      <a:pt x="816" y="1458"/>
                    </a:lnTo>
                    <a:lnTo>
                      <a:pt x="840" y="1470"/>
                    </a:lnTo>
                    <a:lnTo>
                      <a:pt x="846" y="1482"/>
                    </a:lnTo>
                    <a:lnTo>
                      <a:pt x="858" y="1488"/>
                    </a:lnTo>
                    <a:lnTo>
                      <a:pt x="894" y="1464"/>
                    </a:lnTo>
                    <a:lnTo>
                      <a:pt x="900" y="1458"/>
                    </a:lnTo>
                    <a:lnTo>
                      <a:pt x="900" y="1440"/>
                    </a:lnTo>
                    <a:lnTo>
                      <a:pt x="894" y="1428"/>
                    </a:lnTo>
                    <a:lnTo>
                      <a:pt x="912" y="1416"/>
                    </a:lnTo>
                    <a:lnTo>
                      <a:pt x="900" y="1392"/>
                    </a:lnTo>
                    <a:lnTo>
                      <a:pt x="918" y="1374"/>
                    </a:lnTo>
                    <a:lnTo>
                      <a:pt x="930" y="1368"/>
                    </a:lnTo>
                    <a:lnTo>
                      <a:pt x="942" y="1344"/>
                    </a:lnTo>
                    <a:lnTo>
                      <a:pt x="942" y="1332"/>
                    </a:lnTo>
                    <a:lnTo>
                      <a:pt x="930" y="13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55" name="Paraguay">
                <a:extLst>
                  <a:ext uri="{FF2B5EF4-FFF2-40B4-BE49-F238E27FC236}">
                    <a16:creationId xmlns:a16="http://schemas.microsoft.com/office/drawing/2014/main" id="{D3A90AAA-CA41-49FC-82A9-3A396DF3A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2707"/>
                <a:ext cx="153" cy="173"/>
              </a:xfrm>
              <a:custGeom>
                <a:avLst/>
                <a:gdLst>
                  <a:gd name="T0" fmla="*/ 2147483647 w 600"/>
                  <a:gd name="T1" fmla="*/ 2147483647 h 678"/>
                  <a:gd name="T2" fmla="*/ 2147483647 w 600"/>
                  <a:gd name="T3" fmla="*/ 2147483647 h 678"/>
                  <a:gd name="T4" fmla="*/ 2147483647 w 600"/>
                  <a:gd name="T5" fmla="*/ 2147483647 h 678"/>
                  <a:gd name="T6" fmla="*/ 2147483647 w 600"/>
                  <a:gd name="T7" fmla="*/ 2147483647 h 678"/>
                  <a:gd name="T8" fmla="*/ 2147483647 w 600"/>
                  <a:gd name="T9" fmla="*/ 2147483647 h 678"/>
                  <a:gd name="T10" fmla="*/ 2147483647 w 600"/>
                  <a:gd name="T11" fmla="*/ 2147483647 h 678"/>
                  <a:gd name="T12" fmla="*/ 2147483647 w 600"/>
                  <a:gd name="T13" fmla="*/ 2147483647 h 678"/>
                  <a:gd name="T14" fmla="*/ 2147483647 w 600"/>
                  <a:gd name="T15" fmla="*/ 2147483647 h 678"/>
                  <a:gd name="T16" fmla="*/ 2147483647 w 600"/>
                  <a:gd name="T17" fmla="*/ 2147483647 h 678"/>
                  <a:gd name="T18" fmla="*/ 2147483647 w 600"/>
                  <a:gd name="T19" fmla="*/ 2147483647 h 678"/>
                  <a:gd name="T20" fmla="*/ 2147483647 w 600"/>
                  <a:gd name="T21" fmla="*/ 2147483647 h 678"/>
                  <a:gd name="T22" fmla="*/ 2147483647 w 600"/>
                  <a:gd name="T23" fmla="*/ 2147483647 h 678"/>
                  <a:gd name="T24" fmla="*/ 2147483647 w 600"/>
                  <a:gd name="T25" fmla="*/ 2147483647 h 678"/>
                  <a:gd name="T26" fmla="*/ 2147483647 w 600"/>
                  <a:gd name="T27" fmla="*/ 2147483647 h 678"/>
                  <a:gd name="T28" fmla="*/ 2147483647 w 600"/>
                  <a:gd name="T29" fmla="*/ 2147483647 h 678"/>
                  <a:gd name="T30" fmla="*/ 2147483647 w 600"/>
                  <a:gd name="T31" fmla="*/ 2147483647 h 678"/>
                  <a:gd name="T32" fmla="*/ 2147483647 w 600"/>
                  <a:gd name="T33" fmla="*/ 2147483647 h 678"/>
                  <a:gd name="T34" fmla="*/ 2147483647 w 600"/>
                  <a:gd name="T35" fmla="*/ 2147483647 h 678"/>
                  <a:gd name="T36" fmla="*/ 2147483647 w 600"/>
                  <a:gd name="T37" fmla="*/ 2147483647 h 678"/>
                  <a:gd name="T38" fmla="*/ 2147483647 w 600"/>
                  <a:gd name="T39" fmla="*/ 2147483647 h 678"/>
                  <a:gd name="T40" fmla="*/ 2147483647 w 600"/>
                  <a:gd name="T41" fmla="*/ 2147483647 h 678"/>
                  <a:gd name="T42" fmla="*/ 2147483647 w 600"/>
                  <a:gd name="T43" fmla="*/ 2147483647 h 678"/>
                  <a:gd name="T44" fmla="*/ 2147483647 w 600"/>
                  <a:gd name="T45" fmla="*/ 2147483647 h 678"/>
                  <a:gd name="T46" fmla="*/ 2147483647 w 600"/>
                  <a:gd name="T47" fmla="*/ 2147483647 h 678"/>
                  <a:gd name="T48" fmla="*/ 2147483647 w 600"/>
                  <a:gd name="T49" fmla="*/ 2147483647 h 678"/>
                  <a:gd name="T50" fmla="*/ 2147483647 w 600"/>
                  <a:gd name="T51" fmla="*/ 2147483647 h 678"/>
                  <a:gd name="T52" fmla="*/ 2147483647 w 600"/>
                  <a:gd name="T53" fmla="*/ 0 h 678"/>
                  <a:gd name="T54" fmla="*/ 2147483647 w 600"/>
                  <a:gd name="T55" fmla="*/ 2147483647 h 678"/>
                  <a:gd name="T56" fmla="*/ 2147483647 w 600"/>
                  <a:gd name="T57" fmla="*/ 2147483647 h 678"/>
                  <a:gd name="T58" fmla="*/ 0 w 600"/>
                  <a:gd name="T59" fmla="*/ 2147483647 h 678"/>
                  <a:gd name="T60" fmla="*/ 2147483647 w 600"/>
                  <a:gd name="T61" fmla="*/ 2147483647 h 678"/>
                  <a:gd name="T62" fmla="*/ 2147483647 w 600"/>
                  <a:gd name="T63" fmla="*/ 2147483647 h 678"/>
                  <a:gd name="T64" fmla="*/ 2147483647 w 600"/>
                  <a:gd name="T65" fmla="*/ 2147483647 h 678"/>
                  <a:gd name="T66" fmla="*/ 2147483647 w 600"/>
                  <a:gd name="T67" fmla="*/ 2147483647 h 678"/>
                  <a:gd name="T68" fmla="*/ 2147483647 w 600"/>
                  <a:gd name="T69" fmla="*/ 2147483647 h 678"/>
                  <a:gd name="T70" fmla="*/ 2147483647 w 600"/>
                  <a:gd name="T71" fmla="*/ 2147483647 h 678"/>
                  <a:gd name="T72" fmla="*/ 2147483647 w 600"/>
                  <a:gd name="T73" fmla="*/ 2147483647 h 678"/>
                  <a:gd name="T74" fmla="*/ 2147483647 w 600"/>
                  <a:gd name="T75" fmla="*/ 2147483647 h 678"/>
                  <a:gd name="T76" fmla="*/ 2147483647 w 600"/>
                  <a:gd name="T77" fmla="*/ 2147483647 h 678"/>
                  <a:gd name="T78" fmla="*/ 2147483647 w 600"/>
                  <a:gd name="T79" fmla="*/ 2147483647 h 678"/>
                  <a:gd name="T80" fmla="*/ 2147483647 w 600"/>
                  <a:gd name="T81" fmla="*/ 2147483647 h 678"/>
                  <a:gd name="T82" fmla="*/ 2147483647 w 600"/>
                  <a:gd name="T83" fmla="*/ 2147483647 h 678"/>
                  <a:gd name="T84" fmla="*/ 2147483647 w 600"/>
                  <a:gd name="T85" fmla="*/ 2147483647 h 678"/>
                  <a:gd name="T86" fmla="*/ 2147483647 w 600"/>
                  <a:gd name="T87" fmla="*/ 2147483647 h 678"/>
                  <a:gd name="T88" fmla="*/ 2147483647 w 600"/>
                  <a:gd name="T89" fmla="*/ 2147483647 h 678"/>
                  <a:gd name="T90" fmla="*/ 2147483647 w 600"/>
                  <a:gd name="T91" fmla="*/ 2147483647 h 678"/>
                  <a:gd name="T92" fmla="*/ 2147483647 w 600"/>
                  <a:gd name="T93" fmla="*/ 2147483647 h 678"/>
                  <a:gd name="T94" fmla="*/ 2147483647 w 600"/>
                  <a:gd name="T95" fmla="*/ 2147483647 h 678"/>
                  <a:gd name="T96" fmla="*/ 2147483647 w 600"/>
                  <a:gd name="T97" fmla="*/ 2147483647 h 678"/>
                  <a:gd name="T98" fmla="*/ 2147483647 w 600"/>
                  <a:gd name="T99" fmla="*/ 2147483647 h 678"/>
                  <a:gd name="T100" fmla="*/ 2147483647 w 600"/>
                  <a:gd name="T101" fmla="*/ 2147483647 h 678"/>
                  <a:gd name="T102" fmla="*/ 2147483647 w 600"/>
                  <a:gd name="T103" fmla="*/ 2147483647 h 678"/>
                  <a:gd name="T104" fmla="*/ 2147483647 w 600"/>
                  <a:gd name="T105" fmla="*/ 2147483647 h 678"/>
                  <a:gd name="T106" fmla="*/ 2147483647 w 600"/>
                  <a:gd name="T107" fmla="*/ 2147483647 h 678"/>
                  <a:gd name="T108" fmla="*/ 2147483647 w 600"/>
                  <a:gd name="T109" fmla="*/ 2147483647 h 678"/>
                  <a:gd name="T110" fmla="*/ 2147483647 w 600"/>
                  <a:gd name="T111" fmla="*/ 2147483647 h 678"/>
                  <a:gd name="T112" fmla="*/ 2147483647 w 600"/>
                  <a:gd name="T113" fmla="*/ 2147483647 h 678"/>
                  <a:gd name="T114" fmla="*/ 2147483647 w 600"/>
                  <a:gd name="T115" fmla="*/ 2147483647 h 678"/>
                  <a:gd name="T116" fmla="*/ 2147483647 w 600"/>
                  <a:gd name="T117" fmla="*/ 2147483647 h 678"/>
                  <a:gd name="T118" fmla="*/ 2147483647 w 600"/>
                  <a:gd name="T119" fmla="*/ 2147483647 h 6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00"/>
                  <a:gd name="T181" fmla="*/ 0 h 678"/>
                  <a:gd name="T182" fmla="*/ 600 w 600"/>
                  <a:gd name="T183" fmla="*/ 678 h 6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00" h="678">
                    <a:moveTo>
                      <a:pt x="480" y="660"/>
                    </a:moveTo>
                    <a:lnTo>
                      <a:pt x="492" y="678"/>
                    </a:lnTo>
                    <a:lnTo>
                      <a:pt x="492" y="660"/>
                    </a:lnTo>
                    <a:lnTo>
                      <a:pt x="498" y="654"/>
                    </a:lnTo>
                    <a:lnTo>
                      <a:pt x="510" y="654"/>
                    </a:lnTo>
                    <a:lnTo>
                      <a:pt x="516" y="660"/>
                    </a:lnTo>
                    <a:lnTo>
                      <a:pt x="516" y="666"/>
                    </a:lnTo>
                    <a:lnTo>
                      <a:pt x="522" y="660"/>
                    </a:lnTo>
                    <a:lnTo>
                      <a:pt x="534" y="636"/>
                    </a:lnTo>
                    <a:lnTo>
                      <a:pt x="546" y="624"/>
                    </a:lnTo>
                    <a:lnTo>
                      <a:pt x="552" y="624"/>
                    </a:lnTo>
                    <a:lnTo>
                      <a:pt x="558" y="618"/>
                    </a:lnTo>
                    <a:lnTo>
                      <a:pt x="570" y="612"/>
                    </a:lnTo>
                    <a:lnTo>
                      <a:pt x="576" y="600"/>
                    </a:lnTo>
                    <a:lnTo>
                      <a:pt x="588" y="594"/>
                    </a:lnTo>
                    <a:lnTo>
                      <a:pt x="588" y="516"/>
                    </a:lnTo>
                    <a:lnTo>
                      <a:pt x="582" y="498"/>
                    </a:lnTo>
                    <a:lnTo>
                      <a:pt x="582" y="486"/>
                    </a:lnTo>
                    <a:lnTo>
                      <a:pt x="588" y="474"/>
                    </a:lnTo>
                    <a:lnTo>
                      <a:pt x="588" y="468"/>
                    </a:lnTo>
                    <a:lnTo>
                      <a:pt x="594" y="462"/>
                    </a:lnTo>
                    <a:lnTo>
                      <a:pt x="594" y="432"/>
                    </a:lnTo>
                    <a:lnTo>
                      <a:pt x="600" y="414"/>
                    </a:lnTo>
                    <a:lnTo>
                      <a:pt x="600" y="396"/>
                    </a:lnTo>
                    <a:lnTo>
                      <a:pt x="594" y="384"/>
                    </a:lnTo>
                    <a:lnTo>
                      <a:pt x="582" y="372"/>
                    </a:lnTo>
                    <a:lnTo>
                      <a:pt x="570" y="366"/>
                    </a:lnTo>
                    <a:lnTo>
                      <a:pt x="558" y="366"/>
                    </a:lnTo>
                    <a:lnTo>
                      <a:pt x="540" y="384"/>
                    </a:lnTo>
                    <a:lnTo>
                      <a:pt x="528" y="384"/>
                    </a:lnTo>
                    <a:lnTo>
                      <a:pt x="516" y="378"/>
                    </a:lnTo>
                    <a:lnTo>
                      <a:pt x="504" y="354"/>
                    </a:lnTo>
                    <a:lnTo>
                      <a:pt x="504" y="336"/>
                    </a:lnTo>
                    <a:lnTo>
                      <a:pt x="498" y="318"/>
                    </a:lnTo>
                    <a:lnTo>
                      <a:pt x="498" y="294"/>
                    </a:lnTo>
                    <a:lnTo>
                      <a:pt x="492" y="276"/>
                    </a:lnTo>
                    <a:lnTo>
                      <a:pt x="492" y="252"/>
                    </a:lnTo>
                    <a:lnTo>
                      <a:pt x="486" y="246"/>
                    </a:lnTo>
                    <a:lnTo>
                      <a:pt x="474" y="240"/>
                    </a:lnTo>
                    <a:lnTo>
                      <a:pt x="402" y="240"/>
                    </a:lnTo>
                    <a:lnTo>
                      <a:pt x="360" y="234"/>
                    </a:lnTo>
                    <a:lnTo>
                      <a:pt x="324" y="222"/>
                    </a:lnTo>
                    <a:lnTo>
                      <a:pt x="318" y="216"/>
                    </a:lnTo>
                    <a:lnTo>
                      <a:pt x="312" y="204"/>
                    </a:lnTo>
                    <a:lnTo>
                      <a:pt x="312" y="162"/>
                    </a:lnTo>
                    <a:lnTo>
                      <a:pt x="318" y="150"/>
                    </a:lnTo>
                    <a:lnTo>
                      <a:pt x="318" y="132"/>
                    </a:lnTo>
                    <a:lnTo>
                      <a:pt x="306" y="132"/>
                    </a:lnTo>
                    <a:lnTo>
                      <a:pt x="306" y="96"/>
                    </a:lnTo>
                    <a:lnTo>
                      <a:pt x="294" y="90"/>
                    </a:lnTo>
                    <a:lnTo>
                      <a:pt x="288" y="84"/>
                    </a:lnTo>
                    <a:lnTo>
                      <a:pt x="288" y="78"/>
                    </a:lnTo>
                    <a:lnTo>
                      <a:pt x="270" y="42"/>
                    </a:lnTo>
                    <a:lnTo>
                      <a:pt x="216" y="0"/>
                    </a:lnTo>
                    <a:lnTo>
                      <a:pt x="138" y="12"/>
                    </a:lnTo>
                    <a:lnTo>
                      <a:pt x="36" y="30"/>
                    </a:lnTo>
                    <a:lnTo>
                      <a:pt x="30" y="60"/>
                    </a:lnTo>
                    <a:lnTo>
                      <a:pt x="18" y="72"/>
                    </a:lnTo>
                    <a:lnTo>
                      <a:pt x="6" y="78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18" y="132"/>
                    </a:lnTo>
                    <a:lnTo>
                      <a:pt x="18" y="156"/>
                    </a:lnTo>
                    <a:lnTo>
                      <a:pt x="6" y="228"/>
                    </a:lnTo>
                    <a:lnTo>
                      <a:pt x="6" y="246"/>
                    </a:lnTo>
                    <a:lnTo>
                      <a:pt x="24" y="264"/>
                    </a:lnTo>
                    <a:lnTo>
                      <a:pt x="24" y="270"/>
                    </a:lnTo>
                    <a:lnTo>
                      <a:pt x="30" y="276"/>
                    </a:lnTo>
                    <a:lnTo>
                      <a:pt x="36" y="288"/>
                    </a:lnTo>
                    <a:lnTo>
                      <a:pt x="48" y="294"/>
                    </a:lnTo>
                    <a:lnTo>
                      <a:pt x="54" y="306"/>
                    </a:lnTo>
                    <a:lnTo>
                      <a:pt x="60" y="312"/>
                    </a:lnTo>
                    <a:lnTo>
                      <a:pt x="84" y="324"/>
                    </a:lnTo>
                    <a:lnTo>
                      <a:pt x="102" y="342"/>
                    </a:lnTo>
                    <a:lnTo>
                      <a:pt x="114" y="348"/>
                    </a:lnTo>
                    <a:lnTo>
                      <a:pt x="120" y="366"/>
                    </a:lnTo>
                    <a:lnTo>
                      <a:pt x="126" y="366"/>
                    </a:lnTo>
                    <a:lnTo>
                      <a:pt x="132" y="372"/>
                    </a:lnTo>
                    <a:lnTo>
                      <a:pt x="168" y="390"/>
                    </a:lnTo>
                    <a:lnTo>
                      <a:pt x="198" y="390"/>
                    </a:lnTo>
                    <a:lnTo>
                      <a:pt x="210" y="396"/>
                    </a:lnTo>
                    <a:lnTo>
                      <a:pt x="216" y="402"/>
                    </a:lnTo>
                    <a:lnTo>
                      <a:pt x="228" y="408"/>
                    </a:lnTo>
                    <a:lnTo>
                      <a:pt x="234" y="414"/>
                    </a:lnTo>
                    <a:lnTo>
                      <a:pt x="240" y="414"/>
                    </a:lnTo>
                    <a:lnTo>
                      <a:pt x="246" y="420"/>
                    </a:lnTo>
                    <a:lnTo>
                      <a:pt x="258" y="426"/>
                    </a:lnTo>
                    <a:lnTo>
                      <a:pt x="276" y="438"/>
                    </a:lnTo>
                    <a:lnTo>
                      <a:pt x="312" y="456"/>
                    </a:lnTo>
                    <a:lnTo>
                      <a:pt x="318" y="462"/>
                    </a:lnTo>
                    <a:lnTo>
                      <a:pt x="330" y="462"/>
                    </a:lnTo>
                    <a:lnTo>
                      <a:pt x="342" y="468"/>
                    </a:lnTo>
                    <a:lnTo>
                      <a:pt x="360" y="474"/>
                    </a:lnTo>
                    <a:lnTo>
                      <a:pt x="372" y="480"/>
                    </a:lnTo>
                    <a:lnTo>
                      <a:pt x="378" y="486"/>
                    </a:lnTo>
                    <a:lnTo>
                      <a:pt x="372" y="492"/>
                    </a:lnTo>
                    <a:lnTo>
                      <a:pt x="372" y="504"/>
                    </a:lnTo>
                    <a:lnTo>
                      <a:pt x="366" y="510"/>
                    </a:lnTo>
                    <a:lnTo>
                      <a:pt x="360" y="522"/>
                    </a:lnTo>
                    <a:lnTo>
                      <a:pt x="366" y="528"/>
                    </a:lnTo>
                    <a:lnTo>
                      <a:pt x="372" y="540"/>
                    </a:lnTo>
                    <a:lnTo>
                      <a:pt x="372" y="546"/>
                    </a:lnTo>
                    <a:lnTo>
                      <a:pt x="366" y="552"/>
                    </a:lnTo>
                    <a:lnTo>
                      <a:pt x="348" y="552"/>
                    </a:lnTo>
                    <a:lnTo>
                      <a:pt x="348" y="588"/>
                    </a:lnTo>
                    <a:lnTo>
                      <a:pt x="342" y="594"/>
                    </a:lnTo>
                    <a:lnTo>
                      <a:pt x="336" y="606"/>
                    </a:lnTo>
                    <a:lnTo>
                      <a:pt x="330" y="612"/>
                    </a:lnTo>
                    <a:lnTo>
                      <a:pt x="324" y="624"/>
                    </a:lnTo>
                    <a:lnTo>
                      <a:pt x="324" y="636"/>
                    </a:lnTo>
                    <a:lnTo>
                      <a:pt x="330" y="642"/>
                    </a:lnTo>
                    <a:lnTo>
                      <a:pt x="354" y="642"/>
                    </a:lnTo>
                    <a:lnTo>
                      <a:pt x="366" y="636"/>
                    </a:lnTo>
                    <a:lnTo>
                      <a:pt x="372" y="636"/>
                    </a:lnTo>
                    <a:lnTo>
                      <a:pt x="384" y="642"/>
                    </a:lnTo>
                    <a:lnTo>
                      <a:pt x="390" y="648"/>
                    </a:lnTo>
                    <a:lnTo>
                      <a:pt x="402" y="654"/>
                    </a:lnTo>
                    <a:lnTo>
                      <a:pt x="420" y="660"/>
                    </a:lnTo>
                    <a:lnTo>
                      <a:pt x="480" y="66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56" name="Guyane (French Guiana)">
                <a:extLst>
                  <a:ext uri="{FF2B5EF4-FFF2-40B4-BE49-F238E27FC236}">
                    <a16:creationId xmlns:a16="http://schemas.microsoft.com/office/drawing/2014/main" id="{115FE01D-78B0-4E03-9E91-3B8F24E61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2191"/>
                <a:ext cx="52" cy="76"/>
              </a:xfrm>
              <a:custGeom>
                <a:avLst/>
                <a:gdLst>
                  <a:gd name="T0" fmla="*/ 131048136 w 52"/>
                  <a:gd name="T1" fmla="*/ 80644992 h 76"/>
                  <a:gd name="T2" fmla="*/ 126007825 w 52"/>
                  <a:gd name="T3" fmla="*/ 65524061 h 76"/>
                  <a:gd name="T4" fmla="*/ 120967514 w 52"/>
                  <a:gd name="T5" fmla="*/ 60483751 h 76"/>
                  <a:gd name="T6" fmla="*/ 115927203 w 52"/>
                  <a:gd name="T7" fmla="*/ 55443440 h 76"/>
                  <a:gd name="T8" fmla="*/ 115927203 w 52"/>
                  <a:gd name="T9" fmla="*/ 50403117 h 76"/>
                  <a:gd name="T10" fmla="*/ 100806245 w 52"/>
                  <a:gd name="T11" fmla="*/ 50403117 h 76"/>
                  <a:gd name="T12" fmla="*/ 80645001 w 52"/>
                  <a:gd name="T13" fmla="*/ 15120938 h 76"/>
                  <a:gd name="T14" fmla="*/ 60483757 w 52"/>
                  <a:gd name="T15" fmla="*/ 15120938 h 76"/>
                  <a:gd name="T16" fmla="*/ 55443446 w 52"/>
                  <a:gd name="T17" fmla="*/ 10080624 h 76"/>
                  <a:gd name="T18" fmla="*/ 50403123 w 52"/>
                  <a:gd name="T19" fmla="*/ 10080624 h 76"/>
                  <a:gd name="T20" fmla="*/ 40322501 w 52"/>
                  <a:gd name="T21" fmla="*/ 5040312 h 76"/>
                  <a:gd name="T22" fmla="*/ 35282190 w 52"/>
                  <a:gd name="T23" fmla="*/ 0 h 76"/>
                  <a:gd name="T24" fmla="*/ 30241879 w 52"/>
                  <a:gd name="T25" fmla="*/ 10080624 h 76"/>
                  <a:gd name="T26" fmla="*/ 30241879 w 52"/>
                  <a:gd name="T27" fmla="*/ 25201559 h 76"/>
                  <a:gd name="T28" fmla="*/ 25201561 w 52"/>
                  <a:gd name="T29" fmla="*/ 25201559 h 76"/>
                  <a:gd name="T30" fmla="*/ 20161250 w 52"/>
                  <a:gd name="T31" fmla="*/ 30241875 h 76"/>
                  <a:gd name="T32" fmla="*/ 15120939 w 52"/>
                  <a:gd name="T33" fmla="*/ 35282186 h 76"/>
                  <a:gd name="T34" fmla="*/ 10080625 w 52"/>
                  <a:gd name="T35" fmla="*/ 40322496 h 76"/>
                  <a:gd name="T36" fmla="*/ 5040313 w 52"/>
                  <a:gd name="T37" fmla="*/ 50403117 h 76"/>
                  <a:gd name="T38" fmla="*/ 5040313 w 52"/>
                  <a:gd name="T39" fmla="*/ 70564371 h 76"/>
                  <a:gd name="T40" fmla="*/ 10080625 w 52"/>
                  <a:gd name="T41" fmla="*/ 80644992 h 76"/>
                  <a:gd name="T42" fmla="*/ 10080625 w 52"/>
                  <a:gd name="T43" fmla="*/ 90725613 h 76"/>
                  <a:gd name="T44" fmla="*/ 15120939 w 52"/>
                  <a:gd name="T45" fmla="*/ 100806234 h 76"/>
                  <a:gd name="T46" fmla="*/ 25201561 w 52"/>
                  <a:gd name="T47" fmla="*/ 110886880 h 76"/>
                  <a:gd name="T48" fmla="*/ 30241879 w 52"/>
                  <a:gd name="T49" fmla="*/ 115927191 h 76"/>
                  <a:gd name="T50" fmla="*/ 30241879 w 52"/>
                  <a:gd name="T51" fmla="*/ 120967501 h 76"/>
                  <a:gd name="T52" fmla="*/ 15120939 w 52"/>
                  <a:gd name="T53" fmla="*/ 136088432 h 76"/>
                  <a:gd name="T54" fmla="*/ 20161250 w 52"/>
                  <a:gd name="T55" fmla="*/ 156249674 h 76"/>
                  <a:gd name="T56" fmla="*/ 15120939 w 52"/>
                  <a:gd name="T57" fmla="*/ 161289985 h 76"/>
                  <a:gd name="T58" fmla="*/ 10080625 w 52"/>
                  <a:gd name="T59" fmla="*/ 161289985 h 76"/>
                  <a:gd name="T60" fmla="*/ 10080625 w 52"/>
                  <a:gd name="T61" fmla="*/ 166330295 h 76"/>
                  <a:gd name="T62" fmla="*/ 5040313 w 52"/>
                  <a:gd name="T63" fmla="*/ 171370606 h 76"/>
                  <a:gd name="T64" fmla="*/ 0 w 52"/>
                  <a:gd name="T65" fmla="*/ 181451227 h 76"/>
                  <a:gd name="T66" fmla="*/ 0 w 52"/>
                  <a:gd name="T67" fmla="*/ 181451227 h 76"/>
                  <a:gd name="T68" fmla="*/ 10080625 w 52"/>
                  <a:gd name="T69" fmla="*/ 191531848 h 76"/>
                  <a:gd name="T70" fmla="*/ 25201561 w 52"/>
                  <a:gd name="T71" fmla="*/ 191531848 h 76"/>
                  <a:gd name="T72" fmla="*/ 30241879 w 52"/>
                  <a:gd name="T73" fmla="*/ 186491537 h 76"/>
                  <a:gd name="T74" fmla="*/ 30241879 w 52"/>
                  <a:gd name="T75" fmla="*/ 181451227 h 76"/>
                  <a:gd name="T76" fmla="*/ 35282190 w 52"/>
                  <a:gd name="T77" fmla="*/ 181451227 h 76"/>
                  <a:gd name="T78" fmla="*/ 40322501 w 52"/>
                  <a:gd name="T79" fmla="*/ 181451227 h 76"/>
                  <a:gd name="T80" fmla="*/ 45362812 w 52"/>
                  <a:gd name="T81" fmla="*/ 181451227 h 76"/>
                  <a:gd name="T82" fmla="*/ 50403123 w 52"/>
                  <a:gd name="T83" fmla="*/ 181451227 h 76"/>
                  <a:gd name="T84" fmla="*/ 55443446 w 52"/>
                  <a:gd name="T85" fmla="*/ 181451227 h 76"/>
                  <a:gd name="T86" fmla="*/ 65524068 w 52"/>
                  <a:gd name="T87" fmla="*/ 186491537 h 76"/>
                  <a:gd name="T88" fmla="*/ 75604690 w 52"/>
                  <a:gd name="T89" fmla="*/ 186491537 h 76"/>
                  <a:gd name="T90" fmla="*/ 80645001 w 52"/>
                  <a:gd name="T91" fmla="*/ 181451227 h 76"/>
                  <a:gd name="T92" fmla="*/ 80645001 w 52"/>
                  <a:gd name="T93" fmla="*/ 181451227 h 76"/>
                  <a:gd name="T94" fmla="*/ 100806245 w 52"/>
                  <a:gd name="T95" fmla="*/ 161289985 h 76"/>
                  <a:gd name="T96" fmla="*/ 100806245 w 52"/>
                  <a:gd name="T97" fmla="*/ 151209364 h 76"/>
                  <a:gd name="T98" fmla="*/ 110886892 w 52"/>
                  <a:gd name="T99" fmla="*/ 126007812 h 76"/>
                  <a:gd name="T100" fmla="*/ 115927203 w 52"/>
                  <a:gd name="T101" fmla="*/ 115927191 h 76"/>
                  <a:gd name="T102" fmla="*/ 120967514 w 52"/>
                  <a:gd name="T103" fmla="*/ 110886880 h 76"/>
                  <a:gd name="T104" fmla="*/ 126007825 w 52"/>
                  <a:gd name="T105" fmla="*/ 105846570 h 76"/>
                  <a:gd name="T106" fmla="*/ 126007825 w 52"/>
                  <a:gd name="T107" fmla="*/ 100806234 h 76"/>
                  <a:gd name="T108" fmla="*/ 131048136 w 52"/>
                  <a:gd name="T109" fmla="*/ 95765924 h 76"/>
                  <a:gd name="T110" fmla="*/ 131048136 w 52"/>
                  <a:gd name="T111" fmla="*/ 90725613 h 76"/>
                  <a:gd name="T112" fmla="*/ 131048136 w 52"/>
                  <a:gd name="T113" fmla="*/ 85685303 h 76"/>
                  <a:gd name="T114" fmla="*/ 131048136 w 52"/>
                  <a:gd name="T115" fmla="*/ 80644992 h 7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"/>
                  <a:gd name="T175" fmla="*/ 0 h 76"/>
                  <a:gd name="T176" fmla="*/ 52 w 52"/>
                  <a:gd name="T177" fmla="*/ 76 h 7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" h="76">
                    <a:moveTo>
                      <a:pt x="52" y="32"/>
                    </a:moveTo>
                    <a:lnTo>
                      <a:pt x="50" y="26"/>
                    </a:lnTo>
                    <a:lnTo>
                      <a:pt x="48" y="24"/>
                    </a:lnTo>
                    <a:lnTo>
                      <a:pt x="46" y="22"/>
                    </a:lnTo>
                    <a:lnTo>
                      <a:pt x="46" y="20"/>
                    </a:lnTo>
                    <a:lnTo>
                      <a:pt x="40" y="20"/>
                    </a:lnTo>
                    <a:lnTo>
                      <a:pt x="32" y="6"/>
                    </a:lnTo>
                    <a:lnTo>
                      <a:pt x="24" y="6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2" y="4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4" y="36"/>
                    </a:lnTo>
                    <a:lnTo>
                      <a:pt x="6" y="40"/>
                    </a:lnTo>
                    <a:lnTo>
                      <a:pt x="10" y="44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6" y="54"/>
                    </a:lnTo>
                    <a:lnTo>
                      <a:pt x="8" y="62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2" y="68"/>
                    </a:lnTo>
                    <a:lnTo>
                      <a:pt x="0" y="72"/>
                    </a:lnTo>
                    <a:lnTo>
                      <a:pt x="4" y="76"/>
                    </a:lnTo>
                    <a:lnTo>
                      <a:pt x="10" y="76"/>
                    </a:lnTo>
                    <a:lnTo>
                      <a:pt x="12" y="74"/>
                    </a:lnTo>
                    <a:lnTo>
                      <a:pt x="12" y="72"/>
                    </a:lnTo>
                    <a:lnTo>
                      <a:pt x="14" y="72"/>
                    </a:lnTo>
                    <a:lnTo>
                      <a:pt x="16" y="72"/>
                    </a:lnTo>
                    <a:lnTo>
                      <a:pt x="18" y="72"/>
                    </a:lnTo>
                    <a:lnTo>
                      <a:pt x="20" y="72"/>
                    </a:lnTo>
                    <a:lnTo>
                      <a:pt x="22" y="72"/>
                    </a:lnTo>
                    <a:lnTo>
                      <a:pt x="26" y="74"/>
                    </a:lnTo>
                    <a:lnTo>
                      <a:pt x="30" y="74"/>
                    </a:lnTo>
                    <a:lnTo>
                      <a:pt x="32" y="72"/>
                    </a:lnTo>
                    <a:lnTo>
                      <a:pt x="40" y="64"/>
                    </a:lnTo>
                    <a:lnTo>
                      <a:pt x="40" y="60"/>
                    </a:lnTo>
                    <a:lnTo>
                      <a:pt x="44" y="50"/>
                    </a:lnTo>
                    <a:lnTo>
                      <a:pt x="46" y="46"/>
                    </a:lnTo>
                    <a:lnTo>
                      <a:pt x="48" y="44"/>
                    </a:lnTo>
                    <a:lnTo>
                      <a:pt x="50" y="42"/>
                    </a:lnTo>
                    <a:lnTo>
                      <a:pt x="50" y="40"/>
                    </a:lnTo>
                    <a:lnTo>
                      <a:pt x="52" y="38"/>
                    </a:lnTo>
                    <a:lnTo>
                      <a:pt x="52" y="36"/>
                    </a:lnTo>
                    <a:lnTo>
                      <a:pt x="52" y="34"/>
                    </a:lnTo>
                    <a:lnTo>
                      <a:pt x="52" y="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57" name="Guyana">
                <a:extLst>
                  <a:ext uri="{FF2B5EF4-FFF2-40B4-BE49-F238E27FC236}">
                    <a16:creationId xmlns:a16="http://schemas.microsoft.com/office/drawing/2014/main" id="{B6600CDF-11DC-4FD3-966F-48F3BAFE7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2136"/>
                <a:ext cx="83" cy="149"/>
              </a:xfrm>
              <a:custGeom>
                <a:avLst/>
                <a:gdLst>
                  <a:gd name="T0" fmla="*/ 2147483647 w 324"/>
                  <a:gd name="T1" fmla="*/ 2147483647 h 582"/>
                  <a:gd name="T2" fmla="*/ 2147483647 w 324"/>
                  <a:gd name="T3" fmla="*/ 2147483647 h 582"/>
                  <a:gd name="T4" fmla="*/ 2147483647 w 324"/>
                  <a:gd name="T5" fmla="*/ 2147483647 h 582"/>
                  <a:gd name="T6" fmla="*/ 2147483647 w 324"/>
                  <a:gd name="T7" fmla="*/ 2147483647 h 582"/>
                  <a:gd name="T8" fmla="*/ 2147483647 w 324"/>
                  <a:gd name="T9" fmla="*/ 2147483647 h 582"/>
                  <a:gd name="T10" fmla="*/ 2147483647 w 324"/>
                  <a:gd name="T11" fmla="*/ 2147483647 h 582"/>
                  <a:gd name="T12" fmla="*/ 2147483647 w 324"/>
                  <a:gd name="T13" fmla="*/ 2147483647 h 582"/>
                  <a:gd name="T14" fmla="*/ 2147483647 w 324"/>
                  <a:gd name="T15" fmla="*/ 2147483647 h 582"/>
                  <a:gd name="T16" fmla="*/ 0 w 324"/>
                  <a:gd name="T17" fmla="*/ 2147483647 h 582"/>
                  <a:gd name="T18" fmla="*/ 2147483647 w 324"/>
                  <a:gd name="T19" fmla="*/ 2147483647 h 582"/>
                  <a:gd name="T20" fmla="*/ 2147483647 w 324"/>
                  <a:gd name="T21" fmla="*/ 2147483647 h 582"/>
                  <a:gd name="T22" fmla="*/ 2147483647 w 324"/>
                  <a:gd name="T23" fmla="*/ 2147483647 h 582"/>
                  <a:gd name="T24" fmla="*/ 2147483647 w 324"/>
                  <a:gd name="T25" fmla="*/ 2147483647 h 582"/>
                  <a:gd name="T26" fmla="*/ 2147483647 w 324"/>
                  <a:gd name="T27" fmla="*/ 2147483647 h 582"/>
                  <a:gd name="T28" fmla="*/ 2147483647 w 324"/>
                  <a:gd name="T29" fmla="*/ 2147483647 h 582"/>
                  <a:gd name="T30" fmla="*/ 2147483647 w 324"/>
                  <a:gd name="T31" fmla="*/ 2147483647 h 582"/>
                  <a:gd name="T32" fmla="*/ 2147483647 w 324"/>
                  <a:gd name="T33" fmla="*/ 2147483647 h 582"/>
                  <a:gd name="T34" fmla="*/ 2147483647 w 324"/>
                  <a:gd name="T35" fmla="*/ 2147483647 h 582"/>
                  <a:gd name="T36" fmla="*/ 2147483647 w 324"/>
                  <a:gd name="T37" fmla="*/ 2147483647 h 582"/>
                  <a:gd name="T38" fmla="*/ 2147483647 w 324"/>
                  <a:gd name="T39" fmla="*/ 2147483647 h 582"/>
                  <a:gd name="T40" fmla="*/ 2147483647 w 324"/>
                  <a:gd name="T41" fmla="*/ 2147483647 h 582"/>
                  <a:gd name="T42" fmla="*/ 2147483647 w 324"/>
                  <a:gd name="T43" fmla="*/ 2147483647 h 582"/>
                  <a:gd name="T44" fmla="*/ 2147483647 w 324"/>
                  <a:gd name="T45" fmla="*/ 2147483647 h 582"/>
                  <a:gd name="T46" fmla="*/ 2147483647 w 324"/>
                  <a:gd name="T47" fmla="*/ 2147483647 h 582"/>
                  <a:gd name="T48" fmla="*/ 2147483647 w 324"/>
                  <a:gd name="T49" fmla="*/ 2147483647 h 582"/>
                  <a:gd name="T50" fmla="*/ 2147483647 w 324"/>
                  <a:gd name="T51" fmla="*/ 2147483647 h 582"/>
                  <a:gd name="T52" fmla="*/ 2147483647 w 324"/>
                  <a:gd name="T53" fmla="*/ 2147483647 h 582"/>
                  <a:gd name="T54" fmla="*/ 2147483647 w 324"/>
                  <a:gd name="T55" fmla="*/ 2147483647 h 582"/>
                  <a:gd name="T56" fmla="*/ 2147483647 w 324"/>
                  <a:gd name="T57" fmla="*/ 2147483647 h 582"/>
                  <a:gd name="T58" fmla="*/ 2147483647 w 324"/>
                  <a:gd name="T59" fmla="*/ 2147483647 h 582"/>
                  <a:gd name="T60" fmla="*/ 2147483647 w 324"/>
                  <a:gd name="T61" fmla="*/ 2147483647 h 582"/>
                  <a:gd name="T62" fmla="*/ 2147483647 w 324"/>
                  <a:gd name="T63" fmla="*/ 2147483647 h 582"/>
                  <a:gd name="T64" fmla="*/ 2147483647 w 324"/>
                  <a:gd name="T65" fmla="*/ 2147483647 h 582"/>
                  <a:gd name="T66" fmla="*/ 2147483647 w 324"/>
                  <a:gd name="T67" fmla="*/ 2147483647 h 582"/>
                  <a:gd name="T68" fmla="*/ 2147483647 w 324"/>
                  <a:gd name="T69" fmla="*/ 2147483647 h 582"/>
                  <a:gd name="T70" fmla="*/ 2147483647 w 324"/>
                  <a:gd name="T71" fmla="*/ 2147483647 h 582"/>
                  <a:gd name="T72" fmla="*/ 2147483647 w 324"/>
                  <a:gd name="T73" fmla="*/ 2147483647 h 582"/>
                  <a:gd name="T74" fmla="*/ 2147483647 w 324"/>
                  <a:gd name="T75" fmla="*/ 2147483647 h 582"/>
                  <a:gd name="T76" fmla="*/ 2147483647 w 324"/>
                  <a:gd name="T77" fmla="*/ 2147483647 h 582"/>
                  <a:gd name="T78" fmla="*/ 2147483647 w 324"/>
                  <a:gd name="T79" fmla="*/ 2147483647 h 582"/>
                  <a:gd name="T80" fmla="*/ 2147483647 w 324"/>
                  <a:gd name="T81" fmla="*/ 2147483647 h 582"/>
                  <a:gd name="T82" fmla="*/ 2147483647 w 324"/>
                  <a:gd name="T83" fmla="*/ 2147483647 h 582"/>
                  <a:gd name="T84" fmla="*/ 2147483647 w 324"/>
                  <a:gd name="T85" fmla="*/ 2147483647 h 582"/>
                  <a:gd name="T86" fmla="*/ 2147483647 w 324"/>
                  <a:gd name="T87" fmla="*/ 2147483647 h 582"/>
                  <a:gd name="T88" fmla="*/ 2147483647 w 324"/>
                  <a:gd name="T89" fmla="*/ 2147483647 h 582"/>
                  <a:gd name="T90" fmla="*/ 2147483647 w 324"/>
                  <a:gd name="T91" fmla="*/ 2147483647 h 582"/>
                  <a:gd name="T92" fmla="*/ 2147483647 w 324"/>
                  <a:gd name="T93" fmla="*/ 2147483647 h 582"/>
                  <a:gd name="T94" fmla="*/ 2147483647 w 324"/>
                  <a:gd name="T95" fmla="*/ 2147483647 h 582"/>
                  <a:gd name="T96" fmla="*/ 2147483647 w 324"/>
                  <a:gd name="T97" fmla="*/ 2147483647 h 582"/>
                  <a:gd name="T98" fmla="*/ 2147483647 w 324"/>
                  <a:gd name="T99" fmla="*/ 2147483647 h 582"/>
                  <a:gd name="T100" fmla="*/ 2147483647 w 324"/>
                  <a:gd name="T101" fmla="*/ 2147483647 h 582"/>
                  <a:gd name="T102" fmla="*/ 2147483647 w 324"/>
                  <a:gd name="T103" fmla="*/ 2147483647 h 582"/>
                  <a:gd name="T104" fmla="*/ 2147483647 w 324"/>
                  <a:gd name="T105" fmla="*/ 2147483647 h 582"/>
                  <a:gd name="T106" fmla="*/ 2147483647 w 324"/>
                  <a:gd name="T107" fmla="*/ 2147483647 h 582"/>
                  <a:gd name="T108" fmla="*/ 2147483647 w 324"/>
                  <a:gd name="T109" fmla="*/ 2147483647 h 582"/>
                  <a:gd name="T110" fmla="*/ 2147483647 w 324"/>
                  <a:gd name="T111" fmla="*/ 2147483647 h 582"/>
                  <a:gd name="T112" fmla="*/ 2147483647 w 324"/>
                  <a:gd name="T113" fmla="*/ 2147483647 h 582"/>
                  <a:gd name="T114" fmla="*/ 2147483647 w 324"/>
                  <a:gd name="T115" fmla="*/ 2147483647 h 582"/>
                  <a:gd name="T116" fmla="*/ 2147483647 w 324"/>
                  <a:gd name="T117" fmla="*/ 2147483647 h 582"/>
                  <a:gd name="T118" fmla="*/ 2147483647 w 324"/>
                  <a:gd name="T119" fmla="*/ 2147483647 h 582"/>
                  <a:gd name="T120" fmla="*/ 2147483647 w 324"/>
                  <a:gd name="T121" fmla="*/ 2147483647 h 582"/>
                  <a:gd name="T122" fmla="*/ 2147483647 w 324"/>
                  <a:gd name="T123" fmla="*/ 0 h 582"/>
                  <a:gd name="T124" fmla="*/ 2147483647 w 324"/>
                  <a:gd name="T125" fmla="*/ 2147483647 h 58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4"/>
                  <a:gd name="T190" fmla="*/ 0 h 582"/>
                  <a:gd name="T191" fmla="*/ 324 w 324"/>
                  <a:gd name="T192" fmla="*/ 582 h 58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4" h="582">
                    <a:moveTo>
                      <a:pt x="90" y="42"/>
                    </a:moveTo>
                    <a:lnTo>
                      <a:pt x="84" y="48"/>
                    </a:lnTo>
                    <a:lnTo>
                      <a:pt x="72" y="48"/>
                    </a:lnTo>
                    <a:lnTo>
                      <a:pt x="60" y="60"/>
                    </a:lnTo>
                    <a:lnTo>
                      <a:pt x="60" y="102"/>
                    </a:lnTo>
                    <a:lnTo>
                      <a:pt x="84" y="102"/>
                    </a:lnTo>
                    <a:lnTo>
                      <a:pt x="84" y="120"/>
                    </a:lnTo>
                    <a:lnTo>
                      <a:pt x="78" y="126"/>
                    </a:lnTo>
                    <a:lnTo>
                      <a:pt x="66" y="132"/>
                    </a:lnTo>
                    <a:lnTo>
                      <a:pt x="54" y="132"/>
                    </a:lnTo>
                    <a:lnTo>
                      <a:pt x="42" y="138"/>
                    </a:lnTo>
                    <a:lnTo>
                      <a:pt x="12" y="138"/>
                    </a:lnTo>
                    <a:lnTo>
                      <a:pt x="12" y="144"/>
                    </a:lnTo>
                    <a:lnTo>
                      <a:pt x="30" y="162"/>
                    </a:lnTo>
                    <a:lnTo>
                      <a:pt x="30" y="180"/>
                    </a:lnTo>
                    <a:lnTo>
                      <a:pt x="18" y="186"/>
                    </a:lnTo>
                    <a:lnTo>
                      <a:pt x="12" y="186"/>
                    </a:lnTo>
                    <a:lnTo>
                      <a:pt x="0" y="192"/>
                    </a:lnTo>
                    <a:lnTo>
                      <a:pt x="0" y="204"/>
                    </a:lnTo>
                    <a:lnTo>
                      <a:pt x="6" y="210"/>
                    </a:lnTo>
                    <a:lnTo>
                      <a:pt x="12" y="222"/>
                    </a:lnTo>
                    <a:lnTo>
                      <a:pt x="48" y="258"/>
                    </a:lnTo>
                    <a:lnTo>
                      <a:pt x="72" y="264"/>
                    </a:lnTo>
                    <a:lnTo>
                      <a:pt x="78" y="252"/>
                    </a:lnTo>
                    <a:lnTo>
                      <a:pt x="90" y="264"/>
                    </a:lnTo>
                    <a:lnTo>
                      <a:pt x="96" y="276"/>
                    </a:lnTo>
                    <a:lnTo>
                      <a:pt x="96" y="294"/>
                    </a:lnTo>
                    <a:lnTo>
                      <a:pt x="90" y="306"/>
                    </a:lnTo>
                    <a:lnTo>
                      <a:pt x="84" y="312"/>
                    </a:lnTo>
                    <a:lnTo>
                      <a:pt x="84" y="318"/>
                    </a:lnTo>
                    <a:lnTo>
                      <a:pt x="90" y="324"/>
                    </a:lnTo>
                    <a:lnTo>
                      <a:pt x="96" y="324"/>
                    </a:lnTo>
                    <a:lnTo>
                      <a:pt x="108" y="318"/>
                    </a:lnTo>
                    <a:lnTo>
                      <a:pt x="114" y="318"/>
                    </a:lnTo>
                    <a:lnTo>
                      <a:pt x="114" y="348"/>
                    </a:lnTo>
                    <a:lnTo>
                      <a:pt x="120" y="354"/>
                    </a:lnTo>
                    <a:lnTo>
                      <a:pt x="126" y="354"/>
                    </a:lnTo>
                    <a:lnTo>
                      <a:pt x="126" y="366"/>
                    </a:lnTo>
                    <a:lnTo>
                      <a:pt x="120" y="378"/>
                    </a:lnTo>
                    <a:lnTo>
                      <a:pt x="108" y="390"/>
                    </a:lnTo>
                    <a:lnTo>
                      <a:pt x="96" y="432"/>
                    </a:lnTo>
                    <a:lnTo>
                      <a:pt x="90" y="444"/>
                    </a:lnTo>
                    <a:lnTo>
                      <a:pt x="90" y="450"/>
                    </a:lnTo>
                    <a:lnTo>
                      <a:pt x="84" y="462"/>
                    </a:lnTo>
                    <a:lnTo>
                      <a:pt x="84" y="468"/>
                    </a:lnTo>
                    <a:lnTo>
                      <a:pt x="90" y="480"/>
                    </a:lnTo>
                    <a:lnTo>
                      <a:pt x="114" y="504"/>
                    </a:lnTo>
                    <a:lnTo>
                      <a:pt x="114" y="534"/>
                    </a:lnTo>
                    <a:lnTo>
                      <a:pt x="144" y="570"/>
                    </a:lnTo>
                    <a:lnTo>
                      <a:pt x="156" y="570"/>
                    </a:lnTo>
                    <a:lnTo>
                      <a:pt x="162" y="582"/>
                    </a:lnTo>
                    <a:lnTo>
                      <a:pt x="198" y="582"/>
                    </a:lnTo>
                    <a:lnTo>
                      <a:pt x="204" y="576"/>
                    </a:lnTo>
                    <a:lnTo>
                      <a:pt x="204" y="564"/>
                    </a:lnTo>
                    <a:lnTo>
                      <a:pt x="216" y="552"/>
                    </a:lnTo>
                    <a:lnTo>
                      <a:pt x="234" y="552"/>
                    </a:lnTo>
                    <a:lnTo>
                      <a:pt x="240" y="540"/>
                    </a:lnTo>
                    <a:lnTo>
                      <a:pt x="270" y="540"/>
                    </a:lnTo>
                    <a:lnTo>
                      <a:pt x="270" y="534"/>
                    </a:lnTo>
                    <a:lnTo>
                      <a:pt x="288" y="516"/>
                    </a:lnTo>
                    <a:lnTo>
                      <a:pt x="300" y="516"/>
                    </a:lnTo>
                    <a:lnTo>
                      <a:pt x="312" y="528"/>
                    </a:lnTo>
                    <a:lnTo>
                      <a:pt x="318" y="528"/>
                    </a:lnTo>
                    <a:lnTo>
                      <a:pt x="324" y="522"/>
                    </a:lnTo>
                    <a:lnTo>
                      <a:pt x="324" y="510"/>
                    </a:lnTo>
                    <a:lnTo>
                      <a:pt x="318" y="504"/>
                    </a:lnTo>
                    <a:lnTo>
                      <a:pt x="312" y="492"/>
                    </a:lnTo>
                    <a:lnTo>
                      <a:pt x="306" y="474"/>
                    </a:lnTo>
                    <a:lnTo>
                      <a:pt x="288" y="456"/>
                    </a:lnTo>
                    <a:lnTo>
                      <a:pt x="282" y="444"/>
                    </a:lnTo>
                    <a:lnTo>
                      <a:pt x="282" y="420"/>
                    </a:lnTo>
                    <a:lnTo>
                      <a:pt x="288" y="414"/>
                    </a:lnTo>
                    <a:lnTo>
                      <a:pt x="288" y="396"/>
                    </a:lnTo>
                    <a:lnTo>
                      <a:pt x="276" y="408"/>
                    </a:lnTo>
                    <a:lnTo>
                      <a:pt x="276" y="414"/>
                    </a:lnTo>
                    <a:lnTo>
                      <a:pt x="264" y="414"/>
                    </a:lnTo>
                    <a:lnTo>
                      <a:pt x="258" y="402"/>
                    </a:lnTo>
                    <a:lnTo>
                      <a:pt x="252" y="396"/>
                    </a:lnTo>
                    <a:lnTo>
                      <a:pt x="246" y="384"/>
                    </a:lnTo>
                    <a:lnTo>
                      <a:pt x="246" y="372"/>
                    </a:lnTo>
                    <a:lnTo>
                      <a:pt x="240" y="372"/>
                    </a:lnTo>
                    <a:lnTo>
                      <a:pt x="240" y="366"/>
                    </a:lnTo>
                    <a:lnTo>
                      <a:pt x="234" y="360"/>
                    </a:lnTo>
                    <a:lnTo>
                      <a:pt x="234" y="348"/>
                    </a:lnTo>
                    <a:lnTo>
                      <a:pt x="240" y="336"/>
                    </a:lnTo>
                    <a:lnTo>
                      <a:pt x="246" y="330"/>
                    </a:lnTo>
                    <a:lnTo>
                      <a:pt x="246" y="288"/>
                    </a:lnTo>
                    <a:lnTo>
                      <a:pt x="252" y="282"/>
                    </a:lnTo>
                    <a:lnTo>
                      <a:pt x="264" y="276"/>
                    </a:lnTo>
                    <a:lnTo>
                      <a:pt x="294" y="276"/>
                    </a:lnTo>
                    <a:lnTo>
                      <a:pt x="300" y="270"/>
                    </a:lnTo>
                    <a:lnTo>
                      <a:pt x="300" y="258"/>
                    </a:lnTo>
                    <a:lnTo>
                      <a:pt x="288" y="246"/>
                    </a:lnTo>
                    <a:lnTo>
                      <a:pt x="288" y="234"/>
                    </a:lnTo>
                    <a:lnTo>
                      <a:pt x="294" y="222"/>
                    </a:lnTo>
                    <a:lnTo>
                      <a:pt x="300" y="216"/>
                    </a:lnTo>
                    <a:lnTo>
                      <a:pt x="306" y="204"/>
                    </a:lnTo>
                    <a:lnTo>
                      <a:pt x="306" y="192"/>
                    </a:lnTo>
                    <a:lnTo>
                      <a:pt x="300" y="180"/>
                    </a:lnTo>
                    <a:lnTo>
                      <a:pt x="294" y="174"/>
                    </a:lnTo>
                    <a:lnTo>
                      <a:pt x="276" y="174"/>
                    </a:lnTo>
                    <a:lnTo>
                      <a:pt x="270" y="180"/>
                    </a:lnTo>
                    <a:lnTo>
                      <a:pt x="270" y="156"/>
                    </a:lnTo>
                    <a:lnTo>
                      <a:pt x="258" y="150"/>
                    </a:lnTo>
                    <a:lnTo>
                      <a:pt x="252" y="138"/>
                    </a:lnTo>
                    <a:lnTo>
                      <a:pt x="234" y="132"/>
                    </a:lnTo>
                    <a:lnTo>
                      <a:pt x="216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8" y="156"/>
                    </a:lnTo>
                    <a:lnTo>
                      <a:pt x="192" y="162"/>
                    </a:lnTo>
                    <a:lnTo>
                      <a:pt x="192" y="168"/>
                    </a:lnTo>
                    <a:lnTo>
                      <a:pt x="192" y="162"/>
                    </a:lnTo>
                    <a:lnTo>
                      <a:pt x="198" y="156"/>
                    </a:lnTo>
                    <a:lnTo>
                      <a:pt x="198" y="144"/>
                    </a:lnTo>
                    <a:lnTo>
                      <a:pt x="204" y="132"/>
                    </a:lnTo>
                    <a:lnTo>
                      <a:pt x="204" y="114"/>
                    </a:lnTo>
                    <a:lnTo>
                      <a:pt x="210" y="102"/>
                    </a:lnTo>
                    <a:lnTo>
                      <a:pt x="210" y="78"/>
                    </a:lnTo>
                    <a:lnTo>
                      <a:pt x="192" y="42"/>
                    </a:lnTo>
                    <a:lnTo>
                      <a:pt x="180" y="30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102" y="36"/>
                    </a:lnTo>
                    <a:lnTo>
                      <a:pt x="96" y="42"/>
                    </a:lnTo>
                    <a:lnTo>
                      <a:pt x="90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58" name="Ecuador">
                <a:extLst>
                  <a:ext uri="{FF2B5EF4-FFF2-40B4-BE49-F238E27FC236}">
                    <a16:creationId xmlns:a16="http://schemas.microsoft.com/office/drawing/2014/main" id="{FFFEE32A-D501-4DA9-8B0D-DB7532AE1D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6" y="2277"/>
                <a:ext cx="106" cy="135"/>
              </a:xfrm>
              <a:custGeom>
                <a:avLst/>
                <a:gdLst>
                  <a:gd name="T0" fmla="*/ 2147483647 w 414"/>
                  <a:gd name="T1" fmla="*/ 2147483647 h 528"/>
                  <a:gd name="T2" fmla="*/ 2147483647 w 414"/>
                  <a:gd name="T3" fmla="*/ 2147483647 h 528"/>
                  <a:gd name="T4" fmla="*/ 2147483647 w 414"/>
                  <a:gd name="T5" fmla="*/ 2147483647 h 528"/>
                  <a:gd name="T6" fmla="*/ 2147483647 w 414"/>
                  <a:gd name="T7" fmla="*/ 2147483647 h 528"/>
                  <a:gd name="T8" fmla="*/ 2147483647 w 414"/>
                  <a:gd name="T9" fmla="*/ 2147483647 h 528"/>
                  <a:gd name="T10" fmla="*/ 2147483647 w 414"/>
                  <a:gd name="T11" fmla="*/ 2147483647 h 528"/>
                  <a:gd name="T12" fmla="*/ 2147483647 w 414"/>
                  <a:gd name="T13" fmla="*/ 2147483647 h 528"/>
                  <a:gd name="T14" fmla="*/ 2147483647 w 414"/>
                  <a:gd name="T15" fmla="*/ 2147483647 h 528"/>
                  <a:gd name="T16" fmla="*/ 2147483647 w 414"/>
                  <a:gd name="T17" fmla="*/ 2147483647 h 528"/>
                  <a:gd name="T18" fmla="*/ 2147483647 w 414"/>
                  <a:gd name="T19" fmla="*/ 2147483647 h 528"/>
                  <a:gd name="T20" fmla="*/ 2147483647 w 414"/>
                  <a:gd name="T21" fmla="*/ 2147483647 h 528"/>
                  <a:gd name="T22" fmla="*/ 2147483647 w 414"/>
                  <a:gd name="T23" fmla="*/ 2147483647 h 528"/>
                  <a:gd name="T24" fmla="*/ 2147483647 w 414"/>
                  <a:gd name="T25" fmla="*/ 2147483647 h 528"/>
                  <a:gd name="T26" fmla="*/ 2147483647 w 414"/>
                  <a:gd name="T27" fmla="*/ 2147483647 h 528"/>
                  <a:gd name="T28" fmla="*/ 2147483647 w 414"/>
                  <a:gd name="T29" fmla="*/ 2147483647 h 528"/>
                  <a:gd name="T30" fmla="*/ 2147483647 w 414"/>
                  <a:gd name="T31" fmla="*/ 2147483647 h 528"/>
                  <a:gd name="T32" fmla="*/ 2147483647 w 414"/>
                  <a:gd name="T33" fmla="*/ 2147483647 h 528"/>
                  <a:gd name="T34" fmla="*/ 2147483647 w 414"/>
                  <a:gd name="T35" fmla="*/ 2147483647 h 528"/>
                  <a:gd name="T36" fmla="*/ 2147483647 w 414"/>
                  <a:gd name="T37" fmla="*/ 2147483647 h 528"/>
                  <a:gd name="T38" fmla="*/ 2147483647 w 414"/>
                  <a:gd name="T39" fmla="*/ 2147483647 h 528"/>
                  <a:gd name="T40" fmla="*/ 2147483647 w 414"/>
                  <a:gd name="T41" fmla="*/ 2147483647 h 528"/>
                  <a:gd name="T42" fmla="*/ 2147483647 w 414"/>
                  <a:gd name="T43" fmla="*/ 2147483647 h 528"/>
                  <a:gd name="T44" fmla="*/ 2147483647 w 414"/>
                  <a:gd name="T45" fmla="*/ 2147483647 h 528"/>
                  <a:gd name="T46" fmla="*/ 2147483647 w 414"/>
                  <a:gd name="T47" fmla="*/ 2147483647 h 528"/>
                  <a:gd name="T48" fmla="*/ 2147483647 w 414"/>
                  <a:gd name="T49" fmla="*/ 2147483647 h 528"/>
                  <a:gd name="T50" fmla="*/ 2147483647 w 414"/>
                  <a:gd name="T51" fmla="*/ 2147483647 h 528"/>
                  <a:gd name="T52" fmla="*/ 2147483647 w 414"/>
                  <a:gd name="T53" fmla="*/ 2147483647 h 528"/>
                  <a:gd name="T54" fmla="*/ 2147483647 w 414"/>
                  <a:gd name="T55" fmla="*/ 2147483647 h 528"/>
                  <a:gd name="T56" fmla="*/ 2147483647 w 414"/>
                  <a:gd name="T57" fmla="*/ 2147483647 h 528"/>
                  <a:gd name="T58" fmla="*/ 2147483647 w 414"/>
                  <a:gd name="T59" fmla="*/ 2147483647 h 528"/>
                  <a:gd name="T60" fmla="*/ 2147483647 w 414"/>
                  <a:gd name="T61" fmla="*/ 2147483647 h 528"/>
                  <a:gd name="T62" fmla="*/ 2147483647 w 414"/>
                  <a:gd name="T63" fmla="*/ 2147483647 h 528"/>
                  <a:gd name="T64" fmla="*/ 2147483647 w 414"/>
                  <a:gd name="T65" fmla="*/ 2147483647 h 528"/>
                  <a:gd name="T66" fmla="*/ 2147483647 w 414"/>
                  <a:gd name="T67" fmla="*/ 2147483647 h 528"/>
                  <a:gd name="T68" fmla="*/ 2147483647 w 414"/>
                  <a:gd name="T69" fmla="*/ 2147483647 h 528"/>
                  <a:gd name="T70" fmla="*/ 2147483647 w 414"/>
                  <a:gd name="T71" fmla="*/ 2147483647 h 528"/>
                  <a:gd name="T72" fmla="*/ 2147483647 w 414"/>
                  <a:gd name="T73" fmla="*/ 2147483647 h 528"/>
                  <a:gd name="T74" fmla="*/ 2147483647 w 414"/>
                  <a:gd name="T75" fmla="*/ 2147483647 h 528"/>
                  <a:gd name="T76" fmla="*/ 2147483647 w 414"/>
                  <a:gd name="T77" fmla="*/ 2147483647 h 528"/>
                  <a:gd name="T78" fmla="*/ 2147483647 w 414"/>
                  <a:gd name="T79" fmla="*/ 2147483647 h 528"/>
                  <a:gd name="T80" fmla="*/ 2147483647 w 414"/>
                  <a:gd name="T81" fmla="*/ 2147483647 h 528"/>
                  <a:gd name="T82" fmla="*/ 2147483647 w 414"/>
                  <a:gd name="T83" fmla="*/ 2147483647 h 528"/>
                  <a:gd name="T84" fmla="*/ 2147483647 w 414"/>
                  <a:gd name="T85" fmla="*/ 2147483647 h 528"/>
                  <a:gd name="T86" fmla="*/ 2147483647 w 414"/>
                  <a:gd name="T87" fmla="*/ 2147483647 h 528"/>
                  <a:gd name="T88" fmla="*/ 2147483647 w 414"/>
                  <a:gd name="T89" fmla="*/ 2147483647 h 52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14"/>
                  <a:gd name="T136" fmla="*/ 0 h 528"/>
                  <a:gd name="T137" fmla="*/ 414 w 414"/>
                  <a:gd name="T138" fmla="*/ 528 h 52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14" h="528">
                    <a:moveTo>
                      <a:pt x="60" y="372"/>
                    </a:moveTo>
                    <a:lnTo>
                      <a:pt x="72" y="366"/>
                    </a:lnTo>
                    <a:lnTo>
                      <a:pt x="78" y="360"/>
                    </a:lnTo>
                    <a:lnTo>
                      <a:pt x="78" y="342"/>
                    </a:lnTo>
                    <a:lnTo>
                      <a:pt x="72" y="342"/>
                    </a:lnTo>
                    <a:lnTo>
                      <a:pt x="54" y="360"/>
                    </a:lnTo>
                    <a:lnTo>
                      <a:pt x="54" y="372"/>
                    </a:lnTo>
                    <a:lnTo>
                      <a:pt x="60" y="372"/>
                    </a:lnTo>
                    <a:close/>
                    <a:moveTo>
                      <a:pt x="414" y="174"/>
                    </a:moveTo>
                    <a:lnTo>
                      <a:pt x="390" y="156"/>
                    </a:lnTo>
                    <a:lnTo>
                      <a:pt x="396" y="156"/>
                    </a:lnTo>
                    <a:lnTo>
                      <a:pt x="396" y="150"/>
                    </a:lnTo>
                    <a:lnTo>
                      <a:pt x="402" y="150"/>
                    </a:lnTo>
                    <a:lnTo>
                      <a:pt x="402" y="126"/>
                    </a:lnTo>
                    <a:lnTo>
                      <a:pt x="372" y="126"/>
                    </a:lnTo>
                    <a:lnTo>
                      <a:pt x="360" y="114"/>
                    </a:lnTo>
                    <a:lnTo>
                      <a:pt x="360" y="108"/>
                    </a:lnTo>
                    <a:lnTo>
                      <a:pt x="354" y="102"/>
                    </a:lnTo>
                    <a:lnTo>
                      <a:pt x="354" y="96"/>
                    </a:lnTo>
                    <a:lnTo>
                      <a:pt x="342" y="90"/>
                    </a:lnTo>
                    <a:lnTo>
                      <a:pt x="336" y="90"/>
                    </a:lnTo>
                    <a:lnTo>
                      <a:pt x="330" y="96"/>
                    </a:lnTo>
                    <a:lnTo>
                      <a:pt x="330" y="108"/>
                    </a:lnTo>
                    <a:lnTo>
                      <a:pt x="306" y="108"/>
                    </a:lnTo>
                    <a:lnTo>
                      <a:pt x="300" y="102"/>
                    </a:lnTo>
                    <a:lnTo>
                      <a:pt x="288" y="96"/>
                    </a:lnTo>
                    <a:lnTo>
                      <a:pt x="282" y="102"/>
                    </a:lnTo>
                    <a:lnTo>
                      <a:pt x="270" y="102"/>
                    </a:lnTo>
                    <a:lnTo>
                      <a:pt x="258" y="96"/>
                    </a:lnTo>
                    <a:lnTo>
                      <a:pt x="252" y="90"/>
                    </a:lnTo>
                    <a:lnTo>
                      <a:pt x="252" y="84"/>
                    </a:lnTo>
                    <a:lnTo>
                      <a:pt x="246" y="72"/>
                    </a:lnTo>
                    <a:lnTo>
                      <a:pt x="240" y="66"/>
                    </a:lnTo>
                    <a:lnTo>
                      <a:pt x="228" y="60"/>
                    </a:lnTo>
                    <a:lnTo>
                      <a:pt x="210" y="60"/>
                    </a:lnTo>
                    <a:lnTo>
                      <a:pt x="204" y="48"/>
                    </a:lnTo>
                    <a:lnTo>
                      <a:pt x="168" y="30"/>
                    </a:lnTo>
                    <a:lnTo>
                      <a:pt x="162" y="18"/>
                    </a:lnTo>
                    <a:lnTo>
                      <a:pt x="150" y="12"/>
                    </a:lnTo>
                    <a:lnTo>
                      <a:pt x="144" y="0"/>
                    </a:lnTo>
                    <a:lnTo>
                      <a:pt x="144" y="12"/>
                    </a:lnTo>
                    <a:lnTo>
                      <a:pt x="150" y="18"/>
                    </a:lnTo>
                    <a:lnTo>
                      <a:pt x="150" y="36"/>
                    </a:lnTo>
                    <a:lnTo>
                      <a:pt x="144" y="42"/>
                    </a:lnTo>
                    <a:lnTo>
                      <a:pt x="120" y="54"/>
                    </a:lnTo>
                    <a:lnTo>
                      <a:pt x="102" y="54"/>
                    </a:lnTo>
                    <a:lnTo>
                      <a:pt x="96" y="42"/>
                    </a:lnTo>
                    <a:lnTo>
                      <a:pt x="90" y="42"/>
                    </a:lnTo>
                    <a:lnTo>
                      <a:pt x="78" y="54"/>
                    </a:lnTo>
                    <a:lnTo>
                      <a:pt x="66" y="60"/>
                    </a:lnTo>
                    <a:lnTo>
                      <a:pt x="60" y="72"/>
                    </a:lnTo>
                    <a:lnTo>
                      <a:pt x="60" y="84"/>
                    </a:lnTo>
                    <a:lnTo>
                      <a:pt x="66" y="90"/>
                    </a:lnTo>
                    <a:lnTo>
                      <a:pt x="72" y="102"/>
                    </a:lnTo>
                    <a:lnTo>
                      <a:pt x="72" y="120"/>
                    </a:lnTo>
                    <a:lnTo>
                      <a:pt x="66" y="126"/>
                    </a:lnTo>
                    <a:lnTo>
                      <a:pt x="54" y="132"/>
                    </a:lnTo>
                    <a:lnTo>
                      <a:pt x="42" y="144"/>
                    </a:lnTo>
                    <a:lnTo>
                      <a:pt x="42" y="162"/>
                    </a:lnTo>
                    <a:lnTo>
                      <a:pt x="48" y="168"/>
                    </a:lnTo>
                    <a:lnTo>
                      <a:pt x="54" y="180"/>
                    </a:lnTo>
                    <a:lnTo>
                      <a:pt x="36" y="180"/>
                    </a:lnTo>
                    <a:lnTo>
                      <a:pt x="36" y="198"/>
                    </a:lnTo>
                    <a:lnTo>
                      <a:pt x="0" y="216"/>
                    </a:lnTo>
                    <a:lnTo>
                      <a:pt x="24" y="228"/>
                    </a:lnTo>
                    <a:lnTo>
                      <a:pt x="12" y="258"/>
                    </a:lnTo>
                    <a:lnTo>
                      <a:pt x="24" y="270"/>
                    </a:lnTo>
                    <a:lnTo>
                      <a:pt x="24" y="282"/>
                    </a:lnTo>
                    <a:lnTo>
                      <a:pt x="6" y="300"/>
                    </a:lnTo>
                    <a:lnTo>
                      <a:pt x="0" y="300"/>
                    </a:lnTo>
                    <a:lnTo>
                      <a:pt x="12" y="312"/>
                    </a:lnTo>
                    <a:lnTo>
                      <a:pt x="6" y="318"/>
                    </a:lnTo>
                    <a:lnTo>
                      <a:pt x="6" y="324"/>
                    </a:lnTo>
                    <a:lnTo>
                      <a:pt x="18" y="336"/>
                    </a:lnTo>
                    <a:lnTo>
                      <a:pt x="30" y="342"/>
                    </a:lnTo>
                    <a:lnTo>
                      <a:pt x="60" y="342"/>
                    </a:lnTo>
                    <a:lnTo>
                      <a:pt x="72" y="330"/>
                    </a:lnTo>
                    <a:lnTo>
                      <a:pt x="72" y="324"/>
                    </a:lnTo>
                    <a:lnTo>
                      <a:pt x="96" y="330"/>
                    </a:lnTo>
                    <a:lnTo>
                      <a:pt x="102" y="342"/>
                    </a:lnTo>
                    <a:lnTo>
                      <a:pt x="102" y="348"/>
                    </a:lnTo>
                    <a:lnTo>
                      <a:pt x="96" y="366"/>
                    </a:lnTo>
                    <a:lnTo>
                      <a:pt x="90" y="372"/>
                    </a:lnTo>
                    <a:lnTo>
                      <a:pt x="90" y="384"/>
                    </a:lnTo>
                    <a:lnTo>
                      <a:pt x="84" y="396"/>
                    </a:lnTo>
                    <a:lnTo>
                      <a:pt x="72" y="402"/>
                    </a:lnTo>
                    <a:lnTo>
                      <a:pt x="66" y="402"/>
                    </a:lnTo>
                    <a:lnTo>
                      <a:pt x="60" y="408"/>
                    </a:lnTo>
                    <a:lnTo>
                      <a:pt x="54" y="408"/>
                    </a:lnTo>
                    <a:lnTo>
                      <a:pt x="60" y="408"/>
                    </a:lnTo>
                    <a:lnTo>
                      <a:pt x="72" y="414"/>
                    </a:lnTo>
                    <a:lnTo>
                      <a:pt x="78" y="414"/>
                    </a:lnTo>
                    <a:lnTo>
                      <a:pt x="78" y="420"/>
                    </a:lnTo>
                    <a:lnTo>
                      <a:pt x="72" y="426"/>
                    </a:lnTo>
                    <a:lnTo>
                      <a:pt x="66" y="438"/>
                    </a:lnTo>
                    <a:lnTo>
                      <a:pt x="54" y="444"/>
                    </a:lnTo>
                    <a:lnTo>
                      <a:pt x="48" y="456"/>
                    </a:lnTo>
                    <a:lnTo>
                      <a:pt x="42" y="462"/>
                    </a:lnTo>
                    <a:lnTo>
                      <a:pt x="54" y="474"/>
                    </a:lnTo>
                    <a:lnTo>
                      <a:pt x="42" y="486"/>
                    </a:lnTo>
                    <a:lnTo>
                      <a:pt x="48" y="492"/>
                    </a:lnTo>
                    <a:lnTo>
                      <a:pt x="54" y="492"/>
                    </a:lnTo>
                    <a:lnTo>
                      <a:pt x="66" y="486"/>
                    </a:lnTo>
                    <a:lnTo>
                      <a:pt x="78" y="474"/>
                    </a:lnTo>
                    <a:lnTo>
                      <a:pt x="90" y="486"/>
                    </a:lnTo>
                    <a:lnTo>
                      <a:pt x="120" y="486"/>
                    </a:lnTo>
                    <a:lnTo>
                      <a:pt x="120" y="492"/>
                    </a:lnTo>
                    <a:lnTo>
                      <a:pt x="126" y="498"/>
                    </a:lnTo>
                    <a:lnTo>
                      <a:pt x="126" y="516"/>
                    </a:lnTo>
                    <a:lnTo>
                      <a:pt x="132" y="528"/>
                    </a:lnTo>
                    <a:lnTo>
                      <a:pt x="150" y="528"/>
                    </a:lnTo>
                    <a:lnTo>
                      <a:pt x="150" y="522"/>
                    </a:lnTo>
                    <a:lnTo>
                      <a:pt x="156" y="516"/>
                    </a:lnTo>
                    <a:lnTo>
                      <a:pt x="156" y="510"/>
                    </a:lnTo>
                    <a:lnTo>
                      <a:pt x="162" y="504"/>
                    </a:lnTo>
                    <a:lnTo>
                      <a:pt x="180" y="504"/>
                    </a:lnTo>
                    <a:lnTo>
                      <a:pt x="180" y="474"/>
                    </a:lnTo>
                    <a:lnTo>
                      <a:pt x="186" y="462"/>
                    </a:lnTo>
                    <a:lnTo>
                      <a:pt x="186" y="438"/>
                    </a:lnTo>
                    <a:lnTo>
                      <a:pt x="198" y="426"/>
                    </a:lnTo>
                    <a:lnTo>
                      <a:pt x="198" y="408"/>
                    </a:lnTo>
                    <a:lnTo>
                      <a:pt x="210" y="402"/>
                    </a:lnTo>
                    <a:lnTo>
                      <a:pt x="210" y="396"/>
                    </a:lnTo>
                    <a:lnTo>
                      <a:pt x="228" y="378"/>
                    </a:lnTo>
                    <a:lnTo>
                      <a:pt x="246" y="366"/>
                    </a:lnTo>
                    <a:lnTo>
                      <a:pt x="264" y="360"/>
                    </a:lnTo>
                    <a:lnTo>
                      <a:pt x="324" y="330"/>
                    </a:lnTo>
                    <a:lnTo>
                      <a:pt x="342" y="318"/>
                    </a:lnTo>
                    <a:lnTo>
                      <a:pt x="354" y="300"/>
                    </a:lnTo>
                    <a:lnTo>
                      <a:pt x="366" y="288"/>
                    </a:lnTo>
                    <a:lnTo>
                      <a:pt x="372" y="276"/>
                    </a:lnTo>
                    <a:lnTo>
                      <a:pt x="384" y="264"/>
                    </a:lnTo>
                    <a:lnTo>
                      <a:pt x="390" y="252"/>
                    </a:lnTo>
                    <a:lnTo>
                      <a:pt x="402" y="210"/>
                    </a:lnTo>
                    <a:lnTo>
                      <a:pt x="414" y="204"/>
                    </a:lnTo>
                    <a:lnTo>
                      <a:pt x="414" y="17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59" name="Colombia">
                <a:extLst>
                  <a:ext uri="{FF2B5EF4-FFF2-40B4-BE49-F238E27FC236}">
                    <a16:creationId xmlns:a16="http://schemas.microsoft.com/office/drawing/2014/main" id="{767AAF78-6DFE-4F90-AF8A-D92AB5B56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3" y="2045"/>
                <a:ext cx="222" cy="344"/>
              </a:xfrm>
              <a:custGeom>
                <a:avLst/>
                <a:gdLst>
                  <a:gd name="T0" fmla="*/ 2147483647 w 870"/>
                  <a:gd name="T1" fmla="*/ 2147483647 h 1344"/>
                  <a:gd name="T2" fmla="*/ 2147483647 w 870"/>
                  <a:gd name="T3" fmla="*/ 2147483647 h 1344"/>
                  <a:gd name="T4" fmla="*/ 2147483647 w 870"/>
                  <a:gd name="T5" fmla="*/ 2147483647 h 1344"/>
                  <a:gd name="T6" fmla="*/ 2147483647 w 870"/>
                  <a:gd name="T7" fmla="*/ 2147483647 h 1344"/>
                  <a:gd name="T8" fmla="*/ 2147483647 w 870"/>
                  <a:gd name="T9" fmla="*/ 2147483647 h 1344"/>
                  <a:gd name="T10" fmla="*/ 2147483647 w 870"/>
                  <a:gd name="T11" fmla="*/ 2147483647 h 1344"/>
                  <a:gd name="T12" fmla="*/ 2147483647 w 870"/>
                  <a:gd name="T13" fmla="*/ 2147483647 h 1344"/>
                  <a:gd name="T14" fmla="*/ 2147483647 w 870"/>
                  <a:gd name="T15" fmla="*/ 2147483647 h 1344"/>
                  <a:gd name="T16" fmla="*/ 2147483647 w 870"/>
                  <a:gd name="T17" fmla="*/ 2147483647 h 1344"/>
                  <a:gd name="T18" fmla="*/ 2147483647 w 870"/>
                  <a:gd name="T19" fmla="*/ 2147483647 h 1344"/>
                  <a:gd name="T20" fmla="*/ 2147483647 w 870"/>
                  <a:gd name="T21" fmla="*/ 2147483647 h 1344"/>
                  <a:gd name="T22" fmla="*/ 2147483647 w 870"/>
                  <a:gd name="T23" fmla="*/ 2147483647 h 1344"/>
                  <a:gd name="T24" fmla="*/ 2147483647 w 870"/>
                  <a:gd name="T25" fmla="*/ 2147483647 h 1344"/>
                  <a:gd name="T26" fmla="*/ 2147483647 w 870"/>
                  <a:gd name="T27" fmla="*/ 2147483647 h 1344"/>
                  <a:gd name="T28" fmla="*/ 2147483647 w 870"/>
                  <a:gd name="T29" fmla="*/ 2147483647 h 1344"/>
                  <a:gd name="T30" fmla="*/ 2147483647 w 870"/>
                  <a:gd name="T31" fmla="*/ 2147483647 h 1344"/>
                  <a:gd name="T32" fmla="*/ 2147483647 w 870"/>
                  <a:gd name="T33" fmla="*/ 2147483647 h 1344"/>
                  <a:gd name="T34" fmla="*/ 2147483647 w 870"/>
                  <a:gd name="T35" fmla="*/ 2147483647 h 1344"/>
                  <a:gd name="T36" fmla="*/ 2147483647 w 870"/>
                  <a:gd name="T37" fmla="*/ 2147483647 h 1344"/>
                  <a:gd name="T38" fmla="*/ 2147483647 w 870"/>
                  <a:gd name="T39" fmla="*/ 2147483647 h 1344"/>
                  <a:gd name="T40" fmla="*/ 2147483647 w 870"/>
                  <a:gd name="T41" fmla="*/ 2147483647 h 1344"/>
                  <a:gd name="T42" fmla="*/ 2147483647 w 870"/>
                  <a:gd name="T43" fmla="*/ 2147483647 h 1344"/>
                  <a:gd name="T44" fmla="*/ 2147483647 w 870"/>
                  <a:gd name="T45" fmla="*/ 2147483647 h 1344"/>
                  <a:gd name="T46" fmla="*/ 2147483647 w 870"/>
                  <a:gd name="T47" fmla="*/ 2147483647 h 1344"/>
                  <a:gd name="T48" fmla="*/ 2147483647 w 870"/>
                  <a:gd name="T49" fmla="*/ 2147483647 h 1344"/>
                  <a:gd name="T50" fmla="*/ 2147483647 w 870"/>
                  <a:gd name="T51" fmla="*/ 2147483647 h 1344"/>
                  <a:gd name="T52" fmla="*/ 2147483647 w 870"/>
                  <a:gd name="T53" fmla="*/ 2147483647 h 1344"/>
                  <a:gd name="T54" fmla="*/ 2147483647 w 870"/>
                  <a:gd name="T55" fmla="*/ 2147483647 h 1344"/>
                  <a:gd name="T56" fmla="*/ 2147483647 w 870"/>
                  <a:gd name="T57" fmla="*/ 2147483647 h 1344"/>
                  <a:gd name="T58" fmla="*/ 2147483647 w 870"/>
                  <a:gd name="T59" fmla="*/ 2147483647 h 1344"/>
                  <a:gd name="T60" fmla="*/ 2147483647 w 870"/>
                  <a:gd name="T61" fmla="*/ 2147483647 h 1344"/>
                  <a:gd name="T62" fmla="*/ 2147483647 w 870"/>
                  <a:gd name="T63" fmla="*/ 2147483647 h 1344"/>
                  <a:gd name="T64" fmla="*/ 2147483647 w 870"/>
                  <a:gd name="T65" fmla="*/ 2147483647 h 1344"/>
                  <a:gd name="T66" fmla="*/ 2147483647 w 870"/>
                  <a:gd name="T67" fmla="*/ 2147483647 h 1344"/>
                  <a:gd name="T68" fmla="*/ 2147483647 w 870"/>
                  <a:gd name="T69" fmla="*/ 2147483647 h 1344"/>
                  <a:gd name="T70" fmla="*/ 2147483647 w 870"/>
                  <a:gd name="T71" fmla="*/ 2147483647 h 1344"/>
                  <a:gd name="T72" fmla="*/ 2147483647 w 870"/>
                  <a:gd name="T73" fmla="*/ 0 h 1344"/>
                  <a:gd name="T74" fmla="*/ 2147483647 w 870"/>
                  <a:gd name="T75" fmla="*/ 2147483647 h 1344"/>
                  <a:gd name="T76" fmla="*/ 2147483647 w 870"/>
                  <a:gd name="T77" fmla="*/ 2147483647 h 1344"/>
                  <a:gd name="T78" fmla="*/ 2147483647 w 870"/>
                  <a:gd name="T79" fmla="*/ 2147483647 h 1344"/>
                  <a:gd name="T80" fmla="*/ 2147483647 w 870"/>
                  <a:gd name="T81" fmla="*/ 2147483647 h 1344"/>
                  <a:gd name="T82" fmla="*/ 2147483647 w 870"/>
                  <a:gd name="T83" fmla="*/ 2147483647 h 1344"/>
                  <a:gd name="T84" fmla="*/ 2147483647 w 870"/>
                  <a:gd name="T85" fmla="*/ 2147483647 h 1344"/>
                  <a:gd name="T86" fmla="*/ 2147483647 w 870"/>
                  <a:gd name="T87" fmla="*/ 2147483647 h 1344"/>
                  <a:gd name="T88" fmla="*/ 2147483647 w 870"/>
                  <a:gd name="T89" fmla="*/ 2147483647 h 1344"/>
                  <a:gd name="T90" fmla="*/ 2147483647 w 870"/>
                  <a:gd name="T91" fmla="*/ 2147483647 h 1344"/>
                  <a:gd name="T92" fmla="*/ 2147483647 w 870"/>
                  <a:gd name="T93" fmla="*/ 2147483647 h 1344"/>
                  <a:gd name="T94" fmla="*/ 2147483647 w 870"/>
                  <a:gd name="T95" fmla="*/ 2147483647 h 1344"/>
                  <a:gd name="T96" fmla="*/ 2147483647 w 870"/>
                  <a:gd name="T97" fmla="*/ 2147483647 h 1344"/>
                  <a:gd name="T98" fmla="*/ 2147483647 w 870"/>
                  <a:gd name="T99" fmla="*/ 2147483647 h 1344"/>
                  <a:gd name="T100" fmla="*/ 2147483647 w 870"/>
                  <a:gd name="T101" fmla="*/ 2147483647 h 1344"/>
                  <a:gd name="T102" fmla="*/ 2147483647 w 870"/>
                  <a:gd name="T103" fmla="*/ 2147483647 h 1344"/>
                  <a:gd name="T104" fmla="*/ 2147483647 w 870"/>
                  <a:gd name="T105" fmla="*/ 2147483647 h 1344"/>
                  <a:gd name="T106" fmla="*/ 2147483647 w 870"/>
                  <a:gd name="T107" fmla="*/ 2147483647 h 134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0"/>
                  <a:gd name="T163" fmla="*/ 0 h 1344"/>
                  <a:gd name="T164" fmla="*/ 870 w 870"/>
                  <a:gd name="T165" fmla="*/ 1344 h 134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0" h="1344">
                    <a:moveTo>
                      <a:pt x="36" y="912"/>
                    </a:moveTo>
                    <a:lnTo>
                      <a:pt x="60" y="924"/>
                    </a:lnTo>
                    <a:lnTo>
                      <a:pt x="66" y="936"/>
                    </a:lnTo>
                    <a:lnTo>
                      <a:pt x="84" y="936"/>
                    </a:lnTo>
                    <a:lnTo>
                      <a:pt x="96" y="942"/>
                    </a:lnTo>
                    <a:lnTo>
                      <a:pt x="102" y="948"/>
                    </a:lnTo>
                    <a:lnTo>
                      <a:pt x="108" y="960"/>
                    </a:lnTo>
                    <a:lnTo>
                      <a:pt x="108" y="966"/>
                    </a:lnTo>
                    <a:lnTo>
                      <a:pt x="114" y="972"/>
                    </a:lnTo>
                    <a:lnTo>
                      <a:pt x="126" y="978"/>
                    </a:lnTo>
                    <a:lnTo>
                      <a:pt x="138" y="978"/>
                    </a:lnTo>
                    <a:lnTo>
                      <a:pt x="144" y="972"/>
                    </a:lnTo>
                    <a:lnTo>
                      <a:pt x="156" y="978"/>
                    </a:lnTo>
                    <a:lnTo>
                      <a:pt x="162" y="984"/>
                    </a:lnTo>
                    <a:lnTo>
                      <a:pt x="186" y="984"/>
                    </a:lnTo>
                    <a:lnTo>
                      <a:pt x="186" y="972"/>
                    </a:lnTo>
                    <a:lnTo>
                      <a:pt x="192" y="966"/>
                    </a:lnTo>
                    <a:lnTo>
                      <a:pt x="198" y="966"/>
                    </a:lnTo>
                    <a:lnTo>
                      <a:pt x="210" y="972"/>
                    </a:lnTo>
                    <a:lnTo>
                      <a:pt x="210" y="978"/>
                    </a:lnTo>
                    <a:lnTo>
                      <a:pt x="216" y="984"/>
                    </a:lnTo>
                    <a:lnTo>
                      <a:pt x="216" y="990"/>
                    </a:lnTo>
                    <a:lnTo>
                      <a:pt x="228" y="1002"/>
                    </a:lnTo>
                    <a:lnTo>
                      <a:pt x="264" y="1002"/>
                    </a:lnTo>
                    <a:lnTo>
                      <a:pt x="276" y="1008"/>
                    </a:lnTo>
                    <a:lnTo>
                      <a:pt x="282" y="1014"/>
                    </a:lnTo>
                    <a:lnTo>
                      <a:pt x="294" y="1020"/>
                    </a:lnTo>
                    <a:lnTo>
                      <a:pt x="312" y="1038"/>
                    </a:lnTo>
                    <a:lnTo>
                      <a:pt x="324" y="1044"/>
                    </a:lnTo>
                    <a:lnTo>
                      <a:pt x="330" y="1050"/>
                    </a:lnTo>
                    <a:lnTo>
                      <a:pt x="342" y="1086"/>
                    </a:lnTo>
                    <a:lnTo>
                      <a:pt x="360" y="1086"/>
                    </a:lnTo>
                    <a:lnTo>
                      <a:pt x="372" y="1104"/>
                    </a:lnTo>
                    <a:lnTo>
                      <a:pt x="384" y="1104"/>
                    </a:lnTo>
                    <a:lnTo>
                      <a:pt x="390" y="1110"/>
                    </a:lnTo>
                    <a:lnTo>
                      <a:pt x="390" y="1134"/>
                    </a:lnTo>
                    <a:lnTo>
                      <a:pt x="396" y="1140"/>
                    </a:lnTo>
                    <a:lnTo>
                      <a:pt x="396" y="1146"/>
                    </a:lnTo>
                    <a:lnTo>
                      <a:pt x="408" y="1146"/>
                    </a:lnTo>
                    <a:lnTo>
                      <a:pt x="420" y="1152"/>
                    </a:lnTo>
                    <a:lnTo>
                      <a:pt x="426" y="1158"/>
                    </a:lnTo>
                    <a:lnTo>
                      <a:pt x="426" y="1164"/>
                    </a:lnTo>
                    <a:lnTo>
                      <a:pt x="420" y="1170"/>
                    </a:lnTo>
                    <a:lnTo>
                      <a:pt x="420" y="1194"/>
                    </a:lnTo>
                    <a:lnTo>
                      <a:pt x="432" y="1200"/>
                    </a:lnTo>
                    <a:lnTo>
                      <a:pt x="456" y="1206"/>
                    </a:lnTo>
                    <a:lnTo>
                      <a:pt x="492" y="1206"/>
                    </a:lnTo>
                    <a:lnTo>
                      <a:pt x="492" y="1194"/>
                    </a:lnTo>
                    <a:lnTo>
                      <a:pt x="504" y="1182"/>
                    </a:lnTo>
                    <a:lnTo>
                      <a:pt x="528" y="1182"/>
                    </a:lnTo>
                    <a:lnTo>
                      <a:pt x="534" y="1188"/>
                    </a:lnTo>
                    <a:lnTo>
                      <a:pt x="540" y="1188"/>
                    </a:lnTo>
                    <a:lnTo>
                      <a:pt x="546" y="1194"/>
                    </a:lnTo>
                    <a:lnTo>
                      <a:pt x="558" y="1194"/>
                    </a:lnTo>
                    <a:lnTo>
                      <a:pt x="570" y="1188"/>
                    </a:lnTo>
                    <a:lnTo>
                      <a:pt x="576" y="1182"/>
                    </a:lnTo>
                    <a:lnTo>
                      <a:pt x="588" y="1182"/>
                    </a:lnTo>
                    <a:lnTo>
                      <a:pt x="588" y="1188"/>
                    </a:lnTo>
                    <a:lnTo>
                      <a:pt x="594" y="1200"/>
                    </a:lnTo>
                    <a:lnTo>
                      <a:pt x="600" y="1206"/>
                    </a:lnTo>
                    <a:lnTo>
                      <a:pt x="624" y="1206"/>
                    </a:lnTo>
                    <a:lnTo>
                      <a:pt x="636" y="1212"/>
                    </a:lnTo>
                    <a:lnTo>
                      <a:pt x="642" y="1218"/>
                    </a:lnTo>
                    <a:lnTo>
                      <a:pt x="642" y="1236"/>
                    </a:lnTo>
                    <a:lnTo>
                      <a:pt x="636" y="1248"/>
                    </a:lnTo>
                    <a:lnTo>
                      <a:pt x="630" y="1254"/>
                    </a:lnTo>
                    <a:lnTo>
                      <a:pt x="624" y="1254"/>
                    </a:lnTo>
                    <a:lnTo>
                      <a:pt x="618" y="1260"/>
                    </a:lnTo>
                    <a:lnTo>
                      <a:pt x="618" y="1266"/>
                    </a:lnTo>
                    <a:lnTo>
                      <a:pt x="606" y="1290"/>
                    </a:lnTo>
                    <a:lnTo>
                      <a:pt x="606" y="1308"/>
                    </a:lnTo>
                    <a:lnTo>
                      <a:pt x="612" y="1314"/>
                    </a:lnTo>
                    <a:lnTo>
                      <a:pt x="630" y="1314"/>
                    </a:lnTo>
                    <a:lnTo>
                      <a:pt x="642" y="1332"/>
                    </a:lnTo>
                    <a:lnTo>
                      <a:pt x="660" y="1344"/>
                    </a:lnTo>
                    <a:lnTo>
                      <a:pt x="660" y="1308"/>
                    </a:lnTo>
                    <a:lnTo>
                      <a:pt x="666" y="1236"/>
                    </a:lnTo>
                    <a:lnTo>
                      <a:pt x="684" y="1188"/>
                    </a:lnTo>
                    <a:lnTo>
                      <a:pt x="678" y="1140"/>
                    </a:lnTo>
                    <a:lnTo>
                      <a:pt x="690" y="1128"/>
                    </a:lnTo>
                    <a:lnTo>
                      <a:pt x="696" y="1116"/>
                    </a:lnTo>
                    <a:lnTo>
                      <a:pt x="696" y="1104"/>
                    </a:lnTo>
                    <a:lnTo>
                      <a:pt x="690" y="1092"/>
                    </a:lnTo>
                    <a:lnTo>
                      <a:pt x="678" y="1080"/>
                    </a:lnTo>
                    <a:lnTo>
                      <a:pt x="678" y="1074"/>
                    </a:lnTo>
                    <a:lnTo>
                      <a:pt x="672" y="1068"/>
                    </a:lnTo>
                    <a:lnTo>
                      <a:pt x="672" y="1044"/>
                    </a:lnTo>
                    <a:lnTo>
                      <a:pt x="666" y="1038"/>
                    </a:lnTo>
                    <a:lnTo>
                      <a:pt x="654" y="1032"/>
                    </a:lnTo>
                    <a:lnTo>
                      <a:pt x="642" y="1020"/>
                    </a:lnTo>
                    <a:lnTo>
                      <a:pt x="636" y="1020"/>
                    </a:lnTo>
                    <a:lnTo>
                      <a:pt x="642" y="954"/>
                    </a:lnTo>
                    <a:lnTo>
                      <a:pt x="672" y="948"/>
                    </a:lnTo>
                    <a:lnTo>
                      <a:pt x="678" y="954"/>
                    </a:lnTo>
                    <a:lnTo>
                      <a:pt x="708" y="954"/>
                    </a:lnTo>
                    <a:lnTo>
                      <a:pt x="714" y="948"/>
                    </a:lnTo>
                    <a:lnTo>
                      <a:pt x="714" y="942"/>
                    </a:lnTo>
                    <a:lnTo>
                      <a:pt x="708" y="936"/>
                    </a:lnTo>
                    <a:lnTo>
                      <a:pt x="708" y="930"/>
                    </a:lnTo>
                    <a:lnTo>
                      <a:pt x="696" y="918"/>
                    </a:lnTo>
                    <a:lnTo>
                      <a:pt x="684" y="924"/>
                    </a:lnTo>
                    <a:lnTo>
                      <a:pt x="660" y="912"/>
                    </a:lnTo>
                    <a:lnTo>
                      <a:pt x="660" y="900"/>
                    </a:lnTo>
                    <a:lnTo>
                      <a:pt x="654" y="888"/>
                    </a:lnTo>
                    <a:lnTo>
                      <a:pt x="654" y="876"/>
                    </a:lnTo>
                    <a:lnTo>
                      <a:pt x="660" y="864"/>
                    </a:lnTo>
                    <a:lnTo>
                      <a:pt x="666" y="858"/>
                    </a:lnTo>
                    <a:lnTo>
                      <a:pt x="684" y="858"/>
                    </a:lnTo>
                    <a:lnTo>
                      <a:pt x="696" y="870"/>
                    </a:lnTo>
                    <a:lnTo>
                      <a:pt x="762" y="864"/>
                    </a:lnTo>
                    <a:lnTo>
                      <a:pt x="762" y="846"/>
                    </a:lnTo>
                    <a:lnTo>
                      <a:pt x="768" y="840"/>
                    </a:lnTo>
                    <a:lnTo>
                      <a:pt x="774" y="840"/>
                    </a:lnTo>
                    <a:lnTo>
                      <a:pt x="798" y="864"/>
                    </a:lnTo>
                    <a:lnTo>
                      <a:pt x="828" y="834"/>
                    </a:lnTo>
                    <a:lnTo>
                      <a:pt x="834" y="834"/>
                    </a:lnTo>
                    <a:lnTo>
                      <a:pt x="834" y="846"/>
                    </a:lnTo>
                    <a:lnTo>
                      <a:pt x="840" y="852"/>
                    </a:lnTo>
                    <a:lnTo>
                      <a:pt x="840" y="864"/>
                    </a:lnTo>
                    <a:lnTo>
                      <a:pt x="846" y="876"/>
                    </a:lnTo>
                    <a:lnTo>
                      <a:pt x="846" y="906"/>
                    </a:lnTo>
                    <a:lnTo>
                      <a:pt x="870" y="906"/>
                    </a:lnTo>
                    <a:lnTo>
                      <a:pt x="864" y="900"/>
                    </a:lnTo>
                    <a:lnTo>
                      <a:pt x="864" y="882"/>
                    </a:lnTo>
                    <a:lnTo>
                      <a:pt x="858" y="870"/>
                    </a:lnTo>
                    <a:lnTo>
                      <a:pt x="858" y="852"/>
                    </a:lnTo>
                    <a:lnTo>
                      <a:pt x="852" y="846"/>
                    </a:lnTo>
                    <a:lnTo>
                      <a:pt x="852" y="828"/>
                    </a:lnTo>
                    <a:lnTo>
                      <a:pt x="846" y="822"/>
                    </a:lnTo>
                    <a:lnTo>
                      <a:pt x="846" y="798"/>
                    </a:lnTo>
                    <a:lnTo>
                      <a:pt x="834" y="798"/>
                    </a:lnTo>
                    <a:lnTo>
                      <a:pt x="822" y="786"/>
                    </a:lnTo>
                    <a:lnTo>
                      <a:pt x="798" y="774"/>
                    </a:lnTo>
                    <a:lnTo>
                      <a:pt x="804" y="774"/>
                    </a:lnTo>
                    <a:lnTo>
                      <a:pt x="834" y="744"/>
                    </a:lnTo>
                    <a:lnTo>
                      <a:pt x="840" y="732"/>
                    </a:lnTo>
                    <a:lnTo>
                      <a:pt x="840" y="726"/>
                    </a:lnTo>
                    <a:lnTo>
                      <a:pt x="834" y="714"/>
                    </a:lnTo>
                    <a:lnTo>
                      <a:pt x="822" y="708"/>
                    </a:lnTo>
                    <a:lnTo>
                      <a:pt x="816" y="696"/>
                    </a:lnTo>
                    <a:lnTo>
                      <a:pt x="816" y="672"/>
                    </a:lnTo>
                    <a:lnTo>
                      <a:pt x="804" y="672"/>
                    </a:lnTo>
                    <a:lnTo>
                      <a:pt x="798" y="666"/>
                    </a:lnTo>
                    <a:lnTo>
                      <a:pt x="798" y="654"/>
                    </a:lnTo>
                    <a:lnTo>
                      <a:pt x="804" y="642"/>
                    </a:lnTo>
                    <a:lnTo>
                      <a:pt x="804" y="612"/>
                    </a:lnTo>
                    <a:lnTo>
                      <a:pt x="798" y="600"/>
                    </a:lnTo>
                    <a:lnTo>
                      <a:pt x="798" y="576"/>
                    </a:lnTo>
                    <a:lnTo>
                      <a:pt x="810" y="564"/>
                    </a:lnTo>
                    <a:lnTo>
                      <a:pt x="816" y="564"/>
                    </a:lnTo>
                    <a:lnTo>
                      <a:pt x="822" y="558"/>
                    </a:lnTo>
                    <a:lnTo>
                      <a:pt x="822" y="534"/>
                    </a:lnTo>
                    <a:lnTo>
                      <a:pt x="840" y="516"/>
                    </a:lnTo>
                    <a:lnTo>
                      <a:pt x="840" y="504"/>
                    </a:lnTo>
                    <a:lnTo>
                      <a:pt x="834" y="498"/>
                    </a:lnTo>
                    <a:lnTo>
                      <a:pt x="816" y="498"/>
                    </a:lnTo>
                    <a:lnTo>
                      <a:pt x="804" y="504"/>
                    </a:lnTo>
                    <a:lnTo>
                      <a:pt x="798" y="510"/>
                    </a:lnTo>
                    <a:lnTo>
                      <a:pt x="774" y="504"/>
                    </a:lnTo>
                    <a:lnTo>
                      <a:pt x="768" y="510"/>
                    </a:lnTo>
                    <a:lnTo>
                      <a:pt x="744" y="510"/>
                    </a:lnTo>
                    <a:lnTo>
                      <a:pt x="738" y="504"/>
                    </a:lnTo>
                    <a:lnTo>
                      <a:pt x="720" y="504"/>
                    </a:lnTo>
                    <a:lnTo>
                      <a:pt x="720" y="510"/>
                    </a:lnTo>
                    <a:lnTo>
                      <a:pt x="696" y="510"/>
                    </a:lnTo>
                    <a:lnTo>
                      <a:pt x="672" y="486"/>
                    </a:lnTo>
                    <a:lnTo>
                      <a:pt x="666" y="468"/>
                    </a:lnTo>
                    <a:lnTo>
                      <a:pt x="660" y="456"/>
                    </a:lnTo>
                    <a:lnTo>
                      <a:pt x="654" y="450"/>
                    </a:lnTo>
                    <a:lnTo>
                      <a:pt x="654" y="444"/>
                    </a:lnTo>
                    <a:lnTo>
                      <a:pt x="630" y="444"/>
                    </a:lnTo>
                    <a:lnTo>
                      <a:pt x="618" y="438"/>
                    </a:lnTo>
                    <a:lnTo>
                      <a:pt x="612" y="432"/>
                    </a:lnTo>
                    <a:lnTo>
                      <a:pt x="600" y="432"/>
                    </a:lnTo>
                    <a:lnTo>
                      <a:pt x="600" y="438"/>
                    </a:lnTo>
                    <a:lnTo>
                      <a:pt x="594" y="444"/>
                    </a:lnTo>
                    <a:lnTo>
                      <a:pt x="582" y="444"/>
                    </a:lnTo>
                    <a:lnTo>
                      <a:pt x="570" y="438"/>
                    </a:lnTo>
                    <a:lnTo>
                      <a:pt x="564" y="438"/>
                    </a:lnTo>
                    <a:lnTo>
                      <a:pt x="552" y="432"/>
                    </a:lnTo>
                    <a:lnTo>
                      <a:pt x="540" y="432"/>
                    </a:lnTo>
                    <a:lnTo>
                      <a:pt x="534" y="438"/>
                    </a:lnTo>
                    <a:lnTo>
                      <a:pt x="510" y="438"/>
                    </a:lnTo>
                    <a:lnTo>
                      <a:pt x="504" y="432"/>
                    </a:lnTo>
                    <a:lnTo>
                      <a:pt x="498" y="420"/>
                    </a:lnTo>
                    <a:lnTo>
                      <a:pt x="498" y="408"/>
                    </a:lnTo>
                    <a:lnTo>
                      <a:pt x="486" y="408"/>
                    </a:lnTo>
                    <a:lnTo>
                      <a:pt x="486" y="366"/>
                    </a:lnTo>
                    <a:lnTo>
                      <a:pt x="498" y="342"/>
                    </a:lnTo>
                    <a:lnTo>
                      <a:pt x="498" y="330"/>
                    </a:lnTo>
                    <a:lnTo>
                      <a:pt x="492" y="324"/>
                    </a:lnTo>
                    <a:lnTo>
                      <a:pt x="480" y="318"/>
                    </a:lnTo>
                    <a:lnTo>
                      <a:pt x="474" y="312"/>
                    </a:lnTo>
                    <a:lnTo>
                      <a:pt x="474" y="276"/>
                    </a:lnTo>
                    <a:lnTo>
                      <a:pt x="468" y="264"/>
                    </a:lnTo>
                    <a:lnTo>
                      <a:pt x="456" y="252"/>
                    </a:lnTo>
                    <a:lnTo>
                      <a:pt x="450" y="252"/>
                    </a:lnTo>
                    <a:lnTo>
                      <a:pt x="438" y="264"/>
                    </a:lnTo>
                    <a:lnTo>
                      <a:pt x="438" y="270"/>
                    </a:lnTo>
                    <a:lnTo>
                      <a:pt x="432" y="264"/>
                    </a:lnTo>
                    <a:lnTo>
                      <a:pt x="432" y="252"/>
                    </a:lnTo>
                    <a:lnTo>
                      <a:pt x="438" y="240"/>
                    </a:lnTo>
                    <a:lnTo>
                      <a:pt x="462" y="216"/>
                    </a:lnTo>
                    <a:lnTo>
                      <a:pt x="462" y="192"/>
                    </a:lnTo>
                    <a:lnTo>
                      <a:pt x="468" y="186"/>
                    </a:lnTo>
                    <a:lnTo>
                      <a:pt x="468" y="168"/>
                    </a:lnTo>
                    <a:lnTo>
                      <a:pt x="480" y="132"/>
                    </a:lnTo>
                    <a:lnTo>
                      <a:pt x="504" y="108"/>
                    </a:lnTo>
                    <a:lnTo>
                      <a:pt x="522" y="102"/>
                    </a:lnTo>
                    <a:lnTo>
                      <a:pt x="534" y="90"/>
                    </a:lnTo>
                    <a:lnTo>
                      <a:pt x="540" y="78"/>
                    </a:lnTo>
                    <a:lnTo>
                      <a:pt x="540" y="72"/>
                    </a:lnTo>
                    <a:lnTo>
                      <a:pt x="546" y="66"/>
                    </a:lnTo>
                    <a:lnTo>
                      <a:pt x="558" y="66"/>
                    </a:lnTo>
                    <a:lnTo>
                      <a:pt x="564" y="60"/>
                    </a:lnTo>
                    <a:lnTo>
                      <a:pt x="570" y="60"/>
                    </a:lnTo>
                    <a:lnTo>
                      <a:pt x="576" y="54"/>
                    </a:lnTo>
                    <a:lnTo>
                      <a:pt x="582" y="54"/>
                    </a:lnTo>
                    <a:lnTo>
                      <a:pt x="600" y="36"/>
                    </a:lnTo>
                    <a:lnTo>
                      <a:pt x="600" y="12"/>
                    </a:lnTo>
                    <a:lnTo>
                      <a:pt x="594" y="6"/>
                    </a:lnTo>
                    <a:lnTo>
                      <a:pt x="582" y="0"/>
                    </a:lnTo>
                    <a:lnTo>
                      <a:pt x="570" y="6"/>
                    </a:lnTo>
                    <a:lnTo>
                      <a:pt x="546" y="6"/>
                    </a:lnTo>
                    <a:lnTo>
                      <a:pt x="540" y="12"/>
                    </a:lnTo>
                    <a:lnTo>
                      <a:pt x="534" y="12"/>
                    </a:lnTo>
                    <a:lnTo>
                      <a:pt x="522" y="24"/>
                    </a:lnTo>
                    <a:lnTo>
                      <a:pt x="522" y="36"/>
                    </a:lnTo>
                    <a:lnTo>
                      <a:pt x="516" y="48"/>
                    </a:lnTo>
                    <a:lnTo>
                      <a:pt x="504" y="60"/>
                    </a:lnTo>
                    <a:lnTo>
                      <a:pt x="492" y="60"/>
                    </a:lnTo>
                    <a:lnTo>
                      <a:pt x="480" y="54"/>
                    </a:lnTo>
                    <a:lnTo>
                      <a:pt x="474" y="54"/>
                    </a:lnTo>
                    <a:lnTo>
                      <a:pt x="444" y="84"/>
                    </a:lnTo>
                    <a:lnTo>
                      <a:pt x="444" y="90"/>
                    </a:lnTo>
                    <a:lnTo>
                      <a:pt x="408" y="102"/>
                    </a:lnTo>
                    <a:lnTo>
                      <a:pt x="402" y="96"/>
                    </a:lnTo>
                    <a:lnTo>
                      <a:pt x="390" y="90"/>
                    </a:lnTo>
                    <a:lnTo>
                      <a:pt x="384" y="90"/>
                    </a:lnTo>
                    <a:lnTo>
                      <a:pt x="378" y="102"/>
                    </a:lnTo>
                    <a:lnTo>
                      <a:pt x="378" y="120"/>
                    </a:lnTo>
                    <a:lnTo>
                      <a:pt x="372" y="132"/>
                    </a:lnTo>
                    <a:lnTo>
                      <a:pt x="366" y="138"/>
                    </a:lnTo>
                    <a:lnTo>
                      <a:pt x="354" y="138"/>
                    </a:lnTo>
                    <a:lnTo>
                      <a:pt x="354" y="132"/>
                    </a:lnTo>
                    <a:lnTo>
                      <a:pt x="360" y="126"/>
                    </a:lnTo>
                    <a:lnTo>
                      <a:pt x="354" y="120"/>
                    </a:lnTo>
                    <a:lnTo>
                      <a:pt x="342" y="120"/>
                    </a:lnTo>
                    <a:lnTo>
                      <a:pt x="330" y="126"/>
                    </a:lnTo>
                    <a:lnTo>
                      <a:pt x="318" y="126"/>
                    </a:lnTo>
                    <a:lnTo>
                      <a:pt x="312" y="132"/>
                    </a:lnTo>
                    <a:lnTo>
                      <a:pt x="306" y="132"/>
                    </a:lnTo>
                    <a:lnTo>
                      <a:pt x="300" y="144"/>
                    </a:lnTo>
                    <a:lnTo>
                      <a:pt x="288" y="150"/>
                    </a:lnTo>
                    <a:lnTo>
                      <a:pt x="282" y="162"/>
                    </a:lnTo>
                    <a:lnTo>
                      <a:pt x="276" y="168"/>
                    </a:lnTo>
                    <a:lnTo>
                      <a:pt x="276" y="186"/>
                    </a:lnTo>
                    <a:lnTo>
                      <a:pt x="282" y="192"/>
                    </a:lnTo>
                    <a:lnTo>
                      <a:pt x="264" y="222"/>
                    </a:lnTo>
                    <a:lnTo>
                      <a:pt x="276" y="246"/>
                    </a:lnTo>
                    <a:lnTo>
                      <a:pt x="252" y="246"/>
                    </a:lnTo>
                    <a:lnTo>
                      <a:pt x="240" y="252"/>
                    </a:lnTo>
                    <a:lnTo>
                      <a:pt x="228" y="264"/>
                    </a:lnTo>
                    <a:lnTo>
                      <a:pt x="228" y="276"/>
                    </a:lnTo>
                    <a:lnTo>
                      <a:pt x="222" y="288"/>
                    </a:lnTo>
                    <a:lnTo>
                      <a:pt x="216" y="294"/>
                    </a:lnTo>
                    <a:lnTo>
                      <a:pt x="204" y="294"/>
                    </a:lnTo>
                    <a:lnTo>
                      <a:pt x="198" y="300"/>
                    </a:lnTo>
                    <a:lnTo>
                      <a:pt x="192" y="300"/>
                    </a:lnTo>
                    <a:lnTo>
                      <a:pt x="174" y="306"/>
                    </a:lnTo>
                    <a:lnTo>
                      <a:pt x="186" y="330"/>
                    </a:lnTo>
                    <a:lnTo>
                      <a:pt x="186" y="366"/>
                    </a:lnTo>
                    <a:lnTo>
                      <a:pt x="168" y="366"/>
                    </a:lnTo>
                    <a:lnTo>
                      <a:pt x="168" y="360"/>
                    </a:lnTo>
                    <a:lnTo>
                      <a:pt x="174" y="354"/>
                    </a:lnTo>
                    <a:lnTo>
                      <a:pt x="174" y="342"/>
                    </a:lnTo>
                    <a:lnTo>
                      <a:pt x="144" y="312"/>
                    </a:lnTo>
                    <a:lnTo>
                      <a:pt x="138" y="312"/>
                    </a:lnTo>
                    <a:lnTo>
                      <a:pt x="132" y="318"/>
                    </a:lnTo>
                    <a:lnTo>
                      <a:pt x="132" y="336"/>
                    </a:lnTo>
                    <a:lnTo>
                      <a:pt x="138" y="348"/>
                    </a:lnTo>
                    <a:lnTo>
                      <a:pt x="150" y="354"/>
                    </a:lnTo>
                    <a:lnTo>
                      <a:pt x="150" y="366"/>
                    </a:lnTo>
                    <a:lnTo>
                      <a:pt x="138" y="390"/>
                    </a:lnTo>
                    <a:lnTo>
                      <a:pt x="132" y="396"/>
                    </a:lnTo>
                    <a:lnTo>
                      <a:pt x="120" y="390"/>
                    </a:lnTo>
                    <a:lnTo>
                      <a:pt x="114" y="384"/>
                    </a:lnTo>
                    <a:lnTo>
                      <a:pt x="102" y="414"/>
                    </a:lnTo>
                    <a:lnTo>
                      <a:pt x="114" y="438"/>
                    </a:lnTo>
                    <a:lnTo>
                      <a:pt x="114" y="450"/>
                    </a:lnTo>
                    <a:lnTo>
                      <a:pt x="126" y="462"/>
                    </a:lnTo>
                    <a:lnTo>
                      <a:pt x="132" y="474"/>
                    </a:lnTo>
                    <a:lnTo>
                      <a:pt x="132" y="480"/>
                    </a:lnTo>
                    <a:lnTo>
                      <a:pt x="120" y="492"/>
                    </a:lnTo>
                    <a:lnTo>
                      <a:pt x="114" y="492"/>
                    </a:lnTo>
                    <a:lnTo>
                      <a:pt x="132" y="516"/>
                    </a:lnTo>
                    <a:lnTo>
                      <a:pt x="138" y="552"/>
                    </a:lnTo>
                    <a:lnTo>
                      <a:pt x="114" y="558"/>
                    </a:lnTo>
                    <a:lnTo>
                      <a:pt x="132" y="576"/>
                    </a:lnTo>
                    <a:lnTo>
                      <a:pt x="132" y="636"/>
                    </a:lnTo>
                    <a:lnTo>
                      <a:pt x="120" y="642"/>
                    </a:lnTo>
                    <a:lnTo>
                      <a:pt x="114" y="654"/>
                    </a:lnTo>
                    <a:lnTo>
                      <a:pt x="114" y="678"/>
                    </a:lnTo>
                    <a:lnTo>
                      <a:pt x="138" y="702"/>
                    </a:lnTo>
                    <a:lnTo>
                      <a:pt x="138" y="720"/>
                    </a:lnTo>
                    <a:lnTo>
                      <a:pt x="132" y="732"/>
                    </a:lnTo>
                    <a:lnTo>
                      <a:pt x="120" y="738"/>
                    </a:lnTo>
                    <a:lnTo>
                      <a:pt x="114" y="750"/>
                    </a:lnTo>
                    <a:lnTo>
                      <a:pt x="102" y="756"/>
                    </a:lnTo>
                    <a:lnTo>
                      <a:pt x="96" y="762"/>
                    </a:lnTo>
                    <a:lnTo>
                      <a:pt x="114" y="774"/>
                    </a:lnTo>
                    <a:lnTo>
                      <a:pt x="84" y="798"/>
                    </a:lnTo>
                    <a:lnTo>
                      <a:pt x="66" y="798"/>
                    </a:lnTo>
                    <a:lnTo>
                      <a:pt x="54" y="804"/>
                    </a:lnTo>
                    <a:lnTo>
                      <a:pt x="36" y="810"/>
                    </a:lnTo>
                    <a:lnTo>
                      <a:pt x="30" y="822"/>
                    </a:lnTo>
                    <a:lnTo>
                      <a:pt x="30" y="846"/>
                    </a:lnTo>
                    <a:lnTo>
                      <a:pt x="36" y="852"/>
                    </a:lnTo>
                    <a:lnTo>
                      <a:pt x="36" y="858"/>
                    </a:lnTo>
                    <a:lnTo>
                      <a:pt x="6" y="858"/>
                    </a:lnTo>
                    <a:lnTo>
                      <a:pt x="0" y="864"/>
                    </a:lnTo>
                    <a:lnTo>
                      <a:pt x="0" y="876"/>
                    </a:lnTo>
                    <a:lnTo>
                      <a:pt x="6" y="888"/>
                    </a:lnTo>
                    <a:lnTo>
                      <a:pt x="18" y="894"/>
                    </a:lnTo>
                    <a:lnTo>
                      <a:pt x="24" y="906"/>
                    </a:lnTo>
                    <a:lnTo>
                      <a:pt x="36" y="91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60" name="Chile">
                <a:extLst>
                  <a:ext uri="{FF2B5EF4-FFF2-40B4-BE49-F238E27FC236}">
                    <a16:creationId xmlns:a16="http://schemas.microsoft.com/office/drawing/2014/main" id="{21B2FCAE-0F50-4094-B23E-48151F5EB4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92" y="2673"/>
                <a:ext cx="296" cy="775"/>
              </a:xfrm>
              <a:custGeom>
                <a:avLst/>
                <a:gdLst>
                  <a:gd name="T0" fmla="*/ 2147483647 w 1158"/>
                  <a:gd name="T1" fmla="*/ 2147483647 h 3030"/>
                  <a:gd name="T2" fmla="*/ 2147483647 w 1158"/>
                  <a:gd name="T3" fmla="*/ 2147483647 h 3030"/>
                  <a:gd name="T4" fmla="*/ 2147483647 w 1158"/>
                  <a:gd name="T5" fmla="*/ 2147483647 h 3030"/>
                  <a:gd name="T6" fmla="*/ 2147483647 w 1158"/>
                  <a:gd name="T7" fmla="*/ 2147483647 h 3030"/>
                  <a:gd name="T8" fmla="*/ 2147483647 w 1158"/>
                  <a:gd name="T9" fmla="*/ 2147483647 h 3030"/>
                  <a:gd name="T10" fmla="*/ 2147483647 w 1158"/>
                  <a:gd name="T11" fmla="*/ 2147483647 h 3030"/>
                  <a:gd name="T12" fmla="*/ 2147483647 w 1158"/>
                  <a:gd name="T13" fmla="*/ 2147483647 h 3030"/>
                  <a:gd name="T14" fmla="*/ 2147483647 w 1158"/>
                  <a:gd name="T15" fmla="*/ 2147483647 h 3030"/>
                  <a:gd name="T16" fmla="*/ 2147483647 w 1158"/>
                  <a:gd name="T17" fmla="*/ 2147483647 h 3030"/>
                  <a:gd name="T18" fmla="*/ 2147483647 w 1158"/>
                  <a:gd name="T19" fmla="*/ 2147483647 h 3030"/>
                  <a:gd name="T20" fmla="*/ 2147483647 w 1158"/>
                  <a:gd name="T21" fmla="*/ 2147483647 h 3030"/>
                  <a:gd name="T22" fmla="*/ 2147483647 w 1158"/>
                  <a:gd name="T23" fmla="*/ 2147483647 h 3030"/>
                  <a:gd name="T24" fmla="*/ 2147483647 w 1158"/>
                  <a:gd name="T25" fmla="*/ 2147483647 h 3030"/>
                  <a:gd name="T26" fmla="*/ 2147483647 w 1158"/>
                  <a:gd name="T27" fmla="*/ 2147483647 h 3030"/>
                  <a:gd name="T28" fmla="*/ 2147483647 w 1158"/>
                  <a:gd name="T29" fmla="*/ 2147483647 h 3030"/>
                  <a:gd name="T30" fmla="*/ 2147483647 w 1158"/>
                  <a:gd name="T31" fmla="*/ 2147483647 h 3030"/>
                  <a:gd name="T32" fmla="*/ 2147483647 w 1158"/>
                  <a:gd name="T33" fmla="*/ 2147483647 h 3030"/>
                  <a:gd name="T34" fmla="*/ 2147483647 w 1158"/>
                  <a:gd name="T35" fmla="*/ 2147483647 h 3030"/>
                  <a:gd name="T36" fmla="*/ 2147483647 w 1158"/>
                  <a:gd name="T37" fmla="*/ 2147483647 h 3030"/>
                  <a:gd name="T38" fmla="*/ 2147483647 w 1158"/>
                  <a:gd name="T39" fmla="*/ 2147483647 h 3030"/>
                  <a:gd name="T40" fmla="*/ 2147483647 w 1158"/>
                  <a:gd name="T41" fmla="*/ 2147483647 h 3030"/>
                  <a:gd name="T42" fmla="*/ 2147483647 w 1158"/>
                  <a:gd name="T43" fmla="*/ 2147483647 h 3030"/>
                  <a:gd name="T44" fmla="*/ 2147483647 w 1158"/>
                  <a:gd name="T45" fmla="*/ 2147483647 h 3030"/>
                  <a:gd name="T46" fmla="*/ 2147483647 w 1158"/>
                  <a:gd name="T47" fmla="*/ 2147483647 h 3030"/>
                  <a:gd name="T48" fmla="*/ 2147483647 w 1158"/>
                  <a:gd name="T49" fmla="*/ 2147483647 h 3030"/>
                  <a:gd name="T50" fmla="*/ 2147483647 w 1158"/>
                  <a:gd name="T51" fmla="*/ 2147483647 h 3030"/>
                  <a:gd name="T52" fmla="*/ 2147483647 w 1158"/>
                  <a:gd name="T53" fmla="*/ 2147483647 h 3030"/>
                  <a:gd name="T54" fmla="*/ 2147483647 w 1158"/>
                  <a:gd name="T55" fmla="*/ 2147483647 h 3030"/>
                  <a:gd name="T56" fmla="*/ 2147483647 w 1158"/>
                  <a:gd name="T57" fmla="*/ 2147483647 h 3030"/>
                  <a:gd name="T58" fmla="*/ 2147483647 w 1158"/>
                  <a:gd name="T59" fmla="*/ 2147483647 h 3030"/>
                  <a:gd name="T60" fmla="*/ 2147483647 w 1158"/>
                  <a:gd name="T61" fmla="*/ 2147483647 h 3030"/>
                  <a:gd name="T62" fmla="*/ 2147483647 w 1158"/>
                  <a:gd name="T63" fmla="*/ 2147483647 h 3030"/>
                  <a:gd name="T64" fmla="*/ 2147483647 w 1158"/>
                  <a:gd name="T65" fmla="*/ 2147483647 h 3030"/>
                  <a:gd name="T66" fmla="*/ 2147483647 w 1158"/>
                  <a:gd name="T67" fmla="*/ 2147483647 h 3030"/>
                  <a:gd name="T68" fmla="*/ 2147483647 w 1158"/>
                  <a:gd name="T69" fmla="*/ 2147483647 h 3030"/>
                  <a:gd name="T70" fmla="*/ 2147483647 w 1158"/>
                  <a:gd name="T71" fmla="*/ 2147483647 h 3030"/>
                  <a:gd name="T72" fmla="*/ 2147483647 w 1158"/>
                  <a:gd name="T73" fmla="*/ 2147483647 h 3030"/>
                  <a:gd name="T74" fmla="*/ 2147483647 w 1158"/>
                  <a:gd name="T75" fmla="*/ 2147483647 h 3030"/>
                  <a:gd name="T76" fmla="*/ 2147483647 w 1158"/>
                  <a:gd name="T77" fmla="*/ 2147483647 h 3030"/>
                  <a:gd name="T78" fmla="*/ 0 w 1158"/>
                  <a:gd name="T79" fmla="*/ 2147483647 h 3030"/>
                  <a:gd name="T80" fmla="*/ 2147483647 w 1158"/>
                  <a:gd name="T81" fmla="*/ 2147483647 h 3030"/>
                  <a:gd name="T82" fmla="*/ 2147483647 w 1158"/>
                  <a:gd name="T83" fmla="*/ 2147483647 h 3030"/>
                  <a:gd name="T84" fmla="*/ 2147483647 w 1158"/>
                  <a:gd name="T85" fmla="*/ 2147483647 h 3030"/>
                  <a:gd name="T86" fmla="*/ 2147483647 w 1158"/>
                  <a:gd name="T87" fmla="*/ 2147483647 h 3030"/>
                  <a:gd name="T88" fmla="*/ 2147483647 w 1158"/>
                  <a:gd name="T89" fmla="*/ 2147483647 h 3030"/>
                  <a:gd name="T90" fmla="*/ 2147483647 w 1158"/>
                  <a:gd name="T91" fmla="*/ 2147483647 h 3030"/>
                  <a:gd name="T92" fmla="*/ 2147483647 w 1158"/>
                  <a:gd name="T93" fmla="*/ 2147483647 h 3030"/>
                  <a:gd name="T94" fmla="*/ 2147483647 w 1158"/>
                  <a:gd name="T95" fmla="*/ 2147483647 h 3030"/>
                  <a:gd name="T96" fmla="*/ 2147483647 w 1158"/>
                  <a:gd name="T97" fmla="*/ 2147483647 h 3030"/>
                  <a:gd name="T98" fmla="*/ 2147483647 w 1158"/>
                  <a:gd name="T99" fmla="*/ 2147483647 h 3030"/>
                  <a:gd name="T100" fmla="*/ 2147483647 w 1158"/>
                  <a:gd name="T101" fmla="*/ 2147483647 h 3030"/>
                  <a:gd name="T102" fmla="*/ 2147483647 w 1158"/>
                  <a:gd name="T103" fmla="*/ 2147483647 h 3030"/>
                  <a:gd name="T104" fmla="*/ 2147483647 w 1158"/>
                  <a:gd name="T105" fmla="*/ 2147483647 h 3030"/>
                  <a:gd name="T106" fmla="*/ 2147483647 w 1158"/>
                  <a:gd name="T107" fmla="*/ 2147483647 h 3030"/>
                  <a:gd name="T108" fmla="*/ 2147483647 w 1158"/>
                  <a:gd name="T109" fmla="*/ 2147483647 h 3030"/>
                  <a:gd name="T110" fmla="*/ 2147483647 w 1158"/>
                  <a:gd name="T111" fmla="*/ 2147483647 h 3030"/>
                  <a:gd name="T112" fmla="*/ 2147483647 w 1158"/>
                  <a:gd name="T113" fmla="*/ 2147483647 h 3030"/>
                  <a:gd name="T114" fmla="*/ 2147483647 w 1158"/>
                  <a:gd name="T115" fmla="*/ 2147483647 h 3030"/>
                  <a:gd name="T116" fmla="*/ 2147483647 w 1158"/>
                  <a:gd name="T117" fmla="*/ 2147483647 h 3030"/>
                  <a:gd name="T118" fmla="*/ 2147483647 w 1158"/>
                  <a:gd name="T119" fmla="*/ 2147483647 h 3030"/>
                  <a:gd name="T120" fmla="*/ 2147483647 w 1158"/>
                  <a:gd name="T121" fmla="*/ 2147483647 h 3030"/>
                  <a:gd name="T122" fmla="*/ 2147483647 w 1158"/>
                  <a:gd name="T123" fmla="*/ 2147483647 h 303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58"/>
                  <a:gd name="T187" fmla="*/ 0 h 3030"/>
                  <a:gd name="T188" fmla="*/ 1158 w 1158"/>
                  <a:gd name="T189" fmla="*/ 3030 h 303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58" h="3030">
                    <a:moveTo>
                      <a:pt x="1014" y="2910"/>
                    </a:moveTo>
                    <a:lnTo>
                      <a:pt x="984" y="2898"/>
                    </a:lnTo>
                    <a:lnTo>
                      <a:pt x="966" y="2880"/>
                    </a:lnTo>
                    <a:lnTo>
                      <a:pt x="948" y="2874"/>
                    </a:lnTo>
                    <a:lnTo>
                      <a:pt x="942" y="2862"/>
                    </a:lnTo>
                    <a:lnTo>
                      <a:pt x="936" y="2856"/>
                    </a:lnTo>
                    <a:lnTo>
                      <a:pt x="936" y="2850"/>
                    </a:lnTo>
                    <a:lnTo>
                      <a:pt x="906" y="2850"/>
                    </a:lnTo>
                    <a:lnTo>
                      <a:pt x="912" y="2832"/>
                    </a:lnTo>
                    <a:lnTo>
                      <a:pt x="870" y="2796"/>
                    </a:lnTo>
                    <a:lnTo>
                      <a:pt x="840" y="2802"/>
                    </a:lnTo>
                    <a:lnTo>
                      <a:pt x="828" y="2796"/>
                    </a:lnTo>
                    <a:lnTo>
                      <a:pt x="816" y="2808"/>
                    </a:lnTo>
                    <a:lnTo>
                      <a:pt x="792" y="2814"/>
                    </a:lnTo>
                    <a:lnTo>
                      <a:pt x="798" y="2832"/>
                    </a:lnTo>
                    <a:lnTo>
                      <a:pt x="780" y="2832"/>
                    </a:lnTo>
                    <a:lnTo>
                      <a:pt x="780" y="2862"/>
                    </a:lnTo>
                    <a:lnTo>
                      <a:pt x="786" y="2868"/>
                    </a:lnTo>
                    <a:lnTo>
                      <a:pt x="798" y="2868"/>
                    </a:lnTo>
                    <a:lnTo>
                      <a:pt x="810" y="2862"/>
                    </a:lnTo>
                    <a:lnTo>
                      <a:pt x="816" y="2856"/>
                    </a:lnTo>
                    <a:lnTo>
                      <a:pt x="828" y="2850"/>
                    </a:lnTo>
                    <a:lnTo>
                      <a:pt x="834" y="2844"/>
                    </a:lnTo>
                    <a:lnTo>
                      <a:pt x="858" y="2856"/>
                    </a:lnTo>
                    <a:lnTo>
                      <a:pt x="858" y="2874"/>
                    </a:lnTo>
                    <a:lnTo>
                      <a:pt x="846" y="2880"/>
                    </a:lnTo>
                    <a:lnTo>
                      <a:pt x="828" y="2898"/>
                    </a:lnTo>
                    <a:lnTo>
                      <a:pt x="822" y="2898"/>
                    </a:lnTo>
                    <a:lnTo>
                      <a:pt x="828" y="2904"/>
                    </a:lnTo>
                    <a:lnTo>
                      <a:pt x="882" y="2922"/>
                    </a:lnTo>
                    <a:lnTo>
                      <a:pt x="912" y="2928"/>
                    </a:lnTo>
                    <a:lnTo>
                      <a:pt x="924" y="2934"/>
                    </a:lnTo>
                    <a:lnTo>
                      <a:pt x="906" y="2958"/>
                    </a:lnTo>
                    <a:lnTo>
                      <a:pt x="906" y="2952"/>
                    </a:lnTo>
                    <a:lnTo>
                      <a:pt x="894" y="2940"/>
                    </a:lnTo>
                    <a:lnTo>
                      <a:pt x="876" y="2940"/>
                    </a:lnTo>
                    <a:lnTo>
                      <a:pt x="870" y="2946"/>
                    </a:lnTo>
                    <a:lnTo>
                      <a:pt x="870" y="2952"/>
                    </a:lnTo>
                    <a:lnTo>
                      <a:pt x="852" y="2928"/>
                    </a:lnTo>
                    <a:lnTo>
                      <a:pt x="834" y="2934"/>
                    </a:lnTo>
                    <a:lnTo>
                      <a:pt x="846" y="2946"/>
                    </a:lnTo>
                    <a:lnTo>
                      <a:pt x="816" y="2940"/>
                    </a:lnTo>
                    <a:lnTo>
                      <a:pt x="822" y="2946"/>
                    </a:lnTo>
                    <a:lnTo>
                      <a:pt x="828" y="2958"/>
                    </a:lnTo>
                    <a:lnTo>
                      <a:pt x="834" y="2964"/>
                    </a:lnTo>
                    <a:lnTo>
                      <a:pt x="894" y="2964"/>
                    </a:lnTo>
                    <a:lnTo>
                      <a:pt x="906" y="2970"/>
                    </a:lnTo>
                    <a:lnTo>
                      <a:pt x="1050" y="2970"/>
                    </a:lnTo>
                    <a:lnTo>
                      <a:pt x="1074" y="2982"/>
                    </a:lnTo>
                    <a:lnTo>
                      <a:pt x="1080" y="2988"/>
                    </a:lnTo>
                    <a:lnTo>
                      <a:pt x="1086" y="2988"/>
                    </a:lnTo>
                    <a:lnTo>
                      <a:pt x="1122" y="2970"/>
                    </a:lnTo>
                    <a:lnTo>
                      <a:pt x="1140" y="2976"/>
                    </a:lnTo>
                    <a:lnTo>
                      <a:pt x="1152" y="2976"/>
                    </a:lnTo>
                    <a:lnTo>
                      <a:pt x="1158" y="2952"/>
                    </a:lnTo>
                    <a:lnTo>
                      <a:pt x="1140" y="2952"/>
                    </a:lnTo>
                    <a:lnTo>
                      <a:pt x="1086" y="2940"/>
                    </a:lnTo>
                    <a:lnTo>
                      <a:pt x="1014" y="2910"/>
                    </a:lnTo>
                    <a:close/>
                    <a:moveTo>
                      <a:pt x="990" y="2988"/>
                    </a:moveTo>
                    <a:lnTo>
                      <a:pt x="1014" y="3000"/>
                    </a:lnTo>
                    <a:lnTo>
                      <a:pt x="1068" y="3006"/>
                    </a:lnTo>
                    <a:lnTo>
                      <a:pt x="1038" y="2982"/>
                    </a:lnTo>
                    <a:lnTo>
                      <a:pt x="990" y="2988"/>
                    </a:lnTo>
                    <a:close/>
                    <a:moveTo>
                      <a:pt x="960" y="2994"/>
                    </a:moveTo>
                    <a:lnTo>
                      <a:pt x="966" y="2982"/>
                    </a:lnTo>
                    <a:lnTo>
                      <a:pt x="888" y="2982"/>
                    </a:lnTo>
                    <a:lnTo>
                      <a:pt x="906" y="3012"/>
                    </a:lnTo>
                    <a:lnTo>
                      <a:pt x="936" y="3018"/>
                    </a:lnTo>
                    <a:lnTo>
                      <a:pt x="930" y="3006"/>
                    </a:lnTo>
                    <a:lnTo>
                      <a:pt x="936" y="3000"/>
                    </a:lnTo>
                    <a:lnTo>
                      <a:pt x="948" y="3012"/>
                    </a:lnTo>
                    <a:lnTo>
                      <a:pt x="996" y="3012"/>
                    </a:lnTo>
                    <a:lnTo>
                      <a:pt x="1008" y="3030"/>
                    </a:lnTo>
                    <a:lnTo>
                      <a:pt x="1026" y="3030"/>
                    </a:lnTo>
                    <a:lnTo>
                      <a:pt x="996" y="3000"/>
                    </a:lnTo>
                    <a:lnTo>
                      <a:pt x="960" y="2994"/>
                    </a:lnTo>
                    <a:close/>
                    <a:moveTo>
                      <a:pt x="804" y="2946"/>
                    </a:moveTo>
                    <a:lnTo>
                      <a:pt x="744" y="2940"/>
                    </a:lnTo>
                    <a:lnTo>
                      <a:pt x="750" y="2958"/>
                    </a:lnTo>
                    <a:lnTo>
                      <a:pt x="792" y="2958"/>
                    </a:lnTo>
                    <a:lnTo>
                      <a:pt x="804" y="2976"/>
                    </a:lnTo>
                    <a:lnTo>
                      <a:pt x="864" y="3000"/>
                    </a:lnTo>
                    <a:lnTo>
                      <a:pt x="828" y="2970"/>
                    </a:lnTo>
                    <a:lnTo>
                      <a:pt x="804" y="2946"/>
                    </a:lnTo>
                    <a:close/>
                    <a:moveTo>
                      <a:pt x="804" y="2880"/>
                    </a:moveTo>
                    <a:lnTo>
                      <a:pt x="786" y="2898"/>
                    </a:lnTo>
                    <a:lnTo>
                      <a:pt x="792" y="2928"/>
                    </a:lnTo>
                    <a:lnTo>
                      <a:pt x="816" y="2922"/>
                    </a:lnTo>
                    <a:lnTo>
                      <a:pt x="804" y="2880"/>
                    </a:lnTo>
                    <a:close/>
                    <a:moveTo>
                      <a:pt x="774" y="2928"/>
                    </a:moveTo>
                    <a:lnTo>
                      <a:pt x="768" y="2910"/>
                    </a:lnTo>
                    <a:lnTo>
                      <a:pt x="720" y="2898"/>
                    </a:lnTo>
                    <a:lnTo>
                      <a:pt x="708" y="2916"/>
                    </a:lnTo>
                    <a:lnTo>
                      <a:pt x="708" y="2934"/>
                    </a:lnTo>
                    <a:lnTo>
                      <a:pt x="744" y="2922"/>
                    </a:lnTo>
                    <a:lnTo>
                      <a:pt x="774" y="2928"/>
                    </a:lnTo>
                    <a:close/>
                    <a:moveTo>
                      <a:pt x="612" y="2772"/>
                    </a:moveTo>
                    <a:lnTo>
                      <a:pt x="606" y="2766"/>
                    </a:lnTo>
                    <a:lnTo>
                      <a:pt x="594" y="2766"/>
                    </a:lnTo>
                    <a:lnTo>
                      <a:pt x="588" y="2760"/>
                    </a:lnTo>
                    <a:lnTo>
                      <a:pt x="570" y="2760"/>
                    </a:lnTo>
                    <a:lnTo>
                      <a:pt x="570" y="2766"/>
                    </a:lnTo>
                    <a:lnTo>
                      <a:pt x="564" y="2778"/>
                    </a:lnTo>
                    <a:lnTo>
                      <a:pt x="564" y="2808"/>
                    </a:lnTo>
                    <a:lnTo>
                      <a:pt x="570" y="2808"/>
                    </a:lnTo>
                    <a:lnTo>
                      <a:pt x="576" y="2802"/>
                    </a:lnTo>
                    <a:lnTo>
                      <a:pt x="588" y="2802"/>
                    </a:lnTo>
                    <a:lnTo>
                      <a:pt x="594" y="2796"/>
                    </a:lnTo>
                    <a:lnTo>
                      <a:pt x="600" y="2820"/>
                    </a:lnTo>
                    <a:lnTo>
                      <a:pt x="630" y="2808"/>
                    </a:lnTo>
                    <a:lnTo>
                      <a:pt x="612" y="2790"/>
                    </a:lnTo>
                    <a:lnTo>
                      <a:pt x="618" y="2772"/>
                    </a:lnTo>
                    <a:lnTo>
                      <a:pt x="612" y="2772"/>
                    </a:lnTo>
                    <a:close/>
                    <a:moveTo>
                      <a:pt x="552" y="2826"/>
                    </a:moveTo>
                    <a:lnTo>
                      <a:pt x="516" y="2808"/>
                    </a:lnTo>
                    <a:lnTo>
                      <a:pt x="546" y="2832"/>
                    </a:lnTo>
                    <a:lnTo>
                      <a:pt x="588" y="2844"/>
                    </a:lnTo>
                    <a:lnTo>
                      <a:pt x="606" y="2850"/>
                    </a:lnTo>
                    <a:lnTo>
                      <a:pt x="588" y="2832"/>
                    </a:lnTo>
                    <a:lnTo>
                      <a:pt x="552" y="2826"/>
                    </a:lnTo>
                    <a:close/>
                    <a:moveTo>
                      <a:pt x="552" y="2748"/>
                    </a:moveTo>
                    <a:lnTo>
                      <a:pt x="534" y="2730"/>
                    </a:lnTo>
                    <a:lnTo>
                      <a:pt x="528" y="2766"/>
                    </a:lnTo>
                    <a:lnTo>
                      <a:pt x="504" y="2772"/>
                    </a:lnTo>
                    <a:lnTo>
                      <a:pt x="546" y="2784"/>
                    </a:lnTo>
                    <a:lnTo>
                      <a:pt x="552" y="2748"/>
                    </a:lnTo>
                    <a:close/>
                    <a:moveTo>
                      <a:pt x="444" y="2736"/>
                    </a:moveTo>
                    <a:lnTo>
                      <a:pt x="480" y="2772"/>
                    </a:lnTo>
                    <a:lnTo>
                      <a:pt x="492" y="2760"/>
                    </a:lnTo>
                    <a:lnTo>
                      <a:pt x="462" y="2724"/>
                    </a:lnTo>
                    <a:lnTo>
                      <a:pt x="444" y="2736"/>
                    </a:lnTo>
                    <a:close/>
                    <a:moveTo>
                      <a:pt x="516" y="2724"/>
                    </a:moveTo>
                    <a:lnTo>
                      <a:pt x="504" y="2718"/>
                    </a:lnTo>
                    <a:lnTo>
                      <a:pt x="492" y="2730"/>
                    </a:lnTo>
                    <a:lnTo>
                      <a:pt x="504" y="2748"/>
                    </a:lnTo>
                    <a:lnTo>
                      <a:pt x="516" y="2724"/>
                    </a:lnTo>
                    <a:close/>
                    <a:moveTo>
                      <a:pt x="456" y="2706"/>
                    </a:moveTo>
                    <a:lnTo>
                      <a:pt x="462" y="2676"/>
                    </a:lnTo>
                    <a:lnTo>
                      <a:pt x="456" y="2640"/>
                    </a:lnTo>
                    <a:lnTo>
                      <a:pt x="438" y="2634"/>
                    </a:lnTo>
                    <a:lnTo>
                      <a:pt x="438" y="2652"/>
                    </a:lnTo>
                    <a:lnTo>
                      <a:pt x="408" y="2646"/>
                    </a:lnTo>
                    <a:lnTo>
                      <a:pt x="432" y="2682"/>
                    </a:lnTo>
                    <a:lnTo>
                      <a:pt x="426" y="2724"/>
                    </a:lnTo>
                    <a:lnTo>
                      <a:pt x="456" y="2706"/>
                    </a:lnTo>
                    <a:close/>
                    <a:moveTo>
                      <a:pt x="366" y="2622"/>
                    </a:moveTo>
                    <a:lnTo>
                      <a:pt x="384" y="2628"/>
                    </a:lnTo>
                    <a:lnTo>
                      <a:pt x="390" y="2658"/>
                    </a:lnTo>
                    <a:lnTo>
                      <a:pt x="396" y="2628"/>
                    </a:lnTo>
                    <a:lnTo>
                      <a:pt x="402" y="2604"/>
                    </a:lnTo>
                    <a:lnTo>
                      <a:pt x="372" y="2598"/>
                    </a:lnTo>
                    <a:lnTo>
                      <a:pt x="366" y="2622"/>
                    </a:lnTo>
                    <a:close/>
                    <a:moveTo>
                      <a:pt x="372" y="2586"/>
                    </a:moveTo>
                    <a:lnTo>
                      <a:pt x="378" y="2586"/>
                    </a:lnTo>
                    <a:lnTo>
                      <a:pt x="378" y="2580"/>
                    </a:lnTo>
                    <a:lnTo>
                      <a:pt x="384" y="2574"/>
                    </a:lnTo>
                    <a:lnTo>
                      <a:pt x="414" y="2598"/>
                    </a:lnTo>
                    <a:lnTo>
                      <a:pt x="414" y="2574"/>
                    </a:lnTo>
                    <a:lnTo>
                      <a:pt x="384" y="2544"/>
                    </a:lnTo>
                    <a:lnTo>
                      <a:pt x="378" y="2532"/>
                    </a:lnTo>
                    <a:lnTo>
                      <a:pt x="372" y="2526"/>
                    </a:lnTo>
                    <a:lnTo>
                      <a:pt x="360" y="2502"/>
                    </a:lnTo>
                    <a:lnTo>
                      <a:pt x="360" y="2490"/>
                    </a:lnTo>
                    <a:lnTo>
                      <a:pt x="342" y="2454"/>
                    </a:lnTo>
                    <a:lnTo>
                      <a:pt x="330" y="2448"/>
                    </a:lnTo>
                    <a:lnTo>
                      <a:pt x="324" y="2442"/>
                    </a:lnTo>
                    <a:lnTo>
                      <a:pt x="318" y="2442"/>
                    </a:lnTo>
                    <a:lnTo>
                      <a:pt x="312" y="2448"/>
                    </a:lnTo>
                    <a:lnTo>
                      <a:pt x="312" y="2454"/>
                    </a:lnTo>
                    <a:lnTo>
                      <a:pt x="294" y="2448"/>
                    </a:lnTo>
                    <a:lnTo>
                      <a:pt x="288" y="2454"/>
                    </a:lnTo>
                    <a:lnTo>
                      <a:pt x="288" y="2466"/>
                    </a:lnTo>
                    <a:lnTo>
                      <a:pt x="282" y="2472"/>
                    </a:lnTo>
                    <a:lnTo>
                      <a:pt x="282" y="2490"/>
                    </a:lnTo>
                    <a:lnTo>
                      <a:pt x="330" y="2490"/>
                    </a:lnTo>
                    <a:lnTo>
                      <a:pt x="312" y="2532"/>
                    </a:lnTo>
                    <a:lnTo>
                      <a:pt x="324" y="2532"/>
                    </a:lnTo>
                    <a:lnTo>
                      <a:pt x="348" y="2508"/>
                    </a:lnTo>
                    <a:lnTo>
                      <a:pt x="342" y="2532"/>
                    </a:lnTo>
                    <a:lnTo>
                      <a:pt x="342" y="2538"/>
                    </a:lnTo>
                    <a:lnTo>
                      <a:pt x="348" y="2544"/>
                    </a:lnTo>
                    <a:lnTo>
                      <a:pt x="366" y="2580"/>
                    </a:lnTo>
                    <a:lnTo>
                      <a:pt x="366" y="2586"/>
                    </a:lnTo>
                    <a:lnTo>
                      <a:pt x="372" y="2586"/>
                    </a:lnTo>
                    <a:close/>
                    <a:moveTo>
                      <a:pt x="246" y="2082"/>
                    </a:moveTo>
                    <a:lnTo>
                      <a:pt x="246" y="2034"/>
                    </a:lnTo>
                    <a:lnTo>
                      <a:pt x="216" y="2004"/>
                    </a:lnTo>
                    <a:lnTo>
                      <a:pt x="234" y="1992"/>
                    </a:lnTo>
                    <a:lnTo>
                      <a:pt x="210" y="1968"/>
                    </a:lnTo>
                    <a:lnTo>
                      <a:pt x="174" y="1956"/>
                    </a:lnTo>
                    <a:lnTo>
                      <a:pt x="174" y="1986"/>
                    </a:lnTo>
                    <a:lnTo>
                      <a:pt x="180" y="1998"/>
                    </a:lnTo>
                    <a:lnTo>
                      <a:pt x="180" y="2004"/>
                    </a:lnTo>
                    <a:lnTo>
                      <a:pt x="192" y="2016"/>
                    </a:lnTo>
                    <a:lnTo>
                      <a:pt x="198" y="2028"/>
                    </a:lnTo>
                    <a:lnTo>
                      <a:pt x="204" y="2034"/>
                    </a:lnTo>
                    <a:lnTo>
                      <a:pt x="204" y="2046"/>
                    </a:lnTo>
                    <a:lnTo>
                      <a:pt x="198" y="2064"/>
                    </a:lnTo>
                    <a:lnTo>
                      <a:pt x="246" y="2082"/>
                    </a:lnTo>
                    <a:close/>
                    <a:moveTo>
                      <a:pt x="246" y="2178"/>
                    </a:moveTo>
                    <a:lnTo>
                      <a:pt x="258" y="2190"/>
                    </a:lnTo>
                    <a:lnTo>
                      <a:pt x="282" y="2190"/>
                    </a:lnTo>
                    <a:lnTo>
                      <a:pt x="294" y="2172"/>
                    </a:lnTo>
                    <a:lnTo>
                      <a:pt x="264" y="2178"/>
                    </a:lnTo>
                    <a:lnTo>
                      <a:pt x="246" y="2178"/>
                    </a:lnTo>
                    <a:close/>
                    <a:moveTo>
                      <a:pt x="282" y="2220"/>
                    </a:moveTo>
                    <a:lnTo>
                      <a:pt x="282" y="2238"/>
                    </a:lnTo>
                    <a:lnTo>
                      <a:pt x="306" y="2256"/>
                    </a:lnTo>
                    <a:lnTo>
                      <a:pt x="306" y="2232"/>
                    </a:lnTo>
                    <a:lnTo>
                      <a:pt x="294" y="2208"/>
                    </a:lnTo>
                    <a:lnTo>
                      <a:pt x="258" y="2208"/>
                    </a:lnTo>
                    <a:lnTo>
                      <a:pt x="282" y="2220"/>
                    </a:lnTo>
                    <a:close/>
                    <a:moveTo>
                      <a:pt x="318" y="2190"/>
                    </a:moveTo>
                    <a:lnTo>
                      <a:pt x="324" y="2184"/>
                    </a:lnTo>
                    <a:lnTo>
                      <a:pt x="336" y="2178"/>
                    </a:lnTo>
                    <a:lnTo>
                      <a:pt x="348" y="2166"/>
                    </a:lnTo>
                    <a:lnTo>
                      <a:pt x="336" y="2154"/>
                    </a:lnTo>
                    <a:lnTo>
                      <a:pt x="324" y="2154"/>
                    </a:lnTo>
                    <a:lnTo>
                      <a:pt x="312" y="2160"/>
                    </a:lnTo>
                    <a:lnTo>
                      <a:pt x="306" y="2166"/>
                    </a:lnTo>
                    <a:lnTo>
                      <a:pt x="306" y="2184"/>
                    </a:lnTo>
                    <a:lnTo>
                      <a:pt x="312" y="2190"/>
                    </a:lnTo>
                    <a:lnTo>
                      <a:pt x="318" y="2190"/>
                    </a:lnTo>
                    <a:close/>
                    <a:moveTo>
                      <a:pt x="252" y="2112"/>
                    </a:moveTo>
                    <a:lnTo>
                      <a:pt x="240" y="2118"/>
                    </a:lnTo>
                    <a:lnTo>
                      <a:pt x="240" y="2136"/>
                    </a:lnTo>
                    <a:lnTo>
                      <a:pt x="252" y="2136"/>
                    </a:lnTo>
                    <a:lnTo>
                      <a:pt x="264" y="2124"/>
                    </a:lnTo>
                    <a:lnTo>
                      <a:pt x="264" y="2106"/>
                    </a:lnTo>
                    <a:lnTo>
                      <a:pt x="258" y="2106"/>
                    </a:lnTo>
                    <a:lnTo>
                      <a:pt x="252" y="2112"/>
                    </a:lnTo>
                    <a:close/>
                    <a:moveTo>
                      <a:pt x="234" y="2154"/>
                    </a:moveTo>
                    <a:lnTo>
                      <a:pt x="216" y="2154"/>
                    </a:lnTo>
                    <a:lnTo>
                      <a:pt x="228" y="2178"/>
                    </a:lnTo>
                    <a:lnTo>
                      <a:pt x="234" y="2154"/>
                    </a:lnTo>
                    <a:close/>
                    <a:moveTo>
                      <a:pt x="714" y="2874"/>
                    </a:moveTo>
                    <a:lnTo>
                      <a:pt x="726" y="2874"/>
                    </a:lnTo>
                    <a:lnTo>
                      <a:pt x="726" y="2886"/>
                    </a:lnTo>
                    <a:lnTo>
                      <a:pt x="768" y="2886"/>
                    </a:lnTo>
                    <a:lnTo>
                      <a:pt x="774" y="2880"/>
                    </a:lnTo>
                    <a:lnTo>
                      <a:pt x="774" y="2874"/>
                    </a:lnTo>
                    <a:lnTo>
                      <a:pt x="744" y="2844"/>
                    </a:lnTo>
                    <a:lnTo>
                      <a:pt x="744" y="2808"/>
                    </a:lnTo>
                    <a:lnTo>
                      <a:pt x="786" y="2802"/>
                    </a:lnTo>
                    <a:lnTo>
                      <a:pt x="780" y="2790"/>
                    </a:lnTo>
                    <a:lnTo>
                      <a:pt x="804" y="2790"/>
                    </a:lnTo>
                    <a:lnTo>
                      <a:pt x="816" y="2772"/>
                    </a:lnTo>
                    <a:lnTo>
                      <a:pt x="792" y="2754"/>
                    </a:lnTo>
                    <a:lnTo>
                      <a:pt x="696" y="2754"/>
                    </a:lnTo>
                    <a:lnTo>
                      <a:pt x="684" y="2760"/>
                    </a:lnTo>
                    <a:lnTo>
                      <a:pt x="672" y="2760"/>
                    </a:lnTo>
                    <a:lnTo>
                      <a:pt x="654" y="2742"/>
                    </a:lnTo>
                    <a:lnTo>
                      <a:pt x="618" y="2724"/>
                    </a:lnTo>
                    <a:lnTo>
                      <a:pt x="606" y="2706"/>
                    </a:lnTo>
                    <a:lnTo>
                      <a:pt x="588" y="2682"/>
                    </a:lnTo>
                    <a:lnTo>
                      <a:pt x="588" y="2658"/>
                    </a:lnTo>
                    <a:lnTo>
                      <a:pt x="576" y="2646"/>
                    </a:lnTo>
                    <a:lnTo>
                      <a:pt x="564" y="2640"/>
                    </a:lnTo>
                    <a:lnTo>
                      <a:pt x="546" y="2640"/>
                    </a:lnTo>
                    <a:lnTo>
                      <a:pt x="534" y="2652"/>
                    </a:lnTo>
                    <a:lnTo>
                      <a:pt x="528" y="2652"/>
                    </a:lnTo>
                    <a:lnTo>
                      <a:pt x="516" y="2646"/>
                    </a:lnTo>
                    <a:lnTo>
                      <a:pt x="510" y="2640"/>
                    </a:lnTo>
                    <a:lnTo>
                      <a:pt x="510" y="2628"/>
                    </a:lnTo>
                    <a:lnTo>
                      <a:pt x="504" y="2622"/>
                    </a:lnTo>
                    <a:lnTo>
                      <a:pt x="504" y="2616"/>
                    </a:lnTo>
                    <a:lnTo>
                      <a:pt x="474" y="2610"/>
                    </a:lnTo>
                    <a:lnTo>
                      <a:pt x="474" y="2574"/>
                    </a:lnTo>
                    <a:lnTo>
                      <a:pt x="468" y="2568"/>
                    </a:lnTo>
                    <a:lnTo>
                      <a:pt x="462" y="2556"/>
                    </a:lnTo>
                    <a:lnTo>
                      <a:pt x="462" y="2544"/>
                    </a:lnTo>
                    <a:lnTo>
                      <a:pt x="474" y="2538"/>
                    </a:lnTo>
                    <a:lnTo>
                      <a:pt x="474" y="2514"/>
                    </a:lnTo>
                    <a:lnTo>
                      <a:pt x="480" y="2514"/>
                    </a:lnTo>
                    <a:lnTo>
                      <a:pt x="486" y="2508"/>
                    </a:lnTo>
                    <a:lnTo>
                      <a:pt x="492" y="2508"/>
                    </a:lnTo>
                    <a:lnTo>
                      <a:pt x="498" y="2502"/>
                    </a:lnTo>
                    <a:lnTo>
                      <a:pt x="498" y="2496"/>
                    </a:lnTo>
                    <a:lnTo>
                      <a:pt x="474" y="2472"/>
                    </a:lnTo>
                    <a:lnTo>
                      <a:pt x="480" y="2466"/>
                    </a:lnTo>
                    <a:lnTo>
                      <a:pt x="492" y="2460"/>
                    </a:lnTo>
                    <a:lnTo>
                      <a:pt x="498" y="2460"/>
                    </a:lnTo>
                    <a:lnTo>
                      <a:pt x="498" y="2454"/>
                    </a:lnTo>
                    <a:lnTo>
                      <a:pt x="474" y="2430"/>
                    </a:lnTo>
                    <a:lnTo>
                      <a:pt x="468" y="2430"/>
                    </a:lnTo>
                    <a:lnTo>
                      <a:pt x="474" y="2388"/>
                    </a:lnTo>
                    <a:lnTo>
                      <a:pt x="486" y="2382"/>
                    </a:lnTo>
                    <a:lnTo>
                      <a:pt x="474" y="2358"/>
                    </a:lnTo>
                    <a:lnTo>
                      <a:pt x="480" y="2322"/>
                    </a:lnTo>
                    <a:lnTo>
                      <a:pt x="456" y="2298"/>
                    </a:lnTo>
                    <a:lnTo>
                      <a:pt x="462" y="2274"/>
                    </a:lnTo>
                    <a:lnTo>
                      <a:pt x="438" y="2256"/>
                    </a:lnTo>
                    <a:lnTo>
                      <a:pt x="450" y="2244"/>
                    </a:lnTo>
                    <a:lnTo>
                      <a:pt x="456" y="2232"/>
                    </a:lnTo>
                    <a:lnTo>
                      <a:pt x="462" y="2226"/>
                    </a:lnTo>
                    <a:lnTo>
                      <a:pt x="438" y="2202"/>
                    </a:lnTo>
                    <a:lnTo>
                      <a:pt x="426" y="2202"/>
                    </a:lnTo>
                    <a:lnTo>
                      <a:pt x="420" y="2196"/>
                    </a:lnTo>
                    <a:lnTo>
                      <a:pt x="408" y="2190"/>
                    </a:lnTo>
                    <a:lnTo>
                      <a:pt x="402" y="2190"/>
                    </a:lnTo>
                    <a:lnTo>
                      <a:pt x="396" y="2184"/>
                    </a:lnTo>
                    <a:lnTo>
                      <a:pt x="414" y="2184"/>
                    </a:lnTo>
                    <a:lnTo>
                      <a:pt x="426" y="2178"/>
                    </a:lnTo>
                    <a:lnTo>
                      <a:pt x="438" y="2178"/>
                    </a:lnTo>
                    <a:lnTo>
                      <a:pt x="444" y="2172"/>
                    </a:lnTo>
                    <a:lnTo>
                      <a:pt x="444" y="2166"/>
                    </a:lnTo>
                    <a:lnTo>
                      <a:pt x="432" y="2160"/>
                    </a:lnTo>
                    <a:lnTo>
                      <a:pt x="402" y="2160"/>
                    </a:lnTo>
                    <a:lnTo>
                      <a:pt x="390" y="2148"/>
                    </a:lnTo>
                    <a:lnTo>
                      <a:pt x="390" y="2118"/>
                    </a:lnTo>
                    <a:lnTo>
                      <a:pt x="384" y="2106"/>
                    </a:lnTo>
                    <a:lnTo>
                      <a:pt x="384" y="2100"/>
                    </a:lnTo>
                    <a:lnTo>
                      <a:pt x="378" y="2094"/>
                    </a:lnTo>
                    <a:lnTo>
                      <a:pt x="366" y="2088"/>
                    </a:lnTo>
                    <a:lnTo>
                      <a:pt x="360" y="2088"/>
                    </a:lnTo>
                    <a:lnTo>
                      <a:pt x="366" y="2058"/>
                    </a:lnTo>
                    <a:lnTo>
                      <a:pt x="342" y="2046"/>
                    </a:lnTo>
                    <a:lnTo>
                      <a:pt x="336" y="2040"/>
                    </a:lnTo>
                    <a:lnTo>
                      <a:pt x="336" y="2028"/>
                    </a:lnTo>
                    <a:lnTo>
                      <a:pt x="330" y="2016"/>
                    </a:lnTo>
                    <a:lnTo>
                      <a:pt x="330" y="1998"/>
                    </a:lnTo>
                    <a:lnTo>
                      <a:pt x="324" y="1986"/>
                    </a:lnTo>
                    <a:lnTo>
                      <a:pt x="324" y="1974"/>
                    </a:lnTo>
                    <a:lnTo>
                      <a:pt x="330" y="1968"/>
                    </a:lnTo>
                    <a:lnTo>
                      <a:pt x="342" y="1962"/>
                    </a:lnTo>
                    <a:lnTo>
                      <a:pt x="348" y="1962"/>
                    </a:lnTo>
                    <a:lnTo>
                      <a:pt x="336" y="1950"/>
                    </a:lnTo>
                    <a:lnTo>
                      <a:pt x="324" y="1944"/>
                    </a:lnTo>
                    <a:lnTo>
                      <a:pt x="306" y="1926"/>
                    </a:lnTo>
                    <a:lnTo>
                      <a:pt x="300" y="1914"/>
                    </a:lnTo>
                    <a:lnTo>
                      <a:pt x="300" y="1890"/>
                    </a:lnTo>
                    <a:lnTo>
                      <a:pt x="294" y="1878"/>
                    </a:lnTo>
                    <a:lnTo>
                      <a:pt x="288" y="1872"/>
                    </a:lnTo>
                    <a:lnTo>
                      <a:pt x="288" y="1842"/>
                    </a:lnTo>
                    <a:lnTo>
                      <a:pt x="294" y="1836"/>
                    </a:lnTo>
                    <a:lnTo>
                      <a:pt x="294" y="1824"/>
                    </a:lnTo>
                    <a:lnTo>
                      <a:pt x="276" y="1812"/>
                    </a:lnTo>
                    <a:lnTo>
                      <a:pt x="276" y="1806"/>
                    </a:lnTo>
                    <a:lnTo>
                      <a:pt x="282" y="1794"/>
                    </a:lnTo>
                    <a:lnTo>
                      <a:pt x="282" y="1788"/>
                    </a:lnTo>
                    <a:lnTo>
                      <a:pt x="264" y="1770"/>
                    </a:lnTo>
                    <a:lnTo>
                      <a:pt x="282" y="1758"/>
                    </a:lnTo>
                    <a:lnTo>
                      <a:pt x="270" y="1716"/>
                    </a:lnTo>
                    <a:lnTo>
                      <a:pt x="276" y="1716"/>
                    </a:lnTo>
                    <a:lnTo>
                      <a:pt x="282" y="1710"/>
                    </a:lnTo>
                    <a:lnTo>
                      <a:pt x="294" y="1704"/>
                    </a:lnTo>
                    <a:lnTo>
                      <a:pt x="300" y="1692"/>
                    </a:lnTo>
                    <a:lnTo>
                      <a:pt x="300" y="1686"/>
                    </a:lnTo>
                    <a:lnTo>
                      <a:pt x="282" y="1668"/>
                    </a:lnTo>
                    <a:lnTo>
                      <a:pt x="276" y="1668"/>
                    </a:lnTo>
                    <a:lnTo>
                      <a:pt x="276" y="1650"/>
                    </a:lnTo>
                    <a:lnTo>
                      <a:pt x="246" y="1626"/>
                    </a:lnTo>
                    <a:lnTo>
                      <a:pt x="246" y="1578"/>
                    </a:lnTo>
                    <a:lnTo>
                      <a:pt x="240" y="1566"/>
                    </a:lnTo>
                    <a:lnTo>
                      <a:pt x="234" y="1548"/>
                    </a:lnTo>
                    <a:lnTo>
                      <a:pt x="234" y="1536"/>
                    </a:lnTo>
                    <a:lnTo>
                      <a:pt x="228" y="1530"/>
                    </a:lnTo>
                    <a:lnTo>
                      <a:pt x="228" y="1524"/>
                    </a:lnTo>
                    <a:lnTo>
                      <a:pt x="252" y="1518"/>
                    </a:lnTo>
                    <a:lnTo>
                      <a:pt x="258" y="1500"/>
                    </a:lnTo>
                    <a:lnTo>
                      <a:pt x="258" y="1494"/>
                    </a:lnTo>
                    <a:lnTo>
                      <a:pt x="264" y="1482"/>
                    </a:lnTo>
                    <a:lnTo>
                      <a:pt x="264" y="1470"/>
                    </a:lnTo>
                    <a:lnTo>
                      <a:pt x="258" y="1464"/>
                    </a:lnTo>
                    <a:lnTo>
                      <a:pt x="252" y="1452"/>
                    </a:lnTo>
                    <a:lnTo>
                      <a:pt x="246" y="1446"/>
                    </a:lnTo>
                    <a:lnTo>
                      <a:pt x="240" y="1434"/>
                    </a:lnTo>
                    <a:lnTo>
                      <a:pt x="234" y="1428"/>
                    </a:lnTo>
                    <a:lnTo>
                      <a:pt x="246" y="1428"/>
                    </a:lnTo>
                    <a:lnTo>
                      <a:pt x="246" y="1398"/>
                    </a:lnTo>
                    <a:lnTo>
                      <a:pt x="252" y="1380"/>
                    </a:lnTo>
                    <a:lnTo>
                      <a:pt x="252" y="1356"/>
                    </a:lnTo>
                    <a:lnTo>
                      <a:pt x="270" y="1338"/>
                    </a:lnTo>
                    <a:lnTo>
                      <a:pt x="270" y="1332"/>
                    </a:lnTo>
                    <a:lnTo>
                      <a:pt x="264" y="1320"/>
                    </a:lnTo>
                    <a:lnTo>
                      <a:pt x="258" y="1314"/>
                    </a:lnTo>
                    <a:lnTo>
                      <a:pt x="252" y="1302"/>
                    </a:lnTo>
                    <a:lnTo>
                      <a:pt x="246" y="1260"/>
                    </a:lnTo>
                    <a:lnTo>
                      <a:pt x="222" y="1260"/>
                    </a:lnTo>
                    <a:lnTo>
                      <a:pt x="210" y="1248"/>
                    </a:lnTo>
                    <a:lnTo>
                      <a:pt x="210" y="1236"/>
                    </a:lnTo>
                    <a:lnTo>
                      <a:pt x="216" y="1230"/>
                    </a:lnTo>
                    <a:lnTo>
                      <a:pt x="210" y="1218"/>
                    </a:lnTo>
                    <a:lnTo>
                      <a:pt x="198" y="1188"/>
                    </a:lnTo>
                    <a:lnTo>
                      <a:pt x="180" y="1170"/>
                    </a:lnTo>
                    <a:lnTo>
                      <a:pt x="180" y="1164"/>
                    </a:lnTo>
                    <a:lnTo>
                      <a:pt x="186" y="1158"/>
                    </a:lnTo>
                    <a:lnTo>
                      <a:pt x="186" y="1146"/>
                    </a:lnTo>
                    <a:lnTo>
                      <a:pt x="168" y="1128"/>
                    </a:lnTo>
                    <a:lnTo>
                      <a:pt x="156" y="1122"/>
                    </a:lnTo>
                    <a:lnTo>
                      <a:pt x="156" y="1116"/>
                    </a:lnTo>
                    <a:lnTo>
                      <a:pt x="150" y="1110"/>
                    </a:lnTo>
                    <a:lnTo>
                      <a:pt x="150" y="1086"/>
                    </a:lnTo>
                    <a:lnTo>
                      <a:pt x="156" y="1086"/>
                    </a:lnTo>
                    <a:lnTo>
                      <a:pt x="168" y="1080"/>
                    </a:lnTo>
                    <a:lnTo>
                      <a:pt x="162" y="1026"/>
                    </a:lnTo>
                    <a:lnTo>
                      <a:pt x="186" y="1026"/>
                    </a:lnTo>
                    <a:lnTo>
                      <a:pt x="186" y="1020"/>
                    </a:lnTo>
                    <a:lnTo>
                      <a:pt x="180" y="1008"/>
                    </a:lnTo>
                    <a:lnTo>
                      <a:pt x="168" y="972"/>
                    </a:lnTo>
                    <a:lnTo>
                      <a:pt x="156" y="948"/>
                    </a:lnTo>
                    <a:lnTo>
                      <a:pt x="156" y="936"/>
                    </a:lnTo>
                    <a:lnTo>
                      <a:pt x="168" y="924"/>
                    </a:lnTo>
                    <a:lnTo>
                      <a:pt x="168" y="858"/>
                    </a:lnTo>
                    <a:lnTo>
                      <a:pt x="174" y="852"/>
                    </a:lnTo>
                    <a:lnTo>
                      <a:pt x="180" y="840"/>
                    </a:lnTo>
                    <a:lnTo>
                      <a:pt x="192" y="828"/>
                    </a:lnTo>
                    <a:lnTo>
                      <a:pt x="192" y="816"/>
                    </a:lnTo>
                    <a:lnTo>
                      <a:pt x="198" y="804"/>
                    </a:lnTo>
                    <a:lnTo>
                      <a:pt x="198" y="792"/>
                    </a:lnTo>
                    <a:lnTo>
                      <a:pt x="204" y="774"/>
                    </a:lnTo>
                    <a:lnTo>
                      <a:pt x="204" y="762"/>
                    </a:lnTo>
                    <a:lnTo>
                      <a:pt x="222" y="762"/>
                    </a:lnTo>
                    <a:lnTo>
                      <a:pt x="228" y="756"/>
                    </a:lnTo>
                    <a:lnTo>
                      <a:pt x="240" y="750"/>
                    </a:lnTo>
                    <a:lnTo>
                      <a:pt x="240" y="738"/>
                    </a:lnTo>
                    <a:lnTo>
                      <a:pt x="234" y="726"/>
                    </a:lnTo>
                    <a:lnTo>
                      <a:pt x="210" y="714"/>
                    </a:lnTo>
                    <a:lnTo>
                      <a:pt x="204" y="708"/>
                    </a:lnTo>
                    <a:lnTo>
                      <a:pt x="198" y="708"/>
                    </a:lnTo>
                    <a:lnTo>
                      <a:pt x="204" y="708"/>
                    </a:lnTo>
                    <a:lnTo>
                      <a:pt x="216" y="696"/>
                    </a:lnTo>
                    <a:lnTo>
                      <a:pt x="222" y="684"/>
                    </a:lnTo>
                    <a:lnTo>
                      <a:pt x="228" y="678"/>
                    </a:lnTo>
                    <a:lnTo>
                      <a:pt x="222" y="666"/>
                    </a:lnTo>
                    <a:lnTo>
                      <a:pt x="210" y="654"/>
                    </a:lnTo>
                    <a:lnTo>
                      <a:pt x="198" y="648"/>
                    </a:lnTo>
                    <a:lnTo>
                      <a:pt x="192" y="642"/>
                    </a:lnTo>
                    <a:lnTo>
                      <a:pt x="192" y="624"/>
                    </a:lnTo>
                    <a:lnTo>
                      <a:pt x="216" y="600"/>
                    </a:lnTo>
                    <a:lnTo>
                      <a:pt x="216" y="594"/>
                    </a:lnTo>
                    <a:lnTo>
                      <a:pt x="204" y="594"/>
                    </a:lnTo>
                    <a:lnTo>
                      <a:pt x="192" y="588"/>
                    </a:lnTo>
                    <a:lnTo>
                      <a:pt x="186" y="582"/>
                    </a:lnTo>
                    <a:lnTo>
                      <a:pt x="186" y="576"/>
                    </a:lnTo>
                    <a:lnTo>
                      <a:pt x="192" y="570"/>
                    </a:lnTo>
                    <a:lnTo>
                      <a:pt x="198" y="558"/>
                    </a:lnTo>
                    <a:lnTo>
                      <a:pt x="210" y="552"/>
                    </a:lnTo>
                    <a:lnTo>
                      <a:pt x="222" y="540"/>
                    </a:lnTo>
                    <a:lnTo>
                      <a:pt x="240" y="534"/>
                    </a:lnTo>
                    <a:lnTo>
                      <a:pt x="252" y="528"/>
                    </a:lnTo>
                    <a:lnTo>
                      <a:pt x="258" y="522"/>
                    </a:lnTo>
                    <a:lnTo>
                      <a:pt x="264" y="522"/>
                    </a:lnTo>
                    <a:lnTo>
                      <a:pt x="276" y="438"/>
                    </a:lnTo>
                    <a:lnTo>
                      <a:pt x="264" y="420"/>
                    </a:lnTo>
                    <a:lnTo>
                      <a:pt x="222" y="420"/>
                    </a:lnTo>
                    <a:lnTo>
                      <a:pt x="216" y="408"/>
                    </a:lnTo>
                    <a:lnTo>
                      <a:pt x="216" y="384"/>
                    </a:lnTo>
                    <a:lnTo>
                      <a:pt x="192" y="360"/>
                    </a:lnTo>
                    <a:lnTo>
                      <a:pt x="192" y="294"/>
                    </a:lnTo>
                    <a:lnTo>
                      <a:pt x="186" y="288"/>
                    </a:lnTo>
                    <a:lnTo>
                      <a:pt x="174" y="282"/>
                    </a:lnTo>
                    <a:lnTo>
                      <a:pt x="168" y="276"/>
                    </a:lnTo>
                    <a:lnTo>
                      <a:pt x="156" y="270"/>
                    </a:lnTo>
                    <a:lnTo>
                      <a:pt x="150" y="264"/>
                    </a:lnTo>
                    <a:lnTo>
                      <a:pt x="144" y="264"/>
                    </a:lnTo>
                    <a:lnTo>
                      <a:pt x="144" y="240"/>
                    </a:lnTo>
                    <a:lnTo>
                      <a:pt x="138" y="234"/>
                    </a:lnTo>
                    <a:lnTo>
                      <a:pt x="132" y="222"/>
                    </a:lnTo>
                    <a:lnTo>
                      <a:pt x="132" y="210"/>
                    </a:lnTo>
                    <a:lnTo>
                      <a:pt x="138" y="204"/>
                    </a:lnTo>
                    <a:lnTo>
                      <a:pt x="144" y="192"/>
                    </a:lnTo>
                    <a:lnTo>
                      <a:pt x="150" y="186"/>
                    </a:lnTo>
                    <a:lnTo>
                      <a:pt x="132" y="168"/>
                    </a:lnTo>
                    <a:lnTo>
                      <a:pt x="144" y="156"/>
                    </a:lnTo>
                    <a:lnTo>
                      <a:pt x="150" y="144"/>
                    </a:lnTo>
                    <a:lnTo>
                      <a:pt x="150" y="138"/>
                    </a:lnTo>
                    <a:lnTo>
                      <a:pt x="144" y="126"/>
                    </a:lnTo>
                    <a:lnTo>
                      <a:pt x="120" y="114"/>
                    </a:lnTo>
                    <a:lnTo>
                      <a:pt x="114" y="114"/>
                    </a:lnTo>
                    <a:lnTo>
                      <a:pt x="102" y="108"/>
                    </a:lnTo>
                    <a:lnTo>
                      <a:pt x="90" y="30"/>
                    </a:lnTo>
                    <a:lnTo>
                      <a:pt x="66" y="30"/>
                    </a:lnTo>
                    <a:lnTo>
                      <a:pt x="48" y="0"/>
                    </a:lnTo>
                    <a:lnTo>
                      <a:pt x="36" y="6"/>
                    </a:lnTo>
                    <a:lnTo>
                      <a:pt x="42" y="18"/>
                    </a:lnTo>
                    <a:lnTo>
                      <a:pt x="42" y="36"/>
                    </a:lnTo>
                    <a:lnTo>
                      <a:pt x="36" y="42"/>
                    </a:lnTo>
                    <a:lnTo>
                      <a:pt x="0" y="66"/>
                    </a:lnTo>
                    <a:lnTo>
                      <a:pt x="0" y="108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36" y="228"/>
                    </a:lnTo>
                    <a:lnTo>
                      <a:pt x="36" y="282"/>
                    </a:lnTo>
                    <a:lnTo>
                      <a:pt x="48" y="318"/>
                    </a:lnTo>
                    <a:lnTo>
                      <a:pt x="48" y="360"/>
                    </a:lnTo>
                    <a:lnTo>
                      <a:pt x="54" y="384"/>
                    </a:lnTo>
                    <a:lnTo>
                      <a:pt x="54" y="432"/>
                    </a:lnTo>
                    <a:lnTo>
                      <a:pt x="30" y="444"/>
                    </a:lnTo>
                    <a:lnTo>
                      <a:pt x="36" y="474"/>
                    </a:lnTo>
                    <a:lnTo>
                      <a:pt x="54" y="486"/>
                    </a:lnTo>
                    <a:lnTo>
                      <a:pt x="48" y="582"/>
                    </a:lnTo>
                    <a:lnTo>
                      <a:pt x="72" y="624"/>
                    </a:lnTo>
                    <a:lnTo>
                      <a:pt x="54" y="642"/>
                    </a:lnTo>
                    <a:lnTo>
                      <a:pt x="60" y="702"/>
                    </a:lnTo>
                    <a:lnTo>
                      <a:pt x="66" y="708"/>
                    </a:lnTo>
                    <a:lnTo>
                      <a:pt x="78" y="732"/>
                    </a:lnTo>
                    <a:lnTo>
                      <a:pt x="78" y="744"/>
                    </a:lnTo>
                    <a:lnTo>
                      <a:pt x="72" y="756"/>
                    </a:lnTo>
                    <a:lnTo>
                      <a:pt x="66" y="762"/>
                    </a:lnTo>
                    <a:lnTo>
                      <a:pt x="60" y="762"/>
                    </a:lnTo>
                    <a:lnTo>
                      <a:pt x="60" y="792"/>
                    </a:lnTo>
                    <a:lnTo>
                      <a:pt x="72" y="810"/>
                    </a:lnTo>
                    <a:lnTo>
                      <a:pt x="60" y="822"/>
                    </a:lnTo>
                    <a:lnTo>
                      <a:pt x="48" y="846"/>
                    </a:lnTo>
                    <a:lnTo>
                      <a:pt x="48" y="852"/>
                    </a:lnTo>
                    <a:lnTo>
                      <a:pt x="60" y="852"/>
                    </a:lnTo>
                    <a:lnTo>
                      <a:pt x="60" y="864"/>
                    </a:lnTo>
                    <a:lnTo>
                      <a:pt x="66" y="870"/>
                    </a:lnTo>
                    <a:lnTo>
                      <a:pt x="66" y="888"/>
                    </a:lnTo>
                    <a:lnTo>
                      <a:pt x="54" y="900"/>
                    </a:lnTo>
                    <a:lnTo>
                      <a:pt x="54" y="906"/>
                    </a:lnTo>
                    <a:lnTo>
                      <a:pt x="48" y="912"/>
                    </a:lnTo>
                    <a:lnTo>
                      <a:pt x="48" y="936"/>
                    </a:lnTo>
                    <a:lnTo>
                      <a:pt x="54" y="948"/>
                    </a:lnTo>
                    <a:lnTo>
                      <a:pt x="60" y="954"/>
                    </a:lnTo>
                    <a:lnTo>
                      <a:pt x="66" y="954"/>
                    </a:lnTo>
                    <a:lnTo>
                      <a:pt x="78" y="966"/>
                    </a:lnTo>
                    <a:lnTo>
                      <a:pt x="78" y="1020"/>
                    </a:lnTo>
                    <a:lnTo>
                      <a:pt x="60" y="1020"/>
                    </a:lnTo>
                    <a:lnTo>
                      <a:pt x="60" y="1044"/>
                    </a:lnTo>
                    <a:lnTo>
                      <a:pt x="66" y="1056"/>
                    </a:lnTo>
                    <a:lnTo>
                      <a:pt x="90" y="1128"/>
                    </a:lnTo>
                    <a:lnTo>
                      <a:pt x="96" y="1140"/>
                    </a:lnTo>
                    <a:lnTo>
                      <a:pt x="102" y="1146"/>
                    </a:lnTo>
                    <a:lnTo>
                      <a:pt x="102" y="1164"/>
                    </a:lnTo>
                    <a:lnTo>
                      <a:pt x="108" y="1170"/>
                    </a:lnTo>
                    <a:lnTo>
                      <a:pt x="114" y="1182"/>
                    </a:lnTo>
                    <a:lnTo>
                      <a:pt x="120" y="1188"/>
                    </a:lnTo>
                    <a:lnTo>
                      <a:pt x="120" y="1236"/>
                    </a:lnTo>
                    <a:lnTo>
                      <a:pt x="114" y="1266"/>
                    </a:lnTo>
                    <a:lnTo>
                      <a:pt x="138" y="1290"/>
                    </a:lnTo>
                    <a:lnTo>
                      <a:pt x="138" y="1296"/>
                    </a:lnTo>
                    <a:lnTo>
                      <a:pt x="132" y="1302"/>
                    </a:lnTo>
                    <a:lnTo>
                      <a:pt x="126" y="1314"/>
                    </a:lnTo>
                    <a:lnTo>
                      <a:pt x="126" y="1326"/>
                    </a:lnTo>
                    <a:lnTo>
                      <a:pt x="120" y="1338"/>
                    </a:lnTo>
                    <a:lnTo>
                      <a:pt x="120" y="1416"/>
                    </a:lnTo>
                    <a:lnTo>
                      <a:pt x="102" y="1452"/>
                    </a:lnTo>
                    <a:lnTo>
                      <a:pt x="114" y="1464"/>
                    </a:lnTo>
                    <a:lnTo>
                      <a:pt x="114" y="1470"/>
                    </a:lnTo>
                    <a:lnTo>
                      <a:pt x="108" y="1476"/>
                    </a:lnTo>
                    <a:lnTo>
                      <a:pt x="108" y="1536"/>
                    </a:lnTo>
                    <a:lnTo>
                      <a:pt x="102" y="1554"/>
                    </a:lnTo>
                    <a:lnTo>
                      <a:pt x="102" y="1578"/>
                    </a:lnTo>
                    <a:lnTo>
                      <a:pt x="84" y="1584"/>
                    </a:lnTo>
                    <a:lnTo>
                      <a:pt x="84" y="1608"/>
                    </a:lnTo>
                    <a:lnTo>
                      <a:pt x="108" y="1650"/>
                    </a:lnTo>
                    <a:lnTo>
                      <a:pt x="108" y="1692"/>
                    </a:lnTo>
                    <a:lnTo>
                      <a:pt x="114" y="1704"/>
                    </a:lnTo>
                    <a:lnTo>
                      <a:pt x="144" y="1734"/>
                    </a:lnTo>
                    <a:lnTo>
                      <a:pt x="156" y="1758"/>
                    </a:lnTo>
                    <a:lnTo>
                      <a:pt x="156" y="1800"/>
                    </a:lnTo>
                    <a:lnTo>
                      <a:pt x="150" y="1812"/>
                    </a:lnTo>
                    <a:lnTo>
                      <a:pt x="150" y="1824"/>
                    </a:lnTo>
                    <a:lnTo>
                      <a:pt x="162" y="1836"/>
                    </a:lnTo>
                    <a:lnTo>
                      <a:pt x="162" y="1896"/>
                    </a:lnTo>
                    <a:lnTo>
                      <a:pt x="168" y="1908"/>
                    </a:lnTo>
                    <a:lnTo>
                      <a:pt x="174" y="1914"/>
                    </a:lnTo>
                    <a:lnTo>
                      <a:pt x="186" y="1920"/>
                    </a:lnTo>
                    <a:lnTo>
                      <a:pt x="192" y="1926"/>
                    </a:lnTo>
                    <a:lnTo>
                      <a:pt x="198" y="1926"/>
                    </a:lnTo>
                    <a:lnTo>
                      <a:pt x="192" y="1944"/>
                    </a:lnTo>
                    <a:lnTo>
                      <a:pt x="234" y="1944"/>
                    </a:lnTo>
                    <a:lnTo>
                      <a:pt x="234" y="1914"/>
                    </a:lnTo>
                    <a:lnTo>
                      <a:pt x="246" y="1926"/>
                    </a:lnTo>
                    <a:lnTo>
                      <a:pt x="258" y="1932"/>
                    </a:lnTo>
                    <a:lnTo>
                      <a:pt x="270" y="1932"/>
                    </a:lnTo>
                    <a:lnTo>
                      <a:pt x="276" y="1926"/>
                    </a:lnTo>
                    <a:lnTo>
                      <a:pt x="276" y="1914"/>
                    </a:lnTo>
                    <a:lnTo>
                      <a:pt x="288" y="1932"/>
                    </a:lnTo>
                    <a:lnTo>
                      <a:pt x="282" y="1938"/>
                    </a:lnTo>
                    <a:lnTo>
                      <a:pt x="270" y="1944"/>
                    </a:lnTo>
                    <a:lnTo>
                      <a:pt x="264" y="1956"/>
                    </a:lnTo>
                    <a:lnTo>
                      <a:pt x="258" y="1962"/>
                    </a:lnTo>
                    <a:lnTo>
                      <a:pt x="258" y="1968"/>
                    </a:lnTo>
                    <a:lnTo>
                      <a:pt x="288" y="1968"/>
                    </a:lnTo>
                    <a:lnTo>
                      <a:pt x="294" y="1974"/>
                    </a:lnTo>
                    <a:lnTo>
                      <a:pt x="294" y="1992"/>
                    </a:lnTo>
                    <a:lnTo>
                      <a:pt x="270" y="1986"/>
                    </a:lnTo>
                    <a:lnTo>
                      <a:pt x="288" y="2010"/>
                    </a:lnTo>
                    <a:lnTo>
                      <a:pt x="276" y="2022"/>
                    </a:lnTo>
                    <a:lnTo>
                      <a:pt x="294" y="2046"/>
                    </a:lnTo>
                    <a:lnTo>
                      <a:pt x="276" y="2064"/>
                    </a:lnTo>
                    <a:lnTo>
                      <a:pt x="270" y="2076"/>
                    </a:lnTo>
                    <a:lnTo>
                      <a:pt x="270" y="2082"/>
                    </a:lnTo>
                    <a:lnTo>
                      <a:pt x="276" y="2088"/>
                    </a:lnTo>
                    <a:lnTo>
                      <a:pt x="282" y="2088"/>
                    </a:lnTo>
                    <a:lnTo>
                      <a:pt x="306" y="2100"/>
                    </a:lnTo>
                    <a:lnTo>
                      <a:pt x="318" y="2100"/>
                    </a:lnTo>
                    <a:lnTo>
                      <a:pt x="300" y="2118"/>
                    </a:lnTo>
                    <a:lnTo>
                      <a:pt x="300" y="2130"/>
                    </a:lnTo>
                    <a:lnTo>
                      <a:pt x="312" y="2136"/>
                    </a:lnTo>
                    <a:lnTo>
                      <a:pt x="318" y="2142"/>
                    </a:lnTo>
                    <a:lnTo>
                      <a:pt x="330" y="2148"/>
                    </a:lnTo>
                    <a:lnTo>
                      <a:pt x="354" y="2148"/>
                    </a:lnTo>
                    <a:lnTo>
                      <a:pt x="360" y="2184"/>
                    </a:lnTo>
                    <a:lnTo>
                      <a:pt x="354" y="2184"/>
                    </a:lnTo>
                    <a:lnTo>
                      <a:pt x="324" y="2214"/>
                    </a:lnTo>
                    <a:lnTo>
                      <a:pt x="324" y="2220"/>
                    </a:lnTo>
                    <a:lnTo>
                      <a:pt x="330" y="2226"/>
                    </a:lnTo>
                    <a:lnTo>
                      <a:pt x="354" y="2226"/>
                    </a:lnTo>
                    <a:lnTo>
                      <a:pt x="366" y="2232"/>
                    </a:lnTo>
                    <a:lnTo>
                      <a:pt x="378" y="2244"/>
                    </a:lnTo>
                    <a:lnTo>
                      <a:pt x="348" y="2244"/>
                    </a:lnTo>
                    <a:lnTo>
                      <a:pt x="342" y="2238"/>
                    </a:lnTo>
                    <a:lnTo>
                      <a:pt x="330" y="2238"/>
                    </a:lnTo>
                    <a:lnTo>
                      <a:pt x="324" y="2244"/>
                    </a:lnTo>
                    <a:lnTo>
                      <a:pt x="324" y="2250"/>
                    </a:lnTo>
                    <a:lnTo>
                      <a:pt x="354" y="2256"/>
                    </a:lnTo>
                    <a:lnTo>
                      <a:pt x="330" y="2268"/>
                    </a:lnTo>
                    <a:lnTo>
                      <a:pt x="336" y="2292"/>
                    </a:lnTo>
                    <a:lnTo>
                      <a:pt x="348" y="2292"/>
                    </a:lnTo>
                    <a:lnTo>
                      <a:pt x="348" y="2316"/>
                    </a:lnTo>
                    <a:lnTo>
                      <a:pt x="336" y="2328"/>
                    </a:lnTo>
                    <a:lnTo>
                      <a:pt x="336" y="2322"/>
                    </a:lnTo>
                    <a:lnTo>
                      <a:pt x="330" y="2316"/>
                    </a:lnTo>
                    <a:lnTo>
                      <a:pt x="324" y="2304"/>
                    </a:lnTo>
                    <a:lnTo>
                      <a:pt x="324" y="2298"/>
                    </a:lnTo>
                    <a:lnTo>
                      <a:pt x="288" y="2298"/>
                    </a:lnTo>
                    <a:lnTo>
                      <a:pt x="306" y="2292"/>
                    </a:lnTo>
                    <a:lnTo>
                      <a:pt x="282" y="2268"/>
                    </a:lnTo>
                    <a:lnTo>
                      <a:pt x="276" y="2268"/>
                    </a:lnTo>
                    <a:lnTo>
                      <a:pt x="276" y="2280"/>
                    </a:lnTo>
                    <a:lnTo>
                      <a:pt x="270" y="2268"/>
                    </a:lnTo>
                    <a:lnTo>
                      <a:pt x="228" y="2280"/>
                    </a:lnTo>
                    <a:lnTo>
                      <a:pt x="264" y="2286"/>
                    </a:lnTo>
                    <a:lnTo>
                      <a:pt x="258" y="2292"/>
                    </a:lnTo>
                    <a:lnTo>
                      <a:pt x="252" y="2304"/>
                    </a:lnTo>
                    <a:lnTo>
                      <a:pt x="246" y="2310"/>
                    </a:lnTo>
                    <a:lnTo>
                      <a:pt x="234" y="2316"/>
                    </a:lnTo>
                    <a:lnTo>
                      <a:pt x="228" y="2328"/>
                    </a:lnTo>
                    <a:lnTo>
                      <a:pt x="222" y="2334"/>
                    </a:lnTo>
                    <a:lnTo>
                      <a:pt x="222" y="2340"/>
                    </a:lnTo>
                    <a:lnTo>
                      <a:pt x="228" y="2346"/>
                    </a:lnTo>
                    <a:lnTo>
                      <a:pt x="240" y="2352"/>
                    </a:lnTo>
                    <a:lnTo>
                      <a:pt x="252" y="2352"/>
                    </a:lnTo>
                    <a:lnTo>
                      <a:pt x="252" y="2346"/>
                    </a:lnTo>
                    <a:lnTo>
                      <a:pt x="240" y="2334"/>
                    </a:lnTo>
                    <a:lnTo>
                      <a:pt x="264" y="2328"/>
                    </a:lnTo>
                    <a:lnTo>
                      <a:pt x="282" y="2346"/>
                    </a:lnTo>
                    <a:lnTo>
                      <a:pt x="324" y="2346"/>
                    </a:lnTo>
                    <a:lnTo>
                      <a:pt x="336" y="2352"/>
                    </a:lnTo>
                    <a:lnTo>
                      <a:pt x="342" y="2364"/>
                    </a:lnTo>
                    <a:lnTo>
                      <a:pt x="354" y="2370"/>
                    </a:lnTo>
                    <a:lnTo>
                      <a:pt x="354" y="2376"/>
                    </a:lnTo>
                    <a:lnTo>
                      <a:pt x="336" y="2394"/>
                    </a:lnTo>
                    <a:lnTo>
                      <a:pt x="342" y="2406"/>
                    </a:lnTo>
                    <a:lnTo>
                      <a:pt x="360" y="2406"/>
                    </a:lnTo>
                    <a:lnTo>
                      <a:pt x="360" y="2418"/>
                    </a:lnTo>
                    <a:lnTo>
                      <a:pt x="378" y="2424"/>
                    </a:lnTo>
                    <a:lnTo>
                      <a:pt x="384" y="2406"/>
                    </a:lnTo>
                    <a:lnTo>
                      <a:pt x="402" y="2424"/>
                    </a:lnTo>
                    <a:lnTo>
                      <a:pt x="408" y="2424"/>
                    </a:lnTo>
                    <a:lnTo>
                      <a:pt x="420" y="2430"/>
                    </a:lnTo>
                    <a:lnTo>
                      <a:pt x="426" y="2436"/>
                    </a:lnTo>
                    <a:lnTo>
                      <a:pt x="426" y="2448"/>
                    </a:lnTo>
                    <a:lnTo>
                      <a:pt x="414" y="2460"/>
                    </a:lnTo>
                    <a:lnTo>
                      <a:pt x="408" y="2454"/>
                    </a:lnTo>
                    <a:lnTo>
                      <a:pt x="396" y="2454"/>
                    </a:lnTo>
                    <a:lnTo>
                      <a:pt x="384" y="2448"/>
                    </a:lnTo>
                    <a:lnTo>
                      <a:pt x="378" y="2442"/>
                    </a:lnTo>
                    <a:lnTo>
                      <a:pt x="366" y="2442"/>
                    </a:lnTo>
                    <a:lnTo>
                      <a:pt x="366" y="2454"/>
                    </a:lnTo>
                    <a:lnTo>
                      <a:pt x="372" y="2460"/>
                    </a:lnTo>
                    <a:lnTo>
                      <a:pt x="378" y="2460"/>
                    </a:lnTo>
                    <a:lnTo>
                      <a:pt x="390" y="2472"/>
                    </a:lnTo>
                    <a:lnTo>
                      <a:pt x="402" y="2496"/>
                    </a:lnTo>
                    <a:lnTo>
                      <a:pt x="402" y="2508"/>
                    </a:lnTo>
                    <a:lnTo>
                      <a:pt x="384" y="2508"/>
                    </a:lnTo>
                    <a:lnTo>
                      <a:pt x="396" y="2526"/>
                    </a:lnTo>
                    <a:lnTo>
                      <a:pt x="414" y="2562"/>
                    </a:lnTo>
                    <a:lnTo>
                      <a:pt x="426" y="2520"/>
                    </a:lnTo>
                    <a:lnTo>
                      <a:pt x="426" y="2550"/>
                    </a:lnTo>
                    <a:lnTo>
                      <a:pt x="444" y="2574"/>
                    </a:lnTo>
                    <a:lnTo>
                      <a:pt x="420" y="2574"/>
                    </a:lnTo>
                    <a:lnTo>
                      <a:pt x="426" y="2592"/>
                    </a:lnTo>
                    <a:lnTo>
                      <a:pt x="450" y="2592"/>
                    </a:lnTo>
                    <a:lnTo>
                      <a:pt x="432" y="2604"/>
                    </a:lnTo>
                    <a:lnTo>
                      <a:pt x="462" y="2616"/>
                    </a:lnTo>
                    <a:lnTo>
                      <a:pt x="444" y="2628"/>
                    </a:lnTo>
                    <a:lnTo>
                      <a:pt x="474" y="2640"/>
                    </a:lnTo>
                    <a:lnTo>
                      <a:pt x="462" y="2652"/>
                    </a:lnTo>
                    <a:lnTo>
                      <a:pt x="480" y="2658"/>
                    </a:lnTo>
                    <a:lnTo>
                      <a:pt x="480" y="2652"/>
                    </a:lnTo>
                    <a:lnTo>
                      <a:pt x="486" y="2640"/>
                    </a:lnTo>
                    <a:lnTo>
                      <a:pt x="486" y="2634"/>
                    </a:lnTo>
                    <a:lnTo>
                      <a:pt x="492" y="2634"/>
                    </a:lnTo>
                    <a:lnTo>
                      <a:pt x="498" y="2640"/>
                    </a:lnTo>
                    <a:lnTo>
                      <a:pt x="504" y="2652"/>
                    </a:lnTo>
                    <a:lnTo>
                      <a:pt x="498" y="2658"/>
                    </a:lnTo>
                    <a:lnTo>
                      <a:pt x="498" y="2664"/>
                    </a:lnTo>
                    <a:lnTo>
                      <a:pt x="492" y="2664"/>
                    </a:lnTo>
                    <a:lnTo>
                      <a:pt x="480" y="2676"/>
                    </a:lnTo>
                    <a:lnTo>
                      <a:pt x="480" y="2682"/>
                    </a:lnTo>
                    <a:lnTo>
                      <a:pt x="486" y="2688"/>
                    </a:lnTo>
                    <a:lnTo>
                      <a:pt x="516" y="2688"/>
                    </a:lnTo>
                    <a:lnTo>
                      <a:pt x="516" y="2700"/>
                    </a:lnTo>
                    <a:lnTo>
                      <a:pt x="540" y="2724"/>
                    </a:lnTo>
                    <a:lnTo>
                      <a:pt x="552" y="2730"/>
                    </a:lnTo>
                    <a:lnTo>
                      <a:pt x="558" y="2736"/>
                    </a:lnTo>
                    <a:lnTo>
                      <a:pt x="558" y="2700"/>
                    </a:lnTo>
                    <a:lnTo>
                      <a:pt x="564" y="2700"/>
                    </a:lnTo>
                    <a:lnTo>
                      <a:pt x="570" y="2706"/>
                    </a:lnTo>
                    <a:lnTo>
                      <a:pt x="582" y="2712"/>
                    </a:lnTo>
                    <a:lnTo>
                      <a:pt x="600" y="2718"/>
                    </a:lnTo>
                    <a:lnTo>
                      <a:pt x="624" y="2742"/>
                    </a:lnTo>
                    <a:lnTo>
                      <a:pt x="618" y="2748"/>
                    </a:lnTo>
                    <a:lnTo>
                      <a:pt x="618" y="2754"/>
                    </a:lnTo>
                    <a:lnTo>
                      <a:pt x="612" y="2760"/>
                    </a:lnTo>
                    <a:lnTo>
                      <a:pt x="630" y="2766"/>
                    </a:lnTo>
                    <a:lnTo>
                      <a:pt x="630" y="2790"/>
                    </a:lnTo>
                    <a:lnTo>
                      <a:pt x="684" y="2790"/>
                    </a:lnTo>
                    <a:lnTo>
                      <a:pt x="696" y="2802"/>
                    </a:lnTo>
                    <a:lnTo>
                      <a:pt x="666" y="2802"/>
                    </a:lnTo>
                    <a:lnTo>
                      <a:pt x="654" y="2814"/>
                    </a:lnTo>
                    <a:lnTo>
                      <a:pt x="630" y="2814"/>
                    </a:lnTo>
                    <a:lnTo>
                      <a:pt x="618" y="2832"/>
                    </a:lnTo>
                    <a:lnTo>
                      <a:pt x="648" y="2832"/>
                    </a:lnTo>
                    <a:lnTo>
                      <a:pt x="636" y="2850"/>
                    </a:lnTo>
                    <a:lnTo>
                      <a:pt x="666" y="2844"/>
                    </a:lnTo>
                    <a:lnTo>
                      <a:pt x="666" y="2826"/>
                    </a:lnTo>
                    <a:lnTo>
                      <a:pt x="690" y="2838"/>
                    </a:lnTo>
                    <a:lnTo>
                      <a:pt x="696" y="2826"/>
                    </a:lnTo>
                    <a:lnTo>
                      <a:pt x="702" y="2820"/>
                    </a:lnTo>
                    <a:lnTo>
                      <a:pt x="714" y="2814"/>
                    </a:lnTo>
                    <a:lnTo>
                      <a:pt x="720" y="2808"/>
                    </a:lnTo>
                    <a:lnTo>
                      <a:pt x="732" y="2808"/>
                    </a:lnTo>
                    <a:lnTo>
                      <a:pt x="732" y="2820"/>
                    </a:lnTo>
                    <a:lnTo>
                      <a:pt x="726" y="2832"/>
                    </a:lnTo>
                    <a:lnTo>
                      <a:pt x="702" y="2856"/>
                    </a:lnTo>
                    <a:lnTo>
                      <a:pt x="696" y="2850"/>
                    </a:lnTo>
                    <a:lnTo>
                      <a:pt x="678" y="2850"/>
                    </a:lnTo>
                    <a:lnTo>
                      <a:pt x="678" y="2868"/>
                    </a:lnTo>
                    <a:lnTo>
                      <a:pt x="642" y="2868"/>
                    </a:lnTo>
                    <a:lnTo>
                      <a:pt x="630" y="2880"/>
                    </a:lnTo>
                    <a:lnTo>
                      <a:pt x="642" y="2886"/>
                    </a:lnTo>
                    <a:lnTo>
                      <a:pt x="648" y="2916"/>
                    </a:lnTo>
                    <a:lnTo>
                      <a:pt x="678" y="2898"/>
                    </a:lnTo>
                    <a:lnTo>
                      <a:pt x="684" y="2910"/>
                    </a:lnTo>
                    <a:lnTo>
                      <a:pt x="684" y="2916"/>
                    </a:lnTo>
                    <a:lnTo>
                      <a:pt x="690" y="2916"/>
                    </a:lnTo>
                    <a:lnTo>
                      <a:pt x="696" y="2910"/>
                    </a:lnTo>
                    <a:lnTo>
                      <a:pt x="702" y="2898"/>
                    </a:lnTo>
                    <a:lnTo>
                      <a:pt x="702" y="2892"/>
                    </a:lnTo>
                    <a:lnTo>
                      <a:pt x="708" y="2880"/>
                    </a:lnTo>
                    <a:lnTo>
                      <a:pt x="714" y="287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61" name="Brazil">
                <a:extLst>
                  <a:ext uri="{FF2B5EF4-FFF2-40B4-BE49-F238E27FC236}">
                    <a16:creationId xmlns:a16="http://schemas.microsoft.com/office/drawing/2014/main" id="{30243D83-1B0A-475D-84FF-483B252A4A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09" y="2201"/>
                <a:ext cx="712" cy="805"/>
              </a:xfrm>
              <a:custGeom>
                <a:avLst/>
                <a:gdLst>
                  <a:gd name="T0" fmla="*/ 2147483647 w 2784"/>
                  <a:gd name="T1" fmla="*/ 2147483647 h 3150"/>
                  <a:gd name="T2" fmla="*/ 2147483647 w 2784"/>
                  <a:gd name="T3" fmla="*/ 2147483647 h 3150"/>
                  <a:gd name="T4" fmla="*/ 2147483647 w 2784"/>
                  <a:gd name="T5" fmla="*/ 2147483647 h 3150"/>
                  <a:gd name="T6" fmla="*/ 2147483647 w 2784"/>
                  <a:gd name="T7" fmla="*/ 2147483647 h 3150"/>
                  <a:gd name="T8" fmla="*/ 2147483647 w 2784"/>
                  <a:gd name="T9" fmla="*/ 2147483647 h 3150"/>
                  <a:gd name="T10" fmla="*/ 2147483647 w 2784"/>
                  <a:gd name="T11" fmla="*/ 2147483647 h 3150"/>
                  <a:gd name="T12" fmla="*/ 2147483647 w 2784"/>
                  <a:gd name="T13" fmla="*/ 2147483647 h 3150"/>
                  <a:gd name="T14" fmla="*/ 2147483647 w 2784"/>
                  <a:gd name="T15" fmla="*/ 2147483647 h 3150"/>
                  <a:gd name="T16" fmla="*/ 2147483647 w 2784"/>
                  <a:gd name="T17" fmla="*/ 2147483647 h 3150"/>
                  <a:gd name="T18" fmla="*/ 2147483647 w 2784"/>
                  <a:gd name="T19" fmla="*/ 2147483647 h 3150"/>
                  <a:gd name="T20" fmla="*/ 2147483647 w 2784"/>
                  <a:gd name="T21" fmla="*/ 2147483647 h 3150"/>
                  <a:gd name="T22" fmla="*/ 2147483647 w 2784"/>
                  <a:gd name="T23" fmla="*/ 2147483647 h 3150"/>
                  <a:gd name="T24" fmla="*/ 2147483647 w 2784"/>
                  <a:gd name="T25" fmla="*/ 2147483647 h 3150"/>
                  <a:gd name="T26" fmla="*/ 2147483647 w 2784"/>
                  <a:gd name="T27" fmla="*/ 2147483647 h 3150"/>
                  <a:gd name="T28" fmla="*/ 2147483647 w 2784"/>
                  <a:gd name="T29" fmla="*/ 2147483647 h 3150"/>
                  <a:gd name="T30" fmla="*/ 2147483647 w 2784"/>
                  <a:gd name="T31" fmla="*/ 2147483647 h 3150"/>
                  <a:gd name="T32" fmla="*/ 2147483647 w 2784"/>
                  <a:gd name="T33" fmla="*/ 2147483647 h 3150"/>
                  <a:gd name="T34" fmla="*/ 2147483647 w 2784"/>
                  <a:gd name="T35" fmla="*/ 2147483647 h 3150"/>
                  <a:gd name="T36" fmla="*/ 2147483647 w 2784"/>
                  <a:gd name="T37" fmla="*/ 2147483647 h 3150"/>
                  <a:gd name="T38" fmla="*/ 2147483647 w 2784"/>
                  <a:gd name="T39" fmla="*/ 2147483647 h 3150"/>
                  <a:gd name="T40" fmla="*/ 2147483647 w 2784"/>
                  <a:gd name="T41" fmla="*/ 2147483647 h 3150"/>
                  <a:gd name="T42" fmla="*/ 2147483647 w 2784"/>
                  <a:gd name="T43" fmla="*/ 2147483647 h 3150"/>
                  <a:gd name="T44" fmla="*/ 2147483647 w 2784"/>
                  <a:gd name="T45" fmla="*/ 2147483647 h 3150"/>
                  <a:gd name="T46" fmla="*/ 2147483647 w 2784"/>
                  <a:gd name="T47" fmla="*/ 2147483647 h 3150"/>
                  <a:gd name="T48" fmla="*/ 2147483647 w 2784"/>
                  <a:gd name="T49" fmla="*/ 2147483647 h 3150"/>
                  <a:gd name="T50" fmla="*/ 2147483647 w 2784"/>
                  <a:gd name="T51" fmla="*/ 2147483647 h 3150"/>
                  <a:gd name="T52" fmla="*/ 2147483647 w 2784"/>
                  <a:gd name="T53" fmla="*/ 2147483647 h 3150"/>
                  <a:gd name="T54" fmla="*/ 2147483647 w 2784"/>
                  <a:gd name="T55" fmla="*/ 2147483647 h 3150"/>
                  <a:gd name="T56" fmla="*/ 2147483647 w 2784"/>
                  <a:gd name="T57" fmla="*/ 2147483647 h 3150"/>
                  <a:gd name="T58" fmla="*/ 2147483647 w 2784"/>
                  <a:gd name="T59" fmla="*/ 2147483647 h 3150"/>
                  <a:gd name="T60" fmla="*/ 2147483647 w 2784"/>
                  <a:gd name="T61" fmla="*/ 2147483647 h 3150"/>
                  <a:gd name="T62" fmla="*/ 2147483647 w 2784"/>
                  <a:gd name="T63" fmla="*/ 2147483647 h 3150"/>
                  <a:gd name="T64" fmla="*/ 2147483647 w 2784"/>
                  <a:gd name="T65" fmla="*/ 2147483647 h 3150"/>
                  <a:gd name="T66" fmla="*/ 2147483647 w 2784"/>
                  <a:gd name="T67" fmla="*/ 2147483647 h 3150"/>
                  <a:gd name="T68" fmla="*/ 2147483647 w 2784"/>
                  <a:gd name="T69" fmla="*/ 2147483647 h 3150"/>
                  <a:gd name="T70" fmla="*/ 2147483647 w 2784"/>
                  <a:gd name="T71" fmla="*/ 2147483647 h 3150"/>
                  <a:gd name="T72" fmla="*/ 2147483647 w 2784"/>
                  <a:gd name="T73" fmla="*/ 2147483647 h 3150"/>
                  <a:gd name="T74" fmla="*/ 2147483647 w 2784"/>
                  <a:gd name="T75" fmla="*/ 2147483647 h 3150"/>
                  <a:gd name="T76" fmla="*/ 2147483647 w 2784"/>
                  <a:gd name="T77" fmla="*/ 2147483647 h 3150"/>
                  <a:gd name="T78" fmla="*/ 2147483647 w 2784"/>
                  <a:gd name="T79" fmla="*/ 2147483647 h 3150"/>
                  <a:gd name="T80" fmla="*/ 2147483647 w 2784"/>
                  <a:gd name="T81" fmla="*/ 2147483647 h 3150"/>
                  <a:gd name="T82" fmla="*/ 2147483647 w 2784"/>
                  <a:gd name="T83" fmla="*/ 2147483647 h 3150"/>
                  <a:gd name="T84" fmla="*/ 2147483647 w 2784"/>
                  <a:gd name="T85" fmla="*/ 2147483647 h 3150"/>
                  <a:gd name="T86" fmla="*/ 2147483647 w 2784"/>
                  <a:gd name="T87" fmla="*/ 2147483647 h 3150"/>
                  <a:gd name="T88" fmla="*/ 2147483647 w 2784"/>
                  <a:gd name="T89" fmla="*/ 2147483647 h 3150"/>
                  <a:gd name="T90" fmla="*/ 2147483647 w 2784"/>
                  <a:gd name="T91" fmla="*/ 2147483647 h 3150"/>
                  <a:gd name="T92" fmla="*/ 2147483647 w 2784"/>
                  <a:gd name="T93" fmla="*/ 2147483647 h 3150"/>
                  <a:gd name="T94" fmla="*/ 2147483647 w 2784"/>
                  <a:gd name="T95" fmla="*/ 2147483647 h 3150"/>
                  <a:gd name="T96" fmla="*/ 2147483647 w 2784"/>
                  <a:gd name="T97" fmla="*/ 2147483647 h 3150"/>
                  <a:gd name="T98" fmla="*/ 2147483647 w 2784"/>
                  <a:gd name="T99" fmla="*/ 2147483647 h 3150"/>
                  <a:gd name="T100" fmla="*/ 2147483647 w 2784"/>
                  <a:gd name="T101" fmla="*/ 2147483647 h 3150"/>
                  <a:gd name="T102" fmla="*/ 2147483647 w 2784"/>
                  <a:gd name="T103" fmla="*/ 2147483647 h 3150"/>
                  <a:gd name="T104" fmla="*/ 2147483647 w 2784"/>
                  <a:gd name="T105" fmla="*/ 2147483647 h 3150"/>
                  <a:gd name="T106" fmla="*/ 2147483647 w 2784"/>
                  <a:gd name="T107" fmla="*/ 2147483647 h 3150"/>
                  <a:gd name="T108" fmla="*/ 2147483647 w 2784"/>
                  <a:gd name="T109" fmla="*/ 2147483647 h 3150"/>
                  <a:gd name="T110" fmla="*/ 2147483647 w 2784"/>
                  <a:gd name="T111" fmla="*/ 2147483647 h 3150"/>
                  <a:gd name="T112" fmla="*/ 2147483647 w 2784"/>
                  <a:gd name="T113" fmla="*/ 2147483647 h 3150"/>
                  <a:gd name="T114" fmla="*/ 2147483647 w 2784"/>
                  <a:gd name="T115" fmla="*/ 2147483647 h 3150"/>
                  <a:gd name="T116" fmla="*/ 2147483647 w 2784"/>
                  <a:gd name="T117" fmla="*/ 2147483647 h 3150"/>
                  <a:gd name="T118" fmla="*/ 2147483647 w 2784"/>
                  <a:gd name="T119" fmla="*/ 2147483647 h 31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84"/>
                  <a:gd name="T181" fmla="*/ 0 h 3150"/>
                  <a:gd name="T182" fmla="*/ 2784 w 2784"/>
                  <a:gd name="T183" fmla="*/ 3150 h 315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84" h="3150">
                    <a:moveTo>
                      <a:pt x="1716" y="450"/>
                    </a:moveTo>
                    <a:lnTo>
                      <a:pt x="1710" y="450"/>
                    </a:lnTo>
                    <a:lnTo>
                      <a:pt x="1698" y="444"/>
                    </a:lnTo>
                    <a:lnTo>
                      <a:pt x="1680" y="444"/>
                    </a:lnTo>
                    <a:lnTo>
                      <a:pt x="1662" y="438"/>
                    </a:lnTo>
                    <a:lnTo>
                      <a:pt x="1650" y="438"/>
                    </a:lnTo>
                    <a:lnTo>
                      <a:pt x="1644" y="444"/>
                    </a:lnTo>
                    <a:lnTo>
                      <a:pt x="1644" y="450"/>
                    </a:lnTo>
                    <a:lnTo>
                      <a:pt x="1650" y="462"/>
                    </a:lnTo>
                    <a:lnTo>
                      <a:pt x="1650" y="468"/>
                    </a:lnTo>
                    <a:lnTo>
                      <a:pt x="1656" y="480"/>
                    </a:lnTo>
                    <a:lnTo>
                      <a:pt x="1638" y="480"/>
                    </a:lnTo>
                    <a:lnTo>
                      <a:pt x="1638" y="504"/>
                    </a:lnTo>
                    <a:lnTo>
                      <a:pt x="1656" y="516"/>
                    </a:lnTo>
                    <a:lnTo>
                      <a:pt x="1644" y="528"/>
                    </a:lnTo>
                    <a:lnTo>
                      <a:pt x="1644" y="540"/>
                    </a:lnTo>
                    <a:lnTo>
                      <a:pt x="1656" y="564"/>
                    </a:lnTo>
                    <a:lnTo>
                      <a:pt x="1668" y="570"/>
                    </a:lnTo>
                    <a:lnTo>
                      <a:pt x="1674" y="576"/>
                    </a:lnTo>
                    <a:lnTo>
                      <a:pt x="1686" y="576"/>
                    </a:lnTo>
                    <a:lnTo>
                      <a:pt x="1698" y="570"/>
                    </a:lnTo>
                    <a:lnTo>
                      <a:pt x="1710" y="570"/>
                    </a:lnTo>
                    <a:lnTo>
                      <a:pt x="1716" y="564"/>
                    </a:lnTo>
                    <a:lnTo>
                      <a:pt x="1716" y="558"/>
                    </a:lnTo>
                    <a:lnTo>
                      <a:pt x="1728" y="558"/>
                    </a:lnTo>
                    <a:lnTo>
                      <a:pt x="1740" y="552"/>
                    </a:lnTo>
                    <a:lnTo>
                      <a:pt x="1758" y="552"/>
                    </a:lnTo>
                    <a:lnTo>
                      <a:pt x="1770" y="546"/>
                    </a:lnTo>
                    <a:lnTo>
                      <a:pt x="1776" y="534"/>
                    </a:lnTo>
                    <a:lnTo>
                      <a:pt x="1788" y="492"/>
                    </a:lnTo>
                    <a:lnTo>
                      <a:pt x="1794" y="480"/>
                    </a:lnTo>
                    <a:lnTo>
                      <a:pt x="1794" y="474"/>
                    </a:lnTo>
                    <a:lnTo>
                      <a:pt x="1800" y="462"/>
                    </a:lnTo>
                    <a:lnTo>
                      <a:pt x="1800" y="444"/>
                    </a:lnTo>
                    <a:lnTo>
                      <a:pt x="1794" y="438"/>
                    </a:lnTo>
                    <a:lnTo>
                      <a:pt x="1752" y="438"/>
                    </a:lnTo>
                    <a:lnTo>
                      <a:pt x="1740" y="444"/>
                    </a:lnTo>
                    <a:lnTo>
                      <a:pt x="1734" y="444"/>
                    </a:lnTo>
                    <a:lnTo>
                      <a:pt x="1722" y="450"/>
                    </a:lnTo>
                    <a:lnTo>
                      <a:pt x="1716" y="450"/>
                    </a:lnTo>
                    <a:close/>
                    <a:moveTo>
                      <a:pt x="1716" y="438"/>
                    </a:moveTo>
                    <a:lnTo>
                      <a:pt x="1740" y="432"/>
                    </a:lnTo>
                    <a:lnTo>
                      <a:pt x="1722" y="414"/>
                    </a:lnTo>
                    <a:lnTo>
                      <a:pt x="1698" y="438"/>
                    </a:lnTo>
                    <a:lnTo>
                      <a:pt x="1716" y="438"/>
                    </a:lnTo>
                    <a:close/>
                    <a:moveTo>
                      <a:pt x="1686" y="408"/>
                    </a:moveTo>
                    <a:lnTo>
                      <a:pt x="1662" y="408"/>
                    </a:lnTo>
                    <a:lnTo>
                      <a:pt x="1662" y="426"/>
                    </a:lnTo>
                    <a:lnTo>
                      <a:pt x="1698" y="426"/>
                    </a:lnTo>
                    <a:lnTo>
                      <a:pt x="1716" y="402"/>
                    </a:lnTo>
                    <a:lnTo>
                      <a:pt x="1698" y="384"/>
                    </a:lnTo>
                    <a:lnTo>
                      <a:pt x="1686" y="408"/>
                    </a:lnTo>
                    <a:close/>
                    <a:moveTo>
                      <a:pt x="1572" y="492"/>
                    </a:moveTo>
                    <a:lnTo>
                      <a:pt x="1572" y="510"/>
                    </a:lnTo>
                    <a:lnTo>
                      <a:pt x="1554" y="546"/>
                    </a:lnTo>
                    <a:lnTo>
                      <a:pt x="1584" y="528"/>
                    </a:lnTo>
                    <a:lnTo>
                      <a:pt x="1590" y="516"/>
                    </a:lnTo>
                    <a:lnTo>
                      <a:pt x="1596" y="510"/>
                    </a:lnTo>
                    <a:lnTo>
                      <a:pt x="1608" y="486"/>
                    </a:lnTo>
                    <a:lnTo>
                      <a:pt x="1608" y="480"/>
                    </a:lnTo>
                    <a:lnTo>
                      <a:pt x="1602" y="474"/>
                    </a:lnTo>
                    <a:lnTo>
                      <a:pt x="1596" y="474"/>
                    </a:lnTo>
                    <a:lnTo>
                      <a:pt x="1584" y="480"/>
                    </a:lnTo>
                    <a:lnTo>
                      <a:pt x="1572" y="492"/>
                    </a:lnTo>
                    <a:close/>
                    <a:moveTo>
                      <a:pt x="1632" y="426"/>
                    </a:moveTo>
                    <a:lnTo>
                      <a:pt x="1608" y="450"/>
                    </a:lnTo>
                    <a:lnTo>
                      <a:pt x="1626" y="456"/>
                    </a:lnTo>
                    <a:lnTo>
                      <a:pt x="1644" y="432"/>
                    </a:lnTo>
                    <a:lnTo>
                      <a:pt x="1632" y="426"/>
                    </a:lnTo>
                    <a:close/>
                    <a:moveTo>
                      <a:pt x="2778" y="1002"/>
                    </a:moveTo>
                    <a:lnTo>
                      <a:pt x="2778" y="984"/>
                    </a:lnTo>
                    <a:lnTo>
                      <a:pt x="2772" y="972"/>
                    </a:lnTo>
                    <a:lnTo>
                      <a:pt x="2760" y="954"/>
                    </a:lnTo>
                    <a:lnTo>
                      <a:pt x="2754" y="936"/>
                    </a:lnTo>
                    <a:lnTo>
                      <a:pt x="2754" y="870"/>
                    </a:lnTo>
                    <a:lnTo>
                      <a:pt x="2724" y="840"/>
                    </a:lnTo>
                    <a:lnTo>
                      <a:pt x="2694" y="834"/>
                    </a:lnTo>
                    <a:lnTo>
                      <a:pt x="2646" y="840"/>
                    </a:lnTo>
                    <a:lnTo>
                      <a:pt x="2628" y="822"/>
                    </a:lnTo>
                    <a:lnTo>
                      <a:pt x="2610" y="822"/>
                    </a:lnTo>
                    <a:lnTo>
                      <a:pt x="2592" y="798"/>
                    </a:lnTo>
                    <a:lnTo>
                      <a:pt x="2568" y="798"/>
                    </a:lnTo>
                    <a:lnTo>
                      <a:pt x="2538" y="768"/>
                    </a:lnTo>
                    <a:lnTo>
                      <a:pt x="2526" y="750"/>
                    </a:lnTo>
                    <a:lnTo>
                      <a:pt x="2490" y="714"/>
                    </a:lnTo>
                    <a:lnTo>
                      <a:pt x="2418" y="666"/>
                    </a:lnTo>
                    <a:lnTo>
                      <a:pt x="2394" y="660"/>
                    </a:lnTo>
                    <a:lnTo>
                      <a:pt x="2316" y="660"/>
                    </a:lnTo>
                    <a:lnTo>
                      <a:pt x="2316" y="672"/>
                    </a:lnTo>
                    <a:lnTo>
                      <a:pt x="2310" y="672"/>
                    </a:lnTo>
                    <a:lnTo>
                      <a:pt x="2298" y="660"/>
                    </a:lnTo>
                    <a:lnTo>
                      <a:pt x="2286" y="654"/>
                    </a:lnTo>
                    <a:lnTo>
                      <a:pt x="2274" y="654"/>
                    </a:lnTo>
                    <a:lnTo>
                      <a:pt x="2262" y="648"/>
                    </a:lnTo>
                    <a:lnTo>
                      <a:pt x="2232" y="648"/>
                    </a:lnTo>
                    <a:lnTo>
                      <a:pt x="2226" y="642"/>
                    </a:lnTo>
                    <a:lnTo>
                      <a:pt x="2214" y="636"/>
                    </a:lnTo>
                    <a:lnTo>
                      <a:pt x="2196" y="630"/>
                    </a:lnTo>
                    <a:lnTo>
                      <a:pt x="2184" y="624"/>
                    </a:lnTo>
                    <a:lnTo>
                      <a:pt x="2166" y="618"/>
                    </a:lnTo>
                    <a:lnTo>
                      <a:pt x="2154" y="618"/>
                    </a:lnTo>
                    <a:lnTo>
                      <a:pt x="2142" y="624"/>
                    </a:lnTo>
                    <a:lnTo>
                      <a:pt x="2112" y="654"/>
                    </a:lnTo>
                    <a:lnTo>
                      <a:pt x="2106" y="666"/>
                    </a:lnTo>
                    <a:lnTo>
                      <a:pt x="2088" y="642"/>
                    </a:lnTo>
                    <a:lnTo>
                      <a:pt x="2088" y="678"/>
                    </a:lnTo>
                    <a:lnTo>
                      <a:pt x="2058" y="702"/>
                    </a:lnTo>
                    <a:lnTo>
                      <a:pt x="2076" y="636"/>
                    </a:lnTo>
                    <a:lnTo>
                      <a:pt x="2082" y="636"/>
                    </a:lnTo>
                    <a:lnTo>
                      <a:pt x="2094" y="624"/>
                    </a:lnTo>
                    <a:lnTo>
                      <a:pt x="2094" y="606"/>
                    </a:lnTo>
                    <a:lnTo>
                      <a:pt x="2088" y="600"/>
                    </a:lnTo>
                    <a:lnTo>
                      <a:pt x="2082" y="600"/>
                    </a:lnTo>
                    <a:lnTo>
                      <a:pt x="2064" y="618"/>
                    </a:lnTo>
                    <a:lnTo>
                      <a:pt x="2076" y="582"/>
                    </a:lnTo>
                    <a:lnTo>
                      <a:pt x="2070" y="582"/>
                    </a:lnTo>
                    <a:lnTo>
                      <a:pt x="2064" y="576"/>
                    </a:lnTo>
                    <a:lnTo>
                      <a:pt x="2064" y="570"/>
                    </a:lnTo>
                    <a:lnTo>
                      <a:pt x="2040" y="546"/>
                    </a:lnTo>
                    <a:lnTo>
                      <a:pt x="2034" y="546"/>
                    </a:lnTo>
                    <a:lnTo>
                      <a:pt x="2022" y="564"/>
                    </a:lnTo>
                    <a:lnTo>
                      <a:pt x="2016" y="552"/>
                    </a:lnTo>
                    <a:lnTo>
                      <a:pt x="2004" y="546"/>
                    </a:lnTo>
                    <a:lnTo>
                      <a:pt x="1998" y="534"/>
                    </a:lnTo>
                    <a:lnTo>
                      <a:pt x="1986" y="528"/>
                    </a:lnTo>
                    <a:lnTo>
                      <a:pt x="1980" y="522"/>
                    </a:lnTo>
                    <a:lnTo>
                      <a:pt x="1968" y="516"/>
                    </a:lnTo>
                    <a:lnTo>
                      <a:pt x="1944" y="516"/>
                    </a:lnTo>
                    <a:lnTo>
                      <a:pt x="1932" y="510"/>
                    </a:lnTo>
                    <a:lnTo>
                      <a:pt x="1926" y="510"/>
                    </a:lnTo>
                    <a:lnTo>
                      <a:pt x="1914" y="498"/>
                    </a:lnTo>
                    <a:lnTo>
                      <a:pt x="1902" y="492"/>
                    </a:lnTo>
                    <a:lnTo>
                      <a:pt x="1896" y="480"/>
                    </a:lnTo>
                    <a:lnTo>
                      <a:pt x="1884" y="474"/>
                    </a:lnTo>
                    <a:lnTo>
                      <a:pt x="1878" y="486"/>
                    </a:lnTo>
                    <a:lnTo>
                      <a:pt x="1824" y="486"/>
                    </a:lnTo>
                    <a:lnTo>
                      <a:pt x="1812" y="498"/>
                    </a:lnTo>
                    <a:lnTo>
                      <a:pt x="1806" y="510"/>
                    </a:lnTo>
                    <a:lnTo>
                      <a:pt x="1806" y="522"/>
                    </a:lnTo>
                    <a:lnTo>
                      <a:pt x="1800" y="528"/>
                    </a:lnTo>
                    <a:lnTo>
                      <a:pt x="1800" y="534"/>
                    </a:lnTo>
                    <a:lnTo>
                      <a:pt x="1812" y="552"/>
                    </a:lnTo>
                    <a:lnTo>
                      <a:pt x="1776" y="552"/>
                    </a:lnTo>
                    <a:lnTo>
                      <a:pt x="1770" y="564"/>
                    </a:lnTo>
                    <a:lnTo>
                      <a:pt x="1758" y="576"/>
                    </a:lnTo>
                    <a:lnTo>
                      <a:pt x="1752" y="588"/>
                    </a:lnTo>
                    <a:lnTo>
                      <a:pt x="1752" y="594"/>
                    </a:lnTo>
                    <a:lnTo>
                      <a:pt x="1746" y="600"/>
                    </a:lnTo>
                    <a:lnTo>
                      <a:pt x="1746" y="612"/>
                    </a:lnTo>
                    <a:lnTo>
                      <a:pt x="1740" y="624"/>
                    </a:lnTo>
                    <a:lnTo>
                      <a:pt x="1728" y="636"/>
                    </a:lnTo>
                    <a:lnTo>
                      <a:pt x="1722" y="636"/>
                    </a:lnTo>
                    <a:lnTo>
                      <a:pt x="1728" y="630"/>
                    </a:lnTo>
                    <a:lnTo>
                      <a:pt x="1728" y="618"/>
                    </a:lnTo>
                    <a:lnTo>
                      <a:pt x="1734" y="606"/>
                    </a:lnTo>
                    <a:lnTo>
                      <a:pt x="1734" y="600"/>
                    </a:lnTo>
                    <a:lnTo>
                      <a:pt x="1740" y="588"/>
                    </a:lnTo>
                    <a:lnTo>
                      <a:pt x="1740" y="582"/>
                    </a:lnTo>
                    <a:lnTo>
                      <a:pt x="1734" y="576"/>
                    </a:lnTo>
                    <a:lnTo>
                      <a:pt x="1728" y="576"/>
                    </a:lnTo>
                    <a:lnTo>
                      <a:pt x="1722" y="582"/>
                    </a:lnTo>
                    <a:lnTo>
                      <a:pt x="1716" y="582"/>
                    </a:lnTo>
                    <a:lnTo>
                      <a:pt x="1704" y="594"/>
                    </a:lnTo>
                    <a:lnTo>
                      <a:pt x="1692" y="588"/>
                    </a:lnTo>
                    <a:lnTo>
                      <a:pt x="1656" y="588"/>
                    </a:lnTo>
                    <a:lnTo>
                      <a:pt x="1644" y="582"/>
                    </a:lnTo>
                    <a:lnTo>
                      <a:pt x="1632" y="570"/>
                    </a:lnTo>
                    <a:lnTo>
                      <a:pt x="1632" y="522"/>
                    </a:lnTo>
                    <a:lnTo>
                      <a:pt x="1626" y="516"/>
                    </a:lnTo>
                    <a:lnTo>
                      <a:pt x="1626" y="504"/>
                    </a:lnTo>
                    <a:lnTo>
                      <a:pt x="1620" y="504"/>
                    </a:lnTo>
                    <a:lnTo>
                      <a:pt x="1614" y="510"/>
                    </a:lnTo>
                    <a:lnTo>
                      <a:pt x="1602" y="516"/>
                    </a:lnTo>
                    <a:lnTo>
                      <a:pt x="1596" y="522"/>
                    </a:lnTo>
                    <a:lnTo>
                      <a:pt x="1590" y="534"/>
                    </a:lnTo>
                    <a:lnTo>
                      <a:pt x="1584" y="540"/>
                    </a:lnTo>
                    <a:lnTo>
                      <a:pt x="1560" y="552"/>
                    </a:lnTo>
                    <a:lnTo>
                      <a:pt x="1554" y="558"/>
                    </a:lnTo>
                    <a:lnTo>
                      <a:pt x="1512" y="558"/>
                    </a:lnTo>
                    <a:lnTo>
                      <a:pt x="1500" y="552"/>
                    </a:lnTo>
                    <a:lnTo>
                      <a:pt x="1542" y="540"/>
                    </a:lnTo>
                    <a:lnTo>
                      <a:pt x="1548" y="528"/>
                    </a:lnTo>
                    <a:lnTo>
                      <a:pt x="1566" y="510"/>
                    </a:lnTo>
                    <a:lnTo>
                      <a:pt x="1566" y="492"/>
                    </a:lnTo>
                    <a:lnTo>
                      <a:pt x="1572" y="486"/>
                    </a:lnTo>
                    <a:lnTo>
                      <a:pt x="1590" y="450"/>
                    </a:lnTo>
                    <a:lnTo>
                      <a:pt x="1626" y="414"/>
                    </a:lnTo>
                    <a:lnTo>
                      <a:pt x="1638" y="408"/>
                    </a:lnTo>
                    <a:lnTo>
                      <a:pt x="1656" y="390"/>
                    </a:lnTo>
                    <a:lnTo>
                      <a:pt x="1656" y="378"/>
                    </a:lnTo>
                    <a:lnTo>
                      <a:pt x="1662" y="366"/>
                    </a:lnTo>
                    <a:lnTo>
                      <a:pt x="1674" y="354"/>
                    </a:lnTo>
                    <a:lnTo>
                      <a:pt x="1686" y="348"/>
                    </a:lnTo>
                    <a:lnTo>
                      <a:pt x="1692" y="342"/>
                    </a:lnTo>
                    <a:lnTo>
                      <a:pt x="1704" y="336"/>
                    </a:lnTo>
                    <a:lnTo>
                      <a:pt x="1680" y="330"/>
                    </a:lnTo>
                    <a:lnTo>
                      <a:pt x="1698" y="312"/>
                    </a:lnTo>
                    <a:lnTo>
                      <a:pt x="1698" y="294"/>
                    </a:lnTo>
                    <a:lnTo>
                      <a:pt x="1692" y="288"/>
                    </a:lnTo>
                    <a:lnTo>
                      <a:pt x="1680" y="282"/>
                    </a:lnTo>
                    <a:lnTo>
                      <a:pt x="1662" y="282"/>
                    </a:lnTo>
                    <a:lnTo>
                      <a:pt x="1650" y="276"/>
                    </a:lnTo>
                    <a:lnTo>
                      <a:pt x="1644" y="270"/>
                    </a:lnTo>
                    <a:lnTo>
                      <a:pt x="1638" y="252"/>
                    </a:lnTo>
                    <a:lnTo>
                      <a:pt x="1632" y="216"/>
                    </a:lnTo>
                    <a:lnTo>
                      <a:pt x="1626" y="168"/>
                    </a:lnTo>
                    <a:lnTo>
                      <a:pt x="1620" y="138"/>
                    </a:lnTo>
                    <a:lnTo>
                      <a:pt x="1614" y="114"/>
                    </a:lnTo>
                    <a:lnTo>
                      <a:pt x="1608" y="96"/>
                    </a:lnTo>
                    <a:lnTo>
                      <a:pt x="1602" y="84"/>
                    </a:lnTo>
                    <a:lnTo>
                      <a:pt x="1590" y="78"/>
                    </a:lnTo>
                    <a:lnTo>
                      <a:pt x="1584" y="78"/>
                    </a:lnTo>
                    <a:lnTo>
                      <a:pt x="1584" y="90"/>
                    </a:lnTo>
                    <a:lnTo>
                      <a:pt x="1590" y="96"/>
                    </a:lnTo>
                    <a:lnTo>
                      <a:pt x="1590" y="108"/>
                    </a:lnTo>
                    <a:lnTo>
                      <a:pt x="1572" y="108"/>
                    </a:lnTo>
                    <a:lnTo>
                      <a:pt x="1572" y="102"/>
                    </a:lnTo>
                    <a:lnTo>
                      <a:pt x="1566" y="108"/>
                    </a:lnTo>
                    <a:lnTo>
                      <a:pt x="1560" y="120"/>
                    </a:lnTo>
                    <a:lnTo>
                      <a:pt x="1560" y="126"/>
                    </a:lnTo>
                    <a:lnTo>
                      <a:pt x="1554" y="132"/>
                    </a:lnTo>
                    <a:lnTo>
                      <a:pt x="1548" y="144"/>
                    </a:lnTo>
                    <a:lnTo>
                      <a:pt x="1536" y="156"/>
                    </a:lnTo>
                    <a:lnTo>
                      <a:pt x="1518" y="192"/>
                    </a:lnTo>
                    <a:lnTo>
                      <a:pt x="1518" y="210"/>
                    </a:lnTo>
                    <a:lnTo>
                      <a:pt x="1494" y="246"/>
                    </a:lnTo>
                    <a:lnTo>
                      <a:pt x="1488" y="246"/>
                    </a:lnTo>
                    <a:lnTo>
                      <a:pt x="1482" y="252"/>
                    </a:lnTo>
                    <a:lnTo>
                      <a:pt x="1464" y="252"/>
                    </a:lnTo>
                    <a:lnTo>
                      <a:pt x="1452" y="240"/>
                    </a:lnTo>
                    <a:lnTo>
                      <a:pt x="1446" y="246"/>
                    </a:lnTo>
                    <a:lnTo>
                      <a:pt x="1434" y="246"/>
                    </a:lnTo>
                    <a:lnTo>
                      <a:pt x="1428" y="240"/>
                    </a:lnTo>
                    <a:lnTo>
                      <a:pt x="1416" y="240"/>
                    </a:lnTo>
                    <a:lnTo>
                      <a:pt x="1410" y="246"/>
                    </a:lnTo>
                    <a:lnTo>
                      <a:pt x="1410" y="252"/>
                    </a:lnTo>
                    <a:lnTo>
                      <a:pt x="1404" y="258"/>
                    </a:lnTo>
                    <a:lnTo>
                      <a:pt x="1380" y="258"/>
                    </a:lnTo>
                    <a:lnTo>
                      <a:pt x="1368" y="246"/>
                    </a:lnTo>
                    <a:lnTo>
                      <a:pt x="1368" y="240"/>
                    </a:lnTo>
                    <a:lnTo>
                      <a:pt x="1350" y="234"/>
                    </a:lnTo>
                    <a:lnTo>
                      <a:pt x="1344" y="228"/>
                    </a:lnTo>
                    <a:lnTo>
                      <a:pt x="1338" y="216"/>
                    </a:lnTo>
                    <a:lnTo>
                      <a:pt x="1332" y="216"/>
                    </a:lnTo>
                    <a:lnTo>
                      <a:pt x="1320" y="222"/>
                    </a:lnTo>
                    <a:lnTo>
                      <a:pt x="1314" y="228"/>
                    </a:lnTo>
                    <a:lnTo>
                      <a:pt x="1302" y="234"/>
                    </a:lnTo>
                    <a:lnTo>
                      <a:pt x="1278" y="234"/>
                    </a:lnTo>
                    <a:lnTo>
                      <a:pt x="1278" y="222"/>
                    </a:lnTo>
                    <a:lnTo>
                      <a:pt x="1272" y="222"/>
                    </a:lnTo>
                    <a:lnTo>
                      <a:pt x="1260" y="228"/>
                    </a:lnTo>
                    <a:lnTo>
                      <a:pt x="1260" y="252"/>
                    </a:lnTo>
                    <a:lnTo>
                      <a:pt x="1272" y="264"/>
                    </a:lnTo>
                    <a:lnTo>
                      <a:pt x="1272" y="270"/>
                    </a:lnTo>
                    <a:lnTo>
                      <a:pt x="1278" y="276"/>
                    </a:lnTo>
                    <a:lnTo>
                      <a:pt x="1272" y="282"/>
                    </a:lnTo>
                    <a:lnTo>
                      <a:pt x="1254" y="282"/>
                    </a:lnTo>
                    <a:lnTo>
                      <a:pt x="1230" y="270"/>
                    </a:lnTo>
                    <a:lnTo>
                      <a:pt x="1224" y="270"/>
                    </a:lnTo>
                    <a:lnTo>
                      <a:pt x="1212" y="264"/>
                    </a:lnTo>
                    <a:lnTo>
                      <a:pt x="1212" y="270"/>
                    </a:lnTo>
                    <a:lnTo>
                      <a:pt x="1206" y="276"/>
                    </a:lnTo>
                    <a:lnTo>
                      <a:pt x="1200" y="276"/>
                    </a:lnTo>
                    <a:lnTo>
                      <a:pt x="1188" y="264"/>
                    </a:lnTo>
                    <a:lnTo>
                      <a:pt x="1176" y="264"/>
                    </a:lnTo>
                    <a:lnTo>
                      <a:pt x="1158" y="282"/>
                    </a:lnTo>
                    <a:lnTo>
                      <a:pt x="1158" y="288"/>
                    </a:lnTo>
                    <a:lnTo>
                      <a:pt x="1128" y="288"/>
                    </a:lnTo>
                    <a:lnTo>
                      <a:pt x="1122" y="300"/>
                    </a:lnTo>
                    <a:lnTo>
                      <a:pt x="1104" y="300"/>
                    </a:lnTo>
                    <a:lnTo>
                      <a:pt x="1092" y="312"/>
                    </a:lnTo>
                    <a:lnTo>
                      <a:pt x="1092" y="324"/>
                    </a:lnTo>
                    <a:lnTo>
                      <a:pt x="1086" y="330"/>
                    </a:lnTo>
                    <a:lnTo>
                      <a:pt x="1050" y="330"/>
                    </a:lnTo>
                    <a:lnTo>
                      <a:pt x="1044" y="318"/>
                    </a:lnTo>
                    <a:lnTo>
                      <a:pt x="1032" y="318"/>
                    </a:lnTo>
                    <a:lnTo>
                      <a:pt x="1002" y="282"/>
                    </a:lnTo>
                    <a:lnTo>
                      <a:pt x="1002" y="252"/>
                    </a:lnTo>
                    <a:lnTo>
                      <a:pt x="978" y="228"/>
                    </a:lnTo>
                    <a:lnTo>
                      <a:pt x="972" y="216"/>
                    </a:lnTo>
                    <a:lnTo>
                      <a:pt x="972" y="210"/>
                    </a:lnTo>
                    <a:lnTo>
                      <a:pt x="978" y="198"/>
                    </a:lnTo>
                    <a:lnTo>
                      <a:pt x="978" y="192"/>
                    </a:lnTo>
                    <a:lnTo>
                      <a:pt x="984" y="180"/>
                    </a:lnTo>
                    <a:lnTo>
                      <a:pt x="996" y="138"/>
                    </a:lnTo>
                    <a:lnTo>
                      <a:pt x="1008" y="126"/>
                    </a:lnTo>
                    <a:lnTo>
                      <a:pt x="1014" y="114"/>
                    </a:lnTo>
                    <a:lnTo>
                      <a:pt x="1014" y="102"/>
                    </a:lnTo>
                    <a:lnTo>
                      <a:pt x="1008" y="102"/>
                    </a:lnTo>
                    <a:lnTo>
                      <a:pt x="1002" y="96"/>
                    </a:lnTo>
                    <a:lnTo>
                      <a:pt x="1002" y="66"/>
                    </a:lnTo>
                    <a:lnTo>
                      <a:pt x="996" y="66"/>
                    </a:lnTo>
                    <a:lnTo>
                      <a:pt x="984" y="72"/>
                    </a:lnTo>
                    <a:lnTo>
                      <a:pt x="978" y="72"/>
                    </a:lnTo>
                    <a:lnTo>
                      <a:pt x="972" y="66"/>
                    </a:lnTo>
                    <a:lnTo>
                      <a:pt x="972" y="60"/>
                    </a:lnTo>
                    <a:lnTo>
                      <a:pt x="978" y="54"/>
                    </a:lnTo>
                    <a:lnTo>
                      <a:pt x="984" y="42"/>
                    </a:lnTo>
                    <a:lnTo>
                      <a:pt x="984" y="24"/>
                    </a:lnTo>
                    <a:lnTo>
                      <a:pt x="978" y="12"/>
                    </a:lnTo>
                    <a:lnTo>
                      <a:pt x="966" y="0"/>
                    </a:lnTo>
                    <a:lnTo>
                      <a:pt x="960" y="12"/>
                    </a:lnTo>
                    <a:lnTo>
                      <a:pt x="936" y="6"/>
                    </a:lnTo>
                    <a:lnTo>
                      <a:pt x="936" y="42"/>
                    </a:lnTo>
                    <a:lnTo>
                      <a:pt x="930" y="48"/>
                    </a:lnTo>
                    <a:lnTo>
                      <a:pt x="918" y="48"/>
                    </a:lnTo>
                    <a:lnTo>
                      <a:pt x="918" y="60"/>
                    </a:lnTo>
                    <a:lnTo>
                      <a:pt x="894" y="60"/>
                    </a:lnTo>
                    <a:lnTo>
                      <a:pt x="882" y="66"/>
                    </a:lnTo>
                    <a:lnTo>
                      <a:pt x="858" y="90"/>
                    </a:lnTo>
                    <a:lnTo>
                      <a:pt x="846" y="96"/>
                    </a:lnTo>
                    <a:lnTo>
                      <a:pt x="828" y="96"/>
                    </a:lnTo>
                    <a:lnTo>
                      <a:pt x="822" y="90"/>
                    </a:lnTo>
                    <a:lnTo>
                      <a:pt x="804" y="90"/>
                    </a:lnTo>
                    <a:lnTo>
                      <a:pt x="798" y="96"/>
                    </a:lnTo>
                    <a:lnTo>
                      <a:pt x="798" y="108"/>
                    </a:lnTo>
                    <a:lnTo>
                      <a:pt x="792" y="120"/>
                    </a:lnTo>
                    <a:lnTo>
                      <a:pt x="792" y="138"/>
                    </a:lnTo>
                    <a:lnTo>
                      <a:pt x="786" y="144"/>
                    </a:lnTo>
                    <a:lnTo>
                      <a:pt x="774" y="138"/>
                    </a:lnTo>
                    <a:lnTo>
                      <a:pt x="762" y="126"/>
                    </a:lnTo>
                    <a:lnTo>
                      <a:pt x="756" y="114"/>
                    </a:lnTo>
                    <a:lnTo>
                      <a:pt x="750" y="108"/>
                    </a:lnTo>
                    <a:lnTo>
                      <a:pt x="738" y="108"/>
                    </a:lnTo>
                    <a:lnTo>
                      <a:pt x="732" y="114"/>
                    </a:lnTo>
                    <a:lnTo>
                      <a:pt x="720" y="108"/>
                    </a:lnTo>
                    <a:lnTo>
                      <a:pt x="708" y="114"/>
                    </a:lnTo>
                    <a:lnTo>
                      <a:pt x="696" y="114"/>
                    </a:lnTo>
                    <a:lnTo>
                      <a:pt x="696" y="96"/>
                    </a:lnTo>
                    <a:lnTo>
                      <a:pt x="690" y="90"/>
                    </a:lnTo>
                    <a:lnTo>
                      <a:pt x="648" y="90"/>
                    </a:lnTo>
                    <a:lnTo>
                      <a:pt x="648" y="84"/>
                    </a:lnTo>
                    <a:lnTo>
                      <a:pt x="642" y="78"/>
                    </a:lnTo>
                    <a:lnTo>
                      <a:pt x="642" y="108"/>
                    </a:lnTo>
                    <a:lnTo>
                      <a:pt x="660" y="126"/>
                    </a:lnTo>
                    <a:lnTo>
                      <a:pt x="672" y="132"/>
                    </a:lnTo>
                    <a:lnTo>
                      <a:pt x="678" y="138"/>
                    </a:lnTo>
                    <a:lnTo>
                      <a:pt x="678" y="168"/>
                    </a:lnTo>
                    <a:lnTo>
                      <a:pt x="672" y="174"/>
                    </a:lnTo>
                    <a:lnTo>
                      <a:pt x="684" y="186"/>
                    </a:lnTo>
                    <a:lnTo>
                      <a:pt x="690" y="198"/>
                    </a:lnTo>
                    <a:lnTo>
                      <a:pt x="690" y="228"/>
                    </a:lnTo>
                    <a:lnTo>
                      <a:pt x="738" y="234"/>
                    </a:lnTo>
                    <a:lnTo>
                      <a:pt x="744" y="240"/>
                    </a:lnTo>
                    <a:lnTo>
                      <a:pt x="744" y="246"/>
                    </a:lnTo>
                    <a:lnTo>
                      <a:pt x="738" y="258"/>
                    </a:lnTo>
                    <a:lnTo>
                      <a:pt x="732" y="264"/>
                    </a:lnTo>
                    <a:lnTo>
                      <a:pt x="690" y="264"/>
                    </a:lnTo>
                    <a:lnTo>
                      <a:pt x="690" y="294"/>
                    </a:lnTo>
                    <a:lnTo>
                      <a:pt x="684" y="306"/>
                    </a:lnTo>
                    <a:lnTo>
                      <a:pt x="648" y="324"/>
                    </a:lnTo>
                    <a:lnTo>
                      <a:pt x="642" y="330"/>
                    </a:lnTo>
                    <a:lnTo>
                      <a:pt x="624" y="330"/>
                    </a:lnTo>
                    <a:lnTo>
                      <a:pt x="612" y="342"/>
                    </a:lnTo>
                    <a:lnTo>
                      <a:pt x="600" y="366"/>
                    </a:lnTo>
                    <a:lnTo>
                      <a:pt x="588" y="378"/>
                    </a:lnTo>
                    <a:lnTo>
                      <a:pt x="582" y="378"/>
                    </a:lnTo>
                    <a:lnTo>
                      <a:pt x="582" y="354"/>
                    </a:lnTo>
                    <a:lnTo>
                      <a:pt x="576" y="348"/>
                    </a:lnTo>
                    <a:lnTo>
                      <a:pt x="570" y="354"/>
                    </a:lnTo>
                    <a:lnTo>
                      <a:pt x="558" y="360"/>
                    </a:lnTo>
                    <a:lnTo>
                      <a:pt x="552" y="366"/>
                    </a:lnTo>
                    <a:lnTo>
                      <a:pt x="540" y="372"/>
                    </a:lnTo>
                    <a:lnTo>
                      <a:pt x="534" y="372"/>
                    </a:lnTo>
                    <a:lnTo>
                      <a:pt x="522" y="366"/>
                    </a:lnTo>
                    <a:lnTo>
                      <a:pt x="516" y="366"/>
                    </a:lnTo>
                    <a:lnTo>
                      <a:pt x="504" y="354"/>
                    </a:lnTo>
                    <a:lnTo>
                      <a:pt x="504" y="348"/>
                    </a:lnTo>
                    <a:lnTo>
                      <a:pt x="498" y="336"/>
                    </a:lnTo>
                    <a:lnTo>
                      <a:pt x="492" y="330"/>
                    </a:lnTo>
                    <a:lnTo>
                      <a:pt x="468" y="330"/>
                    </a:lnTo>
                    <a:lnTo>
                      <a:pt x="468" y="300"/>
                    </a:lnTo>
                    <a:lnTo>
                      <a:pt x="462" y="288"/>
                    </a:lnTo>
                    <a:lnTo>
                      <a:pt x="462" y="276"/>
                    </a:lnTo>
                    <a:lnTo>
                      <a:pt x="456" y="270"/>
                    </a:lnTo>
                    <a:lnTo>
                      <a:pt x="456" y="258"/>
                    </a:lnTo>
                    <a:lnTo>
                      <a:pt x="450" y="258"/>
                    </a:lnTo>
                    <a:lnTo>
                      <a:pt x="420" y="288"/>
                    </a:lnTo>
                    <a:lnTo>
                      <a:pt x="396" y="264"/>
                    </a:lnTo>
                    <a:lnTo>
                      <a:pt x="390" y="264"/>
                    </a:lnTo>
                    <a:lnTo>
                      <a:pt x="384" y="270"/>
                    </a:lnTo>
                    <a:lnTo>
                      <a:pt x="384" y="288"/>
                    </a:lnTo>
                    <a:lnTo>
                      <a:pt x="318" y="294"/>
                    </a:lnTo>
                    <a:lnTo>
                      <a:pt x="306" y="282"/>
                    </a:lnTo>
                    <a:lnTo>
                      <a:pt x="288" y="282"/>
                    </a:lnTo>
                    <a:lnTo>
                      <a:pt x="282" y="288"/>
                    </a:lnTo>
                    <a:lnTo>
                      <a:pt x="276" y="300"/>
                    </a:lnTo>
                    <a:lnTo>
                      <a:pt x="276" y="312"/>
                    </a:lnTo>
                    <a:lnTo>
                      <a:pt x="282" y="324"/>
                    </a:lnTo>
                    <a:lnTo>
                      <a:pt x="282" y="336"/>
                    </a:lnTo>
                    <a:lnTo>
                      <a:pt x="306" y="348"/>
                    </a:lnTo>
                    <a:lnTo>
                      <a:pt x="318" y="342"/>
                    </a:lnTo>
                    <a:lnTo>
                      <a:pt x="330" y="354"/>
                    </a:lnTo>
                    <a:lnTo>
                      <a:pt x="330" y="360"/>
                    </a:lnTo>
                    <a:lnTo>
                      <a:pt x="336" y="366"/>
                    </a:lnTo>
                    <a:lnTo>
                      <a:pt x="336" y="372"/>
                    </a:lnTo>
                    <a:lnTo>
                      <a:pt x="330" y="378"/>
                    </a:lnTo>
                    <a:lnTo>
                      <a:pt x="300" y="378"/>
                    </a:lnTo>
                    <a:lnTo>
                      <a:pt x="294" y="372"/>
                    </a:lnTo>
                    <a:lnTo>
                      <a:pt x="264" y="378"/>
                    </a:lnTo>
                    <a:lnTo>
                      <a:pt x="258" y="444"/>
                    </a:lnTo>
                    <a:lnTo>
                      <a:pt x="264" y="444"/>
                    </a:lnTo>
                    <a:lnTo>
                      <a:pt x="276" y="456"/>
                    </a:lnTo>
                    <a:lnTo>
                      <a:pt x="288" y="462"/>
                    </a:lnTo>
                    <a:lnTo>
                      <a:pt x="294" y="468"/>
                    </a:lnTo>
                    <a:lnTo>
                      <a:pt x="294" y="492"/>
                    </a:lnTo>
                    <a:lnTo>
                      <a:pt x="300" y="498"/>
                    </a:lnTo>
                    <a:lnTo>
                      <a:pt x="300" y="504"/>
                    </a:lnTo>
                    <a:lnTo>
                      <a:pt x="312" y="516"/>
                    </a:lnTo>
                    <a:lnTo>
                      <a:pt x="318" y="528"/>
                    </a:lnTo>
                    <a:lnTo>
                      <a:pt x="318" y="540"/>
                    </a:lnTo>
                    <a:lnTo>
                      <a:pt x="312" y="552"/>
                    </a:lnTo>
                    <a:lnTo>
                      <a:pt x="300" y="564"/>
                    </a:lnTo>
                    <a:lnTo>
                      <a:pt x="306" y="612"/>
                    </a:lnTo>
                    <a:lnTo>
                      <a:pt x="288" y="660"/>
                    </a:lnTo>
                    <a:lnTo>
                      <a:pt x="282" y="732"/>
                    </a:lnTo>
                    <a:lnTo>
                      <a:pt x="282" y="762"/>
                    </a:lnTo>
                    <a:lnTo>
                      <a:pt x="276" y="774"/>
                    </a:lnTo>
                    <a:lnTo>
                      <a:pt x="270" y="780"/>
                    </a:lnTo>
                    <a:lnTo>
                      <a:pt x="252" y="780"/>
                    </a:lnTo>
                    <a:lnTo>
                      <a:pt x="252" y="774"/>
                    </a:lnTo>
                    <a:lnTo>
                      <a:pt x="240" y="762"/>
                    </a:lnTo>
                    <a:lnTo>
                      <a:pt x="222" y="762"/>
                    </a:lnTo>
                    <a:lnTo>
                      <a:pt x="216" y="768"/>
                    </a:lnTo>
                    <a:lnTo>
                      <a:pt x="210" y="780"/>
                    </a:lnTo>
                    <a:lnTo>
                      <a:pt x="204" y="786"/>
                    </a:lnTo>
                    <a:lnTo>
                      <a:pt x="174" y="780"/>
                    </a:lnTo>
                    <a:lnTo>
                      <a:pt x="168" y="792"/>
                    </a:lnTo>
                    <a:lnTo>
                      <a:pt x="138" y="792"/>
                    </a:lnTo>
                    <a:lnTo>
                      <a:pt x="126" y="798"/>
                    </a:lnTo>
                    <a:lnTo>
                      <a:pt x="120" y="804"/>
                    </a:lnTo>
                    <a:lnTo>
                      <a:pt x="108" y="810"/>
                    </a:lnTo>
                    <a:lnTo>
                      <a:pt x="96" y="822"/>
                    </a:lnTo>
                    <a:lnTo>
                      <a:pt x="96" y="828"/>
                    </a:lnTo>
                    <a:lnTo>
                      <a:pt x="90" y="834"/>
                    </a:lnTo>
                    <a:lnTo>
                      <a:pt x="90" y="840"/>
                    </a:lnTo>
                    <a:lnTo>
                      <a:pt x="66" y="840"/>
                    </a:lnTo>
                    <a:lnTo>
                      <a:pt x="66" y="894"/>
                    </a:lnTo>
                    <a:lnTo>
                      <a:pt x="48" y="912"/>
                    </a:lnTo>
                    <a:lnTo>
                      <a:pt x="48" y="924"/>
                    </a:lnTo>
                    <a:lnTo>
                      <a:pt x="54" y="930"/>
                    </a:lnTo>
                    <a:lnTo>
                      <a:pt x="54" y="948"/>
                    </a:lnTo>
                    <a:lnTo>
                      <a:pt x="60" y="954"/>
                    </a:lnTo>
                    <a:lnTo>
                      <a:pt x="54" y="954"/>
                    </a:lnTo>
                    <a:lnTo>
                      <a:pt x="48" y="948"/>
                    </a:lnTo>
                    <a:lnTo>
                      <a:pt x="18" y="978"/>
                    </a:lnTo>
                    <a:lnTo>
                      <a:pt x="12" y="990"/>
                    </a:lnTo>
                    <a:lnTo>
                      <a:pt x="12" y="1014"/>
                    </a:lnTo>
                    <a:lnTo>
                      <a:pt x="18" y="1020"/>
                    </a:lnTo>
                    <a:lnTo>
                      <a:pt x="6" y="1026"/>
                    </a:lnTo>
                    <a:lnTo>
                      <a:pt x="0" y="1032"/>
                    </a:lnTo>
                    <a:lnTo>
                      <a:pt x="0" y="1044"/>
                    </a:lnTo>
                    <a:lnTo>
                      <a:pt x="6" y="1050"/>
                    </a:lnTo>
                    <a:lnTo>
                      <a:pt x="18" y="1056"/>
                    </a:lnTo>
                    <a:lnTo>
                      <a:pt x="24" y="1080"/>
                    </a:lnTo>
                    <a:lnTo>
                      <a:pt x="24" y="1086"/>
                    </a:lnTo>
                    <a:lnTo>
                      <a:pt x="30" y="1092"/>
                    </a:lnTo>
                    <a:lnTo>
                      <a:pt x="42" y="1116"/>
                    </a:lnTo>
                    <a:lnTo>
                      <a:pt x="54" y="1128"/>
                    </a:lnTo>
                    <a:lnTo>
                      <a:pt x="66" y="1134"/>
                    </a:lnTo>
                    <a:lnTo>
                      <a:pt x="90" y="1158"/>
                    </a:lnTo>
                    <a:lnTo>
                      <a:pt x="84" y="1164"/>
                    </a:lnTo>
                    <a:lnTo>
                      <a:pt x="78" y="1176"/>
                    </a:lnTo>
                    <a:lnTo>
                      <a:pt x="66" y="1182"/>
                    </a:lnTo>
                    <a:lnTo>
                      <a:pt x="60" y="1188"/>
                    </a:lnTo>
                    <a:lnTo>
                      <a:pt x="102" y="1188"/>
                    </a:lnTo>
                    <a:lnTo>
                      <a:pt x="114" y="1194"/>
                    </a:lnTo>
                    <a:lnTo>
                      <a:pt x="120" y="1194"/>
                    </a:lnTo>
                    <a:lnTo>
                      <a:pt x="126" y="1200"/>
                    </a:lnTo>
                    <a:lnTo>
                      <a:pt x="126" y="1212"/>
                    </a:lnTo>
                    <a:lnTo>
                      <a:pt x="132" y="1224"/>
                    </a:lnTo>
                    <a:lnTo>
                      <a:pt x="138" y="1230"/>
                    </a:lnTo>
                    <a:lnTo>
                      <a:pt x="138" y="1236"/>
                    </a:lnTo>
                    <a:lnTo>
                      <a:pt x="198" y="1230"/>
                    </a:lnTo>
                    <a:lnTo>
                      <a:pt x="252" y="1182"/>
                    </a:lnTo>
                    <a:lnTo>
                      <a:pt x="252" y="1194"/>
                    </a:lnTo>
                    <a:lnTo>
                      <a:pt x="258" y="1206"/>
                    </a:lnTo>
                    <a:lnTo>
                      <a:pt x="258" y="1224"/>
                    </a:lnTo>
                    <a:lnTo>
                      <a:pt x="252" y="1230"/>
                    </a:lnTo>
                    <a:lnTo>
                      <a:pt x="252" y="1242"/>
                    </a:lnTo>
                    <a:lnTo>
                      <a:pt x="246" y="1254"/>
                    </a:lnTo>
                    <a:lnTo>
                      <a:pt x="246" y="1266"/>
                    </a:lnTo>
                    <a:lnTo>
                      <a:pt x="252" y="1284"/>
                    </a:lnTo>
                    <a:lnTo>
                      <a:pt x="252" y="1314"/>
                    </a:lnTo>
                    <a:lnTo>
                      <a:pt x="264" y="1308"/>
                    </a:lnTo>
                    <a:lnTo>
                      <a:pt x="264" y="1314"/>
                    </a:lnTo>
                    <a:lnTo>
                      <a:pt x="270" y="1320"/>
                    </a:lnTo>
                    <a:lnTo>
                      <a:pt x="282" y="1320"/>
                    </a:lnTo>
                    <a:lnTo>
                      <a:pt x="282" y="1314"/>
                    </a:lnTo>
                    <a:lnTo>
                      <a:pt x="288" y="1314"/>
                    </a:lnTo>
                    <a:lnTo>
                      <a:pt x="294" y="1308"/>
                    </a:lnTo>
                    <a:lnTo>
                      <a:pt x="324" y="1308"/>
                    </a:lnTo>
                    <a:lnTo>
                      <a:pt x="336" y="1314"/>
                    </a:lnTo>
                    <a:lnTo>
                      <a:pt x="366" y="1314"/>
                    </a:lnTo>
                    <a:lnTo>
                      <a:pt x="372" y="1320"/>
                    </a:lnTo>
                    <a:lnTo>
                      <a:pt x="372" y="1326"/>
                    </a:lnTo>
                    <a:lnTo>
                      <a:pt x="390" y="1326"/>
                    </a:lnTo>
                    <a:lnTo>
                      <a:pt x="414" y="1314"/>
                    </a:lnTo>
                    <a:lnTo>
                      <a:pt x="420" y="1308"/>
                    </a:lnTo>
                    <a:lnTo>
                      <a:pt x="432" y="1290"/>
                    </a:lnTo>
                    <a:lnTo>
                      <a:pt x="468" y="1290"/>
                    </a:lnTo>
                    <a:lnTo>
                      <a:pt x="474" y="1260"/>
                    </a:lnTo>
                    <a:lnTo>
                      <a:pt x="510" y="1260"/>
                    </a:lnTo>
                    <a:lnTo>
                      <a:pt x="510" y="1254"/>
                    </a:lnTo>
                    <a:lnTo>
                      <a:pt x="516" y="1248"/>
                    </a:lnTo>
                    <a:lnTo>
                      <a:pt x="522" y="1236"/>
                    </a:lnTo>
                    <a:lnTo>
                      <a:pt x="528" y="1230"/>
                    </a:lnTo>
                    <a:lnTo>
                      <a:pt x="540" y="1224"/>
                    </a:lnTo>
                    <a:lnTo>
                      <a:pt x="576" y="1224"/>
                    </a:lnTo>
                    <a:lnTo>
                      <a:pt x="588" y="1212"/>
                    </a:lnTo>
                    <a:lnTo>
                      <a:pt x="600" y="1224"/>
                    </a:lnTo>
                    <a:lnTo>
                      <a:pt x="606" y="1224"/>
                    </a:lnTo>
                    <a:lnTo>
                      <a:pt x="606" y="1218"/>
                    </a:lnTo>
                    <a:lnTo>
                      <a:pt x="618" y="1212"/>
                    </a:lnTo>
                    <a:lnTo>
                      <a:pt x="630" y="1212"/>
                    </a:lnTo>
                    <a:lnTo>
                      <a:pt x="630" y="1242"/>
                    </a:lnTo>
                    <a:lnTo>
                      <a:pt x="624" y="1248"/>
                    </a:lnTo>
                    <a:lnTo>
                      <a:pt x="624" y="1254"/>
                    </a:lnTo>
                    <a:lnTo>
                      <a:pt x="618" y="1260"/>
                    </a:lnTo>
                    <a:lnTo>
                      <a:pt x="618" y="1290"/>
                    </a:lnTo>
                    <a:lnTo>
                      <a:pt x="624" y="1296"/>
                    </a:lnTo>
                    <a:lnTo>
                      <a:pt x="630" y="1308"/>
                    </a:lnTo>
                    <a:lnTo>
                      <a:pt x="630" y="1326"/>
                    </a:lnTo>
                    <a:lnTo>
                      <a:pt x="624" y="1332"/>
                    </a:lnTo>
                    <a:lnTo>
                      <a:pt x="624" y="1344"/>
                    </a:lnTo>
                    <a:lnTo>
                      <a:pt x="636" y="1356"/>
                    </a:lnTo>
                    <a:lnTo>
                      <a:pt x="648" y="1362"/>
                    </a:lnTo>
                    <a:lnTo>
                      <a:pt x="654" y="1368"/>
                    </a:lnTo>
                    <a:lnTo>
                      <a:pt x="660" y="1398"/>
                    </a:lnTo>
                    <a:lnTo>
                      <a:pt x="684" y="1398"/>
                    </a:lnTo>
                    <a:lnTo>
                      <a:pt x="690" y="1404"/>
                    </a:lnTo>
                    <a:lnTo>
                      <a:pt x="690" y="1410"/>
                    </a:lnTo>
                    <a:lnTo>
                      <a:pt x="696" y="1422"/>
                    </a:lnTo>
                    <a:lnTo>
                      <a:pt x="696" y="1428"/>
                    </a:lnTo>
                    <a:lnTo>
                      <a:pt x="702" y="1434"/>
                    </a:lnTo>
                    <a:lnTo>
                      <a:pt x="714" y="1440"/>
                    </a:lnTo>
                    <a:lnTo>
                      <a:pt x="744" y="1440"/>
                    </a:lnTo>
                    <a:lnTo>
                      <a:pt x="750" y="1434"/>
                    </a:lnTo>
                    <a:lnTo>
                      <a:pt x="756" y="1446"/>
                    </a:lnTo>
                    <a:lnTo>
                      <a:pt x="768" y="1452"/>
                    </a:lnTo>
                    <a:lnTo>
                      <a:pt x="780" y="1452"/>
                    </a:lnTo>
                    <a:lnTo>
                      <a:pt x="786" y="1446"/>
                    </a:lnTo>
                    <a:lnTo>
                      <a:pt x="798" y="1446"/>
                    </a:lnTo>
                    <a:lnTo>
                      <a:pt x="798" y="1452"/>
                    </a:lnTo>
                    <a:lnTo>
                      <a:pt x="804" y="1464"/>
                    </a:lnTo>
                    <a:lnTo>
                      <a:pt x="816" y="1470"/>
                    </a:lnTo>
                    <a:lnTo>
                      <a:pt x="828" y="1482"/>
                    </a:lnTo>
                    <a:lnTo>
                      <a:pt x="840" y="1488"/>
                    </a:lnTo>
                    <a:lnTo>
                      <a:pt x="864" y="1488"/>
                    </a:lnTo>
                    <a:lnTo>
                      <a:pt x="864" y="1494"/>
                    </a:lnTo>
                    <a:lnTo>
                      <a:pt x="876" y="1506"/>
                    </a:lnTo>
                    <a:lnTo>
                      <a:pt x="888" y="1512"/>
                    </a:lnTo>
                    <a:lnTo>
                      <a:pt x="894" y="1518"/>
                    </a:lnTo>
                    <a:lnTo>
                      <a:pt x="954" y="1518"/>
                    </a:lnTo>
                    <a:lnTo>
                      <a:pt x="978" y="1530"/>
                    </a:lnTo>
                    <a:lnTo>
                      <a:pt x="984" y="1542"/>
                    </a:lnTo>
                    <a:lnTo>
                      <a:pt x="990" y="1548"/>
                    </a:lnTo>
                    <a:lnTo>
                      <a:pt x="990" y="1578"/>
                    </a:lnTo>
                    <a:lnTo>
                      <a:pt x="996" y="1590"/>
                    </a:lnTo>
                    <a:lnTo>
                      <a:pt x="1002" y="1596"/>
                    </a:lnTo>
                    <a:lnTo>
                      <a:pt x="1008" y="1608"/>
                    </a:lnTo>
                    <a:lnTo>
                      <a:pt x="1008" y="1638"/>
                    </a:lnTo>
                    <a:lnTo>
                      <a:pt x="990" y="1638"/>
                    </a:lnTo>
                    <a:lnTo>
                      <a:pt x="990" y="1644"/>
                    </a:lnTo>
                    <a:lnTo>
                      <a:pt x="996" y="1650"/>
                    </a:lnTo>
                    <a:lnTo>
                      <a:pt x="1002" y="1662"/>
                    </a:lnTo>
                    <a:lnTo>
                      <a:pt x="1014" y="1668"/>
                    </a:lnTo>
                    <a:lnTo>
                      <a:pt x="1020" y="1674"/>
                    </a:lnTo>
                    <a:lnTo>
                      <a:pt x="1014" y="1686"/>
                    </a:lnTo>
                    <a:lnTo>
                      <a:pt x="1014" y="1728"/>
                    </a:lnTo>
                    <a:lnTo>
                      <a:pt x="1020" y="1734"/>
                    </a:lnTo>
                    <a:lnTo>
                      <a:pt x="1050" y="1740"/>
                    </a:lnTo>
                    <a:lnTo>
                      <a:pt x="1098" y="1746"/>
                    </a:lnTo>
                    <a:lnTo>
                      <a:pt x="1158" y="1746"/>
                    </a:lnTo>
                    <a:lnTo>
                      <a:pt x="1158" y="1752"/>
                    </a:lnTo>
                    <a:lnTo>
                      <a:pt x="1152" y="1758"/>
                    </a:lnTo>
                    <a:lnTo>
                      <a:pt x="1152" y="1770"/>
                    </a:lnTo>
                    <a:lnTo>
                      <a:pt x="1146" y="1788"/>
                    </a:lnTo>
                    <a:lnTo>
                      <a:pt x="1146" y="1800"/>
                    </a:lnTo>
                    <a:lnTo>
                      <a:pt x="1152" y="1812"/>
                    </a:lnTo>
                    <a:lnTo>
                      <a:pt x="1164" y="1818"/>
                    </a:lnTo>
                    <a:lnTo>
                      <a:pt x="1170" y="1824"/>
                    </a:lnTo>
                    <a:lnTo>
                      <a:pt x="1194" y="1836"/>
                    </a:lnTo>
                    <a:lnTo>
                      <a:pt x="1206" y="1848"/>
                    </a:lnTo>
                    <a:lnTo>
                      <a:pt x="1212" y="1860"/>
                    </a:lnTo>
                    <a:lnTo>
                      <a:pt x="1224" y="1896"/>
                    </a:lnTo>
                    <a:lnTo>
                      <a:pt x="1224" y="1908"/>
                    </a:lnTo>
                    <a:lnTo>
                      <a:pt x="1218" y="1920"/>
                    </a:lnTo>
                    <a:lnTo>
                      <a:pt x="1218" y="1944"/>
                    </a:lnTo>
                    <a:lnTo>
                      <a:pt x="1212" y="1950"/>
                    </a:lnTo>
                    <a:lnTo>
                      <a:pt x="1212" y="1956"/>
                    </a:lnTo>
                    <a:lnTo>
                      <a:pt x="1218" y="1968"/>
                    </a:lnTo>
                    <a:lnTo>
                      <a:pt x="1212" y="1980"/>
                    </a:lnTo>
                    <a:lnTo>
                      <a:pt x="1206" y="1986"/>
                    </a:lnTo>
                    <a:lnTo>
                      <a:pt x="1200" y="1998"/>
                    </a:lnTo>
                    <a:lnTo>
                      <a:pt x="1200" y="2022"/>
                    </a:lnTo>
                    <a:lnTo>
                      <a:pt x="1206" y="2028"/>
                    </a:lnTo>
                    <a:lnTo>
                      <a:pt x="1218" y="2034"/>
                    </a:lnTo>
                    <a:lnTo>
                      <a:pt x="1212" y="2040"/>
                    </a:lnTo>
                    <a:lnTo>
                      <a:pt x="1200" y="2046"/>
                    </a:lnTo>
                    <a:lnTo>
                      <a:pt x="1194" y="2052"/>
                    </a:lnTo>
                    <a:lnTo>
                      <a:pt x="1194" y="2064"/>
                    </a:lnTo>
                    <a:lnTo>
                      <a:pt x="1200" y="2070"/>
                    </a:lnTo>
                    <a:lnTo>
                      <a:pt x="1212" y="2076"/>
                    </a:lnTo>
                    <a:lnTo>
                      <a:pt x="1212" y="2112"/>
                    </a:lnTo>
                    <a:lnTo>
                      <a:pt x="1224" y="2112"/>
                    </a:lnTo>
                    <a:lnTo>
                      <a:pt x="1224" y="2130"/>
                    </a:lnTo>
                    <a:lnTo>
                      <a:pt x="1218" y="2142"/>
                    </a:lnTo>
                    <a:lnTo>
                      <a:pt x="1218" y="2184"/>
                    </a:lnTo>
                    <a:lnTo>
                      <a:pt x="1224" y="2196"/>
                    </a:lnTo>
                    <a:lnTo>
                      <a:pt x="1230" y="2202"/>
                    </a:lnTo>
                    <a:lnTo>
                      <a:pt x="1266" y="2214"/>
                    </a:lnTo>
                    <a:lnTo>
                      <a:pt x="1308" y="2220"/>
                    </a:lnTo>
                    <a:lnTo>
                      <a:pt x="1380" y="2220"/>
                    </a:lnTo>
                    <a:lnTo>
                      <a:pt x="1392" y="2226"/>
                    </a:lnTo>
                    <a:lnTo>
                      <a:pt x="1398" y="2232"/>
                    </a:lnTo>
                    <a:lnTo>
                      <a:pt x="1398" y="2256"/>
                    </a:lnTo>
                    <a:lnTo>
                      <a:pt x="1404" y="2274"/>
                    </a:lnTo>
                    <a:lnTo>
                      <a:pt x="1404" y="2298"/>
                    </a:lnTo>
                    <a:lnTo>
                      <a:pt x="1410" y="2316"/>
                    </a:lnTo>
                    <a:lnTo>
                      <a:pt x="1410" y="2334"/>
                    </a:lnTo>
                    <a:lnTo>
                      <a:pt x="1422" y="2358"/>
                    </a:lnTo>
                    <a:lnTo>
                      <a:pt x="1434" y="2364"/>
                    </a:lnTo>
                    <a:lnTo>
                      <a:pt x="1446" y="2364"/>
                    </a:lnTo>
                    <a:lnTo>
                      <a:pt x="1464" y="2346"/>
                    </a:lnTo>
                    <a:lnTo>
                      <a:pt x="1476" y="2346"/>
                    </a:lnTo>
                    <a:lnTo>
                      <a:pt x="1488" y="2352"/>
                    </a:lnTo>
                    <a:lnTo>
                      <a:pt x="1500" y="2364"/>
                    </a:lnTo>
                    <a:lnTo>
                      <a:pt x="1506" y="2376"/>
                    </a:lnTo>
                    <a:lnTo>
                      <a:pt x="1506" y="2394"/>
                    </a:lnTo>
                    <a:lnTo>
                      <a:pt x="1500" y="2412"/>
                    </a:lnTo>
                    <a:lnTo>
                      <a:pt x="1500" y="2442"/>
                    </a:lnTo>
                    <a:lnTo>
                      <a:pt x="1494" y="2448"/>
                    </a:lnTo>
                    <a:lnTo>
                      <a:pt x="1494" y="2454"/>
                    </a:lnTo>
                    <a:lnTo>
                      <a:pt x="1488" y="2466"/>
                    </a:lnTo>
                    <a:lnTo>
                      <a:pt x="1488" y="2478"/>
                    </a:lnTo>
                    <a:lnTo>
                      <a:pt x="1494" y="2496"/>
                    </a:lnTo>
                    <a:lnTo>
                      <a:pt x="1506" y="2490"/>
                    </a:lnTo>
                    <a:lnTo>
                      <a:pt x="1512" y="2484"/>
                    </a:lnTo>
                    <a:lnTo>
                      <a:pt x="1530" y="2484"/>
                    </a:lnTo>
                    <a:lnTo>
                      <a:pt x="1536" y="2490"/>
                    </a:lnTo>
                    <a:lnTo>
                      <a:pt x="1548" y="2514"/>
                    </a:lnTo>
                    <a:lnTo>
                      <a:pt x="1548" y="2526"/>
                    </a:lnTo>
                    <a:lnTo>
                      <a:pt x="1554" y="2526"/>
                    </a:lnTo>
                    <a:lnTo>
                      <a:pt x="1560" y="2532"/>
                    </a:lnTo>
                    <a:lnTo>
                      <a:pt x="1560" y="2562"/>
                    </a:lnTo>
                    <a:lnTo>
                      <a:pt x="1566" y="2580"/>
                    </a:lnTo>
                    <a:lnTo>
                      <a:pt x="1566" y="2616"/>
                    </a:lnTo>
                    <a:lnTo>
                      <a:pt x="1512" y="2634"/>
                    </a:lnTo>
                    <a:lnTo>
                      <a:pt x="1506" y="2640"/>
                    </a:lnTo>
                    <a:lnTo>
                      <a:pt x="1500" y="2652"/>
                    </a:lnTo>
                    <a:lnTo>
                      <a:pt x="1500" y="2670"/>
                    </a:lnTo>
                    <a:lnTo>
                      <a:pt x="1464" y="2670"/>
                    </a:lnTo>
                    <a:lnTo>
                      <a:pt x="1464" y="2688"/>
                    </a:lnTo>
                    <a:lnTo>
                      <a:pt x="1458" y="2694"/>
                    </a:lnTo>
                    <a:lnTo>
                      <a:pt x="1452" y="2718"/>
                    </a:lnTo>
                    <a:lnTo>
                      <a:pt x="1428" y="2724"/>
                    </a:lnTo>
                    <a:lnTo>
                      <a:pt x="1428" y="2736"/>
                    </a:lnTo>
                    <a:lnTo>
                      <a:pt x="1422" y="2748"/>
                    </a:lnTo>
                    <a:lnTo>
                      <a:pt x="1422" y="2760"/>
                    </a:lnTo>
                    <a:lnTo>
                      <a:pt x="1404" y="2778"/>
                    </a:lnTo>
                    <a:lnTo>
                      <a:pt x="1392" y="2778"/>
                    </a:lnTo>
                    <a:lnTo>
                      <a:pt x="1392" y="2802"/>
                    </a:lnTo>
                    <a:lnTo>
                      <a:pt x="1386" y="2808"/>
                    </a:lnTo>
                    <a:lnTo>
                      <a:pt x="1380" y="2820"/>
                    </a:lnTo>
                    <a:lnTo>
                      <a:pt x="1374" y="2826"/>
                    </a:lnTo>
                    <a:lnTo>
                      <a:pt x="1356" y="2826"/>
                    </a:lnTo>
                    <a:lnTo>
                      <a:pt x="1350" y="2832"/>
                    </a:lnTo>
                    <a:lnTo>
                      <a:pt x="1350" y="2844"/>
                    </a:lnTo>
                    <a:lnTo>
                      <a:pt x="1344" y="2856"/>
                    </a:lnTo>
                    <a:lnTo>
                      <a:pt x="1344" y="2868"/>
                    </a:lnTo>
                    <a:lnTo>
                      <a:pt x="1368" y="2868"/>
                    </a:lnTo>
                    <a:lnTo>
                      <a:pt x="1374" y="2862"/>
                    </a:lnTo>
                    <a:lnTo>
                      <a:pt x="1386" y="2856"/>
                    </a:lnTo>
                    <a:lnTo>
                      <a:pt x="1398" y="2856"/>
                    </a:lnTo>
                    <a:lnTo>
                      <a:pt x="1404" y="2862"/>
                    </a:lnTo>
                    <a:lnTo>
                      <a:pt x="1428" y="2874"/>
                    </a:lnTo>
                    <a:lnTo>
                      <a:pt x="1434" y="2886"/>
                    </a:lnTo>
                    <a:lnTo>
                      <a:pt x="1446" y="2892"/>
                    </a:lnTo>
                    <a:lnTo>
                      <a:pt x="1452" y="2898"/>
                    </a:lnTo>
                    <a:lnTo>
                      <a:pt x="1458" y="2910"/>
                    </a:lnTo>
                    <a:lnTo>
                      <a:pt x="1470" y="2922"/>
                    </a:lnTo>
                    <a:lnTo>
                      <a:pt x="1470" y="2934"/>
                    </a:lnTo>
                    <a:lnTo>
                      <a:pt x="1482" y="2934"/>
                    </a:lnTo>
                    <a:lnTo>
                      <a:pt x="1482" y="2928"/>
                    </a:lnTo>
                    <a:lnTo>
                      <a:pt x="1494" y="2916"/>
                    </a:lnTo>
                    <a:lnTo>
                      <a:pt x="1500" y="2916"/>
                    </a:lnTo>
                    <a:lnTo>
                      <a:pt x="1512" y="2922"/>
                    </a:lnTo>
                    <a:lnTo>
                      <a:pt x="1518" y="2934"/>
                    </a:lnTo>
                    <a:lnTo>
                      <a:pt x="1536" y="2952"/>
                    </a:lnTo>
                    <a:lnTo>
                      <a:pt x="1554" y="2952"/>
                    </a:lnTo>
                    <a:lnTo>
                      <a:pt x="1572" y="2970"/>
                    </a:lnTo>
                    <a:lnTo>
                      <a:pt x="1578" y="2970"/>
                    </a:lnTo>
                    <a:lnTo>
                      <a:pt x="1578" y="2982"/>
                    </a:lnTo>
                    <a:lnTo>
                      <a:pt x="1584" y="2988"/>
                    </a:lnTo>
                    <a:lnTo>
                      <a:pt x="1596" y="2994"/>
                    </a:lnTo>
                    <a:lnTo>
                      <a:pt x="1614" y="3000"/>
                    </a:lnTo>
                    <a:lnTo>
                      <a:pt x="1626" y="3000"/>
                    </a:lnTo>
                    <a:lnTo>
                      <a:pt x="1632" y="3012"/>
                    </a:lnTo>
                    <a:lnTo>
                      <a:pt x="1638" y="3018"/>
                    </a:lnTo>
                    <a:lnTo>
                      <a:pt x="1644" y="3030"/>
                    </a:lnTo>
                    <a:lnTo>
                      <a:pt x="1662" y="3048"/>
                    </a:lnTo>
                    <a:lnTo>
                      <a:pt x="1668" y="3048"/>
                    </a:lnTo>
                    <a:lnTo>
                      <a:pt x="1680" y="3054"/>
                    </a:lnTo>
                    <a:lnTo>
                      <a:pt x="1686" y="3054"/>
                    </a:lnTo>
                    <a:lnTo>
                      <a:pt x="1686" y="3066"/>
                    </a:lnTo>
                    <a:lnTo>
                      <a:pt x="1674" y="3090"/>
                    </a:lnTo>
                    <a:lnTo>
                      <a:pt x="1668" y="3096"/>
                    </a:lnTo>
                    <a:lnTo>
                      <a:pt x="1668" y="3120"/>
                    </a:lnTo>
                    <a:lnTo>
                      <a:pt x="1674" y="3120"/>
                    </a:lnTo>
                    <a:lnTo>
                      <a:pt x="1674" y="3150"/>
                    </a:lnTo>
                    <a:lnTo>
                      <a:pt x="1692" y="3150"/>
                    </a:lnTo>
                    <a:lnTo>
                      <a:pt x="1692" y="3144"/>
                    </a:lnTo>
                    <a:lnTo>
                      <a:pt x="1698" y="3132"/>
                    </a:lnTo>
                    <a:lnTo>
                      <a:pt x="1710" y="3126"/>
                    </a:lnTo>
                    <a:lnTo>
                      <a:pt x="1716" y="3114"/>
                    </a:lnTo>
                    <a:lnTo>
                      <a:pt x="1728" y="3102"/>
                    </a:lnTo>
                    <a:lnTo>
                      <a:pt x="1734" y="3090"/>
                    </a:lnTo>
                    <a:lnTo>
                      <a:pt x="1734" y="3060"/>
                    </a:lnTo>
                    <a:lnTo>
                      <a:pt x="1728" y="3054"/>
                    </a:lnTo>
                    <a:lnTo>
                      <a:pt x="1728" y="3048"/>
                    </a:lnTo>
                    <a:lnTo>
                      <a:pt x="1746" y="3018"/>
                    </a:lnTo>
                    <a:lnTo>
                      <a:pt x="1734" y="3012"/>
                    </a:lnTo>
                    <a:lnTo>
                      <a:pt x="1728" y="3000"/>
                    </a:lnTo>
                    <a:lnTo>
                      <a:pt x="1728" y="2988"/>
                    </a:lnTo>
                    <a:lnTo>
                      <a:pt x="1740" y="2976"/>
                    </a:lnTo>
                    <a:lnTo>
                      <a:pt x="1746" y="2976"/>
                    </a:lnTo>
                    <a:lnTo>
                      <a:pt x="1746" y="2952"/>
                    </a:lnTo>
                    <a:lnTo>
                      <a:pt x="1764" y="2952"/>
                    </a:lnTo>
                    <a:lnTo>
                      <a:pt x="1776" y="2940"/>
                    </a:lnTo>
                    <a:lnTo>
                      <a:pt x="1776" y="2904"/>
                    </a:lnTo>
                    <a:lnTo>
                      <a:pt x="1782" y="2898"/>
                    </a:lnTo>
                    <a:lnTo>
                      <a:pt x="1788" y="2886"/>
                    </a:lnTo>
                    <a:lnTo>
                      <a:pt x="1800" y="2874"/>
                    </a:lnTo>
                    <a:lnTo>
                      <a:pt x="1812" y="2868"/>
                    </a:lnTo>
                    <a:lnTo>
                      <a:pt x="1818" y="2862"/>
                    </a:lnTo>
                    <a:lnTo>
                      <a:pt x="1824" y="2862"/>
                    </a:lnTo>
                    <a:lnTo>
                      <a:pt x="1824" y="2898"/>
                    </a:lnTo>
                    <a:lnTo>
                      <a:pt x="1818" y="2904"/>
                    </a:lnTo>
                    <a:lnTo>
                      <a:pt x="1818" y="2910"/>
                    </a:lnTo>
                    <a:lnTo>
                      <a:pt x="1812" y="2916"/>
                    </a:lnTo>
                    <a:lnTo>
                      <a:pt x="1812" y="2934"/>
                    </a:lnTo>
                    <a:lnTo>
                      <a:pt x="1800" y="2940"/>
                    </a:lnTo>
                    <a:lnTo>
                      <a:pt x="1800" y="2952"/>
                    </a:lnTo>
                    <a:lnTo>
                      <a:pt x="1776" y="2982"/>
                    </a:lnTo>
                    <a:lnTo>
                      <a:pt x="1746" y="3006"/>
                    </a:lnTo>
                    <a:lnTo>
                      <a:pt x="1752" y="3012"/>
                    </a:lnTo>
                    <a:lnTo>
                      <a:pt x="1770" y="3012"/>
                    </a:lnTo>
                    <a:lnTo>
                      <a:pt x="1770" y="2994"/>
                    </a:lnTo>
                    <a:lnTo>
                      <a:pt x="1776" y="2988"/>
                    </a:lnTo>
                    <a:lnTo>
                      <a:pt x="1788" y="2988"/>
                    </a:lnTo>
                    <a:lnTo>
                      <a:pt x="1794" y="2982"/>
                    </a:lnTo>
                    <a:lnTo>
                      <a:pt x="1800" y="2982"/>
                    </a:lnTo>
                    <a:lnTo>
                      <a:pt x="1812" y="2964"/>
                    </a:lnTo>
                    <a:lnTo>
                      <a:pt x="1824" y="2940"/>
                    </a:lnTo>
                    <a:lnTo>
                      <a:pt x="1848" y="2880"/>
                    </a:lnTo>
                    <a:lnTo>
                      <a:pt x="1860" y="2832"/>
                    </a:lnTo>
                    <a:lnTo>
                      <a:pt x="1872" y="2808"/>
                    </a:lnTo>
                    <a:lnTo>
                      <a:pt x="1878" y="2790"/>
                    </a:lnTo>
                    <a:lnTo>
                      <a:pt x="1884" y="2778"/>
                    </a:lnTo>
                    <a:lnTo>
                      <a:pt x="1896" y="2772"/>
                    </a:lnTo>
                    <a:lnTo>
                      <a:pt x="1902" y="2760"/>
                    </a:lnTo>
                    <a:lnTo>
                      <a:pt x="1926" y="2736"/>
                    </a:lnTo>
                    <a:lnTo>
                      <a:pt x="1926" y="2724"/>
                    </a:lnTo>
                    <a:lnTo>
                      <a:pt x="1920" y="2718"/>
                    </a:lnTo>
                    <a:lnTo>
                      <a:pt x="1938" y="2706"/>
                    </a:lnTo>
                    <a:lnTo>
                      <a:pt x="1932" y="2670"/>
                    </a:lnTo>
                    <a:lnTo>
                      <a:pt x="1938" y="2646"/>
                    </a:lnTo>
                    <a:lnTo>
                      <a:pt x="1926" y="2640"/>
                    </a:lnTo>
                    <a:lnTo>
                      <a:pt x="1932" y="2634"/>
                    </a:lnTo>
                    <a:lnTo>
                      <a:pt x="1938" y="2622"/>
                    </a:lnTo>
                    <a:lnTo>
                      <a:pt x="1938" y="2610"/>
                    </a:lnTo>
                    <a:lnTo>
                      <a:pt x="1932" y="2604"/>
                    </a:lnTo>
                    <a:lnTo>
                      <a:pt x="1920" y="2598"/>
                    </a:lnTo>
                    <a:lnTo>
                      <a:pt x="1914" y="2592"/>
                    </a:lnTo>
                    <a:lnTo>
                      <a:pt x="1914" y="2556"/>
                    </a:lnTo>
                    <a:lnTo>
                      <a:pt x="1896" y="2544"/>
                    </a:lnTo>
                    <a:lnTo>
                      <a:pt x="1920" y="2544"/>
                    </a:lnTo>
                    <a:lnTo>
                      <a:pt x="1914" y="2520"/>
                    </a:lnTo>
                    <a:lnTo>
                      <a:pt x="1902" y="2508"/>
                    </a:lnTo>
                    <a:lnTo>
                      <a:pt x="1908" y="2508"/>
                    </a:lnTo>
                    <a:lnTo>
                      <a:pt x="1920" y="2502"/>
                    </a:lnTo>
                    <a:lnTo>
                      <a:pt x="1920" y="2490"/>
                    </a:lnTo>
                    <a:lnTo>
                      <a:pt x="1914" y="2490"/>
                    </a:lnTo>
                    <a:lnTo>
                      <a:pt x="1902" y="2484"/>
                    </a:lnTo>
                    <a:lnTo>
                      <a:pt x="1896" y="2478"/>
                    </a:lnTo>
                    <a:lnTo>
                      <a:pt x="1920" y="2460"/>
                    </a:lnTo>
                    <a:lnTo>
                      <a:pt x="1932" y="2472"/>
                    </a:lnTo>
                    <a:lnTo>
                      <a:pt x="1944" y="2478"/>
                    </a:lnTo>
                    <a:lnTo>
                      <a:pt x="1950" y="2478"/>
                    </a:lnTo>
                    <a:lnTo>
                      <a:pt x="1950" y="2448"/>
                    </a:lnTo>
                    <a:lnTo>
                      <a:pt x="1962" y="2424"/>
                    </a:lnTo>
                    <a:lnTo>
                      <a:pt x="1974" y="2418"/>
                    </a:lnTo>
                    <a:lnTo>
                      <a:pt x="1980" y="2418"/>
                    </a:lnTo>
                    <a:lnTo>
                      <a:pt x="2004" y="2406"/>
                    </a:lnTo>
                    <a:lnTo>
                      <a:pt x="2010" y="2394"/>
                    </a:lnTo>
                    <a:lnTo>
                      <a:pt x="2010" y="2382"/>
                    </a:lnTo>
                    <a:lnTo>
                      <a:pt x="2016" y="2376"/>
                    </a:lnTo>
                    <a:lnTo>
                      <a:pt x="2028" y="2376"/>
                    </a:lnTo>
                    <a:lnTo>
                      <a:pt x="2034" y="2370"/>
                    </a:lnTo>
                    <a:lnTo>
                      <a:pt x="2046" y="2370"/>
                    </a:lnTo>
                    <a:lnTo>
                      <a:pt x="2046" y="2358"/>
                    </a:lnTo>
                    <a:lnTo>
                      <a:pt x="2070" y="2358"/>
                    </a:lnTo>
                    <a:lnTo>
                      <a:pt x="2070" y="2340"/>
                    </a:lnTo>
                    <a:lnTo>
                      <a:pt x="2118" y="2340"/>
                    </a:lnTo>
                    <a:lnTo>
                      <a:pt x="2124" y="2358"/>
                    </a:lnTo>
                    <a:lnTo>
                      <a:pt x="2136" y="2352"/>
                    </a:lnTo>
                    <a:lnTo>
                      <a:pt x="2118" y="2334"/>
                    </a:lnTo>
                    <a:lnTo>
                      <a:pt x="2136" y="2316"/>
                    </a:lnTo>
                    <a:lnTo>
                      <a:pt x="2142" y="2316"/>
                    </a:lnTo>
                    <a:lnTo>
                      <a:pt x="2154" y="2310"/>
                    </a:lnTo>
                    <a:lnTo>
                      <a:pt x="2178" y="2310"/>
                    </a:lnTo>
                    <a:lnTo>
                      <a:pt x="2160" y="2292"/>
                    </a:lnTo>
                    <a:lnTo>
                      <a:pt x="2172" y="2286"/>
                    </a:lnTo>
                    <a:lnTo>
                      <a:pt x="2178" y="2280"/>
                    </a:lnTo>
                    <a:lnTo>
                      <a:pt x="2190" y="2280"/>
                    </a:lnTo>
                    <a:lnTo>
                      <a:pt x="2190" y="2304"/>
                    </a:lnTo>
                    <a:lnTo>
                      <a:pt x="2196" y="2304"/>
                    </a:lnTo>
                    <a:lnTo>
                      <a:pt x="2196" y="2298"/>
                    </a:lnTo>
                    <a:lnTo>
                      <a:pt x="2202" y="2286"/>
                    </a:lnTo>
                    <a:lnTo>
                      <a:pt x="2208" y="2280"/>
                    </a:lnTo>
                    <a:lnTo>
                      <a:pt x="2244" y="2286"/>
                    </a:lnTo>
                    <a:lnTo>
                      <a:pt x="2244" y="2280"/>
                    </a:lnTo>
                    <a:lnTo>
                      <a:pt x="2250" y="2274"/>
                    </a:lnTo>
                    <a:lnTo>
                      <a:pt x="2250" y="2268"/>
                    </a:lnTo>
                    <a:lnTo>
                      <a:pt x="2256" y="2262"/>
                    </a:lnTo>
                    <a:lnTo>
                      <a:pt x="2268" y="2256"/>
                    </a:lnTo>
                    <a:lnTo>
                      <a:pt x="2274" y="2256"/>
                    </a:lnTo>
                    <a:lnTo>
                      <a:pt x="2280" y="2262"/>
                    </a:lnTo>
                    <a:lnTo>
                      <a:pt x="2280" y="2286"/>
                    </a:lnTo>
                    <a:lnTo>
                      <a:pt x="2346" y="2280"/>
                    </a:lnTo>
                    <a:lnTo>
                      <a:pt x="2352" y="2262"/>
                    </a:lnTo>
                    <a:lnTo>
                      <a:pt x="2346" y="2250"/>
                    </a:lnTo>
                    <a:lnTo>
                      <a:pt x="2352" y="2244"/>
                    </a:lnTo>
                    <a:lnTo>
                      <a:pt x="2358" y="2232"/>
                    </a:lnTo>
                    <a:lnTo>
                      <a:pt x="2370" y="2220"/>
                    </a:lnTo>
                    <a:lnTo>
                      <a:pt x="2406" y="2202"/>
                    </a:lnTo>
                    <a:lnTo>
                      <a:pt x="2418" y="2202"/>
                    </a:lnTo>
                    <a:lnTo>
                      <a:pt x="2412" y="2190"/>
                    </a:lnTo>
                    <a:lnTo>
                      <a:pt x="2412" y="2112"/>
                    </a:lnTo>
                    <a:lnTo>
                      <a:pt x="2442" y="2082"/>
                    </a:lnTo>
                    <a:lnTo>
                      <a:pt x="2442" y="2058"/>
                    </a:lnTo>
                    <a:lnTo>
                      <a:pt x="2460" y="2052"/>
                    </a:lnTo>
                    <a:lnTo>
                      <a:pt x="2460" y="2022"/>
                    </a:lnTo>
                    <a:lnTo>
                      <a:pt x="2466" y="2022"/>
                    </a:lnTo>
                    <a:lnTo>
                      <a:pt x="2472" y="2016"/>
                    </a:lnTo>
                    <a:lnTo>
                      <a:pt x="2478" y="2016"/>
                    </a:lnTo>
                    <a:lnTo>
                      <a:pt x="2478" y="2010"/>
                    </a:lnTo>
                    <a:lnTo>
                      <a:pt x="2484" y="2004"/>
                    </a:lnTo>
                    <a:lnTo>
                      <a:pt x="2484" y="1956"/>
                    </a:lnTo>
                    <a:lnTo>
                      <a:pt x="2478" y="1944"/>
                    </a:lnTo>
                    <a:lnTo>
                      <a:pt x="2478" y="1926"/>
                    </a:lnTo>
                    <a:lnTo>
                      <a:pt x="2472" y="1908"/>
                    </a:lnTo>
                    <a:lnTo>
                      <a:pt x="2484" y="1884"/>
                    </a:lnTo>
                    <a:lnTo>
                      <a:pt x="2514" y="1854"/>
                    </a:lnTo>
                    <a:lnTo>
                      <a:pt x="2514" y="1848"/>
                    </a:lnTo>
                    <a:lnTo>
                      <a:pt x="2508" y="1836"/>
                    </a:lnTo>
                    <a:lnTo>
                      <a:pt x="2508" y="1830"/>
                    </a:lnTo>
                    <a:lnTo>
                      <a:pt x="2502" y="1818"/>
                    </a:lnTo>
                    <a:lnTo>
                      <a:pt x="2508" y="1764"/>
                    </a:lnTo>
                    <a:lnTo>
                      <a:pt x="2508" y="1758"/>
                    </a:lnTo>
                    <a:lnTo>
                      <a:pt x="2514" y="1752"/>
                    </a:lnTo>
                    <a:lnTo>
                      <a:pt x="2514" y="1722"/>
                    </a:lnTo>
                    <a:lnTo>
                      <a:pt x="2520" y="1710"/>
                    </a:lnTo>
                    <a:lnTo>
                      <a:pt x="2520" y="1680"/>
                    </a:lnTo>
                    <a:lnTo>
                      <a:pt x="2508" y="1644"/>
                    </a:lnTo>
                    <a:lnTo>
                      <a:pt x="2502" y="1608"/>
                    </a:lnTo>
                    <a:lnTo>
                      <a:pt x="2502" y="1596"/>
                    </a:lnTo>
                    <a:lnTo>
                      <a:pt x="2508" y="1560"/>
                    </a:lnTo>
                    <a:lnTo>
                      <a:pt x="2508" y="1548"/>
                    </a:lnTo>
                    <a:lnTo>
                      <a:pt x="2502" y="1536"/>
                    </a:lnTo>
                    <a:lnTo>
                      <a:pt x="2502" y="1500"/>
                    </a:lnTo>
                    <a:lnTo>
                      <a:pt x="2508" y="1488"/>
                    </a:lnTo>
                    <a:lnTo>
                      <a:pt x="2520" y="1476"/>
                    </a:lnTo>
                    <a:lnTo>
                      <a:pt x="2508" y="1458"/>
                    </a:lnTo>
                    <a:lnTo>
                      <a:pt x="2520" y="1446"/>
                    </a:lnTo>
                    <a:lnTo>
                      <a:pt x="2532" y="1446"/>
                    </a:lnTo>
                    <a:lnTo>
                      <a:pt x="2532" y="1452"/>
                    </a:lnTo>
                    <a:lnTo>
                      <a:pt x="2538" y="1464"/>
                    </a:lnTo>
                    <a:lnTo>
                      <a:pt x="2544" y="1470"/>
                    </a:lnTo>
                    <a:lnTo>
                      <a:pt x="2556" y="1464"/>
                    </a:lnTo>
                    <a:lnTo>
                      <a:pt x="2562" y="1452"/>
                    </a:lnTo>
                    <a:lnTo>
                      <a:pt x="2574" y="1446"/>
                    </a:lnTo>
                    <a:lnTo>
                      <a:pt x="2580" y="1434"/>
                    </a:lnTo>
                    <a:lnTo>
                      <a:pt x="2586" y="1428"/>
                    </a:lnTo>
                    <a:lnTo>
                      <a:pt x="2592" y="1416"/>
                    </a:lnTo>
                    <a:lnTo>
                      <a:pt x="2592" y="1404"/>
                    </a:lnTo>
                    <a:lnTo>
                      <a:pt x="2598" y="1386"/>
                    </a:lnTo>
                    <a:lnTo>
                      <a:pt x="2598" y="1374"/>
                    </a:lnTo>
                    <a:lnTo>
                      <a:pt x="2604" y="1356"/>
                    </a:lnTo>
                    <a:lnTo>
                      <a:pt x="2604" y="1344"/>
                    </a:lnTo>
                    <a:lnTo>
                      <a:pt x="2610" y="1338"/>
                    </a:lnTo>
                    <a:lnTo>
                      <a:pt x="2616" y="1338"/>
                    </a:lnTo>
                    <a:lnTo>
                      <a:pt x="2628" y="1326"/>
                    </a:lnTo>
                    <a:lnTo>
                      <a:pt x="2634" y="1314"/>
                    </a:lnTo>
                    <a:lnTo>
                      <a:pt x="2640" y="1308"/>
                    </a:lnTo>
                    <a:lnTo>
                      <a:pt x="2640" y="1296"/>
                    </a:lnTo>
                    <a:lnTo>
                      <a:pt x="2652" y="1290"/>
                    </a:lnTo>
                    <a:lnTo>
                      <a:pt x="2658" y="1284"/>
                    </a:lnTo>
                    <a:lnTo>
                      <a:pt x="2670" y="1284"/>
                    </a:lnTo>
                    <a:lnTo>
                      <a:pt x="2682" y="1272"/>
                    </a:lnTo>
                    <a:lnTo>
                      <a:pt x="2682" y="1254"/>
                    </a:lnTo>
                    <a:lnTo>
                      <a:pt x="2688" y="1254"/>
                    </a:lnTo>
                    <a:lnTo>
                      <a:pt x="2724" y="1218"/>
                    </a:lnTo>
                    <a:lnTo>
                      <a:pt x="2736" y="1188"/>
                    </a:lnTo>
                    <a:lnTo>
                      <a:pt x="2754" y="1158"/>
                    </a:lnTo>
                    <a:lnTo>
                      <a:pt x="2760" y="1134"/>
                    </a:lnTo>
                    <a:lnTo>
                      <a:pt x="2766" y="1122"/>
                    </a:lnTo>
                    <a:lnTo>
                      <a:pt x="2772" y="1116"/>
                    </a:lnTo>
                    <a:lnTo>
                      <a:pt x="2778" y="1104"/>
                    </a:lnTo>
                    <a:lnTo>
                      <a:pt x="2784" y="1098"/>
                    </a:lnTo>
                    <a:lnTo>
                      <a:pt x="2784" y="1080"/>
                    </a:lnTo>
                    <a:lnTo>
                      <a:pt x="2778" y="1068"/>
                    </a:lnTo>
                    <a:lnTo>
                      <a:pt x="2778" y="100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62" name="Bolivia">
                <a:extLst>
                  <a:ext uri="{FF2B5EF4-FFF2-40B4-BE49-F238E27FC236}">
                    <a16:creationId xmlns:a16="http://schemas.microsoft.com/office/drawing/2014/main" id="{A57EC926-7519-48FB-87FF-8D83E0BC4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4" y="2510"/>
                <a:ext cx="228" cy="271"/>
              </a:xfrm>
              <a:custGeom>
                <a:avLst/>
                <a:gdLst>
                  <a:gd name="T0" fmla="*/ 2147483647 w 894"/>
                  <a:gd name="T1" fmla="*/ 2147483647 h 1056"/>
                  <a:gd name="T2" fmla="*/ 2147483647 w 894"/>
                  <a:gd name="T3" fmla="*/ 2147483647 h 1056"/>
                  <a:gd name="T4" fmla="*/ 2147483647 w 894"/>
                  <a:gd name="T5" fmla="*/ 2147483647 h 1056"/>
                  <a:gd name="T6" fmla="*/ 2147483647 w 894"/>
                  <a:gd name="T7" fmla="*/ 2147483647 h 1056"/>
                  <a:gd name="T8" fmla="*/ 2147483647 w 894"/>
                  <a:gd name="T9" fmla="*/ 2147483647 h 1056"/>
                  <a:gd name="T10" fmla="*/ 2147483647 w 894"/>
                  <a:gd name="T11" fmla="*/ 2147483647 h 1056"/>
                  <a:gd name="T12" fmla="*/ 2147483647 w 894"/>
                  <a:gd name="T13" fmla="*/ 2147483647 h 1056"/>
                  <a:gd name="T14" fmla="*/ 2147483647 w 894"/>
                  <a:gd name="T15" fmla="*/ 2147483647 h 1056"/>
                  <a:gd name="T16" fmla="*/ 2147483647 w 894"/>
                  <a:gd name="T17" fmla="*/ 2147483647 h 1056"/>
                  <a:gd name="T18" fmla="*/ 2147483647 w 894"/>
                  <a:gd name="T19" fmla="*/ 2147483647 h 1056"/>
                  <a:gd name="T20" fmla="*/ 2147483647 w 894"/>
                  <a:gd name="T21" fmla="*/ 2147483647 h 1056"/>
                  <a:gd name="T22" fmla="*/ 2147483647 w 894"/>
                  <a:gd name="T23" fmla="*/ 2147483647 h 1056"/>
                  <a:gd name="T24" fmla="*/ 2147483647 w 894"/>
                  <a:gd name="T25" fmla="*/ 2147483647 h 1056"/>
                  <a:gd name="T26" fmla="*/ 2147483647 w 894"/>
                  <a:gd name="T27" fmla="*/ 2147483647 h 1056"/>
                  <a:gd name="T28" fmla="*/ 2147483647 w 894"/>
                  <a:gd name="T29" fmla="*/ 2147483647 h 1056"/>
                  <a:gd name="T30" fmla="*/ 2147483647 w 894"/>
                  <a:gd name="T31" fmla="*/ 2147483647 h 1056"/>
                  <a:gd name="T32" fmla="*/ 2147483647 w 894"/>
                  <a:gd name="T33" fmla="*/ 2147483647 h 1056"/>
                  <a:gd name="T34" fmla="*/ 2147483647 w 894"/>
                  <a:gd name="T35" fmla="*/ 2147483647 h 1056"/>
                  <a:gd name="T36" fmla="*/ 2147483647 w 894"/>
                  <a:gd name="T37" fmla="*/ 2147483647 h 1056"/>
                  <a:gd name="T38" fmla="*/ 2147483647 w 894"/>
                  <a:gd name="T39" fmla="*/ 2147483647 h 1056"/>
                  <a:gd name="T40" fmla="*/ 2147483647 w 894"/>
                  <a:gd name="T41" fmla="*/ 2147483647 h 1056"/>
                  <a:gd name="T42" fmla="*/ 2147483647 w 894"/>
                  <a:gd name="T43" fmla="*/ 2147483647 h 1056"/>
                  <a:gd name="T44" fmla="*/ 2147483647 w 894"/>
                  <a:gd name="T45" fmla="*/ 2147483647 h 1056"/>
                  <a:gd name="T46" fmla="*/ 2147483647 w 894"/>
                  <a:gd name="T47" fmla="*/ 2147483647 h 1056"/>
                  <a:gd name="T48" fmla="*/ 0 w 894"/>
                  <a:gd name="T49" fmla="*/ 2147483647 h 1056"/>
                  <a:gd name="T50" fmla="*/ 2147483647 w 894"/>
                  <a:gd name="T51" fmla="*/ 2147483647 h 1056"/>
                  <a:gd name="T52" fmla="*/ 2147483647 w 894"/>
                  <a:gd name="T53" fmla="*/ 2147483647 h 1056"/>
                  <a:gd name="T54" fmla="*/ 2147483647 w 894"/>
                  <a:gd name="T55" fmla="*/ 2147483647 h 1056"/>
                  <a:gd name="T56" fmla="*/ 2147483647 w 894"/>
                  <a:gd name="T57" fmla="*/ 2147483647 h 1056"/>
                  <a:gd name="T58" fmla="*/ 2147483647 w 894"/>
                  <a:gd name="T59" fmla="*/ 2147483647 h 1056"/>
                  <a:gd name="T60" fmla="*/ 2147483647 w 894"/>
                  <a:gd name="T61" fmla="*/ 2147483647 h 1056"/>
                  <a:gd name="T62" fmla="*/ 2147483647 w 894"/>
                  <a:gd name="T63" fmla="*/ 2147483647 h 1056"/>
                  <a:gd name="T64" fmla="*/ 2147483647 w 894"/>
                  <a:gd name="T65" fmla="*/ 2147483647 h 1056"/>
                  <a:gd name="T66" fmla="*/ 2147483647 w 894"/>
                  <a:gd name="T67" fmla="*/ 2147483647 h 1056"/>
                  <a:gd name="T68" fmla="*/ 2147483647 w 894"/>
                  <a:gd name="T69" fmla="*/ 2147483647 h 1056"/>
                  <a:gd name="T70" fmla="*/ 2147483647 w 894"/>
                  <a:gd name="T71" fmla="*/ 2147483647 h 1056"/>
                  <a:gd name="T72" fmla="*/ 2147483647 w 894"/>
                  <a:gd name="T73" fmla="*/ 2147483647 h 1056"/>
                  <a:gd name="T74" fmla="*/ 2147483647 w 894"/>
                  <a:gd name="T75" fmla="*/ 2147483647 h 1056"/>
                  <a:gd name="T76" fmla="*/ 2147483647 w 894"/>
                  <a:gd name="T77" fmla="*/ 2147483647 h 1056"/>
                  <a:gd name="T78" fmla="*/ 2147483647 w 894"/>
                  <a:gd name="T79" fmla="*/ 2147483647 h 1056"/>
                  <a:gd name="T80" fmla="*/ 2147483647 w 894"/>
                  <a:gd name="T81" fmla="*/ 2147483647 h 1056"/>
                  <a:gd name="T82" fmla="*/ 2147483647 w 894"/>
                  <a:gd name="T83" fmla="*/ 2147483647 h 1056"/>
                  <a:gd name="T84" fmla="*/ 2147483647 w 894"/>
                  <a:gd name="T85" fmla="*/ 2147483647 h 1056"/>
                  <a:gd name="T86" fmla="*/ 2147483647 w 894"/>
                  <a:gd name="T87" fmla="*/ 2147483647 h 1056"/>
                  <a:gd name="T88" fmla="*/ 2147483647 w 894"/>
                  <a:gd name="T89" fmla="*/ 2147483647 h 1056"/>
                  <a:gd name="T90" fmla="*/ 2147483647 w 894"/>
                  <a:gd name="T91" fmla="*/ 2147483647 h 1056"/>
                  <a:gd name="T92" fmla="*/ 2147483647 w 894"/>
                  <a:gd name="T93" fmla="*/ 2147483647 h 1056"/>
                  <a:gd name="T94" fmla="*/ 2147483647 w 894"/>
                  <a:gd name="T95" fmla="*/ 2147483647 h 1056"/>
                  <a:gd name="T96" fmla="*/ 2147483647 w 894"/>
                  <a:gd name="T97" fmla="*/ 2147483647 h 1056"/>
                  <a:gd name="T98" fmla="*/ 2147483647 w 894"/>
                  <a:gd name="T99" fmla="*/ 2147483647 h 1056"/>
                  <a:gd name="T100" fmla="*/ 2147483647 w 894"/>
                  <a:gd name="T101" fmla="*/ 2147483647 h 10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94"/>
                  <a:gd name="T154" fmla="*/ 0 h 1056"/>
                  <a:gd name="T155" fmla="*/ 894 w 894"/>
                  <a:gd name="T156" fmla="*/ 1056 h 10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94" h="1056">
                    <a:moveTo>
                      <a:pt x="882" y="744"/>
                    </a:moveTo>
                    <a:lnTo>
                      <a:pt x="882" y="738"/>
                    </a:lnTo>
                    <a:lnTo>
                      <a:pt x="888" y="732"/>
                    </a:lnTo>
                    <a:lnTo>
                      <a:pt x="888" y="708"/>
                    </a:lnTo>
                    <a:lnTo>
                      <a:pt x="894" y="696"/>
                    </a:lnTo>
                    <a:lnTo>
                      <a:pt x="894" y="684"/>
                    </a:lnTo>
                    <a:lnTo>
                      <a:pt x="882" y="648"/>
                    </a:lnTo>
                    <a:lnTo>
                      <a:pt x="876" y="636"/>
                    </a:lnTo>
                    <a:lnTo>
                      <a:pt x="864" y="624"/>
                    </a:lnTo>
                    <a:lnTo>
                      <a:pt x="840" y="612"/>
                    </a:lnTo>
                    <a:lnTo>
                      <a:pt x="834" y="606"/>
                    </a:lnTo>
                    <a:lnTo>
                      <a:pt x="822" y="600"/>
                    </a:lnTo>
                    <a:lnTo>
                      <a:pt x="816" y="588"/>
                    </a:lnTo>
                    <a:lnTo>
                      <a:pt x="816" y="576"/>
                    </a:lnTo>
                    <a:lnTo>
                      <a:pt x="822" y="558"/>
                    </a:lnTo>
                    <a:lnTo>
                      <a:pt x="822" y="546"/>
                    </a:lnTo>
                    <a:lnTo>
                      <a:pt x="828" y="540"/>
                    </a:lnTo>
                    <a:lnTo>
                      <a:pt x="828" y="534"/>
                    </a:lnTo>
                    <a:lnTo>
                      <a:pt x="768" y="534"/>
                    </a:lnTo>
                    <a:lnTo>
                      <a:pt x="720" y="528"/>
                    </a:lnTo>
                    <a:lnTo>
                      <a:pt x="690" y="522"/>
                    </a:lnTo>
                    <a:lnTo>
                      <a:pt x="684" y="516"/>
                    </a:lnTo>
                    <a:lnTo>
                      <a:pt x="684" y="474"/>
                    </a:lnTo>
                    <a:lnTo>
                      <a:pt x="690" y="462"/>
                    </a:lnTo>
                    <a:lnTo>
                      <a:pt x="684" y="456"/>
                    </a:lnTo>
                    <a:lnTo>
                      <a:pt x="672" y="450"/>
                    </a:lnTo>
                    <a:lnTo>
                      <a:pt x="666" y="438"/>
                    </a:lnTo>
                    <a:lnTo>
                      <a:pt x="660" y="432"/>
                    </a:lnTo>
                    <a:lnTo>
                      <a:pt x="660" y="426"/>
                    </a:lnTo>
                    <a:lnTo>
                      <a:pt x="678" y="426"/>
                    </a:lnTo>
                    <a:lnTo>
                      <a:pt x="678" y="396"/>
                    </a:lnTo>
                    <a:lnTo>
                      <a:pt x="672" y="384"/>
                    </a:lnTo>
                    <a:lnTo>
                      <a:pt x="666" y="378"/>
                    </a:lnTo>
                    <a:lnTo>
                      <a:pt x="660" y="366"/>
                    </a:lnTo>
                    <a:lnTo>
                      <a:pt x="660" y="336"/>
                    </a:lnTo>
                    <a:lnTo>
                      <a:pt x="654" y="330"/>
                    </a:lnTo>
                    <a:lnTo>
                      <a:pt x="648" y="318"/>
                    </a:lnTo>
                    <a:lnTo>
                      <a:pt x="624" y="306"/>
                    </a:lnTo>
                    <a:lnTo>
                      <a:pt x="564" y="306"/>
                    </a:lnTo>
                    <a:lnTo>
                      <a:pt x="558" y="300"/>
                    </a:lnTo>
                    <a:lnTo>
                      <a:pt x="546" y="294"/>
                    </a:lnTo>
                    <a:lnTo>
                      <a:pt x="534" y="282"/>
                    </a:lnTo>
                    <a:lnTo>
                      <a:pt x="534" y="276"/>
                    </a:lnTo>
                    <a:lnTo>
                      <a:pt x="510" y="276"/>
                    </a:lnTo>
                    <a:lnTo>
                      <a:pt x="498" y="270"/>
                    </a:lnTo>
                    <a:lnTo>
                      <a:pt x="486" y="258"/>
                    </a:lnTo>
                    <a:lnTo>
                      <a:pt x="474" y="252"/>
                    </a:lnTo>
                    <a:lnTo>
                      <a:pt x="468" y="240"/>
                    </a:lnTo>
                    <a:lnTo>
                      <a:pt x="468" y="234"/>
                    </a:lnTo>
                    <a:lnTo>
                      <a:pt x="456" y="234"/>
                    </a:lnTo>
                    <a:lnTo>
                      <a:pt x="450" y="240"/>
                    </a:lnTo>
                    <a:lnTo>
                      <a:pt x="438" y="240"/>
                    </a:lnTo>
                    <a:lnTo>
                      <a:pt x="426" y="234"/>
                    </a:lnTo>
                    <a:lnTo>
                      <a:pt x="420" y="222"/>
                    </a:lnTo>
                    <a:lnTo>
                      <a:pt x="414" y="228"/>
                    </a:lnTo>
                    <a:lnTo>
                      <a:pt x="384" y="228"/>
                    </a:lnTo>
                    <a:lnTo>
                      <a:pt x="372" y="222"/>
                    </a:lnTo>
                    <a:lnTo>
                      <a:pt x="366" y="216"/>
                    </a:lnTo>
                    <a:lnTo>
                      <a:pt x="366" y="210"/>
                    </a:lnTo>
                    <a:lnTo>
                      <a:pt x="360" y="198"/>
                    </a:lnTo>
                    <a:lnTo>
                      <a:pt x="360" y="192"/>
                    </a:lnTo>
                    <a:lnTo>
                      <a:pt x="354" y="186"/>
                    </a:lnTo>
                    <a:lnTo>
                      <a:pt x="330" y="186"/>
                    </a:lnTo>
                    <a:lnTo>
                      <a:pt x="324" y="156"/>
                    </a:lnTo>
                    <a:lnTo>
                      <a:pt x="318" y="150"/>
                    </a:lnTo>
                    <a:lnTo>
                      <a:pt x="306" y="144"/>
                    </a:lnTo>
                    <a:lnTo>
                      <a:pt x="294" y="132"/>
                    </a:lnTo>
                    <a:lnTo>
                      <a:pt x="294" y="120"/>
                    </a:lnTo>
                    <a:lnTo>
                      <a:pt x="300" y="114"/>
                    </a:lnTo>
                    <a:lnTo>
                      <a:pt x="300" y="96"/>
                    </a:lnTo>
                    <a:lnTo>
                      <a:pt x="294" y="84"/>
                    </a:lnTo>
                    <a:lnTo>
                      <a:pt x="288" y="78"/>
                    </a:lnTo>
                    <a:lnTo>
                      <a:pt x="288" y="48"/>
                    </a:lnTo>
                    <a:lnTo>
                      <a:pt x="294" y="42"/>
                    </a:lnTo>
                    <a:lnTo>
                      <a:pt x="294" y="36"/>
                    </a:lnTo>
                    <a:lnTo>
                      <a:pt x="300" y="30"/>
                    </a:lnTo>
                    <a:lnTo>
                      <a:pt x="300" y="0"/>
                    </a:lnTo>
                    <a:lnTo>
                      <a:pt x="288" y="0"/>
                    </a:lnTo>
                    <a:lnTo>
                      <a:pt x="276" y="6"/>
                    </a:lnTo>
                    <a:lnTo>
                      <a:pt x="276" y="12"/>
                    </a:lnTo>
                    <a:lnTo>
                      <a:pt x="270" y="12"/>
                    </a:lnTo>
                    <a:lnTo>
                      <a:pt x="258" y="0"/>
                    </a:lnTo>
                    <a:lnTo>
                      <a:pt x="246" y="12"/>
                    </a:lnTo>
                    <a:lnTo>
                      <a:pt x="210" y="12"/>
                    </a:lnTo>
                    <a:lnTo>
                      <a:pt x="198" y="18"/>
                    </a:lnTo>
                    <a:lnTo>
                      <a:pt x="192" y="24"/>
                    </a:lnTo>
                    <a:lnTo>
                      <a:pt x="186" y="36"/>
                    </a:lnTo>
                    <a:lnTo>
                      <a:pt x="180" y="42"/>
                    </a:lnTo>
                    <a:lnTo>
                      <a:pt x="180" y="48"/>
                    </a:lnTo>
                    <a:lnTo>
                      <a:pt x="144" y="48"/>
                    </a:lnTo>
                    <a:lnTo>
                      <a:pt x="138" y="78"/>
                    </a:lnTo>
                    <a:lnTo>
                      <a:pt x="102" y="78"/>
                    </a:lnTo>
                    <a:lnTo>
                      <a:pt x="90" y="96"/>
                    </a:lnTo>
                    <a:lnTo>
                      <a:pt x="84" y="102"/>
                    </a:lnTo>
                    <a:lnTo>
                      <a:pt x="60" y="114"/>
                    </a:lnTo>
                    <a:lnTo>
                      <a:pt x="42" y="114"/>
                    </a:lnTo>
                    <a:lnTo>
                      <a:pt x="42" y="108"/>
                    </a:lnTo>
                    <a:lnTo>
                      <a:pt x="36" y="102"/>
                    </a:lnTo>
                    <a:lnTo>
                      <a:pt x="12" y="102"/>
                    </a:lnTo>
                    <a:lnTo>
                      <a:pt x="0" y="96"/>
                    </a:lnTo>
                    <a:lnTo>
                      <a:pt x="0" y="114"/>
                    </a:lnTo>
                    <a:lnTo>
                      <a:pt x="6" y="132"/>
                    </a:lnTo>
                    <a:lnTo>
                      <a:pt x="18" y="144"/>
                    </a:lnTo>
                    <a:lnTo>
                      <a:pt x="30" y="162"/>
                    </a:lnTo>
                    <a:lnTo>
                      <a:pt x="42" y="174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66" y="228"/>
                    </a:lnTo>
                    <a:lnTo>
                      <a:pt x="60" y="234"/>
                    </a:lnTo>
                    <a:lnTo>
                      <a:pt x="54" y="246"/>
                    </a:lnTo>
                    <a:lnTo>
                      <a:pt x="48" y="252"/>
                    </a:lnTo>
                    <a:lnTo>
                      <a:pt x="60" y="300"/>
                    </a:lnTo>
                    <a:lnTo>
                      <a:pt x="42" y="330"/>
                    </a:lnTo>
                    <a:lnTo>
                      <a:pt x="48" y="330"/>
                    </a:lnTo>
                    <a:lnTo>
                      <a:pt x="60" y="342"/>
                    </a:lnTo>
                    <a:lnTo>
                      <a:pt x="66" y="354"/>
                    </a:lnTo>
                    <a:lnTo>
                      <a:pt x="66" y="360"/>
                    </a:lnTo>
                    <a:lnTo>
                      <a:pt x="60" y="372"/>
                    </a:lnTo>
                    <a:lnTo>
                      <a:pt x="48" y="384"/>
                    </a:lnTo>
                    <a:lnTo>
                      <a:pt x="36" y="408"/>
                    </a:lnTo>
                    <a:lnTo>
                      <a:pt x="42" y="426"/>
                    </a:lnTo>
                    <a:lnTo>
                      <a:pt x="48" y="438"/>
                    </a:lnTo>
                    <a:lnTo>
                      <a:pt x="54" y="444"/>
                    </a:lnTo>
                    <a:lnTo>
                      <a:pt x="54" y="450"/>
                    </a:lnTo>
                    <a:lnTo>
                      <a:pt x="42" y="468"/>
                    </a:lnTo>
                    <a:lnTo>
                      <a:pt x="54" y="480"/>
                    </a:lnTo>
                    <a:lnTo>
                      <a:pt x="78" y="498"/>
                    </a:lnTo>
                    <a:lnTo>
                      <a:pt x="78" y="516"/>
                    </a:lnTo>
                    <a:lnTo>
                      <a:pt x="102" y="528"/>
                    </a:lnTo>
                    <a:lnTo>
                      <a:pt x="90" y="558"/>
                    </a:lnTo>
                    <a:lnTo>
                      <a:pt x="78" y="546"/>
                    </a:lnTo>
                    <a:lnTo>
                      <a:pt x="78" y="558"/>
                    </a:lnTo>
                    <a:lnTo>
                      <a:pt x="66" y="582"/>
                    </a:lnTo>
                    <a:lnTo>
                      <a:pt x="54" y="588"/>
                    </a:lnTo>
                    <a:lnTo>
                      <a:pt x="36" y="606"/>
                    </a:lnTo>
                    <a:lnTo>
                      <a:pt x="48" y="630"/>
                    </a:lnTo>
                    <a:lnTo>
                      <a:pt x="42" y="636"/>
                    </a:lnTo>
                    <a:lnTo>
                      <a:pt x="60" y="666"/>
                    </a:lnTo>
                    <a:lnTo>
                      <a:pt x="84" y="666"/>
                    </a:lnTo>
                    <a:lnTo>
                      <a:pt x="96" y="744"/>
                    </a:lnTo>
                    <a:lnTo>
                      <a:pt x="108" y="750"/>
                    </a:lnTo>
                    <a:lnTo>
                      <a:pt x="114" y="750"/>
                    </a:lnTo>
                    <a:lnTo>
                      <a:pt x="138" y="762"/>
                    </a:lnTo>
                    <a:lnTo>
                      <a:pt x="144" y="774"/>
                    </a:lnTo>
                    <a:lnTo>
                      <a:pt x="144" y="780"/>
                    </a:lnTo>
                    <a:lnTo>
                      <a:pt x="138" y="792"/>
                    </a:lnTo>
                    <a:lnTo>
                      <a:pt x="126" y="804"/>
                    </a:lnTo>
                    <a:lnTo>
                      <a:pt x="144" y="822"/>
                    </a:lnTo>
                    <a:lnTo>
                      <a:pt x="138" y="828"/>
                    </a:lnTo>
                    <a:lnTo>
                      <a:pt x="132" y="840"/>
                    </a:lnTo>
                    <a:lnTo>
                      <a:pt x="126" y="846"/>
                    </a:lnTo>
                    <a:lnTo>
                      <a:pt x="126" y="858"/>
                    </a:lnTo>
                    <a:lnTo>
                      <a:pt x="132" y="870"/>
                    </a:lnTo>
                    <a:lnTo>
                      <a:pt x="138" y="876"/>
                    </a:lnTo>
                    <a:lnTo>
                      <a:pt x="138" y="900"/>
                    </a:lnTo>
                    <a:lnTo>
                      <a:pt x="144" y="900"/>
                    </a:lnTo>
                    <a:lnTo>
                      <a:pt x="150" y="906"/>
                    </a:lnTo>
                    <a:lnTo>
                      <a:pt x="162" y="912"/>
                    </a:lnTo>
                    <a:lnTo>
                      <a:pt x="168" y="918"/>
                    </a:lnTo>
                    <a:lnTo>
                      <a:pt x="180" y="924"/>
                    </a:lnTo>
                    <a:lnTo>
                      <a:pt x="186" y="930"/>
                    </a:lnTo>
                    <a:lnTo>
                      <a:pt x="186" y="996"/>
                    </a:lnTo>
                    <a:lnTo>
                      <a:pt x="210" y="1020"/>
                    </a:lnTo>
                    <a:lnTo>
                      <a:pt x="210" y="1044"/>
                    </a:lnTo>
                    <a:lnTo>
                      <a:pt x="216" y="1056"/>
                    </a:lnTo>
                    <a:lnTo>
                      <a:pt x="270" y="1056"/>
                    </a:lnTo>
                    <a:lnTo>
                      <a:pt x="270" y="1026"/>
                    </a:lnTo>
                    <a:lnTo>
                      <a:pt x="282" y="1026"/>
                    </a:lnTo>
                    <a:lnTo>
                      <a:pt x="282" y="1008"/>
                    </a:lnTo>
                    <a:lnTo>
                      <a:pt x="306" y="1002"/>
                    </a:lnTo>
                    <a:lnTo>
                      <a:pt x="318" y="978"/>
                    </a:lnTo>
                    <a:lnTo>
                      <a:pt x="324" y="984"/>
                    </a:lnTo>
                    <a:lnTo>
                      <a:pt x="348" y="996"/>
                    </a:lnTo>
                    <a:lnTo>
                      <a:pt x="360" y="996"/>
                    </a:lnTo>
                    <a:lnTo>
                      <a:pt x="378" y="1002"/>
                    </a:lnTo>
                    <a:lnTo>
                      <a:pt x="432" y="1002"/>
                    </a:lnTo>
                    <a:lnTo>
                      <a:pt x="462" y="1050"/>
                    </a:lnTo>
                    <a:lnTo>
                      <a:pt x="474" y="996"/>
                    </a:lnTo>
                    <a:lnTo>
                      <a:pt x="546" y="990"/>
                    </a:lnTo>
                    <a:lnTo>
                      <a:pt x="582" y="1014"/>
                    </a:lnTo>
                    <a:lnTo>
                      <a:pt x="582" y="996"/>
                    </a:lnTo>
                    <a:lnTo>
                      <a:pt x="594" y="924"/>
                    </a:lnTo>
                    <a:lnTo>
                      <a:pt x="594" y="900"/>
                    </a:lnTo>
                    <a:lnTo>
                      <a:pt x="588" y="894"/>
                    </a:lnTo>
                    <a:lnTo>
                      <a:pt x="588" y="888"/>
                    </a:lnTo>
                    <a:lnTo>
                      <a:pt x="576" y="864"/>
                    </a:lnTo>
                    <a:lnTo>
                      <a:pt x="576" y="852"/>
                    </a:lnTo>
                    <a:lnTo>
                      <a:pt x="582" y="846"/>
                    </a:lnTo>
                    <a:lnTo>
                      <a:pt x="594" y="840"/>
                    </a:lnTo>
                    <a:lnTo>
                      <a:pt x="606" y="828"/>
                    </a:lnTo>
                    <a:lnTo>
                      <a:pt x="612" y="798"/>
                    </a:lnTo>
                    <a:lnTo>
                      <a:pt x="714" y="780"/>
                    </a:lnTo>
                    <a:lnTo>
                      <a:pt x="792" y="768"/>
                    </a:lnTo>
                    <a:lnTo>
                      <a:pt x="846" y="810"/>
                    </a:lnTo>
                    <a:lnTo>
                      <a:pt x="864" y="846"/>
                    </a:lnTo>
                    <a:lnTo>
                      <a:pt x="864" y="840"/>
                    </a:lnTo>
                    <a:lnTo>
                      <a:pt x="870" y="834"/>
                    </a:lnTo>
                    <a:lnTo>
                      <a:pt x="882" y="828"/>
                    </a:lnTo>
                    <a:lnTo>
                      <a:pt x="888" y="822"/>
                    </a:lnTo>
                    <a:lnTo>
                      <a:pt x="876" y="816"/>
                    </a:lnTo>
                    <a:lnTo>
                      <a:pt x="870" y="810"/>
                    </a:lnTo>
                    <a:lnTo>
                      <a:pt x="870" y="786"/>
                    </a:lnTo>
                    <a:lnTo>
                      <a:pt x="876" y="774"/>
                    </a:lnTo>
                    <a:lnTo>
                      <a:pt x="882" y="768"/>
                    </a:lnTo>
                    <a:lnTo>
                      <a:pt x="888" y="756"/>
                    </a:lnTo>
                    <a:lnTo>
                      <a:pt x="882" y="74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63" name="Argentina">
                <a:extLst>
                  <a:ext uri="{FF2B5EF4-FFF2-40B4-BE49-F238E27FC236}">
                    <a16:creationId xmlns:a16="http://schemas.microsoft.com/office/drawing/2014/main" id="{3D58DB21-F955-4DDA-9F29-2C09A76155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1" y="2761"/>
                <a:ext cx="279" cy="624"/>
              </a:xfrm>
              <a:custGeom>
                <a:avLst/>
                <a:gdLst>
                  <a:gd name="T0" fmla="*/ 2147483647 w 1092"/>
                  <a:gd name="T1" fmla="*/ 2147483647 h 2442"/>
                  <a:gd name="T2" fmla="*/ 2147483647 w 1092"/>
                  <a:gd name="T3" fmla="*/ 2147483647 h 2442"/>
                  <a:gd name="T4" fmla="*/ 2147483647 w 1092"/>
                  <a:gd name="T5" fmla="*/ 2147483647 h 2442"/>
                  <a:gd name="T6" fmla="*/ 2147483647 w 1092"/>
                  <a:gd name="T7" fmla="*/ 2147483647 h 2442"/>
                  <a:gd name="T8" fmla="*/ 2147483647 w 1092"/>
                  <a:gd name="T9" fmla="*/ 2147483647 h 2442"/>
                  <a:gd name="T10" fmla="*/ 2147483647 w 1092"/>
                  <a:gd name="T11" fmla="*/ 2147483647 h 2442"/>
                  <a:gd name="T12" fmla="*/ 2147483647 w 1092"/>
                  <a:gd name="T13" fmla="*/ 2147483647 h 2442"/>
                  <a:gd name="T14" fmla="*/ 2147483647 w 1092"/>
                  <a:gd name="T15" fmla="*/ 2147483647 h 2442"/>
                  <a:gd name="T16" fmla="*/ 2147483647 w 1092"/>
                  <a:gd name="T17" fmla="*/ 2147483647 h 2442"/>
                  <a:gd name="T18" fmla="*/ 2147483647 w 1092"/>
                  <a:gd name="T19" fmla="*/ 2147483647 h 2442"/>
                  <a:gd name="T20" fmla="*/ 2147483647 w 1092"/>
                  <a:gd name="T21" fmla="*/ 0 h 2442"/>
                  <a:gd name="T22" fmla="*/ 2147483647 w 1092"/>
                  <a:gd name="T23" fmla="*/ 2147483647 h 2442"/>
                  <a:gd name="T24" fmla="*/ 2147483647 w 1092"/>
                  <a:gd name="T25" fmla="*/ 2147483647 h 2442"/>
                  <a:gd name="T26" fmla="*/ 2147483647 w 1092"/>
                  <a:gd name="T27" fmla="*/ 2147483647 h 2442"/>
                  <a:gd name="T28" fmla="*/ 2147483647 w 1092"/>
                  <a:gd name="T29" fmla="*/ 2147483647 h 2442"/>
                  <a:gd name="T30" fmla="*/ 2147483647 w 1092"/>
                  <a:gd name="T31" fmla="*/ 2147483647 h 2442"/>
                  <a:gd name="T32" fmla="*/ 2147483647 w 1092"/>
                  <a:gd name="T33" fmla="*/ 2147483647 h 2442"/>
                  <a:gd name="T34" fmla="*/ 2147483647 w 1092"/>
                  <a:gd name="T35" fmla="*/ 2147483647 h 2442"/>
                  <a:gd name="T36" fmla="*/ 2147483647 w 1092"/>
                  <a:gd name="T37" fmla="*/ 2147483647 h 2442"/>
                  <a:gd name="T38" fmla="*/ 2147483647 w 1092"/>
                  <a:gd name="T39" fmla="*/ 2147483647 h 2442"/>
                  <a:gd name="T40" fmla="*/ 2147483647 w 1092"/>
                  <a:gd name="T41" fmla="*/ 2147483647 h 2442"/>
                  <a:gd name="T42" fmla="*/ 2147483647 w 1092"/>
                  <a:gd name="T43" fmla="*/ 2147483647 h 2442"/>
                  <a:gd name="T44" fmla="*/ 2147483647 w 1092"/>
                  <a:gd name="T45" fmla="*/ 2147483647 h 2442"/>
                  <a:gd name="T46" fmla="*/ 2147483647 w 1092"/>
                  <a:gd name="T47" fmla="*/ 2147483647 h 2442"/>
                  <a:gd name="T48" fmla="*/ 2147483647 w 1092"/>
                  <a:gd name="T49" fmla="*/ 2147483647 h 2442"/>
                  <a:gd name="T50" fmla="*/ 2147483647 w 1092"/>
                  <a:gd name="T51" fmla="*/ 2147483647 h 2442"/>
                  <a:gd name="T52" fmla="*/ 2147483647 w 1092"/>
                  <a:gd name="T53" fmla="*/ 2147483647 h 2442"/>
                  <a:gd name="T54" fmla="*/ 2147483647 w 1092"/>
                  <a:gd name="T55" fmla="*/ 2147483647 h 2442"/>
                  <a:gd name="T56" fmla="*/ 2147483647 w 1092"/>
                  <a:gd name="T57" fmla="*/ 2147483647 h 2442"/>
                  <a:gd name="T58" fmla="*/ 2147483647 w 1092"/>
                  <a:gd name="T59" fmla="*/ 2147483647 h 2442"/>
                  <a:gd name="T60" fmla="*/ 2147483647 w 1092"/>
                  <a:gd name="T61" fmla="*/ 2147483647 h 2442"/>
                  <a:gd name="T62" fmla="*/ 2147483647 w 1092"/>
                  <a:gd name="T63" fmla="*/ 2147483647 h 2442"/>
                  <a:gd name="T64" fmla="*/ 2147483647 w 1092"/>
                  <a:gd name="T65" fmla="*/ 2147483647 h 2442"/>
                  <a:gd name="T66" fmla="*/ 2147483647 w 1092"/>
                  <a:gd name="T67" fmla="*/ 2147483647 h 2442"/>
                  <a:gd name="T68" fmla="*/ 2147483647 w 1092"/>
                  <a:gd name="T69" fmla="*/ 2147483647 h 2442"/>
                  <a:gd name="T70" fmla="*/ 2147483647 w 1092"/>
                  <a:gd name="T71" fmla="*/ 2147483647 h 2442"/>
                  <a:gd name="T72" fmla="*/ 2147483647 w 1092"/>
                  <a:gd name="T73" fmla="*/ 2147483647 h 2442"/>
                  <a:gd name="T74" fmla="*/ 2147483647 w 1092"/>
                  <a:gd name="T75" fmla="*/ 2147483647 h 2442"/>
                  <a:gd name="T76" fmla="*/ 2147483647 w 1092"/>
                  <a:gd name="T77" fmla="*/ 2147483647 h 2442"/>
                  <a:gd name="T78" fmla="*/ 2147483647 w 1092"/>
                  <a:gd name="T79" fmla="*/ 2147483647 h 2442"/>
                  <a:gd name="T80" fmla="*/ 2147483647 w 1092"/>
                  <a:gd name="T81" fmla="*/ 2147483647 h 2442"/>
                  <a:gd name="T82" fmla="*/ 2147483647 w 1092"/>
                  <a:gd name="T83" fmla="*/ 2147483647 h 2442"/>
                  <a:gd name="T84" fmla="*/ 2147483647 w 1092"/>
                  <a:gd name="T85" fmla="*/ 2147483647 h 2442"/>
                  <a:gd name="T86" fmla="*/ 2147483647 w 1092"/>
                  <a:gd name="T87" fmla="*/ 2147483647 h 2442"/>
                  <a:gd name="T88" fmla="*/ 2147483647 w 1092"/>
                  <a:gd name="T89" fmla="*/ 2147483647 h 2442"/>
                  <a:gd name="T90" fmla="*/ 2147483647 w 1092"/>
                  <a:gd name="T91" fmla="*/ 2147483647 h 2442"/>
                  <a:gd name="T92" fmla="*/ 2147483647 w 1092"/>
                  <a:gd name="T93" fmla="*/ 2147483647 h 2442"/>
                  <a:gd name="T94" fmla="*/ 2147483647 w 1092"/>
                  <a:gd name="T95" fmla="*/ 2147483647 h 2442"/>
                  <a:gd name="T96" fmla="*/ 2147483647 w 1092"/>
                  <a:gd name="T97" fmla="*/ 2147483647 h 2442"/>
                  <a:gd name="T98" fmla="*/ 2147483647 w 1092"/>
                  <a:gd name="T99" fmla="*/ 2147483647 h 2442"/>
                  <a:gd name="T100" fmla="*/ 2147483647 w 1092"/>
                  <a:gd name="T101" fmla="*/ 2147483647 h 2442"/>
                  <a:gd name="T102" fmla="*/ 2147483647 w 1092"/>
                  <a:gd name="T103" fmla="*/ 2147483647 h 2442"/>
                  <a:gd name="T104" fmla="*/ 2147483647 w 1092"/>
                  <a:gd name="T105" fmla="*/ 2147483647 h 2442"/>
                  <a:gd name="T106" fmla="*/ 2147483647 w 1092"/>
                  <a:gd name="T107" fmla="*/ 2147483647 h 2442"/>
                  <a:gd name="T108" fmla="*/ 2147483647 w 1092"/>
                  <a:gd name="T109" fmla="*/ 2147483647 h 2442"/>
                  <a:gd name="T110" fmla="*/ 2147483647 w 1092"/>
                  <a:gd name="T111" fmla="*/ 2147483647 h 2442"/>
                  <a:gd name="T112" fmla="*/ 2147483647 w 1092"/>
                  <a:gd name="T113" fmla="*/ 2147483647 h 24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92"/>
                  <a:gd name="T172" fmla="*/ 0 h 2442"/>
                  <a:gd name="T173" fmla="*/ 1092 w 1092"/>
                  <a:gd name="T174" fmla="*/ 2442 h 244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92" h="2442">
                    <a:moveTo>
                      <a:pt x="954" y="534"/>
                    </a:moveTo>
                    <a:lnTo>
                      <a:pt x="978" y="528"/>
                    </a:lnTo>
                    <a:lnTo>
                      <a:pt x="984" y="504"/>
                    </a:lnTo>
                    <a:lnTo>
                      <a:pt x="990" y="498"/>
                    </a:lnTo>
                    <a:lnTo>
                      <a:pt x="990" y="480"/>
                    </a:lnTo>
                    <a:lnTo>
                      <a:pt x="1026" y="480"/>
                    </a:lnTo>
                    <a:lnTo>
                      <a:pt x="1026" y="462"/>
                    </a:lnTo>
                    <a:lnTo>
                      <a:pt x="1032" y="450"/>
                    </a:lnTo>
                    <a:lnTo>
                      <a:pt x="1038" y="444"/>
                    </a:lnTo>
                    <a:lnTo>
                      <a:pt x="1092" y="426"/>
                    </a:lnTo>
                    <a:lnTo>
                      <a:pt x="1092" y="390"/>
                    </a:lnTo>
                    <a:lnTo>
                      <a:pt x="1086" y="372"/>
                    </a:lnTo>
                    <a:lnTo>
                      <a:pt x="1086" y="342"/>
                    </a:lnTo>
                    <a:lnTo>
                      <a:pt x="1080" y="336"/>
                    </a:lnTo>
                    <a:lnTo>
                      <a:pt x="1074" y="336"/>
                    </a:lnTo>
                    <a:lnTo>
                      <a:pt x="1074" y="324"/>
                    </a:lnTo>
                    <a:lnTo>
                      <a:pt x="1062" y="300"/>
                    </a:lnTo>
                    <a:lnTo>
                      <a:pt x="1056" y="294"/>
                    </a:lnTo>
                    <a:lnTo>
                      <a:pt x="1038" y="294"/>
                    </a:lnTo>
                    <a:lnTo>
                      <a:pt x="1032" y="300"/>
                    </a:lnTo>
                    <a:lnTo>
                      <a:pt x="1020" y="306"/>
                    </a:lnTo>
                    <a:lnTo>
                      <a:pt x="1020" y="384"/>
                    </a:lnTo>
                    <a:lnTo>
                      <a:pt x="1008" y="390"/>
                    </a:lnTo>
                    <a:lnTo>
                      <a:pt x="1002" y="402"/>
                    </a:lnTo>
                    <a:lnTo>
                      <a:pt x="990" y="408"/>
                    </a:lnTo>
                    <a:lnTo>
                      <a:pt x="984" y="414"/>
                    </a:lnTo>
                    <a:lnTo>
                      <a:pt x="978" y="414"/>
                    </a:lnTo>
                    <a:lnTo>
                      <a:pt x="966" y="426"/>
                    </a:lnTo>
                    <a:lnTo>
                      <a:pt x="954" y="450"/>
                    </a:lnTo>
                    <a:lnTo>
                      <a:pt x="948" y="456"/>
                    </a:lnTo>
                    <a:lnTo>
                      <a:pt x="948" y="450"/>
                    </a:lnTo>
                    <a:lnTo>
                      <a:pt x="942" y="444"/>
                    </a:lnTo>
                    <a:lnTo>
                      <a:pt x="930" y="444"/>
                    </a:lnTo>
                    <a:lnTo>
                      <a:pt x="924" y="450"/>
                    </a:lnTo>
                    <a:lnTo>
                      <a:pt x="924" y="468"/>
                    </a:lnTo>
                    <a:lnTo>
                      <a:pt x="912" y="450"/>
                    </a:lnTo>
                    <a:lnTo>
                      <a:pt x="852" y="450"/>
                    </a:lnTo>
                    <a:lnTo>
                      <a:pt x="834" y="444"/>
                    </a:lnTo>
                    <a:lnTo>
                      <a:pt x="822" y="438"/>
                    </a:lnTo>
                    <a:lnTo>
                      <a:pt x="816" y="432"/>
                    </a:lnTo>
                    <a:lnTo>
                      <a:pt x="804" y="426"/>
                    </a:lnTo>
                    <a:lnTo>
                      <a:pt x="798" y="426"/>
                    </a:lnTo>
                    <a:lnTo>
                      <a:pt x="786" y="432"/>
                    </a:lnTo>
                    <a:lnTo>
                      <a:pt x="762" y="432"/>
                    </a:lnTo>
                    <a:lnTo>
                      <a:pt x="756" y="426"/>
                    </a:lnTo>
                    <a:lnTo>
                      <a:pt x="756" y="414"/>
                    </a:lnTo>
                    <a:lnTo>
                      <a:pt x="762" y="402"/>
                    </a:lnTo>
                    <a:lnTo>
                      <a:pt x="768" y="396"/>
                    </a:lnTo>
                    <a:lnTo>
                      <a:pt x="774" y="384"/>
                    </a:lnTo>
                    <a:lnTo>
                      <a:pt x="780" y="378"/>
                    </a:lnTo>
                    <a:lnTo>
                      <a:pt x="780" y="342"/>
                    </a:lnTo>
                    <a:lnTo>
                      <a:pt x="798" y="342"/>
                    </a:lnTo>
                    <a:lnTo>
                      <a:pt x="804" y="336"/>
                    </a:lnTo>
                    <a:lnTo>
                      <a:pt x="804" y="330"/>
                    </a:lnTo>
                    <a:lnTo>
                      <a:pt x="798" y="318"/>
                    </a:lnTo>
                    <a:lnTo>
                      <a:pt x="792" y="312"/>
                    </a:lnTo>
                    <a:lnTo>
                      <a:pt x="798" y="300"/>
                    </a:lnTo>
                    <a:lnTo>
                      <a:pt x="804" y="294"/>
                    </a:lnTo>
                    <a:lnTo>
                      <a:pt x="804" y="282"/>
                    </a:lnTo>
                    <a:lnTo>
                      <a:pt x="810" y="276"/>
                    </a:lnTo>
                    <a:lnTo>
                      <a:pt x="804" y="270"/>
                    </a:lnTo>
                    <a:lnTo>
                      <a:pt x="792" y="264"/>
                    </a:lnTo>
                    <a:lnTo>
                      <a:pt x="774" y="258"/>
                    </a:lnTo>
                    <a:lnTo>
                      <a:pt x="762" y="252"/>
                    </a:lnTo>
                    <a:lnTo>
                      <a:pt x="750" y="252"/>
                    </a:lnTo>
                    <a:lnTo>
                      <a:pt x="744" y="246"/>
                    </a:lnTo>
                    <a:lnTo>
                      <a:pt x="708" y="228"/>
                    </a:lnTo>
                    <a:lnTo>
                      <a:pt x="690" y="216"/>
                    </a:lnTo>
                    <a:lnTo>
                      <a:pt x="678" y="210"/>
                    </a:lnTo>
                    <a:lnTo>
                      <a:pt x="672" y="204"/>
                    </a:lnTo>
                    <a:lnTo>
                      <a:pt x="666" y="204"/>
                    </a:lnTo>
                    <a:lnTo>
                      <a:pt x="660" y="198"/>
                    </a:lnTo>
                    <a:lnTo>
                      <a:pt x="648" y="192"/>
                    </a:lnTo>
                    <a:lnTo>
                      <a:pt x="642" y="186"/>
                    </a:lnTo>
                    <a:lnTo>
                      <a:pt x="630" y="180"/>
                    </a:lnTo>
                    <a:lnTo>
                      <a:pt x="600" y="180"/>
                    </a:lnTo>
                    <a:lnTo>
                      <a:pt x="564" y="162"/>
                    </a:lnTo>
                    <a:lnTo>
                      <a:pt x="558" y="156"/>
                    </a:lnTo>
                    <a:lnTo>
                      <a:pt x="552" y="156"/>
                    </a:lnTo>
                    <a:lnTo>
                      <a:pt x="546" y="138"/>
                    </a:lnTo>
                    <a:lnTo>
                      <a:pt x="534" y="132"/>
                    </a:lnTo>
                    <a:lnTo>
                      <a:pt x="516" y="114"/>
                    </a:lnTo>
                    <a:lnTo>
                      <a:pt x="492" y="102"/>
                    </a:lnTo>
                    <a:lnTo>
                      <a:pt x="486" y="96"/>
                    </a:lnTo>
                    <a:lnTo>
                      <a:pt x="480" y="84"/>
                    </a:lnTo>
                    <a:lnTo>
                      <a:pt x="468" y="78"/>
                    </a:lnTo>
                    <a:lnTo>
                      <a:pt x="462" y="66"/>
                    </a:lnTo>
                    <a:lnTo>
                      <a:pt x="456" y="60"/>
                    </a:lnTo>
                    <a:lnTo>
                      <a:pt x="456" y="54"/>
                    </a:lnTo>
                    <a:lnTo>
                      <a:pt x="438" y="36"/>
                    </a:lnTo>
                    <a:lnTo>
                      <a:pt x="402" y="12"/>
                    </a:lnTo>
                    <a:lnTo>
                      <a:pt x="330" y="18"/>
                    </a:lnTo>
                    <a:lnTo>
                      <a:pt x="318" y="72"/>
                    </a:lnTo>
                    <a:lnTo>
                      <a:pt x="288" y="24"/>
                    </a:lnTo>
                    <a:lnTo>
                      <a:pt x="234" y="24"/>
                    </a:lnTo>
                    <a:lnTo>
                      <a:pt x="216" y="18"/>
                    </a:lnTo>
                    <a:lnTo>
                      <a:pt x="204" y="18"/>
                    </a:lnTo>
                    <a:lnTo>
                      <a:pt x="180" y="6"/>
                    </a:lnTo>
                    <a:lnTo>
                      <a:pt x="174" y="0"/>
                    </a:lnTo>
                    <a:lnTo>
                      <a:pt x="162" y="24"/>
                    </a:lnTo>
                    <a:lnTo>
                      <a:pt x="138" y="30"/>
                    </a:lnTo>
                    <a:lnTo>
                      <a:pt x="138" y="48"/>
                    </a:lnTo>
                    <a:lnTo>
                      <a:pt x="126" y="48"/>
                    </a:lnTo>
                    <a:lnTo>
                      <a:pt x="126" y="78"/>
                    </a:lnTo>
                    <a:lnTo>
                      <a:pt x="114" y="78"/>
                    </a:lnTo>
                    <a:lnTo>
                      <a:pt x="126" y="96"/>
                    </a:lnTo>
                    <a:lnTo>
                      <a:pt x="114" y="180"/>
                    </a:lnTo>
                    <a:lnTo>
                      <a:pt x="108" y="180"/>
                    </a:lnTo>
                    <a:lnTo>
                      <a:pt x="102" y="186"/>
                    </a:lnTo>
                    <a:lnTo>
                      <a:pt x="90" y="192"/>
                    </a:lnTo>
                    <a:lnTo>
                      <a:pt x="72" y="198"/>
                    </a:lnTo>
                    <a:lnTo>
                      <a:pt x="60" y="210"/>
                    </a:lnTo>
                    <a:lnTo>
                      <a:pt x="48" y="216"/>
                    </a:lnTo>
                    <a:lnTo>
                      <a:pt x="42" y="228"/>
                    </a:lnTo>
                    <a:lnTo>
                      <a:pt x="36" y="234"/>
                    </a:lnTo>
                    <a:lnTo>
                      <a:pt x="36" y="240"/>
                    </a:lnTo>
                    <a:lnTo>
                      <a:pt x="42" y="246"/>
                    </a:lnTo>
                    <a:lnTo>
                      <a:pt x="54" y="252"/>
                    </a:lnTo>
                    <a:lnTo>
                      <a:pt x="66" y="252"/>
                    </a:lnTo>
                    <a:lnTo>
                      <a:pt x="66" y="258"/>
                    </a:lnTo>
                    <a:lnTo>
                      <a:pt x="42" y="282"/>
                    </a:lnTo>
                    <a:lnTo>
                      <a:pt x="42" y="300"/>
                    </a:lnTo>
                    <a:lnTo>
                      <a:pt x="48" y="306"/>
                    </a:lnTo>
                    <a:lnTo>
                      <a:pt x="60" y="312"/>
                    </a:lnTo>
                    <a:lnTo>
                      <a:pt x="72" y="324"/>
                    </a:lnTo>
                    <a:lnTo>
                      <a:pt x="78" y="336"/>
                    </a:lnTo>
                    <a:lnTo>
                      <a:pt x="72" y="342"/>
                    </a:lnTo>
                    <a:lnTo>
                      <a:pt x="66" y="354"/>
                    </a:lnTo>
                    <a:lnTo>
                      <a:pt x="54" y="366"/>
                    </a:lnTo>
                    <a:lnTo>
                      <a:pt x="48" y="366"/>
                    </a:lnTo>
                    <a:lnTo>
                      <a:pt x="54" y="366"/>
                    </a:lnTo>
                    <a:lnTo>
                      <a:pt x="60" y="372"/>
                    </a:lnTo>
                    <a:lnTo>
                      <a:pt x="84" y="384"/>
                    </a:lnTo>
                    <a:lnTo>
                      <a:pt x="90" y="396"/>
                    </a:lnTo>
                    <a:lnTo>
                      <a:pt x="90" y="408"/>
                    </a:lnTo>
                    <a:lnTo>
                      <a:pt x="78" y="414"/>
                    </a:lnTo>
                    <a:lnTo>
                      <a:pt x="72" y="420"/>
                    </a:lnTo>
                    <a:lnTo>
                      <a:pt x="54" y="420"/>
                    </a:lnTo>
                    <a:lnTo>
                      <a:pt x="54" y="432"/>
                    </a:lnTo>
                    <a:lnTo>
                      <a:pt x="48" y="450"/>
                    </a:lnTo>
                    <a:lnTo>
                      <a:pt x="48" y="462"/>
                    </a:lnTo>
                    <a:lnTo>
                      <a:pt x="42" y="474"/>
                    </a:lnTo>
                    <a:lnTo>
                      <a:pt x="42" y="486"/>
                    </a:lnTo>
                    <a:lnTo>
                      <a:pt x="30" y="498"/>
                    </a:lnTo>
                    <a:lnTo>
                      <a:pt x="24" y="510"/>
                    </a:lnTo>
                    <a:lnTo>
                      <a:pt x="18" y="516"/>
                    </a:lnTo>
                    <a:lnTo>
                      <a:pt x="18" y="582"/>
                    </a:lnTo>
                    <a:lnTo>
                      <a:pt x="6" y="594"/>
                    </a:lnTo>
                    <a:lnTo>
                      <a:pt x="6" y="606"/>
                    </a:lnTo>
                    <a:lnTo>
                      <a:pt x="18" y="630"/>
                    </a:lnTo>
                    <a:lnTo>
                      <a:pt x="30" y="666"/>
                    </a:lnTo>
                    <a:lnTo>
                      <a:pt x="36" y="678"/>
                    </a:lnTo>
                    <a:lnTo>
                      <a:pt x="36" y="684"/>
                    </a:lnTo>
                    <a:lnTo>
                      <a:pt x="12" y="684"/>
                    </a:lnTo>
                    <a:lnTo>
                      <a:pt x="18" y="738"/>
                    </a:lnTo>
                    <a:lnTo>
                      <a:pt x="6" y="744"/>
                    </a:lnTo>
                    <a:lnTo>
                      <a:pt x="0" y="744"/>
                    </a:lnTo>
                    <a:lnTo>
                      <a:pt x="0" y="768"/>
                    </a:lnTo>
                    <a:lnTo>
                      <a:pt x="6" y="774"/>
                    </a:lnTo>
                    <a:lnTo>
                      <a:pt x="6" y="780"/>
                    </a:lnTo>
                    <a:lnTo>
                      <a:pt x="18" y="786"/>
                    </a:lnTo>
                    <a:lnTo>
                      <a:pt x="36" y="804"/>
                    </a:lnTo>
                    <a:lnTo>
                      <a:pt x="36" y="816"/>
                    </a:lnTo>
                    <a:lnTo>
                      <a:pt x="30" y="822"/>
                    </a:lnTo>
                    <a:lnTo>
                      <a:pt x="30" y="828"/>
                    </a:lnTo>
                    <a:lnTo>
                      <a:pt x="48" y="846"/>
                    </a:lnTo>
                    <a:lnTo>
                      <a:pt x="60" y="876"/>
                    </a:lnTo>
                    <a:lnTo>
                      <a:pt x="66" y="888"/>
                    </a:lnTo>
                    <a:lnTo>
                      <a:pt x="60" y="894"/>
                    </a:lnTo>
                    <a:lnTo>
                      <a:pt x="60" y="906"/>
                    </a:lnTo>
                    <a:lnTo>
                      <a:pt x="72" y="918"/>
                    </a:lnTo>
                    <a:lnTo>
                      <a:pt x="96" y="918"/>
                    </a:lnTo>
                    <a:lnTo>
                      <a:pt x="102" y="960"/>
                    </a:lnTo>
                    <a:lnTo>
                      <a:pt x="108" y="972"/>
                    </a:lnTo>
                    <a:lnTo>
                      <a:pt x="114" y="978"/>
                    </a:lnTo>
                    <a:lnTo>
                      <a:pt x="120" y="990"/>
                    </a:lnTo>
                    <a:lnTo>
                      <a:pt x="120" y="996"/>
                    </a:lnTo>
                    <a:lnTo>
                      <a:pt x="102" y="1014"/>
                    </a:lnTo>
                    <a:lnTo>
                      <a:pt x="102" y="1038"/>
                    </a:lnTo>
                    <a:lnTo>
                      <a:pt x="96" y="1056"/>
                    </a:lnTo>
                    <a:lnTo>
                      <a:pt x="96" y="1086"/>
                    </a:lnTo>
                    <a:lnTo>
                      <a:pt x="84" y="1086"/>
                    </a:lnTo>
                    <a:lnTo>
                      <a:pt x="90" y="1092"/>
                    </a:lnTo>
                    <a:lnTo>
                      <a:pt x="96" y="1104"/>
                    </a:lnTo>
                    <a:lnTo>
                      <a:pt x="102" y="1110"/>
                    </a:lnTo>
                    <a:lnTo>
                      <a:pt x="108" y="1122"/>
                    </a:lnTo>
                    <a:lnTo>
                      <a:pt x="114" y="1128"/>
                    </a:lnTo>
                    <a:lnTo>
                      <a:pt x="114" y="1140"/>
                    </a:lnTo>
                    <a:lnTo>
                      <a:pt x="108" y="1152"/>
                    </a:lnTo>
                    <a:lnTo>
                      <a:pt x="108" y="1158"/>
                    </a:lnTo>
                    <a:lnTo>
                      <a:pt x="102" y="1176"/>
                    </a:lnTo>
                    <a:lnTo>
                      <a:pt x="78" y="1182"/>
                    </a:lnTo>
                    <a:lnTo>
                      <a:pt x="78" y="1188"/>
                    </a:lnTo>
                    <a:lnTo>
                      <a:pt x="84" y="1194"/>
                    </a:lnTo>
                    <a:lnTo>
                      <a:pt x="84" y="1206"/>
                    </a:lnTo>
                    <a:lnTo>
                      <a:pt x="90" y="1224"/>
                    </a:lnTo>
                    <a:lnTo>
                      <a:pt x="96" y="1236"/>
                    </a:lnTo>
                    <a:lnTo>
                      <a:pt x="96" y="1284"/>
                    </a:lnTo>
                    <a:lnTo>
                      <a:pt x="126" y="1308"/>
                    </a:lnTo>
                    <a:lnTo>
                      <a:pt x="126" y="1326"/>
                    </a:lnTo>
                    <a:lnTo>
                      <a:pt x="132" y="1326"/>
                    </a:lnTo>
                    <a:lnTo>
                      <a:pt x="150" y="1344"/>
                    </a:lnTo>
                    <a:lnTo>
                      <a:pt x="150" y="1350"/>
                    </a:lnTo>
                    <a:lnTo>
                      <a:pt x="144" y="1362"/>
                    </a:lnTo>
                    <a:lnTo>
                      <a:pt x="132" y="1368"/>
                    </a:lnTo>
                    <a:lnTo>
                      <a:pt x="126" y="1374"/>
                    </a:lnTo>
                    <a:lnTo>
                      <a:pt x="120" y="1374"/>
                    </a:lnTo>
                    <a:lnTo>
                      <a:pt x="132" y="1416"/>
                    </a:lnTo>
                    <a:lnTo>
                      <a:pt x="114" y="1428"/>
                    </a:lnTo>
                    <a:lnTo>
                      <a:pt x="132" y="1446"/>
                    </a:lnTo>
                    <a:lnTo>
                      <a:pt x="132" y="1452"/>
                    </a:lnTo>
                    <a:lnTo>
                      <a:pt x="126" y="1464"/>
                    </a:lnTo>
                    <a:lnTo>
                      <a:pt x="126" y="1470"/>
                    </a:lnTo>
                    <a:lnTo>
                      <a:pt x="144" y="1482"/>
                    </a:lnTo>
                    <a:lnTo>
                      <a:pt x="144" y="1494"/>
                    </a:lnTo>
                    <a:lnTo>
                      <a:pt x="138" y="1500"/>
                    </a:lnTo>
                    <a:lnTo>
                      <a:pt x="138" y="1530"/>
                    </a:lnTo>
                    <a:lnTo>
                      <a:pt x="144" y="1536"/>
                    </a:lnTo>
                    <a:lnTo>
                      <a:pt x="150" y="1548"/>
                    </a:lnTo>
                    <a:lnTo>
                      <a:pt x="150" y="1572"/>
                    </a:lnTo>
                    <a:lnTo>
                      <a:pt x="156" y="1584"/>
                    </a:lnTo>
                    <a:lnTo>
                      <a:pt x="174" y="1602"/>
                    </a:lnTo>
                    <a:lnTo>
                      <a:pt x="186" y="1608"/>
                    </a:lnTo>
                    <a:lnTo>
                      <a:pt x="198" y="1620"/>
                    </a:lnTo>
                    <a:lnTo>
                      <a:pt x="192" y="1620"/>
                    </a:lnTo>
                    <a:lnTo>
                      <a:pt x="180" y="1626"/>
                    </a:lnTo>
                    <a:lnTo>
                      <a:pt x="174" y="1632"/>
                    </a:lnTo>
                    <a:lnTo>
                      <a:pt x="174" y="1644"/>
                    </a:lnTo>
                    <a:lnTo>
                      <a:pt x="180" y="1656"/>
                    </a:lnTo>
                    <a:lnTo>
                      <a:pt x="180" y="1674"/>
                    </a:lnTo>
                    <a:lnTo>
                      <a:pt x="186" y="1686"/>
                    </a:lnTo>
                    <a:lnTo>
                      <a:pt x="186" y="1698"/>
                    </a:lnTo>
                    <a:lnTo>
                      <a:pt x="192" y="1704"/>
                    </a:lnTo>
                    <a:lnTo>
                      <a:pt x="216" y="1716"/>
                    </a:lnTo>
                    <a:lnTo>
                      <a:pt x="210" y="1746"/>
                    </a:lnTo>
                    <a:lnTo>
                      <a:pt x="216" y="1746"/>
                    </a:lnTo>
                    <a:lnTo>
                      <a:pt x="228" y="1752"/>
                    </a:lnTo>
                    <a:lnTo>
                      <a:pt x="234" y="1758"/>
                    </a:lnTo>
                    <a:lnTo>
                      <a:pt x="234" y="1764"/>
                    </a:lnTo>
                    <a:lnTo>
                      <a:pt x="240" y="1776"/>
                    </a:lnTo>
                    <a:lnTo>
                      <a:pt x="240" y="1806"/>
                    </a:lnTo>
                    <a:lnTo>
                      <a:pt x="252" y="1818"/>
                    </a:lnTo>
                    <a:lnTo>
                      <a:pt x="282" y="1818"/>
                    </a:lnTo>
                    <a:lnTo>
                      <a:pt x="294" y="1824"/>
                    </a:lnTo>
                    <a:lnTo>
                      <a:pt x="294" y="1830"/>
                    </a:lnTo>
                    <a:lnTo>
                      <a:pt x="288" y="1836"/>
                    </a:lnTo>
                    <a:lnTo>
                      <a:pt x="276" y="1836"/>
                    </a:lnTo>
                    <a:lnTo>
                      <a:pt x="264" y="1842"/>
                    </a:lnTo>
                    <a:lnTo>
                      <a:pt x="246" y="1842"/>
                    </a:lnTo>
                    <a:lnTo>
                      <a:pt x="252" y="1848"/>
                    </a:lnTo>
                    <a:lnTo>
                      <a:pt x="258" y="1848"/>
                    </a:lnTo>
                    <a:lnTo>
                      <a:pt x="270" y="1854"/>
                    </a:lnTo>
                    <a:lnTo>
                      <a:pt x="276" y="1860"/>
                    </a:lnTo>
                    <a:lnTo>
                      <a:pt x="288" y="1860"/>
                    </a:lnTo>
                    <a:lnTo>
                      <a:pt x="312" y="1884"/>
                    </a:lnTo>
                    <a:lnTo>
                      <a:pt x="306" y="1890"/>
                    </a:lnTo>
                    <a:lnTo>
                      <a:pt x="300" y="1902"/>
                    </a:lnTo>
                    <a:lnTo>
                      <a:pt x="288" y="1914"/>
                    </a:lnTo>
                    <a:lnTo>
                      <a:pt x="312" y="1932"/>
                    </a:lnTo>
                    <a:lnTo>
                      <a:pt x="306" y="1956"/>
                    </a:lnTo>
                    <a:lnTo>
                      <a:pt x="330" y="1980"/>
                    </a:lnTo>
                    <a:lnTo>
                      <a:pt x="324" y="2016"/>
                    </a:lnTo>
                    <a:lnTo>
                      <a:pt x="336" y="2040"/>
                    </a:lnTo>
                    <a:lnTo>
                      <a:pt x="324" y="2046"/>
                    </a:lnTo>
                    <a:lnTo>
                      <a:pt x="318" y="2088"/>
                    </a:lnTo>
                    <a:lnTo>
                      <a:pt x="324" y="2088"/>
                    </a:lnTo>
                    <a:lnTo>
                      <a:pt x="348" y="2112"/>
                    </a:lnTo>
                    <a:lnTo>
                      <a:pt x="348" y="2118"/>
                    </a:lnTo>
                    <a:lnTo>
                      <a:pt x="342" y="2118"/>
                    </a:lnTo>
                    <a:lnTo>
                      <a:pt x="330" y="2124"/>
                    </a:lnTo>
                    <a:lnTo>
                      <a:pt x="324" y="2130"/>
                    </a:lnTo>
                    <a:lnTo>
                      <a:pt x="348" y="2154"/>
                    </a:lnTo>
                    <a:lnTo>
                      <a:pt x="348" y="2160"/>
                    </a:lnTo>
                    <a:lnTo>
                      <a:pt x="342" y="2166"/>
                    </a:lnTo>
                    <a:lnTo>
                      <a:pt x="336" y="2166"/>
                    </a:lnTo>
                    <a:lnTo>
                      <a:pt x="330" y="2172"/>
                    </a:lnTo>
                    <a:lnTo>
                      <a:pt x="324" y="2172"/>
                    </a:lnTo>
                    <a:lnTo>
                      <a:pt x="324" y="2196"/>
                    </a:lnTo>
                    <a:lnTo>
                      <a:pt x="312" y="2202"/>
                    </a:lnTo>
                    <a:lnTo>
                      <a:pt x="312" y="2214"/>
                    </a:lnTo>
                    <a:lnTo>
                      <a:pt x="318" y="2226"/>
                    </a:lnTo>
                    <a:lnTo>
                      <a:pt x="324" y="2232"/>
                    </a:lnTo>
                    <a:lnTo>
                      <a:pt x="324" y="2268"/>
                    </a:lnTo>
                    <a:lnTo>
                      <a:pt x="354" y="2274"/>
                    </a:lnTo>
                    <a:lnTo>
                      <a:pt x="354" y="2280"/>
                    </a:lnTo>
                    <a:lnTo>
                      <a:pt x="360" y="2286"/>
                    </a:lnTo>
                    <a:lnTo>
                      <a:pt x="360" y="2298"/>
                    </a:lnTo>
                    <a:lnTo>
                      <a:pt x="366" y="2304"/>
                    </a:lnTo>
                    <a:lnTo>
                      <a:pt x="378" y="2310"/>
                    </a:lnTo>
                    <a:lnTo>
                      <a:pt x="384" y="2310"/>
                    </a:lnTo>
                    <a:lnTo>
                      <a:pt x="396" y="2298"/>
                    </a:lnTo>
                    <a:lnTo>
                      <a:pt x="414" y="2298"/>
                    </a:lnTo>
                    <a:lnTo>
                      <a:pt x="426" y="2304"/>
                    </a:lnTo>
                    <a:lnTo>
                      <a:pt x="438" y="2316"/>
                    </a:lnTo>
                    <a:lnTo>
                      <a:pt x="438" y="2340"/>
                    </a:lnTo>
                    <a:lnTo>
                      <a:pt x="456" y="2364"/>
                    </a:lnTo>
                    <a:lnTo>
                      <a:pt x="468" y="2382"/>
                    </a:lnTo>
                    <a:lnTo>
                      <a:pt x="504" y="2400"/>
                    </a:lnTo>
                    <a:lnTo>
                      <a:pt x="522" y="2418"/>
                    </a:lnTo>
                    <a:lnTo>
                      <a:pt x="534" y="2418"/>
                    </a:lnTo>
                    <a:lnTo>
                      <a:pt x="546" y="2412"/>
                    </a:lnTo>
                    <a:lnTo>
                      <a:pt x="642" y="2412"/>
                    </a:lnTo>
                    <a:lnTo>
                      <a:pt x="666" y="2430"/>
                    </a:lnTo>
                    <a:lnTo>
                      <a:pt x="660" y="2442"/>
                    </a:lnTo>
                    <a:lnTo>
                      <a:pt x="666" y="2424"/>
                    </a:lnTo>
                    <a:lnTo>
                      <a:pt x="672" y="2418"/>
                    </a:lnTo>
                    <a:lnTo>
                      <a:pt x="684" y="2418"/>
                    </a:lnTo>
                    <a:lnTo>
                      <a:pt x="690" y="2424"/>
                    </a:lnTo>
                    <a:lnTo>
                      <a:pt x="702" y="2424"/>
                    </a:lnTo>
                    <a:lnTo>
                      <a:pt x="714" y="2430"/>
                    </a:lnTo>
                    <a:lnTo>
                      <a:pt x="720" y="2436"/>
                    </a:lnTo>
                    <a:lnTo>
                      <a:pt x="678" y="2382"/>
                    </a:lnTo>
                    <a:lnTo>
                      <a:pt x="660" y="2382"/>
                    </a:lnTo>
                    <a:lnTo>
                      <a:pt x="666" y="2370"/>
                    </a:lnTo>
                    <a:lnTo>
                      <a:pt x="630" y="2340"/>
                    </a:lnTo>
                    <a:lnTo>
                      <a:pt x="630" y="2310"/>
                    </a:lnTo>
                    <a:lnTo>
                      <a:pt x="618" y="2298"/>
                    </a:lnTo>
                    <a:lnTo>
                      <a:pt x="624" y="2286"/>
                    </a:lnTo>
                    <a:lnTo>
                      <a:pt x="630" y="2286"/>
                    </a:lnTo>
                    <a:lnTo>
                      <a:pt x="642" y="2274"/>
                    </a:lnTo>
                    <a:lnTo>
                      <a:pt x="642" y="2268"/>
                    </a:lnTo>
                    <a:lnTo>
                      <a:pt x="636" y="2268"/>
                    </a:lnTo>
                    <a:lnTo>
                      <a:pt x="624" y="2262"/>
                    </a:lnTo>
                    <a:lnTo>
                      <a:pt x="606" y="2262"/>
                    </a:lnTo>
                    <a:lnTo>
                      <a:pt x="618" y="2250"/>
                    </a:lnTo>
                    <a:lnTo>
                      <a:pt x="618" y="2232"/>
                    </a:lnTo>
                    <a:lnTo>
                      <a:pt x="636" y="2256"/>
                    </a:lnTo>
                    <a:lnTo>
                      <a:pt x="648" y="2262"/>
                    </a:lnTo>
                    <a:lnTo>
                      <a:pt x="666" y="2262"/>
                    </a:lnTo>
                    <a:lnTo>
                      <a:pt x="672" y="2256"/>
                    </a:lnTo>
                    <a:lnTo>
                      <a:pt x="678" y="2244"/>
                    </a:lnTo>
                    <a:lnTo>
                      <a:pt x="678" y="2226"/>
                    </a:lnTo>
                    <a:lnTo>
                      <a:pt x="672" y="2208"/>
                    </a:lnTo>
                    <a:lnTo>
                      <a:pt x="666" y="2196"/>
                    </a:lnTo>
                    <a:lnTo>
                      <a:pt x="666" y="2178"/>
                    </a:lnTo>
                    <a:lnTo>
                      <a:pt x="678" y="2154"/>
                    </a:lnTo>
                    <a:lnTo>
                      <a:pt x="690" y="2142"/>
                    </a:lnTo>
                    <a:lnTo>
                      <a:pt x="708" y="2130"/>
                    </a:lnTo>
                    <a:lnTo>
                      <a:pt x="738" y="2100"/>
                    </a:lnTo>
                    <a:lnTo>
                      <a:pt x="726" y="2088"/>
                    </a:lnTo>
                    <a:lnTo>
                      <a:pt x="702" y="2088"/>
                    </a:lnTo>
                    <a:lnTo>
                      <a:pt x="726" y="2082"/>
                    </a:lnTo>
                    <a:lnTo>
                      <a:pt x="726" y="2064"/>
                    </a:lnTo>
                    <a:lnTo>
                      <a:pt x="714" y="2040"/>
                    </a:lnTo>
                    <a:lnTo>
                      <a:pt x="708" y="2034"/>
                    </a:lnTo>
                    <a:lnTo>
                      <a:pt x="696" y="2028"/>
                    </a:lnTo>
                    <a:lnTo>
                      <a:pt x="690" y="2028"/>
                    </a:lnTo>
                    <a:lnTo>
                      <a:pt x="684" y="2034"/>
                    </a:lnTo>
                    <a:lnTo>
                      <a:pt x="672" y="2016"/>
                    </a:lnTo>
                    <a:lnTo>
                      <a:pt x="642" y="2016"/>
                    </a:lnTo>
                    <a:lnTo>
                      <a:pt x="636" y="2010"/>
                    </a:lnTo>
                    <a:lnTo>
                      <a:pt x="624" y="2004"/>
                    </a:lnTo>
                    <a:lnTo>
                      <a:pt x="606" y="1992"/>
                    </a:lnTo>
                    <a:lnTo>
                      <a:pt x="582" y="1968"/>
                    </a:lnTo>
                    <a:lnTo>
                      <a:pt x="570" y="1950"/>
                    </a:lnTo>
                    <a:lnTo>
                      <a:pt x="564" y="1938"/>
                    </a:lnTo>
                    <a:lnTo>
                      <a:pt x="564" y="1926"/>
                    </a:lnTo>
                    <a:lnTo>
                      <a:pt x="570" y="1914"/>
                    </a:lnTo>
                    <a:lnTo>
                      <a:pt x="570" y="1908"/>
                    </a:lnTo>
                    <a:lnTo>
                      <a:pt x="576" y="1908"/>
                    </a:lnTo>
                    <a:lnTo>
                      <a:pt x="582" y="1902"/>
                    </a:lnTo>
                    <a:lnTo>
                      <a:pt x="594" y="1878"/>
                    </a:lnTo>
                    <a:lnTo>
                      <a:pt x="606" y="1878"/>
                    </a:lnTo>
                    <a:lnTo>
                      <a:pt x="612" y="1860"/>
                    </a:lnTo>
                    <a:lnTo>
                      <a:pt x="666" y="1860"/>
                    </a:lnTo>
                    <a:lnTo>
                      <a:pt x="654" y="1848"/>
                    </a:lnTo>
                    <a:lnTo>
                      <a:pt x="654" y="1824"/>
                    </a:lnTo>
                    <a:lnTo>
                      <a:pt x="666" y="1824"/>
                    </a:lnTo>
                    <a:lnTo>
                      <a:pt x="666" y="1794"/>
                    </a:lnTo>
                    <a:lnTo>
                      <a:pt x="660" y="1788"/>
                    </a:lnTo>
                    <a:lnTo>
                      <a:pt x="654" y="1776"/>
                    </a:lnTo>
                    <a:lnTo>
                      <a:pt x="642" y="1764"/>
                    </a:lnTo>
                    <a:lnTo>
                      <a:pt x="642" y="1746"/>
                    </a:lnTo>
                    <a:lnTo>
                      <a:pt x="648" y="1728"/>
                    </a:lnTo>
                    <a:lnTo>
                      <a:pt x="654" y="1716"/>
                    </a:lnTo>
                    <a:lnTo>
                      <a:pt x="666" y="1710"/>
                    </a:lnTo>
                    <a:lnTo>
                      <a:pt x="672" y="1704"/>
                    </a:lnTo>
                    <a:lnTo>
                      <a:pt x="684" y="1704"/>
                    </a:lnTo>
                    <a:lnTo>
                      <a:pt x="684" y="1692"/>
                    </a:lnTo>
                    <a:lnTo>
                      <a:pt x="660" y="1692"/>
                    </a:lnTo>
                    <a:lnTo>
                      <a:pt x="648" y="1686"/>
                    </a:lnTo>
                    <a:lnTo>
                      <a:pt x="642" y="1680"/>
                    </a:lnTo>
                    <a:lnTo>
                      <a:pt x="642" y="1674"/>
                    </a:lnTo>
                    <a:lnTo>
                      <a:pt x="654" y="1668"/>
                    </a:lnTo>
                    <a:lnTo>
                      <a:pt x="666" y="1668"/>
                    </a:lnTo>
                    <a:lnTo>
                      <a:pt x="702" y="1686"/>
                    </a:lnTo>
                    <a:lnTo>
                      <a:pt x="708" y="1692"/>
                    </a:lnTo>
                    <a:lnTo>
                      <a:pt x="714" y="1692"/>
                    </a:lnTo>
                    <a:lnTo>
                      <a:pt x="720" y="1686"/>
                    </a:lnTo>
                    <a:lnTo>
                      <a:pt x="732" y="1680"/>
                    </a:lnTo>
                    <a:lnTo>
                      <a:pt x="732" y="1656"/>
                    </a:lnTo>
                    <a:lnTo>
                      <a:pt x="726" y="1644"/>
                    </a:lnTo>
                    <a:lnTo>
                      <a:pt x="708" y="1626"/>
                    </a:lnTo>
                    <a:lnTo>
                      <a:pt x="696" y="1626"/>
                    </a:lnTo>
                    <a:lnTo>
                      <a:pt x="690" y="1632"/>
                    </a:lnTo>
                    <a:lnTo>
                      <a:pt x="690" y="1650"/>
                    </a:lnTo>
                    <a:lnTo>
                      <a:pt x="684" y="1656"/>
                    </a:lnTo>
                    <a:lnTo>
                      <a:pt x="666" y="1656"/>
                    </a:lnTo>
                    <a:lnTo>
                      <a:pt x="654" y="1650"/>
                    </a:lnTo>
                    <a:lnTo>
                      <a:pt x="648" y="1644"/>
                    </a:lnTo>
                    <a:lnTo>
                      <a:pt x="648" y="1638"/>
                    </a:lnTo>
                    <a:lnTo>
                      <a:pt x="612" y="1638"/>
                    </a:lnTo>
                    <a:lnTo>
                      <a:pt x="606" y="1632"/>
                    </a:lnTo>
                    <a:lnTo>
                      <a:pt x="606" y="1572"/>
                    </a:lnTo>
                    <a:lnTo>
                      <a:pt x="600" y="1566"/>
                    </a:lnTo>
                    <a:lnTo>
                      <a:pt x="594" y="1554"/>
                    </a:lnTo>
                    <a:lnTo>
                      <a:pt x="588" y="1536"/>
                    </a:lnTo>
                    <a:lnTo>
                      <a:pt x="588" y="1524"/>
                    </a:lnTo>
                    <a:lnTo>
                      <a:pt x="594" y="1518"/>
                    </a:lnTo>
                    <a:lnTo>
                      <a:pt x="600" y="1518"/>
                    </a:lnTo>
                    <a:lnTo>
                      <a:pt x="606" y="1524"/>
                    </a:lnTo>
                    <a:lnTo>
                      <a:pt x="618" y="1524"/>
                    </a:lnTo>
                    <a:lnTo>
                      <a:pt x="624" y="1530"/>
                    </a:lnTo>
                    <a:lnTo>
                      <a:pt x="636" y="1536"/>
                    </a:lnTo>
                    <a:lnTo>
                      <a:pt x="672" y="1548"/>
                    </a:lnTo>
                    <a:lnTo>
                      <a:pt x="690" y="1560"/>
                    </a:lnTo>
                    <a:lnTo>
                      <a:pt x="708" y="1560"/>
                    </a:lnTo>
                    <a:lnTo>
                      <a:pt x="726" y="1554"/>
                    </a:lnTo>
                    <a:lnTo>
                      <a:pt x="738" y="1542"/>
                    </a:lnTo>
                    <a:lnTo>
                      <a:pt x="750" y="1536"/>
                    </a:lnTo>
                    <a:lnTo>
                      <a:pt x="768" y="1530"/>
                    </a:lnTo>
                    <a:lnTo>
                      <a:pt x="774" y="1524"/>
                    </a:lnTo>
                    <a:lnTo>
                      <a:pt x="774" y="1512"/>
                    </a:lnTo>
                    <a:lnTo>
                      <a:pt x="762" y="1506"/>
                    </a:lnTo>
                    <a:lnTo>
                      <a:pt x="750" y="1494"/>
                    </a:lnTo>
                    <a:lnTo>
                      <a:pt x="738" y="1488"/>
                    </a:lnTo>
                    <a:lnTo>
                      <a:pt x="738" y="1464"/>
                    </a:lnTo>
                    <a:lnTo>
                      <a:pt x="744" y="1452"/>
                    </a:lnTo>
                    <a:lnTo>
                      <a:pt x="750" y="1446"/>
                    </a:lnTo>
                    <a:lnTo>
                      <a:pt x="750" y="1434"/>
                    </a:lnTo>
                    <a:lnTo>
                      <a:pt x="756" y="1422"/>
                    </a:lnTo>
                    <a:lnTo>
                      <a:pt x="744" y="1410"/>
                    </a:lnTo>
                    <a:lnTo>
                      <a:pt x="726" y="1410"/>
                    </a:lnTo>
                    <a:lnTo>
                      <a:pt x="720" y="1386"/>
                    </a:lnTo>
                    <a:lnTo>
                      <a:pt x="714" y="1380"/>
                    </a:lnTo>
                    <a:lnTo>
                      <a:pt x="714" y="1368"/>
                    </a:lnTo>
                    <a:lnTo>
                      <a:pt x="720" y="1362"/>
                    </a:lnTo>
                    <a:lnTo>
                      <a:pt x="726" y="1362"/>
                    </a:lnTo>
                    <a:lnTo>
                      <a:pt x="732" y="1374"/>
                    </a:lnTo>
                    <a:lnTo>
                      <a:pt x="738" y="1380"/>
                    </a:lnTo>
                    <a:lnTo>
                      <a:pt x="738" y="1386"/>
                    </a:lnTo>
                    <a:lnTo>
                      <a:pt x="744" y="1398"/>
                    </a:lnTo>
                    <a:lnTo>
                      <a:pt x="756" y="1398"/>
                    </a:lnTo>
                    <a:lnTo>
                      <a:pt x="750" y="1380"/>
                    </a:lnTo>
                    <a:lnTo>
                      <a:pt x="828" y="1386"/>
                    </a:lnTo>
                    <a:lnTo>
                      <a:pt x="834" y="1380"/>
                    </a:lnTo>
                    <a:lnTo>
                      <a:pt x="840" y="1380"/>
                    </a:lnTo>
                    <a:lnTo>
                      <a:pt x="846" y="1374"/>
                    </a:lnTo>
                    <a:lnTo>
                      <a:pt x="864" y="1368"/>
                    </a:lnTo>
                    <a:lnTo>
                      <a:pt x="894" y="1362"/>
                    </a:lnTo>
                    <a:lnTo>
                      <a:pt x="930" y="1350"/>
                    </a:lnTo>
                    <a:lnTo>
                      <a:pt x="972" y="1338"/>
                    </a:lnTo>
                    <a:lnTo>
                      <a:pt x="1002" y="1326"/>
                    </a:lnTo>
                    <a:lnTo>
                      <a:pt x="1014" y="1320"/>
                    </a:lnTo>
                    <a:lnTo>
                      <a:pt x="1014" y="1284"/>
                    </a:lnTo>
                    <a:lnTo>
                      <a:pt x="1032" y="1272"/>
                    </a:lnTo>
                    <a:lnTo>
                      <a:pt x="1044" y="1218"/>
                    </a:lnTo>
                    <a:lnTo>
                      <a:pt x="1038" y="1194"/>
                    </a:lnTo>
                    <a:lnTo>
                      <a:pt x="1038" y="1170"/>
                    </a:lnTo>
                    <a:lnTo>
                      <a:pt x="1032" y="1170"/>
                    </a:lnTo>
                    <a:lnTo>
                      <a:pt x="1026" y="1164"/>
                    </a:lnTo>
                    <a:lnTo>
                      <a:pt x="1002" y="1152"/>
                    </a:lnTo>
                    <a:lnTo>
                      <a:pt x="990" y="1152"/>
                    </a:lnTo>
                    <a:lnTo>
                      <a:pt x="984" y="1146"/>
                    </a:lnTo>
                    <a:lnTo>
                      <a:pt x="978" y="1146"/>
                    </a:lnTo>
                    <a:lnTo>
                      <a:pt x="972" y="1140"/>
                    </a:lnTo>
                    <a:lnTo>
                      <a:pt x="990" y="1122"/>
                    </a:lnTo>
                    <a:lnTo>
                      <a:pt x="990" y="1092"/>
                    </a:lnTo>
                    <a:lnTo>
                      <a:pt x="984" y="1080"/>
                    </a:lnTo>
                    <a:lnTo>
                      <a:pt x="978" y="1074"/>
                    </a:lnTo>
                    <a:lnTo>
                      <a:pt x="954" y="1062"/>
                    </a:lnTo>
                    <a:lnTo>
                      <a:pt x="918" y="1050"/>
                    </a:lnTo>
                    <a:lnTo>
                      <a:pt x="906" y="1044"/>
                    </a:lnTo>
                    <a:lnTo>
                      <a:pt x="888" y="1032"/>
                    </a:lnTo>
                    <a:lnTo>
                      <a:pt x="876" y="1020"/>
                    </a:lnTo>
                    <a:lnTo>
                      <a:pt x="876" y="1002"/>
                    </a:lnTo>
                    <a:lnTo>
                      <a:pt x="882" y="990"/>
                    </a:lnTo>
                    <a:lnTo>
                      <a:pt x="888" y="990"/>
                    </a:lnTo>
                    <a:lnTo>
                      <a:pt x="888" y="984"/>
                    </a:lnTo>
                    <a:lnTo>
                      <a:pt x="858" y="948"/>
                    </a:lnTo>
                    <a:lnTo>
                      <a:pt x="858" y="900"/>
                    </a:lnTo>
                    <a:lnTo>
                      <a:pt x="882" y="900"/>
                    </a:lnTo>
                    <a:lnTo>
                      <a:pt x="888" y="894"/>
                    </a:lnTo>
                    <a:lnTo>
                      <a:pt x="894" y="894"/>
                    </a:lnTo>
                    <a:lnTo>
                      <a:pt x="894" y="888"/>
                    </a:lnTo>
                    <a:lnTo>
                      <a:pt x="888" y="876"/>
                    </a:lnTo>
                    <a:lnTo>
                      <a:pt x="876" y="870"/>
                    </a:lnTo>
                    <a:lnTo>
                      <a:pt x="870" y="858"/>
                    </a:lnTo>
                    <a:lnTo>
                      <a:pt x="864" y="852"/>
                    </a:lnTo>
                    <a:lnTo>
                      <a:pt x="876" y="834"/>
                    </a:lnTo>
                    <a:lnTo>
                      <a:pt x="864" y="822"/>
                    </a:lnTo>
                    <a:lnTo>
                      <a:pt x="858" y="810"/>
                    </a:lnTo>
                    <a:lnTo>
                      <a:pt x="852" y="804"/>
                    </a:lnTo>
                    <a:lnTo>
                      <a:pt x="864" y="792"/>
                    </a:lnTo>
                    <a:lnTo>
                      <a:pt x="882" y="792"/>
                    </a:lnTo>
                    <a:lnTo>
                      <a:pt x="858" y="774"/>
                    </a:lnTo>
                    <a:lnTo>
                      <a:pt x="858" y="738"/>
                    </a:lnTo>
                    <a:lnTo>
                      <a:pt x="882" y="726"/>
                    </a:lnTo>
                    <a:lnTo>
                      <a:pt x="876" y="726"/>
                    </a:lnTo>
                    <a:lnTo>
                      <a:pt x="852" y="702"/>
                    </a:lnTo>
                    <a:lnTo>
                      <a:pt x="852" y="696"/>
                    </a:lnTo>
                    <a:lnTo>
                      <a:pt x="870" y="678"/>
                    </a:lnTo>
                    <a:lnTo>
                      <a:pt x="870" y="666"/>
                    </a:lnTo>
                    <a:lnTo>
                      <a:pt x="876" y="654"/>
                    </a:lnTo>
                    <a:lnTo>
                      <a:pt x="876" y="642"/>
                    </a:lnTo>
                    <a:lnTo>
                      <a:pt x="882" y="636"/>
                    </a:lnTo>
                    <a:lnTo>
                      <a:pt x="900" y="636"/>
                    </a:lnTo>
                    <a:lnTo>
                      <a:pt x="906" y="630"/>
                    </a:lnTo>
                    <a:lnTo>
                      <a:pt x="912" y="618"/>
                    </a:lnTo>
                    <a:lnTo>
                      <a:pt x="918" y="612"/>
                    </a:lnTo>
                    <a:lnTo>
                      <a:pt x="918" y="588"/>
                    </a:lnTo>
                    <a:lnTo>
                      <a:pt x="930" y="588"/>
                    </a:lnTo>
                    <a:lnTo>
                      <a:pt x="948" y="570"/>
                    </a:lnTo>
                    <a:lnTo>
                      <a:pt x="948" y="558"/>
                    </a:lnTo>
                    <a:lnTo>
                      <a:pt x="954" y="546"/>
                    </a:lnTo>
                    <a:lnTo>
                      <a:pt x="954" y="534"/>
                    </a:lnTo>
                    <a:close/>
                    <a:moveTo>
                      <a:pt x="930" y="1020"/>
                    </a:moveTo>
                    <a:lnTo>
                      <a:pt x="942" y="1020"/>
                    </a:lnTo>
                    <a:lnTo>
                      <a:pt x="930" y="1014"/>
                    </a:lnTo>
                    <a:lnTo>
                      <a:pt x="930" y="10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</p:grpSp>
        <p:grpSp>
          <p:nvGrpSpPr>
            <p:cNvPr id="12" name="Group 1129">
              <a:extLst>
                <a:ext uri="{FF2B5EF4-FFF2-40B4-BE49-F238E27FC236}">
                  <a16:creationId xmlns:a16="http://schemas.microsoft.com/office/drawing/2014/main" id="{1778394C-A38D-4852-AF78-4FB7142289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3" y="743"/>
              <a:ext cx="952" cy="848"/>
              <a:chOff x="2363" y="743"/>
              <a:chExt cx="952" cy="848"/>
            </a:xfrm>
            <a:grpFill/>
          </p:grpSpPr>
          <p:sp>
            <p:nvSpPr>
              <p:cNvPr id="111" name="United Kingdom">
                <a:extLst>
                  <a:ext uri="{FF2B5EF4-FFF2-40B4-BE49-F238E27FC236}">
                    <a16:creationId xmlns:a16="http://schemas.microsoft.com/office/drawing/2014/main" id="{39111EF4-62FE-49A8-8B7C-B5F33A3EA5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8" y="1074"/>
                <a:ext cx="148" cy="211"/>
              </a:xfrm>
              <a:custGeom>
                <a:avLst/>
                <a:gdLst>
                  <a:gd name="T0" fmla="*/ 2147483647 w 576"/>
                  <a:gd name="T1" fmla="*/ 2147483647 h 822"/>
                  <a:gd name="T2" fmla="*/ 2147483647 w 576"/>
                  <a:gd name="T3" fmla="*/ 2147483647 h 822"/>
                  <a:gd name="T4" fmla="*/ 2147483647 w 576"/>
                  <a:gd name="T5" fmla="*/ 2147483647 h 822"/>
                  <a:gd name="T6" fmla="*/ 2147483647 w 576"/>
                  <a:gd name="T7" fmla="*/ 2147483647 h 822"/>
                  <a:gd name="T8" fmla="*/ 2147483647 w 576"/>
                  <a:gd name="T9" fmla="*/ 2147483647 h 822"/>
                  <a:gd name="T10" fmla="*/ 2147483647 w 576"/>
                  <a:gd name="T11" fmla="*/ 2147483647 h 822"/>
                  <a:gd name="T12" fmla="*/ 2147483647 w 576"/>
                  <a:gd name="T13" fmla="*/ 2147483647 h 822"/>
                  <a:gd name="T14" fmla="*/ 2147483647 w 576"/>
                  <a:gd name="T15" fmla="*/ 0 h 822"/>
                  <a:gd name="T16" fmla="*/ 2147483647 w 576"/>
                  <a:gd name="T17" fmla="*/ 0 h 822"/>
                  <a:gd name="T18" fmla="*/ 2147483647 w 576"/>
                  <a:gd name="T19" fmla="*/ 2147483647 h 822"/>
                  <a:gd name="T20" fmla="*/ 2147483647 w 576"/>
                  <a:gd name="T21" fmla="*/ 2147483647 h 822"/>
                  <a:gd name="T22" fmla="*/ 2147483647 w 576"/>
                  <a:gd name="T23" fmla="*/ 2147483647 h 822"/>
                  <a:gd name="T24" fmla="*/ 2147483647 w 576"/>
                  <a:gd name="T25" fmla="*/ 2147483647 h 822"/>
                  <a:gd name="T26" fmla="*/ 2147483647 w 576"/>
                  <a:gd name="T27" fmla="*/ 2147483647 h 822"/>
                  <a:gd name="T28" fmla="*/ 2147483647 w 576"/>
                  <a:gd name="T29" fmla="*/ 2147483647 h 822"/>
                  <a:gd name="T30" fmla="*/ 2147483647 w 576"/>
                  <a:gd name="T31" fmla="*/ 2147483647 h 822"/>
                  <a:gd name="T32" fmla="*/ 2147483647 w 576"/>
                  <a:gd name="T33" fmla="*/ 2147483647 h 822"/>
                  <a:gd name="T34" fmla="*/ 2147483647 w 576"/>
                  <a:gd name="T35" fmla="*/ 2147483647 h 822"/>
                  <a:gd name="T36" fmla="*/ 2147483647 w 576"/>
                  <a:gd name="T37" fmla="*/ 2147483647 h 822"/>
                  <a:gd name="T38" fmla="*/ 2147483647 w 576"/>
                  <a:gd name="T39" fmla="*/ 2147483647 h 822"/>
                  <a:gd name="T40" fmla="*/ 2147483647 w 576"/>
                  <a:gd name="T41" fmla="*/ 2147483647 h 822"/>
                  <a:gd name="T42" fmla="*/ 2147483647 w 576"/>
                  <a:gd name="T43" fmla="*/ 2147483647 h 822"/>
                  <a:gd name="T44" fmla="*/ 2147483647 w 576"/>
                  <a:gd name="T45" fmla="*/ 2147483647 h 822"/>
                  <a:gd name="T46" fmla="*/ 2147483647 w 576"/>
                  <a:gd name="T47" fmla="*/ 2147483647 h 822"/>
                  <a:gd name="T48" fmla="*/ 2147483647 w 576"/>
                  <a:gd name="T49" fmla="*/ 2147483647 h 822"/>
                  <a:gd name="T50" fmla="*/ 2147483647 w 576"/>
                  <a:gd name="T51" fmla="*/ 2147483647 h 822"/>
                  <a:gd name="T52" fmla="*/ 2147483647 w 576"/>
                  <a:gd name="T53" fmla="*/ 2147483647 h 822"/>
                  <a:gd name="T54" fmla="*/ 2147483647 w 576"/>
                  <a:gd name="T55" fmla="*/ 2147483647 h 822"/>
                  <a:gd name="T56" fmla="*/ 2147483647 w 576"/>
                  <a:gd name="T57" fmla="*/ 2147483647 h 822"/>
                  <a:gd name="T58" fmla="*/ 2147483647 w 576"/>
                  <a:gd name="T59" fmla="*/ 2147483647 h 822"/>
                  <a:gd name="T60" fmla="*/ 2147483647 w 576"/>
                  <a:gd name="T61" fmla="*/ 2147483647 h 822"/>
                  <a:gd name="T62" fmla="*/ 2147483647 w 576"/>
                  <a:gd name="T63" fmla="*/ 2147483647 h 822"/>
                  <a:gd name="T64" fmla="*/ 2147483647 w 576"/>
                  <a:gd name="T65" fmla="*/ 2147483647 h 822"/>
                  <a:gd name="T66" fmla="*/ 2147483647 w 576"/>
                  <a:gd name="T67" fmla="*/ 2147483647 h 822"/>
                  <a:gd name="T68" fmla="*/ 2147483647 w 576"/>
                  <a:gd name="T69" fmla="*/ 2147483647 h 822"/>
                  <a:gd name="T70" fmla="*/ 2147483647 w 576"/>
                  <a:gd name="T71" fmla="*/ 2147483647 h 822"/>
                  <a:gd name="T72" fmla="*/ 2147483647 w 576"/>
                  <a:gd name="T73" fmla="*/ 2147483647 h 822"/>
                  <a:gd name="T74" fmla="*/ 2147483647 w 576"/>
                  <a:gd name="T75" fmla="*/ 2147483647 h 822"/>
                  <a:gd name="T76" fmla="*/ 2147483647 w 576"/>
                  <a:gd name="T77" fmla="*/ 2147483647 h 822"/>
                  <a:gd name="T78" fmla="*/ 2147483647 w 576"/>
                  <a:gd name="T79" fmla="*/ 2147483647 h 822"/>
                  <a:gd name="T80" fmla="*/ 2147483647 w 576"/>
                  <a:gd name="T81" fmla="*/ 2147483647 h 822"/>
                  <a:gd name="T82" fmla="*/ 2147483647 w 576"/>
                  <a:gd name="T83" fmla="*/ 2147483647 h 822"/>
                  <a:gd name="T84" fmla="*/ 2147483647 w 576"/>
                  <a:gd name="T85" fmla="*/ 2147483647 h 822"/>
                  <a:gd name="T86" fmla="*/ 2147483647 w 576"/>
                  <a:gd name="T87" fmla="*/ 2147483647 h 822"/>
                  <a:gd name="T88" fmla="*/ 2147483647 w 576"/>
                  <a:gd name="T89" fmla="*/ 2147483647 h 822"/>
                  <a:gd name="T90" fmla="*/ 2147483647 w 576"/>
                  <a:gd name="T91" fmla="*/ 2147483647 h 822"/>
                  <a:gd name="T92" fmla="*/ 2147483647 w 576"/>
                  <a:gd name="T93" fmla="*/ 2147483647 h 822"/>
                  <a:gd name="T94" fmla="*/ 2147483647 w 576"/>
                  <a:gd name="T95" fmla="*/ 2147483647 h 822"/>
                  <a:gd name="T96" fmla="*/ 2147483647 w 576"/>
                  <a:gd name="T97" fmla="*/ 2147483647 h 822"/>
                  <a:gd name="T98" fmla="*/ 2147483647 w 576"/>
                  <a:gd name="T99" fmla="*/ 2147483647 h 822"/>
                  <a:gd name="T100" fmla="*/ 2147483647 w 576"/>
                  <a:gd name="T101" fmla="*/ 2147483647 h 822"/>
                  <a:gd name="T102" fmla="*/ 2147483647 w 576"/>
                  <a:gd name="T103" fmla="*/ 2147483647 h 822"/>
                  <a:gd name="T104" fmla="*/ 2147483647 w 576"/>
                  <a:gd name="T105" fmla="*/ 2147483647 h 822"/>
                  <a:gd name="T106" fmla="*/ 2147483647 w 576"/>
                  <a:gd name="T107" fmla="*/ 2147483647 h 822"/>
                  <a:gd name="T108" fmla="*/ 2147483647 w 576"/>
                  <a:gd name="T109" fmla="*/ 2147483647 h 822"/>
                  <a:gd name="T110" fmla="*/ 2147483647 w 576"/>
                  <a:gd name="T111" fmla="*/ 2147483647 h 822"/>
                  <a:gd name="T112" fmla="*/ 2147483647 w 576"/>
                  <a:gd name="T113" fmla="*/ 2147483647 h 822"/>
                  <a:gd name="T114" fmla="*/ 2147483647 w 576"/>
                  <a:gd name="T115" fmla="*/ 2147483647 h 822"/>
                  <a:gd name="T116" fmla="*/ 2147483647 w 576"/>
                  <a:gd name="T117" fmla="*/ 2147483647 h 822"/>
                  <a:gd name="T118" fmla="*/ 2147483647 w 576"/>
                  <a:gd name="T119" fmla="*/ 2147483647 h 822"/>
                  <a:gd name="T120" fmla="*/ 2147483647 w 576"/>
                  <a:gd name="T121" fmla="*/ 2147483647 h 822"/>
                  <a:gd name="T122" fmla="*/ 2147483647 w 576"/>
                  <a:gd name="T123" fmla="*/ 2147483647 h 82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6"/>
                  <a:gd name="T187" fmla="*/ 0 h 822"/>
                  <a:gd name="T188" fmla="*/ 576 w 576"/>
                  <a:gd name="T189" fmla="*/ 822 h 82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6" h="822">
                    <a:moveTo>
                      <a:pt x="162" y="378"/>
                    </a:moveTo>
                    <a:lnTo>
                      <a:pt x="156" y="378"/>
                    </a:lnTo>
                    <a:lnTo>
                      <a:pt x="150" y="384"/>
                    </a:lnTo>
                    <a:lnTo>
                      <a:pt x="150" y="396"/>
                    </a:lnTo>
                    <a:lnTo>
                      <a:pt x="144" y="414"/>
                    </a:lnTo>
                    <a:lnTo>
                      <a:pt x="156" y="402"/>
                    </a:lnTo>
                    <a:lnTo>
                      <a:pt x="162" y="390"/>
                    </a:lnTo>
                    <a:lnTo>
                      <a:pt x="162" y="378"/>
                    </a:lnTo>
                    <a:close/>
                    <a:moveTo>
                      <a:pt x="132" y="312"/>
                    </a:moveTo>
                    <a:lnTo>
                      <a:pt x="126" y="312"/>
                    </a:lnTo>
                    <a:lnTo>
                      <a:pt x="126" y="336"/>
                    </a:lnTo>
                    <a:lnTo>
                      <a:pt x="132" y="336"/>
                    </a:lnTo>
                    <a:lnTo>
                      <a:pt x="138" y="330"/>
                    </a:lnTo>
                    <a:lnTo>
                      <a:pt x="150" y="330"/>
                    </a:lnTo>
                    <a:lnTo>
                      <a:pt x="144" y="318"/>
                    </a:lnTo>
                    <a:lnTo>
                      <a:pt x="138" y="312"/>
                    </a:lnTo>
                    <a:lnTo>
                      <a:pt x="132" y="312"/>
                    </a:lnTo>
                    <a:close/>
                    <a:moveTo>
                      <a:pt x="114" y="390"/>
                    </a:moveTo>
                    <a:lnTo>
                      <a:pt x="126" y="390"/>
                    </a:lnTo>
                    <a:lnTo>
                      <a:pt x="138" y="384"/>
                    </a:lnTo>
                    <a:lnTo>
                      <a:pt x="138" y="372"/>
                    </a:lnTo>
                    <a:lnTo>
                      <a:pt x="132" y="366"/>
                    </a:lnTo>
                    <a:lnTo>
                      <a:pt x="120" y="366"/>
                    </a:lnTo>
                    <a:lnTo>
                      <a:pt x="114" y="372"/>
                    </a:lnTo>
                    <a:lnTo>
                      <a:pt x="108" y="384"/>
                    </a:lnTo>
                    <a:lnTo>
                      <a:pt x="108" y="390"/>
                    </a:lnTo>
                    <a:lnTo>
                      <a:pt x="114" y="390"/>
                    </a:lnTo>
                    <a:close/>
                    <a:moveTo>
                      <a:pt x="330" y="120"/>
                    </a:moveTo>
                    <a:lnTo>
                      <a:pt x="324" y="120"/>
                    </a:lnTo>
                    <a:lnTo>
                      <a:pt x="318" y="126"/>
                    </a:lnTo>
                    <a:lnTo>
                      <a:pt x="318" y="138"/>
                    </a:lnTo>
                    <a:lnTo>
                      <a:pt x="330" y="138"/>
                    </a:lnTo>
                    <a:lnTo>
                      <a:pt x="336" y="126"/>
                    </a:lnTo>
                    <a:lnTo>
                      <a:pt x="330" y="120"/>
                    </a:lnTo>
                    <a:close/>
                    <a:moveTo>
                      <a:pt x="138" y="258"/>
                    </a:moveTo>
                    <a:lnTo>
                      <a:pt x="138" y="234"/>
                    </a:lnTo>
                    <a:lnTo>
                      <a:pt x="126" y="234"/>
                    </a:lnTo>
                    <a:lnTo>
                      <a:pt x="120" y="240"/>
                    </a:lnTo>
                    <a:lnTo>
                      <a:pt x="120" y="246"/>
                    </a:lnTo>
                    <a:lnTo>
                      <a:pt x="126" y="252"/>
                    </a:lnTo>
                    <a:lnTo>
                      <a:pt x="108" y="252"/>
                    </a:lnTo>
                    <a:lnTo>
                      <a:pt x="108" y="258"/>
                    </a:lnTo>
                    <a:lnTo>
                      <a:pt x="114" y="264"/>
                    </a:lnTo>
                    <a:lnTo>
                      <a:pt x="120" y="264"/>
                    </a:lnTo>
                    <a:lnTo>
                      <a:pt x="126" y="270"/>
                    </a:lnTo>
                    <a:lnTo>
                      <a:pt x="150" y="270"/>
                    </a:lnTo>
                    <a:lnTo>
                      <a:pt x="138" y="258"/>
                    </a:lnTo>
                    <a:close/>
                    <a:moveTo>
                      <a:pt x="474" y="0"/>
                    </a:moveTo>
                    <a:lnTo>
                      <a:pt x="468" y="0"/>
                    </a:lnTo>
                    <a:lnTo>
                      <a:pt x="456" y="12"/>
                    </a:lnTo>
                    <a:lnTo>
                      <a:pt x="474" y="12"/>
                    </a:lnTo>
                    <a:lnTo>
                      <a:pt x="474" y="6"/>
                    </a:lnTo>
                    <a:lnTo>
                      <a:pt x="480" y="0"/>
                    </a:lnTo>
                    <a:lnTo>
                      <a:pt x="474" y="0"/>
                    </a:lnTo>
                    <a:close/>
                    <a:moveTo>
                      <a:pt x="432" y="48"/>
                    </a:moveTo>
                    <a:lnTo>
                      <a:pt x="432" y="66"/>
                    </a:lnTo>
                    <a:lnTo>
                      <a:pt x="438" y="66"/>
                    </a:lnTo>
                    <a:lnTo>
                      <a:pt x="444" y="60"/>
                    </a:lnTo>
                    <a:lnTo>
                      <a:pt x="450" y="48"/>
                    </a:lnTo>
                    <a:lnTo>
                      <a:pt x="450" y="24"/>
                    </a:lnTo>
                    <a:lnTo>
                      <a:pt x="438" y="12"/>
                    </a:lnTo>
                    <a:lnTo>
                      <a:pt x="432" y="24"/>
                    </a:lnTo>
                    <a:lnTo>
                      <a:pt x="426" y="30"/>
                    </a:lnTo>
                    <a:lnTo>
                      <a:pt x="420" y="30"/>
                    </a:lnTo>
                    <a:lnTo>
                      <a:pt x="420" y="42"/>
                    </a:lnTo>
                    <a:lnTo>
                      <a:pt x="426" y="42"/>
                    </a:lnTo>
                    <a:lnTo>
                      <a:pt x="432" y="48"/>
                    </a:lnTo>
                    <a:close/>
                    <a:moveTo>
                      <a:pt x="342" y="138"/>
                    </a:moveTo>
                    <a:lnTo>
                      <a:pt x="342" y="150"/>
                    </a:lnTo>
                    <a:lnTo>
                      <a:pt x="354" y="138"/>
                    </a:lnTo>
                    <a:lnTo>
                      <a:pt x="342" y="138"/>
                    </a:lnTo>
                    <a:close/>
                    <a:moveTo>
                      <a:pt x="192" y="402"/>
                    </a:moveTo>
                    <a:lnTo>
                      <a:pt x="192" y="390"/>
                    </a:lnTo>
                    <a:lnTo>
                      <a:pt x="186" y="384"/>
                    </a:lnTo>
                    <a:lnTo>
                      <a:pt x="186" y="378"/>
                    </a:lnTo>
                    <a:lnTo>
                      <a:pt x="174" y="390"/>
                    </a:lnTo>
                    <a:lnTo>
                      <a:pt x="174" y="396"/>
                    </a:lnTo>
                    <a:lnTo>
                      <a:pt x="180" y="402"/>
                    </a:lnTo>
                    <a:lnTo>
                      <a:pt x="192" y="402"/>
                    </a:lnTo>
                    <a:close/>
                    <a:moveTo>
                      <a:pt x="504" y="588"/>
                    </a:moveTo>
                    <a:lnTo>
                      <a:pt x="498" y="594"/>
                    </a:lnTo>
                    <a:lnTo>
                      <a:pt x="498" y="600"/>
                    </a:lnTo>
                    <a:lnTo>
                      <a:pt x="480" y="600"/>
                    </a:lnTo>
                    <a:lnTo>
                      <a:pt x="480" y="588"/>
                    </a:lnTo>
                    <a:lnTo>
                      <a:pt x="486" y="576"/>
                    </a:lnTo>
                    <a:lnTo>
                      <a:pt x="498" y="564"/>
                    </a:lnTo>
                    <a:lnTo>
                      <a:pt x="492" y="558"/>
                    </a:lnTo>
                    <a:lnTo>
                      <a:pt x="456" y="540"/>
                    </a:lnTo>
                    <a:lnTo>
                      <a:pt x="450" y="540"/>
                    </a:lnTo>
                    <a:lnTo>
                      <a:pt x="444" y="534"/>
                    </a:lnTo>
                    <a:lnTo>
                      <a:pt x="450" y="534"/>
                    </a:lnTo>
                    <a:lnTo>
                      <a:pt x="456" y="528"/>
                    </a:lnTo>
                    <a:lnTo>
                      <a:pt x="480" y="528"/>
                    </a:lnTo>
                    <a:lnTo>
                      <a:pt x="468" y="516"/>
                    </a:lnTo>
                    <a:lnTo>
                      <a:pt x="468" y="510"/>
                    </a:lnTo>
                    <a:lnTo>
                      <a:pt x="456" y="498"/>
                    </a:lnTo>
                    <a:lnTo>
                      <a:pt x="450" y="486"/>
                    </a:lnTo>
                    <a:lnTo>
                      <a:pt x="432" y="468"/>
                    </a:lnTo>
                    <a:lnTo>
                      <a:pt x="420" y="468"/>
                    </a:lnTo>
                    <a:lnTo>
                      <a:pt x="414" y="456"/>
                    </a:lnTo>
                    <a:lnTo>
                      <a:pt x="402" y="450"/>
                    </a:lnTo>
                    <a:lnTo>
                      <a:pt x="390" y="438"/>
                    </a:lnTo>
                    <a:lnTo>
                      <a:pt x="390" y="414"/>
                    </a:lnTo>
                    <a:lnTo>
                      <a:pt x="396" y="402"/>
                    </a:lnTo>
                    <a:lnTo>
                      <a:pt x="396" y="390"/>
                    </a:lnTo>
                    <a:lnTo>
                      <a:pt x="384" y="390"/>
                    </a:lnTo>
                    <a:lnTo>
                      <a:pt x="378" y="384"/>
                    </a:lnTo>
                    <a:lnTo>
                      <a:pt x="372" y="372"/>
                    </a:lnTo>
                    <a:lnTo>
                      <a:pt x="360" y="360"/>
                    </a:lnTo>
                    <a:lnTo>
                      <a:pt x="342" y="354"/>
                    </a:lnTo>
                    <a:lnTo>
                      <a:pt x="324" y="354"/>
                    </a:lnTo>
                    <a:lnTo>
                      <a:pt x="306" y="360"/>
                    </a:lnTo>
                    <a:lnTo>
                      <a:pt x="294" y="366"/>
                    </a:lnTo>
                    <a:lnTo>
                      <a:pt x="288" y="366"/>
                    </a:lnTo>
                    <a:lnTo>
                      <a:pt x="270" y="348"/>
                    </a:lnTo>
                    <a:lnTo>
                      <a:pt x="282" y="348"/>
                    </a:lnTo>
                    <a:lnTo>
                      <a:pt x="294" y="354"/>
                    </a:lnTo>
                    <a:lnTo>
                      <a:pt x="306" y="354"/>
                    </a:lnTo>
                    <a:lnTo>
                      <a:pt x="330" y="342"/>
                    </a:lnTo>
                    <a:lnTo>
                      <a:pt x="336" y="336"/>
                    </a:lnTo>
                    <a:lnTo>
                      <a:pt x="330" y="336"/>
                    </a:lnTo>
                    <a:lnTo>
                      <a:pt x="324" y="330"/>
                    </a:lnTo>
                    <a:lnTo>
                      <a:pt x="306" y="330"/>
                    </a:lnTo>
                    <a:lnTo>
                      <a:pt x="330" y="324"/>
                    </a:lnTo>
                    <a:lnTo>
                      <a:pt x="336" y="318"/>
                    </a:lnTo>
                    <a:lnTo>
                      <a:pt x="348" y="312"/>
                    </a:lnTo>
                    <a:lnTo>
                      <a:pt x="360" y="300"/>
                    </a:lnTo>
                    <a:lnTo>
                      <a:pt x="360" y="288"/>
                    </a:lnTo>
                    <a:lnTo>
                      <a:pt x="366" y="276"/>
                    </a:lnTo>
                    <a:lnTo>
                      <a:pt x="372" y="270"/>
                    </a:lnTo>
                    <a:lnTo>
                      <a:pt x="378" y="258"/>
                    </a:lnTo>
                    <a:lnTo>
                      <a:pt x="384" y="252"/>
                    </a:lnTo>
                    <a:lnTo>
                      <a:pt x="396" y="246"/>
                    </a:lnTo>
                    <a:lnTo>
                      <a:pt x="402" y="246"/>
                    </a:lnTo>
                    <a:lnTo>
                      <a:pt x="402" y="240"/>
                    </a:lnTo>
                    <a:lnTo>
                      <a:pt x="396" y="234"/>
                    </a:lnTo>
                    <a:lnTo>
                      <a:pt x="318" y="234"/>
                    </a:lnTo>
                    <a:lnTo>
                      <a:pt x="318" y="228"/>
                    </a:lnTo>
                    <a:lnTo>
                      <a:pt x="288" y="228"/>
                    </a:lnTo>
                    <a:lnTo>
                      <a:pt x="276" y="234"/>
                    </a:lnTo>
                    <a:lnTo>
                      <a:pt x="264" y="234"/>
                    </a:lnTo>
                    <a:lnTo>
                      <a:pt x="258" y="240"/>
                    </a:lnTo>
                    <a:lnTo>
                      <a:pt x="252" y="240"/>
                    </a:lnTo>
                    <a:lnTo>
                      <a:pt x="264" y="228"/>
                    </a:lnTo>
                    <a:lnTo>
                      <a:pt x="252" y="216"/>
                    </a:lnTo>
                    <a:lnTo>
                      <a:pt x="270" y="210"/>
                    </a:lnTo>
                    <a:lnTo>
                      <a:pt x="300" y="192"/>
                    </a:lnTo>
                    <a:lnTo>
                      <a:pt x="312" y="186"/>
                    </a:lnTo>
                    <a:lnTo>
                      <a:pt x="324" y="162"/>
                    </a:lnTo>
                    <a:lnTo>
                      <a:pt x="318" y="156"/>
                    </a:lnTo>
                    <a:lnTo>
                      <a:pt x="288" y="156"/>
                    </a:lnTo>
                    <a:lnTo>
                      <a:pt x="276" y="162"/>
                    </a:lnTo>
                    <a:lnTo>
                      <a:pt x="258" y="168"/>
                    </a:lnTo>
                    <a:lnTo>
                      <a:pt x="240" y="168"/>
                    </a:lnTo>
                    <a:lnTo>
                      <a:pt x="228" y="162"/>
                    </a:lnTo>
                    <a:lnTo>
                      <a:pt x="216" y="162"/>
                    </a:lnTo>
                    <a:lnTo>
                      <a:pt x="210" y="168"/>
                    </a:lnTo>
                    <a:lnTo>
                      <a:pt x="210" y="174"/>
                    </a:lnTo>
                    <a:lnTo>
                      <a:pt x="216" y="180"/>
                    </a:lnTo>
                    <a:lnTo>
                      <a:pt x="204" y="180"/>
                    </a:lnTo>
                    <a:lnTo>
                      <a:pt x="192" y="192"/>
                    </a:lnTo>
                    <a:lnTo>
                      <a:pt x="192" y="210"/>
                    </a:lnTo>
                    <a:lnTo>
                      <a:pt x="198" y="216"/>
                    </a:lnTo>
                    <a:lnTo>
                      <a:pt x="156" y="222"/>
                    </a:lnTo>
                    <a:lnTo>
                      <a:pt x="156" y="234"/>
                    </a:lnTo>
                    <a:lnTo>
                      <a:pt x="168" y="240"/>
                    </a:lnTo>
                    <a:lnTo>
                      <a:pt x="180" y="264"/>
                    </a:lnTo>
                    <a:lnTo>
                      <a:pt x="162" y="282"/>
                    </a:lnTo>
                    <a:lnTo>
                      <a:pt x="162" y="294"/>
                    </a:lnTo>
                    <a:lnTo>
                      <a:pt x="144" y="300"/>
                    </a:lnTo>
                    <a:lnTo>
                      <a:pt x="156" y="312"/>
                    </a:lnTo>
                    <a:lnTo>
                      <a:pt x="168" y="312"/>
                    </a:lnTo>
                    <a:lnTo>
                      <a:pt x="180" y="306"/>
                    </a:lnTo>
                    <a:lnTo>
                      <a:pt x="186" y="300"/>
                    </a:lnTo>
                    <a:lnTo>
                      <a:pt x="186" y="318"/>
                    </a:lnTo>
                    <a:lnTo>
                      <a:pt x="180" y="318"/>
                    </a:lnTo>
                    <a:lnTo>
                      <a:pt x="168" y="330"/>
                    </a:lnTo>
                    <a:lnTo>
                      <a:pt x="156" y="336"/>
                    </a:lnTo>
                    <a:lnTo>
                      <a:pt x="156" y="360"/>
                    </a:lnTo>
                    <a:lnTo>
                      <a:pt x="162" y="372"/>
                    </a:lnTo>
                    <a:lnTo>
                      <a:pt x="168" y="366"/>
                    </a:lnTo>
                    <a:lnTo>
                      <a:pt x="198" y="366"/>
                    </a:lnTo>
                    <a:lnTo>
                      <a:pt x="210" y="360"/>
                    </a:lnTo>
                    <a:lnTo>
                      <a:pt x="216" y="354"/>
                    </a:lnTo>
                    <a:lnTo>
                      <a:pt x="198" y="372"/>
                    </a:lnTo>
                    <a:lnTo>
                      <a:pt x="210" y="402"/>
                    </a:lnTo>
                    <a:lnTo>
                      <a:pt x="204" y="408"/>
                    </a:lnTo>
                    <a:lnTo>
                      <a:pt x="198" y="420"/>
                    </a:lnTo>
                    <a:lnTo>
                      <a:pt x="186" y="426"/>
                    </a:lnTo>
                    <a:lnTo>
                      <a:pt x="180" y="438"/>
                    </a:lnTo>
                    <a:lnTo>
                      <a:pt x="180" y="450"/>
                    </a:lnTo>
                    <a:lnTo>
                      <a:pt x="186" y="456"/>
                    </a:lnTo>
                    <a:lnTo>
                      <a:pt x="204" y="456"/>
                    </a:lnTo>
                    <a:lnTo>
                      <a:pt x="216" y="450"/>
                    </a:lnTo>
                    <a:lnTo>
                      <a:pt x="240" y="450"/>
                    </a:lnTo>
                    <a:lnTo>
                      <a:pt x="252" y="444"/>
                    </a:lnTo>
                    <a:lnTo>
                      <a:pt x="258" y="438"/>
                    </a:lnTo>
                    <a:lnTo>
                      <a:pt x="270" y="432"/>
                    </a:lnTo>
                    <a:lnTo>
                      <a:pt x="300" y="438"/>
                    </a:lnTo>
                    <a:lnTo>
                      <a:pt x="288" y="444"/>
                    </a:lnTo>
                    <a:lnTo>
                      <a:pt x="264" y="468"/>
                    </a:lnTo>
                    <a:lnTo>
                      <a:pt x="264" y="474"/>
                    </a:lnTo>
                    <a:lnTo>
                      <a:pt x="282" y="492"/>
                    </a:lnTo>
                    <a:lnTo>
                      <a:pt x="294" y="492"/>
                    </a:lnTo>
                    <a:lnTo>
                      <a:pt x="300" y="498"/>
                    </a:lnTo>
                    <a:lnTo>
                      <a:pt x="306" y="498"/>
                    </a:lnTo>
                    <a:lnTo>
                      <a:pt x="312" y="516"/>
                    </a:lnTo>
                    <a:lnTo>
                      <a:pt x="294" y="534"/>
                    </a:lnTo>
                    <a:lnTo>
                      <a:pt x="294" y="564"/>
                    </a:lnTo>
                    <a:lnTo>
                      <a:pt x="222" y="564"/>
                    </a:lnTo>
                    <a:lnTo>
                      <a:pt x="216" y="558"/>
                    </a:lnTo>
                    <a:lnTo>
                      <a:pt x="198" y="558"/>
                    </a:lnTo>
                    <a:lnTo>
                      <a:pt x="192" y="564"/>
                    </a:lnTo>
                    <a:lnTo>
                      <a:pt x="210" y="582"/>
                    </a:lnTo>
                    <a:lnTo>
                      <a:pt x="186" y="600"/>
                    </a:lnTo>
                    <a:lnTo>
                      <a:pt x="228" y="594"/>
                    </a:lnTo>
                    <a:lnTo>
                      <a:pt x="228" y="618"/>
                    </a:lnTo>
                    <a:lnTo>
                      <a:pt x="216" y="642"/>
                    </a:lnTo>
                    <a:lnTo>
                      <a:pt x="210" y="648"/>
                    </a:lnTo>
                    <a:lnTo>
                      <a:pt x="198" y="654"/>
                    </a:lnTo>
                    <a:lnTo>
                      <a:pt x="180" y="660"/>
                    </a:lnTo>
                    <a:lnTo>
                      <a:pt x="168" y="666"/>
                    </a:lnTo>
                    <a:lnTo>
                      <a:pt x="162" y="666"/>
                    </a:lnTo>
                    <a:lnTo>
                      <a:pt x="162" y="690"/>
                    </a:lnTo>
                    <a:lnTo>
                      <a:pt x="168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92" y="684"/>
                    </a:lnTo>
                    <a:lnTo>
                      <a:pt x="198" y="678"/>
                    </a:lnTo>
                    <a:lnTo>
                      <a:pt x="204" y="684"/>
                    </a:lnTo>
                    <a:lnTo>
                      <a:pt x="204" y="690"/>
                    </a:lnTo>
                    <a:lnTo>
                      <a:pt x="210" y="696"/>
                    </a:lnTo>
                    <a:lnTo>
                      <a:pt x="234" y="696"/>
                    </a:lnTo>
                    <a:lnTo>
                      <a:pt x="240" y="702"/>
                    </a:lnTo>
                    <a:lnTo>
                      <a:pt x="252" y="708"/>
                    </a:lnTo>
                    <a:lnTo>
                      <a:pt x="258" y="708"/>
                    </a:lnTo>
                    <a:lnTo>
                      <a:pt x="276" y="702"/>
                    </a:lnTo>
                    <a:lnTo>
                      <a:pt x="288" y="696"/>
                    </a:lnTo>
                    <a:lnTo>
                      <a:pt x="294" y="690"/>
                    </a:lnTo>
                    <a:lnTo>
                      <a:pt x="318" y="690"/>
                    </a:lnTo>
                    <a:lnTo>
                      <a:pt x="312" y="696"/>
                    </a:lnTo>
                    <a:lnTo>
                      <a:pt x="300" y="702"/>
                    </a:lnTo>
                    <a:lnTo>
                      <a:pt x="294" y="714"/>
                    </a:lnTo>
                    <a:lnTo>
                      <a:pt x="282" y="720"/>
                    </a:lnTo>
                    <a:lnTo>
                      <a:pt x="276" y="726"/>
                    </a:lnTo>
                    <a:lnTo>
                      <a:pt x="210" y="726"/>
                    </a:lnTo>
                    <a:lnTo>
                      <a:pt x="210" y="738"/>
                    </a:lnTo>
                    <a:lnTo>
                      <a:pt x="198" y="738"/>
                    </a:lnTo>
                    <a:lnTo>
                      <a:pt x="186" y="744"/>
                    </a:lnTo>
                    <a:lnTo>
                      <a:pt x="180" y="750"/>
                    </a:lnTo>
                    <a:lnTo>
                      <a:pt x="180" y="768"/>
                    </a:lnTo>
                    <a:lnTo>
                      <a:pt x="174" y="774"/>
                    </a:lnTo>
                    <a:lnTo>
                      <a:pt x="144" y="774"/>
                    </a:lnTo>
                    <a:lnTo>
                      <a:pt x="144" y="780"/>
                    </a:lnTo>
                    <a:lnTo>
                      <a:pt x="138" y="786"/>
                    </a:lnTo>
                    <a:lnTo>
                      <a:pt x="138" y="792"/>
                    </a:lnTo>
                    <a:lnTo>
                      <a:pt x="126" y="804"/>
                    </a:lnTo>
                    <a:lnTo>
                      <a:pt x="114" y="810"/>
                    </a:lnTo>
                    <a:lnTo>
                      <a:pt x="108" y="810"/>
                    </a:lnTo>
                    <a:lnTo>
                      <a:pt x="108" y="816"/>
                    </a:lnTo>
                    <a:lnTo>
                      <a:pt x="114" y="816"/>
                    </a:lnTo>
                    <a:lnTo>
                      <a:pt x="120" y="822"/>
                    </a:lnTo>
                    <a:lnTo>
                      <a:pt x="150" y="822"/>
                    </a:lnTo>
                    <a:lnTo>
                      <a:pt x="156" y="810"/>
                    </a:lnTo>
                    <a:lnTo>
                      <a:pt x="174" y="792"/>
                    </a:lnTo>
                    <a:lnTo>
                      <a:pt x="210" y="792"/>
                    </a:lnTo>
                    <a:lnTo>
                      <a:pt x="216" y="798"/>
                    </a:lnTo>
                    <a:lnTo>
                      <a:pt x="228" y="804"/>
                    </a:lnTo>
                    <a:lnTo>
                      <a:pt x="240" y="804"/>
                    </a:lnTo>
                    <a:lnTo>
                      <a:pt x="246" y="792"/>
                    </a:lnTo>
                    <a:lnTo>
                      <a:pt x="252" y="786"/>
                    </a:lnTo>
                    <a:lnTo>
                      <a:pt x="258" y="774"/>
                    </a:lnTo>
                    <a:lnTo>
                      <a:pt x="270" y="762"/>
                    </a:lnTo>
                    <a:lnTo>
                      <a:pt x="288" y="762"/>
                    </a:lnTo>
                    <a:lnTo>
                      <a:pt x="300" y="774"/>
                    </a:lnTo>
                    <a:lnTo>
                      <a:pt x="330" y="774"/>
                    </a:lnTo>
                    <a:lnTo>
                      <a:pt x="354" y="762"/>
                    </a:lnTo>
                    <a:lnTo>
                      <a:pt x="360" y="762"/>
                    </a:lnTo>
                    <a:lnTo>
                      <a:pt x="366" y="768"/>
                    </a:lnTo>
                    <a:lnTo>
                      <a:pt x="378" y="768"/>
                    </a:lnTo>
                    <a:lnTo>
                      <a:pt x="390" y="774"/>
                    </a:lnTo>
                    <a:lnTo>
                      <a:pt x="396" y="774"/>
                    </a:lnTo>
                    <a:lnTo>
                      <a:pt x="396" y="768"/>
                    </a:lnTo>
                    <a:lnTo>
                      <a:pt x="390" y="762"/>
                    </a:lnTo>
                    <a:lnTo>
                      <a:pt x="390" y="750"/>
                    </a:lnTo>
                    <a:lnTo>
                      <a:pt x="396" y="750"/>
                    </a:lnTo>
                    <a:lnTo>
                      <a:pt x="408" y="756"/>
                    </a:lnTo>
                    <a:lnTo>
                      <a:pt x="414" y="762"/>
                    </a:lnTo>
                    <a:lnTo>
                      <a:pt x="426" y="756"/>
                    </a:lnTo>
                    <a:lnTo>
                      <a:pt x="498" y="756"/>
                    </a:lnTo>
                    <a:lnTo>
                      <a:pt x="522" y="750"/>
                    </a:lnTo>
                    <a:lnTo>
                      <a:pt x="534" y="744"/>
                    </a:lnTo>
                    <a:lnTo>
                      <a:pt x="540" y="732"/>
                    </a:lnTo>
                    <a:lnTo>
                      <a:pt x="546" y="726"/>
                    </a:lnTo>
                    <a:lnTo>
                      <a:pt x="552" y="714"/>
                    </a:lnTo>
                    <a:lnTo>
                      <a:pt x="498" y="708"/>
                    </a:lnTo>
                    <a:lnTo>
                      <a:pt x="522" y="702"/>
                    </a:lnTo>
                    <a:lnTo>
                      <a:pt x="516" y="684"/>
                    </a:lnTo>
                    <a:lnTo>
                      <a:pt x="528" y="672"/>
                    </a:lnTo>
                    <a:lnTo>
                      <a:pt x="540" y="666"/>
                    </a:lnTo>
                    <a:lnTo>
                      <a:pt x="546" y="666"/>
                    </a:lnTo>
                    <a:lnTo>
                      <a:pt x="558" y="660"/>
                    </a:lnTo>
                    <a:lnTo>
                      <a:pt x="564" y="654"/>
                    </a:lnTo>
                    <a:lnTo>
                      <a:pt x="576" y="618"/>
                    </a:lnTo>
                    <a:lnTo>
                      <a:pt x="570" y="606"/>
                    </a:lnTo>
                    <a:lnTo>
                      <a:pt x="564" y="600"/>
                    </a:lnTo>
                    <a:lnTo>
                      <a:pt x="552" y="594"/>
                    </a:lnTo>
                    <a:lnTo>
                      <a:pt x="540" y="594"/>
                    </a:lnTo>
                    <a:lnTo>
                      <a:pt x="528" y="588"/>
                    </a:lnTo>
                    <a:lnTo>
                      <a:pt x="504" y="588"/>
                    </a:lnTo>
                    <a:close/>
                    <a:moveTo>
                      <a:pt x="222" y="486"/>
                    </a:moveTo>
                    <a:lnTo>
                      <a:pt x="216" y="480"/>
                    </a:lnTo>
                    <a:lnTo>
                      <a:pt x="204" y="480"/>
                    </a:lnTo>
                    <a:lnTo>
                      <a:pt x="204" y="486"/>
                    </a:lnTo>
                    <a:lnTo>
                      <a:pt x="198" y="498"/>
                    </a:lnTo>
                    <a:lnTo>
                      <a:pt x="192" y="504"/>
                    </a:lnTo>
                    <a:lnTo>
                      <a:pt x="210" y="504"/>
                    </a:lnTo>
                    <a:lnTo>
                      <a:pt x="222" y="492"/>
                    </a:lnTo>
                    <a:lnTo>
                      <a:pt x="222" y="486"/>
                    </a:lnTo>
                    <a:close/>
                    <a:moveTo>
                      <a:pt x="126" y="504"/>
                    </a:moveTo>
                    <a:lnTo>
                      <a:pt x="132" y="498"/>
                    </a:lnTo>
                    <a:lnTo>
                      <a:pt x="132" y="492"/>
                    </a:lnTo>
                    <a:lnTo>
                      <a:pt x="144" y="492"/>
                    </a:lnTo>
                    <a:lnTo>
                      <a:pt x="150" y="480"/>
                    </a:lnTo>
                    <a:lnTo>
                      <a:pt x="156" y="474"/>
                    </a:lnTo>
                    <a:lnTo>
                      <a:pt x="156" y="462"/>
                    </a:lnTo>
                    <a:lnTo>
                      <a:pt x="138" y="444"/>
                    </a:lnTo>
                    <a:lnTo>
                      <a:pt x="138" y="432"/>
                    </a:lnTo>
                    <a:lnTo>
                      <a:pt x="132" y="438"/>
                    </a:lnTo>
                    <a:lnTo>
                      <a:pt x="126" y="426"/>
                    </a:lnTo>
                    <a:lnTo>
                      <a:pt x="120" y="420"/>
                    </a:lnTo>
                    <a:lnTo>
                      <a:pt x="78" y="420"/>
                    </a:lnTo>
                    <a:lnTo>
                      <a:pt x="72" y="426"/>
                    </a:lnTo>
                    <a:lnTo>
                      <a:pt x="30" y="450"/>
                    </a:lnTo>
                    <a:lnTo>
                      <a:pt x="30" y="462"/>
                    </a:lnTo>
                    <a:lnTo>
                      <a:pt x="24" y="462"/>
                    </a:lnTo>
                    <a:lnTo>
                      <a:pt x="18" y="468"/>
                    </a:lnTo>
                    <a:lnTo>
                      <a:pt x="12" y="468"/>
                    </a:lnTo>
                    <a:lnTo>
                      <a:pt x="0" y="480"/>
                    </a:lnTo>
                    <a:lnTo>
                      <a:pt x="6" y="486"/>
                    </a:lnTo>
                    <a:lnTo>
                      <a:pt x="30" y="498"/>
                    </a:lnTo>
                    <a:lnTo>
                      <a:pt x="42" y="498"/>
                    </a:lnTo>
                    <a:lnTo>
                      <a:pt x="66" y="474"/>
                    </a:lnTo>
                    <a:lnTo>
                      <a:pt x="84" y="498"/>
                    </a:lnTo>
                    <a:lnTo>
                      <a:pt x="120" y="504"/>
                    </a:lnTo>
                    <a:lnTo>
                      <a:pt x="126" y="504"/>
                    </a:lnTo>
                    <a:close/>
                    <a:moveTo>
                      <a:pt x="78" y="228"/>
                    </a:moveTo>
                    <a:lnTo>
                      <a:pt x="72" y="228"/>
                    </a:lnTo>
                    <a:lnTo>
                      <a:pt x="66" y="234"/>
                    </a:lnTo>
                    <a:lnTo>
                      <a:pt x="66" y="240"/>
                    </a:lnTo>
                    <a:lnTo>
                      <a:pt x="84" y="240"/>
                    </a:lnTo>
                    <a:lnTo>
                      <a:pt x="84" y="228"/>
                    </a:lnTo>
                    <a:lnTo>
                      <a:pt x="78" y="228"/>
                    </a:lnTo>
                    <a:close/>
                    <a:moveTo>
                      <a:pt x="108" y="210"/>
                    </a:moveTo>
                    <a:lnTo>
                      <a:pt x="126" y="210"/>
                    </a:lnTo>
                    <a:lnTo>
                      <a:pt x="132" y="204"/>
                    </a:lnTo>
                    <a:lnTo>
                      <a:pt x="132" y="198"/>
                    </a:lnTo>
                    <a:lnTo>
                      <a:pt x="138" y="186"/>
                    </a:lnTo>
                    <a:lnTo>
                      <a:pt x="150" y="174"/>
                    </a:lnTo>
                    <a:lnTo>
                      <a:pt x="150" y="168"/>
                    </a:lnTo>
                    <a:lnTo>
                      <a:pt x="138" y="174"/>
                    </a:lnTo>
                    <a:lnTo>
                      <a:pt x="132" y="174"/>
                    </a:lnTo>
                    <a:lnTo>
                      <a:pt x="114" y="192"/>
                    </a:lnTo>
                    <a:lnTo>
                      <a:pt x="108" y="186"/>
                    </a:lnTo>
                    <a:lnTo>
                      <a:pt x="96" y="186"/>
                    </a:lnTo>
                    <a:lnTo>
                      <a:pt x="90" y="192"/>
                    </a:lnTo>
                    <a:lnTo>
                      <a:pt x="90" y="210"/>
                    </a:lnTo>
                    <a:lnTo>
                      <a:pt x="96" y="216"/>
                    </a:lnTo>
                    <a:lnTo>
                      <a:pt x="96" y="228"/>
                    </a:lnTo>
                    <a:lnTo>
                      <a:pt x="108" y="210"/>
                    </a:lnTo>
                    <a:close/>
                    <a:moveTo>
                      <a:pt x="72" y="252"/>
                    </a:moveTo>
                    <a:lnTo>
                      <a:pt x="60" y="282"/>
                    </a:lnTo>
                    <a:lnTo>
                      <a:pt x="78" y="258"/>
                    </a:lnTo>
                    <a:lnTo>
                      <a:pt x="72" y="25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12" name="Ukraine">
                <a:extLst>
                  <a:ext uri="{FF2B5EF4-FFF2-40B4-BE49-F238E27FC236}">
                    <a16:creationId xmlns:a16="http://schemas.microsoft.com/office/drawing/2014/main" id="{19BA99AC-D59A-4546-84D4-3E7A888A3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1237"/>
                <a:ext cx="286" cy="160"/>
              </a:xfrm>
              <a:custGeom>
                <a:avLst/>
                <a:gdLst>
                  <a:gd name="T0" fmla="*/ 2147483647 w 1116"/>
                  <a:gd name="T1" fmla="*/ 2147483647 h 624"/>
                  <a:gd name="T2" fmla="*/ 2147483647 w 1116"/>
                  <a:gd name="T3" fmla="*/ 2147483647 h 624"/>
                  <a:gd name="T4" fmla="*/ 2147483647 w 1116"/>
                  <a:gd name="T5" fmla="*/ 2147483647 h 624"/>
                  <a:gd name="T6" fmla="*/ 2147483647 w 1116"/>
                  <a:gd name="T7" fmla="*/ 2147483647 h 624"/>
                  <a:gd name="T8" fmla="*/ 2147483647 w 1116"/>
                  <a:gd name="T9" fmla="*/ 2147483647 h 624"/>
                  <a:gd name="T10" fmla="*/ 2147483647 w 1116"/>
                  <a:gd name="T11" fmla="*/ 2147483647 h 624"/>
                  <a:gd name="T12" fmla="*/ 2147483647 w 1116"/>
                  <a:gd name="T13" fmla="*/ 2147483647 h 624"/>
                  <a:gd name="T14" fmla="*/ 2147483647 w 1116"/>
                  <a:gd name="T15" fmla="*/ 2147483647 h 624"/>
                  <a:gd name="T16" fmla="*/ 2147483647 w 1116"/>
                  <a:gd name="T17" fmla="*/ 2147483647 h 624"/>
                  <a:gd name="T18" fmla="*/ 2147483647 w 1116"/>
                  <a:gd name="T19" fmla="*/ 2147483647 h 624"/>
                  <a:gd name="T20" fmla="*/ 2147483647 w 1116"/>
                  <a:gd name="T21" fmla="*/ 2147483647 h 624"/>
                  <a:gd name="T22" fmla="*/ 2147483647 w 1116"/>
                  <a:gd name="T23" fmla="*/ 2147483647 h 624"/>
                  <a:gd name="T24" fmla="*/ 2147483647 w 1116"/>
                  <a:gd name="T25" fmla="*/ 2147483647 h 624"/>
                  <a:gd name="T26" fmla="*/ 2147483647 w 1116"/>
                  <a:gd name="T27" fmla="*/ 2147483647 h 624"/>
                  <a:gd name="T28" fmla="*/ 2147483647 w 1116"/>
                  <a:gd name="T29" fmla="*/ 2147483647 h 624"/>
                  <a:gd name="T30" fmla="*/ 2147483647 w 1116"/>
                  <a:gd name="T31" fmla="*/ 2147483647 h 624"/>
                  <a:gd name="T32" fmla="*/ 2147483647 w 1116"/>
                  <a:gd name="T33" fmla="*/ 2147483647 h 624"/>
                  <a:gd name="T34" fmla="*/ 2147483647 w 1116"/>
                  <a:gd name="T35" fmla="*/ 2147483647 h 624"/>
                  <a:gd name="T36" fmla="*/ 2147483647 w 1116"/>
                  <a:gd name="T37" fmla="*/ 2147483647 h 624"/>
                  <a:gd name="T38" fmla="*/ 2147483647 w 1116"/>
                  <a:gd name="T39" fmla="*/ 2147483647 h 624"/>
                  <a:gd name="T40" fmla="*/ 2147483647 w 1116"/>
                  <a:gd name="T41" fmla="*/ 2147483647 h 624"/>
                  <a:gd name="T42" fmla="*/ 2147483647 w 1116"/>
                  <a:gd name="T43" fmla="*/ 2147483647 h 624"/>
                  <a:gd name="T44" fmla="*/ 2147483647 w 1116"/>
                  <a:gd name="T45" fmla="*/ 2147483647 h 624"/>
                  <a:gd name="T46" fmla="*/ 2147483647 w 1116"/>
                  <a:gd name="T47" fmla="*/ 2147483647 h 624"/>
                  <a:gd name="T48" fmla="*/ 2147483647 w 1116"/>
                  <a:gd name="T49" fmla="*/ 2147483647 h 624"/>
                  <a:gd name="T50" fmla="*/ 2147483647 w 1116"/>
                  <a:gd name="T51" fmla="*/ 2147483647 h 624"/>
                  <a:gd name="T52" fmla="*/ 2147483647 w 1116"/>
                  <a:gd name="T53" fmla="*/ 2147483647 h 624"/>
                  <a:gd name="T54" fmla="*/ 2147483647 w 1116"/>
                  <a:gd name="T55" fmla="*/ 2147483647 h 624"/>
                  <a:gd name="T56" fmla="*/ 2147483647 w 1116"/>
                  <a:gd name="T57" fmla="*/ 2147483647 h 624"/>
                  <a:gd name="T58" fmla="*/ 2147483647 w 1116"/>
                  <a:gd name="T59" fmla="*/ 2147483647 h 624"/>
                  <a:gd name="T60" fmla="*/ 2147483647 w 1116"/>
                  <a:gd name="T61" fmla="*/ 2147483647 h 624"/>
                  <a:gd name="T62" fmla="*/ 2147483647 w 1116"/>
                  <a:gd name="T63" fmla="*/ 2147483647 h 624"/>
                  <a:gd name="T64" fmla="*/ 2147483647 w 1116"/>
                  <a:gd name="T65" fmla="*/ 2147483647 h 624"/>
                  <a:gd name="T66" fmla="*/ 2147483647 w 1116"/>
                  <a:gd name="T67" fmla="*/ 2147483647 h 624"/>
                  <a:gd name="T68" fmla="*/ 2147483647 w 1116"/>
                  <a:gd name="T69" fmla="*/ 2147483647 h 624"/>
                  <a:gd name="T70" fmla="*/ 2147483647 w 1116"/>
                  <a:gd name="T71" fmla="*/ 2147483647 h 624"/>
                  <a:gd name="T72" fmla="*/ 2147483647 w 1116"/>
                  <a:gd name="T73" fmla="*/ 2147483647 h 624"/>
                  <a:gd name="T74" fmla="*/ 2147483647 w 1116"/>
                  <a:gd name="T75" fmla="*/ 2147483647 h 624"/>
                  <a:gd name="T76" fmla="*/ 2147483647 w 1116"/>
                  <a:gd name="T77" fmla="*/ 2147483647 h 624"/>
                  <a:gd name="T78" fmla="*/ 2147483647 w 1116"/>
                  <a:gd name="T79" fmla="*/ 2147483647 h 624"/>
                  <a:gd name="T80" fmla="*/ 2147483647 w 1116"/>
                  <a:gd name="T81" fmla="*/ 2147483647 h 624"/>
                  <a:gd name="T82" fmla="*/ 2147483647 w 1116"/>
                  <a:gd name="T83" fmla="*/ 2147483647 h 624"/>
                  <a:gd name="T84" fmla="*/ 2147483647 w 1116"/>
                  <a:gd name="T85" fmla="*/ 2147483647 h 624"/>
                  <a:gd name="T86" fmla="*/ 2147483647 w 1116"/>
                  <a:gd name="T87" fmla="*/ 2147483647 h 624"/>
                  <a:gd name="T88" fmla="*/ 2147483647 w 1116"/>
                  <a:gd name="T89" fmla="*/ 0 h 624"/>
                  <a:gd name="T90" fmla="*/ 2147483647 w 1116"/>
                  <a:gd name="T91" fmla="*/ 2147483647 h 624"/>
                  <a:gd name="T92" fmla="*/ 2147483647 w 1116"/>
                  <a:gd name="T93" fmla="*/ 2147483647 h 624"/>
                  <a:gd name="T94" fmla="*/ 2147483647 w 1116"/>
                  <a:gd name="T95" fmla="*/ 2147483647 h 624"/>
                  <a:gd name="T96" fmla="*/ 2147483647 w 1116"/>
                  <a:gd name="T97" fmla="*/ 2147483647 h 624"/>
                  <a:gd name="T98" fmla="*/ 2147483647 w 1116"/>
                  <a:gd name="T99" fmla="*/ 2147483647 h 624"/>
                  <a:gd name="T100" fmla="*/ 2147483647 w 1116"/>
                  <a:gd name="T101" fmla="*/ 2147483647 h 624"/>
                  <a:gd name="T102" fmla="*/ 2147483647 w 1116"/>
                  <a:gd name="T103" fmla="*/ 2147483647 h 624"/>
                  <a:gd name="T104" fmla="*/ 2147483647 w 1116"/>
                  <a:gd name="T105" fmla="*/ 2147483647 h 624"/>
                  <a:gd name="T106" fmla="*/ 2147483647 w 1116"/>
                  <a:gd name="T107" fmla="*/ 2147483647 h 624"/>
                  <a:gd name="T108" fmla="*/ 2147483647 w 1116"/>
                  <a:gd name="T109" fmla="*/ 2147483647 h 624"/>
                  <a:gd name="T110" fmla="*/ 2147483647 w 1116"/>
                  <a:gd name="T111" fmla="*/ 2147483647 h 624"/>
                  <a:gd name="T112" fmla="*/ 2147483647 w 1116"/>
                  <a:gd name="T113" fmla="*/ 2147483647 h 624"/>
                  <a:gd name="T114" fmla="*/ 2147483647 w 1116"/>
                  <a:gd name="T115" fmla="*/ 2147483647 h 624"/>
                  <a:gd name="T116" fmla="*/ 2147483647 w 1116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16"/>
                  <a:gd name="T178" fmla="*/ 0 h 624"/>
                  <a:gd name="T179" fmla="*/ 1116 w 1116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16" h="624">
                    <a:moveTo>
                      <a:pt x="24" y="324"/>
                    </a:moveTo>
                    <a:lnTo>
                      <a:pt x="30" y="324"/>
                    </a:lnTo>
                    <a:lnTo>
                      <a:pt x="36" y="330"/>
                    </a:lnTo>
                    <a:lnTo>
                      <a:pt x="48" y="330"/>
                    </a:lnTo>
                    <a:lnTo>
                      <a:pt x="54" y="336"/>
                    </a:lnTo>
                    <a:lnTo>
                      <a:pt x="78" y="336"/>
                    </a:lnTo>
                    <a:lnTo>
                      <a:pt x="84" y="342"/>
                    </a:lnTo>
                    <a:lnTo>
                      <a:pt x="108" y="342"/>
                    </a:lnTo>
                    <a:lnTo>
                      <a:pt x="114" y="348"/>
                    </a:lnTo>
                    <a:lnTo>
                      <a:pt x="126" y="342"/>
                    </a:lnTo>
                    <a:lnTo>
                      <a:pt x="132" y="342"/>
                    </a:lnTo>
                    <a:lnTo>
                      <a:pt x="144" y="336"/>
                    </a:lnTo>
                    <a:lnTo>
                      <a:pt x="150" y="336"/>
                    </a:lnTo>
                    <a:lnTo>
                      <a:pt x="174" y="360"/>
                    </a:lnTo>
                    <a:lnTo>
                      <a:pt x="186" y="360"/>
                    </a:lnTo>
                    <a:lnTo>
                      <a:pt x="198" y="348"/>
                    </a:lnTo>
                    <a:lnTo>
                      <a:pt x="198" y="342"/>
                    </a:lnTo>
                    <a:lnTo>
                      <a:pt x="222" y="348"/>
                    </a:lnTo>
                    <a:lnTo>
                      <a:pt x="228" y="336"/>
                    </a:lnTo>
                    <a:lnTo>
                      <a:pt x="234" y="342"/>
                    </a:lnTo>
                    <a:lnTo>
                      <a:pt x="252" y="342"/>
                    </a:lnTo>
                    <a:lnTo>
                      <a:pt x="258" y="336"/>
                    </a:lnTo>
                    <a:lnTo>
                      <a:pt x="258" y="330"/>
                    </a:lnTo>
                    <a:lnTo>
                      <a:pt x="270" y="318"/>
                    </a:lnTo>
                    <a:lnTo>
                      <a:pt x="282" y="318"/>
                    </a:lnTo>
                    <a:lnTo>
                      <a:pt x="288" y="306"/>
                    </a:lnTo>
                    <a:lnTo>
                      <a:pt x="294" y="306"/>
                    </a:lnTo>
                    <a:lnTo>
                      <a:pt x="306" y="312"/>
                    </a:lnTo>
                    <a:lnTo>
                      <a:pt x="318" y="312"/>
                    </a:lnTo>
                    <a:lnTo>
                      <a:pt x="318" y="306"/>
                    </a:lnTo>
                    <a:lnTo>
                      <a:pt x="324" y="306"/>
                    </a:lnTo>
                    <a:lnTo>
                      <a:pt x="336" y="300"/>
                    </a:lnTo>
                    <a:lnTo>
                      <a:pt x="342" y="300"/>
                    </a:lnTo>
                    <a:lnTo>
                      <a:pt x="354" y="312"/>
                    </a:lnTo>
                    <a:lnTo>
                      <a:pt x="360" y="312"/>
                    </a:lnTo>
                    <a:lnTo>
                      <a:pt x="360" y="318"/>
                    </a:lnTo>
                    <a:lnTo>
                      <a:pt x="402" y="318"/>
                    </a:lnTo>
                    <a:lnTo>
                      <a:pt x="408" y="324"/>
                    </a:lnTo>
                    <a:lnTo>
                      <a:pt x="408" y="336"/>
                    </a:lnTo>
                    <a:lnTo>
                      <a:pt x="426" y="336"/>
                    </a:lnTo>
                    <a:lnTo>
                      <a:pt x="438" y="342"/>
                    </a:lnTo>
                    <a:lnTo>
                      <a:pt x="444" y="348"/>
                    </a:lnTo>
                    <a:lnTo>
                      <a:pt x="450" y="360"/>
                    </a:lnTo>
                    <a:lnTo>
                      <a:pt x="444" y="366"/>
                    </a:lnTo>
                    <a:lnTo>
                      <a:pt x="444" y="390"/>
                    </a:lnTo>
                    <a:lnTo>
                      <a:pt x="456" y="384"/>
                    </a:lnTo>
                    <a:lnTo>
                      <a:pt x="462" y="384"/>
                    </a:lnTo>
                    <a:lnTo>
                      <a:pt x="468" y="390"/>
                    </a:lnTo>
                    <a:lnTo>
                      <a:pt x="462" y="396"/>
                    </a:lnTo>
                    <a:lnTo>
                      <a:pt x="462" y="414"/>
                    </a:lnTo>
                    <a:lnTo>
                      <a:pt x="474" y="414"/>
                    </a:lnTo>
                    <a:lnTo>
                      <a:pt x="480" y="420"/>
                    </a:lnTo>
                    <a:lnTo>
                      <a:pt x="492" y="420"/>
                    </a:lnTo>
                    <a:lnTo>
                      <a:pt x="498" y="426"/>
                    </a:lnTo>
                    <a:lnTo>
                      <a:pt x="498" y="456"/>
                    </a:lnTo>
                    <a:lnTo>
                      <a:pt x="492" y="456"/>
                    </a:lnTo>
                    <a:lnTo>
                      <a:pt x="480" y="462"/>
                    </a:lnTo>
                    <a:lnTo>
                      <a:pt x="462" y="462"/>
                    </a:lnTo>
                    <a:lnTo>
                      <a:pt x="456" y="456"/>
                    </a:lnTo>
                    <a:lnTo>
                      <a:pt x="438" y="456"/>
                    </a:lnTo>
                    <a:lnTo>
                      <a:pt x="432" y="462"/>
                    </a:lnTo>
                    <a:lnTo>
                      <a:pt x="432" y="468"/>
                    </a:lnTo>
                    <a:lnTo>
                      <a:pt x="438" y="468"/>
                    </a:lnTo>
                    <a:lnTo>
                      <a:pt x="450" y="474"/>
                    </a:lnTo>
                    <a:lnTo>
                      <a:pt x="456" y="480"/>
                    </a:lnTo>
                    <a:lnTo>
                      <a:pt x="438" y="492"/>
                    </a:lnTo>
                    <a:lnTo>
                      <a:pt x="432" y="498"/>
                    </a:lnTo>
                    <a:lnTo>
                      <a:pt x="420" y="504"/>
                    </a:lnTo>
                    <a:lnTo>
                      <a:pt x="414" y="504"/>
                    </a:lnTo>
                    <a:lnTo>
                      <a:pt x="414" y="516"/>
                    </a:lnTo>
                    <a:lnTo>
                      <a:pt x="420" y="522"/>
                    </a:lnTo>
                    <a:lnTo>
                      <a:pt x="420" y="534"/>
                    </a:lnTo>
                    <a:lnTo>
                      <a:pt x="396" y="540"/>
                    </a:lnTo>
                    <a:lnTo>
                      <a:pt x="390" y="528"/>
                    </a:lnTo>
                    <a:lnTo>
                      <a:pt x="390" y="516"/>
                    </a:lnTo>
                    <a:lnTo>
                      <a:pt x="390" y="528"/>
                    </a:lnTo>
                    <a:lnTo>
                      <a:pt x="396" y="540"/>
                    </a:lnTo>
                    <a:lnTo>
                      <a:pt x="396" y="546"/>
                    </a:lnTo>
                    <a:lnTo>
                      <a:pt x="408" y="552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40"/>
                    </a:lnTo>
                    <a:lnTo>
                      <a:pt x="474" y="540"/>
                    </a:lnTo>
                    <a:lnTo>
                      <a:pt x="480" y="534"/>
                    </a:lnTo>
                    <a:lnTo>
                      <a:pt x="486" y="534"/>
                    </a:lnTo>
                    <a:lnTo>
                      <a:pt x="480" y="528"/>
                    </a:lnTo>
                    <a:lnTo>
                      <a:pt x="486" y="528"/>
                    </a:lnTo>
                    <a:lnTo>
                      <a:pt x="492" y="522"/>
                    </a:lnTo>
                    <a:lnTo>
                      <a:pt x="510" y="516"/>
                    </a:lnTo>
                    <a:lnTo>
                      <a:pt x="522" y="510"/>
                    </a:lnTo>
                    <a:lnTo>
                      <a:pt x="528" y="504"/>
                    </a:lnTo>
                    <a:lnTo>
                      <a:pt x="534" y="492"/>
                    </a:lnTo>
                    <a:lnTo>
                      <a:pt x="540" y="486"/>
                    </a:lnTo>
                    <a:lnTo>
                      <a:pt x="546" y="474"/>
                    </a:lnTo>
                    <a:lnTo>
                      <a:pt x="552" y="468"/>
                    </a:lnTo>
                    <a:lnTo>
                      <a:pt x="552" y="462"/>
                    </a:lnTo>
                    <a:lnTo>
                      <a:pt x="582" y="450"/>
                    </a:lnTo>
                    <a:lnTo>
                      <a:pt x="600" y="438"/>
                    </a:lnTo>
                    <a:lnTo>
                      <a:pt x="612" y="444"/>
                    </a:lnTo>
                    <a:lnTo>
                      <a:pt x="624" y="444"/>
                    </a:lnTo>
                    <a:lnTo>
                      <a:pt x="636" y="450"/>
                    </a:lnTo>
                    <a:lnTo>
                      <a:pt x="654" y="450"/>
                    </a:lnTo>
                    <a:lnTo>
                      <a:pt x="666" y="438"/>
                    </a:lnTo>
                    <a:lnTo>
                      <a:pt x="648" y="462"/>
                    </a:lnTo>
                    <a:lnTo>
                      <a:pt x="624" y="462"/>
                    </a:lnTo>
                    <a:lnTo>
                      <a:pt x="630" y="468"/>
                    </a:lnTo>
                    <a:lnTo>
                      <a:pt x="642" y="474"/>
                    </a:lnTo>
                    <a:lnTo>
                      <a:pt x="654" y="486"/>
                    </a:lnTo>
                    <a:lnTo>
                      <a:pt x="726" y="486"/>
                    </a:lnTo>
                    <a:lnTo>
                      <a:pt x="738" y="504"/>
                    </a:lnTo>
                    <a:lnTo>
                      <a:pt x="726" y="510"/>
                    </a:lnTo>
                    <a:lnTo>
                      <a:pt x="720" y="516"/>
                    </a:lnTo>
                    <a:lnTo>
                      <a:pt x="684" y="534"/>
                    </a:lnTo>
                    <a:lnTo>
                      <a:pt x="678" y="540"/>
                    </a:lnTo>
                    <a:lnTo>
                      <a:pt x="678" y="546"/>
                    </a:lnTo>
                    <a:lnTo>
                      <a:pt x="684" y="546"/>
                    </a:lnTo>
                    <a:lnTo>
                      <a:pt x="690" y="552"/>
                    </a:lnTo>
                    <a:lnTo>
                      <a:pt x="720" y="552"/>
                    </a:lnTo>
                    <a:lnTo>
                      <a:pt x="732" y="558"/>
                    </a:lnTo>
                    <a:lnTo>
                      <a:pt x="744" y="570"/>
                    </a:lnTo>
                    <a:lnTo>
                      <a:pt x="744" y="594"/>
                    </a:lnTo>
                    <a:lnTo>
                      <a:pt x="738" y="606"/>
                    </a:lnTo>
                    <a:lnTo>
                      <a:pt x="738" y="618"/>
                    </a:lnTo>
                    <a:lnTo>
                      <a:pt x="756" y="618"/>
                    </a:lnTo>
                    <a:lnTo>
                      <a:pt x="768" y="624"/>
                    </a:lnTo>
                    <a:lnTo>
                      <a:pt x="780" y="624"/>
                    </a:lnTo>
                    <a:lnTo>
                      <a:pt x="780" y="618"/>
                    </a:lnTo>
                    <a:lnTo>
                      <a:pt x="792" y="606"/>
                    </a:lnTo>
                    <a:lnTo>
                      <a:pt x="804" y="600"/>
                    </a:lnTo>
                    <a:lnTo>
                      <a:pt x="810" y="594"/>
                    </a:lnTo>
                    <a:lnTo>
                      <a:pt x="840" y="594"/>
                    </a:lnTo>
                    <a:lnTo>
                      <a:pt x="858" y="576"/>
                    </a:lnTo>
                    <a:lnTo>
                      <a:pt x="858" y="570"/>
                    </a:lnTo>
                    <a:lnTo>
                      <a:pt x="864" y="564"/>
                    </a:lnTo>
                    <a:lnTo>
                      <a:pt x="870" y="564"/>
                    </a:lnTo>
                    <a:lnTo>
                      <a:pt x="882" y="576"/>
                    </a:lnTo>
                    <a:lnTo>
                      <a:pt x="918" y="570"/>
                    </a:lnTo>
                    <a:lnTo>
                      <a:pt x="918" y="552"/>
                    </a:lnTo>
                    <a:lnTo>
                      <a:pt x="930" y="540"/>
                    </a:lnTo>
                    <a:lnTo>
                      <a:pt x="900" y="540"/>
                    </a:lnTo>
                    <a:lnTo>
                      <a:pt x="894" y="546"/>
                    </a:lnTo>
                    <a:lnTo>
                      <a:pt x="882" y="552"/>
                    </a:lnTo>
                    <a:lnTo>
                      <a:pt x="852" y="552"/>
                    </a:lnTo>
                    <a:lnTo>
                      <a:pt x="846" y="546"/>
                    </a:lnTo>
                    <a:lnTo>
                      <a:pt x="834" y="540"/>
                    </a:lnTo>
                    <a:lnTo>
                      <a:pt x="828" y="534"/>
                    </a:lnTo>
                    <a:lnTo>
                      <a:pt x="828" y="522"/>
                    </a:lnTo>
                    <a:lnTo>
                      <a:pt x="822" y="516"/>
                    </a:lnTo>
                    <a:lnTo>
                      <a:pt x="810" y="516"/>
                    </a:lnTo>
                    <a:lnTo>
                      <a:pt x="786" y="498"/>
                    </a:lnTo>
                    <a:lnTo>
                      <a:pt x="750" y="492"/>
                    </a:lnTo>
                    <a:lnTo>
                      <a:pt x="744" y="480"/>
                    </a:lnTo>
                    <a:lnTo>
                      <a:pt x="810" y="480"/>
                    </a:lnTo>
                    <a:lnTo>
                      <a:pt x="822" y="474"/>
                    </a:lnTo>
                    <a:lnTo>
                      <a:pt x="834" y="462"/>
                    </a:lnTo>
                    <a:lnTo>
                      <a:pt x="846" y="468"/>
                    </a:lnTo>
                    <a:lnTo>
                      <a:pt x="852" y="462"/>
                    </a:lnTo>
                    <a:lnTo>
                      <a:pt x="864" y="456"/>
                    </a:lnTo>
                    <a:lnTo>
                      <a:pt x="870" y="450"/>
                    </a:lnTo>
                    <a:lnTo>
                      <a:pt x="882" y="444"/>
                    </a:lnTo>
                    <a:lnTo>
                      <a:pt x="906" y="444"/>
                    </a:lnTo>
                    <a:lnTo>
                      <a:pt x="918" y="438"/>
                    </a:lnTo>
                    <a:lnTo>
                      <a:pt x="930" y="438"/>
                    </a:lnTo>
                    <a:lnTo>
                      <a:pt x="978" y="408"/>
                    </a:lnTo>
                    <a:lnTo>
                      <a:pt x="1014" y="408"/>
                    </a:lnTo>
                    <a:lnTo>
                      <a:pt x="1014" y="372"/>
                    </a:lnTo>
                    <a:lnTo>
                      <a:pt x="1032" y="372"/>
                    </a:lnTo>
                    <a:lnTo>
                      <a:pt x="1038" y="366"/>
                    </a:lnTo>
                    <a:lnTo>
                      <a:pt x="1038" y="360"/>
                    </a:lnTo>
                    <a:lnTo>
                      <a:pt x="1050" y="348"/>
                    </a:lnTo>
                    <a:lnTo>
                      <a:pt x="1080" y="348"/>
                    </a:lnTo>
                    <a:lnTo>
                      <a:pt x="1092" y="342"/>
                    </a:lnTo>
                    <a:lnTo>
                      <a:pt x="1104" y="342"/>
                    </a:lnTo>
                    <a:lnTo>
                      <a:pt x="1116" y="330"/>
                    </a:lnTo>
                    <a:lnTo>
                      <a:pt x="1116" y="324"/>
                    </a:lnTo>
                    <a:lnTo>
                      <a:pt x="1110" y="312"/>
                    </a:lnTo>
                    <a:lnTo>
                      <a:pt x="1110" y="300"/>
                    </a:lnTo>
                    <a:lnTo>
                      <a:pt x="1098" y="294"/>
                    </a:lnTo>
                    <a:lnTo>
                      <a:pt x="1086" y="282"/>
                    </a:lnTo>
                    <a:lnTo>
                      <a:pt x="1092" y="276"/>
                    </a:lnTo>
                    <a:lnTo>
                      <a:pt x="1110" y="276"/>
                    </a:lnTo>
                    <a:lnTo>
                      <a:pt x="1116" y="270"/>
                    </a:lnTo>
                    <a:lnTo>
                      <a:pt x="1110" y="264"/>
                    </a:lnTo>
                    <a:lnTo>
                      <a:pt x="1104" y="264"/>
                    </a:lnTo>
                    <a:lnTo>
                      <a:pt x="1098" y="258"/>
                    </a:lnTo>
                    <a:lnTo>
                      <a:pt x="1092" y="258"/>
                    </a:lnTo>
                    <a:lnTo>
                      <a:pt x="1110" y="246"/>
                    </a:lnTo>
                    <a:lnTo>
                      <a:pt x="1110" y="222"/>
                    </a:lnTo>
                    <a:lnTo>
                      <a:pt x="1104" y="216"/>
                    </a:lnTo>
                    <a:lnTo>
                      <a:pt x="1080" y="216"/>
                    </a:lnTo>
                    <a:lnTo>
                      <a:pt x="1062" y="204"/>
                    </a:lnTo>
                    <a:lnTo>
                      <a:pt x="1056" y="198"/>
                    </a:lnTo>
                    <a:lnTo>
                      <a:pt x="1056" y="192"/>
                    </a:lnTo>
                    <a:lnTo>
                      <a:pt x="1014" y="192"/>
                    </a:lnTo>
                    <a:lnTo>
                      <a:pt x="1002" y="186"/>
                    </a:lnTo>
                    <a:lnTo>
                      <a:pt x="996" y="180"/>
                    </a:lnTo>
                    <a:lnTo>
                      <a:pt x="978" y="180"/>
                    </a:lnTo>
                    <a:lnTo>
                      <a:pt x="966" y="186"/>
                    </a:lnTo>
                    <a:lnTo>
                      <a:pt x="942" y="162"/>
                    </a:lnTo>
                    <a:lnTo>
                      <a:pt x="936" y="150"/>
                    </a:lnTo>
                    <a:lnTo>
                      <a:pt x="924" y="150"/>
                    </a:lnTo>
                    <a:lnTo>
                      <a:pt x="918" y="156"/>
                    </a:lnTo>
                    <a:lnTo>
                      <a:pt x="918" y="162"/>
                    </a:lnTo>
                    <a:lnTo>
                      <a:pt x="912" y="156"/>
                    </a:lnTo>
                    <a:lnTo>
                      <a:pt x="864" y="156"/>
                    </a:lnTo>
                    <a:lnTo>
                      <a:pt x="858" y="150"/>
                    </a:lnTo>
                    <a:lnTo>
                      <a:pt x="846" y="150"/>
                    </a:lnTo>
                    <a:lnTo>
                      <a:pt x="840" y="144"/>
                    </a:lnTo>
                    <a:lnTo>
                      <a:pt x="816" y="150"/>
                    </a:lnTo>
                    <a:lnTo>
                      <a:pt x="810" y="150"/>
                    </a:lnTo>
                    <a:lnTo>
                      <a:pt x="798" y="102"/>
                    </a:lnTo>
                    <a:lnTo>
                      <a:pt x="756" y="84"/>
                    </a:lnTo>
                    <a:lnTo>
                      <a:pt x="720" y="84"/>
                    </a:lnTo>
                    <a:lnTo>
                      <a:pt x="720" y="66"/>
                    </a:lnTo>
                    <a:lnTo>
                      <a:pt x="714" y="48"/>
                    </a:lnTo>
                    <a:lnTo>
                      <a:pt x="720" y="48"/>
                    </a:lnTo>
                    <a:lnTo>
                      <a:pt x="726" y="42"/>
                    </a:lnTo>
                    <a:lnTo>
                      <a:pt x="726" y="30"/>
                    </a:lnTo>
                    <a:lnTo>
                      <a:pt x="720" y="30"/>
                    </a:lnTo>
                    <a:lnTo>
                      <a:pt x="708" y="24"/>
                    </a:lnTo>
                    <a:lnTo>
                      <a:pt x="702" y="18"/>
                    </a:lnTo>
                    <a:lnTo>
                      <a:pt x="696" y="18"/>
                    </a:lnTo>
                    <a:lnTo>
                      <a:pt x="690" y="0"/>
                    </a:lnTo>
                    <a:lnTo>
                      <a:pt x="642" y="0"/>
                    </a:lnTo>
                    <a:lnTo>
                      <a:pt x="630" y="6"/>
                    </a:lnTo>
                    <a:lnTo>
                      <a:pt x="600" y="6"/>
                    </a:lnTo>
                    <a:lnTo>
                      <a:pt x="600" y="18"/>
                    </a:lnTo>
                    <a:lnTo>
                      <a:pt x="594" y="24"/>
                    </a:lnTo>
                    <a:lnTo>
                      <a:pt x="558" y="24"/>
                    </a:lnTo>
                    <a:lnTo>
                      <a:pt x="546" y="18"/>
                    </a:lnTo>
                    <a:lnTo>
                      <a:pt x="516" y="18"/>
                    </a:lnTo>
                    <a:lnTo>
                      <a:pt x="510" y="30"/>
                    </a:lnTo>
                    <a:lnTo>
                      <a:pt x="498" y="36"/>
                    </a:lnTo>
                    <a:lnTo>
                      <a:pt x="492" y="42"/>
                    </a:lnTo>
                    <a:lnTo>
                      <a:pt x="486" y="54"/>
                    </a:lnTo>
                    <a:lnTo>
                      <a:pt x="492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68" y="78"/>
                    </a:lnTo>
                    <a:lnTo>
                      <a:pt x="462" y="72"/>
                    </a:lnTo>
                    <a:lnTo>
                      <a:pt x="438" y="72"/>
                    </a:lnTo>
                    <a:lnTo>
                      <a:pt x="426" y="78"/>
                    </a:lnTo>
                    <a:lnTo>
                      <a:pt x="420" y="78"/>
                    </a:lnTo>
                    <a:lnTo>
                      <a:pt x="420" y="66"/>
                    </a:lnTo>
                    <a:lnTo>
                      <a:pt x="414" y="60"/>
                    </a:lnTo>
                    <a:lnTo>
                      <a:pt x="396" y="60"/>
                    </a:lnTo>
                    <a:lnTo>
                      <a:pt x="390" y="66"/>
                    </a:lnTo>
                    <a:lnTo>
                      <a:pt x="390" y="72"/>
                    </a:lnTo>
                    <a:lnTo>
                      <a:pt x="378" y="60"/>
                    </a:lnTo>
                    <a:lnTo>
                      <a:pt x="366" y="66"/>
                    </a:lnTo>
                    <a:lnTo>
                      <a:pt x="360" y="60"/>
                    </a:lnTo>
                    <a:lnTo>
                      <a:pt x="342" y="66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06" y="54"/>
                    </a:lnTo>
                    <a:lnTo>
                      <a:pt x="300" y="60"/>
                    </a:lnTo>
                    <a:lnTo>
                      <a:pt x="282" y="48"/>
                    </a:lnTo>
                    <a:lnTo>
                      <a:pt x="258" y="42"/>
                    </a:lnTo>
                    <a:lnTo>
                      <a:pt x="222" y="42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168" y="30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14" y="42"/>
                    </a:lnTo>
                    <a:lnTo>
                      <a:pt x="114" y="48"/>
                    </a:lnTo>
                    <a:lnTo>
                      <a:pt x="96" y="66"/>
                    </a:lnTo>
                    <a:lnTo>
                      <a:pt x="78" y="66"/>
                    </a:lnTo>
                    <a:lnTo>
                      <a:pt x="66" y="60"/>
                    </a:lnTo>
                    <a:lnTo>
                      <a:pt x="72" y="78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102" y="108"/>
                    </a:lnTo>
                    <a:lnTo>
                      <a:pt x="108" y="114"/>
                    </a:lnTo>
                    <a:lnTo>
                      <a:pt x="102" y="126"/>
                    </a:lnTo>
                    <a:lnTo>
                      <a:pt x="108" y="132"/>
                    </a:lnTo>
                    <a:lnTo>
                      <a:pt x="108" y="138"/>
                    </a:lnTo>
                    <a:lnTo>
                      <a:pt x="114" y="144"/>
                    </a:lnTo>
                    <a:lnTo>
                      <a:pt x="108" y="150"/>
                    </a:lnTo>
                    <a:lnTo>
                      <a:pt x="102" y="150"/>
                    </a:lnTo>
                    <a:lnTo>
                      <a:pt x="96" y="156"/>
                    </a:lnTo>
                    <a:lnTo>
                      <a:pt x="84" y="156"/>
                    </a:lnTo>
                    <a:lnTo>
                      <a:pt x="30" y="204"/>
                    </a:lnTo>
                    <a:lnTo>
                      <a:pt x="30" y="246"/>
                    </a:lnTo>
                    <a:lnTo>
                      <a:pt x="42" y="258"/>
                    </a:lnTo>
                    <a:lnTo>
                      <a:pt x="18" y="258"/>
                    </a:lnTo>
                    <a:lnTo>
                      <a:pt x="18" y="270"/>
                    </a:lnTo>
                    <a:lnTo>
                      <a:pt x="12" y="276"/>
                    </a:lnTo>
                    <a:lnTo>
                      <a:pt x="12" y="282"/>
                    </a:lnTo>
                    <a:lnTo>
                      <a:pt x="6" y="288"/>
                    </a:lnTo>
                    <a:lnTo>
                      <a:pt x="0" y="288"/>
                    </a:lnTo>
                    <a:lnTo>
                      <a:pt x="0" y="306"/>
                    </a:lnTo>
                    <a:lnTo>
                      <a:pt x="6" y="306"/>
                    </a:lnTo>
                    <a:lnTo>
                      <a:pt x="24" y="3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13" name="Switzerland">
                <a:extLst>
                  <a:ext uri="{FF2B5EF4-FFF2-40B4-BE49-F238E27FC236}">
                    <a16:creationId xmlns:a16="http://schemas.microsoft.com/office/drawing/2014/main" id="{6B38F586-D3E7-4EAD-BE52-E07B6E629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1326"/>
                <a:ext cx="74" cy="41"/>
              </a:xfrm>
              <a:custGeom>
                <a:avLst/>
                <a:gdLst>
                  <a:gd name="T0" fmla="*/ 2147483647 w 288"/>
                  <a:gd name="T1" fmla="*/ 2147483647 h 162"/>
                  <a:gd name="T2" fmla="*/ 2147483647 w 288"/>
                  <a:gd name="T3" fmla="*/ 2147483647 h 162"/>
                  <a:gd name="T4" fmla="*/ 2147483647 w 288"/>
                  <a:gd name="T5" fmla="*/ 2147483647 h 162"/>
                  <a:gd name="T6" fmla="*/ 2147483647 w 288"/>
                  <a:gd name="T7" fmla="*/ 2147483647 h 162"/>
                  <a:gd name="T8" fmla="*/ 2147483647 w 288"/>
                  <a:gd name="T9" fmla="*/ 2147483647 h 162"/>
                  <a:gd name="T10" fmla="*/ 2147483647 w 288"/>
                  <a:gd name="T11" fmla="*/ 2147483647 h 162"/>
                  <a:gd name="T12" fmla="*/ 2147483647 w 288"/>
                  <a:gd name="T13" fmla="*/ 2147483647 h 162"/>
                  <a:gd name="T14" fmla="*/ 0 w 288"/>
                  <a:gd name="T15" fmla="*/ 2147483647 h 162"/>
                  <a:gd name="T16" fmla="*/ 2147483647 w 288"/>
                  <a:gd name="T17" fmla="*/ 2147483647 h 162"/>
                  <a:gd name="T18" fmla="*/ 2147483647 w 288"/>
                  <a:gd name="T19" fmla="*/ 2147483647 h 162"/>
                  <a:gd name="T20" fmla="*/ 2147483647 w 288"/>
                  <a:gd name="T21" fmla="*/ 2147483647 h 162"/>
                  <a:gd name="T22" fmla="*/ 2147483647 w 288"/>
                  <a:gd name="T23" fmla="*/ 2147483647 h 162"/>
                  <a:gd name="T24" fmla="*/ 2147483647 w 288"/>
                  <a:gd name="T25" fmla="*/ 2147483647 h 162"/>
                  <a:gd name="T26" fmla="*/ 2147483647 w 288"/>
                  <a:gd name="T27" fmla="*/ 2147483647 h 162"/>
                  <a:gd name="T28" fmla="*/ 2147483647 w 288"/>
                  <a:gd name="T29" fmla="*/ 2147483647 h 162"/>
                  <a:gd name="T30" fmla="*/ 2147483647 w 288"/>
                  <a:gd name="T31" fmla="*/ 2147483647 h 162"/>
                  <a:gd name="T32" fmla="*/ 2147483647 w 288"/>
                  <a:gd name="T33" fmla="*/ 2147483647 h 162"/>
                  <a:gd name="T34" fmla="*/ 2147483647 w 288"/>
                  <a:gd name="T35" fmla="*/ 2147483647 h 162"/>
                  <a:gd name="T36" fmla="*/ 2147483647 w 288"/>
                  <a:gd name="T37" fmla="*/ 2147483647 h 162"/>
                  <a:gd name="T38" fmla="*/ 2147483647 w 288"/>
                  <a:gd name="T39" fmla="*/ 2147483647 h 162"/>
                  <a:gd name="T40" fmla="*/ 2147483647 w 288"/>
                  <a:gd name="T41" fmla="*/ 2147483647 h 162"/>
                  <a:gd name="T42" fmla="*/ 2147483647 w 288"/>
                  <a:gd name="T43" fmla="*/ 2147483647 h 162"/>
                  <a:gd name="T44" fmla="*/ 2147483647 w 288"/>
                  <a:gd name="T45" fmla="*/ 2147483647 h 162"/>
                  <a:gd name="T46" fmla="*/ 2147483647 w 288"/>
                  <a:gd name="T47" fmla="*/ 2147483647 h 162"/>
                  <a:gd name="T48" fmla="*/ 2147483647 w 288"/>
                  <a:gd name="T49" fmla="*/ 2147483647 h 162"/>
                  <a:gd name="T50" fmla="*/ 2147483647 w 288"/>
                  <a:gd name="T51" fmla="*/ 2147483647 h 162"/>
                  <a:gd name="T52" fmla="*/ 2147483647 w 288"/>
                  <a:gd name="T53" fmla="*/ 2147483647 h 162"/>
                  <a:gd name="T54" fmla="*/ 2147483647 w 288"/>
                  <a:gd name="T55" fmla="*/ 2147483647 h 162"/>
                  <a:gd name="T56" fmla="*/ 2147483647 w 288"/>
                  <a:gd name="T57" fmla="*/ 2147483647 h 162"/>
                  <a:gd name="T58" fmla="*/ 2147483647 w 288"/>
                  <a:gd name="T59" fmla="*/ 2147483647 h 162"/>
                  <a:gd name="T60" fmla="*/ 2147483647 w 288"/>
                  <a:gd name="T61" fmla="*/ 2147483647 h 162"/>
                  <a:gd name="T62" fmla="*/ 2147483647 w 288"/>
                  <a:gd name="T63" fmla="*/ 2147483647 h 162"/>
                  <a:gd name="T64" fmla="*/ 2147483647 w 288"/>
                  <a:gd name="T65" fmla="*/ 2147483647 h 162"/>
                  <a:gd name="T66" fmla="*/ 2147483647 w 288"/>
                  <a:gd name="T67" fmla="*/ 0 h 162"/>
                  <a:gd name="T68" fmla="*/ 2147483647 w 288"/>
                  <a:gd name="T69" fmla="*/ 2147483647 h 162"/>
                  <a:gd name="T70" fmla="*/ 2147483647 w 288"/>
                  <a:gd name="T71" fmla="*/ 2147483647 h 162"/>
                  <a:gd name="T72" fmla="*/ 2147483647 w 288"/>
                  <a:gd name="T73" fmla="*/ 2147483647 h 16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8"/>
                  <a:gd name="T112" fmla="*/ 0 h 162"/>
                  <a:gd name="T113" fmla="*/ 288 w 288"/>
                  <a:gd name="T114" fmla="*/ 162 h 16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8" h="162">
                    <a:moveTo>
                      <a:pt x="132" y="24"/>
                    </a:moveTo>
                    <a:lnTo>
                      <a:pt x="96" y="24"/>
                    </a:lnTo>
                    <a:lnTo>
                      <a:pt x="90" y="42"/>
                    </a:lnTo>
                    <a:lnTo>
                      <a:pt x="72" y="30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18" y="90"/>
                    </a:lnTo>
                    <a:lnTo>
                      <a:pt x="12" y="102"/>
                    </a:lnTo>
                    <a:lnTo>
                      <a:pt x="0" y="108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30" y="108"/>
                    </a:lnTo>
                    <a:lnTo>
                      <a:pt x="48" y="108"/>
                    </a:lnTo>
                    <a:lnTo>
                      <a:pt x="54" y="114"/>
                    </a:lnTo>
                    <a:lnTo>
                      <a:pt x="48" y="138"/>
                    </a:lnTo>
                    <a:lnTo>
                      <a:pt x="60" y="150"/>
                    </a:lnTo>
                    <a:lnTo>
                      <a:pt x="60" y="156"/>
                    </a:lnTo>
                    <a:lnTo>
                      <a:pt x="72" y="156"/>
                    </a:lnTo>
                    <a:lnTo>
                      <a:pt x="84" y="144"/>
                    </a:lnTo>
                    <a:lnTo>
                      <a:pt x="96" y="144"/>
                    </a:lnTo>
                    <a:lnTo>
                      <a:pt x="108" y="156"/>
                    </a:lnTo>
                    <a:lnTo>
                      <a:pt x="114" y="156"/>
                    </a:lnTo>
                    <a:lnTo>
                      <a:pt x="132" y="138"/>
                    </a:lnTo>
                    <a:lnTo>
                      <a:pt x="132" y="120"/>
                    </a:lnTo>
                    <a:lnTo>
                      <a:pt x="138" y="114"/>
                    </a:lnTo>
                    <a:lnTo>
                      <a:pt x="150" y="114"/>
                    </a:lnTo>
                    <a:lnTo>
                      <a:pt x="156" y="120"/>
                    </a:lnTo>
                    <a:lnTo>
                      <a:pt x="156" y="126"/>
                    </a:lnTo>
                    <a:lnTo>
                      <a:pt x="162" y="132"/>
                    </a:lnTo>
                    <a:lnTo>
                      <a:pt x="162" y="138"/>
                    </a:lnTo>
                    <a:lnTo>
                      <a:pt x="168" y="138"/>
                    </a:lnTo>
                    <a:lnTo>
                      <a:pt x="192" y="162"/>
                    </a:lnTo>
                    <a:lnTo>
                      <a:pt x="192" y="144"/>
                    </a:lnTo>
                    <a:lnTo>
                      <a:pt x="204" y="132"/>
                    </a:lnTo>
                    <a:lnTo>
                      <a:pt x="210" y="108"/>
                    </a:lnTo>
                    <a:lnTo>
                      <a:pt x="222" y="126"/>
                    </a:lnTo>
                    <a:lnTo>
                      <a:pt x="240" y="120"/>
                    </a:lnTo>
                    <a:lnTo>
                      <a:pt x="258" y="132"/>
                    </a:lnTo>
                    <a:lnTo>
                      <a:pt x="264" y="120"/>
                    </a:lnTo>
                    <a:lnTo>
                      <a:pt x="252" y="108"/>
                    </a:lnTo>
                    <a:lnTo>
                      <a:pt x="252" y="102"/>
                    </a:lnTo>
                    <a:lnTo>
                      <a:pt x="276" y="102"/>
                    </a:lnTo>
                    <a:lnTo>
                      <a:pt x="282" y="84"/>
                    </a:lnTo>
                    <a:lnTo>
                      <a:pt x="288" y="84"/>
                    </a:lnTo>
                    <a:lnTo>
                      <a:pt x="288" y="78"/>
                    </a:lnTo>
                    <a:lnTo>
                      <a:pt x="276" y="66"/>
                    </a:lnTo>
                    <a:lnTo>
                      <a:pt x="270" y="66"/>
                    </a:lnTo>
                    <a:lnTo>
                      <a:pt x="252" y="84"/>
                    </a:lnTo>
                    <a:lnTo>
                      <a:pt x="246" y="84"/>
                    </a:lnTo>
                    <a:lnTo>
                      <a:pt x="246" y="66"/>
                    </a:lnTo>
                    <a:lnTo>
                      <a:pt x="210" y="66"/>
                    </a:lnTo>
                    <a:lnTo>
                      <a:pt x="210" y="60"/>
                    </a:lnTo>
                    <a:lnTo>
                      <a:pt x="216" y="48"/>
                    </a:lnTo>
                    <a:lnTo>
                      <a:pt x="222" y="42"/>
                    </a:lnTo>
                    <a:lnTo>
                      <a:pt x="228" y="42"/>
                    </a:lnTo>
                    <a:lnTo>
                      <a:pt x="228" y="30"/>
                    </a:lnTo>
                    <a:lnTo>
                      <a:pt x="216" y="30"/>
                    </a:lnTo>
                    <a:lnTo>
                      <a:pt x="210" y="18"/>
                    </a:lnTo>
                    <a:lnTo>
                      <a:pt x="192" y="12"/>
                    </a:lnTo>
                    <a:lnTo>
                      <a:pt x="180" y="12"/>
                    </a:lnTo>
                    <a:lnTo>
                      <a:pt x="174" y="6"/>
                    </a:lnTo>
                    <a:lnTo>
                      <a:pt x="162" y="0"/>
                    </a:lnTo>
                    <a:lnTo>
                      <a:pt x="156" y="0"/>
                    </a:lnTo>
                    <a:lnTo>
                      <a:pt x="150" y="6"/>
                    </a:lnTo>
                    <a:lnTo>
                      <a:pt x="150" y="18"/>
                    </a:lnTo>
                    <a:lnTo>
                      <a:pt x="156" y="24"/>
                    </a:lnTo>
                    <a:lnTo>
                      <a:pt x="150" y="18"/>
                    </a:lnTo>
                    <a:lnTo>
                      <a:pt x="132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14" name="Sweden">
                <a:extLst>
                  <a:ext uri="{FF2B5EF4-FFF2-40B4-BE49-F238E27FC236}">
                    <a16:creationId xmlns:a16="http://schemas.microsoft.com/office/drawing/2014/main" id="{775539E5-7913-4892-AD76-0294EF7D9B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4" y="924"/>
                <a:ext cx="177" cy="253"/>
              </a:xfrm>
              <a:custGeom>
                <a:avLst/>
                <a:gdLst>
                  <a:gd name="T0" fmla="*/ 2147483647 w 690"/>
                  <a:gd name="T1" fmla="*/ 2147483647 h 990"/>
                  <a:gd name="T2" fmla="*/ 2147483647 w 690"/>
                  <a:gd name="T3" fmla="*/ 2147483647 h 990"/>
                  <a:gd name="T4" fmla="*/ 2147483647 w 690"/>
                  <a:gd name="T5" fmla="*/ 2147483647 h 990"/>
                  <a:gd name="T6" fmla="*/ 2147483647 w 690"/>
                  <a:gd name="T7" fmla="*/ 2147483647 h 990"/>
                  <a:gd name="T8" fmla="*/ 2147483647 w 690"/>
                  <a:gd name="T9" fmla="*/ 2147483647 h 990"/>
                  <a:gd name="T10" fmla="*/ 2147483647 w 690"/>
                  <a:gd name="T11" fmla="*/ 2147483647 h 990"/>
                  <a:gd name="T12" fmla="*/ 2147483647 w 690"/>
                  <a:gd name="T13" fmla="*/ 2147483647 h 990"/>
                  <a:gd name="T14" fmla="*/ 2147483647 w 690"/>
                  <a:gd name="T15" fmla="*/ 2147483647 h 990"/>
                  <a:gd name="T16" fmla="*/ 2147483647 w 690"/>
                  <a:gd name="T17" fmla="*/ 2147483647 h 990"/>
                  <a:gd name="T18" fmla="*/ 2147483647 w 690"/>
                  <a:gd name="T19" fmla="*/ 2147483647 h 990"/>
                  <a:gd name="T20" fmla="*/ 2147483647 w 690"/>
                  <a:gd name="T21" fmla="*/ 2147483647 h 990"/>
                  <a:gd name="T22" fmla="*/ 2147483647 w 690"/>
                  <a:gd name="T23" fmla="*/ 2147483647 h 990"/>
                  <a:gd name="T24" fmla="*/ 2147483647 w 690"/>
                  <a:gd name="T25" fmla="*/ 2147483647 h 990"/>
                  <a:gd name="T26" fmla="*/ 2147483647 w 690"/>
                  <a:gd name="T27" fmla="*/ 2147483647 h 990"/>
                  <a:gd name="T28" fmla="*/ 2147483647 w 690"/>
                  <a:gd name="T29" fmla="*/ 2147483647 h 990"/>
                  <a:gd name="T30" fmla="*/ 2147483647 w 690"/>
                  <a:gd name="T31" fmla="*/ 2147483647 h 990"/>
                  <a:gd name="T32" fmla="*/ 2147483647 w 690"/>
                  <a:gd name="T33" fmla="*/ 2147483647 h 990"/>
                  <a:gd name="T34" fmla="*/ 2147483647 w 690"/>
                  <a:gd name="T35" fmla="*/ 2147483647 h 990"/>
                  <a:gd name="T36" fmla="*/ 2147483647 w 690"/>
                  <a:gd name="T37" fmla="*/ 2147483647 h 990"/>
                  <a:gd name="T38" fmla="*/ 2147483647 w 690"/>
                  <a:gd name="T39" fmla="*/ 2147483647 h 990"/>
                  <a:gd name="T40" fmla="*/ 2147483647 w 690"/>
                  <a:gd name="T41" fmla="*/ 2147483647 h 990"/>
                  <a:gd name="T42" fmla="*/ 2147483647 w 690"/>
                  <a:gd name="T43" fmla="*/ 2147483647 h 990"/>
                  <a:gd name="T44" fmla="*/ 2147483647 w 690"/>
                  <a:gd name="T45" fmla="*/ 2147483647 h 990"/>
                  <a:gd name="T46" fmla="*/ 0 w 690"/>
                  <a:gd name="T47" fmla="*/ 2147483647 h 990"/>
                  <a:gd name="T48" fmla="*/ 2147483647 w 690"/>
                  <a:gd name="T49" fmla="*/ 2147483647 h 990"/>
                  <a:gd name="T50" fmla="*/ 2147483647 w 690"/>
                  <a:gd name="T51" fmla="*/ 2147483647 h 990"/>
                  <a:gd name="T52" fmla="*/ 2147483647 w 690"/>
                  <a:gd name="T53" fmla="*/ 2147483647 h 990"/>
                  <a:gd name="T54" fmla="*/ 2147483647 w 690"/>
                  <a:gd name="T55" fmla="*/ 2147483647 h 990"/>
                  <a:gd name="T56" fmla="*/ 2147483647 w 690"/>
                  <a:gd name="T57" fmla="*/ 2147483647 h 990"/>
                  <a:gd name="T58" fmla="*/ 2147483647 w 690"/>
                  <a:gd name="T59" fmla="*/ 2147483647 h 990"/>
                  <a:gd name="T60" fmla="*/ 2147483647 w 690"/>
                  <a:gd name="T61" fmla="*/ 2147483647 h 990"/>
                  <a:gd name="T62" fmla="*/ 2147483647 w 690"/>
                  <a:gd name="T63" fmla="*/ 2147483647 h 990"/>
                  <a:gd name="T64" fmla="*/ 2147483647 w 690"/>
                  <a:gd name="T65" fmla="*/ 2147483647 h 990"/>
                  <a:gd name="T66" fmla="*/ 2147483647 w 690"/>
                  <a:gd name="T67" fmla="*/ 2147483647 h 990"/>
                  <a:gd name="T68" fmla="*/ 2147483647 w 690"/>
                  <a:gd name="T69" fmla="*/ 2147483647 h 990"/>
                  <a:gd name="T70" fmla="*/ 2147483647 w 690"/>
                  <a:gd name="T71" fmla="*/ 2147483647 h 990"/>
                  <a:gd name="T72" fmla="*/ 2147483647 w 690"/>
                  <a:gd name="T73" fmla="*/ 2147483647 h 990"/>
                  <a:gd name="T74" fmla="*/ 2147483647 w 690"/>
                  <a:gd name="T75" fmla="*/ 2147483647 h 990"/>
                  <a:gd name="T76" fmla="*/ 2147483647 w 690"/>
                  <a:gd name="T77" fmla="*/ 2147483647 h 990"/>
                  <a:gd name="T78" fmla="*/ 2147483647 w 690"/>
                  <a:gd name="T79" fmla="*/ 2147483647 h 990"/>
                  <a:gd name="T80" fmla="*/ 2147483647 w 690"/>
                  <a:gd name="T81" fmla="*/ 2147483647 h 990"/>
                  <a:gd name="T82" fmla="*/ 2147483647 w 690"/>
                  <a:gd name="T83" fmla="*/ 2147483647 h 990"/>
                  <a:gd name="T84" fmla="*/ 2147483647 w 690"/>
                  <a:gd name="T85" fmla="*/ 2147483647 h 990"/>
                  <a:gd name="T86" fmla="*/ 2147483647 w 690"/>
                  <a:gd name="T87" fmla="*/ 2147483647 h 990"/>
                  <a:gd name="T88" fmla="*/ 2147483647 w 690"/>
                  <a:gd name="T89" fmla="*/ 2147483647 h 990"/>
                  <a:gd name="T90" fmla="*/ 2147483647 w 690"/>
                  <a:gd name="T91" fmla="*/ 2147483647 h 990"/>
                  <a:gd name="T92" fmla="*/ 2147483647 w 690"/>
                  <a:gd name="T93" fmla="*/ 2147483647 h 990"/>
                  <a:gd name="T94" fmla="*/ 2147483647 w 690"/>
                  <a:gd name="T95" fmla="*/ 2147483647 h 990"/>
                  <a:gd name="T96" fmla="*/ 2147483647 w 690"/>
                  <a:gd name="T97" fmla="*/ 2147483647 h 990"/>
                  <a:gd name="T98" fmla="*/ 2147483647 w 690"/>
                  <a:gd name="T99" fmla="*/ 2147483647 h 990"/>
                  <a:gd name="T100" fmla="*/ 2147483647 w 690"/>
                  <a:gd name="T101" fmla="*/ 2147483647 h 9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90"/>
                  <a:gd name="T154" fmla="*/ 0 h 990"/>
                  <a:gd name="T155" fmla="*/ 690 w 690"/>
                  <a:gd name="T156" fmla="*/ 990 h 9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90" h="990">
                    <a:moveTo>
                      <a:pt x="678" y="204"/>
                    </a:moveTo>
                    <a:lnTo>
                      <a:pt x="672" y="198"/>
                    </a:lnTo>
                    <a:lnTo>
                      <a:pt x="660" y="192"/>
                    </a:lnTo>
                    <a:lnTo>
                      <a:pt x="648" y="180"/>
                    </a:lnTo>
                    <a:lnTo>
                      <a:pt x="648" y="174"/>
                    </a:lnTo>
                    <a:lnTo>
                      <a:pt x="654" y="162"/>
                    </a:lnTo>
                    <a:lnTo>
                      <a:pt x="660" y="156"/>
                    </a:lnTo>
                    <a:lnTo>
                      <a:pt x="666" y="144"/>
                    </a:lnTo>
                    <a:lnTo>
                      <a:pt x="642" y="132"/>
                    </a:lnTo>
                    <a:lnTo>
                      <a:pt x="648" y="108"/>
                    </a:lnTo>
                    <a:lnTo>
                      <a:pt x="636" y="102"/>
                    </a:lnTo>
                    <a:lnTo>
                      <a:pt x="636" y="96"/>
                    </a:lnTo>
                    <a:lnTo>
                      <a:pt x="642" y="90"/>
                    </a:lnTo>
                    <a:lnTo>
                      <a:pt x="642" y="66"/>
                    </a:lnTo>
                    <a:lnTo>
                      <a:pt x="636" y="66"/>
                    </a:lnTo>
                    <a:lnTo>
                      <a:pt x="630" y="60"/>
                    </a:lnTo>
                    <a:lnTo>
                      <a:pt x="618" y="60"/>
                    </a:lnTo>
                    <a:lnTo>
                      <a:pt x="588" y="42"/>
                    </a:lnTo>
                    <a:lnTo>
                      <a:pt x="552" y="42"/>
                    </a:lnTo>
                    <a:lnTo>
                      <a:pt x="540" y="30"/>
                    </a:lnTo>
                    <a:lnTo>
                      <a:pt x="534" y="30"/>
                    </a:lnTo>
                    <a:lnTo>
                      <a:pt x="528" y="24"/>
                    </a:lnTo>
                    <a:lnTo>
                      <a:pt x="516" y="24"/>
                    </a:lnTo>
                    <a:lnTo>
                      <a:pt x="504" y="18"/>
                    </a:lnTo>
                    <a:lnTo>
                      <a:pt x="498" y="12"/>
                    </a:lnTo>
                    <a:lnTo>
                      <a:pt x="486" y="6"/>
                    </a:lnTo>
                    <a:lnTo>
                      <a:pt x="456" y="0"/>
                    </a:lnTo>
                    <a:lnTo>
                      <a:pt x="456" y="24"/>
                    </a:lnTo>
                    <a:lnTo>
                      <a:pt x="444" y="24"/>
                    </a:lnTo>
                    <a:lnTo>
                      <a:pt x="444" y="30"/>
                    </a:lnTo>
                    <a:lnTo>
                      <a:pt x="456" y="42"/>
                    </a:lnTo>
                    <a:lnTo>
                      <a:pt x="462" y="42"/>
                    </a:lnTo>
                    <a:lnTo>
                      <a:pt x="456" y="48"/>
                    </a:lnTo>
                    <a:lnTo>
                      <a:pt x="444" y="48"/>
                    </a:lnTo>
                    <a:lnTo>
                      <a:pt x="438" y="42"/>
                    </a:lnTo>
                    <a:lnTo>
                      <a:pt x="414" y="42"/>
                    </a:lnTo>
                    <a:lnTo>
                      <a:pt x="390" y="36"/>
                    </a:lnTo>
                    <a:lnTo>
                      <a:pt x="366" y="42"/>
                    </a:lnTo>
                    <a:lnTo>
                      <a:pt x="366" y="30"/>
                    </a:lnTo>
                    <a:lnTo>
                      <a:pt x="360" y="24"/>
                    </a:lnTo>
                    <a:lnTo>
                      <a:pt x="348" y="36"/>
                    </a:lnTo>
                    <a:lnTo>
                      <a:pt x="348" y="66"/>
                    </a:lnTo>
                    <a:lnTo>
                      <a:pt x="342" y="72"/>
                    </a:lnTo>
                    <a:lnTo>
                      <a:pt x="324" y="72"/>
                    </a:lnTo>
                    <a:lnTo>
                      <a:pt x="282" y="78"/>
                    </a:lnTo>
                    <a:lnTo>
                      <a:pt x="264" y="96"/>
                    </a:lnTo>
                    <a:lnTo>
                      <a:pt x="252" y="102"/>
                    </a:lnTo>
                    <a:lnTo>
                      <a:pt x="246" y="102"/>
                    </a:lnTo>
                    <a:lnTo>
                      <a:pt x="246" y="114"/>
                    </a:lnTo>
                    <a:lnTo>
                      <a:pt x="258" y="120"/>
                    </a:lnTo>
                    <a:lnTo>
                      <a:pt x="264" y="126"/>
                    </a:lnTo>
                    <a:lnTo>
                      <a:pt x="258" y="144"/>
                    </a:lnTo>
                    <a:lnTo>
                      <a:pt x="252" y="144"/>
                    </a:lnTo>
                    <a:lnTo>
                      <a:pt x="240" y="150"/>
                    </a:lnTo>
                    <a:lnTo>
                      <a:pt x="234" y="156"/>
                    </a:lnTo>
                    <a:lnTo>
                      <a:pt x="234" y="162"/>
                    </a:lnTo>
                    <a:lnTo>
                      <a:pt x="228" y="168"/>
                    </a:lnTo>
                    <a:lnTo>
                      <a:pt x="210" y="168"/>
                    </a:lnTo>
                    <a:lnTo>
                      <a:pt x="216" y="174"/>
                    </a:lnTo>
                    <a:lnTo>
                      <a:pt x="216" y="180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16" y="192"/>
                    </a:lnTo>
                    <a:lnTo>
                      <a:pt x="210" y="198"/>
                    </a:lnTo>
                    <a:lnTo>
                      <a:pt x="204" y="198"/>
                    </a:lnTo>
                    <a:lnTo>
                      <a:pt x="192" y="204"/>
                    </a:lnTo>
                    <a:lnTo>
                      <a:pt x="174" y="192"/>
                    </a:lnTo>
                    <a:lnTo>
                      <a:pt x="174" y="228"/>
                    </a:lnTo>
                    <a:lnTo>
                      <a:pt x="168" y="270"/>
                    </a:lnTo>
                    <a:lnTo>
                      <a:pt x="138" y="300"/>
                    </a:lnTo>
                    <a:lnTo>
                      <a:pt x="132" y="300"/>
                    </a:lnTo>
                    <a:lnTo>
                      <a:pt x="120" y="306"/>
                    </a:lnTo>
                    <a:lnTo>
                      <a:pt x="132" y="312"/>
                    </a:lnTo>
                    <a:lnTo>
                      <a:pt x="150" y="330"/>
                    </a:lnTo>
                    <a:lnTo>
                      <a:pt x="150" y="336"/>
                    </a:lnTo>
                    <a:lnTo>
                      <a:pt x="144" y="342"/>
                    </a:lnTo>
                    <a:lnTo>
                      <a:pt x="102" y="342"/>
                    </a:lnTo>
                    <a:lnTo>
                      <a:pt x="90" y="348"/>
                    </a:lnTo>
                    <a:lnTo>
                      <a:pt x="84" y="354"/>
                    </a:lnTo>
                    <a:lnTo>
                      <a:pt x="72" y="360"/>
                    </a:lnTo>
                    <a:lnTo>
                      <a:pt x="30" y="402"/>
                    </a:lnTo>
                    <a:lnTo>
                      <a:pt x="36" y="408"/>
                    </a:lnTo>
                    <a:lnTo>
                      <a:pt x="42" y="408"/>
                    </a:lnTo>
                    <a:lnTo>
                      <a:pt x="48" y="414"/>
                    </a:lnTo>
                    <a:lnTo>
                      <a:pt x="48" y="420"/>
                    </a:lnTo>
                    <a:lnTo>
                      <a:pt x="42" y="426"/>
                    </a:lnTo>
                    <a:lnTo>
                      <a:pt x="36" y="426"/>
                    </a:lnTo>
                    <a:lnTo>
                      <a:pt x="30" y="432"/>
                    </a:lnTo>
                    <a:lnTo>
                      <a:pt x="30" y="444"/>
                    </a:lnTo>
                    <a:lnTo>
                      <a:pt x="54" y="468"/>
                    </a:lnTo>
                    <a:lnTo>
                      <a:pt x="54" y="480"/>
                    </a:lnTo>
                    <a:lnTo>
                      <a:pt x="48" y="492"/>
                    </a:lnTo>
                    <a:lnTo>
                      <a:pt x="48" y="510"/>
                    </a:lnTo>
                    <a:lnTo>
                      <a:pt x="60" y="522"/>
                    </a:lnTo>
                    <a:lnTo>
                      <a:pt x="66" y="522"/>
                    </a:lnTo>
                    <a:lnTo>
                      <a:pt x="84" y="540"/>
                    </a:lnTo>
                    <a:lnTo>
                      <a:pt x="84" y="552"/>
                    </a:lnTo>
                    <a:lnTo>
                      <a:pt x="72" y="564"/>
                    </a:lnTo>
                    <a:lnTo>
                      <a:pt x="48" y="570"/>
                    </a:lnTo>
                    <a:lnTo>
                      <a:pt x="54" y="576"/>
                    </a:lnTo>
                    <a:lnTo>
                      <a:pt x="60" y="588"/>
                    </a:lnTo>
                    <a:lnTo>
                      <a:pt x="60" y="594"/>
                    </a:lnTo>
                    <a:lnTo>
                      <a:pt x="66" y="600"/>
                    </a:lnTo>
                    <a:lnTo>
                      <a:pt x="66" y="606"/>
                    </a:lnTo>
                    <a:lnTo>
                      <a:pt x="72" y="618"/>
                    </a:lnTo>
                    <a:lnTo>
                      <a:pt x="66" y="618"/>
                    </a:lnTo>
                    <a:lnTo>
                      <a:pt x="66" y="642"/>
                    </a:lnTo>
                    <a:lnTo>
                      <a:pt x="60" y="648"/>
                    </a:lnTo>
                    <a:lnTo>
                      <a:pt x="24" y="648"/>
                    </a:lnTo>
                    <a:lnTo>
                      <a:pt x="30" y="660"/>
                    </a:lnTo>
                    <a:lnTo>
                      <a:pt x="30" y="666"/>
                    </a:lnTo>
                    <a:lnTo>
                      <a:pt x="24" y="666"/>
                    </a:lnTo>
                    <a:lnTo>
                      <a:pt x="18" y="672"/>
                    </a:lnTo>
                    <a:lnTo>
                      <a:pt x="18" y="678"/>
                    </a:lnTo>
                    <a:lnTo>
                      <a:pt x="30" y="690"/>
                    </a:lnTo>
                    <a:lnTo>
                      <a:pt x="30" y="708"/>
                    </a:lnTo>
                    <a:lnTo>
                      <a:pt x="24" y="714"/>
                    </a:lnTo>
                    <a:lnTo>
                      <a:pt x="18" y="726"/>
                    </a:lnTo>
                    <a:lnTo>
                      <a:pt x="0" y="708"/>
                    </a:lnTo>
                    <a:lnTo>
                      <a:pt x="0" y="768"/>
                    </a:lnTo>
                    <a:lnTo>
                      <a:pt x="6" y="762"/>
                    </a:lnTo>
                    <a:lnTo>
                      <a:pt x="24" y="762"/>
                    </a:lnTo>
                    <a:lnTo>
                      <a:pt x="36" y="774"/>
                    </a:lnTo>
                    <a:lnTo>
                      <a:pt x="36" y="780"/>
                    </a:lnTo>
                    <a:lnTo>
                      <a:pt x="30" y="780"/>
                    </a:lnTo>
                    <a:lnTo>
                      <a:pt x="30" y="774"/>
                    </a:lnTo>
                    <a:lnTo>
                      <a:pt x="24" y="774"/>
                    </a:lnTo>
                    <a:lnTo>
                      <a:pt x="24" y="834"/>
                    </a:lnTo>
                    <a:lnTo>
                      <a:pt x="30" y="840"/>
                    </a:lnTo>
                    <a:lnTo>
                      <a:pt x="36" y="840"/>
                    </a:lnTo>
                    <a:lnTo>
                      <a:pt x="48" y="846"/>
                    </a:lnTo>
                    <a:lnTo>
                      <a:pt x="54" y="858"/>
                    </a:lnTo>
                    <a:lnTo>
                      <a:pt x="60" y="864"/>
                    </a:lnTo>
                    <a:lnTo>
                      <a:pt x="66" y="876"/>
                    </a:lnTo>
                    <a:lnTo>
                      <a:pt x="90" y="900"/>
                    </a:lnTo>
                    <a:lnTo>
                      <a:pt x="96" y="900"/>
                    </a:lnTo>
                    <a:lnTo>
                      <a:pt x="96" y="912"/>
                    </a:lnTo>
                    <a:lnTo>
                      <a:pt x="78" y="912"/>
                    </a:lnTo>
                    <a:lnTo>
                      <a:pt x="78" y="942"/>
                    </a:lnTo>
                    <a:lnTo>
                      <a:pt x="90" y="954"/>
                    </a:lnTo>
                    <a:lnTo>
                      <a:pt x="102" y="960"/>
                    </a:lnTo>
                    <a:lnTo>
                      <a:pt x="96" y="966"/>
                    </a:lnTo>
                    <a:lnTo>
                      <a:pt x="96" y="984"/>
                    </a:lnTo>
                    <a:lnTo>
                      <a:pt x="102" y="984"/>
                    </a:lnTo>
                    <a:lnTo>
                      <a:pt x="108" y="990"/>
                    </a:lnTo>
                    <a:lnTo>
                      <a:pt x="174" y="990"/>
                    </a:lnTo>
                    <a:lnTo>
                      <a:pt x="180" y="984"/>
                    </a:lnTo>
                    <a:lnTo>
                      <a:pt x="180" y="948"/>
                    </a:lnTo>
                    <a:lnTo>
                      <a:pt x="198" y="942"/>
                    </a:lnTo>
                    <a:lnTo>
                      <a:pt x="198" y="924"/>
                    </a:lnTo>
                    <a:lnTo>
                      <a:pt x="264" y="930"/>
                    </a:lnTo>
                    <a:lnTo>
                      <a:pt x="276" y="936"/>
                    </a:lnTo>
                    <a:lnTo>
                      <a:pt x="300" y="876"/>
                    </a:lnTo>
                    <a:lnTo>
                      <a:pt x="300" y="864"/>
                    </a:lnTo>
                    <a:lnTo>
                      <a:pt x="306" y="852"/>
                    </a:lnTo>
                    <a:lnTo>
                      <a:pt x="306" y="816"/>
                    </a:lnTo>
                    <a:lnTo>
                      <a:pt x="300" y="810"/>
                    </a:lnTo>
                    <a:lnTo>
                      <a:pt x="294" y="798"/>
                    </a:lnTo>
                    <a:lnTo>
                      <a:pt x="312" y="798"/>
                    </a:lnTo>
                    <a:lnTo>
                      <a:pt x="324" y="786"/>
                    </a:lnTo>
                    <a:lnTo>
                      <a:pt x="324" y="780"/>
                    </a:lnTo>
                    <a:lnTo>
                      <a:pt x="306" y="762"/>
                    </a:lnTo>
                    <a:lnTo>
                      <a:pt x="294" y="762"/>
                    </a:lnTo>
                    <a:lnTo>
                      <a:pt x="312" y="756"/>
                    </a:lnTo>
                    <a:lnTo>
                      <a:pt x="300" y="750"/>
                    </a:lnTo>
                    <a:lnTo>
                      <a:pt x="324" y="750"/>
                    </a:lnTo>
                    <a:lnTo>
                      <a:pt x="336" y="744"/>
                    </a:lnTo>
                    <a:lnTo>
                      <a:pt x="348" y="744"/>
                    </a:lnTo>
                    <a:lnTo>
                      <a:pt x="354" y="738"/>
                    </a:lnTo>
                    <a:lnTo>
                      <a:pt x="360" y="726"/>
                    </a:lnTo>
                    <a:lnTo>
                      <a:pt x="360" y="714"/>
                    </a:lnTo>
                    <a:lnTo>
                      <a:pt x="366" y="708"/>
                    </a:lnTo>
                    <a:lnTo>
                      <a:pt x="384" y="726"/>
                    </a:lnTo>
                    <a:lnTo>
                      <a:pt x="390" y="726"/>
                    </a:lnTo>
                    <a:lnTo>
                      <a:pt x="396" y="720"/>
                    </a:lnTo>
                    <a:lnTo>
                      <a:pt x="408" y="696"/>
                    </a:lnTo>
                    <a:lnTo>
                      <a:pt x="402" y="690"/>
                    </a:lnTo>
                    <a:lnTo>
                      <a:pt x="402" y="684"/>
                    </a:lnTo>
                    <a:lnTo>
                      <a:pt x="414" y="684"/>
                    </a:lnTo>
                    <a:lnTo>
                      <a:pt x="420" y="678"/>
                    </a:lnTo>
                    <a:lnTo>
                      <a:pt x="432" y="672"/>
                    </a:lnTo>
                    <a:lnTo>
                      <a:pt x="432" y="660"/>
                    </a:lnTo>
                    <a:lnTo>
                      <a:pt x="420" y="636"/>
                    </a:lnTo>
                    <a:lnTo>
                      <a:pt x="408" y="630"/>
                    </a:lnTo>
                    <a:lnTo>
                      <a:pt x="408" y="618"/>
                    </a:lnTo>
                    <a:lnTo>
                      <a:pt x="372" y="600"/>
                    </a:lnTo>
                    <a:lnTo>
                      <a:pt x="360" y="606"/>
                    </a:lnTo>
                    <a:lnTo>
                      <a:pt x="354" y="606"/>
                    </a:lnTo>
                    <a:lnTo>
                      <a:pt x="342" y="600"/>
                    </a:lnTo>
                    <a:lnTo>
                      <a:pt x="330" y="576"/>
                    </a:lnTo>
                    <a:lnTo>
                      <a:pt x="330" y="558"/>
                    </a:lnTo>
                    <a:lnTo>
                      <a:pt x="324" y="546"/>
                    </a:lnTo>
                    <a:lnTo>
                      <a:pt x="324" y="528"/>
                    </a:lnTo>
                    <a:lnTo>
                      <a:pt x="336" y="516"/>
                    </a:lnTo>
                    <a:lnTo>
                      <a:pt x="342" y="504"/>
                    </a:lnTo>
                    <a:lnTo>
                      <a:pt x="342" y="486"/>
                    </a:lnTo>
                    <a:lnTo>
                      <a:pt x="336" y="474"/>
                    </a:lnTo>
                    <a:lnTo>
                      <a:pt x="330" y="468"/>
                    </a:lnTo>
                    <a:lnTo>
                      <a:pt x="330" y="462"/>
                    </a:lnTo>
                    <a:lnTo>
                      <a:pt x="348" y="462"/>
                    </a:lnTo>
                    <a:lnTo>
                      <a:pt x="354" y="456"/>
                    </a:lnTo>
                    <a:lnTo>
                      <a:pt x="354" y="438"/>
                    </a:lnTo>
                    <a:lnTo>
                      <a:pt x="348" y="426"/>
                    </a:lnTo>
                    <a:lnTo>
                      <a:pt x="354" y="432"/>
                    </a:lnTo>
                    <a:lnTo>
                      <a:pt x="378" y="432"/>
                    </a:lnTo>
                    <a:lnTo>
                      <a:pt x="384" y="426"/>
                    </a:lnTo>
                    <a:lnTo>
                      <a:pt x="396" y="420"/>
                    </a:lnTo>
                    <a:lnTo>
                      <a:pt x="408" y="408"/>
                    </a:lnTo>
                    <a:lnTo>
                      <a:pt x="438" y="414"/>
                    </a:lnTo>
                    <a:lnTo>
                      <a:pt x="450" y="390"/>
                    </a:lnTo>
                    <a:lnTo>
                      <a:pt x="480" y="390"/>
                    </a:lnTo>
                    <a:lnTo>
                      <a:pt x="498" y="384"/>
                    </a:lnTo>
                    <a:lnTo>
                      <a:pt x="510" y="378"/>
                    </a:lnTo>
                    <a:lnTo>
                      <a:pt x="522" y="354"/>
                    </a:lnTo>
                    <a:lnTo>
                      <a:pt x="540" y="336"/>
                    </a:lnTo>
                    <a:lnTo>
                      <a:pt x="546" y="324"/>
                    </a:lnTo>
                    <a:lnTo>
                      <a:pt x="528" y="300"/>
                    </a:lnTo>
                    <a:lnTo>
                      <a:pt x="558" y="264"/>
                    </a:lnTo>
                    <a:lnTo>
                      <a:pt x="540" y="246"/>
                    </a:lnTo>
                    <a:lnTo>
                      <a:pt x="576" y="234"/>
                    </a:lnTo>
                    <a:lnTo>
                      <a:pt x="594" y="216"/>
                    </a:lnTo>
                    <a:lnTo>
                      <a:pt x="672" y="222"/>
                    </a:lnTo>
                    <a:lnTo>
                      <a:pt x="684" y="240"/>
                    </a:lnTo>
                    <a:lnTo>
                      <a:pt x="690" y="240"/>
                    </a:lnTo>
                    <a:lnTo>
                      <a:pt x="678" y="204"/>
                    </a:lnTo>
                    <a:close/>
                    <a:moveTo>
                      <a:pt x="390" y="828"/>
                    </a:moveTo>
                    <a:lnTo>
                      <a:pt x="390" y="840"/>
                    </a:lnTo>
                    <a:lnTo>
                      <a:pt x="396" y="852"/>
                    </a:lnTo>
                    <a:lnTo>
                      <a:pt x="396" y="864"/>
                    </a:lnTo>
                    <a:lnTo>
                      <a:pt x="402" y="870"/>
                    </a:lnTo>
                    <a:lnTo>
                      <a:pt x="402" y="876"/>
                    </a:lnTo>
                    <a:lnTo>
                      <a:pt x="414" y="852"/>
                    </a:lnTo>
                    <a:lnTo>
                      <a:pt x="426" y="852"/>
                    </a:lnTo>
                    <a:lnTo>
                      <a:pt x="432" y="846"/>
                    </a:lnTo>
                    <a:lnTo>
                      <a:pt x="438" y="834"/>
                    </a:lnTo>
                    <a:lnTo>
                      <a:pt x="438" y="822"/>
                    </a:lnTo>
                    <a:lnTo>
                      <a:pt x="432" y="816"/>
                    </a:lnTo>
                    <a:lnTo>
                      <a:pt x="450" y="798"/>
                    </a:lnTo>
                    <a:lnTo>
                      <a:pt x="444" y="798"/>
                    </a:lnTo>
                    <a:lnTo>
                      <a:pt x="438" y="804"/>
                    </a:lnTo>
                    <a:lnTo>
                      <a:pt x="420" y="804"/>
                    </a:lnTo>
                    <a:lnTo>
                      <a:pt x="408" y="810"/>
                    </a:lnTo>
                    <a:lnTo>
                      <a:pt x="390" y="828"/>
                    </a:lnTo>
                    <a:close/>
                    <a:moveTo>
                      <a:pt x="300" y="900"/>
                    </a:moveTo>
                    <a:lnTo>
                      <a:pt x="300" y="912"/>
                    </a:lnTo>
                    <a:lnTo>
                      <a:pt x="294" y="924"/>
                    </a:lnTo>
                    <a:lnTo>
                      <a:pt x="300" y="918"/>
                    </a:lnTo>
                    <a:lnTo>
                      <a:pt x="312" y="912"/>
                    </a:lnTo>
                    <a:lnTo>
                      <a:pt x="318" y="900"/>
                    </a:lnTo>
                    <a:lnTo>
                      <a:pt x="318" y="894"/>
                    </a:lnTo>
                    <a:lnTo>
                      <a:pt x="324" y="888"/>
                    </a:lnTo>
                    <a:lnTo>
                      <a:pt x="324" y="882"/>
                    </a:lnTo>
                    <a:lnTo>
                      <a:pt x="342" y="858"/>
                    </a:lnTo>
                    <a:lnTo>
                      <a:pt x="336" y="840"/>
                    </a:lnTo>
                    <a:lnTo>
                      <a:pt x="330" y="852"/>
                    </a:lnTo>
                    <a:lnTo>
                      <a:pt x="312" y="870"/>
                    </a:lnTo>
                    <a:lnTo>
                      <a:pt x="300" y="894"/>
                    </a:lnTo>
                    <a:lnTo>
                      <a:pt x="300" y="90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15" name="Spain">
                <a:extLst>
                  <a:ext uri="{FF2B5EF4-FFF2-40B4-BE49-F238E27FC236}">
                    <a16:creationId xmlns:a16="http://schemas.microsoft.com/office/drawing/2014/main" id="{F5FAE27A-6C63-4531-8252-C06F14370E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5" y="1409"/>
                <a:ext cx="224" cy="158"/>
              </a:xfrm>
              <a:custGeom>
                <a:avLst/>
                <a:gdLst>
                  <a:gd name="T0" fmla="*/ 2147483647 w 876"/>
                  <a:gd name="T1" fmla="*/ 2147483647 h 618"/>
                  <a:gd name="T2" fmla="*/ 2147483647 w 876"/>
                  <a:gd name="T3" fmla="*/ 2147483647 h 618"/>
                  <a:gd name="T4" fmla="*/ 2147483647 w 876"/>
                  <a:gd name="T5" fmla="*/ 2147483647 h 618"/>
                  <a:gd name="T6" fmla="*/ 2147483647 w 876"/>
                  <a:gd name="T7" fmla="*/ 2147483647 h 618"/>
                  <a:gd name="T8" fmla="*/ 2147483647 w 876"/>
                  <a:gd name="T9" fmla="*/ 2147483647 h 618"/>
                  <a:gd name="T10" fmla="*/ 2147483647 w 876"/>
                  <a:gd name="T11" fmla="*/ 2147483647 h 618"/>
                  <a:gd name="T12" fmla="*/ 2147483647 w 876"/>
                  <a:gd name="T13" fmla="*/ 2147483647 h 618"/>
                  <a:gd name="T14" fmla="*/ 2147483647 w 876"/>
                  <a:gd name="T15" fmla="*/ 2147483647 h 618"/>
                  <a:gd name="T16" fmla="*/ 2147483647 w 876"/>
                  <a:gd name="T17" fmla="*/ 2147483647 h 618"/>
                  <a:gd name="T18" fmla="*/ 2147483647 w 876"/>
                  <a:gd name="T19" fmla="*/ 2147483647 h 618"/>
                  <a:gd name="T20" fmla="*/ 2147483647 w 876"/>
                  <a:gd name="T21" fmla="*/ 2147483647 h 618"/>
                  <a:gd name="T22" fmla="*/ 2147483647 w 876"/>
                  <a:gd name="T23" fmla="*/ 2147483647 h 618"/>
                  <a:gd name="T24" fmla="*/ 2147483647 w 876"/>
                  <a:gd name="T25" fmla="*/ 2147483647 h 618"/>
                  <a:gd name="T26" fmla="*/ 2147483647 w 876"/>
                  <a:gd name="T27" fmla="*/ 2147483647 h 618"/>
                  <a:gd name="T28" fmla="*/ 2147483647 w 876"/>
                  <a:gd name="T29" fmla="*/ 2147483647 h 618"/>
                  <a:gd name="T30" fmla="*/ 2147483647 w 876"/>
                  <a:gd name="T31" fmla="*/ 2147483647 h 618"/>
                  <a:gd name="T32" fmla="*/ 2147483647 w 876"/>
                  <a:gd name="T33" fmla="*/ 2147483647 h 618"/>
                  <a:gd name="T34" fmla="*/ 2147483647 w 876"/>
                  <a:gd name="T35" fmla="*/ 2147483647 h 618"/>
                  <a:gd name="T36" fmla="*/ 2147483647 w 876"/>
                  <a:gd name="T37" fmla="*/ 2147483647 h 618"/>
                  <a:gd name="T38" fmla="*/ 2147483647 w 876"/>
                  <a:gd name="T39" fmla="*/ 2147483647 h 618"/>
                  <a:gd name="T40" fmla="*/ 2147483647 w 876"/>
                  <a:gd name="T41" fmla="*/ 0 h 618"/>
                  <a:gd name="T42" fmla="*/ 2147483647 w 876"/>
                  <a:gd name="T43" fmla="*/ 2147483647 h 618"/>
                  <a:gd name="T44" fmla="*/ 0 w 876"/>
                  <a:gd name="T45" fmla="*/ 2147483647 h 618"/>
                  <a:gd name="T46" fmla="*/ 2147483647 w 876"/>
                  <a:gd name="T47" fmla="*/ 2147483647 h 618"/>
                  <a:gd name="T48" fmla="*/ 2147483647 w 876"/>
                  <a:gd name="T49" fmla="*/ 2147483647 h 618"/>
                  <a:gd name="T50" fmla="*/ 2147483647 w 876"/>
                  <a:gd name="T51" fmla="*/ 2147483647 h 618"/>
                  <a:gd name="T52" fmla="*/ 2147483647 w 876"/>
                  <a:gd name="T53" fmla="*/ 2147483647 h 618"/>
                  <a:gd name="T54" fmla="*/ 2147483647 w 876"/>
                  <a:gd name="T55" fmla="*/ 2147483647 h 618"/>
                  <a:gd name="T56" fmla="*/ 2147483647 w 876"/>
                  <a:gd name="T57" fmla="*/ 2147483647 h 618"/>
                  <a:gd name="T58" fmla="*/ 2147483647 w 876"/>
                  <a:gd name="T59" fmla="*/ 2147483647 h 618"/>
                  <a:gd name="T60" fmla="*/ 2147483647 w 876"/>
                  <a:gd name="T61" fmla="*/ 2147483647 h 618"/>
                  <a:gd name="T62" fmla="*/ 2147483647 w 876"/>
                  <a:gd name="T63" fmla="*/ 2147483647 h 618"/>
                  <a:gd name="T64" fmla="*/ 2147483647 w 876"/>
                  <a:gd name="T65" fmla="*/ 2147483647 h 618"/>
                  <a:gd name="T66" fmla="*/ 2147483647 w 876"/>
                  <a:gd name="T67" fmla="*/ 2147483647 h 618"/>
                  <a:gd name="T68" fmla="*/ 2147483647 w 876"/>
                  <a:gd name="T69" fmla="*/ 2147483647 h 618"/>
                  <a:gd name="T70" fmla="*/ 2147483647 w 876"/>
                  <a:gd name="T71" fmla="*/ 2147483647 h 618"/>
                  <a:gd name="T72" fmla="*/ 2147483647 w 876"/>
                  <a:gd name="T73" fmla="*/ 2147483647 h 618"/>
                  <a:gd name="T74" fmla="*/ 2147483647 w 876"/>
                  <a:gd name="T75" fmla="*/ 2147483647 h 618"/>
                  <a:gd name="T76" fmla="*/ 2147483647 w 876"/>
                  <a:gd name="T77" fmla="*/ 2147483647 h 618"/>
                  <a:gd name="T78" fmla="*/ 2147483647 w 876"/>
                  <a:gd name="T79" fmla="*/ 2147483647 h 618"/>
                  <a:gd name="T80" fmla="*/ 2147483647 w 876"/>
                  <a:gd name="T81" fmla="*/ 2147483647 h 618"/>
                  <a:gd name="T82" fmla="*/ 2147483647 w 876"/>
                  <a:gd name="T83" fmla="*/ 2147483647 h 618"/>
                  <a:gd name="T84" fmla="*/ 2147483647 w 876"/>
                  <a:gd name="T85" fmla="*/ 2147483647 h 618"/>
                  <a:gd name="T86" fmla="*/ 2147483647 w 876"/>
                  <a:gd name="T87" fmla="*/ 2147483647 h 618"/>
                  <a:gd name="T88" fmla="*/ 2147483647 w 876"/>
                  <a:gd name="T89" fmla="*/ 2147483647 h 618"/>
                  <a:gd name="T90" fmla="*/ 2147483647 w 876"/>
                  <a:gd name="T91" fmla="*/ 2147483647 h 618"/>
                  <a:gd name="T92" fmla="*/ 2147483647 w 876"/>
                  <a:gd name="T93" fmla="*/ 2147483647 h 618"/>
                  <a:gd name="T94" fmla="*/ 2147483647 w 876"/>
                  <a:gd name="T95" fmla="*/ 2147483647 h 618"/>
                  <a:gd name="T96" fmla="*/ 2147483647 w 876"/>
                  <a:gd name="T97" fmla="*/ 2147483647 h 618"/>
                  <a:gd name="T98" fmla="*/ 2147483647 w 876"/>
                  <a:gd name="T99" fmla="*/ 2147483647 h 618"/>
                  <a:gd name="T100" fmla="*/ 2147483647 w 876"/>
                  <a:gd name="T101" fmla="*/ 2147483647 h 618"/>
                  <a:gd name="T102" fmla="*/ 2147483647 w 876"/>
                  <a:gd name="T103" fmla="*/ 2147483647 h 618"/>
                  <a:gd name="T104" fmla="*/ 2147483647 w 876"/>
                  <a:gd name="T105" fmla="*/ 2147483647 h 618"/>
                  <a:gd name="T106" fmla="*/ 2147483647 w 876"/>
                  <a:gd name="T107" fmla="*/ 2147483647 h 618"/>
                  <a:gd name="T108" fmla="*/ 2147483647 w 876"/>
                  <a:gd name="T109" fmla="*/ 2147483647 h 61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76"/>
                  <a:gd name="T166" fmla="*/ 0 h 618"/>
                  <a:gd name="T167" fmla="*/ 876 w 876"/>
                  <a:gd name="T168" fmla="*/ 618 h 61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76" h="618">
                    <a:moveTo>
                      <a:pt x="804" y="318"/>
                    </a:moveTo>
                    <a:lnTo>
                      <a:pt x="798" y="312"/>
                    </a:lnTo>
                    <a:lnTo>
                      <a:pt x="798" y="306"/>
                    </a:lnTo>
                    <a:lnTo>
                      <a:pt x="786" y="306"/>
                    </a:lnTo>
                    <a:lnTo>
                      <a:pt x="762" y="318"/>
                    </a:lnTo>
                    <a:lnTo>
                      <a:pt x="750" y="330"/>
                    </a:lnTo>
                    <a:lnTo>
                      <a:pt x="750" y="336"/>
                    </a:lnTo>
                    <a:lnTo>
                      <a:pt x="756" y="342"/>
                    </a:lnTo>
                    <a:lnTo>
                      <a:pt x="768" y="342"/>
                    </a:lnTo>
                    <a:lnTo>
                      <a:pt x="774" y="348"/>
                    </a:lnTo>
                    <a:lnTo>
                      <a:pt x="774" y="354"/>
                    </a:lnTo>
                    <a:lnTo>
                      <a:pt x="804" y="354"/>
                    </a:lnTo>
                    <a:lnTo>
                      <a:pt x="816" y="342"/>
                    </a:lnTo>
                    <a:lnTo>
                      <a:pt x="816" y="324"/>
                    </a:lnTo>
                    <a:lnTo>
                      <a:pt x="810" y="318"/>
                    </a:lnTo>
                    <a:lnTo>
                      <a:pt x="804" y="318"/>
                    </a:lnTo>
                    <a:close/>
                    <a:moveTo>
                      <a:pt x="672" y="390"/>
                    </a:moveTo>
                    <a:lnTo>
                      <a:pt x="678" y="396"/>
                    </a:lnTo>
                    <a:lnTo>
                      <a:pt x="684" y="396"/>
                    </a:lnTo>
                    <a:lnTo>
                      <a:pt x="690" y="390"/>
                    </a:lnTo>
                    <a:lnTo>
                      <a:pt x="690" y="372"/>
                    </a:lnTo>
                    <a:lnTo>
                      <a:pt x="684" y="372"/>
                    </a:lnTo>
                    <a:lnTo>
                      <a:pt x="672" y="384"/>
                    </a:lnTo>
                    <a:lnTo>
                      <a:pt x="672" y="390"/>
                    </a:lnTo>
                    <a:close/>
                    <a:moveTo>
                      <a:pt x="840" y="300"/>
                    </a:moveTo>
                    <a:lnTo>
                      <a:pt x="840" y="306"/>
                    </a:lnTo>
                    <a:lnTo>
                      <a:pt x="852" y="318"/>
                    </a:lnTo>
                    <a:lnTo>
                      <a:pt x="870" y="318"/>
                    </a:lnTo>
                    <a:lnTo>
                      <a:pt x="876" y="312"/>
                    </a:lnTo>
                    <a:lnTo>
                      <a:pt x="864" y="300"/>
                    </a:lnTo>
                    <a:lnTo>
                      <a:pt x="852" y="300"/>
                    </a:lnTo>
                    <a:lnTo>
                      <a:pt x="846" y="294"/>
                    </a:lnTo>
                    <a:lnTo>
                      <a:pt x="840" y="300"/>
                    </a:lnTo>
                    <a:close/>
                    <a:moveTo>
                      <a:pt x="804" y="150"/>
                    </a:moveTo>
                    <a:lnTo>
                      <a:pt x="798" y="138"/>
                    </a:lnTo>
                    <a:lnTo>
                      <a:pt x="798" y="132"/>
                    </a:lnTo>
                    <a:lnTo>
                      <a:pt x="810" y="120"/>
                    </a:lnTo>
                    <a:lnTo>
                      <a:pt x="798" y="114"/>
                    </a:lnTo>
                    <a:lnTo>
                      <a:pt x="792" y="108"/>
                    </a:lnTo>
                    <a:lnTo>
                      <a:pt x="792" y="102"/>
                    </a:lnTo>
                    <a:lnTo>
                      <a:pt x="780" y="102"/>
                    </a:lnTo>
                    <a:lnTo>
                      <a:pt x="780" y="108"/>
                    </a:lnTo>
                    <a:lnTo>
                      <a:pt x="774" y="114"/>
                    </a:lnTo>
                    <a:lnTo>
                      <a:pt x="756" y="114"/>
                    </a:lnTo>
                    <a:lnTo>
                      <a:pt x="750" y="108"/>
                    </a:lnTo>
                    <a:lnTo>
                      <a:pt x="726" y="108"/>
                    </a:lnTo>
                    <a:lnTo>
                      <a:pt x="726" y="102"/>
                    </a:lnTo>
                    <a:lnTo>
                      <a:pt x="708" y="102"/>
                    </a:lnTo>
                    <a:lnTo>
                      <a:pt x="696" y="108"/>
                    </a:lnTo>
                    <a:lnTo>
                      <a:pt x="690" y="84"/>
                    </a:lnTo>
                    <a:lnTo>
                      <a:pt x="672" y="84"/>
                    </a:lnTo>
                    <a:lnTo>
                      <a:pt x="672" y="78"/>
                    </a:lnTo>
                    <a:lnTo>
                      <a:pt x="666" y="72"/>
                    </a:lnTo>
                    <a:lnTo>
                      <a:pt x="648" y="72"/>
                    </a:lnTo>
                    <a:lnTo>
                      <a:pt x="642" y="78"/>
                    </a:lnTo>
                    <a:lnTo>
                      <a:pt x="642" y="90"/>
                    </a:lnTo>
                    <a:lnTo>
                      <a:pt x="624" y="96"/>
                    </a:lnTo>
                    <a:lnTo>
                      <a:pt x="624" y="84"/>
                    </a:lnTo>
                    <a:lnTo>
                      <a:pt x="594" y="84"/>
                    </a:lnTo>
                    <a:lnTo>
                      <a:pt x="582" y="72"/>
                    </a:lnTo>
                    <a:lnTo>
                      <a:pt x="570" y="72"/>
                    </a:lnTo>
                    <a:lnTo>
                      <a:pt x="564" y="78"/>
                    </a:lnTo>
                    <a:lnTo>
                      <a:pt x="546" y="60"/>
                    </a:lnTo>
                    <a:lnTo>
                      <a:pt x="510" y="60"/>
                    </a:lnTo>
                    <a:lnTo>
                      <a:pt x="516" y="54"/>
                    </a:lnTo>
                    <a:lnTo>
                      <a:pt x="516" y="48"/>
                    </a:lnTo>
                    <a:lnTo>
                      <a:pt x="504" y="36"/>
                    </a:lnTo>
                    <a:lnTo>
                      <a:pt x="498" y="36"/>
                    </a:lnTo>
                    <a:lnTo>
                      <a:pt x="492" y="42"/>
                    </a:lnTo>
                    <a:lnTo>
                      <a:pt x="486" y="36"/>
                    </a:lnTo>
                    <a:lnTo>
                      <a:pt x="450" y="36"/>
                    </a:lnTo>
                    <a:lnTo>
                      <a:pt x="390" y="24"/>
                    </a:lnTo>
                    <a:lnTo>
                      <a:pt x="378" y="24"/>
                    </a:lnTo>
                    <a:lnTo>
                      <a:pt x="348" y="36"/>
                    </a:lnTo>
                    <a:lnTo>
                      <a:pt x="294" y="30"/>
                    </a:lnTo>
                    <a:lnTo>
                      <a:pt x="258" y="12"/>
                    </a:lnTo>
                    <a:lnTo>
                      <a:pt x="234" y="12"/>
                    </a:lnTo>
                    <a:lnTo>
                      <a:pt x="216" y="18"/>
                    </a:lnTo>
                    <a:lnTo>
                      <a:pt x="162" y="18"/>
                    </a:lnTo>
                    <a:lnTo>
                      <a:pt x="150" y="12"/>
                    </a:lnTo>
                    <a:lnTo>
                      <a:pt x="138" y="12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6"/>
                    </a:lnTo>
                    <a:lnTo>
                      <a:pt x="72" y="30"/>
                    </a:lnTo>
                    <a:lnTo>
                      <a:pt x="60" y="30"/>
                    </a:lnTo>
                    <a:lnTo>
                      <a:pt x="48" y="36"/>
                    </a:lnTo>
                    <a:lnTo>
                      <a:pt x="30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24" y="96"/>
                    </a:lnTo>
                    <a:lnTo>
                      <a:pt x="30" y="102"/>
                    </a:lnTo>
                    <a:lnTo>
                      <a:pt x="18" y="138"/>
                    </a:lnTo>
                    <a:lnTo>
                      <a:pt x="24" y="144"/>
                    </a:lnTo>
                    <a:lnTo>
                      <a:pt x="24" y="150"/>
                    </a:lnTo>
                    <a:lnTo>
                      <a:pt x="30" y="144"/>
                    </a:lnTo>
                    <a:lnTo>
                      <a:pt x="54" y="132"/>
                    </a:lnTo>
                    <a:lnTo>
                      <a:pt x="78" y="132"/>
                    </a:lnTo>
                    <a:lnTo>
                      <a:pt x="78" y="138"/>
                    </a:lnTo>
                    <a:lnTo>
                      <a:pt x="66" y="150"/>
                    </a:lnTo>
                    <a:lnTo>
                      <a:pt x="60" y="150"/>
                    </a:lnTo>
                    <a:lnTo>
                      <a:pt x="60" y="156"/>
                    </a:lnTo>
                    <a:lnTo>
                      <a:pt x="72" y="156"/>
                    </a:lnTo>
                    <a:lnTo>
                      <a:pt x="78" y="150"/>
                    </a:lnTo>
                    <a:lnTo>
                      <a:pt x="96" y="150"/>
                    </a:lnTo>
                    <a:lnTo>
                      <a:pt x="102" y="156"/>
                    </a:lnTo>
                    <a:lnTo>
                      <a:pt x="114" y="156"/>
                    </a:lnTo>
                    <a:lnTo>
                      <a:pt x="120" y="150"/>
                    </a:lnTo>
                    <a:lnTo>
                      <a:pt x="120" y="144"/>
                    </a:lnTo>
                    <a:lnTo>
                      <a:pt x="174" y="144"/>
                    </a:lnTo>
                    <a:lnTo>
                      <a:pt x="174" y="162"/>
                    </a:lnTo>
                    <a:lnTo>
                      <a:pt x="180" y="162"/>
                    </a:lnTo>
                    <a:lnTo>
                      <a:pt x="192" y="168"/>
                    </a:lnTo>
                    <a:lnTo>
                      <a:pt x="192" y="174"/>
                    </a:lnTo>
                    <a:lnTo>
                      <a:pt x="168" y="198"/>
                    </a:lnTo>
                    <a:lnTo>
                      <a:pt x="144" y="210"/>
                    </a:lnTo>
                    <a:lnTo>
                      <a:pt x="138" y="216"/>
                    </a:lnTo>
                    <a:lnTo>
                      <a:pt x="138" y="222"/>
                    </a:lnTo>
                    <a:lnTo>
                      <a:pt x="144" y="222"/>
                    </a:lnTo>
                    <a:lnTo>
                      <a:pt x="150" y="228"/>
                    </a:lnTo>
                    <a:lnTo>
                      <a:pt x="150" y="240"/>
                    </a:lnTo>
                    <a:lnTo>
                      <a:pt x="144" y="258"/>
                    </a:lnTo>
                    <a:lnTo>
                      <a:pt x="144" y="276"/>
                    </a:lnTo>
                    <a:lnTo>
                      <a:pt x="138" y="276"/>
                    </a:lnTo>
                    <a:lnTo>
                      <a:pt x="132" y="282"/>
                    </a:lnTo>
                    <a:lnTo>
                      <a:pt x="132" y="294"/>
                    </a:lnTo>
                    <a:lnTo>
                      <a:pt x="138" y="300"/>
                    </a:lnTo>
                    <a:lnTo>
                      <a:pt x="138" y="312"/>
                    </a:lnTo>
                    <a:lnTo>
                      <a:pt x="126" y="324"/>
                    </a:lnTo>
                    <a:lnTo>
                      <a:pt x="90" y="324"/>
                    </a:lnTo>
                    <a:lnTo>
                      <a:pt x="114" y="348"/>
                    </a:lnTo>
                    <a:lnTo>
                      <a:pt x="114" y="360"/>
                    </a:lnTo>
                    <a:lnTo>
                      <a:pt x="120" y="366"/>
                    </a:lnTo>
                    <a:lnTo>
                      <a:pt x="132" y="372"/>
                    </a:lnTo>
                    <a:lnTo>
                      <a:pt x="132" y="378"/>
                    </a:lnTo>
                    <a:lnTo>
                      <a:pt x="120" y="390"/>
                    </a:lnTo>
                    <a:lnTo>
                      <a:pt x="108" y="396"/>
                    </a:lnTo>
                    <a:lnTo>
                      <a:pt x="96" y="408"/>
                    </a:lnTo>
                    <a:lnTo>
                      <a:pt x="96" y="414"/>
                    </a:lnTo>
                    <a:lnTo>
                      <a:pt x="102" y="420"/>
                    </a:lnTo>
                    <a:lnTo>
                      <a:pt x="102" y="426"/>
                    </a:lnTo>
                    <a:lnTo>
                      <a:pt x="108" y="438"/>
                    </a:lnTo>
                    <a:lnTo>
                      <a:pt x="114" y="444"/>
                    </a:lnTo>
                    <a:lnTo>
                      <a:pt x="126" y="444"/>
                    </a:lnTo>
                    <a:lnTo>
                      <a:pt x="126" y="450"/>
                    </a:lnTo>
                    <a:lnTo>
                      <a:pt x="114" y="462"/>
                    </a:lnTo>
                    <a:lnTo>
                      <a:pt x="102" y="462"/>
                    </a:lnTo>
                    <a:lnTo>
                      <a:pt x="96" y="474"/>
                    </a:lnTo>
                    <a:lnTo>
                      <a:pt x="90" y="480"/>
                    </a:lnTo>
                    <a:lnTo>
                      <a:pt x="90" y="528"/>
                    </a:lnTo>
                    <a:lnTo>
                      <a:pt x="120" y="528"/>
                    </a:lnTo>
                    <a:lnTo>
                      <a:pt x="144" y="546"/>
                    </a:lnTo>
                    <a:lnTo>
                      <a:pt x="162" y="546"/>
                    </a:lnTo>
                    <a:lnTo>
                      <a:pt x="156" y="576"/>
                    </a:lnTo>
                    <a:lnTo>
                      <a:pt x="162" y="576"/>
                    </a:lnTo>
                    <a:lnTo>
                      <a:pt x="162" y="594"/>
                    </a:lnTo>
                    <a:lnTo>
                      <a:pt x="168" y="606"/>
                    </a:lnTo>
                    <a:lnTo>
                      <a:pt x="174" y="612"/>
                    </a:lnTo>
                    <a:lnTo>
                      <a:pt x="192" y="612"/>
                    </a:lnTo>
                    <a:lnTo>
                      <a:pt x="198" y="618"/>
                    </a:lnTo>
                    <a:lnTo>
                      <a:pt x="204" y="618"/>
                    </a:lnTo>
                    <a:lnTo>
                      <a:pt x="210" y="612"/>
                    </a:lnTo>
                    <a:lnTo>
                      <a:pt x="222" y="606"/>
                    </a:lnTo>
                    <a:lnTo>
                      <a:pt x="240" y="588"/>
                    </a:lnTo>
                    <a:lnTo>
                      <a:pt x="252" y="582"/>
                    </a:lnTo>
                    <a:lnTo>
                      <a:pt x="264" y="582"/>
                    </a:lnTo>
                    <a:lnTo>
                      <a:pt x="294" y="564"/>
                    </a:lnTo>
                    <a:lnTo>
                      <a:pt x="360" y="564"/>
                    </a:lnTo>
                    <a:lnTo>
                      <a:pt x="366" y="558"/>
                    </a:lnTo>
                    <a:lnTo>
                      <a:pt x="378" y="558"/>
                    </a:lnTo>
                    <a:lnTo>
                      <a:pt x="390" y="570"/>
                    </a:lnTo>
                    <a:lnTo>
                      <a:pt x="396" y="570"/>
                    </a:lnTo>
                    <a:lnTo>
                      <a:pt x="408" y="564"/>
                    </a:lnTo>
                    <a:lnTo>
                      <a:pt x="420" y="564"/>
                    </a:lnTo>
                    <a:lnTo>
                      <a:pt x="426" y="558"/>
                    </a:lnTo>
                    <a:lnTo>
                      <a:pt x="432" y="558"/>
                    </a:lnTo>
                    <a:lnTo>
                      <a:pt x="432" y="570"/>
                    </a:lnTo>
                    <a:lnTo>
                      <a:pt x="438" y="570"/>
                    </a:lnTo>
                    <a:lnTo>
                      <a:pt x="450" y="558"/>
                    </a:lnTo>
                    <a:lnTo>
                      <a:pt x="462" y="534"/>
                    </a:lnTo>
                    <a:lnTo>
                      <a:pt x="462" y="522"/>
                    </a:lnTo>
                    <a:lnTo>
                      <a:pt x="498" y="492"/>
                    </a:lnTo>
                    <a:lnTo>
                      <a:pt x="528" y="492"/>
                    </a:lnTo>
                    <a:lnTo>
                      <a:pt x="534" y="474"/>
                    </a:lnTo>
                    <a:lnTo>
                      <a:pt x="534" y="468"/>
                    </a:lnTo>
                    <a:lnTo>
                      <a:pt x="540" y="462"/>
                    </a:lnTo>
                    <a:lnTo>
                      <a:pt x="540" y="450"/>
                    </a:lnTo>
                    <a:lnTo>
                      <a:pt x="546" y="444"/>
                    </a:lnTo>
                    <a:lnTo>
                      <a:pt x="552" y="432"/>
                    </a:lnTo>
                    <a:lnTo>
                      <a:pt x="552" y="426"/>
                    </a:lnTo>
                    <a:lnTo>
                      <a:pt x="570" y="426"/>
                    </a:lnTo>
                    <a:lnTo>
                      <a:pt x="594" y="414"/>
                    </a:lnTo>
                    <a:lnTo>
                      <a:pt x="600" y="408"/>
                    </a:lnTo>
                    <a:lnTo>
                      <a:pt x="594" y="396"/>
                    </a:lnTo>
                    <a:lnTo>
                      <a:pt x="588" y="390"/>
                    </a:lnTo>
                    <a:lnTo>
                      <a:pt x="582" y="378"/>
                    </a:lnTo>
                    <a:lnTo>
                      <a:pt x="576" y="372"/>
                    </a:lnTo>
                    <a:lnTo>
                      <a:pt x="570" y="372"/>
                    </a:lnTo>
                    <a:lnTo>
                      <a:pt x="570" y="336"/>
                    </a:lnTo>
                    <a:lnTo>
                      <a:pt x="582" y="312"/>
                    </a:lnTo>
                    <a:lnTo>
                      <a:pt x="594" y="306"/>
                    </a:lnTo>
                    <a:lnTo>
                      <a:pt x="600" y="294"/>
                    </a:lnTo>
                    <a:lnTo>
                      <a:pt x="612" y="282"/>
                    </a:lnTo>
                    <a:lnTo>
                      <a:pt x="618" y="270"/>
                    </a:lnTo>
                    <a:lnTo>
                      <a:pt x="630" y="258"/>
                    </a:lnTo>
                    <a:lnTo>
                      <a:pt x="642" y="258"/>
                    </a:lnTo>
                    <a:lnTo>
                      <a:pt x="654" y="246"/>
                    </a:lnTo>
                    <a:lnTo>
                      <a:pt x="654" y="240"/>
                    </a:lnTo>
                    <a:lnTo>
                      <a:pt x="648" y="240"/>
                    </a:lnTo>
                    <a:lnTo>
                      <a:pt x="648" y="228"/>
                    </a:lnTo>
                    <a:lnTo>
                      <a:pt x="654" y="222"/>
                    </a:lnTo>
                    <a:lnTo>
                      <a:pt x="726" y="198"/>
                    </a:lnTo>
                    <a:lnTo>
                      <a:pt x="750" y="186"/>
                    </a:lnTo>
                    <a:lnTo>
                      <a:pt x="756" y="174"/>
                    </a:lnTo>
                    <a:lnTo>
                      <a:pt x="768" y="168"/>
                    </a:lnTo>
                    <a:lnTo>
                      <a:pt x="774" y="168"/>
                    </a:lnTo>
                    <a:lnTo>
                      <a:pt x="786" y="156"/>
                    </a:lnTo>
                    <a:lnTo>
                      <a:pt x="798" y="156"/>
                    </a:lnTo>
                    <a:lnTo>
                      <a:pt x="804" y="15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16" name="Slovenia">
                <a:extLst>
                  <a:ext uri="{FF2B5EF4-FFF2-40B4-BE49-F238E27FC236}">
                    <a16:creationId xmlns:a16="http://schemas.microsoft.com/office/drawing/2014/main" id="{3E28657A-25EA-4DFD-96C0-ABC0B4D9B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8" y="1344"/>
                <a:ext cx="54" cy="31"/>
              </a:xfrm>
              <a:custGeom>
                <a:avLst/>
                <a:gdLst>
                  <a:gd name="T0" fmla="*/ 2147483647 w 210"/>
                  <a:gd name="T1" fmla="*/ 2147483647 h 120"/>
                  <a:gd name="T2" fmla="*/ 2147483647 w 210"/>
                  <a:gd name="T3" fmla="*/ 2147483647 h 120"/>
                  <a:gd name="T4" fmla="*/ 2147483647 w 210"/>
                  <a:gd name="T5" fmla="*/ 2147483647 h 120"/>
                  <a:gd name="T6" fmla="*/ 2147483647 w 210"/>
                  <a:gd name="T7" fmla="*/ 2147483647 h 120"/>
                  <a:gd name="T8" fmla="*/ 2147483647 w 210"/>
                  <a:gd name="T9" fmla="*/ 2147483647 h 120"/>
                  <a:gd name="T10" fmla="*/ 2147483647 w 210"/>
                  <a:gd name="T11" fmla="*/ 2147483647 h 120"/>
                  <a:gd name="T12" fmla="*/ 2147483647 w 210"/>
                  <a:gd name="T13" fmla="*/ 2147483647 h 120"/>
                  <a:gd name="T14" fmla="*/ 2147483647 w 210"/>
                  <a:gd name="T15" fmla="*/ 2147483647 h 120"/>
                  <a:gd name="T16" fmla="*/ 2147483647 w 210"/>
                  <a:gd name="T17" fmla="*/ 2147483647 h 120"/>
                  <a:gd name="T18" fmla="*/ 2147483647 w 210"/>
                  <a:gd name="T19" fmla="*/ 2147483647 h 120"/>
                  <a:gd name="T20" fmla="*/ 2147483647 w 210"/>
                  <a:gd name="T21" fmla="*/ 2147483647 h 120"/>
                  <a:gd name="T22" fmla="*/ 2147483647 w 210"/>
                  <a:gd name="T23" fmla="*/ 2147483647 h 120"/>
                  <a:gd name="T24" fmla="*/ 2147483647 w 210"/>
                  <a:gd name="T25" fmla="*/ 2147483647 h 120"/>
                  <a:gd name="T26" fmla="*/ 2147483647 w 210"/>
                  <a:gd name="T27" fmla="*/ 2147483647 h 120"/>
                  <a:gd name="T28" fmla="*/ 2147483647 w 210"/>
                  <a:gd name="T29" fmla="*/ 2147483647 h 120"/>
                  <a:gd name="T30" fmla="*/ 2147483647 w 210"/>
                  <a:gd name="T31" fmla="*/ 2147483647 h 120"/>
                  <a:gd name="T32" fmla="*/ 2147483647 w 210"/>
                  <a:gd name="T33" fmla="*/ 2147483647 h 120"/>
                  <a:gd name="T34" fmla="*/ 2147483647 w 210"/>
                  <a:gd name="T35" fmla="*/ 2147483647 h 120"/>
                  <a:gd name="T36" fmla="*/ 2147483647 w 210"/>
                  <a:gd name="T37" fmla="*/ 2147483647 h 120"/>
                  <a:gd name="T38" fmla="*/ 2147483647 w 210"/>
                  <a:gd name="T39" fmla="*/ 2147483647 h 120"/>
                  <a:gd name="T40" fmla="*/ 2147483647 w 210"/>
                  <a:gd name="T41" fmla="*/ 2147483647 h 120"/>
                  <a:gd name="T42" fmla="*/ 2147483647 w 210"/>
                  <a:gd name="T43" fmla="*/ 0 h 120"/>
                  <a:gd name="T44" fmla="*/ 2147483647 w 210"/>
                  <a:gd name="T45" fmla="*/ 2147483647 h 120"/>
                  <a:gd name="T46" fmla="*/ 2147483647 w 210"/>
                  <a:gd name="T47" fmla="*/ 2147483647 h 120"/>
                  <a:gd name="T48" fmla="*/ 2147483647 w 210"/>
                  <a:gd name="T49" fmla="*/ 2147483647 h 120"/>
                  <a:gd name="T50" fmla="*/ 2147483647 w 210"/>
                  <a:gd name="T51" fmla="*/ 2147483647 h 120"/>
                  <a:gd name="T52" fmla="*/ 2147483647 w 210"/>
                  <a:gd name="T53" fmla="*/ 2147483647 h 120"/>
                  <a:gd name="T54" fmla="*/ 2147483647 w 210"/>
                  <a:gd name="T55" fmla="*/ 2147483647 h 120"/>
                  <a:gd name="T56" fmla="*/ 2147483647 w 210"/>
                  <a:gd name="T57" fmla="*/ 2147483647 h 120"/>
                  <a:gd name="T58" fmla="*/ 2147483647 w 210"/>
                  <a:gd name="T59" fmla="*/ 2147483647 h 120"/>
                  <a:gd name="T60" fmla="*/ 2147483647 w 210"/>
                  <a:gd name="T61" fmla="*/ 2147483647 h 120"/>
                  <a:gd name="T62" fmla="*/ 2147483647 w 210"/>
                  <a:gd name="T63" fmla="*/ 2147483647 h 120"/>
                  <a:gd name="T64" fmla="*/ 2147483647 w 210"/>
                  <a:gd name="T65" fmla="*/ 2147483647 h 120"/>
                  <a:gd name="T66" fmla="*/ 2147483647 w 210"/>
                  <a:gd name="T67" fmla="*/ 2147483647 h 120"/>
                  <a:gd name="T68" fmla="*/ 0 w 210"/>
                  <a:gd name="T69" fmla="*/ 2147483647 h 120"/>
                  <a:gd name="T70" fmla="*/ 2147483647 w 210"/>
                  <a:gd name="T71" fmla="*/ 2147483647 h 120"/>
                  <a:gd name="T72" fmla="*/ 2147483647 w 210"/>
                  <a:gd name="T73" fmla="*/ 2147483647 h 120"/>
                  <a:gd name="T74" fmla="*/ 2147483647 w 210"/>
                  <a:gd name="T75" fmla="*/ 2147483647 h 120"/>
                  <a:gd name="T76" fmla="*/ 2147483647 w 210"/>
                  <a:gd name="T77" fmla="*/ 2147483647 h 120"/>
                  <a:gd name="T78" fmla="*/ 2147483647 w 210"/>
                  <a:gd name="T79" fmla="*/ 2147483647 h 120"/>
                  <a:gd name="T80" fmla="*/ 2147483647 w 210"/>
                  <a:gd name="T81" fmla="*/ 2147483647 h 120"/>
                  <a:gd name="T82" fmla="*/ 2147483647 w 210"/>
                  <a:gd name="T83" fmla="*/ 2147483647 h 120"/>
                  <a:gd name="T84" fmla="*/ 2147483647 w 210"/>
                  <a:gd name="T85" fmla="*/ 2147483647 h 120"/>
                  <a:gd name="T86" fmla="*/ 2147483647 w 210"/>
                  <a:gd name="T87" fmla="*/ 2147483647 h 1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120"/>
                  <a:gd name="T134" fmla="*/ 210 w 210"/>
                  <a:gd name="T135" fmla="*/ 120 h 1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120">
                    <a:moveTo>
                      <a:pt x="24" y="120"/>
                    </a:moveTo>
                    <a:lnTo>
                      <a:pt x="42" y="120"/>
                    </a:lnTo>
                    <a:lnTo>
                      <a:pt x="42" y="108"/>
                    </a:lnTo>
                    <a:lnTo>
                      <a:pt x="54" y="114"/>
                    </a:lnTo>
                    <a:lnTo>
                      <a:pt x="72" y="114"/>
                    </a:lnTo>
                    <a:lnTo>
                      <a:pt x="78" y="102"/>
                    </a:lnTo>
                    <a:lnTo>
                      <a:pt x="78" y="108"/>
                    </a:lnTo>
                    <a:lnTo>
                      <a:pt x="84" y="114"/>
                    </a:lnTo>
                    <a:lnTo>
                      <a:pt x="126" y="114"/>
                    </a:lnTo>
                    <a:lnTo>
                      <a:pt x="126" y="96"/>
                    </a:lnTo>
                    <a:lnTo>
                      <a:pt x="138" y="90"/>
                    </a:lnTo>
                    <a:lnTo>
                      <a:pt x="150" y="78"/>
                    </a:lnTo>
                    <a:lnTo>
                      <a:pt x="150" y="72"/>
                    </a:lnTo>
                    <a:lnTo>
                      <a:pt x="144" y="66"/>
                    </a:lnTo>
                    <a:lnTo>
                      <a:pt x="144" y="54"/>
                    </a:lnTo>
                    <a:lnTo>
                      <a:pt x="174" y="54"/>
                    </a:lnTo>
                    <a:lnTo>
                      <a:pt x="186" y="48"/>
                    </a:lnTo>
                    <a:lnTo>
                      <a:pt x="186" y="36"/>
                    </a:lnTo>
                    <a:lnTo>
                      <a:pt x="210" y="36"/>
                    </a:lnTo>
                    <a:lnTo>
                      <a:pt x="192" y="24"/>
                    </a:lnTo>
                    <a:lnTo>
                      <a:pt x="186" y="6"/>
                    </a:lnTo>
                    <a:lnTo>
                      <a:pt x="180" y="0"/>
                    </a:lnTo>
                    <a:lnTo>
                      <a:pt x="174" y="12"/>
                    </a:lnTo>
                    <a:lnTo>
                      <a:pt x="168" y="30"/>
                    </a:lnTo>
                    <a:lnTo>
                      <a:pt x="144" y="24"/>
                    </a:lnTo>
                    <a:lnTo>
                      <a:pt x="132" y="3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54" y="42"/>
                    </a:lnTo>
                    <a:lnTo>
                      <a:pt x="48" y="36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12" y="60"/>
                    </a:lnTo>
                    <a:lnTo>
                      <a:pt x="6" y="96"/>
                    </a:lnTo>
                    <a:lnTo>
                      <a:pt x="18" y="96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36" y="108"/>
                    </a:lnTo>
                    <a:lnTo>
                      <a:pt x="30" y="108"/>
                    </a:lnTo>
                    <a:lnTo>
                      <a:pt x="30" y="114"/>
                    </a:lnTo>
                    <a:lnTo>
                      <a:pt x="24" y="1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17" name="Slovakia">
                <a:extLst>
                  <a:ext uri="{FF2B5EF4-FFF2-40B4-BE49-F238E27FC236}">
                    <a16:creationId xmlns:a16="http://schemas.microsoft.com/office/drawing/2014/main" id="{0BAA8019-20B8-4B50-88A9-7AEC87A08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" y="1292"/>
                <a:ext cx="91" cy="37"/>
              </a:xfrm>
              <a:custGeom>
                <a:avLst/>
                <a:gdLst>
                  <a:gd name="T0" fmla="*/ 2147483647 w 354"/>
                  <a:gd name="T1" fmla="*/ 2147483647 h 144"/>
                  <a:gd name="T2" fmla="*/ 2147483647 w 354"/>
                  <a:gd name="T3" fmla="*/ 2147483647 h 144"/>
                  <a:gd name="T4" fmla="*/ 2147483647 w 354"/>
                  <a:gd name="T5" fmla="*/ 2147483647 h 144"/>
                  <a:gd name="T6" fmla="*/ 2147483647 w 354"/>
                  <a:gd name="T7" fmla="*/ 2147483647 h 144"/>
                  <a:gd name="T8" fmla="*/ 2147483647 w 354"/>
                  <a:gd name="T9" fmla="*/ 2147483647 h 144"/>
                  <a:gd name="T10" fmla="*/ 2147483647 w 354"/>
                  <a:gd name="T11" fmla="*/ 2147483647 h 144"/>
                  <a:gd name="T12" fmla="*/ 2147483647 w 354"/>
                  <a:gd name="T13" fmla="*/ 2147483647 h 144"/>
                  <a:gd name="T14" fmla="*/ 2147483647 w 354"/>
                  <a:gd name="T15" fmla="*/ 0 h 144"/>
                  <a:gd name="T16" fmla="*/ 2147483647 w 354"/>
                  <a:gd name="T17" fmla="*/ 2147483647 h 144"/>
                  <a:gd name="T18" fmla="*/ 2147483647 w 354"/>
                  <a:gd name="T19" fmla="*/ 0 h 144"/>
                  <a:gd name="T20" fmla="*/ 2147483647 w 354"/>
                  <a:gd name="T21" fmla="*/ 2147483647 h 144"/>
                  <a:gd name="T22" fmla="*/ 2147483647 w 354"/>
                  <a:gd name="T23" fmla="*/ 2147483647 h 144"/>
                  <a:gd name="T24" fmla="*/ 2147483647 w 354"/>
                  <a:gd name="T25" fmla="*/ 2147483647 h 144"/>
                  <a:gd name="T26" fmla="*/ 2147483647 w 354"/>
                  <a:gd name="T27" fmla="*/ 2147483647 h 144"/>
                  <a:gd name="T28" fmla="*/ 2147483647 w 354"/>
                  <a:gd name="T29" fmla="*/ 2147483647 h 144"/>
                  <a:gd name="T30" fmla="*/ 0 w 354"/>
                  <a:gd name="T31" fmla="*/ 2147483647 h 144"/>
                  <a:gd name="T32" fmla="*/ 2147483647 w 354"/>
                  <a:gd name="T33" fmla="*/ 2147483647 h 144"/>
                  <a:gd name="T34" fmla="*/ 2147483647 w 354"/>
                  <a:gd name="T35" fmla="*/ 2147483647 h 144"/>
                  <a:gd name="T36" fmla="*/ 2147483647 w 354"/>
                  <a:gd name="T37" fmla="*/ 2147483647 h 144"/>
                  <a:gd name="T38" fmla="*/ 2147483647 w 354"/>
                  <a:gd name="T39" fmla="*/ 2147483647 h 144"/>
                  <a:gd name="T40" fmla="*/ 2147483647 w 354"/>
                  <a:gd name="T41" fmla="*/ 2147483647 h 144"/>
                  <a:gd name="T42" fmla="*/ 2147483647 w 354"/>
                  <a:gd name="T43" fmla="*/ 2147483647 h 144"/>
                  <a:gd name="T44" fmla="*/ 2147483647 w 354"/>
                  <a:gd name="T45" fmla="*/ 2147483647 h 144"/>
                  <a:gd name="T46" fmla="*/ 2147483647 w 354"/>
                  <a:gd name="T47" fmla="*/ 2147483647 h 144"/>
                  <a:gd name="T48" fmla="*/ 2147483647 w 354"/>
                  <a:gd name="T49" fmla="*/ 2147483647 h 144"/>
                  <a:gd name="T50" fmla="*/ 2147483647 w 354"/>
                  <a:gd name="T51" fmla="*/ 2147483647 h 144"/>
                  <a:gd name="T52" fmla="*/ 2147483647 w 354"/>
                  <a:gd name="T53" fmla="*/ 2147483647 h 144"/>
                  <a:gd name="T54" fmla="*/ 2147483647 w 354"/>
                  <a:gd name="T55" fmla="*/ 2147483647 h 144"/>
                  <a:gd name="T56" fmla="*/ 2147483647 w 354"/>
                  <a:gd name="T57" fmla="*/ 2147483647 h 144"/>
                  <a:gd name="T58" fmla="*/ 2147483647 w 354"/>
                  <a:gd name="T59" fmla="*/ 2147483647 h 144"/>
                  <a:gd name="T60" fmla="*/ 2147483647 w 354"/>
                  <a:gd name="T61" fmla="*/ 2147483647 h 144"/>
                  <a:gd name="T62" fmla="*/ 2147483647 w 354"/>
                  <a:gd name="T63" fmla="*/ 2147483647 h 144"/>
                  <a:gd name="T64" fmla="*/ 2147483647 w 354"/>
                  <a:gd name="T65" fmla="*/ 2147483647 h 144"/>
                  <a:gd name="T66" fmla="*/ 2147483647 w 354"/>
                  <a:gd name="T67" fmla="*/ 2147483647 h 144"/>
                  <a:gd name="T68" fmla="*/ 2147483647 w 354"/>
                  <a:gd name="T69" fmla="*/ 2147483647 h 1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54"/>
                  <a:gd name="T106" fmla="*/ 0 h 144"/>
                  <a:gd name="T107" fmla="*/ 354 w 354"/>
                  <a:gd name="T108" fmla="*/ 144 h 1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54" h="144">
                    <a:moveTo>
                      <a:pt x="348" y="30"/>
                    </a:moveTo>
                    <a:lnTo>
                      <a:pt x="324" y="30"/>
                    </a:lnTo>
                    <a:lnTo>
                      <a:pt x="300" y="6"/>
                    </a:lnTo>
                    <a:lnTo>
                      <a:pt x="276" y="6"/>
                    </a:lnTo>
                    <a:lnTo>
                      <a:pt x="270" y="12"/>
                    </a:lnTo>
                    <a:lnTo>
                      <a:pt x="258" y="18"/>
                    </a:lnTo>
                    <a:lnTo>
                      <a:pt x="246" y="18"/>
                    </a:lnTo>
                    <a:lnTo>
                      <a:pt x="240" y="12"/>
                    </a:lnTo>
                    <a:lnTo>
                      <a:pt x="210" y="12"/>
                    </a:lnTo>
                    <a:lnTo>
                      <a:pt x="210" y="18"/>
                    </a:lnTo>
                    <a:lnTo>
                      <a:pt x="204" y="24"/>
                    </a:lnTo>
                    <a:lnTo>
                      <a:pt x="192" y="24"/>
                    </a:lnTo>
                    <a:lnTo>
                      <a:pt x="186" y="18"/>
                    </a:lnTo>
                    <a:lnTo>
                      <a:pt x="186" y="12"/>
                    </a:lnTo>
                    <a:lnTo>
                      <a:pt x="180" y="12"/>
                    </a:lnTo>
                    <a:lnTo>
                      <a:pt x="168" y="0"/>
                    </a:lnTo>
                    <a:lnTo>
                      <a:pt x="156" y="0"/>
                    </a:lnTo>
                    <a:lnTo>
                      <a:pt x="144" y="12"/>
                    </a:lnTo>
                    <a:lnTo>
                      <a:pt x="138" y="12"/>
                    </a:lnTo>
                    <a:lnTo>
                      <a:pt x="126" y="0"/>
                    </a:lnTo>
                    <a:lnTo>
                      <a:pt x="108" y="12"/>
                    </a:lnTo>
                    <a:lnTo>
                      <a:pt x="84" y="18"/>
                    </a:lnTo>
                    <a:lnTo>
                      <a:pt x="84" y="42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54" y="60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30" y="60"/>
                    </a:lnTo>
                    <a:lnTo>
                      <a:pt x="12" y="60"/>
                    </a:lnTo>
                    <a:lnTo>
                      <a:pt x="6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6" y="102"/>
                    </a:lnTo>
                    <a:lnTo>
                      <a:pt x="6" y="114"/>
                    </a:lnTo>
                    <a:lnTo>
                      <a:pt x="12" y="114"/>
                    </a:lnTo>
                    <a:lnTo>
                      <a:pt x="12" y="126"/>
                    </a:lnTo>
                    <a:lnTo>
                      <a:pt x="6" y="132"/>
                    </a:lnTo>
                    <a:lnTo>
                      <a:pt x="18" y="138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90" y="144"/>
                    </a:lnTo>
                    <a:lnTo>
                      <a:pt x="108" y="138"/>
                    </a:lnTo>
                    <a:lnTo>
                      <a:pt x="120" y="138"/>
                    </a:lnTo>
                    <a:lnTo>
                      <a:pt x="132" y="114"/>
                    </a:lnTo>
                    <a:lnTo>
                      <a:pt x="168" y="120"/>
                    </a:lnTo>
                    <a:lnTo>
                      <a:pt x="174" y="108"/>
                    </a:lnTo>
                    <a:lnTo>
                      <a:pt x="198" y="108"/>
                    </a:lnTo>
                    <a:lnTo>
                      <a:pt x="210" y="102"/>
                    </a:lnTo>
                    <a:lnTo>
                      <a:pt x="216" y="102"/>
                    </a:lnTo>
                    <a:lnTo>
                      <a:pt x="228" y="90"/>
                    </a:lnTo>
                    <a:lnTo>
                      <a:pt x="234" y="78"/>
                    </a:lnTo>
                    <a:lnTo>
                      <a:pt x="258" y="78"/>
                    </a:lnTo>
                    <a:lnTo>
                      <a:pt x="258" y="90"/>
                    </a:lnTo>
                    <a:lnTo>
                      <a:pt x="276" y="96"/>
                    </a:lnTo>
                    <a:lnTo>
                      <a:pt x="276" y="78"/>
                    </a:lnTo>
                    <a:lnTo>
                      <a:pt x="288" y="78"/>
                    </a:lnTo>
                    <a:lnTo>
                      <a:pt x="288" y="90"/>
                    </a:lnTo>
                    <a:lnTo>
                      <a:pt x="300" y="90"/>
                    </a:lnTo>
                    <a:lnTo>
                      <a:pt x="312" y="84"/>
                    </a:lnTo>
                    <a:lnTo>
                      <a:pt x="336" y="84"/>
                    </a:lnTo>
                    <a:lnTo>
                      <a:pt x="336" y="90"/>
                    </a:lnTo>
                    <a:lnTo>
                      <a:pt x="336" y="72"/>
                    </a:lnTo>
                    <a:lnTo>
                      <a:pt x="342" y="72"/>
                    </a:lnTo>
                    <a:lnTo>
                      <a:pt x="348" y="66"/>
                    </a:lnTo>
                    <a:lnTo>
                      <a:pt x="348" y="60"/>
                    </a:lnTo>
                    <a:lnTo>
                      <a:pt x="354" y="54"/>
                    </a:lnTo>
                    <a:lnTo>
                      <a:pt x="354" y="30"/>
                    </a:lnTo>
                    <a:lnTo>
                      <a:pt x="348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18" name="Serbia">
                <a:extLst>
                  <a:ext uri="{FF2B5EF4-FFF2-40B4-BE49-F238E27FC236}">
                    <a16:creationId xmlns:a16="http://schemas.microsoft.com/office/drawing/2014/main" id="{15720C5C-B5F4-49E5-B74C-5D1251C29B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7" y="1360"/>
                <a:ext cx="71" cy="87"/>
              </a:xfrm>
              <a:custGeom>
                <a:avLst/>
                <a:gdLst>
                  <a:gd name="T0" fmla="*/ 2147483647 w 276"/>
                  <a:gd name="T1" fmla="*/ 2147483647 h 342"/>
                  <a:gd name="T2" fmla="*/ 2147483647 w 276"/>
                  <a:gd name="T3" fmla="*/ 2147483647 h 342"/>
                  <a:gd name="T4" fmla="*/ 2147483647 w 276"/>
                  <a:gd name="T5" fmla="*/ 2147483647 h 342"/>
                  <a:gd name="T6" fmla="*/ 2147483647 w 276"/>
                  <a:gd name="T7" fmla="*/ 2147483647 h 342"/>
                  <a:gd name="T8" fmla="*/ 2147483647 w 276"/>
                  <a:gd name="T9" fmla="*/ 2147483647 h 342"/>
                  <a:gd name="T10" fmla="*/ 2147483647 w 276"/>
                  <a:gd name="T11" fmla="*/ 2147483647 h 342"/>
                  <a:gd name="T12" fmla="*/ 2147483647 w 276"/>
                  <a:gd name="T13" fmla="*/ 2147483647 h 342"/>
                  <a:gd name="T14" fmla="*/ 2147483647 w 276"/>
                  <a:gd name="T15" fmla="*/ 2147483647 h 342"/>
                  <a:gd name="T16" fmla="*/ 2147483647 w 276"/>
                  <a:gd name="T17" fmla="*/ 2147483647 h 342"/>
                  <a:gd name="T18" fmla="*/ 2147483647 w 276"/>
                  <a:gd name="T19" fmla="*/ 2147483647 h 342"/>
                  <a:gd name="T20" fmla="*/ 2147483647 w 276"/>
                  <a:gd name="T21" fmla="*/ 2147483647 h 342"/>
                  <a:gd name="T22" fmla="*/ 2147483647 w 276"/>
                  <a:gd name="T23" fmla="*/ 2147483647 h 342"/>
                  <a:gd name="T24" fmla="*/ 2147483647 w 276"/>
                  <a:gd name="T25" fmla="*/ 0 h 342"/>
                  <a:gd name="T26" fmla="*/ 2147483647 w 276"/>
                  <a:gd name="T27" fmla="*/ 2147483647 h 342"/>
                  <a:gd name="T28" fmla="*/ 0 w 276"/>
                  <a:gd name="T29" fmla="*/ 2147483647 h 342"/>
                  <a:gd name="T30" fmla="*/ 2147483647 w 276"/>
                  <a:gd name="T31" fmla="*/ 2147483647 h 342"/>
                  <a:gd name="T32" fmla="*/ 2147483647 w 276"/>
                  <a:gd name="T33" fmla="*/ 2147483647 h 342"/>
                  <a:gd name="T34" fmla="*/ 2147483647 w 276"/>
                  <a:gd name="T35" fmla="*/ 2147483647 h 342"/>
                  <a:gd name="T36" fmla="*/ 2147483647 w 276"/>
                  <a:gd name="T37" fmla="*/ 2147483647 h 342"/>
                  <a:gd name="T38" fmla="*/ 2147483647 w 276"/>
                  <a:gd name="T39" fmla="*/ 2147483647 h 342"/>
                  <a:gd name="T40" fmla="*/ 2147483647 w 276"/>
                  <a:gd name="T41" fmla="*/ 2147483647 h 342"/>
                  <a:gd name="T42" fmla="*/ 2147483647 w 276"/>
                  <a:gd name="T43" fmla="*/ 2147483647 h 342"/>
                  <a:gd name="T44" fmla="*/ 2147483647 w 276"/>
                  <a:gd name="T45" fmla="*/ 2147483647 h 342"/>
                  <a:gd name="T46" fmla="*/ 2147483647 w 276"/>
                  <a:gd name="T47" fmla="*/ 2147483647 h 342"/>
                  <a:gd name="T48" fmla="*/ 2147483647 w 276"/>
                  <a:gd name="T49" fmla="*/ 2147483647 h 342"/>
                  <a:gd name="T50" fmla="*/ 2147483647 w 276"/>
                  <a:gd name="T51" fmla="*/ 2147483647 h 342"/>
                  <a:gd name="T52" fmla="*/ 2147483647 w 276"/>
                  <a:gd name="T53" fmla="*/ 2147483647 h 342"/>
                  <a:gd name="T54" fmla="*/ 2147483647 w 276"/>
                  <a:gd name="T55" fmla="*/ 2147483647 h 342"/>
                  <a:gd name="T56" fmla="*/ 2147483647 w 276"/>
                  <a:gd name="T57" fmla="*/ 2147483647 h 342"/>
                  <a:gd name="T58" fmla="*/ 2147483647 w 276"/>
                  <a:gd name="T59" fmla="*/ 2147483647 h 342"/>
                  <a:gd name="T60" fmla="*/ 2147483647 w 276"/>
                  <a:gd name="T61" fmla="*/ 2147483647 h 342"/>
                  <a:gd name="T62" fmla="*/ 2147483647 w 276"/>
                  <a:gd name="T63" fmla="*/ 2147483647 h 342"/>
                  <a:gd name="T64" fmla="*/ 2147483647 w 276"/>
                  <a:gd name="T65" fmla="*/ 2147483647 h 342"/>
                  <a:gd name="T66" fmla="*/ 2147483647 w 276"/>
                  <a:gd name="T67" fmla="*/ 2147483647 h 342"/>
                  <a:gd name="T68" fmla="*/ 2147483647 w 276"/>
                  <a:gd name="T69" fmla="*/ 2147483647 h 342"/>
                  <a:gd name="T70" fmla="*/ 2147483647 w 276"/>
                  <a:gd name="T71" fmla="*/ 2147483647 h 342"/>
                  <a:gd name="T72" fmla="*/ 2147483647 w 276"/>
                  <a:gd name="T73" fmla="*/ 2147483647 h 342"/>
                  <a:gd name="T74" fmla="*/ 2147483647 w 276"/>
                  <a:gd name="T75" fmla="*/ 2147483647 h 342"/>
                  <a:gd name="T76" fmla="*/ 2147483647 w 276"/>
                  <a:gd name="T77" fmla="*/ 2147483647 h 342"/>
                  <a:gd name="T78" fmla="*/ 2147483647 w 276"/>
                  <a:gd name="T79" fmla="*/ 2147483647 h 342"/>
                  <a:gd name="T80" fmla="*/ 2147483647 w 276"/>
                  <a:gd name="T81" fmla="*/ 2147483647 h 342"/>
                  <a:gd name="T82" fmla="*/ 2147483647 w 276"/>
                  <a:gd name="T83" fmla="*/ 2147483647 h 342"/>
                  <a:gd name="T84" fmla="*/ 2147483647 w 276"/>
                  <a:gd name="T85" fmla="*/ 2147483647 h 342"/>
                  <a:gd name="T86" fmla="*/ 2147483647 w 276"/>
                  <a:gd name="T87" fmla="*/ 2147483647 h 34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76"/>
                  <a:gd name="T133" fmla="*/ 0 h 342"/>
                  <a:gd name="T134" fmla="*/ 276 w 276"/>
                  <a:gd name="T135" fmla="*/ 342 h 34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76" h="342">
                    <a:moveTo>
                      <a:pt x="270" y="228"/>
                    </a:moveTo>
                    <a:lnTo>
                      <a:pt x="252" y="222"/>
                    </a:lnTo>
                    <a:lnTo>
                      <a:pt x="258" y="210"/>
                    </a:lnTo>
                    <a:lnTo>
                      <a:pt x="240" y="204"/>
                    </a:lnTo>
                    <a:lnTo>
                      <a:pt x="240" y="186"/>
                    </a:lnTo>
                    <a:lnTo>
                      <a:pt x="252" y="174"/>
                    </a:lnTo>
                    <a:lnTo>
                      <a:pt x="252" y="150"/>
                    </a:lnTo>
                    <a:lnTo>
                      <a:pt x="246" y="144"/>
                    </a:lnTo>
                    <a:lnTo>
                      <a:pt x="252" y="132"/>
                    </a:lnTo>
                    <a:lnTo>
                      <a:pt x="258" y="126"/>
                    </a:lnTo>
                    <a:lnTo>
                      <a:pt x="234" y="120"/>
                    </a:lnTo>
                    <a:lnTo>
                      <a:pt x="210" y="126"/>
                    </a:lnTo>
                    <a:lnTo>
                      <a:pt x="204" y="120"/>
                    </a:lnTo>
                    <a:lnTo>
                      <a:pt x="180" y="114"/>
                    </a:lnTo>
                    <a:lnTo>
                      <a:pt x="168" y="96"/>
                    </a:lnTo>
                    <a:lnTo>
                      <a:pt x="174" y="90"/>
                    </a:lnTo>
                    <a:lnTo>
                      <a:pt x="174" y="72"/>
                    </a:lnTo>
                    <a:lnTo>
                      <a:pt x="162" y="66"/>
                    </a:lnTo>
                    <a:lnTo>
                      <a:pt x="156" y="66"/>
                    </a:lnTo>
                    <a:lnTo>
                      <a:pt x="150" y="72"/>
                    </a:lnTo>
                    <a:lnTo>
                      <a:pt x="144" y="72"/>
                    </a:lnTo>
                    <a:lnTo>
                      <a:pt x="138" y="66"/>
                    </a:lnTo>
                    <a:lnTo>
                      <a:pt x="126" y="30"/>
                    </a:lnTo>
                    <a:lnTo>
                      <a:pt x="120" y="30"/>
                    </a:lnTo>
                    <a:lnTo>
                      <a:pt x="96" y="12"/>
                    </a:lnTo>
                    <a:lnTo>
                      <a:pt x="72" y="0"/>
                    </a:lnTo>
                    <a:lnTo>
                      <a:pt x="48" y="0"/>
                    </a:lnTo>
                    <a:lnTo>
                      <a:pt x="30" y="18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12" y="54"/>
                    </a:lnTo>
                    <a:lnTo>
                      <a:pt x="18" y="54"/>
                    </a:lnTo>
                    <a:lnTo>
                      <a:pt x="12" y="72"/>
                    </a:lnTo>
                    <a:lnTo>
                      <a:pt x="24" y="72"/>
                    </a:lnTo>
                    <a:lnTo>
                      <a:pt x="36" y="78"/>
                    </a:lnTo>
                    <a:lnTo>
                      <a:pt x="42" y="78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24" y="90"/>
                    </a:lnTo>
                    <a:lnTo>
                      <a:pt x="18" y="90"/>
                    </a:lnTo>
                    <a:lnTo>
                      <a:pt x="18" y="102"/>
                    </a:lnTo>
                    <a:lnTo>
                      <a:pt x="12" y="102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2" y="114"/>
                    </a:lnTo>
                    <a:lnTo>
                      <a:pt x="24" y="132"/>
                    </a:lnTo>
                    <a:lnTo>
                      <a:pt x="24" y="150"/>
                    </a:lnTo>
                    <a:lnTo>
                      <a:pt x="48" y="150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36" y="174"/>
                    </a:lnTo>
                    <a:lnTo>
                      <a:pt x="48" y="186"/>
                    </a:lnTo>
                    <a:lnTo>
                      <a:pt x="54" y="198"/>
                    </a:lnTo>
                    <a:lnTo>
                      <a:pt x="54" y="204"/>
                    </a:lnTo>
                    <a:lnTo>
                      <a:pt x="48" y="204"/>
                    </a:lnTo>
                    <a:lnTo>
                      <a:pt x="48" y="210"/>
                    </a:lnTo>
                    <a:lnTo>
                      <a:pt x="66" y="222"/>
                    </a:lnTo>
                    <a:lnTo>
                      <a:pt x="78" y="234"/>
                    </a:lnTo>
                    <a:lnTo>
                      <a:pt x="90" y="252"/>
                    </a:lnTo>
                    <a:lnTo>
                      <a:pt x="96" y="246"/>
                    </a:lnTo>
                    <a:lnTo>
                      <a:pt x="96" y="294"/>
                    </a:lnTo>
                    <a:lnTo>
                      <a:pt x="96" y="288"/>
                    </a:lnTo>
                    <a:lnTo>
                      <a:pt x="108" y="306"/>
                    </a:lnTo>
                    <a:lnTo>
                      <a:pt x="120" y="306"/>
                    </a:lnTo>
                    <a:lnTo>
                      <a:pt x="126" y="324"/>
                    </a:lnTo>
                    <a:lnTo>
                      <a:pt x="126" y="342"/>
                    </a:lnTo>
                    <a:lnTo>
                      <a:pt x="144" y="336"/>
                    </a:lnTo>
                    <a:lnTo>
                      <a:pt x="150" y="324"/>
                    </a:lnTo>
                    <a:lnTo>
                      <a:pt x="174" y="324"/>
                    </a:lnTo>
                    <a:lnTo>
                      <a:pt x="174" y="312"/>
                    </a:lnTo>
                    <a:lnTo>
                      <a:pt x="192" y="312"/>
                    </a:lnTo>
                    <a:lnTo>
                      <a:pt x="198" y="306"/>
                    </a:lnTo>
                    <a:lnTo>
                      <a:pt x="240" y="300"/>
                    </a:lnTo>
                    <a:lnTo>
                      <a:pt x="252" y="300"/>
                    </a:lnTo>
                    <a:lnTo>
                      <a:pt x="252" y="276"/>
                    </a:lnTo>
                    <a:lnTo>
                      <a:pt x="246" y="270"/>
                    </a:lnTo>
                    <a:lnTo>
                      <a:pt x="246" y="264"/>
                    </a:lnTo>
                    <a:lnTo>
                      <a:pt x="270" y="264"/>
                    </a:lnTo>
                    <a:lnTo>
                      <a:pt x="276" y="258"/>
                    </a:lnTo>
                    <a:lnTo>
                      <a:pt x="276" y="234"/>
                    </a:lnTo>
                    <a:lnTo>
                      <a:pt x="270" y="228"/>
                    </a:lnTo>
                    <a:close/>
                    <a:moveTo>
                      <a:pt x="36" y="210"/>
                    </a:moveTo>
                    <a:lnTo>
                      <a:pt x="42" y="210"/>
                    </a:lnTo>
                    <a:lnTo>
                      <a:pt x="30" y="210"/>
                    </a:lnTo>
                    <a:lnTo>
                      <a:pt x="36" y="21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19" name="Romania">
                <a:extLst>
                  <a:ext uri="{FF2B5EF4-FFF2-40B4-BE49-F238E27FC236}">
                    <a16:creationId xmlns:a16="http://schemas.microsoft.com/office/drawing/2014/main" id="{95571E7A-0672-4F8F-AEF3-8BB6F26FA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" y="1318"/>
                <a:ext cx="157" cy="94"/>
              </a:xfrm>
              <a:custGeom>
                <a:avLst/>
                <a:gdLst>
                  <a:gd name="T0" fmla="*/ 2147483647 w 612"/>
                  <a:gd name="T1" fmla="*/ 2147483647 h 366"/>
                  <a:gd name="T2" fmla="*/ 2147483647 w 612"/>
                  <a:gd name="T3" fmla="*/ 2147483647 h 366"/>
                  <a:gd name="T4" fmla="*/ 2147483647 w 612"/>
                  <a:gd name="T5" fmla="*/ 2147483647 h 366"/>
                  <a:gd name="T6" fmla="*/ 2147483647 w 612"/>
                  <a:gd name="T7" fmla="*/ 2147483647 h 366"/>
                  <a:gd name="T8" fmla="*/ 2147483647 w 612"/>
                  <a:gd name="T9" fmla="*/ 2147483647 h 366"/>
                  <a:gd name="T10" fmla="*/ 2147483647 w 612"/>
                  <a:gd name="T11" fmla="*/ 2147483647 h 366"/>
                  <a:gd name="T12" fmla="*/ 2147483647 w 612"/>
                  <a:gd name="T13" fmla="*/ 2147483647 h 366"/>
                  <a:gd name="T14" fmla="*/ 2147483647 w 612"/>
                  <a:gd name="T15" fmla="*/ 2147483647 h 366"/>
                  <a:gd name="T16" fmla="*/ 2147483647 w 612"/>
                  <a:gd name="T17" fmla="*/ 2147483647 h 366"/>
                  <a:gd name="T18" fmla="*/ 2147483647 w 612"/>
                  <a:gd name="T19" fmla="*/ 2147483647 h 366"/>
                  <a:gd name="T20" fmla="*/ 2147483647 w 612"/>
                  <a:gd name="T21" fmla="*/ 2147483647 h 366"/>
                  <a:gd name="T22" fmla="*/ 2147483647 w 612"/>
                  <a:gd name="T23" fmla="*/ 2147483647 h 366"/>
                  <a:gd name="T24" fmla="*/ 2147483647 w 612"/>
                  <a:gd name="T25" fmla="*/ 2147483647 h 366"/>
                  <a:gd name="T26" fmla="*/ 2147483647 w 612"/>
                  <a:gd name="T27" fmla="*/ 0 h 366"/>
                  <a:gd name="T28" fmla="*/ 2147483647 w 612"/>
                  <a:gd name="T29" fmla="*/ 2147483647 h 366"/>
                  <a:gd name="T30" fmla="*/ 2147483647 w 612"/>
                  <a:gd name="T31" fmla="*/ 2147483647 h 366"/>
                  <a:gd name="T32" fmla="*/ 2147483647 w 612"/>
                  <a:gd name="T33" fmla="*/ 2147483647 h 366"/>
                  <a:gd name="T34" fmla="*/ 2147483647 w 612"/>
                  <a:gd name="T35" fmla="*/ 2147483647 h 366"/>
                  <a:gd name="T36" fmla="*/ 2147483647 w 612"/>
                  <a:gd name="T37" fmla="*/ 2147483647 h 366"/>
                  <a:gd name="T38" fmla="*/ 2147483647 w 612"/>
                  <a:gd name="T39" fmla="*/ 2147483647 h 366"/>
                  <a:gd name="T40" fmla="*/ 2147483647 w 612"/>
                  <a:gd name="T41" fmla="*/ 2147483647 h 366"/>
                  <a:gd name="T42" fmla="*/ 2147483647 w 612"/>
                  <a:gd name="T43" fmla="*/ 2147483647 h 366"/>
                  <a:gd name="T44" fmla="*/ 2147483647 w 612"/>
                  <a:gd name="T45" fmla="*/ 2147483647 h 366"/>
                  <a:gd name="T46" fmla="*/ 2147483647 w 612"/>
                  <a:gd name="T47" fmla="*/ 2147483647 h 366"/>
                  <a:gd name="T48" fmla="*/ 0 w 612"/>
                  <a:gd name="T49" fmla="*/ 2147483647 h 366"/>
                  <a:gd name="T50" fmla="*/ 2147483647 w 612"/>
                  <a:gd name="T51" fmla="*/ 2147483647 h 366"/>
                  <a:gd name="T52" fmla="*/ 2147483647 w 612"/>
                  <a:gd name="T53" fmla="*/ 2147483647 h 366"/>
                  <a:gd name="T54" fmla="*/ 2147483647 w 612"/>
                  <a:gd name="T55" fmla="*/ 2147483647 h 366"/>
                  <a:gd name="T56" fmla="*/ 2147483647 w 612"/>
                  <a:gd name="T57" fmla="*/ 2147483647 h 366"/>
                  <a:gd name="T58" fmla="*/ 2147483647 w 612"/>
                  <a:gd name="T59" fmla="*/ 2147483647 h 366"/>
                  <a:gd name="T60" fmla="*/ 2147483647 w 612"/>
                  <a:gd name="T61" fmla="*/ 2147483647 h 366"/>
                  <a:gd name="T62" fmla="*/ 2147483647 w 612"/>
                  <a:gd name="T63" fmla="*/ 2147483647 h 366"/>
                  <a:gd name="T64" fmla="*/ 2147483647 w 612"/>
                  <a:gd name="T65" fmla="*/ 2147483647 h 366"/>
                  <a:gd name="T66" fmla="*/ 2147483647 w 612"/>
                  <a:gd name="T67" fmla="*/ 2147483647 h 366"/>
                  <a:gd name="T68" fmla="*/ 2147483647 w 612"/>
                  <a:gd name="T69" fmla="*/ 2147483647 h 366"/>
                  <a:gd name="T70" fmla="*/ 2147483647 w 612"/>
                  <a:gd name="T71" fmla="*/ 2147483647 h 366"/>
                  <a:gd name="T72" fmla="*/ 2147483647 w 612"/>
                  <a:gd name="T73" fmla="*/ 2147483647 h 366"/>
                  <a:gd name="T74" fmla="*/ 2147483647 w 612"/>
                  <a:gd name="T75" fmla="*/ 2147483647 h 366"/>
                  <a:gd name="T76" fmla="*/ 2147483647 w 612"/>
                  <a:gd name="T77" fmla="*/ 2147483647 h 366"/>
                  <a:gd name="T78" fmla="*/ 2147483647 w 612"/>
                  <a:gd name="T79" fmla="*/ 2147483647 h 366"/>
                  <a:gd name="T80" fmla="*/ 2147483647 w 612"/>
                  <a:gd name="T81" fmla="*/ 2147483647 h 366"/>
                  <a:gd name="T82" fmla="*/ 2147483647 w 612"/>
                  <a:gd name="T83" fmla="*/ 2147483647 h 366"/>
                  <a:gd name="T84" fmla="*/ 2147483647 w 612"/>
                  <a:gd name="T85" fmla="*/ 2147483647 h 36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12"/>
                  <a:gd name="T130" fmla="*/ 0 h 366"/>
                  <a:gd name="T131" fmla="*/ 612 w 612"/>
                  <a:gd name="T132" fmla="*/ 366 h 36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12" h="366">
                    <a:moveTo>
                      <a:pt x="516" y="354"/>
                    </a:moveTo>
                    <a:lnTo>
                      <a:pt x="522" y="360"/>
                    </a:lnTo>
                    <a:lnTo>
                      <a:pt x="540" y="360"/>
                    </a:lnTo>
                    <a:lnTo>
                      <a:pt x="540" y="318"/>
                    </a:lnTo>
                    <a:lnTo>
                      <a:pt x="546" y="312"/>
                    </a:lnTo>
                    <a:lnTo>
                      <a:pt x="558" y="294"/>
                    </a:lnTo>
                    <a:lnTo>
                      <a:pt x="564" y="282"/>
                    </a:lnTo>
                    <a:lnTo>
                      <a:pt x="570" y="276"/>
                    </a:lnTo>
                    <a:lnTo>
                      <a:pt x="606" y="276"/>
                    </a:lnTo>
                    <a:lnTo>
                      <a:pt x="612" y="270"/>
                    </a:lnTo>
                    <a:lnTo>
                      <a:pt x="612" y="258"/>
                    </a:lnTo>
                    <a:lnTo>
                      <a:pt x="600" y="222"/>
                    </a:lnTo>
                    <a:lnTo>
                      <a:pt x="600" y="216"/>
                    </a:lnTo>
                    <a:lnTo>
                      <a:pt x="594" y="216"/>
                    </a:lnTo>
                    <a:lnTo>
                      <a:pt x="588" y="222"/>
                    </a:lnTo>
                    <a:lnTo>
                      <a:pt x="570" y="222"/>
                    </a:lnTo>
                    <a:lnTo>
                      <a:pt x="564" y="228"/>
                    </a:lnTo>
                    <a:lnTo>
                      <a:pt x="558" y="228"/>
                    </a:lnTo>
                    <a:lnTo>
                      <a:pt x="552" y="234"/>
                    </a:lnTo>
                    <a:lnTo>
                      <a:pt x="522" y="234"/>
                    </a:lnTo>
                    <a:lnTo>
                      <a:pt x="510" y="222"/>
                    </a:lnTo>
                    <a:lnTo>
                      <a:pt x="510" y="198"/>
                    </a:lnTo>
                    <a:lnTo>
                      <a:pt x="504" y="192"/>
                    </a:lnTo>
                    <a:lnTo>
                      <a:pt x="498" y="180"/>
                    </a:lnTo>
                    <a:lnTo>
                      <a:pt x="498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44"/>
                    </a:lnTo>
                    <a:lnTo>
                      <a:pt x="504" y="144"/>
                    </a:lnTo>
                    <a:lnTo>
                      <a:pt x="504" y="102"/>
                    </a:lnTo>
                    <a:lnTo>
                      <a:pt x="498" y="96"/>
                    </a:lnTo>
                    <a:lnTo>
                      <a:pt x="480" y="96"/>
                    </a:lnTo>
                    <a:lnTo>
                      <a:pt x="474" y="78"/>
                    </a:lnTo>
                    <a:lnTo>
                      <a:pt x="462" y="78"/>
                    </a:lnTo>
                    <a:lnTo>
                      <a:pt x="456" y="54"/>
                    </a:lnTo>
                    <a:lnTo>
                      <a:pt x="432" y="42"/>
                    </a:lnTo>
                    <a:lnTo>
                      <a:pt x="432" y="30"/>
                    </a:lnTo>
                    <a:lnTo>
                      <a:pt x="426" y="24"/>
                    </a:lnTo>
                    <a:lnTo>
                      <a:pt x="420" y="12"/>
                    </a:lnTo>
                    <a:lnTo>
                      <a:pt x="414" y="6"/>
                    </a:lnTo>
                    <a:lnTo>
                      <a:pt x="396" y="0"/>
                    </a:lnTo>
                    <a:lnTo>
                      <a:pt x="384" y="0"/>
                    </a:lnTo>
                    <a:lnTo>
                      <a:pt x="378" y="6"/>
                    </a:lnTo>
                    <a:lnTo>
                      <a:pt x="378" y="12"/>
                    </a:lnTo>
                    <a:lnTo>
                      <a:pt x="366" y="24"/>
                    </a:lnTo>
                    <a:lnTo>
                      <a:pt x="348" y="24"/>
                    </a:lnTo>
                    <a:lnTo>
                      <a:pt x="342" y="18"/>
                    </a:lnTo>
                    <a:lnTo>
                      <a:pt x="336" y="30"/>
                    </a:lnTo>
                    <a:lnTo>
                      <a:pt x="312" y="24"/>
                    </a:lnTo>
                    <a:lnTo>
                      <a:pt x="312" y="30"/>
                    </a:lnTo>
                    <a:lnTo>
                      <a:pt x="300" y="42"/>
                    </a:lnTo>
                    <a:lnTo>
                      <a:pt x="288" y="42"/>
                    </a:lnTo>
                    <a:lnTo>
                      <a:pt x="264" y="18"/>
                    </a:lnTo>
                    <a:lnTo>
                      <a:pt x="258" y="18"/>
                    </a:lnTo>
                    <a:lnTo>
                      <a:pt x="246" y="24"/>
                    </a:lnTo>
                    <a:lnTo>
                      <a:pt x="240" y="24"/>
                    </a:lnTo>
                    <a:lnTo>
                      <a:pt x="228" y="30"/>
                    </a:lnTo>
                    <a:lnTo>
                      <a:pt x="222" y="24"/>
                    </a:lnTo>
                    <a:lnTo>
                      <a:pt x="198" y="24"/>
                    </a:lnTo>
                    <a:lnTo>
                      <a:pt x="192" y="18"/>
                    </a:lnTo>
                    <a:lnTo>
                      <a:pt x="168" y="18"/>
                    </a:lnTo>
                    <a:lnTo>
                      <a:pt x="150" y="36"/>
                    </a:lnTo>
                    <a:lnTo>
                      <a:pt x="120" y="36"/>
                    </a:lnTo>
                    <a:lnTo>
                      <a:pt x="108" y="48"/>
                    </a:lnTo>
                    <a:lnTo>
                      <a:pt x="108" y="90"/>
                    </a:lnTo>
                    <a:lnTo>
                      <a:pt x="90" y="108"/>
                    </a:lnTo>
                    <a:lnTo>
                      <a:pt x="78" y="114"/>
                    </a:lnTo>
                    <a:lnTo>
                      <a:pt x="72" y="120"/>
                    </a:lnTo>
                    <a:lnTo>
                      <a:pt x="72" y="138"/>
                    </a:lnTo>
                    <a:lnTo>
                      <a:pt x="66" y="144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30" y="150"/>
                    </a:lnTo>
                    <a:lnTo>
                      <a:pt x="30" y="168"/>
                    </a:lnTo>
                    <a:lnTo>
                      <a:pt x="0" y="174"/>
                    </a:lnTo>
                    <a:lnTo>
                      <a:pt x="6" y="174"/>
                    </a:lnTo>
                    <a:lnTo>
                      <a:pt x="30" y="192"/>
                    </a:lnTo>
                    <a:lnTo>
                      <a:pt x="36" y="192"/>
                    </a:lnTo>
                    <a:lnTo>
                      <a:pt x="48" y="228"/>
                    </a:lnTo>
                    <a:lnTo>
                      <a:pt x="54" y="234"/>
                    </a:lnTo>
                    <a:lnTo>
                      <a:pt x="60" y="234"/>
                    </a:lnTo>
                    <a:lnTo>
                      <a:pt x="66" y="228"/>
                    </a:lnTo>
                    <a:lnTo>
                      <a:pt x="72" y="228"/>
                    </a:lnTo>
                    <a:lnTo>
                      <a:pt x="84" y="234"/>
                    </a:lnTo>
                    <a:lnTo>
                      <a:pt x="84" y="252"/>
                    </a:lnTo>
                    <a:lnTo>
                      <a:pt x="78" y="258"/>
                    </a:lnTo>
                    <a:lnTo>
                      <a:pt x="90" y="276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44" y="282"/>
                    </a:lnTo>
                    <a:lnTo>
                      <a:pt x="168" y="288"/>
                    </a:lnTo>
                    <a:lnTo>
                      <a:pt x="162" y="294"/>
                    </a:lnTo>
                    <a:lnTo>
                      <a:pt x="156" y="306"/>
                    </a:lnTo>
                    <a:lnTo>
                      <a:pt x="162" y="312"/>
                    </a:lnTo>
                    <a:lnTo>
                      <a:pt x="162" y="324"/>
                    </a:lnTo>
                    <a:lnTo>
                      <a:pt x="186" y="324"/>
                    </a:lnTo>
                    <a:lnTo>
                      <a:pt x="192" y="330"/>
                    </a:lnTo>
                    <a:lnTo>
                      <a:pt x="186" y="336"/>
                    </a:lnTo>
                    <a:lnTo>
                      <a:pt x="186" y="342"/>
                    </a:lnTo>
                    <a:lnTo>
                      <a:pt x="180" y="348"/>
                    </a:lnTo>
                    <a:lnTo>
                      <a:pt x="186" y="354"/>
                    </a:lnTo>
                    <a:lnTo>
                      <a:pt x="204" y="354"/>
                    </a:lnTo>
                    <a:lnTo>
                      <a:pt x="216" y="342"/>
                    </a:lnTo>
                    <a:lnTo>
                      <a:pt x="240" y="354"/>
                    </a:lnTo>
                    <a:lnTo>
                      <a:pt x="252" y="354"/>
                    </a:lnTo>
                    <a:lnTo>
                      <a:pt x="258" y="360"/>
                    </a:lnTo>
                    <a:lnTo>
                      <a:pt x="282" y="360"/>
                    </a:lnTo>
                    <a:lnTo>
                      <a:pt x="288" y="354"/>
                    </a:lnTo>
                    <a:lnTo>
                      <a:pt x="288" y="348"/>
                    </a:lnTo>
                    <a:lnTo>
                      <a:pt x="306" y="354"/>
                    </a:lnTo>
                    <a:lnTo>
                      <a:pt x="330" y="354"/>
                    </a:lnTo>
                    <a:lnTo>
                      <a:pt x="336" y="360"/>
                    </a:lnTo>
                    <a:lnTo>
                      <a:pt x="348" y="366"/>
                    </a:lnTo>
                    <a:lnTo>
                      <a:pt x="366" y="366"/>
                    </a:lnTo>
                    <a:lnTo>
                      <a:pt x="372" y="360"/>
                    </a:lnTo>
                    <a:lnTo>
                      <a:pt x="372" y="348"/>
                    </a:lnTo>
                    <a:lnTo>
                      <a:pt x="378" y="342"/>
                    </a:lnTo>
                    <a:lnTo>
                      <a:pt x="384" y="342"/>
                    </a:lnTo>
                    <a:lnTo>
                      <a:pt x="396" y="336"/>
                    </a:lnTo>
                    <a:lnTo>
                      <a:pt x="402" y="336"/>
                    </a:lnTo>
                    <a:lnTo>
                      <a:pt x="402" y="330"/>
                    </a:lnTo>
                    <a:lnTo>
                      <a:pt x="432" y="336"/>
                    </a:lnTo>
                    <a:lnTo>
                      <a:pt x="432" y="324"/>
                    </a:lnTo>
                    <a:lnTo>
                      <a:pt x="438" y="324"/>
                    </a:lnTo>
                    <a:lnTo>
                      <a:pt x="450" y="330"/>
                    </a:lnTo>
                    <a:lnTo>
                      <a:pt x="462" y="330"/>
                    </a:lnTo>
                    <a:lnTo>
                      <a:pt x="474" y="336"/>
                    </a:lnTo>
                    <a:lnTo>
                      <a:pt x="498" y="336"/>
                    </a:lnTo>
                    <a:lnTo>
                      <a:pt x="516" y="3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20" name="Portugal">
                <a:extLst>
                  <a:ext uri="{FF2B5EF4-FFF2-40B4-BE49-F238E27FC236}">
                    <a16:creationId xmlns:a16="http://schemas.microsoft.com/office/drawing/2014/main" id="{9B058426-879D-45C0-9AF6-E9C4BBAC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1443"/>
                <a:ext cx="58" cy="105"/>
              </a:xfrm>
              <a:custGeom>
                <a:avLst/>
                <a:gdLst>
                  <a:gd name="T0" fmla="*/ 2147483647 w 228"/>
                  <a:gd name="T1" fmla="*/ 2147483647 h 414"/>
                  <a:gd name="T2" fmla="*/ 2147483647 w 228"/>
                  <a:gd name="T3" fmla="*/ 2147483647 h 414"/>
                  <a:gd name="T4" fmla="*/ 2147483647 w 228"/>
                  <a:gd name="T5" fmla="*/ 2147483647 h 414"/>
                  <a:gd name="T6" fmla="*/ 2147483647 w 228"/>
                  <a:gd name="T7" fmla="*/ 2147483647 h 414"/>
                  <a:gd name="T8" fmla="*/ 2147483647 w 228"/>
                  <a:gd name="T9" fmla="*/ 2147483647 h 414"/>
                  <a:gd name="T10" fmla="*/ 2147483647 w 228"/>
                  <a:gd name="T11" fmla="*/ 2147483647 h 414"/>
                  <a:gd name="T12" fmla="*/ 2147483647 w 228"/>
                  <a:gd name="T13" fmla="*/ 0 h 414"/>
                  <a:gd name="T14" fmla="*/ 2147483647 w 228"/>
                  <a:gd name="T15" fmla="*/ 2147483647 h 414"/>
                  <a:gd name="T16" fmla="*/ 2147483647 w 228"/>
                  <a:gd name="T17" fmla="*/ 2147483647 h 414"/>
                  <a:gd name="T18" fmla="*/ 2147483647 w 228"/>
                  <a:gd name="T19" fmla="*/ 2147483647 h 414"/>
                  <a:gd name="T20" fmla="*/ 2147483647 w 228"/>
                  <a:gd name="T21" fmla="*/ 2147483647 h 414"/>
                  <a:gd name="T22" fmla="*/ 2147483647 w 228"/>
                  <a:gd name="T23" fmla="*/ 2147483647 h 414"/>
                  <a:gd name="T24" fmla="*/ 2147483647 w 228"/>
                  <a:gd name="T25" fmla="*/ 2147483647 h 414"/>
                  <a:gd name="T26" fmla="*/ 0 w 228"/>
                  <a:gd name="T27" fmla="*/ 2147483647 h 414"/>
                  <a:gd name="T28" fmla="*/ 2147483647 w 228"/>
                  <a:gd name="T29" fmla="*/ 2147483647 h 414"/>
                  <a:gd name="T30" fmla="*/ 2147483647 w 228"/>
                  <a:gd name="T31" fmla="*/ 2147483647 h 414"/>
                  <a:gd name="T32" fmla="*/ 2147483647 w 228"/>
                  <a:gd name="T33" fmla="*/ 2147483647 h 414"/>
                  <a:gd name="T34" fmla="*/ 2147483647 w 228"/>
                  <a:gd name="T35" fmla="*/ 2147483647 h 414"/>
                  <a:gd name="T36" fmla="*/ 2147483647 w 228"/>
                  <a:gd name="T37" fmla="*/ 2147483647 h 414"/>
                  <a:gd name="T38" fmla="*/ 2147483647 w 228"/>
                  <a:gd name="T39" fmla="*/ 2147483647 h 414"/>
                  <a:gd name="T40" fmla="*/ 2147483647 w 228"/>
                  <a:gd name="T41" fmla="*/ 2147483647 h 414"/>
                  <a:gd name="T42" fmla="*/ 2147483647 w 228"/>
                  <a:gd name="T43" fmla="*/ 2147483647 h 414"/>
                  <a:gd name="T44" fmla="*/ 2147483647 w 228"/>
                  <a:gd name="T45" fmla="*/ 2147483647 h 414"/>
                  <a:gd name="T46" fmla="*/ 2147483647 w 228"/>
                  <a:gd name="T47" fmla="*/ 2147483647 h 414"/>
                  <a:gd name="T48" fmla="*/ 2147483647 w 228"/>
                  <a:gd name="T49" fmla="*/ 2147483647 h 414"/>
                  <a:gd name="T50" fmla="*/ 2147483647 w 228"/>
                  <a:gd name="T51" fmla="*/ 2147483647 h 414"/>
                  <a:gd name="T52" fmla="*/ 2147483647 w 228"/>
                  <a:gd name="T53" fmla="*/ 2147483647 h 414"/>
                  <a:gd name="T54" fmla="*/ 2147483647 w 228"/>
                  <a:gd name="T55" fmla="*/ 2147483647 h 414"/>
                  <a:gd name="T56" fmla="*/ 2147483647 w 228"/>
                  <a:gd name="T57" fmla="*/ 2147483647 h 414"/>
                  <a:gd name="T58" fmla="*/ 2147483647 w 228"/>
                  <a:gd name="T59" fmla="*/ 2147483647 h 414"/>
                  <a:gd name="T60" fmla="*/ 2147483647 w 228"/>
                  <a:gd name="T61" fmla="*/ 2147483647 h 414"/>
                  <a:gd name="T62" fmla="*/ 2147483647 w 228"/>
                  <a:gd name="T63" fmla="*/ 2147483647 h 414"/>
                  <a:gd name="T64" fmla="*/ 2147483647 w 228"/>
                  <a:gd name="T65" fmla="*/ 2147483647 h 414"/>
                  <a:gd name="T66" fmla="*/ 2147483647 w 228"/>
                  <a:gd name="T67" fmla="*/ 2147483647 h 414"/>
                  <a:gd name="T68" fmla="*/ 2147483647 w 228"/>
                  <a:gd name="T69" fmla="*/ 2147483647 h 414"/>
                  <a:gd name="T70" fmla="*/ 2147483647 w 228"/>
                  <a:gd name="T71" fmla="*/ 2147483647 h 414"/>
                  <a:gd name="T72" fmla="*/ 2147483647 w 228"/>
                  <a:gd name="T73" fmla="*/ 2147483647 h 414"/>
                  <a:gd name="T74" fmla="*/ 2147483647 w 228"/>
                  <a:gd name="T75" fmla="*/ 2147483647 h 414"/>
                  <a:gd name="T76" fmla="*/ 2147483647 w 228"/>
                  <a:gd name="T77" fmla="*/ 2147483647 h 414"/>
                  <a:gd name="T78" fmla="*/ 2147483647 w 228"/>
                  <a:gd name="T79" fmla="*/ 2147483647 h 414"/>
                  <a:gd name="T80" fmla="*/ 2147483647 w 228"/>
                  <a:gd name="T81" fmla="*/ 2147483647 h 414"/>
                  <a:gd name="T82" fmla="*/ 2147483647 w 228"/>
                  <a:gd name="T83" fmla="*/ 2147483647 h 4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28"/>
                  <a:gd name="T127" fmla="*/ 0 h 414"/>
                  <a:gd name="T128" fmla="*/ 228 w 228"/>
                  <a:gd name="T129" fmla="*/ 414 h 4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28" h="414">
                    <a:moveTo>
                      <a:pt x="210" y="30"/>
                    </a:moveTo>
                    <a:lnTo>
                      <a:pt x="210" y="12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0" y="24"/>
                    </a:lnTo>
                    <a:lnTo>
                      <a:pt x="138" y="24"/>
                    </a:lnTo>
                    <a:lnTo>
                      <a:pt x="132" y="18"/>
                    </a:lnTo>
                    <a:lnTo>
                      <a:pt x="114" y="18"/>
                    </a:lnTo>
                    <a:lnTo>
                      <a:pt x="108" y="24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14" y="6"/>
                    </a:lnTo>
                    <a:lnTo>
                      <a:pt x="114" y="0"/>
                    </a:lnTo>
                    <a:lnTo>
                      <a:pt x="90" y="0"/>
                    </a:lnTo>
                    <a:lnTo>
                      <a:pt x="66" y="12"/>
                    </a:lnTo>
                    <a:lnTo>
                      <a:pt x="60" y="18"/>
                    </a:lnTo>
                    <a:lnTo>
                      <a:pt x="60" y="36"/>
                    </a:lnTo>
                    <a:lnTo>
                      <a:pt x="66" y="60"/>
                    </a:lnTo>
                    <a:lnTo>
                      <a:pt x="66" y="78"/>
                    </a:lnTo>
                    <a:lnTo>
                      <a:pt x="60" y="108"/>
                    </a:lnTo>
                    <a:lnTo>
                      <a:pt x="48" y="138"/>
                    </a:lnTo>
                    <a:lnTo>
                      <a:pt x="30" y="174"/>
                    </a:lnTo>
                    <a:lnTo>
                      <a:pt x="12" y="222"/>
                    </a:lnTo>
                    <a:lnTo>
                      <a:pt x="6" y="234"/>
                    </a:lnTo>
                    <a:lnTo>
                      <a:pt x="6" y="240"/>
                    </a:lnTo>
                    <a:lnTo>
                      <a:pt x="0" y="252"/>
                    </a:lnTo>
                    <a:lnTo>
                      <a:pt x="0" y="264"/>
                    </a:lnTo>
                    <a:lnTo>
                      <a:pt x="18" y="282"/>
                    </a:lnTo>
                    <a:lnTo>
                      <a:pt x="30" y="288"/>
                    </a:lnTo>
                    <a:lnTo>
                      <a:pt x="42" y="342"/>
                    </a:lnTo>
                    <a:lnTo>
                      <a:pt x="42" y="348"/>
                    </a:lnTo>
                    <a:lnTo>
                      <a:pt x="36" y="354"/>
                    </a:lnTo>
                    <a:lnTo>
                      <a:pt x="36" y="366"/>
                    </a:lnTo>
                    <a:lnTo>
                      <a:pt x="30" y="384"/>
                    </a:lnTo>
                    <a:lnTo>
                      <a:pt x="24" y="396"/>
                    </a:lnTo>
                    <a:lnTo>
                      <a:pt x="24" y="408"/>
                    </a:lnTo>
                    <a:lnTo>
                      <a:pt x="48" y="408"/>
                    </a:lnTo>
                    <a:lnTo>
                      <a:pt x="60" y="402"/>
                    </a:lnTo>
                    <a:lnTo>
                      <a:pt x="72" y="402"/>
                    </a:lnTo>
                    <a:lnTo>
                      <a:pt x="84" y="414"/>
                    </a:lnTo>
                    <a:lnTo>
                      <a:pt x="96" y="414"/>
                    </a:lnTo>
                    <a:lnTo>
                      <a:pt x="108" y="408"/>
                    </a:lnTo>
                    <a:lnTo>
                      <a:pt x="114" y="402"/>
                    </a:lnTo>
                    <a:lnTo>
                      <a:pt x="120" y="402"/>
                    </a:lnTo>
                    <a:lnTo>
                      <a:pt x="126" y="396"/>
                    </a:lnTo>
                    <a:lnTo>
                      <a:pt x="126" y="348"/>
                    </a:lnTo>
                    <a:lnTo>
                      <a:pt x="132" y="342"/>
                    </a:lnTo>
                    <a:lnTo>
                      <a:pt x="138" y="330"/>
                    </a:lnTo>
                    <a:lnTo>
                      <a:pt x="150" y="330"/>
                    </a:lnTo>
                    <a:lnTo>
                      <a:pt x="162" y="318"/>
                    </a:lnTo>
                    <a:lnTo>
                      <a:pt x="162" y="312"/>
                    </a:lnTo>
                    <a:lnTo>
                      <a:pt x="150" y="312"/>
                    </a:lnTo>
                    <a:lnTo>
                      <a:pt x="144" y="306"/>
                    </a:lnTo>
                    <a:lnTo>
                      <a:pt x="138" y="294"/>
                    </a:lnTo>
                    <a:lnTo>
                      <a:pt x="138" y="288"/>
                    </a:lnTo>
                    <a:lnTo>
                      <a:pt x="132" y="282"/>
                    </a:lnTo>
                    <a:lnTo>
                      <a:pt x="132" y="276"/>
                    </a:lnTo>
                    <a:lnTo>
                      <a:pt x="144" y="264"/>
                    </a:lnTo>
                    <a:lnTo>
                      <a:pt x="156" y="258"/>
                    </a:lnTo>
                    <a:lnTo>
                      <a:pt x="168" y="246"/>
                    </a:lnTo>
                    <a:lnTo>
                      <a:pt x="168" y="240"/>
                    </a:lnTo>
                    <a:lnTo>
                      <a:pt x="156" y="234"/>
                    </a:lnTo>
                    <a:lnTo>
                      <a:pt x="150" y="228"/>
                    </a:lnTo>
                    <a:lnTo>
                      <a:pt x="150" y="216"/>
                    </a:lnTo>
                    <a:lnTo>
                      <a:pt x="126" y="192"/>
                    </a:lnTo>
                    <a:lnTo>
                      <a:pt x="162" y="192"/>
                    </a:lnTo>
                    <a:lnTo>
                      <a:pt x="174" y="180"/>
                    </a:lnTo>
                    <a:lnTo>
                      <a:pt x="174" y="168"/>
                    </a:lnTo>
                    <a:lnTo>
                      <a:pt x="168" y="162"/>
                    </a:lnTo>
                    <a:lnTo>
                      <a:pt x="168" y="150"/>
                    </a:lnTo>
                    <a:lnTo>
                      <a:pt x="174" y="144"/>
                    </a:lnTo>
                    <a:lnTo>
                      <a:pt x="180" y="144"/>
                    </a:lnTo>
                    <a:lnTo>
                      <a:pt x="180" y="126"/>
                    </a:lnTo>
                    <a:lnTo>
                      <a:pt x="186" y="108"/>
                    </a:lnTo>
                    <a:lnTo>
                      <a:pt x="186" y="96"/>
                    </a:lnTo>
                    <a:lnTo>
                      <a:pt x="180" y="90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80" y="78"/>
                    </a:lnTo>
                    <a:lnTo>
                      <a:pt x="204" y="66"/>
                    </a:lnTo>
                    <a:lnTo>
                      <a:pt x="228" y="42"/>
                    </a:lnTo>
                    <a:lnTo>
                      <a:pt x="228" y="36"/>
                    </a:lnTo>
                    <a:lnTo>
                      <a:pt x="216" y="30"/>
                    </a:lnTo>
                    <a:lnTo>
                      <a:pt x="210" y="3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21" name="Poland">
                <a:extLst>
                  <a:ext uri="{FF2B5EF4-FFF2-40B4-BE49-F238E27FC236}">
                    <a16:creationId xmlns:a16="http://schemas.microsoft.com/office/drawing/2014/main" id="{DD2E602B-1170-4757-9BF3-58FE035DB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1188"/>
                <a:ext cx="160" cy="115"/>
              </a:xfrm>
              <a:custGeom>
                <a:avLst/>
                <a:gdLst>
                  <a:gd name="T0" fmla="*/ 2147483647 w 624"/>
                  <a:gd name="T1" fmla="*/ 2147483647 h 450"/>
                  <a:gd name="T2" fmla="*/ 2147483647 w 624"/>
                  <a:gd name="T3" fmla="*/ 2147483647 h 450"/>
                  <a:gd name="T4" fmla="*/ 2147483647 w 624"/>
                  <a:gd name="T5" fmla="*/ 2147483647 h 450"/>
                  <a:gd name="T6" fmla="*/ 2147483647 w 624"/>
                  <a:gd name="T7" fmla="*/ 2147483647 h 450"/>
                  <a:gd name="T8" fmla="*/ 2147483647 w 624"/>
                  <a:gd name="T9" fmla="*/ 2147483647 h 450"/>
                  <a:gd name="T10" fmla="*/ 2147483647 w 624"/>
                  <a:gd name="T11" fmla="*/ 2147483647 h 450"/>
                  <a:gd name="T12" fmla="*/ 2147483647 w 624"/>
                  <a:gd name="T13" fmla="*/ 2147483647 h 450"/>
                  <a:gd name="T14" fmla="*/ 2147483647 w 624"/>
                  <a:gd name="T15" fmla="*/ 2147483647 h 450"/>
                  <a:gd name="T16" fmla="*/ 2147483647 w 624"/>
                  <a:gd name="T17" fmla="*/ 2147483647 h 450"/>
                  <a:gd name="T18" fmla="*/ 2147483647 w 624"/>
                  <a:gd name="T19" fmla="*/ 2147483647 h 450"/>
                  <a:gd name="T20" fmla="*/ 2147483647 w 624"/>
                  <a:gd name="T21" fmla="*/ 2147483647 h 450"/>
                  <a:gd name="T22" fmla="*/ 2147483647 w 624"/>
                  <a:gd name="T23" fmla="*/ 2147483647 h 450"/>
                  <a:gd name="T24" fmla="*/ 2147483647 w 624"/>
                  <a:gd name="T25" fmla="*/ 2147483647 h 450"/>
                  <a:gd name="T26" fmla="*/ 2147483647 w 624"/>
                  <a:gd name="T27" fmla="*/ 2147483647 h 450"/>
                  <a:gd name="T28" fmla="*/ 2147483647 w 624"/>
                  <a:gd name="T29" fmla="*/ 2147483647 h 450"/>
                  <a:gd name="T30" fmla="*/ 2147483647 w 624"/>
                  <a:gd name="T31" fmla="*/ 2147483647 h 450"/>
                  <a:gd name="T32" fmla="*/ 2147483647 w 624"/>
                  <a:gd name="T33" fmla="*/ 2147483647 h 450"/>
                  <a:gd name="T34" fmla="*/ 2147483647 w 624"/>
                  <a:gd name="T35" fmla="*/ 2147483647 h 450"/>
                  <a:gd name="T36" fmla="*/ 2147483647 w 624"/>
                  <a:gd name="T37" fmla="*/ 2147483647 h 450"/>
                  <a:gd name="T38" fmla="*/ 2147483647 w 624"/>
                  <a:gd name="T39" fmla="*/ 2147483647 h 450"/>
                  <a:gd name="T40" fmla="*/ 2147483647 w 624"/>
                  <a:gd name="T41" fmla="*/ 2147483647 h 450"/>
                  <a:gd name="T42" fmla="*/ 2147483647 w 624"/>
                  <a:gd name="T43" fmla="*/ 2147483647 h 450"/>
                  <a:gd name="T44" fmla="*/ 2147483647 w 624"/>
                  <a:gd name="T45" fmla="*/ 2147483647 h 450"/>
                  <a:gd name="T46" fmla="*/ 2147483647 w 624"/>
                  <a:gd name="T47" fmla="*/ 2147483647 h 450"/>
                  <a:gd name="T48" fmla="*/ 2147483647 w 624"/>
                  <a:gd name="T49" fmla="*/ 2147483647 h 450"/>
                  <a:gd name="T50" fmla="*/ 2147483647 w 624"/>
                  <a:gd name="T51" fmla="*/ 2147483647 h 450"/>
                  <a:gd name="T52" fmla="*/ 2147483647 w 624"/>
                  <a:gd name="T53" fmla="*/ 2147483647 h 450"/>
                  <a:gd name="T54" fmla="*/ 2147483647 w 624"/>
                  <a:gd name="T55" fmla="*/ 2147483647 h 450"/>
                  <a:gd name="T56" fmla="*/ 2147483647 w 624"/>
                  <a:gd name="T57" fmla="*/ 2147483647 h 450"/>
                  <a:gd name="T58" fmla="*/ 0 w 624"/>
                  <a:gd name="T59" fmla="*/ 2147483647 h 450"/>
                  <a:gd name="T60" fmla="*/ 2147483647 w 624"/>
                  <a:gd name="T61" fmla="*/ 2147483647 h 450"/>
                  <a:gd name="T62" fmla="*/ 2147483647 w 624"/>
                  <a:gd name="T63" fmla="*/ 2147483647 h 450"/>
                  <a:gd name="T64" fmla="*/ 2147483647 w 624"/>
                  <a:gd name="T65" fmla="*/ 2147483647 h 450"/>
                  <a:gd name="T66" fmla="*/ 2147483647 w 624"/>
                  <a:gd name="T67" fmla="*/ 2147483647 h 450"/>
                  <a:gd name="T68" fmla="*/ 2147483647 w 624"/>
                  <a:gd name="T69" fmla="*/ 2147483647 h 450"/>
                  <a:gd name="T70" fmla="*/ 2147483647 w 624"/>
                  <a:gd name="T71" fmla="*/ 2147483647 h 450"/>
                  <a:gd name="T72" fmla="*/ 2147483647 w 624"/>
                  <a:gd name="T73" fmla="*/ 2147483647 h 450"/>
                  <a:gd name="T74" fmla="*/ 2147483647 w 624"/>
                  <a:gd name="T75" fmla="*/ 2147483647 h 450"/>
                  <a:gd name="T76" fmla="*/ 2147483647 w 624"/>
                  <a:gd name="T77" fmla="*/ 2147483647 h 450"/>
                  <a:gd name="T78" fmla="*/ 2147483647 w 624"/>
                  <a:gd name="T79" fmla="*/ 2147483647 h 450"/>
                  <a:gd name="T80" fmla="*/ 2147483647 w 624"/>
                  <a:gd name="T81" fmla="*/ 2147483647 h 450"/>
                  <a:gd name="T82" fmla="*/ 2147483647 w 624"/>
                  <a:gd name="T83" fmla="*/ 2147483647 h 450"/>
                  <a:gd name="T84" fmla="*/ 2147483647 w 624"/>
                  <a:gd name="T85" fmla="*/ 2147483647 h 450"/>
                  <a:gd name="T86" fmla="*/ 2147483647 w 624"/>
                  <a:gd name="T87" fmla="*/ 2147483647 h 450"/>
                  <a:gd name="T88" fmla="*/ 2147483647 w 624"/>
                  <a:gd name="T89" fmla="*/ 2147483647 h 450"/>
                  <a:gd name="T90" fmla="*/ 2147483647 w 624"/>
                  <a:gd name="T91" fmla="*/ 2147483647 h 450"/>
                  <a:gd name="T92" fmla="*/ 2147483647 w 624"/>
                  <a:gd name="T93" fmla="*/ 2147483647 h 450"/>
                  <a:gd name="T94" fmla="*/ 2147483647 w 624"/>
                  <a:gd name="T95" fmla="*/ 2147483647 h 450"/>
                  <a:gd name="T96" fmla="*/ 2147483647 w 624"/>
                  <a:gd name="T97" fmla="*/ 2147483647 h 450"/>
                  <a:gd name="T98" fmla="*/ 2147483647 w 624"/>
                  <a:gd name="T99" fmla="*/ 2147483647 h 450"/>
                  <a:gd name="T100" fmla="*/ 2147483647 w 624"/>
                  <a:gd name="T101" fmla="*/ 2147483647 h 450"/>
                  <a:gd name="T102" fmla="*/ 2147483647 w 624"/>
                  <a:gd name="T103" fmla="*/ 2147483647 h 450"/>
                  <a:gd name="T104" fmla="*/ 2147483647 w 624"/>
                  <a:gd name="T105" fmla="*/ 2147483647 h 450"/>
                  <a:gd name="T106" fmla="*/ 2147483647 w 624"/>
                  <a:gd name="T107" fmla="*/ 2147483647 h 45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24"/>
                  <a:gd name="T163" fmla="*/ 0 h 450"/>
                  <a:gd name="T164" fmla="*/ 624 w 624"/>
                  <a:gd name="T165" fmla="*/ 450 h 45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24" h="450">
                    <a:moveTo>
                      <a:pt x="426" y="426"/>
                    </a:moveTo>
                    <a:lnTo>
                      <a:pt x="432" y="426"/>
                    </a:lnTo>
                    <a:lnTo>
                      <a:pt x="444" y="420"/>
                    </a:lnTo>
                    <a:lnTo>
                      <a:pt x="450" y="414"/>
                    </a:lnTo>
                    <a:lnTo>
                      <a:pt x="474" y="414"/>
                    </a:lnTo>
                    <a:lnTo>
                      <a:pt x="498" y="438"/>
                    </a:lnTo>
                    <a:lnTo>
                      <a:pt x="528" y="438"/>
                    </a:lnTo>
                    <a:lnTo>
                      <a:pt x="528" y="450"/>
                    </a:lnTo>
                    <a:lnTo>
                      <a:pt x="552" y="450"/>
                    </a:lnTo>
                    <a:lnTo>
                      <a:pt x="540" y="438"/>
                    </a:lnTo>
                    <a:lnTo>
                      <a:pt x="540" y="396"/>
                    </a:lnTo>
                    <a:lnTo>
                      <a:pt x="594" y="348"/>
                    </a:lnTo>
                    <a:lnTo>
                      <a:pt x="606" y="348"/>
                    </a:lnTo>
                    <a:lnTo>
                      <a:pt x="612" y="342"/>
                    </a:lnTo>
                    <a:lnTo>
                      <a:pt x="618" y="342"/>
                    </a:lnTo>
                    <a:lnTo>
                      <a:pt x="624" y="336"/>
                    </a:lnTo>
                    <a:lnTo>
                      <a:pt x="618" y="330"/>
                    </a:lnTo>
                    <a:lnTo>
                      <a:pt x="618" y="324"/>
                    </a:lnTo>
                    <a:lnTo>
                      <a:pt x="612" y="318"/>
                    </a:lnTo>
                    <a:lnTo>
                      <a:pt x="618" y="306"/>
                    </a:lnTo>
                    <a:lnTo>
                      <a:pt x="612" y="300"/>
                    </a:lnTo>
                    <a:lnTo>
                      <a:pt x="600" y="294"/>
                    </a:lnTo>
                    <a:lnTo>
                      <a:pt x="600" y="288"/>
                    </a:lnTo>
                    <a:lnTo>
                      <a:pt x="582" y="270"/>
                    </a:lnTo>
                    <a:lnTo>
                      <a:pt x="576" y="252"/>
                    </a:lnTo>
                    <a:lnTo>
                      <a:pt x="582" y="252"/>
                    </a:lnTo>
                    <a:lnTo>
                      <a:pt x="576" y="240"/>
                    </a:lnTo>
                    <a:lnTo>
                      <a:pt x="576" y="210"/>
                    </a:lnTo>
                    <a:lnTo>
                      <a:pt x="564" y="198"/>
                    </a:lnTo>
                    <a:lnTo>
                      <a:pt x="558" y="198"/>
                    </a:lnTo>
                    <a:lnTo>
                      <a:pt x="552" y="192"/>
                    </a:lnTo>
                    <a:lnTo>
                      <a:pt x="552" y="186"/>
                    </a:lnTo>
                    <a:lnTo>
                      <a:pt x="564" y="186"/>
                    </a:lnTo>
                    <a:lnTo>
                      <a:pt x="564" y="168"/>
                    </a:lnTo>
                    <a:lnTo>
                      <a:pt x="588" y="162"/>
                    </a:lnTo>
                    <a:lnTo>
                      <a:pt x="588" y="150"/>
                    </a:lnTo>
                    <a:lnTo>
                      <a:pt x="594" y="144"/>
                    </a:lnTo>
                    <a:lnTo>
                      <a:pt x="594" y="138"/>
                    </a:lnTo>
                    <a:lnTo>
                      <a:pt x="588" y="132"/>
                    </a:lnTo>
                    <a:lnTo>
                      <a:pt x="576" y="108"/>
                    </a:lnTo>
                    <a:lnTo>
                      <a:pt x="570" y="102"/>
                    </a:lnTo>
                    <a:lnTo>
                      <a:pt x="570" y="90"/>
                    </a:lnTo>
                    <a:lnTo>
                      <a:pt x="564" y="84"/>
                    </a:lnTo>
                    <a:lnTo>
                      <a:pt x="558" y="72"/>
                    </a:lnTo>
                    <a:lnTo>
                      <a:pt x="558" y="48"/>
                    </a:lnTo>
                    <a:lnTo>
                      <a:pt x="546" y="42"/>
                    </a:lnTo>
                    <a:lnTo>
                      <a:pt x="540" y="42"/>
                    </a:lnTo>
                    <a:lnTo>
                      <a:pt x="522" y="36"/>
                    </a:lnTo>
                    <a:lnTo>
                      <a:pt x="498" y="36"/>
                    </a:lnTo>
                    <a:lnTo>
                      <a:pt x="498" y="42"/>
                    </a:lnTo>
                    <a:lnTo>
                      <a:pt x="408" y="42"/>
                    </a:lnTo>
                    <a:lnTo>
                      <a:pt x="402" y="36"/>
                    </a:lnTo>
                    <a:lnTo>
                      <a:pt x="390" y="36"/>
                    </a:lnTo>
                    <a:lnTo>
                      <a:pt x="384" y="30"/>
                    </a:lnTo>
                    <a:lnTo>
                      <a:pt x="360" y="30"/>
                    </a:lnTo>
                    <a:lnTo>
                      <a:pt x="354" y="36"/>
                    </a:lnTo>
                    <a:lnTo>
                      <a:pt x="348" y="36"/>
                    </a:lnTo>
                    <a:lnTo>
                      <a:pt x="342" y="30"/>
                    </a:lnTo>
                    <a:lnTo>
                      <a:pt x="312" y="30"/>
                    </a:lnTo>
                    <a:lnTo>
                      <a:pt x="300" y="36"/>
                    </a:lnTo>
                    <a:lnTo>
                      <a:pt x="282" y="36"/>
                    </a:lnTo>
                    <a:lnTo>
                      <a:pt x="276" y="30"/>
                    </a:lnTo>
                    <a:lnTo>
                      <a:pt x="270" y="18"/>
                    </a:lnTo>
                    <a:lnTo>
                      <a:pt x="264" y="12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2" y="0"/>
                    </a:lnTo>
                    <a:lnTo>
                      <a:pt x="210" y="0"/>
                    </a:lnTo>
                    <a:lnTo>
                      <a:pt x="192" y="6"/>
                    </a:lnTo>
                    <a:lnTo>
                      <a:pt x="180" y="12"/>
                    </a:lnTo>
                    <a:lnTo>
                      <a:pt x="162" y="12"/>
                    </a:lnTo>
                    <a:lnTo>
                      <a:pt x="150" y="18"/>
                    </a:lnTo>
                    <a:lnTo>
                      <a:pt x="144" y="24"/>
                    </a:lnTo>
                    <a:lnTo>
                      <a:pt x="138" y="24"/>
                    </a:lnTo>
                    <a:lnTo>
                      <a:pt x="120" y="42"/>
                    </a:lnTo>
                    <a:lnTo>
                      <a:pt x="60" y="48"/>
                    </a:lnTo>
                    <a:lnTo>
                      <a:pt x="54" y="48"/>
                    </a:lnTo>
                    <a:lnTo>
                      <a:pt x="48" y="54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2" y="72"/>
                    </a:lnTo>
                    <a:lnTo>
                      <a:pt x="18" y="78"/>
                    </a:lnTo>
                    <a:lnTo>
                      <a:pt x="18" y="96"/>
                    </a:lnTo>
                    <a:lnTo>
                      <a:pt x="6" y="90"/>
                    </a:lnTo>
                    <a:lnTo>
                      <a:pt x="6" y="108"/>
                    </a:lnTo>
                    <a:lnTo>
                      <a:pt x="12" y="108"/>
                    </a:lnTo>
                    <a:lnTo>
                      <a:pt x="18" y="114"/>
                    </a:lnTo>
                    <a:lnTo>
                      <a:pt x="18" y="132"/>
                    </a:lnTo>
                    <a:lnTo>
                      <a:pt x="6" y="144"/>
                    </a:lnTo>
                    <a:lnTo>
                      <a:pt x="0" y="144"/>
                    </a:lnTo>
                    <a:lnTo>
                      <a:pt x="0" y="156"/>
                    </a:lnTo>
                    <a:lnTo>
                      <a:pt x="6" y="162"/>
                    </a:lnTo>
                    <a:lnTo>
                      <a:pt x="12" y="162"/>
                    </a:lnTo>
                    <a:lnTo>
                      <a:pt x="18" y="168"/>
                    </a:lnTo>
                    <a:lnTo>
                      <a:pt x="30" y="168"/>
                    </a:lnTo>
                    <a:lnTo>
                      <a:pt x="30" y="186"/>
                    </a:lnTo>
                    <a:lnTo>
                      <a:pt x="24" y="186"/>
                    </a:lnTo>
                    <a:lnTo>
                      <a:pt x="24" y="198"/>
                    </a:lnTo>
                    <a:lnTo>
                      <a:pt x="36" y="198"/>
                    </a:lnTo>
                    <a:lnTo>
                      <a:pt x="36" y="204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42" y="216"/>
                    </a:lnTo>
                    <a:lnTo>
                      <a:pt x="36" y="222"/>
                    </a:lnTo>
                    <a:lnTo>
                      <a:pt x="24" y="228"/>
                    </a:lnTo>
                    <a:lnTo>
                      <a:pt x="24" y="234"/>
                    </a:lnTo>
                    <a:lnTo>
                      <a:pt x="30" y="240"/>
                    </a:lnTo>
                    <a:lnTo>
                      <a:pt x="36" y="240"/>
                    </a:lnTo>
                    <a:lnTo>
                      <a:pt x="42" y="246"/>
                    </a:lnTo>
                    <a:lnTo>
                      <a:pt x="42" y="264"/>
                    </a:lnTo>
                    <a:lnTo>
                      <a:pt x="48" y="258"/>
                    </a:lnTo>
                    <a:lnTo>
                      <a:pt x="54" y="25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60" y="276"/>
                    </a:lnTo>
                    <a:lnTo>
                      <a:pt x="60" y="282"/>
                    </a:lnTo>
                    <a:lnTo>
                      <a:pt x="54" y="282"/>
                    </a:lnTo>
                    <a:lnTo>
                      <a:pt x="54" y="294"/>
                    </a:lnTo>
                    <a:lnTo>
                      <a:pt x="72" y="294"/>
                    </a:lnTo>
                    <a:lnTo>
                      <a:pt x="78" y="312"/>
                    </a:lnTo>
                    <a:lnTo>
                      <a:pt x="96" y="312"/>
                    </a:lnTo>
                    <a:lnTo>
                      <a:pt x="108" y="318"/>
                    </a:lnTo>
                    <a:lnTo>
                      <a:pt x="114" y="318"/>
                    </a:lnTo>
                    <a:lnTo>
                      <a:pt x="114" y="324"/>
                    </a:lnTo>
                    <a:lnTo>
                      <a:pt x="138" y="324"/>
                    </a:lnTo>
                    <a:lnTo>
                      <a:pt x="144" y="330"/>
                    </a:lnTo>
                    <a:lnTo>
                      <a:pt x="132" y="336"/>
                    </a:lnTo>
                    <a:lnTo>
                      <a:pt x="144" y="342"/>
                    </a:lnTo>
                    <a:lnTo>
                      <a:pt x="144" y="354"/>
                    </a:lnTo>
                    <a:lnTo>
                      <a:pt x="150" y="354"/>
                    </a:lnTo>
                    <a:lnTo>
                      <a:pt x="156" y="360"/>
                    </a:lnTo>
                    <a:lnTo>
                      <a:pt x="174" y="360"/>
                    </a:lnTo>
                    <a:lnTo>
                      <a:pt x="174" y="354"/>
                    </a:lnTo>
                    <a:lnTo>
                      <a:pt x="180" y="354"/>
                    </a:lnTo>
                    <a:lnTo>
                      <a:pt x="192" y="348"/>
                    </a:lnTo>
                    <a:lnTo>
                      <a:pt x="210" y="348"/>
                    </a:lnTo>
                    <a:lnTo>
                      <a:pt x="204" y="354"/>
                    </a:lnTo>
                    <a:lnTo>
                      <a:pt x="222" y="354"/>
                    </a:lnTo>
                    <a:lnTo>
                      <a:pt x="228" y="360"/>
                    </a:lnTo>
                    <a:lnTo>
                      <a:pt x="234" y="372"/>
                    </a:lnTo>
                    <a:lnTo>
                      <a:pt x="240" y="378"/>
                    </a:lnTo>
                    <a:lnTo>
                      <a:pt x="246" y="366"/>
                    </a:lnTo>
                    <a:lnTo>
                      <a:pt x="252" y="372"/>
                    </a:lnTo>
                    <a:lnTo>
                      <a:pt x="252" y="378"/>
                    </a:lnTo>
                    <a:lnTo>
                      <a:pt x="270" y="378"/>
                    </a:lnTo>
                    <a:lnTo>
                      <a:pt x="282" y="384"/>
                    </a:lnTo>
                    <a:lnTo>
                      <a:pt x="282" y="390"/>
                    </a:lnTo>
                    <a:lnTo>
                      <a:pt x="288" y="402"/>
                    </a:lnTo>
                    <a:lnTo>
                      <a:pt x="306" y="420"/>
                    </a:lnTo>
                    <a:lnTo>
                      <a:pt x="318" y="420"/>
                    </a:lnTo>
                    <a:lnTo>
                      <a:pt x="330" y="408"/>
                    </a:lnTo>
                    <a:lnTo>
                      <a:pt x="342" y="408"/>
                    </a:lnTo>
                    <a:lnTo>
                      <a:pt x="354" y="420"/>
                    </a:lnTo>
                    <a:lnTo>
                      <a:pt x="360" y="420"/>
                    </a:lnTo>
                    <a:lnTo>
                      <a:pt x="360" y="426"/>
                    </a:lnTo>
                    <a:lnTo>
                      <a:pt x="366" y="432"/>
                    </a:lnTo>
                    <a:lnTo>
                      <a:pt x="378" y="432"/>
                    </a:lnTo>
                    <a:lnTo>
                      <a:pt x="384" y="426"/>
                    </a:lnTo>
                    <a:lnTo>
                      <a:pt x="384" y="420"/>
                    </a:lnTo>
                    <a:lnTo>
                      <a:pt x="414" y="420"/>
                    </a:lnTo>
                    <a:lnTo>
                      <a:pt x="420" y="426"/>
                    </a:lnTo>
                    <a:lnTo>
                      <a:pt x="426" y="42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22" name="Norway">
                <a:extLst>
                  <a:ext uri="{FF2B5EF4-FFF2-40B4-BE49-F238E27FC236}">
                    <a16:creationId xmlns:a16="http://schemas.microsoft.com/office/drawing/2014/main" id="{73C91C2F-341F-490C-BA93-3408B589AA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64" y="743"/>
                <a:ext cx="348" cy="383"/>
              </a:xfrm>
              <a:custGeom>
                <a:avLst/>
                <a:gdLst>
                  <a:gd name="T0" fmla="*/ 2147483647 w 1362"/>
                  <a:gd name="T1" fmla="*/ 2147483647 h 1500"/>
                  <a:gd name="T2" fmla="*/ 2147483647 w 1362"/>
                  <a:gd name="T3" fmla="*/ 2147483647 h 1500"/>
                  <a:gd name="T4" fmla="*/ 2147483647 w 1362"/>
                  <a:gd name="T5" fmla="*/ 2147483647 h 1500"/>
                  <a:gd name="T6" fmla="*/ 2147483647 w 1362"/>
                  <a:gd name="T7" fmla="*/ 2147483647 h 1500"/>
                  <a:gd name="T8" fmla="*/ 2147483647 w 1362"/>
                  <a:gd name="T9" fmla="*/ 0 h 1500"/>
                  <a:gd name="T10" fmla="*/ 2147483647 w 1362"/>
                  <a:gd name="T11" fmla="*/ 2147483647 h 1500"/>
                  <a:gd name="T12" fmla="*/ 2147483647 w 1362"/>
                  <a:gd name="T13" fmla="*/ 2147483647 h 1500"/>
                  <a:gd name="T14" fmla="*/ 2147483647 w 1362"/>
                  <a:gd name="T15" fmla="*/ 2147483647 h 1500"/>
                  <a:gd name="T16" fmla="*/ 2147483647 w 1362"/>
                  <a:gd name="T17" fmla="*/ 2147483647 h 1500"/>
                  <a:gd name="T18" fmla="*/ 2147483647 w 1362"/>
                  <a:gd name="T19" fmla="*/ 2147483647 h 1500"/>
                  <a:gd name="T20" fmla="*/ 2147483647 w 1362"/>
                  <a:gd name="T21" fmla="*/ 2147483647 h 1500"/>
                  <a:gd name="T22" fmla="*/ 2147483647 w 1362"/>
                  <a:gd name="T23" fmla="*/ 2147483647 h 1500"/>
                  <a:gd name="T24" fmla="*/ 2147483647 w 1362"/>
                  <a:gd name="T25" fmla="*/ 2147483647 h 1500"/>
                  <a:gd name="T26" fmla="*/ 2147483647 w 1362"/>
                  <a:gd name="T27" fmla="*/ 2147483647 h 1500"/>
                  <a:gd name="T28" fmla="*/ 2147483647 w 1362"/>
                  <a:gd name="T29" fmla="*/ 2147483647 h 1500"/>
                  <a:gd name="T30" fmla="*/ 2147483647 w 1362"/>
                  <a:gd name="T31" fmla="*/ 2147483647 h 1500"/>
                  <a:gd name="T32" fmla="*/ 2147483647 w 1362"/>
                  <a:gd name="T33" fmla="*/ 2147483647 h 1500"/>
                  <a:gd name="T34" fmla="*/ 2147483647 w 1362"/>
                  <a:gd name="T35" fmla="*/ 2147483647 h 1500"/>
                  <a:gd name="T36" fmla="*/ 2147483647 w 1362"/>
                  <a:gd name="T37" fmla="*/ 2147483647 h 1500"/>
                  <a:gd name="T38" fmla="*/ 2147483647 w 1362"/>
                  <a:gd name="T39" fmla="*/ 2147483647 h 1500"/>
                  <a:gd name="T40" fmla="*/ 2147483647 w 1362"/>
                  <a:gd name="T41" fmla="*/ 2147483647 h 1500"/>
                  <a:gd name="T42" fmla="*/ 2147483647 w 1362"/>
                  <a:gd name="T43" fmla="*/ 2147483647 h 1500"/>
                  <a:gd name="T44" fmla="*/ 2147483647 w 1362"/>
                  <a:gd name="T45" fmla="*/ 2147483647 h 1500"/>
                  <a:gd name="T46" fmla="*/ 2147483647 w 1362"/>
                  <a:gd name="T47" fmla="*/ 2147483647 h 1500"/>
                  <a:gd name="T48" fmla="*/ 2147483647 w 1362"/>
                  <a:gd name="T49" fmla="*/ 2147483647 h 1500"/>
                  <a:gd name="T50" fmla="*/ 2147483647 w 1362"/>
                  <a:gd name="T51" fmla="*/ 2147483647 h 1500"/>
                  <a:gd name="T52" fmla="*/ 2147483647 w 1362"/>
                  <a:gd name="T53" fmla="*/ 2147483647 h 1500"/>
                  <a:gd name="T54" fmla="*/ 2147483647 w 1362"/>
                  <a:gd name="T55" fmla="*/ 2147483647 h 1500"/>
                  <a:gd name="T56" fmla="*/ 2147483647 w 1362"/>
                  <a:gd name="T57" fmla="*/ 2147483647 h 1500"/>
                  <a:gd name="T58" fmla="*/ 2147483647 w 1362"/>
                  <a:gd name="T59" fmla="*/ 2147483647 h 1500"/>
                  <a:gd name="T60" fmla="*/ 2147483647 w 1362"/>
                  <a:gd name="T61" fmla="*/ 2147483647 h 1500"/>
                  <a:gd name="T62" fmla="*/ 2147483647 w 1362"/>
                  <a:gd name="T63" fmla="*/ 2147483647 h 1500"/>
                  <a:gd name="T64" fmla="*/ 2147483647 w 1362"/>
                  <a:gd name="T65" fmla="*/ 2147483647 h 1500"/>
                  <a:gd name="T66" fmla="*/ 2147483647 w 1362"/>
                  <a:gd name="T67" fmla="*/ 2147483647 h 1500"/>
                  <a:gd name="T68" fmla="*/ 2147483647 w 1362"/>
                  <a:gd name="T69" fmla="*/ 2147483647 h 1500"/>
                  <a:gd name="T70" fmla="*/ 2147483647 w 1362"/>
                  <a:gd name="T71" fmla="*/ 2147483647 h 1500"/>
                  <a:gd name="T72" fmla="*/ 2147483647 w 1362"/>
                  <a:gd name="T73" fmla="*/ 2147483647 h 1500"/>
                  <a:gd name="T74" fmla="*/ 2147483647 w 1362"/>
                  <a:gd name="T75" fmla="*/ 2147483647 h 1500"/>
                  <a:gd name="T76" fmla="*/ 2147483647 w 1362"/>
                  <a:gd name="T77" fmla="*/ 2147483647 h 1500"/>
                  <a:gd name="T78" fmla="*/ 2147483647 w 1362"/>
                  <a:gd name="T79" fmla="*/ 2147483647 h 1500"/>
                  <a:gd name="T80" fmla="*/ 2147483647 w 1362"/>
                  <a:gd name="T81" fmla="*/ 2147483647 h 1500"/>
                  <a:gd name="T82" fmla="*/ 2147483647 w 1362"/>
                  <a:gd name="T83" fmla="*/ 2147483647 h 1500"/>
                  <a:gd name="T84" fmla="*/ 2147483647 w 1362"/>
                  <a:gd name="T85" fmla="*/ 2147483647 h 1500"/>
                  <a:gd name="T86" fmla="*/ 2147483647 w 1362"/>
                  <a:gd name="T87" fmla="*/ 2147483647 h 1500"/>
                  <a:gd name="T88" fmla="*/ 2147483647 w 1362"/>
                  <a:gd name="T89" fmla="*/ 2147483647 h 1500"/>
                  <a:gd name="T90" fmla="*/ 2147483647 w 1362"/>
                  <a:gd name="T91" fmla="*/ 2147483647 h 1500"/>
                  <a:gd name="T92" fmla="*/ 2147483647 w 1362"/>
                  <a:gd name="T93" fmla="*/ 2147483647 h 1500"/>
                  <a:gd name="T94" fmla="*/ 2147483647 w 1362"/>
                  <a:gd name="T95" fmla="*/ 2147483647 h 1500"/>
                  <a:gd name="T96" fmla="*/ 2147483647 w 1362"/>
                  <a:gd name="T97" fmla="*/ 2147483647 h 1500"/>
                  <a:gd name="T98" fmla="*/ 2147483647 w 1362"/>
                  <a:gd name="T99" fmla="*/ 2147483647 h 1500"/>
                  <a:gd name="T100" fmla="*/ 2147483647 w 1362"/>
                  <a:gd name="T101" fmla="*/ 2147483647 h 1500"/>
                  <a:gd name="T102" fmla="*/ 2147483647 w 1362"/>
                  <a:gd name="T103" fmla="*/ 2147483647 h 1500"/>
                  <a:gd name="T104" fmla="*/ 2147483647 w 1362"/>
                  <a:gd name="T105" fmla="*/ 2147483647 h 1500"/>
                  <a:gd name="T106" fmla="*/ 2147483647 w 1362"/>
                  <a:gd name="T107" fmla="*/ 2147483647 h 1500"/>
                  <a:gd name="T108" fmla="*/ 2147483647 w 1362"/>
                  <a:gd name="T109" fmla="*/ 2147483647 h 1500"/>
                  <a:gd name="T110" fmla="*/ 2147483647 w 1362"/>
                  <a:gd name="T111" fmla="*/ 2147483647 h 1500"/>
                  <a:gd name="T112" fmla="*/ 2147483647 w 1362"/>
                  <a:gd name="T113" fmla="*/ 2147483647 h 1500"/>
                  <a:gd name="T114" fmla="*/ 2147483647 w 1362"/>
                  <a:gd name="T115" fmla="*/ 2147483647 h 150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62"/>
                  <a:gd name="T175" fmla="*/ 0 h 1500"/>
                  <a:gd name="T176" fmla="*/ 1362 w 1362"/>
                  <a:gd name="T177" fmla="*/ 1500 h 150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62" h="1500">
                    <a:moveTo>
                      <a:pt x="324" y="120"/>
                    </a:moveTo>
                    <a:lnTo>
                      <a:pt x="336" y="126"/>
                    </a:lnTo>
                    <a:lnTo>
                      <a:pt x="354" y="132"/>
                    </a:lnTo>
                    <a:lnTo>
                      <a:pt x="378" y="132"/>
                    </a:lnTo>
                    <a:lnTo>
                      <a:pt x="294" y="90"/>
                    </a:lnTo>
                    <a:lnTo>
                      <a:pt x="294" y="102"/>
                    </a:lnTo>
                    <a:lnTo>
                      <a:pt x="306" y="108"/>
                    </a:lnTo>
                    <a:lnTo>
                      <a:pt x="312" y="114"/>
                    </a:lnTo>
                    <a:lnTo>
                      <a:pt x="324" y="120"/>
                    </a:lnTo>
                    <a:close/>
                    <a:moveTo>
                      <a:pt x="684" y="48"/>
                    </a:moveTo>
                    <a:lnTo>
                      <a:pt x="732" y="48"/>
                    </a:lnTo>
                    <a:lnTo>
                      <a:pt x="738" y="54"/>
                    </a:lnTo>
                    <a:lnTo>
                      <a:pt x="750" y="54"/>
                    </a:lnTo>
                    <a:lnTo>
                      <a:pt x="774" y="66"/>
                    </a:lnTo>
                    <a:lnTo>
                      <a:pt x="786" y="66"/>
                    </a:lnTo>
                    <a:lnTo>
                      <a:pt x="798" y="60"/>
                    </a:lnTo>
                    <a:lnTo>
                      <a:pt x="804" y="60"/>
                    </a:lnTo>
                    <a:lnTo>
                      <a:pt x="816" y="54"/>
                    </a:lnTo>
                    <a:lnTo>
                      <a:pt x="828" y="54"/>
                    </a:lnTo>
                    <a:lnTo>
                      <a:pt x="840" y="60"/>
                    </a:lnTo>
                    <a:lnTo>
                      <a:pt x="876" y="72"/>
                    </a:lnTo>
                    <a:lnTo>
                      <a:pt x="888" y="78"/>
                    </a:lnTo>
                    <a:lnTo>
                      <a:pt x="894" y="84"/>
                    </a:lnTo>
                    <a:lnTo>
                      <a:pt x="900" y="84"/>
                    </a:lnTo>
                    <a:lnTo>
                      <a:pt x="924" y="60"/>
                    </a:lnTo>
                    <a:lnTo>
                      <a:pt x="984" y="66"/>
                    </a:lnTo>
                    <a:lnTo>
                      <a:pt x="984" y="42"/>
                    </a:lnTo>
                    <a:lnTo>
                      <a:pt x="1014" y="42"/>
                    </a:lnTo>
                    <a:lnTo>
                      <a:pt x="1026" y="36"/>
                    </a:lnTo>
                    <a:lnTo>
                      <a:pt x="1032" y="24"/>
                    </a:lnTo>
                    <a:lnTo>
                      <a:pt x="1038" y="18"/>
                    </a:lnTo>
                    <a:lnTo>
                      <a:pt x="1032" y="12"/>
                    </a:lnTo>
                    <a:lnTo>
                      <a:pt x="1002" y="12"/>
                    </a:lnTo>
                    <a:lnTo>
                      <a:pt x="990" y="18"/>
                    </a:lnTo>
                    <a:lnTo>
                      <a:pt x="984" y="18"/>
                    </a:lnTo>
                    <a:lnTo>
                      <a:pt x="972" y="6"/>
                    </a:lnTo>
                    <a:lnTo>
                      <a:pt x="960" y="0"/>
                    </a:lnTo>
                    <a:lnTo>
                      <a:pt x="918" y="0"/>
                    </a:lnTo>
                    <a:lnTo>
                      <a:pt x="900" y="6"/>
                    </a:lnTo>
                    <a:lnTo>
                      <a:pt x="882" y="18"/>
                    </a:lnTo>
                    <a:lnTo>
                      <a:pt x="870" y="18"/>
                    </a:lnTo>
                    <a:lnTo>
                      <a:pt x="864" y="12"/>
                    </a:lnTo>
                    <a:lnTo>
                      <a:pt x="864" y="6"/>
                    </a:lnTo>
                    <a:lnTo>
                      <a:pt x="858" y="6"/>
                    </a:lnTo>
                    <a:lnTo>
                      <a:pt x="852" y="0"/>
                    </a:lnTo>
                    <a:lnTo>
                      <a:pt x="822" y="0"/>
                    </a:lnTo>
                    <a:lnTo>
                      <a:pt x="804" y="18"/>
                    </a:lnTo>
                    <a:lnTo>
                      <a:pt x="738" y="0"/>
                    </a:lnTo>
                    <a:lnTo>
                      <a:pt x="726" y="0"/>
                    </a:lnTo>
                    <a:lnTo>
                      <a:pt x="708" y="6"/>
                    </a:lnTo>
                    <a:lnTo>
                      <a:pt x="690" y="6"/>
                    </a:lnTo>
                    <a:lnTo>
                      <a:pt x="672" y="12"/>
                    </a:lnTo>
                    <a:lnTo>
                      <a:pt x="660" y="12"/>
                    </a:lnTo>
                    <a:lnTo>
                      <a:pt x="660" y="6"/>
                    </a:lnTo>
                    <a:lnTo>
                      <a:pt x="666" y="0"/>
                    </a:lnTo>
                    <a:lnTo>
                      <a:pt x="630" y="12"/>
                    </a:lnTo>
                    <a:lnTo>
                      <a:pt x="648" y="36"/>
                    </a:lnTo>
                    <a:lnTo>
                      <a:pt x="684" y="48"/>
                    </a:lnTo>
                    <a:close/>
                    <a:moveTo>
                      <a:pt x="324" y="66"/>
                    </a:moveTo>
                    <a:lnTo>
                      <a:pt x="342" y="66"/>
                    </a:lnTo>
                    <a:lnTo>
                      <a:pt x="348" y="72"/>
                    </a:lnTo>
                    <a:lnTo>
                      <a:pt x="360" y="72"/>
                    </a:lnTo>
                    <a:lnTo>
                      <a:pt x="360" y="78"/>
                    </a:lnTo>
                    <a:lnTo>
                      <a:pt x="342" y="96"/>
                    </a:lnTo>
                    <a:lnTo>
                      <a:pt x="336" y="96"/>
                    </a:lnTo>
                    <a:lnTo>
                      <a:pt x="378" y="114"/>
                    </a:lnTo>
                    <a:lnTo>
                      <a:pt x="390" y="120"/>
                    </a:lnTo>
                    <a:lnTo>
                      <a:pt x="396" y="126"/>
                    </a:lnTo>
                    <a:lnTo>
                      <a:pt x="414" y="126"/>
                    </a:lnTo>
                    <a:lnTo>
                      <a:pt x="426" y="132"/>
                    </a:lnTo>
                    <a:lnTo>
                      <a:pt x="438" y="132"/>
                    </a:lnTo>
                    <a:lnTo>
                      <a:pt x="462" y="108"/>
                    </a:lnTo>
                    <a:lnTo>
                      <a:pt x="504" y="96"/>
                    </a:lnTo>
                    <a:lnTo>
                      <a:pt x="534" y="120"/>
                    </a:lnTo>
                    <a:lnTo>
                      <a:pt x="528" y="120"/>
                    </a:lnTo>
                    <a:lnTo>
                      <a:pt x="516" y="126"/>
                    </a:lnTo>
                    <a:lnTo>
                      <a:pt x="504" y="126"/>
                    </a:lnTo>
                    <a:lnTo>
                      <a:pt x="480" y="132"/>
                    </a:lnTo>
                    <a:lnTo>
                      <a:pt x="468" y="138"/>
                    </a:lnTo>
                    <a:lnTo>
                      <a:pt x="456" y="150"/>
                    </a:lnTo>
                    <a:lnTo>
                      <a:pt x="486" y="150"/>
                    </a:lnTo>
                    <a:lnTo>
                      <a:pt x="498" y="156"/>
                    </a:lnTo>
                    <a:lnTo>
                      <a:pt x="522" y="156"/>
                    </a:lnTo>
                    <a:lnTo>
                      <a:pt x="516" y="162"/>
                    </a:lnTo>
                    <a:lnTo>
                      <a:pt x="504" y="162"/>
                    </a:lnTo>
                    <a:lnTo>
                      <a:pt x="486" y="168"/>
                    </a:lnTo>
                    <a:lnTo>
                      <a:pt x="474" y="174"/>
                    </a:lnTo>
                    <a:lnTo>
                      <a:pt x="468" y="180"/>
                    </a:lnTo>
                    <a:lnTo>
                      <a:pt x="462" y="180"/>
                    </a:lnTo>
                    <a:lnTo>
                      <a:pt x="516" y="198"/>
                    </a:lnTo>
                    <a:lnTo>
                      <a:pt x="522" y="198"/>
                    </a:lnTo>
                    <a:lnTo>
                      <a:pt x="528" y="204"/>
                    </a:lnTo>
                    <a:lnTo>
                      <a:pt x="540" y="210"/>
                    </a:lnTo>
                    <a:lnTo>
                      <a:pt x="558" y="210"/>
                    </a:lnTo>
                    <a:lnTo>
                      <a:pt x="576" y="216"/>
                    </a:lnTo>
                    <a:lnTo>
                      <a:pt x="594" y="210"/>
                    </a:lnTo>
                    <a:lnTo>
                      <a:pt x="606" y="204"/>
                    </a:lnTo>
                    <a:lnTo>
                      <a:pt x="612" y="204"/>
                    </a:lnTo>
                    <a:lnTo>
                      <a:pt x="618" y="198"/>
                    </a:lnTo>
                    <a:lnTo>
                      <a:pt x="612" y="192"/>
                    </a:lnTo>
                    <a:lnTo>
                      <a:pt x="612" y="186"/>
                    </a:lnTo>
                    <a:lnTo>
                      <a:pt x="606" y="180"/>
                    </a:lnTo>
                    <a:lnTo>
                      <a:pt x="606" y="174"/>
                    </a:lnTo>
                    <a:lnTo>
                      <a:pt x="612" y="168"/>
                    </a:lnTo>
                    <a:lnTo>
                      <a:pt x="618" y="168"/>
                    </a:lnTo>
                    <a:lnTo>
                      <a:pt x="630" y="162"/>
                    </a:lnTo>
                    <a:lnTo>
                      <a:pt x="648" y="162"/>
                    </a:lnTo>
                    <a:lnTo>
                      <a:pt x="648" y="144"/>
                    </a:lnTo>
                    <a:lnTo>
                      <a:pt x="678" y="132"/>
                    </a:lnTo>
                    <a:lnTo>
                      <a:pt x="690" y="102"/>
                    </a:lnTo>
                    <a:lnTo>
                      <a:pt x="714" y="114"/>
                    </a:lnTo>
                    <a:lnTo>
                      <a:pt x="738" y="102"/>
                    </a:lnTo>
                    <a:lnTo>
                      <a:pt x="750" y="114"/>
                    </a:lnTo>
                    <a:lnTo>
                      <a:pt x="762" y="120"/>
                    </a:lnTo>
                    <a:lnTo>
                      <a:pt x="780" y="126"/>
                    </a:lnTo>
                    <a:lnTo>
                      <a:pt x="792" y="138"/>
                    </a:lnTo>
                    <a:lnTo>
                      <a:pt x="792" y="144"/>
                    </a:lnTo>
                    <a:lnTo>
                      <a:pt x="786" y="150"/>
                    </a:lnTo>
                    <a:lnTo>
                      <a:pt x="786" y="162"/>
                    </a:lnTo>
                    <a:lnTo>
                      <a:pt x="774" y="174"/>
                    </a:lnTo>
                    <a:lnTo>
                      <a:pt x="828" y="174"/>
                    </a:lnTo>
                    <a:lnTo>
                      <a:pt x="834" y="180"/>
                    </a:lnTo>
                    <a:lnTo>
                      <a:pt x="846" y="186"/>
                    </a:lnTo>
                    <a:lnTo>
                      <a:pt x="852" y="192"/>
                    </a:lnTo>
                    <a:lnTo>
                      <a:pt x="858" y="192"/>
                    </a:lnTo>
                    <a:lnTo>
                      <a:pt x="864" y="186"/>
                    </a:lnTo>
                    <a:lnTo>
                      <a:pt x="876" y="186"/>
                    </a:lnTo>
                    <a:lnTo>
                      <a:pt x="894" y="174"/>
                    </a:lnTo>
                    <a:lnTo>
                      <a:pt x="906" y="168"/>
                    </a:lnTo>
                    <a:lnTo>
                      <a:pt x="924" y="162"/>
                    </a:lnTo>
                    <a:lnTo>
                      <a:pt x="936" y="156"/>
                    </a:lnTo>
                    <a:lnTo>
                      <a:pt x="942" y="150"/>
                    </a:lnTo>
                    <a:lnTo>
                      <a:pt x="942" y="144"/>
                    </a:lnTo>
                    <a:lnTo>
                      <a:pt x="936" y="144"/>
                    </a:lnTo>
                    <a:lnTo>
                      <a:pt x="924" y="138"/>
                    </a:lnTo>
                    <a:lnTo>
                      <a:pt x="888" y="138"/>
                    </a:lnTo>
                    <a:lnTo>
                      <a:pt x="882" y="120"/>
                    </a:lnTo>
                    <a:lnTo>
                      <a:pt x="828" y="114"/>
                    </a:lnTo>
                    <a:lnTo>
                      <a:pt x="828" y="96"/>
                    </a:lnTo>
                    <a:lnTo>
                      <a:pt x="798" y="102"/>
                    </a:lnTo>
                    <a:lnTo>
                      <a:pt x="798" y="84"/>
                    </a:lnTo>
                    <a:lnTo>
                      <a:pt x="726" y="84"/>
                    </a:lnTo>
                    <a:lnTo>
                      <a:pt x="720" y="72"/>
                    </a:lnTo>
                    <a:lnTo>
                      <a:pt x="684" y="72"/>
                    </a:lnTo>
                    <a:lnTo>
                      <a:pt x="678" y="60"/>
                    </a:lnTo>
                    <a:lnTo>
                      <a:pt x="654" y="48"/>
                    </a:lnTo>
                    <a:lnTo>
                      <a:pt x="624" y="48"/>
                    </a:lnTo>
                    <a:lnTo>
                      <a:pt x="624" y="30"/>
                    </a:lnTo>
                    <a:lnTo>
                      <a:pt x="618" y="30"/>
                    </a:lnTo>
                    <a:lnTo>
                      <a:pt x="612" y="24"/>
                    </a:lnTo>
                    <a:lnTo>
                      <a:pt x="540" y="24"/>
                    </a:lnTo>
                    <a:lnTo>
                      <a:pt x="534" y="30"/>
                    </a:lnTo>
                    <a:lnTo>
                      <a:pt x="534" y="36"/>
                    </a:lnTo>
                    <a:lnTo>
                      <a:pt x="540" y="42"/>
                    </a:lnTo>
                    <a:lnTo>
                      <a:pt x="546" y="54"/>
                    </a:lnTo>
                    <a:lnTo>
                      <a:pt x="564" y="72"/>
                    </a:lnTo>
                    <a:lnTo>
                      <a:pt x="552" y="66"/>
                    </a:lnTo>
                    <a:lnTo>
                      <a:pt x="546" y="60"/>
                    </a:lnTo>
                    <a:lnTo>
                      <a:pt x="528" y="48"/>
                    </a:lnTo>
                    <a:lnTo>
                      <a:pt x="492" y="30"/>
                    </a:lnTo>
                    <a:lnTo>
                      <a:pt x="480" y="30"/>
                    </a:lnTo>
                    <a:lnTo>
                      <a:pt x="474" y="36"/>
                    </a:lnTo>
                    <a:lnTo>
                      <a:pt x="468" y="48"/>
                    </a:lnTo>
                    <a:lnTo>
                      <a:pt x="462" y="54"/>
                    </a:lnTo>
                    <a:lnTo>
                      <a:pt x="450" y="54"/>
                    </a:lnTo>
                    <a:lnTo>
                      <a:pt x="438" y="48"/>
                    </a:lnTo>
                    <a:lnTo>
                      <a:pt x="420" y="48"/>
                    </a:lnTo>
                    <a:lnTo>
                      <a:pt x="420" y="42"/>
                    </a:lnTo>
                    <a:lnTo>
                      <a:pt x="426" y="42"/>
                    </a:lnTo>
                    <a:lnTo>
                      <a:pt x="438" y="30"/>
                    </a:lnTo>
                    <a:lnTo>
                      <a:pt x="384" y="30"/>
                    </a:lnTo>
                    <a:lnTo>
                      <a:pt x="372" y="42"/>
                    </a:lnTo>
                    <a:lnTo>
                      <a:pt x="366" y="30"/>
                    </a:lnTo>
                    <a:lnTo>
                      <a:pt x="354" y="30"/>
                    </a:lnTo>
                    <a:lnTo>
                      <a:pt x="318" y="48"/>
                    </a:lnTo>
                    <a:lnTo>
                      <a:pt x="318" y="60"/>
                    </a:lnTo>
                    <a:lnTo>
                      <a:pt x="324" y="66"/>
                    </a:lnTo>
                    <a:close/>
                    <a:moveTo>
                      <a:pt x="642" y="708"/>
                    </a:moveTo>
                    <a:lnTo>
                      <a:pt x="666" y="696"/>
                    </a:lnTo>
                    <a:lnTo>
                      <a:pt x="666" y="690"/>
                    </a:lnTo>
                    <a:lnTo>
                      <a:pt x="678" y="690"/>
                    </a:lnTo>
                    <a:lnTo>
                      <a:pt x="678" y="678"/>
                    </a:lnTo>
                    <a:lnTo>
                      <a:pt x="672" y="672"/>
                    </a:lnTo>
                    <a:lnTo>
                      <a:pt x="630" y="690"/>
                    </a:lnTo>
                    <a:lnTo>
                      <a:pt x="642" y="708"/>
                    </a:lnTo>
                    <a:close/>
                    <a:moveTo>
                      <a:pt x="774" y="648"/>
                    </a:moveTo>
                    <a:lnTo>
                      <a:pt x="780" y="642"/>
                    </a:lnTo>
                    <a:lnTo>
                      <a:pt x="786" y="642"/>
                    </a:lnTo>
                    <a:lnTo>
                      <a:pt x="792" y="636"/>
                    </a:lnTo>
                    <a:lnTo>
                      <a:pt x="792" y="630"/>
                    </a:lnTo>
                    <a:lnTo>
                      <a:pt x="786" y="624"/>
                    </a:lnTo>
                    <a:lnTo>
                      <a:pt x="774" y="624"/>
                    </a:lnTo>
                    <a:lnTo>
                      <a:pt x="768" y="630"/>
                    </a:lnTo>
                    <a:lnTo>
                      <a:pt x="768" y="642"/>
                    </a:lnTo>
                    <a:lnTo>
                      <a:pt x="774" y="648"/>
                    </a:lnTo>
                    <a:close/>
                    <a:moveTo>
                      <a:pt x="594" y="696"/>
                    </a:moveTo>
                    <a:lnTo>
                      <a:pt x="576" y="696"/>
                    </a:lnTo>
                    <a:lnTo>
                      <a:pt x="552" y="708"/>
                    </a:lnTo>
                    <a:lnTo>
                      <a:pt x="546" y="714"/>
                    </a:lnTo>
                    <a:lnTo>
                      <a:pt x="570" y="720"/>
                    </a:lnTo>
                    <a:lnTo>
                      <a:pt x="576" y="714"/>
                    </a:lnTo>
                    <a:lnTo>
                      <a:pt x="588" y="714"/>
                    </a:lnTo>
                    <a:lnTo>
                      <a:pt x="600" y="702"/>
                    </a:lnTo>
                    <a:lnTo>
                      <a:pt x="594" y="696"/>
                    </a:lnTo>
                    <a:close/>
                    <a:moveTo>
                      <a:pt x="918" y="612"/>
                    </a:moveTo>
                    <a:lnTo>
                      <a:pt x="936" y="618"/>
                    </a:lnTo>
                    <a:lnTo>
                      <a:pt x="942" y="606"/>
                    </a:lnTo>
                    <a:lnTo>
                      <a:pt x="948" y="600"/>
                    </a:lnTo>
                    <a:lnTo>
                      <a:pt x="948" y="594"/>
                    </a:lnTo>
                    <a:lnTo>
                      <a:pt x="918" y="594"/>
                    </a:lnTo>
                    <a:lnTo>
                      <a:pt x="918" y="612"/>
                    </a:lnTo>
                    <a:close/>
                    <a:moveTo>
                      <a:pt x="486" y="756"/>
                    </a:moveTo>
                    <a:lnTo>
                      <a:pt x="474" y="756"/>
                    </a:lnTo>
                    <a:lnTo>
                      <a:pt x="438" y="774"/>
                    </a:lnTo>
                    <a:lnTo>
                      <a:pt x="432" y="780"/>
                    </a:lnTo>
                    <a:lnTo>
                      <a:pt x="432" y="786"/>
                    </a:lnTo>
                    <a:lnTo>
                      <a:pt x="444" y="786"/>
                    </a:lnTo>
                    <a:lnTo>
                      <a:pt x="456" y="780"/>
                    </a:lnTo>
                    <a:lnTo>
                      <a:pt x="462" y="774"/>
                    </a:lnTo>
                    <a:lnTo>
                      <a:pt x="474" y="768"/>
                    </a:lnTo>
                    <a:lnTo>
                      <a:pt x="510" y="768"/>
                    </a:lnTo>
                    <a:lnTo>
                      <a:pt x="510" y="762"/>
                    </a:lnTo>
                    <a:lnTo>
                      <a:pt x="504" y="762"/>
                    </a:lnTo>
                    <a:lnTo>
                      <a:pt x="504" y="756"/>
                    </a:lnTo>
                    <a:lnTo>
                      <a:pt x="486" y="756"/>
                    </a:lnTo>
                    <a:close/>
                    <a:moveTo>
                      <a:pt x="1356" y="660"/>
                    </a:moveTo>
                    <a:lnTo>
                      <a:pt x="1326" y="666"/>
                    </a:lnTo>
                    <a:lnTo>
                      <a:pt x="1290" y="654"/>
                    </a:lnTo>
                    <a:lnTo>
                      <a:pt x="1260" y="642"/>
                    </a:lnTo>
                    <a:lnTo>
                      <a:pt x="1302" y="642"/>
                    </a:lnTo>
                    <a:lnTo>
                      <a:pt x="1326" y="630"/>
                    </a:lnTo>
                    <a:lnTo>
                      <a:pt x="1344" y="630"/>
                    </a:lnTo>
                    <a:lnTo>
                      <a:pt x="1350" y="624"/>
                    </a:lnTo>
                    <a:lnTo>
                      <a:pt x="1356" y="624"/>
                    </a:lnTo>
                    <a:lnTo>
                      <a:pt x="1344" y="618"/>
                    </a:lnTo>
                    <a:lnTo>
                      <a:pt x="1338" y="612"/>
                    </a:lnTo>
                    <a:lnTo>
                      <a:pt x="1320" y="606"/>
                    </a:lnTo>
                    <a:lnTo>
                      <a:pt x="1308" y="600"/>
                    </a:lnTo>
                    <a:lnTo>
                      <a:pt x="1284" y="600"/>
                    </a:lnTo>
                    <a:lnTo>
                      <a:pt x="1260" y="588"/>
                    </a:lnTo>
                    <a:lnTo>
                      <a:pt x="1254" y="588"/>
                    </a:lnTo>
                    <a:lnTo>
                      <a:pt x="1242" y="582"/>
                    </a:lnTo>
                    <a:lnTo>
                      <a:pt x="1242" y="588"/>
                    </a:lnTo>
                    <a:lnTo>
                      <a:pt x="1236" y="594"/>
                    </a:lnTo>
                    <a:lnTo>
                      <a:pt x="1236" y="600"/>
                    </a:lnTo>
                    <a:lnTo>
                      <a:pt x="1218" y="618"/>
                    </a:lnTo>
                    <a:lnTo>
                      <a:pt x="1206" y="618"/>
                    </a:lnTo>
                    <a:lnTo>
                      <a:pt x="1200" y="612"/>
                    </a:lnTo>
                    <a:lnTo>
                      <a:pt x="1224" y="588"/>
                    </a:lnTo>
                    <a:lnTo>
                      <a:pt x="1158" y="564"/>
                    </a:lnTo>
                    <a:lnTo>
                      <a:pt x="1158" y="576"/>
                    </a:lnTo>
                    <a:lnTo>
                      <a:pt x="1152" y="594"/>
                    </a:lnTo>
                    <a:lnTo>
                      <a:pt x="1134" y="630"/>
                    </a:lnTo>
                    <a:lnTo>
                      <a:pt x="1128" y="630"/>
                    </a:lnTo>
                    <a:lnTo>
                      <a:pt x="1122" y="624"/>
                    </a:lnTo>
                    <a:lnTo>
                      <a:pt x="1116" y="612"/>
                    </a:lnTo>
                    <a:lnTo>
                      <a:pt x="1116" y="594"/>
                    </a:lnTo>
                    <a:lnTo>
                      <a:pt x="1122" y="582"/>
                    </a:lnTo>
                    <a:lnTo>
                      <a:pt x="1116" y="594"/>
                    </a:lnTo>
                    <a:lnTo>
                      <a:pt x="1104" y="600"/>
                    </a:lnTo>
                    <a:lnTo>
                      <a:pt x="1080" y="624"/>
                    </a:lnTo>
                    <a:lnTo>
                      <a:pt x="1056" y="636"/>
                    </a:lnTo>
                    <a:lnTo>
                      <a:pt x="1050" y="636"/>
                    </a:lnTo>
                    <a:lnTo>
                      <a:pt x="1050" y="630"/>
                    </a:lnTo>
                    <a:lnTo>
                      <a:pt x="1056" y="618"/>
                    </a:lnTo>
                    <a:lnTo>
                      <a:pt x="1086" y="588"/>
                    </a:lnTo>
                    <a:lnTo>
                      <a:pt x="1092" y="576"/>
                    </a:lnTo>
                    <a:lnTo>
                      <a:pt x="1104" y="570"/>
                    </a:lnTo>
                    <a:lnTo>
                      <a:pt x="1068" y="570"/>
                    </a:lnTo>
                    <a:lnTo>
                      <a:pt x="1050" y="582"/>
                    </a:lnTo>
                    <a:lnTo>
                      <a:pt x="1026" y="582"/>
                    </a:lnTo>
                    <a:lnTo>
                      <a:pt x="984" y="606"/>
                    </a:lnTo>
                    <a:lnTo>
                      <a:pt x="960" y="606"/>
                    </a:lnTo>
                    <a:lnTo>
                      <a:pt x="954" y="636"/>
                    </a:lnTo>
                    <a:lnTo>
                      <a:pt x="918" y="624"/>
                    </a:lnTo>
                    <a:lnTo>
                      <a:pt x="882" y="630"/>
                    </a:lnTo>
                    <a:lnTo>
                      <a:pt x="894" y="660"/>
                    </a:lnTo>
                    <a:lnTo>
                      <a:pt x="846" y="648"/>
                    </a:lnTo>
                    <a:lnTo>
                      <a:pt x="828" y="654"/>
                    </a:lnTo>
                    <a:lnTo>
                      <a:pt x="834" y="678"/>
                    </a:lnTo>
                    <a:lnTo>
                      <a:pt x="792" y="690"/>
                    </a:lnTo>
                    <a:lnTo>
                      <a:pt x="792" y="654"/>
                    </a:lnTo>
                    <a:lnTo>
                      <a:pt x="762" y="654"/>
                    </a:lnTo>
                    <a:lnTo>
                      <a:pt x="774" y="678"/>
                    </a:lnTo>
                    <a:lnTo>
                      <a:pt x="750" y="660"/>
                    </a:lnTo>
                    <a:lnTo>
                      <a:pt x="750" y="690"/>
                    </a:lnTo>
                    <a:lnTo>
                      <a:pt x="726" y="690"/>
                    </a:lnTo>
                    <a:lnTo>
                      <a:pt x="726" y="660"/>
                    </a:lnTo>
                    <a:lnTo>
                      <a:pt x="738" y="654"/>
                    </a:lnTo>
                    <a:lnTo>
                      <a:pt x="744" y="648"/>
                    </a:lnTo>
                    <a:lnTo>
                      <a:pt x="708" y="642"/>
                    </a:lnTo>
                    <a:lnTo>
                      <a:pt x="708" y="684"/>
                    </a:lnTo>
                    <a:lnTo>
                      <a:pt x="678" y="696"/>
                    </a:lnTo>
                    <a:lnTo>
                      <a:pt x="696" y="708"/>
                    </a:lnTo>
                    <a:lnTo>
                      <a:pt x="660" y="714"/>
                    </a:lnTo>
                    <a:lnTo>
                      <a:pt x="672" y="726"/>
                    </a:lnTo>
                    <a:lnTo>
                      <a:pt x="630" y="726"/>
                    </a:lnTo>
                    <a:lnTo>
                      <a:pt x="630" y="738"/>
                    </a:lnTo>
                    <a:lnTo>
                      <a:pt x="660" y="750"/>
                    </a:lnTo>
                    <a:lnTo>
                      <a:pt x="654" y="762"/>
                    </a:lnTo>
                    <a:lnTo>
                      <a:pt x="618" y="744"/>
                    </a:lnTo>
                    <a:lnTo>
                      <a:pt x="600" y="750"/>
                    </a:lnTo>
                    <a:lnTo>
                      <a:pt x="624" y="762"/>
                    </a:lnTo>
                    <a:lnTo>
                      <a:pt x="606" y="780"/>
                    </a:lnTo>
                    <a:lnTo>
                      <a:pt x="594" y="762"/>
                    </a:lnTo>
                    <a:lnTo>
                      <a:pt x="576" y="768"/>
                    </a:lnTo>
                    <a:lnTo>
                      <a:pt x="576" y="780"/>
                    </a:lnTo>
                    <a:lnTo>
                      <a:pt x="546" y="780"/>
                    </a:lnTo>
                    <a:lnTo>
                      <a:pt x="540" y="792"/>
                    </a:lnTo>
                    <a:lnTo>
                      <a:pt x="564" y="804"/>
                    </a:lnTo>
                    <a:lnTo>
                      <a:pt x="564" y="822"/>
                    </a:lnTo>
                    <a:lnTo>
                      <a:pt x="528" y="810"/>
                    </a:lnTo>
                    <a:lnTo>
                      <a:pt x="522" y="822"/>
                    </a:lnTo>
                    <a:lnTo>
                      <a:pt x="552" y="834"/>
                    </a:lnTo>
                    <a:lnTo>
                      <a:pt x="504" y="834"/>
                    </a:lnTo>
                    <a:lnTo>
                      <a:pt x="504" y="852"/>
                    </a:lnTo>
                    <a:lnTo>
                      <a:pt x="492" y="846"/>
                    </a:lnTo>
                    <a:lnTo>
                      <a:pt x="486" y="846"/>
                    </a:lnTo>
                    <a:lnTo>
                      <a:pt x="474" y="852"/>
                    </a:lnTo>
                    <a:lnTo>
                      <a:pt x="468" y="858"/>
                    </a:lnTo>
                    <a:lnTo>
                      <a:pt x="456" y="858"/>
                    </a:lnTo>
                    <a:lnTo>
                      <a:pt x="456" y="870"/>
                    </a:lnTo>
                    <a:lnTo>
                      <a:pt x="462" y="876"/>
                    </a:lnTo>
                    <a:lnTo>
                      <a:pt x="456" y="876"/>
                    </a:lnTo>
                    <a:lnTo>
                      <a:pt x="450" y="882"/>
                    </a:lnTo>
                    <a:lnTo>
                      <a:pt x="444" y="882"/>
                    </a:lnTo>
                    <a:lnTo>
                      <a:pt x="444" y="900"/>
                    </a:lnTo>
                    <a:lnTo>
                      <a:pt x="480" y="900"/>
                    </a:lnTo>
                    <a:lnTo>
                      <a:pt x="468" y="912"/>
                    </a:lnTo>
                    <a:lnTo>
                      <a:pt x="432" y="906"/>
                    </a:lnTo>
                    <a:lnTo>
                      <a:pt x="420" y="912"/>
                    </a:lnTo>
                    <a:lnTo>
                      <a:pt x="414" y="918"/>
                    </a:lnTo>
                    <a:lnTo>
                      <a:pt x="414" y="930"/>
                    </a:lnTo>
                    <a:lnTo>
                      <a:pt x="420" y="936"/>
                    </a:lnTo>
                    <a:lnTo>
                      <a:pt x="420" y="948"/>
                    </a:lnTo>
                    <a:lnTo>
                      <a:pt x="408" y="954"/>
                    </a:lnTo>
                    <a:lnTo>
                      <a:pt x="390" y="954"/>
                    </a:lnTo>
                    <a:lnTo>
                      <a:pt x="390" y="972"/>
                    </a:lnTo>
                    <a:lnTo>
                      <a:pt x="408" y="990"/>
                    </a:lnTo>
                    <a:lnTo>
                      <a:pt x="408" y="996"/>
                    </a:lnTo>
                    <a:lnTo>
                      <a:pt x="402" y="1002"/>
                    </a:lnTo>
                    <a:lnTo>
                      <a:pt x="366" y="1002"/>
                    </a:lnTo>
                    <a:lnTo>
                      <a:pt x="360" y="1008"/>
                    </a:lnTo>
                    <a:lnTo>
                      <a:pt x="360" y="1026"/>
                    </a:lnTo>
                    <a:lnTo>
                      <a:pt x="354" y="1032"/>
                    </a:lnTo>
                    <a:lnTo>
                      <a:pt x="342" y="1032"/>
                    </a:lnTo>
                    <a:lnTo>
                      <a:pt x="336" y="1026"/>
                    </a:lnTo>
                    <a:lnTo>
                      <a:pt x="318" y="1026"/>
                    </a:lnTo>
                    <a:lnTo>
                      <a:pt x="294" y="1050"/>
                    </a:lnTo>
                    <a:lnTo>
                      <a:pt x="282" y="1050"/>
                    </a:lnTo>
                    <a:lnTo>
                      <a:pt x="270" y="1062"/>
                    </a:lnTo>
                    <a:lnTo>
                      <a:pt x="270" y="1068"/>
                    </a:lnTo>
                    <a:lnTo>
                      <a:pt x="276" y="1074"/>
                    </a:lnTo>
                    <a:lnTo>
                      <a:pt x="276" y="1080"/>
                    </a:lnTo>
                    <a:lnTo>
                      <a:pt x="264" y="1092"/>
                    </a:lnTo>
                    <a:lnTo>
                      <a:pt x="252" y="1092"/>
                    </a:lnTo>
                    <a:lnTo>
                      <a:pt x="246" y="1086"/>
                    </a:lnTo>
                    <a:lnTo>
                      <a:pt x="234" y="1080"/>
                    </a:lnTo>
                    <a:lnTo>
                      <a:pt x="234" y="1074"/>
                    </a:lnTo>
                    <a:lnTo>
                      <a:pt x="228" y="1074"/>
                    </a:lnTo>
                    <a:lnTo>
                      <a:pt x="204" y="1086"/>
                    </a:lnTo>
                    <a:lnTo>
                      <a:pt x="198" y="1092"/>
                    </a:lnTo>
                    <a:lnTo>
                      <a:pt x="180" y="1092"/>
                    </a:lnTo>
                    <a:lnTo>
                      <a:pt x="180" y="1110"/>
                    </a:lnTo>
                    <a:lnTo>
                      <a:pt x="186" y="1116"/>
                    </a:lnTo>
                    <a:lnTo>
                      <a:pt x="192" y="1116"/>
                    </a:lnTo>
                    <a:lnTo>
                      <a:pt x="192" y="1128"/>
                    </a:lnTo>
                    <a:lnTo>
                      <a:pt x="186" y="1128"/>
                    </a:lnTo>
                    <a:lnTo>
                      <a:pt x="174" y="1116"/>
                    </a:lnTo>
                    <a:lnTo>
                      <a:pt x="162" y="1116"/>
                    </a:lnTo>
                    <a:lnTo>
                      <a:pt x="156" y="1122"/>
                    </a:lnTo>
                    <a:lnTo>
                      <a:pt x="156" y="1134"/>
                    </a:lnTo>
                    <a:lnTo>
                      <a:pt x="168" y="1134"/>
                    </a:lnTo>
                    <a:lnTo>
                      <a:pt x="174" y="1140"/>
                    </a:lnTo>
                    <a:lnTo>
                      <a:pt x="180" y="1140"/>
                    </a:lnTo>
                    <a:lnTo>
                      <a:pt x="180" y="1152"/>
                    </a:lnTo>
                    <a:lnTo>
                      <a:pt x="138" y="1152"/>
                    </a:lnTo>
                    <a:lnTo>
                      <a:pt x="138" y="1146"/>
                    </a:lnTo>
                    <a:lnTo>
                      <a:pt x="132" y="1146"/>
                    </a:lnTo>
                    <a:lnTo>
                      <a:pt x="126" y="1158"/>
                    </a:lnTo>
                    <a:lnTo>
                      <a:pt x="126" y="1170"/>
                    </a:lnTo>
                    <a:lnTo>
                      <a:pt x="120" y="1164"/>
                    </a:lnTo>
                    <a:lnTo>
                      <a:pt x="102" y="1164"/>
                    </a:lnTo>
                    <a:lnTo>
                      <a:pt x="96" y="1158"/>
                    </a:lnTo>
                    <a:lnTo>
                      <a:pt x="90" y="1158"/>
                    </a:lnTo>
                    <a:lnTo>
                      <a:pt x="90" y="1164"/>
                    </a:lnTo>
                    <a:lnTo>
                      <a:pt x="96" y="1170"/>
                    </a:lnTo>
                    <a:lnTo>
                      <a:pt x="120" y="1182"/>
                    </a:lnTo>
                    <a:lnTo>
                      <a:pt x="132" y="1182"/>
                    </a:lnTo>
                    <a:lnTo>
                      <a:pt x="108" y="1200"/>
                    </a:lnTo>
                    <a:lnTo>
                      <a:pt x="108" y="1188"/>
                    </a:lnTo>
                    <a:lnTo>
                      <a:pt x="90" y="1188"/>
                    </a:lnTo>
                    <a:lnTo>
                      <a:pt x="84" y="1194"/>
                    </a:lnTo>
                    <a:lnTo>
                      <a:pt x="60" y="1182"/>
                    </a:lnTo>
                    <a:lnTo>
                      <a:pt x="54" y="1194"/>
                    </a:lnTo>
                    <a:lnTo>
                      <a:pt x="66" y="1200"/>
                    </a:lnTo>
                    <a:lnTo>
                      <a:pt x="30" y="1194"/>
                    </a:lnTo>
                    <a:lnTo>
                      <a:pt x="30" y="1212"/>
                    </a:lnTo>
                    <a:lnTo>
                      <a:pt x="78" y="1212"/>
                    </a:lnTo>
                    <a:lnTo>
                      <a:pt x="54" y="1218"/>
                    </a:lnTo>
                    <a:lnTo>
                      <a:pt x="18" y="1212"/>
                    </a:lnTo>
                    <a:lnTo>
                      <a:pt x="6" y="1224"/>
                    </a:lnTo>
                    <a:lnTo>
                      <a:pt x="6" y="1230"/>
                    </a:lnTo>
                    <a:lnTo>
                      <a:pt x="18" y="1242"/>
                    </a:lnTo>
                    <a:lnTo>
                      <a:pt x="36" y="1242"/>
                    </a:lnTo>
                    <a:lnTo>
                      <a:pt x="18" y="1248"/>
                    </a:lnTo>
                    <a:lnTo>
                      <a:pt x="12" y="1254"/>
                    </a:lnTo>
                    <a:lnTo>
                      <a:pt x="12" y="1260"/>
                    </a:lnTo>
                    <a:lnTo>
                      <a:pt x="66" y="1260"/>
                    </a:lnTo>
                    <a:lnTo>
                      <a:pt x="78" y="1272"/>
                    </a:lnTo>
                    <a:lnTo>
                      <a:pt x="96" y="1260"/>
                    </a:lnTo>
                    <a:lnTo>
                      <a:pt x="108" y="1272"/>
                    </a:lnTo>
                    <a:lnTo>
                      <a:pt x="138" y="1260"/>
                    </a:lnTo>
                    <a:lnTo>
                      <a:pt x="132" y="1266"/>
                    </a:lnTo>
                    <a:lnTo>
                      <a:pt x="126" y="1278"/>
                    </a:lnTo>
                    <a:lnTo>
                      <a:pt x="60" y="1278"/>
                    </a:lnTo>
                    <a:lnTo>
                      <a:pt x="54" y="1272"/>
                    </a:lnTo>
                    <a:lnTo>
                      <a:pt x="24" y="1272"/>
                    </a:lnTo>
                    <a:lnTo>
                      <a:pt x="12" y="1278"/>
                    </a:lnTo>
                    <a:lnTo>
                      <a:pt x="0" y="1278"/>
                    </a:lnTo>
                    <a:lnTo>
                      <a:pt x="6" y="1284"/>
                    </a:lnTo>
                    <a:lnTo>
                      <a:pt x="6" y="1296"/>
                    </a:lnTo>
                    <a:lnTo>
                      <a:pt x="12" y="1296"/>
                    </a:lnTo>
                    <a:lnTo>
                      <a:pt x="18" y="1302"/>
                    </a:lnTo>
                    <a:lnTo>
                      <a:pt x="30" y="1302"/>
                    </a:lnTo>
                    <a:lnTo>
                      <a:pt x="24" y="1308"/>
                    </a:lnTo>
                    <a:lnTo>
                      <a:pt x="18" y="1320"/>
                    </a:lnTo>
                    <a:lnTo>
                      <a:pt x="36" y="1338"/>
                    </a:lnTo>
                    <a:lnTo>
                      <a:pt x="48" y="1338"/>
                    </a:lnTo>
                    <a:lnTo>
                      <a:pt x="72" y="1320"/>
                    </a:lnTo>
                    <a:lnTo>
                      <a:pt x="102" y="1314"/>
                    </a:lnTo>
                    <a:lnTo>
                      <a:pt x="90" y="1338"/>
                    </a:lnTo>
                    <a:lnTo>
                      <a:pt x="78" y="1332"/>
                    </a:lnTo>
                    <a:lnTo>
                      <a:pt x="66" y="1350"/>
                    </a:lnTo>
                    <a:lnTo>
                      <a:pt x="30" y="1350"/>
                    </a:lnTo>
                    <a:lnTo>
                      <a:pt x="48" y="1368"/>
                    </a:lnTo>
                    <a:lnTo>
                      <a:pt x="24" y="1380"/>
                    </a:lnTo>
                    <a:lnTo>
                      <a:pt x="6" y="1380"/>
                    </a:lnTo>
                    <a:lnTo>
                      <a:pt x="6" y="1398"/>
                    </a:lnTo>
                    <a:lnTo>
                      <a:pt x="66" y="1398"/>
                    </a:lnTo>
                    <a:lnTo>
                      <a:pt x="54" y="1422"/>
                    </a:lnTo>
                    <a:lnTo>
                      <a:pt x="66" y="1422"/>
                    </a:lnTo>
                    <a:lnTo>
                      <a:pt x="54" y="1440"/>
                    </a:lnTo>
                    <a:lnTo>
                      <a:pt x="42" y="1434"/>
                    </a:lnTo>
                    <a:lnTo>
                      <a:pt x="36" y="1434"/>
                    </a:lnTo>
                    <a:lnTo>
                      <a:pt x="30" y="1428"/>
                    </a:lnTo>
                    <a:lnTo>
                      <a:pt x="18" y="1428"/>
                    </a:lnTo>
                    <a:lnTo>
                      <a:pt x="18" y="1440"/>
                    </a:lnTo>
                    <a:lnTo>
                      <a:pt x="24" y="1452"/>
                    </a:lnTo>
                    <a:lnTo>
                      <a:pt x="36" y="1464"/>
                    </a:lnTo>
                    <a:lnTo>
                      <a:pt x="84" y="1482"/>
                    </a:lnTo>
                    <a:lnTo>
                      <a:pt x="78" y="1488"/>
                    </a:lnTo>
                    <a:lnTo>
                      <a:pt x="84" y="1494"/>
                    </a:lnTo>
                    <a:lnTo>
                      <a:pt x="126" y="1494"/>
                    </a:lnTo>
                    <a:lnTo>
                      <a:pt x="132" y="1500"/>
                    </a:lnTo>
                    <a:lnTo>
                      <a:pt x="144" y="1500"/>
                    </a:lnTo>
                    <a:lnTo>
                      <a:pt x="192" y="1476"/>
                    </a:lnTo>
                    <a:lnTo>
                      <a:pt x="204" y="1464"/>
                    </a:lnTo>
                    <a:lnTo>
                      <a:pt x="216" y="1458"/>
                    </a:lnTo>
                    <a:lnTo>
                      <a:pt x="222" y="1452"/>
                    </a:lnTo>
                    <a:lnTo>
                      <a:pt x="258" y="1422"/>
                    </a:lnTo>
                    <a:lnTo>
                      <a:pt x="282" y="1422"/>
                    </a:lnTo>
                    <a:lnTo>
                      <a:pt x="294" y="1416"/>
                    </a:lnTo>
                    <a:lnTo>
                      <a:pt x="300" y="1410"/>
                    </a:lnTo>
                    <a:lnTo>
                      <a:pt x="300" y="1386"/>
                    </a:lnTo>
                    <a:lnTo>
                      <a:pt x="294" y="1380"/>
                    </a:lnTo>
                    <a:lnTo>
                      <a:pt x="294" y="1374"/>
                    </a:lnTo>
                    <a:lnTo>
                      <a:pt x="312" y="1368"/>
                    </a:lnTo>
                    <a:lnTo>
                      <a:pt x="306" y="1374"/>
                    </a:lnTo>
                    <a:lnTo>
                      <a:pt x="306" y="1380"/>
                    </a:lnTo>
                    <a:lnTo>
                      <a:pt x="300" y="1386"/>
                    </a:lnTo>
                    <a:lnTo>
                      <a:pt x="300" y="1392"/>
                    </a:lnTo>
                    <a:lnTo>
                      <a:pt x="312" y="1404"/>
                    </a:lnTo>
                    <a:lnTo>
                      <a:pt x="330" y="1410"/>
                    </a:lnTo>
                    <a:lnTo>
                      <a:pt x="342" y="1410"/>
                    </a:lnTo>
                    <a:lnTo>
                      <a:pt x="348" y="1416"/>
                    </a:lnTo>
                    <a:lnTo>
                      <a:pt x="354" y="1416"/>
                    </a:lnTo>
                    <a:lnTo>
                      <a:pt x="372" y="1434"/>
                    </a:lnTo>
                    <a:lnTo>
                      <a:pt x="378" y="1422"/>
                    </a:lnTo>
                    <a:lnTo>
                      <a:pt x="384" y="1416"/>
                    </a:lnTo>
                    <a:lnTo>
                      <a:pt x="384" y="1398"/>
                    </a:lnTo>
                    <a:lnTo>
                      <a:pt x="372" y="1386"/>
                    </a:lnTo>
                    <a:lnTo>
                      <a:pt x="372" y="1380"/>
                    </a:lnTo>
                    <a:lnTo>
                      <a:pt x="378" y="1374"/>
                    </a:lnTo>
                    <a:lnTo>
                      <a:pt x="384" y="1374"/>
                    </a:lnTo>
                    <a:lnTo>
                      <a:pt x="384" y="1368"/>
                    </a:lnTo>
                    <a:lnTo>
                      <a:pt x="378" y="1356"/>
                    </a:lnTo>
                    <a:lnTo>
                      <a:pt x="414" y="1356"/>
                    </a:lnTo>
                    <a:lnTo>
                      <a:pt x="420" y="1350"/>
                    </a:lnTo>
                    <a:lnTo>
                      <a:pt x="420" y="1326"/>
                    </a:lnTo>
                    <a:lnTo>
                      <a:pt x="426" y="1326"/>
                    </a:lnTo>
                    <a:lnTo>
                      <a:pt x="420" y="1314"/>
                    </a:lnTo>
                    <a:lnTo>
                      <a:pt x="420" y="1308"/>
                    </a:lnTo>
                    <a:lnTo>
                      <a:pt x="414" y="1302"/>
                    </a:lnTo>
                    <a:lnTo>
                      <a:pt x="414" y="1296"/>
                    </a:lnTo>
                    <a:lnTo>
                      <a:pt x="408" y="1284"/>
                    </a:lnTo>
                    <a:lnTo>
                      <a:pt x="402" y="1278"/>
                    </a:lnTo>
                    <a:lnTo>
                      <a:pt x="426" y="1272"/>
                    </a:lnTo>
                    <a:lnTo>
                      <a:pt x="438" y="1260"/>
                    </a:lnTo>
                    <a:lnTo>
                      <a:pt x="438" y="1248"/>
                    </a:lnTo>
                    <a:lnTo>
                      <a:pt x="420" y="1230"/>
                    </a:lnTo>
                    <a:lnTo>
                      <a:pt x="414" y="1230"/>
                    </a:lnTo>
                    <a:lnTo>
                      <a:pt x="402" y="1218"/>
                    </a:lnTo>
                    <a:lnTo>
                      <a:pt x="402" y="1200"/>
                    </a:lnTo>
                    <a:lnTo>
                      <a:pt x="408" y="1188"/>
                    </a:lnTo>
                    <a:lnTo>
                      <a:pt x="408" y="1176"/>
                    </a:lnTo>
                    <a:lnTo>
                      <a:pt x="384" y="1152"/>
                    </a:lnTo>
                    <a:lnTo>
                      <a:pt x="384" y="1140"/>
                    </a:lnTo>
                    <a:lnTo>
                      <a:pt x="390" y="1134"/>
                    </a:lnTo>
                    <a:lnTo>
                      <a:pt x="396" y="1134"/>
                    </a:lnTo>
                    <a:lnTo>
                      <a:pt x="402" y="1128"/>
                    </a:lnTo>
                    <a:lnTo>
                      <a:pt x="402" y="1122"/>
                    </a:lnTo>
                    <a:lnTo>
                      <a:pt x="396" y="1116"/>
                    </a:lnTo>
                    <a:lnTo>
                      <a:pt x="390" y="1116"/>
                    </a:lnTo>
                    <a:lnTo>
                      <a:pt x="384" y="1110"/>
                    </a:lnTo>
                    <a:lnTo>
                      <a:pt x="426" y="1068"/>
                    </a:lnTo>
                    <a:lnTo>
                      <a:pt x="438" y="1062"/>
                    </a:lnTo>
                    <a:lnTo>
                      <a:pt x="444" y="1056"/>
                    </a:lnTo>
                    <a:lnTo>
                      <a:pt x="456" y="1050"/>
                    </a:lnTo>
                    <a:lnTo>
                      <a:pt x="498" y="1050"/>
                    </a:lnTo>
                    <a:lnTo>
                      <a:pt x="504" y="1044"/>
                    </a:lnTo>
                    <a:lnTo>
                      <a:pt x="504" y="1038"/>
                    </a:lnTo>
                    <a:lnTo>
                      <a:pt x="486" y="1020"/>
                    </a:lnTo>
                    <a:lnTo>
                      <a:pt x="474" y="1014"/>
                    </a:lnTo>
                    <a:lnTo>
                      <a:pt x="486" y="1008"/>
                    </a:lnTo>
                    <a:lnTo>
                      <a:pt x="492" y="1008"/>
                    </a:lnTo>
                    <a:lnTo>
                      <a:pt x="522" y="978"/>
                    </a:lnTo>
                    <a:lnTo>
                      <a:pt x="528" y="936"/>
                    </a:lnTo>
                    <a:lnTo>
                      <a:pt x="528" y="900"/>
                    </a:lnTo>
                    <a:lnTo>
                      <a:pt x="546" y="912"/>
                    </a:lnTo>
                    <a:lnTo>
                      <a:pt x="558" y="906"/>
                    </a:lnTo>
                    <a:lnTo>
                      <a:pt x="564" y="906"/>
                    </a:lnTo>
                    <a:lnTo>
                      <a:pt x="570" y="900"/>
                    </a:lnTo>
                    <a:lnTo>
                      <a:pt x="576" y="900"/>
                    </a:lnTo>
                    <a:lnTo>
                      <a:pt x="576" y="894"/>
                    </a:lnTo>
                    <a:lnTo>
                      <a:pt x="570" y="888"/>
                    </a:lnTo>
                    <a:lnTo>
                      <a:pt x="570" y="882"/>
                    </a:lnTo>
                    <a:lnTo>
                      <a:pt x="564" y="876"/>
                    </a:lnTo>
                    <a:lnTo>
                      <a:pt x="582" y="876"/>
                    </a:lnTo>
                    <a:lnTo>
                      <a:pt x="588" y="870"/>
                    </a:lnTo>
                    <a:lnTo>
                      <a:pt x="588" y="864"/>
                    </a:lnTo>
                    <a:lnTo>
                      <a:pt x="594" y="858"/>
                    </a:lnTo>
                    <a:lnTo>
                      <a:pt x="606" y="852"/>
                    </a:lnTo>
                    <a:lnTo>
                      <a:pt x="612" y="852"/>
                    </a:lnTo>
                    <a:lnTo>
                      <a:pt x="618" y="834"/>
                    </a:lnTo>
                    <a:lnTo>
                      <a:pt x="612" y="828"/>
                    </a:lnTo>
                    <a:lnTo>
                      <a:pt x="600" y="822"/>
                    </a:lnTo>
                    <a:lnTo>
                      <a:pt x="600" y="810"/>
                    </a:lnTo>
                    <a:lnTo>
                      <a:pt x="606" y="810"/>
                    </a:lnTo>
                    <a:lnTo>
                      <a:pt x="618" y="804"/>
                    </a:lnTo>
                    <a:lnTo>
                      <a:pt x="636" y="786"/>
                    </a:lnTo>
                    <a:lnTo>
                      <a:pt x="678" y="780"/>
                    </a:lnTo>
                    <a:lnTo>
                      <a:pt x="696" y="780"/>
                    </a:lnTo>
                    <a:lnTo>
                      <a:pt x="702" y="774"/>
                    </a:lnTo>
                    <a:lnTo>
                      <a:pt x="702" y="744"/>
                    </a:lnTo>
                    <a:lnTo>
                      <a:pt x="714" y="732"/>
                    </a:lnTo>
                    <a:lnTo>
                      <a:pt x="720" y="738"/>
                    </a:lnTo>
                    <a:lnTo>
                      <a:pt x="720" y="750"/>
                    </a:lnTo>
                    <a:lnTo>
                      <a:pt x="744" y="744"/>
                    </a:lnTo>
                    <a:lnTo>
                      <a:pt x="768" y="750"/>
                    </a:lnTo>
                    <a:lnTo>
                      <a:pt x="792" y="750"/>
                    </a:lnTo>
                    <a:lnTo>
                      <a:pt x="798" y="756"/>
                    </a:lnTo>
                    <a:lnTo>
                      <a:pt x="810" y="756"/>
                    </a:lnTo>
                    <a:lnTo>
                      <a:pt x="816" y="750"/>
                    </a:lnTo>
                    <a:lnTo>
                      <a:pt x="810" y="750"/>
                    </a:lnTo>
                    <a:lnTo>
                      <a:pt x="798" y="738"/>
                    </a:lnTo>
                    <a:lnTo>
                      <a:pt x="798" y="732"/>
                    </a:lnTo>
                    <a:lnTo>
                      <a:pt x="810" y="732"/>
                    </a:lnTo>
                    <a:lnTo>
                      <a:pt x="810" y="708"/>
                    </a:lnTo>
                    <a:lnTo>
                      <a:pt x="840" y="714"/>
                    </a:lnTo>
                    <a:lnTo>
                      <a:pt x="834" y="708"/>
                    </a:lnTo>
                    <a:lnTo>
                      <a:pt x="840" y="702"/>
                    </a:lnTo>
                    <a:lnTo>
                      <a:pt x="858" y="708"/>
                    </a:lnTo>
                    <a:lnTo>
                      <a:pt x="858" y="696"/>
                    </a:lnTo>
                    <a:lnTo>
                      <a:pt x="864" y="690"/>
                    </a:lnTo>
                    <a:lnTo>
                      <a:pt x="882" y="690"/>
                    </a:lnTo>
                    <a:lnTo>
                      <a:pt x="888" y="696"/>
                    </a:lnTo>
                    <a:lnTo>
                      <a:pt x="894" y="708"/>
                    </a:lnTo>
                    <a:lnTo>
                      <a:pt x="906" y="714"/>
                    </a:lnTo>
                    <a:lnTo>
                      <a:pt x="918" y="726"/>
                    </a:lnTo>
                    <a:lnTo>
                      <a:pt x="930" y="726"/>
                    </a:lnTo>
                    <a:lnTo>
                      <a:pt x="942" y="732"/>
                    </a:lnTo>
                    <a:lnTo>
                      <a:pt x="960" y="732"/>
                    </a:lnTo>
                    <a:lnTo>
                      <a:pt x="966" y="738"/>
                    </a:lnTo>
                    <a:lnTo>
                      <a:pt x="978" y="738"/>
                    </a:lnTo>
                    <a:lnTo>
                      <a:pt x="990" y="732"/>
                    </a:lnTo>
                    <a:lnTo>
                      <a:pt x="996" y="726"/>
                    </a:lnTo>
                    <a:lnTo>
                      <a:pt x="1026" y="726"/>
                    </a:lnTo>
                    <a:lnTo>
                      <a:pt x="1038" y="732"/>
                    </a:lnTo>
                    <a:lnTo>
                      <a:pt x="1044" y="738"/>
                    </a:lnTo>
                    <a:lnTo>
                      <a:pt x="1062" y="738"/>
                    </a:lnTo>
                    <a:lnTo>
                      <a:pt x="1062" y="726"/>
                    </a:lnTo>
                    <a:lnTo>
                      <a:pt x="1068" y="720"/>
                    </a:lnTo>
                    <a:lnTo>
                      <a:pt x="1068" y="714"/>
                    </a:lnTo>
                    <a:lnTo>
                      <a:pt x="1092" y="714"/>
                    </a:lnTo>
                    <a:lnTo>
                      <a:pt x="1092" y="678"/>
                    </a:lnTo>
                    <a:lnTo>
                      <a:pt x="1098" y="672"/>
                    </a:lnTo>
                    <a:lnTo>
                      <a:pt x="1098" y="660"/>
                    </a:lnTo>
                    <a:lnTo>
                      <a:pt x="1110" y="654"/>
                    </a:lnTo>
                    <a:lnTo>
                      <a:pt x="1116" y="654"/>
                    </a:lnTo>
                    <a:lnTo>
                      <a:pt x="1128" y="648"/>
                    </a:lnTo>
                    <a:lnTo>
                      <a:pt x="1158" y="648"/>
                    </a:lnTo>
                    <a:lnTo>
                      <a:pt x="1170" y="642"/>
                    </a:lnTo>
                    <a:lnTo>
                      <a:pt x="1206" y="642"/>
                    </a:lnTo>
                    <a:lnTo>
                      <a:pt x="1206" y="654"/>
                    </a:lnTo>
                    <a:lnTo>
                      <a:pt x="1242" y="660"/>
                    </a:lnTo>
                    <a:lnTo>
                      <a:pt x="1248" y="660"/>
                    </a:lnTo>
                    <a:lnTo>
                      <a:pt x="1260" y="672"/>
                    </a:lnTo>
                    <a:lnTo>
                      <a:pt x="1266" y="684"/>
                    </a:lnTo>
                    <a:lnTo>
                      <a:pt x="1266" y="702"/>
                    </a:lnTo>
                    <a:lnTo>
                      <a:pt x="1260" y="702"/>
                    </a:lnTo>
                    <a:lnTo>
                      <a:pt x="1260" y="696"/>
                    </a:lnTo>
                    <a:lnTo>
                      <a:pt x="1254" y="696"/>
                    </a:lnTo>
                    <a:lnTo>
                      <a:pt x="1254" y="708"/>
                    </a:lnTo>
                    <a:lnTo>
                      <a:pt x="1278" y="708"/>
                    </a:lnTo>
                    <a:lnTo>
                      <a:pt x="1284" y="696"/>
                    </a:lnTo>
                    <a:lnTo>
                      <a:pt x="1284" y="690"/>
                    </a:lnTo>
                    <a:lnTo>
                      <a:pt x="1308" y="684"/>
                    </a:lnTo>
                    <a:lnTo>
                      <a:pt x="1314" y="672"/>
                    </a:lnTo>
                    <a:lnTo>
                      <a:pt x="1350" y="672"/>
                    </a:lnTo>
                    <a:lnTo>
                      <a:pt x="1362" y="660"/>
                    </a:lnTo>
                    <a:lnTo>
                      <a:pt x="1356" y="660"/>
                    </a:lnTo>
                    <a:close/>
                    <a:moveTo>
                      <a:pt x="564" y="726"/>
                    </a:moveTo>
                    <a:lnTo>
                      <a:pt x="540" y="738"/>
                    </a:lnTo>
                    <a:lnTo>
                      <a:pt x="546" y="756"/>
                    </a:lnTo>
                    <a:lnTo>
                      <a:pt x="576" y="756"/>
                    </a:lnTo>
                    <a:lnTo>
                      <a:pt x="570" y="738"/>
                    </a:lnTo>
                    <a:lnTo>
                      <a:pt x="564" y="726"/>
                    </a:lnTo>
                    <a:close/>
                    <a:moveTo>
                      <a:pt x="522" y="714"/>
                    </a:moveTo>
                    <a:lnTo>
                      <a:pt x="516" y="720"/>
                    </a:lnTo>
                    <a:lnTo>
                      <a:pt x="510" y="732"/>
                    </a:lnTo>
                    <a:lnTo>
                      <a:pt x="510" y="750"/>
                    </a:lnTo>
                    <a:lnTo>
                      <a:pt x="528" y="768"/>
                    </a:lnTo>
                    <a:lnTo>
                      <a:pt x="528" y="756"/>
                    </a:lnTo>
                    <a:lnTo>
                      <a:pt x="534" y="744"/>
                    </a:lnTo>
                    <a:lnTo>
                      <a:pt x="534" y="720"/>
                    </a:lnTo>
                    <a:lnTo>
                      <a:pt x="528" y="714"/>
                    </a:lnTo>
                    <a:lnTo>
                      <a:pt x="522" y="714"/>
                    </a:lnTo>
                    <a:close/>
                    <a:moveTo>
                      <a:pt x="606" y="738"/>
                    </a:moveTo>
                    <a:lnTo>
                      <a:pt x="618" y="732"/>
                    </a:lnTo>
                    <a:lnTo>
                      <a:pt x="624" y="732"/>
                    </a:lnTo>
                    <a:lnTo>
                      <a:pt x="630" y="726"/>
                    </a:lnTo>
                    <a:lnTo>
                      <a:pt x="618" y="720"/>
                    </a:lnTo>
                    <a:lnTo>
                      <a:pt x="588" y="720"/>
                    </a:lnTo>
                    <a:lnTo>
                      <a:pt x="576" y="732"/>
                    </a:lnTo>
                    <a:lnTo>
                      <a:pt x="582" y="744"/>
                    </a:lnTo>
                    <a:lnTo>
                      <a:pt x="606" y="73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23" name="Netherlands">
                <a:extLst>
                  <a:ext uri="{FF2B5EF4-FFF2-40B4-BE49-F238E27FC236}">
                    <a16:creationId xmlns:a16="http://schemas.microsoft.com/office/drawing/2014/main" id="{F33F5B4C-9FA9-4BB0-8277-65E27F19A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4" y="1215"/>
                <a:ext cx="69" cy="54"/>
              </a:xfrm>
              <a:custGeom>
                <a:avLst/>
                <a:gdLst>
                  <a:gd name="T0" fmla="*/ 0 w 270"/>
                  <a:gd name="T1" fmla="*/ 2147483647 h 210"/>
                  <a:gd name="T2" fmla="*/ 2147483647 w 270"/>
                  <a:gd name="T3" fmla="*/ 2147483647 h 210"/>
                  <a:gd name="T4" fmla="*/ 2147483647 w 270"/>
                  <a:gd name="T5" fmla="*/ 2147483647 h 210"/>
                  <a:gd name="T6" fmla="*/ 2147483647 w 270"/>
                  <a:gd name="T7" fmla="*/ 2147483647 h 210"/>
                  <a:gd name="T8" fmla="*/ 2147483647 w 270"/>
                  <a:gd name="T9" fmla="*/ 2147483647 h 210"/>
                  <a:gd name="T10" fmla="*/ 2147483647 w 270"/>
                  <a:gd name="T11" fmla="*/ 2147483647 h 210"/>
                  <a:gd name="T12" fmla="*/ 2147483647 w 270"/>
                  <a:gd name="T13" fmla="*/ 2147483647 h 210"/>
                  <a:gd name="T14" fmla="*/ 2147483647 w 270"/>
                  <a:gd name="T15" fmla="*/ 2147483647 h 210"/>
                  <a:gd name="T16" fmla="*/ 2147483647 w 270"/>
                  <a:gd name="T17" fmla="*/ 2147483647 h 210"/>
                  <a:gd name="T18" fmla="*/ 2147483647 w 270"/>
                  <a:gd name="T19" fmla="*/ 2147483647 h 210"/>
                  <a:gd name="T20" fmla="*/ 2147483647 w 270"/>
                  <a:gd name="T21" fmla="*/ 2147483647 h 210"/>
                  <a:gd name="T22" fmla="*/ 2147483647 w 270"/>
                  <a:gd name="T23" fmla="*/ 2147483647 h 210"/>
                  <a:gd name="T24" fmla="*/ 2147483647 w 270"/>
                  <a:gd name="T25" fmla="*/ 2147483647 h 210"/>
                  <a:gd name="T26" fmla="*/ 2147483647 w 270"/>
                  <a:gd name="T27" fmla="*/ 2147483647 h 210"/>
                  <a:gd name="T28" fmla="*/ 2147483647 w 270"/>
                  <a:gd name="T29" fmla="*/ 2147483647 h 210"/>
                  <a:gd name="T30" fmla="*/ 2147483647 w 270"/>
                  <a:gd name="T31" fmla="*/ 2147483647 h 210"/>
                  <a:gd name="T32" fmla="*/ 2147483647 w 270"/>
                  <a:gd name="T33" fmla="*/ 2147483647 h 210"/>
                  <a:gd name="T34" fmla="*/ 2147483647 w 270"/>
                  <a:gd name="T35" fmla="*/ 2147483647 h 210"/>
                  <a:gd name="T36" fmla="*/ 2147483647 w 270"/>
                  <a:gd name="T37" fmla="*/ 2147483647 h 210"/>
                  <a:gd name="T38" fmla="*/ 2147483647 w 270"/>
                  <a:gd name="T39" fmla="*/ 2147483647 h 210"/>
                  <a:gd name="T40" fmla="*/ 2147483647 w 270"/>
                  <a:gd name="T41" fmla="*/ 2147483647 h 210"/>
                  <a:gd name="T42" fmla="*/ 2147483647 w 270"/>
                  <a:gd name="T43" fmla="*/ 2147483647 h 210"/>
                  <a:gd name="T44" fmla="*/ 2147483647 w 270"/>
                  <a:gd name="T45" fmla="*/ 2147483647 h 210"/>
                  <a:gd name="T46" fmla="*/ 2147483647 w 270"/>
                  <a:gd name="T47" fmla="*/ 2147483647 h 210"/>
                  <a:gd name="T48" fmla="*/ 2147483647 w 270"/>
                  <a:gd name="T49" fmla="*/ 2147483647 h 210"/>
                  <a:gd name="T50" fmla="*/ 2147483647 w 270"/>
                  <a:gd name="T51" fmla="*/ 2147483647 h 210"/>
                  <a:gd name="T52" fmla="*/ 2147483647 w 270"/>
                  <a:gd name="T53" fmla="*/ 2147483647 h 210"/>
                  <a:gd name="T54" fmla="*/ 2147483647 w 270"/>
                  <a:gd name="T55" fmla="*/ 2147483647 h 210"/>
                  <a:gd name="T56" fmla="*/ 2147483647 w 270"/>
                  <a:gd name="T57" fmla="*/ 2147483647 h 210"/>
                  <a:gd name="T58" fmla="*/ 2147483647 w 270"/>
                  <a:gd name="T59" fmla="*/ 0 h 210"/>
                  <a:gd name="T60" fmla="*/ 2147483647 w 270"/>
                  <a:gd name="T61" fmla="*/ 2147483647 h 210"/>
                  <a:gd name="T62" fmla="*/ 2147483647 w 270"/>
                  <a:gd name="T63" fmla="*/ 2147483647 h 210"/>
                  <a:gd name="T64" fmla="*/ 2147483647 w 270"/>
                  <a:gd name="T65" fmla="*/ 2147483647 h 210"/>
                  <a:gd name="T66" fmla="*/ 2147483647 w 270"/>
                  <a:gd name="T67" fmla="*/ 2147483647 h 210"/>
                  <a:gd name="T68" fmla="*/ 2147483647 w 270"/>
                  <a:gd name="T69" fmla="*/ 2147483647 h 210"/>
                  <a:gd name="T70" fmla="*/ 2147483647 w 270"/>
                  <a:gd name="T71" fmla="*/ 2147483647 h 210"/>
                  <a:gd name="T72" fmla="*/ 2147483647 w 270"/>
                  <a:gd name="T73" fmla="*/ 2147483647 h 210"/>
                  <a:gd name="T74" fmla="*/ 2147483647 w 270"/>
                  <a:gd name="T75" fmla="*/ 2147483647 h 210"/>
                  <a:gd name="T76" fmla="*/ 2147483647 w 270"/>
                  <a:gd name="T77" fmla="*/ 2147483647 h 210"/>
                  <a:gd name="T78" fmla="*/ 2147483647 w 270"/>
                  <a:gd name="T79" fmla="*/ 2147483647 h 210"/>
                  <a:gd name="T80" fmla="*/ 2147483647 w 270"/>
                  <a:gd name="T81" fmla="*/ 2147483647 h 210"/>
                  <a:gd name="T82" fmla="*/ 2147483647 w 270"/>
                  <a:gd name="T83" fmla="*/ 2147483647 h 210"/>
                  <a:gd name="T84" fmla="*/ 2147483647 w 270"/>
                  <a:gd name="T85" fmla="*/ 2147483647 h 210"/>
                  <a:gd name="T86" fmla="*/ 2147483647 w 270"/>
                  <a:gd name="T87" fmla="*/ 2147483647 h 210"/>
                  <a:gd name="T88" fmla="*/ 2147483647 w 270"/>
                  <a:gd name="T89" fmla="*/ 2147483647 h 2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70"/>
                  <a:gd name="T136" fmla="*/ 0 h 210"/>
                  <a:gd name="T137" fmla="*/ 270 w 270"/>
                  <a:gd name="T138" fmla="*/ 210 h 2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70" h="210">
                    <a:moveTo>
                      <a:pt x="18" y="156"/>
                    </a:moveTo>
                    <a:lnTo>
                      <a:pt x="0" y="174"/>
                    </a:lnTo>
                    <a:lnTo>
                      <a:pt x="12" y="162"/>
                    </a:lnTo>
                    <a:lnTo>
                      <a:pt x="24" y="162"/>
                    </a:lnTo>
                    <a:lnTo>
                      <a:pt x="30" y="168"/>
                    </a:lnTo>
                    <a:lnTo>
                      <a:pt x="54" y="168"/>
                    </a:lnTo>
                    <a:lnTo>
                      <a:pt x="60" y="174"/>
                    </a:lnTo>
                    <a:lnTo>
                      <a:pt x="66" y="162"/>
                    </a:lnTo>
                    <a:lnTo>
                      <a:pt x="84" y="168"/>
                    </a:lnTo>
                    <a:lnTo>
                      <a:pt x="84" y="156"/>
                    </a:lnTo>
                    <a:lnTo>
                      <a:pt x="96" y="162"/>
                    </a:lnTo>
                    <a:lnTo>
                      <a:pt x="96" y="156"/>
                    </a:lnTo>
                    <a:lnTo>
                      <a:pt x="132" y="156"/>
                    </a:lnTo>
                    <a:lnTo>
                      <a:pt x="132" y="168"/>
                    </a:lnTo>
                    <a:lnTo>
                      <a:pt x="138" y="174"/>
                    </a:lnTo>
                    <a:lnTo>
                      <a:pt x="150" y="174"/>
                    </a:lnTo>
                    <a:lnTo>
                      <a:pt x="162" y="168"/>
                    </a:lnTo>
                    <a:lnTo>
                      <a:pt x="168" y="168"/>
                    </a:lnTo>
                    <a:lnTo>
                      <a:pt x="174" y="174"/>
                    </a:lnTo>
                    <a:lnTo>
                      <a:pt x="174" y="192"/>
                    </a:lnTo>
                    <a:lnTo>
                      <a:pt x="168" y="198"/>
                    </a:lnTo>
                    <a:lnTo>
                      <a:pt x="168" y="210"/>
                    </a:lnTo>
                    <a:lnTo>
                      <a:pt x="180" y="210"/>
                    </a:lnTo>
                    <a:lnTo>
                      <a:pt x="180" y="198"/>
                    </a:lnTo>
                    <a:lnTo>
                      <a:pt x="186" y="192"/>
                    </a:lnTo>
                    <a:lnTo>
                      <a:pt x="186" y="180"/>
                    </a:lnTo>
                    <a:lnTo>
                      <a:pt x="180" y="174"/>
                    </a:lnTo>
                    <a:lnTo>
                      <a:pt x="186" y="168"/>
                    </a:lnTo>
                    <a:lnTo>
                      <a:pt x="198" y="162"/>
                    </a:lnTo>
                    <a:lnTo>
                      <a:pt x="198" y="156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20"/>
                    </a:lnTo>
                    <a:lnTo>
                      <a:pt x="192" y="120"/>
                    </a:lnTo>
                    <a:lnTo>
                      <a:pt x="198" y="126"/>
                    </a:lnTo>
                    <a:lnTo>
                      <a:pt x="222" y="126"/>
                    </a:lnTo>
                    <a:lnTo>
                      <a:pt x="222" y="120"/>
                    </a:lnTo>
                    <a:lnTo>
                      <a:pt x="228" y="114"/>
                    </a:lnTo>
                    <a:lnTo>
                      <a:pt x="234" y="114"/>
                    </a:lnTo>
                    <a:lnTo>
                      <a:pt x="240" y="102"/>
                    </a:lnTo>
                    <a:lnTo>
                      <a:pt x="246" y="96"/>
                    </a:lnTo>
                    <a:lnTo>
                      <a:pt x="252" y="96"/>
                    </a:lnTo>
                    <a:lnTo>
                      <a:pt x="252" y="90"/>
                    </a:lnTo>
                    <a:lnTo>
                      <a:pt x="240" y="78"/>
                    </a:lnTo>
                    <a:lnTo>
                      <a:pt x="234" y="78"/>
                    </a:lnTo>
                    <a:lnTo>
                      <a:pt x="228" y="72"/>
                    </a:lnTo>
                    <a:lnTo>
                      <a:pt x="228" y="66"/>
                    </a:lnTo>
                    <a:lnTo>
                      <a:pt x="234" y="66"/>
                    </a:lnTo>
                    <a:lnTo>
                      <a:pt x="246" y="60"/>
                    </a:lnTo>
                    <a:lnTo>
                      <a:pt x="258" y="60"/>
                    </a:lnTo>
                    <a:lnTo>
                      <a:pt x="252" y="54"/>
                    </a:lnTo>
                    <a:lnTo>
                      <a:pt x="252" y="36"/>
                    </a:lnTo>
                    <a:lnTo>
                      <a:pt x="258" y="36"/>
                    </a:lnTo>
                    <a:lnTo>
                      <a:pt x="270" y="30"/>
                    </a:lnTo>
                    <a:lnTo>
                      <a:pt x="264" y="18"/>
                    </a:lnTo>
                    <a:lnTo>
                      <a:pt x="270" y="12"/>
                    </a:lnTo>
                    <a:lnTo>
                      <a:pt x="264" y="12"/>
                    </a:lnTo>
                    <a:lnTo>
                      <a:pt x="252" y="6"/>
                    </a:lnTo>
                    <a:lnTo>
                      <a:pt x="246" y="6"/>
                    </a:lnTo>
                    <a:lnTo>
                      <a:pt x="234" y="0"/>
                    </a:lnTo>
                    <a:lnTo>
                      <a:pt x="180" y="0"/>
                    </a:lnTo>
                    <a:lnTo>
                      <a:pt x="168" y="12"/>
                    </a:lnTo>
                    <a:lnTo>
                      <a:pt x="156" y="18"/>
                    </a:lnTo>
                    <a:lnTo>
                      <a:pt x="156" y="30"/>
                    </a:lnTo>
                    <a:lnTo>
                      <a:pt x="162" y="36"/>
                    </a:lnTo>
                    <a:lnTo>
                      <a:pt x="162" y="54"/>
                    </a:lnTo>
                    <a:lnTo>
                      <a:pt x="168" y="60"/>
                    </a:lnTo>
                    <a:lnTo>
                      <a:pt x="174" y="60"/>
                    </a:lnTo>
                    <a:lnTo>
                      <a:pt x="180" y="66"/>
                    </a:lnTo>
                    <a:lnTo>
                      <a:pt x="180" y="78"/>
                    </a:lnTo>
                    <a:lnTo>
                      <a:pt x="168" y="84"/>
                    </a:lnTo>
                    <a:lnTo>
                      <a:pt x="162" y="90"/>
                    </a:lnTo>
                    <a:lnTo>
                      <a:pt x="144" y="90"/>
                    </a:lnTo>
                    <a:lnTo>
                      <a:pt x="138" y="84"/>
                    </a:lnTo>
                    <a:lnTo>
                      <a:pt x="138" y="66"/>
                    </a:lnTo>
                    <a:lnTo>
                      <a:pt x="150" y="54"/>
                    </a:lnTo>
                    <a:lnTo>
                      <a:pt x="150" y="36"/>
                    </a:lnTo>
                    <a:lnTo>
                      <a:pt x="144" y="30"/>
                    </a:lnTo>
                    <a:lnTo>
                      <a:pt x="144" y="24"/>
                    </a:lnTo>
                    <a:lnTo>
                      <a:pt x="132" y="36"/>
                    </a:lnTo>
                    <a:lnTo>
                      <a:pt x="120" y="42"/>
                    </a:lnTo>
                    <a:lnTo>
                      <a:pt x="114" y="48"/>
                    </a:lnTo>
                    <a:lnTo>
                      <a:pt x="102" y="54"/>
                    </a:lnTo>
                    <a:lnTo>
                      <a:pt x="96" y="66"/>
                    </a:lnTo>
                    <a:lnTo>
                      <a:pt x="96" y="84"/>
                    </a:lnTo>
                    <a:lnTo>
                      <a:pt x="90" y="90"/>
                    </a:lnTo>
                    <a:lnTo>
                      <a:pt x="90" y="102"/>
                    </a:lnTo>
                    <a:lnTo>
                      <a:pt x="60" y="132"/>
                    </a:lnTo>
                    <a:lnTo>
                      <a:pt x="72" y="144"/>
                    </a:lnTo>
                    <a:lnTo>
                      <a:pt x="42" y="144"/>
                    </a:lnTo>
                    <a:lnTo>
                      <a:pt x="18" y="1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24" name="Montenegro">
                <a:extLst>
                  <a:ext uri="{FF2B5EF4-FFF2-40B4-BE49-F238E27FC236}">
                    <a16:creationId xmlns:a16="http://schemas.microsoft.com/office/drawing/2014/main" id="{8D29D3B0-AFB4-4BDC-B666-2EF4BE14E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1412"/>
                <a:ext cx="29" cy="35"/>
              </a:xfrm>
              <a:custGeom>
                <a:avLst/>
                <a:gdLst>
                  <a:gd name="T0" fmla="*/ 2147483647 w 114"/>
                  <a:gd name="T1" fmla="*/ 2147483647 h 138"/>
                  <a:gd name="T2" fmla="*/ 2147483647 w 114"/>
                  <a:gd name="T3" fmla="*/ 2147483647 h 138"/>
                  <a:gd name="T4" fmla="*/ 2147483647 w 114"/>
                  <a:gd name="T5" fmla="*/ 2147483647 h 138"/>
                  <a:gd name="T6" fmla="*/ 2147483647 w 114"/>
                  <a:gd name="T7" fmla="*/ 2147483647 h 138"/>
                  <a:gd name="T8" fmla="*/ 2147483647 w 114"/>
                  <a:gd name="T9" fmla="*/ 2147483647 h 138"/>
                  <a:gd name="T10" fmla="*/ 2147483647 w 114"/>
                  <a:gd name="T11" fmla="*/ 2147483647 h 138"/>
                  <a:gd name="T12" fmla="*/ 2147483647 w 114"/>
                  <a:gd name="T13" fmla="*/ 0 h 138"/>
                  <a:gd name="T14" fmla="*/ 2147483647 w 114"/>
                  <a:gd name="T15" fmla="*/ 0 h 138"/>
                  <a:gd name="T16" fmla="*/ 2147483647 w 114"/>
                  <a:gd name="T17" fmla="*/ 2147483647 h 138"/>
                  <a:gd name="T18" fmla="*/ 2147483647 w 114"/>
                  <a:gd name="T19" fmla="*/ 2147483647 h 138"/>
                  <a:gd name="T20" fmla="*/ 2147483647 w 114"/>
                  <a:gd name="T21" fmla="*/ 2147483647 h 138"/>
                  <a:gd name="T22" fmla="*/ 2147483647 w 114"/>
                  <a:gd name="T23" fmla="*/ 2147483647 h 138"/>
                  <a:gd name="T24" fmla="*/ 2147483647 w 114"/>
                  <a:gd name="T25" fmla="*/ 2147483647 h 138"/>
                  <a:gd name="T26" fmla="*/ 2147483647 w 114"/>
                  <a:gd name="T27" fmla="*/ 2147483647 h 138"/>
                  <a:gd name="T28" fmla="*/ 0 w 114"/>
                  <a:gd name="T29" fmla="*/ 2147483647 h 138"/>
                  <a:gd name="T30" fmla="*/ 0 w 114"/>
                  <a:gd name="T31" fmla="*/ 2147483647 h 138"/>
                  <a:gd name="T32" fmla="*/ 2147483647 w 114"/>
                  <a:gd name="T33" fmla="*/ 2147483647 h 138"/>
                  <a:gd name="T34" fmla="*/ 2147483647 w 114"/>
                  <a:gd name="T35" fmla="*/ 2147483647 h 138"/>
                  <a:gd name="T36" fmla="*/ 2147483647 w 114"/>
                  <a:gd name="T37" fmla="*/ 2147483647 h 138"/>
                  <a:gd name="T38" fmla="*/ 2147483647 w 114"/>
                  <a:gd name="T39" fmla="*/ 2147483647 h 138"/>
                  <a:gd name="T40" fmla="*/ 2147483647 w 114"/>
                  <a:gd name="T41" fmla="*/ 2147483647 h 138"/>
                  <a:gd name="T42" fmla="*/ 2147483647 w 114"/>
                  <a:gd name="T43" fmla="*/ 2147483647 h 138"/>
                  <a:gd name="T44" fmla="*/ 2147483647 w 114"/>
                  <a:gd name="T45" fmla="*/ 2147483647 h 138"/>
                  <a:gd name="T46" fmla="*/ 2147483647 w 114"/>
                  <a:gd name="T47" fmla="*/ 2147483647 h 138"/>
                  <a:gd name="T48" fmla="*/ 2147483647 w 114"/>
                  <a:gd name="T49" fmla="*/ 2147483647 h 138"/>
                  <a:gd name="T50" fmla="*/ 2147483647 w 114"/>
                  <a:gd name="T51" fmla="*/ 2147483647 h 138"/>
                  <a:gd name="T52" fmla="*/ 2147483647 w 114"/>
                  <a:gd name="T53" fmla="*/ 2147483647 h 138"/>
                  <a:gd name="T54" fmla="*/ 2147483647 w 114"/>
                  <a:gd name="T55" fmla="*/ 2147483647 h 138"/>
                  <a:gd name="T56" fmla="*/ 2147483647 w 114"/>
                  <a:gd name="T57" fmla="*/ 2147483647 h 138"/>
                  <a:gd name="T58" fmla="*/ 2147483647 w 114"/>
                  <a:gd name="T59" fmla="*/ 2147483647 h 138"/>
                  <a:gd name="T60" fmla="*/ 2147483647 w 114"/>
                  <a:gd name="T61" fmla="*/ 2147483647 h 138"/>
                  <a:gd name="T62" fmla="*/ 2147483647 w 114"/>
                  <a:gd name="T63" fmla="*/ 2147483647 h 138"/>
                  <a:gd name="T64" fmla="*/ 2147483647 w 114"/>
                  <a:gd name="T65" fmla="*/ 2147483647 h 138"/>
                  <a:gd name="T66" fmla="*/ 2147483647 w 114"/>
                  <a:gd name="T67" fmla="*/ 2147483647 h 138"/>
                  <a:gd name="T68" fmla="*/ 2147483647 w 114"/>
                  <a:gd name="T69" fmla="*/ 2147483647 h 138"/>
                  <a:gd name="T70" fmla="*/ 2147483647 w 114"/>
                  <a:gd name="T71" fmla="*/ 2147483647 h 1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4"/>
                  <a:gd name="T109" fmla="*/ 0 h 138"/>
                  <a:gd name="T110" fmla="*/ 114 w 114"/>
                  <a:gd name="T111" fmla="*/ 138 h 13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4" h="138">
                    <a:moveTo>
                      <a:pt x="114" y="42"/>
                    </a:moveTo>
                    <a:lnTo>
                      <a:pt x="108" y="48"/>
                    </a:lnTo>
                    <a:lnTo>
                      <a:pt x="96" y="30"/>
                    </a:lnTo>
                    <a:lnTo>
                      <a:pt x="84" y="18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42" y="24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24" y="72"/>
                    </a:lnTo>
                    <a:lnTo>
                      <a:pt x="6" y="102"/>
                    </a:lnTo>
                    <a:lnTo>
                      <a:pt x="18" y="102"/>
                    </a:lnTo>
                    <a:lnTo>
                      <a:pt x="24" y="96"/>
                    </a:lnTo>
                    <a:lnTo>
                      <a:pt x="36" y="96"/>
                    </a:lnTo>
                    <a:lnTo>
                      <a:pt x="36" y="114"/>
                    </a:lnTo>
                    <a:lnTo>
                      <a:pt x="60" y="138"/>
                    </a:lnTo>
                    <a:lnTo>
                      <a:pt x="72" y="126"/>
                    </a:lnTo>
                    <a:lnTo>
                      <a:pt x="66" y="108"/>
                    </a:lnTo>
                    <a:lnTo>
                      <a:pt x="60" y="114"/>
                    </a:lnTo>
                    <a:lnTo>
                      <a:pt x="42" y="102"/>
                    </a:lnTo>
                    <a:lnTo>
                      <a:pt x="66" y="102"/>
                    </a:lnTo>
                    <a:lnTo>
                      <a:pt x="78" y="96"/>
                    </a:lnTo>
                    <a:lnTo>
                      <a:pt x="78" y="78"/>
                    </a:lnTo>
                    <a:lnTo>
                      <a:pt x="108" y="90"/>
                    </a:lnTo>
                    <a:lnTo>
                      <a:pt x="114" y="84"/>
                    </a:lnTo>
                    <a:lnTo>
                      <a:pt x="114" y="90"/>
                    </a:lnTo>
                    <a:lnTo>
                      <a:pt x="114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25" name="Moldova">
                <a:extLst>
                  <a:ext uri="{FF2B5EF4-FFF2-40B4-BE49-F238E27FC236}">
                    <a16:creationId xmlns:a16="http://schemas.microsoft.com/office/drawing/2014/main" id="{7AD17FD2-B651-41B2-86A0-B60F09FCC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2" y="1314"/>
                <a:ext cx="55" cy="61"/>
              </a:xfrm>
              <a:custGeom>
                <a:avLst/>
                <a:gdLst>
                  <a:gd name="T0" fmla="*/ 2147483647 w 216"/>
                  <a:gd name="T1" fmla="*/ 2147483647 h 240"/>
                  <a:gd name="T2" fmla="*/ 2147483647 w 216"/>
                  <a:gd name="T3" fmla="*/ 2147483647 h 240"/>
                  <a:gd name="T4" fmla="*/ 2147483647 w 216"/>
                  <a:gd name="T5" fmla="*/ 2147483647 h 240"/>
                  <a:gd name="T6" fmla="*/ 2147483647 w 216"/>
                  <a:gd name="T7" fmla="*/ 2147483647 h 240"/>
                  <a:gd name="T8" fmla="*/ 2147483647 w 216"/>
                  <a:gd name="T9" fmla="*/ 2147483647 h 240"/>
                  <a:gd name="T10" fmla="*/ 2147483647 w 216"/>
                  <a:gd name="T11" fmla="*/ 2147483647 h 240"/>
                  <a:gd name="T12" fmla="*/ 2147483647 w 216"/>
                  <a:gd name="T13" fmla="*/ 2147483647 h 240"/>
                  <a:gd name="T14" fmla="*/ 2147483647 w 216"/>
                  <a:gd name="T15" fmla="*/ 2147483647 h 240"/>
                  <a:gd name="T16" fmla="*/ 2147483647 w 216"/>
                  <a:gd name="T17" fmla="*/ 2147483647 h 240"/>
                  <a:gd name="T18" fmla="*/ 2147483647 w 216"/>
                  <a:gd name="T19" fmla="*/ 2147483647 h 240"/>
                  <a:gd name="T20" fmla="*/ 2147483647 w 216"/>
                  <a:gd name="T21" fmla="*/ 2147483647 h 240"/>
                  <a:gd name="T22" fmla="*/ 2147483647 w 216"/>
                  <a:gd name="T23" fmla="*/ 2147483647 h 240"/>
                  <a:gd name="T24" fmla="*/ 2147483647 w 216"/>
                  <a:gd name="T25" fmla="*/ 2147483647 h 240"/>
                  <a:gd name="T26" fmla="*/ 2147483647 w 216"/>
                  <a:gd name="T27" fmla="*/ 2147483647 h 240"/>
                  <a:gd name="T28" fmla="*/ 2147483647 w 216"/>
                  <a:gd name="T29" fmla="*/ 2147483647 h 240"/>
                  <a:gd name="T30" fmla="*/ 2147483647 w 216"/>
                  <a:gd name="T31" fmla="*/ 2147483647 h 240"/>
                  <a:gd name="T32" fmla="*/ 2147483647 w 216"/>
                  <a:gd name="T33" fmla="*/ 2147483647 h 240"/>
                  <a:gd name="T34" fmla="*/ 2147483647 w 216"/>
                  <a:gd name="T35" fmla="*/ 2147483647 h 240"/>
                  <a:gd name="T36" fmla="*/ 2147483647 w 216"/>
                  <a:gd name="T37" fmla="*/ 2147483647 h 240"/>
                  <a:gd name="T38" fmla="*/ 2147483647 w 216"/>
                  <a:gd name="T39" fmla="*/ 2147483647 h 240"/>
                  <a:gd name="T40" fmla="*/ 2147483647 w 216"/>
                  <a:gd name="T41" fmla="*/ 2147483647 h 240"/>
                  <a:gd name="T42" fmla="*/ 2147483647 w 216"/>
                  <a:gd name="T43" fmla="*/ 2147483647 h 240"/>
                  <a:gd name="T44" fmla="*/ 2147483647 w 216"/>
                  <a:gd name="T45" fmla="*/ 2147483647 h 240"/>
                  <a:gd name="T46" fmla="*/ 2147483647 w 216"/>
                  <a:gd name="T47" fmla="*/ 2147483647 h 240"/>
                  <a:gd name="T48" fmla="*/ 2147483647 w 216"/>
                  <a:gd name="T49" fmla="*/ 2147483647 h 240"/>
                  <a:gd name="T50" fmla="*/ 2147483647 w 216"/>
                  <a:gd name="T51" fmla="*/ 2147483647 h 240"/>
                  <a:gd name="T52" fmla="*/ 2147483647 w 216"/>
                  <a:gd name="T53" fmla="*/ 2147483647 h 240"/>
                  <a:gd name="T54" fmla="*/ 2147483647 w 216"/>
                  <a:gd name="T55" fmla="*/ 2147483647 h 240"/>
                  <a:gd name="T56" fmla="*/ 2147483647 w 216"/>
                  <a:gd name="T57" fmla="*/ 2147483647 h 240"/>
                  <a:gd name="T58" fmla="*/ 2147483647 w 216"/>
                  <a:gd name="T59" fmla="*/ 2147483647 h 240"/>
                  <a:gd name="T60" fmla="*/ 2147483647 w 216"/>
                  <a:gd name="T61" fmla="*/ 0 h 240"/>
                  <a:gd name="T62" fmla="*/ 2147483647 w 216"/>
                  <a:gd name="T63" fmla="*/ 2147483647 h 240"/>
                  <a:gd name="T64" fmla="*/ 2147483647 w 216"/>
                  <a:gd name="T65" fmla="*/ 2147483647 h 240"/>
                  <a:gd name="T66" fmla="*/ 2147483647 w 216"/>
                  <a:gd name="T67" fmla="*/ 2147483647 h 2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"/>
                  <a:gd name="T103" fmla="*/ 0 h 240"/>
                  <a:gd name="T104" fmla="*/ 216 w 216"/>
                  <a:gd name="T105" fmla="*/ 240 h 24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" h="240">
                    <a:moveTo>
                      <a:pt x="0" y="18"/>
                    </a:moveTo>
                    <a:lnTo>
                      <a:pt x="18" y="24"/>
                    </a:lnTo>
                    <a:lnTo>
                      <a:pt x="24" y="30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36" y="60"/>
                    </a:lnTo>
                    <a:lnTo>
                      <a:pt x="60" y="72"/>
                    </a:lnTo>
                    <a:lnTo>
                      <a:pt x="66" y="96"/>
                    </a:lnTo>
                    <a:lnTo>
                      <a:pt x="78" y="96"/>
                    </a:lnTo>
                    <a:lnTo>
                      <a:pt x="84" y="114"/>
                    </a:lnTo>
                    <a:lnTo>
                      <a:pt x="102" y="114"/>
                    </a:lnTo>
                    <a:lnTo>
                      <a:pt x="108" y="120"/>
                    </a:lnTo>
                    <a:lnTo>
                      <a:pt x="108" y="162"/>
                    </a:lnTo>
                    <a:lnTo>
                      <a:pt x="114" y="162"/>
                    </a:lnTo>
                    <a:lnTo>
                      <a:pt x="108" y="168"/>
                    </a:lnTo>
                    <a:lnTo>
                      <a:pt x="108" y="180"/>
                    </a:lnTo>
                    <a:lnTo>
                      <a:pt x="102" y="186"/>
                    </a:lnTo>
                    <a:lnTo>
                      <a:pt x="102" y="198"/>
                    </a:lnTo>
                    <a:lnTo>
                      <a:pt x="108" y="210"/>
                    </a:lnTo>
                    <a:lnTo>
                      <a:pt x="114" y="216"/>
                    </a:lnTo>
                    <a:lnTo>
                      <a:pt x="114" y="240"/>
                    </a:lnTo>
                    <a:lnTo>
                      <a:pt x="138" y="234"/>
                    </a:lnTo>
                    <a:lnTo>
                      <a:pt x="138" y="222"/>
                    </a:lnTo>
                    <a:lnTo>
                      <a:pt x="132" y="216"/>
                    </a:lnTo>
                    <a:lnTo>
                      <a:pt x="132" y="204"/>
                    </a:lnTo>
                    <a:lnTo>
                      <a:pt x="138" y="204"/>
                    </a:lnTo>
                    <a:lnTo>
                      <a:pt x="150" y="198"/>
                    </a:lnTo>
                    <a:lnTo>
                      <a:pt x="156" y="192"/>
                    </a:lnTo>
                    <a:lnTo>
                      <a:pt x="174" y="180"/>
                    </a:lnTo>
                    <a:lnTo>
                      <a:pt x="168" y="174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50" y="162"/>
                    </a:lnTo>
                    <a:lnTo>
                      <a:pt x="156" y="156"/>
                    </a:lnTo>
                    <a:lnTo>
                      <a:pt x="174" y="156"/>
                    </a:lnTo>
                    <a:lnTo>
                      <a:pt x="180" y="162"/>
                    </a:lnTo>
                    <a:lnTo>
                      <a:pt x="198" y="162"/>
                    </a:lnTo>
                    <a:lnTo>
                      <a:pt x="210" y="156"/>
                    </a:lnTo>
                    <a:lnTo>
                      <a:pt x="216" y="156"/>
                    </a:lnTo>
                    <a:lnTo>
                      <a:pt x="216" y="126"/>
                    </a:lnTo>
                    <a:lnTo>
                      <a:pt x="210" y="120"/>
                    </a:lnTo>
                    <a:lnTo>
                      <a:pt x="198" y="120"/>
                    </a:lnTo>
                    <a:lnTo>
                      <a:pt x="192" y="114"/>
                    </a:lnTo>
                    <a:lnTo>
                      <a:pt x="180" y="114"/>
                    </a:lnTo>
                    <a:lnTo>
                      <a:pt x="180" y="96"/>
                    </a:lnTo>
                    <a:lnTo>
                      <a:pt x="186" y="90"/>
                    </a:lnTo>
                    <a:lnTo>
                      <a:pt x="180" y="84"/>
                    </a:lnTo>
                    <a:lnTo>
                      <a:pt x="174" y="84"/>
                    </a:lnTo>
                    <a:lnTo>
                      <a:pt x="162" y="90"/>
                    </a:lnTo>
                    <a:lnTo>
                      <a:pt x="162" y="66"/>
                    </a:lnTo>
                    <a:lnTo>
                      <a:pt x="168" y="60"/>
                    </a:lnTo>
                    <a:lnTo>
                      <a:pt x="162" y="48"/>
                    </a:lnTo>
                    <a:lnTo>
                      <a:pt x="156" y="42"/>
                    </a:lnTo>
                    <a:lnTo>
                      <a:pt x="144" y="36"/>
                    </a:lnTo>
                    <a:lnTo>
                      <a:pt x="126" y="36"/>
                    </a:lnTo>
                    <a:lnTo>
                      <a:pt x="126" y="24"/>
                    </a:lnTo>
                    <a:lnTo>
                      <a:pt x="120" y="18"/>
                    </a:lnTo>
                    <a:lnTo>
                      <a:pt x="78" y="18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6" y="12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26" name="Malta">
                <a:extLst>
                  <a:ext uri="{FF2B5EF4-FFF2-40B4-BE49-F238E27FC236}">
                    <a16:creationId xmlns:a16="http://schemas.microsoft.com/office/drawing/2014/main" id="{D81BF0D2-C2A9-4883-A386-86139D0D0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5" y="1564"/>
                <a:ext cx="8" cy="7"/>
              </a:xfrm>
              <a:custGeom>
                <a:avLst/>
                <a:gdLst>
                  <a:gd name="T0" fmla="*/ 2147483647 w 30"/>
                  <a:gd name="T1" fmla="*/ 2147483647 h 30"/>
                  <a:gd name="T2" fmla="*/ 2147483647 w 30"/>
                  <a:gd name="T3" fmla="*/ 2147483647 h 30"/>
                  <a:gd name="T4" fmla="*/ 2147483647 w 30"/>
                  <a:gd name="T5" fmla="*/ 2147483647 h 30"/>
                  <a:gd name="T6" fmla="*/ 2147483647 w 30"/>
                  <a:gd name="T7" fmla="*/ 0 h 30"/>
                  <a:gd name="T8" fmla="*/ 2147483647 w 30"/>
                  <a:gd name="T9" fmla="*/ 0 h 30"/>
                  <a:gd name="T10" fmla="*/ 0 w 30"/>
                  <a:gd name="T11" fmla="*/ 2147483647 h 30"/>
                  <a:gd name="T12" fmla="*/ 0 w 30"/>
                  <a:gd name="T13" fmla="*/ 2147483647 h 30"/>
                  <a:gd name="T14" fmla="*/ 2147483647 w 30"/>
                  <a:gd name="T15" fmla="*/ 2147483647 h 30"/>
                  <a:gd name="T16" fmla="*/ 2147483647 w 30"/>
                  <a:gd name="T17" fmla="*/ 2147483647 h 30"/>
                  <a:gd name="T18" fmla="*/ 2147483647 w 30"/>
                  <a:gd name="T19" fmla="*/ 2147483647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30"/>
                  <a:gd name="T32" fmla="*/ 30 w 30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30">
                    <a:moveTo>
                      <a:pt x="24" y="30"/>
                    </a:moveTo>
                    <a:lnTo>
                      <a:pt x="30" y="24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8" y="30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27" name="Macedonia">
                <a:extLst>
                  <a:ext uri="{FF2B5EF4-FFF2-40B4-BE49-F238E27FC236}">
                    <a16:creationId xmlns:a16="http://schemas.microsoft.com/office/drawing/2014/main" id="{974BF1E0-F9DF-474C-BA8A-3DFB23512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9" y="1436"/>
                <a:ext cx="42" cy="33"/>
              </a:xfrm>
              <a:custGeom>
                <a:avLst/>
                <a:gdLst>
                  <a:gd name="T0" fmla="*/ 2147483647 w 162"/>
                  <a:gd name="T1" fmla="*/ 2147483647 h 126"/>
                  <a:gd name="T2" fmla="*/ 2147483647 w 162"/>
                  <a:gd name="T3" fmla="*/ 2147483647 h 126"/>
                  <a:gd name="T4" fmla="*/ 2147483647 w 162"/>
                  <a:gd name="T5" fmla="*/ 2147483647 h 126"/>
                  <a:gd name="T6" fmla="*/ 2147483647 w 162"/>
                  <a:gd name="T7" fmla="*/ 2147483647 h 126"/>
                  <a:gd name="T8" fmla="*/ 2147483647 w 162"/>
                  <a:gd name="T9" fmla="*/ 0 h 126"/>
                  <a:gd name="T10" fmla="*/ 2147483647 w 162"/>
                  <a:gd name="T11" fmla="*/ 2147483647 h 126"/>
                  <a:gd name="T12" fmla="*/ 2147483647 w 162"/>
                  <a:gd name="T13" fmla="*/ 2147483647 h 126"/>
                  <a:gd name="T14" fmla="*/ 2147483647 w 162"/>
                  <a:gd name="T15" fmla="*/ 2147483647 h 126"/>
                  <a:gd name="T16" fmla="*/ 2147483647 w 162"/>
                  <a:gd name="T17" fmla="*/ 2147483647 h 126"/>
                  <a:gd name="T18" fmla="*/ 2147483647 w 162"/>
                  <a:gd name="T19" fmla="*/ 2147483647 h 126"/>
                  <a:gd name="T20" fmla="*/ 2147483647 w 162"/>
                  <a:gd name="T21" fmla="*/ 2147483647 h 126"/>
                  <a:gd name="T22" fmla="*/ 0 w 162"/>
                  <a:gd name="T23" fmla="*/ 2147483647 h 126"/>
                  <a:gd name="T24" fmla="*/ 0 w 162"/>
                  <a:gd name="T25" fmla="*/ 2147483647 h 126"/>
                  <a:gd name="T26" fmla="*/ 2147483647 w 162"/>
                  <a:gd name="T27" fmla="*/ 2147483647 h 126"/>
                  <a:gd name="T28" fmla="*/ 2147483647 w 162"/>
                  <a:gd name="T29" fmla="*/ 2147483647 h 126"/>
                  <a:gd name="T30" fmla="*/ 2147483647 w 162"/>
                  <a:gd name="T31" fmla="*/ 2147483647 h 126"/>
                  <a:gd name="T32" fmla="*/ 2147483647 w 162"/>
                  <a:gd name="T33" fmla="*/ 2147483647 h 126"/>
                  <a:gd name="T34" fmla="*/ 2147483647 w 162"/>
                  <a:gd name="T35" fmla="*/ 2147483647 h 126"/>
                  <a:gd name="T36" fmla="*/ 2147483647 w 162"/>
                  <a:gd name="T37" fmla="*/ 2147483647 h 126"/>
                  <a:gd name="T38" fmla="*/ 2147483647 w 162"/>
                  <a:gd name="T39" fmla="*/ 2147483647 h 126"/>
                  <a:gd name="T40" fmla="*/ 2147483647 w 162"/>
                  <a:gd name="T41" fmla="*/ 2147483647 h 126"/>
                  <a:gd name="T42" fmla="*/ 2147483647 w 162"/>
                  <a:gd name="T43" fmla="*/ 2147483647 h 126"/>
                  <a:gd name="T44" fmla="*/ 2147483647 w 162"/>
                  <a:gd name="T45" fmla="*/ 2147483647 h 126"/>
                  <a:gd name="T46" fmla="*/ 2147483647 w 162"/>
                  <a:gd name="T47" fmla="*/ 2147483647 h 126"/>
                  <a:gd name="T48" fmla="*/ 2147483647 w 162"/>
                  <a:gd name="T49" fmla="*/ 2147483647 h 126"/>
                  <a:gd name="T50" fmla="*/ 2147483647 w 162"/>
                  <a:gd name="T51" fmla="*/ 2147483647 h 126"/>
                  <a:gd name="T52" fmla="*/ 2147483647 w 162"/>
                  <a:gd name="T53" fmla="*/ 2147483647 h 126"/>
                  <a:gd name="T54" fmla="*/ 2147483647 w 162"/>
                  <a:gd name="T55" fmla="*/ 2147483647 h 126"/>
                  <a:gd name="T56" fmla="*/ 2147483647 w 162"/>
                  <a:gd name="T57" fmla="*/ 2147483647 h 126"/>
                  <a:gd name="T58" fmla="*/ 2147483647 w 162"/>
                  <a:gd name="T59" fmla="*/ 2147483647 h 126"/>
                  <a:gd name="T60" fmla="*/ 2147483647 w 162"/>
                  <a:gd name="T61" fmla="*/ 2147483647 h 126"/>
                  <a:gd name="T62" fmla="*/ 2147483647 w 162"/>
                  <a:gd name="T63" fmla="*/ 2147483647 h 126"/>
                  <a:gd name="T64" fmla="*/ 2147483647 w 162"/>
                  <a:gd name="T65" fmla="*/ 2147483647 h 12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126"/>
                  <a:gd name="T101" fmla="*/ 162 w 162"/>
                  <a:gd name="T102" fmla="*/ 126 h 12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126">
                    <a:moveTo>
                      <a:pt x="150" y="42"/>
                    </a:moveTo>
                    <a:lnTo>
                      <a:pt x="132" y="30"/>
                    </a:lnTo>
                    <a:lnTo>
                      <a:pt x="132" y="18"/>
                    </a:lnTo>
                    <a:lnTo>
                      <a:pt x="126" y="18"/>
                    </a:lnTo>
                    <a:lnTo>
                      <a:pt x="114" y="0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24" y="24"/>
                    </a:lnTo>
                    <a:lnTo>
                      <a:pt x="18" y="36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6" y="102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18" y="126"/>
                    </a:lnTo>
                    <a:lnTo>
                      <a:pt x="42" y="120"/>
                    </a:lnTo>
                    <a:lnTo>
                      <a:pt x="42" y="126"/>
                    </a:lnTo>
                    <a:lnTo>
                      <a:pt x="54" y="120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90" y="126"/>
                    </a:lnTo>
                    <a:lnTo>
                      <a:pt x="96" y="114"/>
                    </a:lnTo>
                    <a:lnTo>
                      <a:pt x="96" y="108"/>
                    </a:lnTo>
                    <a:lnTo>
                      <a:pt x="120" y="108"/>
                    </a:lnTo>
                    <a:lnTo>
                      <a:pt x="132" y="102"/>
                    </a:lnTo>
                    <a:lnTo>
                      <a:pt x="156" y="78"/>
                    </a:lnTo>
                    <a:lnTo>
                      <a:pt x="162" y="66"/>
                    </a:lnTo>
                    <a:lnTo>
                      <a:pt x="162" y="60"/>
                    </a:lnTo>
                    <a:lnTo>
                      <a:pt x="156" y="48"/>
                    </a:lnTo>
                    <a:lnTo>
                      <a:pt x="150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28" name="Luxembourg">
                <a:extLst>
                  <a:ext uri="{FF2B5EF4-FFF2-40B4-BE49-F238E27FC236}">
                    <a16:creationId xmlns:a16="http://schemas.microsoft.com/office/drawing/2014/main" id="{6F02821D-93A6-4EF7-8AED-63B65C216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1281"/>
                <a:ext cx="13" cy="11"/>
              </a:xfrm>
              <a:custGeom>
                <a:avLst/>
                <a:gdLst>
                  <a:gd name="T0" fmla="*/ 2147483647 w 54"/>
                  <a:gd name="T1" fmla="*/ 2147483647 h 42"/>
                  <a:gd name="T2" fmla="*/ 2147483647 w 54"/>
                  <a:gd name="T3" fmla="*/ 2147483647 h 42"/>
                  <a:gd name="T4" fmla="*/ 2147483647 w 54"/>
                  <a:gd name="T5" fmla="*/ 2147483647 h 42"/>
                  <a:gd name="T6" fmla="*/ 2147483647 w 54"/>
                  <a:gd name="T7" fmla="*/ 2147483647 h 42"/>
                  <a:gd name="T8" fmla="*/ 2147483647 w 54"/>
                  <a:gd name="T9" fmla="*/ 2147483647 h 42"/>
                  <a:gd name="T10" fmla="*/ 2147483647 w 54"/>
                  <a:gd name="T11" fmla="*/ 2147483647 h 42"/>
                  <a:gd name="T12" fmla="*/ 2147483647 w 54"/>
                  <a:gd name="T13" fmla="*/ 2147483647 h 42"/>
                  <a:gd name="T14" fmla="*/ 2147483647 w 54"/>
                  <a:gd name="T15" fmla="*/ 2147483647 h 42"/>
                  <a:gd name="T16" fmla="*/ 2147483647 w 54"/>
                  <a:gd name="T17" fmla="*/ 0 h 42"/>
                  <a:gd name="T18" fmla="*/ 2147483647 w 54"/>
                  <a:gd name="T19" fmla="*/ 0 h 42"/>
                  <a:gd name="T20" fmla="*/ 2147483647 w 54"/>
                  <a:gd name="T21" fmla="*/ 2147483647 h 42"/>
                  <a:gd name="T22" fmla="*/ 2147483647 w 54"/>
                  <a:gd name="T23" fmla="*/ 2147483647 h 42"/>
                  <a:gd name="T24" fmla="*/ 0 w 54"/>
                  <a:gd name="T25" fmla="*/ 2147483647 h 42"/>
                  <a:gd name="T26" fmla="*/ 0 w 54"/>
                  <a:gd name="T27" fmla="*/ 2147483647 h 42"/>
                  <a:gd name="T28" fmla="*/ 2147483647 w 54"/>
                  <a:gd name="T29" fmla="*/ 2147483647 h 42"/>
                  <a:gd name="T30" fmla="*/ 2147483647 w 54"/>
                  <a:gd name="T31" fmla="*/ 2147483647 h 4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42"/>
                  <a:gd name="T50" fmla="*/ 54 w 54"/>
                  <a:gd name="T51" fmla="*/ 42 h 4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42">
                    <a:moveTo>
                      <a:pt x="18" y="42"/>
                    </a:moveTo>
                    <a:lnTo>
                      <a:pt x="30" y="36"/>
                    </a:lnTo>
                    <a:lnTo>
                      <a:pt x="48" y="42"/>
                    </a:lnTo>
                    <a:lnTo>
                      <a:pt x="54" y="36"/>
                    </a:lnTo>
                    <a:lnTo>
                      <a:pt x="54" y="24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29" name="Lithuania">
                <a:extLst>
                  <a:ext uri="{FF2B5EF4-FFF2-40B4-BE49-F238E27FC236}">
                    <a16:creationId xmlns:a16="http://schemas.microsoft.com/office/drawing/2014/main" id="{E9DD300A-F1D4-4A25-B37E-23473CA84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1156"/>
                <a:ext cx="87" cy="50"/>
              </a:xfrm>
              <a:custGeom>
                <a:avLst/>
                <a:gdLst>
                  <a:gd name="T0" fmla="*/ 2147483647 w 342"/>
                  <a:gd name="T1" fmla="*/ 2147483647 h 198"/>
                  <a:gd name="T2" fmla="*/ 2147483647 w 342"/>
                  <a:gd name="T3" fmla="*/ 2147483647 h 198"/>
                  <a:gd name="T4" fmla="*/ 2147483647 w 342"/>
                  <a:gd name="T5" fmla="*/ 2147483647 h 198"/>
                  <a:gd name="T6" fmla="*/ 2147483647 w 342"/>
                  <a:gd name="T7" fmla="*/ 2147483647 h 198"/>
                  <a:gd name="T8" fmla="*/ 2147483647 w 342"/>
                  <a:gd name="T9" fmla="*/ 2147483647 h 198"/>
                  <a:gd name="T10" fmla="*/ 2147483647 w 342"/>
                  <a:gd name="T11" fmla="*/ 2147483647 h 198"/>
                  <a:gd name="T12" fmla="*/ 2147483647 w 342"/>
                  <a:gd name="T13" fmla="*/ 2147483647 h 198"/>
                  <a:gd name="T14" fmla="*/ 2147483647 w 342"/>
                  <a:gd name="T15" fmla="*/ 2147483647 h 198"/>
                  <a:gd name="T16" fmla="*/ 2147483647 w 342"/>
                  <a:gd name="T17" fmla="*/ 2147483647 h 198"/>
                  <a:gd name="T18" fmla="*/ 2147483647 w 342"/>
                  <a:gd name="T19" fmla="*/ 2147483647 h 198"/>
                  <a:gd name="T20" fmla="*/ 2147483647 w 342"/>
                  <a:gd name="T21" fmla="*/ 2147483647 h 198"/>
                  <a:gd name="T22" fmla="*/ 2147483647 w 342"/>
                  <a:gd name="T23" fmla="*/ 2147483647 h 198"/>
                  <a:gd name="T24" fmla="*/ 2147483647 w 342"/>
                  <a:gd name="T25" fmla="*/ 0 h 198"/>
                  <a:gd name="T26" fmla="*/ 2147483647 w 342"/>
                  <a:gd name="T27" fmla="*/ 2147483647 h 198"/>
                  <a:gd name="T28" fmla="*/ 0 w 342"/>
                  <a:gd name="T29" fmla="*/ 2147483647 h 198"/>
                  <a:gd name="T30" fmla="*/ 2147483647 w 342"/>
                  <a:gd name="T31" fmla="*/ 2147483647 h 198"/>
                  <a:gd name="T32" fmla="*/ 2147483647 w 342"/>
                  <a:gd name="T33" fmla="*/ 2147483647 h 198"/>
                  <a:gd name="T34" fmla="*/ 2147483647 w 342"/>
                  <a:gd name="T35" fmla="*/ 2147483647 h 198"/>
                  <a:gd name="T36" fmla="*/ 2147483647 w 342"/>
                  <a:gd name="T37" fmla="*/ 2147483647 h 198"/>
                  <a:gd name="T38" fmla="*/ 2147483647 w 342"/>
                  <a:gd name="T39" fmla="*/ 2147483647 h 198"/>
                  <a:gd name="T40" fmla="*/ 2147483647 w 342"/>
                  <a:gd name="T41" fmla="*/ 2147483647 h 198"/>
                  <a:gd name="T42" fmla="*/ 2147483647 w 342"/>
                  <a:gd name="T43" fmla="*/ 2147483647 h 198"/>
                  <a:gd name="T44" fmla="*/ 2147483647 w 342"/>
                  <a:gd name="T45" fmla="*/ 2147483647 h 198"/>
                  <a:gd name="T46" fmla="*/ 2147483647 w 342"/>
                  <a:gd name="T47" fmla="*/ 2147483647 h 198"/>
                  <a:gd name="T48" fmla="*/ 2147483647 w 342"/>
                  <a:gd name="T49" fmla="*/ 2147483647 h 198"/>
                  <a:gd name="T50" fmla="*/ 2147483647 w 342"/>
                  <a:gd name="T51" fmla="*/ 2147483647 h 198"/>
                  <a:gd name="T52" fmla="*/ 2147483647 w 342"/>
                  <a:gd name="T53" fmla="*/ 2147483647 h 198"/>
                  <a:gd name="T54" fmla="*/ 2147483647 w 342"/>
                  <a:gd name="T55" fmla="*/ 2147483647 h 198"/>
                  <a:gd name="T56" fmla="*/ 2147483647 w 342"/>
                  <a:gd name="T57" fmla="*/ 2147483647 h 198"/>
                  <a:gd name="T58" fmla="*/ 2147483647 w 342"/>
                  <a:gd name="T59" fmla="*/ 2147483647 h 198"/>
                  <a:gd name="T60" fmla="*/ 2147483647 w 342"/>
                  <a:gd name="T61" fmla="*/ 2147483647 h 198"/>
                  <a:gd name="T62" fmla="*/ 2147483647 w 342"/>
                  <a:gd name="T63" fmla="*/ 2147483647 h 198"/>
                  <a:gd name="T64" fmla="*/ 2147483647 w 342"/>
                  <a:gd name="T65" fmla="*/ 2147483647 h 198"/>
                  <a:gd name="T66" fmla="*/ 2147483647 w 342"/>
                  <a:gd name="T67" fmla="*/ 2147483647 h 198"/>
                  <a:gd name="T68" fmla="*/ 2147483647 w 342"/>
                  <a:gd name="T69" fmla="*/ 2147483647 h 198"/>
                  <a:gd name="T70" fmla="*/ 2147483647 w 342"/>
                  <a:gd name="T71" fmla="*/ 2147483647 h 198"/>
                  <a:gd name="T72" fmla="*/ 2147483647 w 342"/>
                  <a:gd name="T73" fmla="*/ 2147483647 h 198"/>
                  <a:gd name="T74" fmla="*/ 2147483647 w 342"/>
                  <a:gd name="T75" fmla="*/ 2147483647 h 198"/>
                  <a:gd name="T76" fmla="*/ 2147483647 w 342"/>
                  <a:gd name="T77" fmla="*/ 2147483647 h 198"/>
                  <a:gd name="T78" fmla="*/ 2147483647 w 342"/>
                  <a:gd name="T79" fmla="*/ 2147483647 h 198"/>
                  <a:gd name="T80" fmla="*/ 2147483647 w 342"/>
                  <a:gd name="T81" fmla="*/ 2147483647 h 198"/>
                  <a:gd name="T82" fmla="*/ 2147483647 w 342"/>
                  <a:gd name="T83" fmla="*/ 2147483647 h 198"/>
                  <a:gd name="T84" fmla="*/ 2147483647 w 342"/>
                  <a:gd name="T85" fmla="*/ 2147483647 h 1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2"/>
                  <a:gd name="T130" fmla="*/ 0 h 198"/>
                  <a:gd name="T131" fmla="*/ 342 w 342"/>
                  <a:gd name="T132" fmla="*/ 198 h 1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2" h="198">
                    <a:moveTo>
                      <a:pt x="330" y="60"/>
                    </a:moveTo>
                    <a:lnTo>
                      <a:pt x="312" y="54"/>
                    </a:lnTo>
                    <a:lnTo>
                      <a:pt x="294" y="42"/>
                    </a:lnTo>
                    <a:lnTo>
                      <a:pt x="282" y="30"/>
                    </a:lnTo>
                    <a:lnTo>
                      <a:pt x="276" y="30"/>
                    </a:lnTo>
                    <a:lnTo>
                      <a:pt x="264" y="24"/>
                    </a:lnTo>
                    <a:lnTo>
                      <a:pt x="234" y="24"/>
                    </a:lnTo>
                    <a:lnTo>
                      <a:pt x="228" y="12"/>
                    </a:lnTo>
                    <a:lnTo>
                      <a:pt x="222" y="6"/>
                    </a:lnTo>
                    <a:lnTo>
                      <a:pt x="210" y="6"/>
                    </a:lnTo>
                    <a:lnTo>
                      <a:pt x="198" y="18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50" y="18"/>
                    </a:lnTo>
                    <a:lnTo>
                      <a:pt x="144" y="12"/>
                    </a:lnTo>
                    <a:lnTo>
                      <a:pt x="138" y="12"/>
                    </a:lnTo>
                    <a:lnTo>
                      <a:pt x="126" y="6"/>
                    </a:lnTo>
                    <a:lnTo>
                      <a:pt x="120" y="6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18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0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18" y="96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8" y="108"/>
                    </a:lnTo>
                    <a:lnTo>
                      <a:pt x="72" y="108"/>
                    </a:lnTo>
                    <a:lnTo>
                      <a:pt x="84" y="102"/>
                    </a:lnTo>
                    <a:lnTo>
                      <a:pt x="102" y="102"/>
                    </a:lnTo>
                    <a:lnTo>
                      <a:pt x="108" y="114"/>
                    </a:lnTo>
                    <a:lnTo>
                      <a:pt x="108" y="132"/>
                    </a:lnTo>
                    <a:lnTo>
                      <a:pt x="96" y="144"/>
                    </a:lnTo>
                    <a:lnTo>
                      <a:pt x="102" y="162"/>
                    </a:lnTo>
                    <a:lnTo>
                      <a:pt x="120" y="162"/>
                    </a:lnTo>
                    <a:lnTo>
                      <a:pt x="138" y="168"/>
                    </a:lnTo>
                    <a:lnTo>
                      <a:pt x="144" y="168"/>
                    </a:lnTo>
                    <a:lnTo>
                      <a:pt x="156" y="174"/>
                    </a:lnTo>
                    <a:lnTo>
                      <a:pt x="156" y="198"/>
                    </a:lnTo>
                    <a:lnTo>
                      <a:pt x="162" y="198"/>
                    </a:lnTo>
                    <a:lnTo>
                      <a:pt x="168" y="192"/>
                    </a:lnTo>
                    <a:lnTo>
                      <a:pt x="180" y="192"/>
                    </a:lnTo>
                    <a:lnTo>
                      <a:pt x="192" y="186"/>
                    </a:lnTo>
                    <a:lnTo>
                      <a:pt x="198" y="186"/>
                    </a:lnTo>
                    <a:lnTo>
                      <a:pt x="204" y="192"/>
                    </a:lnTo>
                    <a:lnTo>
                      <a:pt x="204" y="198"/>
                    </a:lnTo>
                    <a:lnTo>
                      <a:pt x="234" y="198"/>
                    </a:lnTo>
                    <a:lnTo>
                      <a:pt x="234" y="180"/>
                    </a:lnTo>
                    <a:lnTo>
                      <a:pt x="246" y="192"/>
                    </a:lnTo>
                    <a:lnTo>
                      <a:pt x="252" y="180"/>
                    </a:lnTo>
                    <a:lnTo>
                      <a:pt x="258" y="174"/>
                    </a:lnTo>
                    <a:lnTo>
                      <a:pt x="270" y="168"/>
                    </a:lnTo>
                    <a:lnTo>
                      <a:pt x="288" y="168"/>
                    </a:lnTo>
                    <a:lnTo>
                      <a:pt x="288" y="174"/>
                    </a:lnTo>
                    <a:lnTo>
                      <a:pt x="282" y="180"/>
                    </a:lnTo>
                    <a:lnTo>
                      <a:pt x="294" y="180"/>
                    </a:lnTo>
                    <a:lnTo>
                      <a:pt x="294" y="174"/>
                    </a:lnTo>
                    <a:lnTo>
                      <a:pt x="288" y="168"/>
                    </a:lnTo>
                    <a:lnTo>
                      <a:pt x="288" y="156"/>
                    </a:lnTo>
                    <a:lnTo>
                      <a:pt x="282" y="150"/>
                    </a:lnTo>
                    <a:lnTo>
                      <a:pt x="282" y="144"/>
                    </a:lnTo>
                    <a:lnTo>
                      <a:pt x="294" y="144"/>
                    </a:lnTo>
                    <a:lnTo>
                      <a:pt x="294" y="138"/>
                    </a:lnTo>
                    <a:lnTo>
                      <a:pt x="288" y="126"/>
                    </a:lnTo>
                    <a:lnTo>
                      <a:pt x="288" y="120"/>
                    </a:lnTo>
                    <a:lnTo>
                      <a:pt x="294" y="114"/>
                    </a:lnTo>
                    <a:lnTo>
                      <a:pt x="312" y="114"/>
                    </a:lnTo>
                    <a:lnTo>
                      <a:pt x="306" y="96"/>
                    </a:lnTo>
                    <a:lnTo>
                      <a:pt x="312" y="96"/>
                    </a:lnTo>
                    <a:lnTo>
                      <a:pt x="318" y="102"/>
                    </a:lnTo>
                    <a:lnTo>
                      <a:pt x="336" y="102"/>
                    </a:lnTo>
                    <a:lnTo>
                      <a:pt x="342" y="96"/>
                    </a:lnTo>
                    <a:lnTo>
                      <a:pt x="324" y="78"/>
                    </a:lnTo>
                    <a:lnTo>
                      <a:pt x="324" y="72"/>
                    </a:lnTo>
                    <a:lnTo>
                      <a:pt x="330" y="66"/>
                    </a:lnTo>
                    <a:lnTo>
                      <a:pt x="330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30" name="Liechtenstein">
                <a:extLst>
                  <a:ext uri="{FF2B5EF4-FFF2-40B4-BE49-F238E27FC236}">
                    <a16:creationId xmlns:a16="http://schemas.microsoft.com/office/drawing/2014/main" id="{AB55A49E-5B90-4591-A87F-8BA776425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1337"/>
                <a:ext cx="4" cy="6"/>
              </a:xfrm>
              <a:custGeom>
                <a:avLst/>
                <a:gdLst>
                  <a:gd name="T0" fmla="*/ 2147483647 w 18"/>
                  <a:gd name="T1" fmla="*/ 0 h 24"/>
                  <a:gd name="T2" fmla="*/ 2147483647 w 18"/>
                  <a:gd name="T3" fmla="*/ 2147483647 h 24"/>
                  <a:gd name="T4" fmla="*/ 0 w 18"/>
                  <a:gd name="T5" fmla="*/ 2147483647 h 24"/>
                  <a:gd name="T6" fmla="*/ 0 w 18"/>
                  <a:gd name="T7" fmla="*/ 2147483647 h 24"/>
                  <a:gd name="T8" fmla="*/ 2147483647 w 18"/>
                  <a:gd name="T9" fmla="*/ 2147483647 h 24"/>
                  <a:gd name="T10" fmla="*/ 2147483647 w 18"/>
                  <a:gd name="T11" fmla="*/ 0 h 24"/>
                  <a:gd name="T12" fmla="*/ 2147483647 w 18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24"/>
                  <a:gd name="T23" fmla="*/ 18 w 18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24">
                    <a:moveTo>
                      <a:pt x="12" y="0"/>
                    </a:moveTo>
                    <a:lnTo>
                      <a:pt x="6" y="6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18" y="24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31" name="Latvia">
                <a:extLst>
                  <a:ext uri="{FF2B5EF4-FFF2-40B4-BE49-F238E27FC236}">
                    <a16:creationId xmlns:a16="http://schemas.microsoft.com/office/drawing/2014/main" id="{D74E5813-3E27-4460-B07C-A650E375E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" y="1125"/>
                <a:ext cx="109" cy="46"/>
              </a:xfrm>
              <a:custGeom>
                <a:avLst/>
                <a:gdLst>
                  <a:gd name="T0" fmla="*/ 2147483647 w 426"/>
                  <a:gd name="T1" fmla="*/ 2147483647 h 180"/>
                  <a:gd name="T2" fmla="*/ 2147483647 w 426"/>
                  <a:gd name="T3" fmla="*/ 2147483647 h 180"/>
                  <a:gd name="T4" fmla="*/ 2147483647 w 426"/>
                  <a:gd name="T5" fmla="*/ 2147483647 h 180"/>
                  <a:gd name="T6" fmla="*/ 2147483647 w 426"/>
                  <a:gd name="T7" fmla="*/ 2147483647 h 180"/>
                  <a:gd name="T8" fmla="*/ 2147483647 w 426"/>
                  <a:gd name="T9" fmla="*/ 2147483647 h 180"/>
                  <a:gd name="T10" fmla="*/ 2147483647 w 426"/>
                  <a:gd name="T11" fmla="*/ 2147483647 h 180"/>
                  <a:gd name="T12" fmla="*/ 2147483647 w 426"/>
                  <a:gd name="T13" fmla="*/ 2147483647 h 180"/>
                  <a:gd name="T14" fmla="*/ 2147483647 w 426"/>
                  <a:gd name="T15" fmla="*/ 2147483647 h 180"/>
                  <a:gd name="T16" fmla="*/ 2147483647 w 426"/>
                  <a:gd name="T17" fmla="*/ 2147483647 h 180"/>
                  <a:gd name="T18" fmla="*/ 2147483647 w 426"/>
                  <a:gd name="T19" fmla="*/ 2147483647 h 180"/>
                  <a:gd name="T20" fmla="*/ 2147483647 w 426"/>
                  <a:gd name="T21" fmla="*/ 2147483647 h 180"/>
                  <a:gd name="T22" fmla="*/ 2147483647 w 426"/>
                  <a:gd name="T23" fmla="*/ 2147483647 h 180"/>
                  <a:gd name="T24" fmla="*/ 2147483647 w 426"/>
                  <a:gd name="T25" fmla="*/ 2147483647 h 180"/>
                  <a:gd name="T26" fmla="*/ 2147483647 w 426"/>
                  <a:gd name="T27" fmla="*/ 2147483647 h 180"/>
                  <a:gd name="T28" fmla="*/ 2147483647 w 426"/>
                  <a:gd name="T29" fmla="*/ 2147483647 h 180"/>
                  <a:gd name="T30" fmla="*/ 2147483647 w 426"/>
                  <a:gd name="T31" fmla="*/ 2147483647 h 180"/>
                  <a:gd name="T32" fmla="*/ 2147483647 w 426"/>
                  <a:gd name="T33" fmla="*/ 2147483647 h 180"/>
                  <a:gd name="T34" fmla="*/ 2147483647 w 426"/>
                  <a:gd name="T35" fmla="*/ 2147483647 h 180"/>
                  <a:gd name="T36" fmla="*/ 2147483647 w 426"/>
                  <a:gd name="T37" fmla="*/ 2147483647 h 180"/>
                  <a:gd name="T38" fmla="*/ 2147483647 w 426"/>
                  <a:gd name="T39" fmla="*/ 2147483647 h 180"/>
                  <a:gd name="T40" fmla="*/ 2147483647 w 426"/>
                  <a:gd name="T41" fmla="*/ 2147483647 h 180"/>
                  <a:gd name="T42" fmla="*/ 2147483647 w 426"/>
                  <a:gd name="T43" fmla="*/ 2147483647 h 180"/>
                  <a:gd name="T44" fmla="*/ 2147483647 w 426"/>
                  <a:gd name="T45" fmla="*/ 2147483647 h 180"/>
                  <a:gd name="T46" fmla="*/ 2147483647 w 426"/>
                  <a:gd name="T47" fmla="*/ 2147483647 h 180"/>
                  <a:gd name="T48" fmla="*/ 2147483647 w 426"/>
                  <a:gd name="T49" fmla="*/ 2147483647 h 180"/>
                  <a:gd name="T50" fmla="*/ 2147483647 w 426"/>
                  <a:gd name="T51" fmla="*/ 2147483647 h 180"/>
                  <a:gd name="T52" fmla="*/ 2147483647 w 426"/>
                  <a:gd name="T53" fmla="*/ 2147483647 h 180"/>
                  <a:gd name="T54" fmla="*/ 2147483647 w 426"/>
                  <a:gd name="T55" fmla="*/ 2147483647 h 180"/>
                  <a:gd name="T56" fmla="*/ 2147483647 w 426"/>
                  <a:gd name="T57" fmla="*/ 2147483647 h 180"/>
                  <a:gd name="T58" fmla="*/ 2147483647 w 426"/>
                  <a:gd name="T59" fmla="*/ 2147483647 h 180"/>
                  <a:gd name="T60" fmla="*/ 2147483647 w 426"/>
                  <a:gd name="T61" fmla="*/ 0 h 180"/>
                  <a:gd name="T62" fmla="*/ 2147483647 w 426"/>
                  <a:gd name="T63" fmla="*/ 2147483647 h 180"/>
                  <a:gd name="T64" fmla="*/ 2147483647 w 426"/>
                  <a:gd name="T65" fmla="*/ 2147483647 h 180"/>
                  <a:gd name="T66" fmla="*/ 2147483647 w 426"/>
                  <a:gd name="T67" fmla="*/ 2147483647 h 180"/>
                  <a:gd name="T68" fmla="*/ 2147483647 w 426"/>
                  <a:gd name="T69" fmla="*/ 2147483647 h 180"/>
                  <a:gd name="T70" fmla="*/ 2147483647 w 426"/>
                  <a:gd name="T71" fmla="*/ 2147483647 h 180"/>
                  <a:gd name="T72" fmla="*/ 2147483647 w 426"/>
                  <a:gd name="T73" fmla="*/ 2147483647 h 180"/>
                  <a:gd name="T74" fmla="*/ 2147483647 w 426"/>
                  <a:gd name="T75" fmla="*/ 2147483647 h 180"/>
                  <a:gd name="T76" fmla="*/ 2147483647 w 426"/>
                  <a:gd name="T77" fmla="*/ 2147483647 h 180"/>
                  <a:gd name="T78" fmla="*/ 2147483647 w 426"/>
                  <a:gd name="T79" fmla="*/ 2147483647 h 180"/>
                  <a:gd name="T80" fmla="*/ 2147483647 w 426"/>
                  <a:gd name="T81" fmla="*/ 2147483647 h 180"/>
                  <a:gd name="T82" fmla="*/ 2147483647 w 426"/>
                  <a:gd name="T83" fmla="*/ 2147483647 h 180"/>
                  <a:gd name="T84" fmla="*/ 0 w 426"/>
                  <a:gd name="T85" fmla="*/ 2147483647 h 180"/>
                  <a:gd name="T86" fmla="*/ 2147483647 w 426"/>
                  <a:gd name="T87" fmla="*/ 2147483647 h 1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26"/>
                  <a:gd name="T133" fmla="*/ 0 h 180"/>
                  <a:gd name="T134" fmla="*/ 426 w 426"/>
                  <a:gd name="T135" fmla="*/ 180 h 1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26" h="180">
                    <a:moveTo>
                      <a:pt x="6" y="144"/>
                    </a:moveTo>
                    <a:lnTo>
                      <a:pt x="6" y="138"/>
                    </a:lnTo>
                    <a:lnTo>
                      <a:pt x="12" y="138"/>
                    </a:lnTo>
                    <a:lnTo>
                      <a:pt x="24" y="132"/>
                    </a:lnTo>
                    <a:lnTo>
                      <a:pt x="66" y="132"/>
                    </a:lnTo>
                    <a:lnTo>
                      <a:pt x="78" y="120"/>
                    </a:lnTo>
                    <a:lnTo>
                      <a:pt x="96" y="120"/>
                    </a:lnTo>
                    <a:lnTo>
                      <a:pt x="102" y="126"/>
                    </a:lnTo>
                    <a:lnTo>
                      <a:pt x="108" y="126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32" y="126"/>
                    </a:lnTo>
                    <a:lnTo>
                      <a:pt x="144" y="132"/>
                    </a:lnTo>
                    <a:lnTo>
                      <a:pt x="150" y="132"/>
                    </a:lnTo>
                    <a:lnTo>
                      <a:pt x="156" y="138"/>
                    </a:lnTo>
                    <a:lnTo>
                      <a:pt x="162" y="138"/>
                    </a:lnTo>
                    <a:lnTo>
                      <a:pt x="168" y="132"/>
                    </a:lnTo>
                    <a:lnTo>
                      <a:pt x="180" y="132"/>
                    </a:lnTo>
                    <a:lnTo>
                      <a:pt x="186" y="138"/>
                    </a:lnTo>
                    <a:lnTo>
                      <a:pt x="204" y="138"/>
                    </a:lnTo>
                    <a:lnTo>
                      <a:pt x="216" y="126"/>
                    </a:lnTo>
                    <a:lnTo>
                      <a:pt x="228" y="126"/>
                    </a:lnTo>
                    <a:lnTo>
                      <a:pt x="234" y="132"/>
                    </a:lnTo>
                    <a:lnTo>
                      <a:pt x="240" y="144"/>
                    </a:lnTo>
                    <a:lnTo>
                      <a:pt x="270" y="144"/>
                    </a:lnTo>
                    <a:lnTo>
                      <a:pt x="282" y="150"/>
                    </a:lnTo>
                    <a:lnTo>
                      <a:pt x="288" y="150"/>
                    </a:lnTo>
                    <a:lnTo>
                      <a:pt x="300" y="162"/>
                    </a:lnTo>
                    <a:lnTo>
                      <a:pt x="318" y="174"/>
                    </a:lnTo>
                    <a:lnTo>
                      <a:pt x="336" y="180"/>
                    </a:lnTo>
                    <a:lnTo>
                      <a:pt x="360" y="168"/>
                    </a:lnTo>
                    <a:lnTo>
                      <a:pt x="378" y="168"/>
                    </a:lnTo>
                    <a:lnTo>
                      <a:pt x="384" y="174"/>
                    </a:lnTo>
                    <a:lnTo>
                      <a:pt x="390" y="168"/>
                    </a:lnTo>
                    <a:lnTo>
                      <a:pt x="396" y="168"/>
                    </a:lnTo>
                    <a:lnTo>
                      <a:pt x="402" y="162"/>
                    </a:lnTo>
                    <a:lnTo>
                      <a:pt x="408" y="150"/>
                    </a:lnTo>
                    <a:lnTo>
                      <a:pt x="414" y="144"/>
                    </a:lnTo>
                    <a:lnTo>
                      <a:pt x="420" y="150"/>
                    </a:lnTo>
                    <a:lnTo>
                      <a:pt x="426" y="150"/>
                    </a:lnTo>
                    <a:lnTo>
                      <a:pt x="426" y="126"/>
                    </a:lnTo>
                    <a:lnTo>
                      <a:pt x="414" y="114"/>
                    </a:lnTo>
                    <a:lnTo>
                      <a:pt x="408" y="102"/>
                    </a:lnTo>
                    <a:lnTo>
                      <a:pt x="402" y="96"/>
                    </a:lnTo>
                    <a:lnTo>
                      <a:pt x="378" y="90"/>
                    </a:lnTo>
                    <a:lnTo>
                      <a:pt x="384" y="72"/>
                    </a:lnTo>
                    <a:lnTo>
                      <a:pt x="402" y="72"/>
                    </a:lnTo>
                    <a:lnTo>
                      <a:pt x="402" y="66"/>
                    </a:lnTo>
                    <a:lnTo>
                      <a:pt x="396" y="60"/>
                    </a:lnTo>
                    <a:lnTo>
                      <a:pt x="384" y="54"/>
                    </a:lnTo>
                    <a:lnTo>
                      <a:pt x="372" y="42"/>
                    </a:lnTo>
                    <a:lnTo>
                      <a:pt x="354" y="42"/>
                    </a:lnTo>
                    <a:lnTo>
                      <a:pt x="348" y="36"/>
                    </a:lnTo>
                    <a:lnTo>
                      <a:pt x="330" y="36"/>
                    </a:lnTo>
                    <a:lnTo>
                      <a:pt x="324" y="42"/>
                    </a:lnTo>
                    <a:lnTo>
                      <a:pt x="306" y="42"/>
                    </a:lnTo>
                    <a:lnTo>
                      <a:pt x="288" y="24"/>
                    </a:lnTo>
                    <a:lnTo>
                      <a:pt x="276" y="18"/>
                    </a:lnTo>
                    <a:lnTo>
                      <a:pt x="270" y="12"/>
                    </a:lnTo>
                    <a:lnTo>
                      <a:pt x="246" y="0"/>
                    </a:lnTo>
                    <a:lnTo>
                      <a:pt x="216" y="0"/>
                    </a:lnTo>
                    <a:lnTo>
                      <a:pt x="186" y="12"/>
                    </a:lnTo>
                    <a:lnTo>
                      <a:pt x="174" y="12"/>
                    </a:lnTo>
                    <a:lnTo>
                      <a:pt x="180" y="24"/>
                    </a:lnTo>
                    <a:lnTo>
                      <a:pt x="180" y="30"/>
                    </a:lnTo>
                    <a:lnTo>
                      <a:pt x="186" y="42"/>
                    </a:lnTo>
                    <a:lnTo>
                      <a:pt x="186" y="60"/>
                    </a:lnTo>
                    <a:lnTo>
                      <a:pt x="192" y="66"/>
                    </a:lnTo>
                    <a:lnTo>
                      <a:pt x="186" y="78"/>
                    </a:lnTo>
                    <a:lnTo>
                      <a:pt x="156" y="78"/>
                    </a:lnTo>
                    <a:lnTo>
                      <a:pt x="138" y="72"/>
                    </a:lnTo>
                    <a:lnTo>
                      <a:pt x="126" y="72"/>
                    </a:lnTo>
                    <a:lnTo>
                      <a:pt x="114" y="54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60" y="30"/>
                    </a:lnTo>
                    <a:lnTo>
                      <a:pt x="48" y="30"/>
                    </a:lnTo>
                    <a:lnTo>
                      <a:pt x="36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18" y="78"/>
                    </a:lnTo>
                    <a:lnTo>
                      <a:pt x="6" y="84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6" y="150"/>
                    </a:lnTo>
                    <a:lnTo>
                      <a:pt x="6" y="14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32" name="Italy">
                <a:extLst>
                  <a:ext uri="{FF2B5EF4-FFF2-40B4-BE49-F238E27FC236}">
                    <a16:creationId xmlns:a16="http://schemas.microsoft.com/office/drawing/2014/main" id="{8B242548-A2D1-4F8B-AC98-24BC7B9568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8" y="1341"/>
                <a:ext cx="199" cy="212"/>
              </a:xfrm>
              <a:custGeom>
                <a:avLst/>
                <a:gdLst>
                  <a:gd name="T0" fmla="*/ 2147483647 w 780"/>
                  <a:gd name="T1" fmla="*/ 2147483647 h 828"/>
                  <a:gd name="T2" fmla="*/ 2147483647 w 780"/>
                  <a:gd name="T3" fmla="*/ 2147483647 h 828"/>
                  <a:gd name="T4" fmla="*/ 2147483647 w 780"/>
                  <a:gd name="T5" fmla="*/ 2147483647 h 828"/>
                  <a:gd name="T6" fmla="*/ 2147483647 w 780"/>
                  <a:gd name="T7" fmla="*/ 2147483647 h 828"/>
                  <a:gd name="T8" fmla="*/ 2147483647 w 780"/>
                  <a:gd name="T9" fmla="*/ 2147483647 h 828"/>
                  <a:gd name="T10" fmla="*/ 2147483647 w 780"/>
                  <a:gd name="T11" fmla="*/ 2147483647 h 828"/>
                  <a:gd name="T12" fmla="*/ 2147483647 w 780"/>
                  <a:gd name="T13" fmla="*/ 2147483647 h 828"/>
                  <a:gd name="T14" fmla="*/ 2147483647 w 780"/>
                  <a:gd name="T15" fmla="*/ 2147483647 h 828"/>
                  <a:gd name="T16" fmla="*/ 2147483647 w 780"/>
                  <a:gd name="T17" fmla="*/ 2147483647 h 828"/>
                  <a:gd name="T18" fmla="*/ 2147483647 w 780"/>
                  <a:gd name="T19" fmla="*/ 2147483647 h 828"/>
                  <a:gd name="T20" fmla="*/ 2147483647 w 780"/>
                  <a:gd name="T21" fmla="*/ 2147483647 h 828"/>
                  <a:gd name="T22" fmla="*/ 2147483647 w 780"/>
                  <a:gd name="T23" fmla="*/ 2147483647 h 828"/>
                  <a:gd name="T24" fmla="*/ 2147483647 w 780"/>
                  <a:gd name="T25" fmla="*/ 2147483647 h 828"/>
                  <a:gd name="T26" fmla="*/ 2147483647 w 780"/>
                  <a:gd name="T27" fmla="*/ 2147483647 h 828"/>
                  <a:gd name="T28" fmla="*/ 2147483647 w 780"/>
                  <a:gd name="T29" fmla="*/ 2147483647 h 828"/>
                  <a:gd name="T30" fmla="*/ 2147483647 w 780"/>
                  <a:gd name="T31" fmla="*/ 2147483647 h 828"/>
                  <a:gd name="T32" fmla="*/ 2147483647 w 780"/>
                  <a:gd name="T33" fmla="*/ 2147483647 h 828"/>
                  <a:gd name="T34" fmla="*/ 2147483647 w 780"/>
                  <a:gd name="T35" fmla="*/ 2147483647 h 828"/>
                  <a:gd name="T36" fmla="*/ 2147483647 w 780"/>
                  <a:gd name="T37" fmla="*/ 2147483647 h 828"/>
                  <a:gd name="T38" fmla="*/ 2147483647 w 780"/>
                  <a:gd name="T39" fmla="*/ 2147483647 h 828"/>
                  <a:gd name="T40" fmla="*/ 2147483647 w 780"/>
                  <a:gd name="T41" fmla="*/ 2147483647 h 828"/>
                  <a:gd name="T42" fmla="*/ 2147483647 w 780"/>
                  <a:gd name="T43" fmla="*/ 2147483647 h 828"/>
                  <a:gd name="T44" fmla="*/ 2147483647 w 780"/>
                  <a:gd name="T45" fmla="*/ 2147483647 h 828"/>
                  <a:gd name="T46" fmla="*/ 2147483647 w 780"/>
                  <a:gd name="T47" fmla="*/ 2147483647 h 828"/>
                  <a:gd name="T48" fmla="*/ 2147483647 w 780"/>
                  <a:gd name="T49" fmla="*/ 2147483647 h 828"/>
                  <a:gd name="T50" fmla="*/ 2147483647 w 780"/>
                  <a:gd name="T51" fmla="*/ 2147483647 h 828"/>
                  <a:gd name="T52" fmla="*/ 2147483647 w 780"/>
                  <a:gd name="T53" fmla="*/ 2147483647 h 828"/>
                  <a:gd name="T54" fmla="*/ 2147483647 w 780"/>
                  <a:gd name="T55" fmla="*/ 2147483647 h 828"/>
                  <a:gd name="T56" fmla="*/ 2147483647 w 780"/>
                  <a:gd name="T57" fmla="*/ 2147483647 h 828"/>
                  <a:gd name="T58" fmla="*/ 2147483647 w 780"/>
                  <a:gd name="T59" fmla="*/ 2147483647 h 828"/>
                  <a:gd name="T60" fmla="*/ 2147483647 w 780"/>
                  <a:gd name="T61" fmla="*/ 2147483647 h 828"/>
                  <a:gd name="T62" fmla="*/ 2147483647 w 780"/>
                  <a:gd name="T63" fmla="*/ 2147483647 h 828"/>
                  <a:gd name="T64" fmla="*/ 2147483647 w 780"/>
                  <a:gd name="T65" fmla="*/ 2147483647 h 828"/>
                  <a:gd name="T66" fmla="*/ 2147483647 w 780"/>
                  <a:gd name="T67" fmla="*/ 2147483647 h 828"/>
                  <a:gd name="T68" fmla="*/ 2147483647 w 780"/>
                  <a:gd name="T69" fmla="*/ 2147483647 h 828"/>
                  <a:gd name="T70" fmla="*/ 2147483647 w 780"/>
                  <a:gd name="T71" fmla="*/ 2147483647 h 828"/>
                  <a:gd name="T72" fmla="*/ 2147483647 w 780"/>
                  <a:gd name="T73" fmla="*/ 2147483647 h 828"/>
                  <a:gd name="T74" fmla="*/ 2147483647 w 780"/>
                  <a:gd name="T75" fmla="*/ 2147483647 h 828"/>
                  <a:gd name="T76" fmla="*/ 2147483647 w 780"/>
                  <a:gd name="T77" fmla="*/ 2147483647 h 828"/>
                  <a:gd name="T78" fmla="*/ 2147483647 w 780"/>
                  <a:gd name="T79" fmla="*/ 2147483647 h 828"/>
                  <a:gd name="T80" fmla="*/ 2147483647 w 780"/>
                  <a:gd name="T81" fmla="*/ 2147483647 h 828"/>
                  <a:gd name="T82" fmla="*/ 2147483647 w 780"/>
                  <a:gd name="T83" fmla="*/ 2147483647 h 828"/>
                  <a:gd name="T84" fmla="*/ 2147483647 w 780"/>
                  <a:gd name="T85" fmla="*/ 2147483647 h 828"/>
                  <a:gd name="T86" fmla="*/ 2147483647 w 780"/>
                  <a:gd name="T87" fmla="*/ 2147483647 h 828"/>
                  <a:gd name="T88" fmla="*/ 2147483647 w 780"/>
                  <a:gd name="T89" fmla="*/ 2147483647 h 828"/>
                  <a:gd name="T90" fmla="*/ 2147483647 w 780"/>
                  <a:gd name="T91" fmla="*/ 2147483647 h 828"/>
                  <a:gd name="T92" fmla="*/ 2147483647 w 780"/>
                  <a:gd name="T93" fmla="*/ 2147483647 h 828"/>
                  <a:gd name="T94" fmla="*/ 2147483647 w 780"/>
                  <a:gd name="T95" fmla="*/ 2147483647 h 828"/>
                  <a:gd name="T96" fmla="*/ 2147483647 w 780"/>
                  <a:gd name="T97" fmla="*/ 2147483647 h 828"/>
                  <a:gd name="T98" fmla="*/ 2147483647 w 780"/>
                  <a:gd name="T99" fmla="*/ 2147483647 h 828"/>
                  <a:gd name="T100" fmla="*/ 2147483647 w 780"/>
                  <a:gd name="T101" fmla="*/ 2147483647 h 828"/>
                  <a:gd name="T102" fmla="*/ 2147483647 w 780"/>
                  <a:gd name="T103" fmla="*/ 2147483647 h 828"/>
                  <a:gd name="T104" fmla="*/ 2147483647 w 780"/>
                  <a:gd name="T105" fmla="*/ 2147483647 h 828"/>
                  <a:gd name="T106" fmla="*/ 2147483647 w 780"/>
                  <a:gd name="T107" fmla="*/ 2147483647 h 828"/>
                  <a:gd name="T108" fmla="*/ 2147483647 w 780"/>
                  <a:gd name="T109" fmla="*/ 2147483647 h 828"/>
                  <a:gd name="T110" fmla="*/ 2147483647 w 780"/>
                  <a:gd name="T111" fmla="*/ 2147483647 h 828"/>
                  <a:gd name="T112" fmla="*/ 2147483647 w 780"/>
                  <a:gd name="T113" fmla="*/ 2147483647 h 8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80"/>
                  <a:gd name="T172" fmla="*/ 0 h 828"/>
                  <a:gd name="T173" fmla="*/ 780 w 780"/>
                  <a:gd name="T174" fmla="*/ 828 h 8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80" h="828">
                    <a:moveTo>
                      <a:pt x="570" y="720"/>
                    </a:moveTo>
                    <a:lnTo>
                      <a:pt x="558" y="714"/>
                    </a:lnTo>
                    <a:lnTo>
                      <a:pt x="552" y="708"/>
                    </a:lnTo>
                    <a:lnTo>
                      <a:pt x="540" y="708"/>
                    </a:lnTo>
                    <a:lnTo>
                      <a:pt x="534" y="714"/>
                    </a:lnTo>
                    <a:lnTo>
                      <a:pt x="522" y="720"/>
                    </a:lnTo>
                    <a:lnTo>
                      <a:pt x="516" y="726"/>
                    </a:lnTo>
                    <a:lnTo>
                      <a:pt x="468" y="726"/>
                    </a:lnTo>
                    <a:lnTo>
                      <a:pt x="456" y="720"/>
                    </a:lnTo>
                    <a:lnTo>
                      <a:pt x="444" y="708"/>
                    </a:lnTo>
                    <a:lnTo>
                      <a:pt x="438" y="708"/>
                    </a:lnTo>
                    <a:lnTo>
                      <a:pt x="420" y="726"/>
                    </a:lnTo>
                    <a:lnTo>
                      <a:pt x="402" y="714"/>
                    </a:lnTo>
                    <a:lnTo>
                      <a:pt x="396" y="714"/>
                    </a:lnTo>
                    <a:lnTo>
                      <a:pt x="384" y="726"/>
                    </a:lnTo>
                    <a:lnTo>
                      <a:pt x="384" y="738"/>
                    </a:lnTo>
                    <a:lnTo>
                      <a:pt x="396" y="750"/>
                    </a:lnTo>
                    <a:lnTo>
                      <a:pt x="420" y="762"/>
                    </a:lnTo>
                    <a:lnTo>
                      <a:pt x="426" y="762"/>
                    </a:lnTo>
                    <a:lnTo>
                      <a:pt x="444" y="780"/>
                    </a:lnTo>
                    <a:lnTo>
                      <a:pt x="444" y="786"/>
                    </a:lnTo>
                    <a:lnTo>
                      <a:pt x="456" y="786"/>
                    </a:lnTo>
                    <a:lnTo>
                      <a:pt x="468" y="798"/>
                    </a:lnTo>
                    <a:lnTo>
                      <a:pt x="480" y="804"/>
                    </a:lnTo>
                    <a:lnTo>
                      <a:pt x="498" y="798"/>
                    </a:lnTo>
                    <a:lnTo>
                      <a:pt x="504" y="804"/>
                    </a:lnTo>
                    <a:lnTo>
                      <a:pt x="516" y="810"/>
                    </a:lnTo>
                    <a:lnTo>
                      <a:pt x="522" y="822"/>
                    </a:lnTo>
                    <a:lnTo>
                      <a:pt x="534" y="828"/>
                    </a:lnTo>
                    <a:lnTo>
                      <a:pt x="558" y="828"/>
                    </a:lnTo>
                    <a:lnTo>
                      <a:pt x="570" y="816"/>
                    </a:lnTo>
                    <a:lnTo>
                      <a:pt x="570" y="792"/>
                    </a:lnTo>
                    <a:lnTo>
                      <a:pt x="564" y="780"/>
                    </a:lnTo>
                    <a:lnTo>
                      <a:pt x="564" y="768"/>
                    </a:lnTo>
                    <a:lnTo>
                      <a:pt x="570" y="750"/>
                    </a:lnTo>
                    <a:lnTo>
                      <a:pt x="576" y="738"/>
                    </a:lnTo>
                    <a:lnTo>
                      <a:pt x="582" y="732"/>
                    </a:lnTo>
                    <a:lnTo>
                      <a:pt x="582" y="714"/>
                    </a:lnTo>
                    <a:lnTo>
                      <a:pt x="576" y="702"/>
                    </a:lnTo>
                    <a:lnTo>
                      <a:pt x="570" y="720"/>
                    </a:lnTo>
                    <a:close/>
                    <a:moveTo>
                      <a:pt x="180" y="468"/>
                    </a:moveTo>
                    <a:lnTo>
                      <a:pt x="156" y="480"/>
                    </a:lnTo>
                    <a:lnTo>
                      <a:pt x="150" y="486"/>
                    </a:lnTo>
                    <a:lnTo>
                      <a:pt x="138" y="492"/>
                    </a:lnTo>
                    <a:lnTo>
                      <a:pt x="132" y="498"/>
                    </a:lnTo>
                    <a:lnTo>
                      <a:pt x="126" y="498"/>
                    </a:lnTo>
                    <a:lnTo>
                      <a:pt x="114" y="492"/>
                    </a:lnTo>
                    <a:lnTo>
                      <a:pt x="102" y="480"/>
                    </a:lnTo>
                    <a:lnTo>
                      <a:pt x="96" y="498"/>
                    </a:lnTo>
                    <a:lnTo>
                      <a:pt x="102" y="504"/>
                    </a:lnTo>
                    <a:lnTo>
                      <a:pt x="114" y="510"/>
                    </a:lnTo>
                    <a:lnTo>
                      <a:pt x="120" y="522"/>
                    </a:lnTo>
                    <a:lnTo>
                      <a:pt x="120" y="540"/>
                    </a:lnTo>
                    <a:lnTo>
                      <a:pt x="114" y="558"/>
                    </a:lnTo>
                    <a:lnTo>
                      <a:pt x="114" y="570"/>
                    </a:lnTo>
                    <a:lnTo>
                      <a:pt x="126" y="582"/>
                    </a:lnTo>
                    <a:lnTo>
                      <a:pt x="114" y="588"/>
                    </a:lnTo>
                    <a:lnTo>
                      <a:pt x="120" y="636"/>
                    </a:lnTo>
                    <a:lnTo>
                      <a:pt x="108" y="636"/>
                    </a:lnTo>
                    <a:lnTo>
                      <a:pt x="126" y="654"/>
                    </a:lnTo>
                    <a:lnTo>
                      <a:pt x="138" y="654"/>
                    </a:lnTo>
                    <a:lnTo>
                      <a:pt x="144" y="642"/>
                    </a:lnTo>
                    <a:lnTo>
                      <a:pt x="156" y="630"/>
                    </a:lnTo>
                    <a:lnTo>
                      <a:pt x="156" y="618"/>
                    </a:lnTo>
                    <a:lnTo>
                      <a:pt x="168" y="630"/>
                    </a:lnTo>
                    <a:lnTo>
                      <a:pt x="180" y="636"/>
                    </a:lnTo>
                    <a:lnTo>
                      <a:pt x="186" y="636"/>
                    </a:lnTo>
                    <a:lnTo>
                      <a:pt x="192" y="630"/>
                    </a:lnTo>
                    <a:lnTo>
                      <a:pt x="198" y="618"/>
                    </a:lnTo>
                    <a:lnTo>
                      <a:pt x="198" y="594"/>
                    </a:lnTo>
                    <a:lnTo>
                      <a:pt x="204" y="582"/>
                    </a:lnTo>
                    <a:lnTo>
                      <a:pt x="204" y="558"/>
                    </a:lnTo>
                    <a:lnTo>
                      <a:pt x="198" y="552"/>
                    </a:lnTo>
                    <a:lnTo>
                      <a:pt x="192" y="552"/>
                    </a:lnTo>
                    <a:lnTo>
                      <a:pt x="192" y="546"/>
                    </a:lnTo>
                    <a:lnTo>
                      <a:pt x="198" y="540"/>
                    </a:lnTo>
                    <a:lnTo>
                      <a:pt x="204" y="540"/>
                    </a:lnTo>
                    <a:lnTo>
                      <a:pt x="210" y="534"/>
                    </a:lnTo>
                    <a:lnTo>
                      <a:pt x="210" y="522"/>
                    </a:lnTo>
                    <a:lnTo>
                      <a:pt x="204" y="510"/>
                    </a:lnTo>
                    <a:lnTo>
                      <a:pt x="204" y="492"/>
                    </a:lnTo>
                    <a:lnTo>
                      <a:pt x="198" y="480"/>
                    </a:lnTo>
                    <a:lnTo>
                      <a:pt x="186" y="474"/>
                    </a:lnTo>
                    <a:lnTo>
                      <a:pt x="180" y="468"/>
                    </a:lnTo>
                    <a:close/>
                    <a:moveTo>
                      <a:pt x="774" y="546"/>
                    </a:moveTo>
                    <a:lnTo>
                      <a:pt x="768" y="534"/>
                    </a:lnTo>
                    <a:lnTo>
                      <a:pt x="756" y="528"/>
                    </a:lnTo>
                    <a:lnTo>
                      <a:pt x="738" y="510"/>
                    </a:lnTo>
                    <a:lnTo>
                      <a:pt x="678" y="480"/>
                    </a:lnTo>
                    <a:lnTo>
                      <a:pt x="672" y="480"/>
                    </a:lnTo>
                    <a:lnTo>
                      <a:pt x="660" y="474"/>
                    </a:lnTo>
                    <a:lnTo>
                      <a:pt x="648" y="474"/>
                    </a:lnTo>
                    <a:lnTo>
                      <a:pt x="630" y="468"/>
                    </a:lnTo>
                    <a:lnTo>
                      <a:pt x="606" y="456"/>
                    </a:lnTo>
                    <a:lnTo>
                      <a:pt x="606" y="450"/>
                    </a:lnTo>
                    <a:lnTo>
                      <a:pt x="612" y="438"/>
                    </a:lnTo>
                    <a:lnTo>
                      <a:pt x="624" y="426"/>
                    </a:lnTo>
                    <a:lnTo>
                      <a:pt x="624" y="420"/>
                    </a:lnTo>
                    <a:lnTo>
                      <a:pt x="618" y="414"/>
                    </a:lnTo>
                    <a:lnTo>
                      <a:pt x="612" y="414"/>
                    </a:lnTo>
                    <a:lnTo>
                      <a:pt x="594" y="408"/>
                    </a:lnTo>
                    <a:lnTo>
                      <a:pt x="552" y="408"/>
                    </a:lnTo>
                    <a:lnTo>
                      <a:pt x="540" y="402"/>
                    </a:lnTo>
                    <a:lnTo>
                      <a:pt x="534" y="396"/>
                    </a:lnTo>
                    <a:lnTo>
                      <a:pt x="516" y="384"/>
                    </a:lnTo>
                    <a:lnTo>
                      <a:pt x="492" y="360"/>
                    </a:lnTo>
                    <a:lnTo>
                      <a:pt x="480" y="342"/>
                    </a:lnTo>
                    <a:lnTo>
                      <a:pt x="474" y="336"/>
                    </a:lnTo>
                    <a:lnTo>
                      <a:pt x="468" y="324"/>
                    </a:lnTo>
                    <a:lnTo>
                      <a:pt x="468" y="312"/>
                    </a:lnTo>
                    <a:lnTo>
                      <a:pt x="450" y="276"/>
                    </a:lnTo>
                    <a:lnTo>
                      <a:pt x="438" y="270"/>
                    </a:lnTo>
                    <a:lnTo>
                      <a:pt x="432" y="264"/>
                    </a:lnTo>
                    <a:lnTo>
                      <a:pt x="420" y="258"/>
                    </a:lnTo>
                    <a:lnTo>
                      <a:pt x="414" y="252"/>
                    </a:lnTo>
                    <a:lnTo>
                      <a:pt x="378" y="222"/>
                    </a:lnTo>
                    <a:lnTo>
                      <a:pt x="372" y="210"/>
                    </a:lnTo>
                    <a:lnTo>
                      <a:pt x="360" y="198"/>
                    </a:lnTo>
                    <a:lnTo>
                      <a:pt x="360" y="186"/>
                    </a:lnTo>
                    <a:lnTo>
                      <a:pt x="366" y="180"/>
                    </a:lnTo>
                    <a:lnTo>
                      <a:pt x="384" y="180"/>
                    </a:lnTo>
                    <a:lnTo>
                      <a:pt x="384" y="174"/>
                    </a:lnTo>
                    <a:lnTo>
                      <a:pt x="372" y="162"/>
                    </a:lnTo>
                    <a:lnTo>
                      <a:pt x="366" y="150"/>
                    </a:lnTo>
                    <a:lnTo>
                      <a:pt x="366" y="138"/>
                    </a:lnTo>
                    <a:lnTo>
                      <a:pt x="402" y="120"/>
                    </a:lnTo>
                    <a:lnTo>
                      <a:pt x="408" y="114"/>
                    </a:lnTo>
                    <a:lnTo>
                      <a:pt x="414" y="114"/>
                    </a:lnTo>
                    <a:lnTo>
                      <a:pt x="438" y="108"/>
                    </a:lnTo>
                    <a:lnTo>
                      <a:pt x="444" y="72"/>
                    </a:lnTo>
                    <a:lnTo>
                      <a:pt x="432" y="66"/>
                    </a:lnTo>
                    <a:lnTo>
                      <a:pt x="438" y="60"/>
                    </a:lnTo>
                    <a:lnTo>
                      <a:pt x="438" y="42"/>
                    </a:lnTo>
                    <a:lnTo>
                      <a:pt x="384" y="42"/>
                    </a:lnTo>
                    <a:lnTo>
                      <a:pt x="378" y="24"/>
                    </a:lnTo>
                    <a:lnTo>
                      <a:pt x="366" y="24"/>
                    </a:lnTo>
                    <a:lnTo>
                      <a:pt x="366" y="6"/>
                    </a:lnTo>
                    <a:lnTo>
                      <a:pt x="360" y="0"/>
                    </a:lnTo>
                    <a:lnTo>
                      <a:pt x="342" y="0"/>
                    </a:lnTo>
                    <a:lnTo>
                      <a:pt x="336" y="6"/>
                    </a:lnTo>
                    <a:lnTo>
                      <a:pt x="336" y="12"/>
                    </a:lnTo>
                    <a:lnTo>
                      <a:pt x="294" y="12"/>
                    </a:lnTo>
                    <a:lnTo>
                      <a:pt x="282" y="30"/>
                    </a:lnTo>
                    <a:lnTo>
                      <a:pt x="270" y="24"/>
                    </a:lnTo>
                    <a:lnTo>
                      <a:pt x="252" y="24"/>
                    </a:lnTo>
                    <a:lnTo>
                      <a:pt x="246" y="42"/>
                    </a:lnTo>
                    <a:lnTo>
                      <a:pt x="222" y="42"/>
                    </a:lnTo>
                    <a:lnTo>
                      <a:pt x="222" y="48"/>
                    </a:lnTo>
                    <a:lnTo>
                      <a:pt x="234" y="60"/>
                    </a:lnTo>
                    <a:lnTo>
                      <a:pt x="228" y="72"/>
                    </a:lnTo>
                    <a:lnTo>
                      <a:pt x="210" y="60"/>
                    </a:lnTo>
                    <a:lnTo>
                      <a:pt x="192" y="66"/>
                    </a:lnTo>
                    <a:lnTo>
                      <a:pt x="180" y="48"/>
                    </a:lnTo>
                    <a:lnTo>
                      <a:pt x="174" y="72"/>
                    </a:lnTo>
                    <a:lnTo>
                      <a:pt x="162" y="84"/>
                    </a:lnTo>
                    <a:lnTo>
                      <a:pt x="162" y="102"/>
                    </a:lnTo>
                    <a:lnTo>
                      <a:pt x="138" y="78"/>
                    </a:lnTo>
                    <a:lnTo>
                      <a:pt x="132" y="78"/>
                    </a:lnTo>
                    <a:lnTo>
                      <a:pt x="132" y="72"/>
                    </a:lnTo>
                    <a:lnTo>
                      <a:pt x="126" y="66"/>
                    </a:lnTo>
                    <a:lnTo>
                      <a:pt x="126" y="60"/>
                    </a:lnTo>
                    <a:lnTo>
                      <a:pt x="120" y="54"/>
                    </a:lnTo>
                    <a:lnTo>
                      <a:pt x="108" y="54"/>
                    </a:lnTo>
                    <a:lnTo>
                      <a:pt x="102" y="60"/>
                    </a:lnTo>
                    <a:lnTo>
                      <a:pt x="102" y="78"/>
                    </a:lnTo>
                    <a:lnTo>
                      <a:pt x="84" y="96"/>
                    </a:lnTo>
                    <a:lnTo>
                      <a:pt x="78" y="96"/>
                    </a:lnTo>
                    <a:lnTo>
                      <a:pt x="66" y="84"/>
                    </a:lnTo>
                    <a:lnTo>
                      <a:pt x="54" y="84"/>
                    </a:lnTo>
                    <a:lnTo>
                      <a:pt x="42" y="96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24" y="102"/>
                    </a:lnTo>
                    <a:lnTo>
                      <a:pt x="18" y="108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24" y="156"/>
                    </a:lnTo>
                    <a:lnTo>
                      <a:pt x="0" y="156"/>
                    </a:lnTo>
                    <a:lnTo>
                      <a:pt x="12" y="174"/>
                    </a:lnTo>
                    <a:lnTo>
                      <a:pt x="24" y="174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24" y="198"/>
                    </a:lnTo>
                    <a:lnTo>
                      <a:pt x="24" y="204"/>
                    </a:lnTo>
                    <a:lnTo>
                      <a:pt x="18" y="210"/>
                    </a:lnTo>
                    <a:lnTo>
                      <a:pt x="18" y="216"/>
                    </a:lnTo>
                    <a:lnTo>
                      <a:pt x="24" y="222"/>
                    </a:lnTo>
                    <a:lnTo>
                      <a:pt x="36" y="228"/>
                    </a:lnTo>
                    <a:lnTo>
                      <a:pt x="42" y="228"/>
                    </a:lnTo>
                    <a:lnTo>
                      <a:pt x="42" y="234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2" y="246"/>
                    </a:lnTo>
                    <a:lnTo>
                      <a:pt x="54" y="264"/>
                    </a:lnTo>
                    <a:lnTo>
                      <a:pt x="54" y="270"/>
                    </a:lnTo>
                    <a:lnTo>
                      <a:pt x="66" y="270"/>
                    </a:lnTo>
                    <a:lnTo>
                      <a:pt x="90" y="258"/>
                    </a:lnTo>
                    <a:lnTo>
                      <a:pt x="120" y="228"/>
                    </a:lnTo>
                    <a:lnTo>
                      <a:pt x="144" y="216"/>
                    </a:lnTo>
                    <a:lnTo>
                      <a:pt x="156" y="216"/>
                    </a:lnTo>
                    <a:lnTo>
                      <a:pt x="168" y="222"/>
                    </a:lnTo>
                    <a:lnTo>
                      <a:pt x="204" y="234"/>
                    </a:lnTo>
                    <a:lnTo>
                      <a:pt x="216" y="240"/>
                    </a:lnTo>
                    <a:lnTo>
                      <a:pt x="228" y="252"/>
                    </a:lnTo>
                    <a:lnTo>
                      <a:pt x="234" y="264"/>
                    </a:lnTo>
                    <a:lnTo>
                      <a:pt x="234" y="276"/>
                    </a:lnTo>
                    <a:lnTo>
                      <a:pt x="240" y="282"/>
                    </a:lnTo>
                    <a:lnTo>
                      <a:pt x="240" y="288"/>
                    </a:lnTo>
                    <a:lnTo>
                      <a:pt x="252" y="300"/>
                    </a:lnTo>
                    <a:lnTo>
                      <a:pt x="252" y="306"/>
                    </a:lnTo>
                    <a:lnTo>
                      <a:pt x="246" y="318"/>
                    </a:lnTo>
                    <a:lnTo>
                      <a:pt x="246" y="324"/>
                    </a:lnTo>
                    <a:lnTo>
                      <a:pt x="258" y="336"/>
                    </a:lnTo>
                    <a:lnTo>
                      <a:pt x="282" y="348"/>
                    </a:lnTo>
                    <a:lnTo>
                      <a:pt x="288" y="354"/>
                    </a:lnTo>
                    <a:lnTo>
                      <a:pt x="294" y="354"/>
                    </a:lnTo>
                    <a:lnTo>
                      <a:pt x="300" y="372"/>
                    </a:lnTo>
                    <a:lnTo>
                      <a:pt x="330" y="372"/>
                    </a:lnTo>
                    <a:lnTo>
                      <a:pt x="348" y="390"/>
                    </a:lnTo>
                    <a:lnTo>
                      <a:pt x="354" y="402"/>
                    </a:lnTo>
                    <a:lnTo>
                      <a:pt x="366" y="414"/>
                    </a:lnTo>
                    <a:lnTo>
                      <a:pt x="378" y="420"/>
                    </a:lnTo>
                    <a:lnTo>
                      <a:pt x="384" y="432"/>
                    </a:lnTo>
                    <a:lnTo>
                      <a:pt x="420" y="468"/>
                    </a:lnTo>
                    <a:lnTo>
                      <a:pt x="456" y="468"/>
                    </a:lnTo>
                    <a:lnTo>
                      <a:pt x="462" y="474"/>
                    </a:lnTo>
                    <a:lnTo>
                      <a:pt x="468" y="486"/>
                    </a:lnTo>
                    <a:lnTo>
                      <a:pt x="492" y="498"/>
                    </a:lnTo>
                    <a:lnTo>
                      <a:pt x="510" y="504"/>
                    </a:lnTo>
                    <a:lnTo>
                      <a:pt x="528" y="504"/>
                    </a:lnTo>
                    <a:lnTo>
                      <a:pt x="540" y="510"/>
                    </a:lnTo>
                    <a:lnTo>
                      <a:pt x="546" y="510"/>
                    </a:lnTo>
                    <a:lnTo>
                      <a:pt x="552" y="522"/>
                    </a:lnTo>
                    <a:lnTo>
                      <a:pt x="552" y="534"/>
                    </a:lnTo>
                    <a:lnTo>
                      <a:pt x="564" y="558"/>
                    </a:lnTo>
                    <a:lnTo>
                      <a:pt x="570" y="564"/>
                    </a:lnTo>
                    <a:lnTo>
                      <a:pt x="582" y="564"/>
                    </a:lnTo>
                    <a:lnTo>
                      <a:pt x="594" y="558"/>
                    </a:lnTo>
                    <a:lnTo>
                      <a:pt x="600" y="558"/>
                    </a:lnTo>
                    <a:lnTo>
                      <a:pt x="600" y="570"/>
                    </a:lnTo>
                    <a:lnTo>
                      <a:pt x="606" y="582"/>
                    </a:lnTo>
                    <a:lnTo>
                      <a:pt x="606" y="606"/>
                    </a:lnTo>
                    <a:lnTo>
                      <a:pt x="612" y="618"/>
                    </a:lnTo>
                    <a:lnTo>
                      <a:pt x="630" y="636"/>
                    </a:lnTo>
                    <a:lnTo>
                      <a:pt x="630" y="666"/>
                    </a:lnTo>
                    <a:lnTo>
                      <a:pt x="612" y="666"/>
                    </a:lnTo>
                    <a:lnTo>
                      <a:pt x="612" y="690"/>
                    </a:lnTo>
                    <a:lnTo>
                      <a:pt x="606" y="696"/>
                    </a:lnTo>
                    <a:lnTo>
                      <a:pt x="600" y="708"/>
                    </a:lnTo>
                    <a:lnTo>
                      <a:pt x="594" y="714"/>
                    </a:lnTo>
                    <a:lnTo>
                      <a:pt x="594" y="732"/>
                    </a:lnTo>
                    <a:lnTo>
                      <a:pt x="606" y="732"/>
                    </a:lnTo>
                    <a:lnTo>
                      <a:pt x="618" y="726"/>
                    </a:lnTo>
                    <a:lnTo>
                      <a:pt x="624" y="726"/>
                    </a:lnTo>
                    <a:lnTo>
                      <a:pt x="636" y="702"/>
                    </a:lnTo>
                    <a:lnTo>
                      <a:pt x="654" y="696"/>
                    </a:lnTo>
                    <a:lnTo>
                      <a:pt x="654" y="666"/>
                    </a:lnTo>
                    <a:lnTo>
                      <a:pt x="666" y="654"/>
                    </a:lnTo>
                    <a:lnTo>
                      <a:pt x="678" y="654"/>
                    </a:lnTo>
                    <a:lnTo>
                      <a:pt x="684" y="648"/>
                    </a:lnTo>
                    <a:lnTo>
                      <a:pt x="696" y="648"/>
                    </a:lnTo>
                    <a:lnTo>
                      <a:pt x="696" y="636"/>
                    </a:lnTo>
                    <a:lnTo>
                      <a:pt x="690" y="630"/>
                    </a:lnTo>
                    <a:lnTo>
                      <a:pt x="690" y="618"/>
                    </a:lnTo>
                    <a:lnTo>
                      <a:pt x="678" y="606"/>
                    </a:lnTo>
                    <a:lnTo>
                      <a:pt x="666" y="606"/>
                    </a:lnTo>
                    <a:lnTo>
                      <a:pt x="648" y="588"/>
                    </a:lnTo>
                    <a:lnTo>
                      <a:pt x="654" y="582"/>
                    </a:lnTo>
                    <a:lnTo>
                      <a:pt x="660" y="570"/>
                    </a:lnTo>
                    <a:lnTo>
                      <a:pt x="666" y="552"/>
                    </a:lnTo>
                    <a:lnTo>
                      <a:pt x="672" y="540"/>
                    </a:lnTo>
                    <a:lnTo>
                      <a:pt x="684" y="528"/>
                    </a:lnTo>
                    <a:lnTo>
                      <a:pt x="690" y="534"/>
                    </a:lnTo>
                    <a:lnTo>
                      <a:pt x="702" y="534"/>
                    </a:lnTo>
                    <a:lnTo>
                      <a:pt x="708" y="540"/>
                    </a:lnTo>
                    <a:lnTo>
                      <a:pt x="738" y="540"/>
                    </a:lnTo>
                    <a:lnTo>
                      <a:pt x="738" y="552"/>
                    </a:lnTo>
                    <a:lnTo>
                      <a:pt x="744" y="558"/>
                    </a:lnTo>
                    <a:lnTo>
                      <a:pt x="744" y="564"/>
                    </a:lnTo>
                    <a:lnTo>
                      <a:pt x="750" y="576"/>
                    </a:lnTo>
                    <a:lnTo>
                      <a:pt x="762" y="576"/>
                    </a:lnTo>
                    <a:lnTo>
                      <a:pt x="774" y="570"/>
                    </a:lnTo>
                    <a:lnTo>
                      <a:pt x="780" y="564"/>
                    </a:lnTo>
                    <a:lnTo>
                      <a:pt x="780" y="558"/>
                    </a:lnTo>
                    <a:lnTo>
                      <a:pt x="774" y="54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33" name="Ireland">
                <a:extLst>
                  <a:ext uri="{FF2B5EF4-FFF2-40B4-BE49-F238E27FC236}">
                    <a16:creationId xmlns:a16="http://schemas.microsoft.com/office/drawing/2014/main" id="{8951A54E-141A-47E7-BAB6-7BB98C31BD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1179"/>
                <a:ext cx="72" cy="76"/>
              </a:xfrm>
              <a:custGeom>
                <a:avLst/>
                <a:gdLst>
                  <a:gd name="T0" fmla="*/ 2147483647 w 282"/>
                  <a:gd name="T1" fmla="*/ 2147483647 h 300"/>
                  <a:gd name="T2" fmla="*/ 2147483647 w 282"/>
                  <a:gd name="T3" fmla="*/ 2147483647 h 300"/>
                  <a:gd name="T4" fmla="*/ 2147483647 w 282"/>
                  <a:gd name="T5" fmla="*/ 2147483647 h 300"/>
                  <a:gd name="T6" fmla="*/ 2147483647 w 282"/>
                  <a:gd name="T7" fmla="*/ 2147483647 h 300"/>
                  <a:gd name="T8" fmla="*/ 2147483647 w 282"/>
                  <a:gd name="T9" fmla="*/ 2147483647 h 300"/>
                  <a:gd name="T10" fmla="*/ 2147483647 w 282"/>
                  <a:gd name="T11" fmla="*/ 2147483647 h 300"/>
                  <a:gd name="T12" fmla="*/ 2147483647 w 282"/>
                  <a:gd name="T13" fmla="*/ 2147483647 h 300"/>
                  <a:gd name="T14" fmla="*/ 2147483647 w 282"/>
                  <a:gd name="T15" fmla="*/ 2147483647 h 300"/>
                  <a:gd name="T16" fmla="*/ 2147483647 w 282"/>
                  <a:gd name="T17" fmla="*/ 2147483647 h 300"/>
                  <a:gd name="T18" fmla="*/ 2147483647 w 282"/>
                  <a:gd name="T19" fmla="*/ 2147483647 h 300"/>
                  <a:gd name="T20" fmla="*/ 2147483647 w 282"/>
                  <a:gd name="T21" fmla="*/ 2147483647 h 300"/>
                  <a:gd name="T22" fmla="*/ 2147483647 w 282"/>
                  <a:gd name="T23" fmla="*/ 2147483647 h 300"/>
                  <a:gd name="T24" fmla="*/ 2147483647 w 282"/>
                  <a:gd name="T25" fmla="*/ 0 h 300"/>
                  <a:gd name="T26" fmla="*/ 2147483647 w 282"/>
                  <a:gd name="T27" fmla="*/ 2147483647 h 300"/>
                  <a:gd name="T28" fmla="*/ 2147483647 w 282"/>
                  <a:gd name="T29" fmla="*/ 2147483647 h 300"/>
                  <a:gd name="T30" fmla="*/ 2147483647 w 282"/>
                  <a:gd name="T31" fmla="*/ 2147483647 h 300"/>
                  <a:gd name="T32" fmla="*/ 2147483647 w 282"/>
                  <a:gd name="T33" fmla="*/ 2147483647 h 300"/>
                  <a:gd name="T34" fmla="*/ 2147483647 w 282"/>
                  <a:gd name="T35" fmla="*/ 2147483647 h 300"/>
                  <a:gd name="T36" fmla="*/ 2147483647 w 282"/>
                  <a:gd name="T37" fmla="*/ 2147483647 h 300"/>
                  <a:gd name="T38" fmla="*/ 2147483647 w 282"/>
                  <a:gd name="T39" fmla="*/ 2147483647 h 300"/>
                  <a:gd name="T40" fmla="*/ 2147483647 w 282"/>
                  <a:gd name="T41" fmla="*/ 2147483647 h 300"/>
                  <a:gd name="T42" fmla="*/ 2147483647 w 282"/>
                  <a:gd name="T43" fmla="*/ 2147483647 h 300"/>
                  <a:gd name="T44" fmla="*/ 2147483647 w 282"/>
                  <a:gd name="T45" fmla="*/ 2147483647 h 300"/>
                  <a:gd name="T46" fmla="*/ 2147483647 w 282"/>
                  <a:gd name="T47" fmla="*/ 2147483647 h 300"/>
                  <a:gd name="T48" fmla="*/ 2147483647 w 282"/>
                  <a:gd name="T49" fmla="*/ 2147483647 h 300"/>
                  <a:gd name="T50" fmla="*/ 2147483647 w 282"/>
                  <a:gd name="T51" fmla="*/ 2147483647 h 300"/>
                  <a:gd name="T52" fmla="*/ 2147483647 w 282"/>
                  <a:gd name="T53" fmla="*/ 2147483647 h 300"/>
                  <a:gd name="T54" fmla="*/ 2147483647 w 282"/>
                  <a:gd name="T55" fmla="*/ 2147483647 h 300"/>
                  <a:gd name="T56" fmla="*/ 2147483647 w 282"/>
                  <a:gd name="T57" fmla="*/ 2147483647 h 300"/>
                  <a:gd name="T58" fmla="*/ 2147483647 w 282"/>
                  <a:gd name="T59" fmla="*/ 2147483647 h 300"/>
                  <a:gd name="T60" fmla="*/ 2147483647 w 282"/>
                  <a:gd name="T61" fmla="*/ 2147483647 h 300"/>
                  <a:gd name="T62" fmla="*/ 2147483647 w 282"/>
                  <a:gd name="T63" fmla="*/ 2147483647 h 300"/>
                  <a:gd name="T64" fmla="*/ 2147483647 w 282"/>
                  <a:gd name="T65" fmla="*/ 2147483647 h 300"/>
                  <a:gd name="T66" fmla="*/ 2147483647 w 282"/>
                  <a:gd name="T67" fmla="*/ 2147483647 h 300"/>
                  <a:gd name="T68" fmla="*/ 2147483647 w 282"/>
                  <a:gd name="T69" fmla="*/ 2147483647 h 300"/>
                  <a:gd name="T70" fmla="*/ 2147483647 w 282"/>
                  <a:gd name="T71" fmla="*/ 2147483647 h 300"/>
                  <a:gd name="T72" fmla="*/ 2147483647 w 282"/>
                  <a:gd name="T73" fmla="*/ 2147483647 h 300"/>
                  <a:gd name="T74" fmla="*/ 2147483647 w 282"/>
                  <a:gd name="T75" fmla="*/ 2147483647 h 300"/>
                  <a:gd name="T76" fmla="*/ 2147483647 w 282"/>
                  <a:gd name="T77" fmla="*/ 2147483647 h 300"/>
                  <a:gd name="T78" fmla="*/ 2147483647 w 282"/>
                  <a:gd name="T79" fmla="*/ 2147483647 h 300"/>
                  <a:gd name="T80" fmla="*/ 0 w 282"/>
                  <a:gd name="T81" fmla="*/ 2147483647 h 300"/>
                  <a:gd name="T82" fmla="*/ 2147483647 w 282"/>
                  <a:gd name="T83" fmla="*/ 2147483647 h 300"/>
                  <a:gd name="T84" fmla="*/ 2147483647 w 282"/>
                  <a:gd name="T85" fmla="*/ 2147483647 h 300"/>
                  <a:gd name="T86" fmla="*/ 2147483647 w 282"/>
                  <a:gd name="T87" fmla="*/ 2147483647 h 300"/>
                  <a:gd name="T88" fmla="*/ 2147483647 w 282"/>
                  <a:gd name="T89" fmla="*/ 2147483647 h 300"/>
                  <a:gd name="T90" fmla="*/ 2147483647 w 282"/>
                  <a:gd name="T91" fmla="*/ 2147483647 h 300"/>
                  <a:gd name="T92" fmla="*/ 2147483647 w 282"/>
                  <a:gd name="T93" fmla="*/ 2147483647 h 300"/>
                  <a:gd name="T94" fmla="*/ 2147483647 w 282"/>
                  <a:gd name="T95" fmla="*/ 2147483647 h 300"/>
                  <a:gd name="T96" fmla="*/ 2147483647 w 282"/>
                  <a:gd name="T97" fmla="*/ 2147483647 h 300"/>
                  <a:gd name="T98" fmla="*/ 2147483647 w 282"/>
                  <a:gd name="T99" fmla="*/ 2147483647 h 300"/>
                  <a:gd name="T100" fmla="*/ 2147483647 w 282"/>
                  <a:gd name="T101" fmla="*/ 2147483647 h 300"/>
                  <a:gd name="T102" fmla="*/ 2147483647 w 282"/>
                  <a:gd name="T103" fmla="*/ 2147483647 h 300"/>
                  <a:gd name="T104" fmla="*/ 2147483647 w 282"/>
                  <a:gd name="T105" fmla="*/ 2147483647 h 300"/>
                  <a:gd name="T106" fmla="*/ 2147483647 w 282"/>
                  <a:gd name="T107" fmla="*/ 2147483647 h 300"/>
                  <a:gd name="T108" fmla="*/ 2147483647 w 282"/>
                  <a:gd name="T109" fmla="*/ 2147483647 h 300"/>
                  <a:gd name="T110" fmla="*/ 2147483647 w 282"/>
                  <a:gd name="T111" fmla="*/ 2147483647 h 3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2"/>
                  <a:gd name="T169" fmla="*/ 0 h 300"/>
                  <a:gd name="T170" fmla="*/ 282 w 282"/>
                  <a:gd name="T171" fmla="*/ 300 h 3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2" h="300">
                    <a:moveTo>
                      <a:pt x="276" y="156"/>
                    </a:moveTo>
                    <a:lnTo>
                      <a:pt x="276" y="144"/>
                    </a:lnTo>
                    <a:lnTo>
                      <a:pt x="270" y="132"/>
                    </a:lnTo>
                    <a:lnTo>
                      <a:pt x="264" y="126"/>
                    </a:lnTo>
                    <a:lnTo>
                      <a:pt x="264" y="114"/>
                    </a:lnTo>
                    <a:lnTo>
                      <a:pt x="258" y="108"/>
                    </a:lnTo>
                    <a:lnTo>
                      <a:pt x="258" y="102"/>
                    </a:lnTo>
                    <a:lnTo>
                      <a:pt x="276" y="102"/>
                    </a:lnTo>
                    <a:lnTo>
                      <a:pt x="282" y="96"/>
                    </a:lnTo>
                    <a:lnTo>
                      <a:pt x="246" y="90"/>
                    </a:lnTo>
                    <a:lnTo>
                      <a:pt x="228" y="66"/>
                    </a:lnTo>
                    <a:lnTo>
                      <a:pt x="204" y="90"/>
                    </a:lnTo>
                    <a:lnTo>
                      <a:pt x="192" y="90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74" y="60"/>
                    </a:lnTo>
                    <a:lnTo>
                      <a:pt x="180" y="60"/>
                    </a:lnTo>
                    <a:lnTo>
                      <a:pt x="186" y="54"/>
                    </a:lnTo>
                    <a:lnTo>
                      <a:pt x="192" y="54"/>
                    </a:lnTo>
                    <a:lnTo>
                      <a:pt x="192" y="42"/>
                    </a:lnTo>
                    <a:lnTo>
                      <a:pt x="234" y="18"/>
                    </a:lnTo>
                    <a:lnTo>
                      <a:pt x="240" y="12"/>
                    </a:lnTo>
                    <a:lnTo>
                      <a:pt x="240" y="6"/>
                    </a:lnTo>
                    <a:lnTo>
                      <a:pt x="234" y="6"/>
                    </a:lnTo>
                    <a:lnTo>
                      <a:pt x="228" y="0"/>
                    </a:lnTo>
                    <a:lnTo>
                      <a:pt x="222" y="0"/>
                    </a:lnTo>
                    <a:lnTo>
                      <a:pt x="210" y="6"/>
                    </a:lnTo>
                    <a:lnTo>
                      <a:pt x="204" y="18"/>
                    </a:lnTo>
                    <a:lnTo>
                      <a:pt x="198" y="6"/>
                    </a:lnTo>
                    <a:lnTo>
                      <a:pt x="174" y="6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50" y="18"/>
                    </a:lnTo>
                    <a:lnTo>
                      <a:pt x="150" y="30"/>
                    </a:lnTo>
                    <a:lnTo>
                      <a:pt x="144" y="36"/>
                    </a:lnTo>
                    <a:lnTo>
                      <a:pt x="144" y="42"/>
                    </a:lnTo>
                    <a:lnTo>
                      <a:pt x="126" y="42"/>
                    </a:lnTo>
                    <a:lnTo>
                      <a:pt x="120" y="48"/>
                    </a:lnTo>
                    <a:lnTo>
                      <a:pt x="120" y="54"/>
                    </a:lnTo>
                    <a:lnTo>
                      <a:pt x="138" y="54"/>
                    </a:lnTo>
                    <a:lnTo>
                      <a:pt x="144" y="60"/>
                    </a:lnTo>
                    <a:lnTo>
                      <a:pt x="150" y="60"/>
                    </a:lnTo>
                    <a:lnTo>
                      <a:pt x="150" y="66"/>
                    </a:lnTo>
                    <a:lnTo>
                      <a:pt x="144" y="72"/>
                    </a:lnTo>
                    <a:lnTo>
                      <a:pt x="132" y="72"/>
                    </a:lnTo>
                    <a:lnTo>
                      <a:pt x="132" y="78"/>
                    </a:lnTo>
                    <a:lnTo>
                      <a:pt x="126" y="84"/>
                    </a:lnTo>
                    <a:lnTo>
                      <a:pt x="102" y="84"/>
                    </a:lnTo>
                    <a:lnTo>
                      <a:pt x="102" y="90"/>
                    </a:lnTo>
                    <a:lnTo>
                      <a:pt x="90" y="78"/>
                    </a:lnTo>
                    <a:lnTo>
                      <a:pt x="42" y="78"/>
                    </a:lnTo>
                    <a:lnTo>
                      <a:pt x="42" y="102"/>
                    </a:lnTo>
                    <a:lnTo>
                      <a:pt x="54" y="102"/>
                    </a:lnTo>
                    <a:lnTo>
                      <a:pt x="54" y="108"/>
                    </a:lnTo>
                    <a:lnTo>
                      <a:pt x="60" y="114"/>
                    </a:lnTo>
                    <a:lnTo>
                      <a:pt x="42" y="126"/>
                    </a:lnTo>
                    <a:lnTo>
                      <a:pt x="36" y="126"/>
                    </a:lnTo>
                    <a:lnTo>
                      <a:pt x="30" y="132"/>
                    </a:lnTo>
                    <a:lnTo>
                      <a:pt x="30" y="138"/>
                    </a:lnTo>
                    <a:lnTo>
                      <a:pt x="42" y="150"/>
                    </a:lnTo>
                    <a:lnTo>
                      <a:pt x="54" y="156"/>
                    </a:lnTo>
                    <a:lnTo>
                      <a:pt x="60" y="162"/>
                    </a:lnTo>
                    <a:lnTo>
                      <a:pt x="72" y="162"/>
                    </a:lnTo>
                    <a:lnTo>
                      <a:pt x="78" y="156"/>
                    </a:lnTo>
                    <a:lnTo>
                      <a:pt x="96" y="156"/>
                    </a:lnTo>
                    <a:lnTo>
                      <a:pt x="96" y="168"/>
                    </a:lnTo>
                    <a:lnTo>
                      <a:pt x="90" y="174"/>
                    </a:lnTo>
                    <a:lnTo>
                      <a:pt x="72" y="174"/>
                    </a:lnTo>
                    <a:lnTo>
                      <a:pt x="72" y="192"/>
                    </a:lnTo>
                    <a:lnTo>
                      <a:pt x="54" y="192"/>
                    </a:lnTo>
                    <a:lnTo>
                      <a:pt x="48" y="198"/>
                    </a:lnTo>
                    <a:lnTo>
                      <a:pt x="48" y="210"/>
                    </a:lnTo>
                    <a:lnTo>
                      <a:pt x="42" y="222"/>
                    </a:lnTo>
                    <a:lnTo>
                      <a:pt x="42" y="234"/>
                    </a:lnTo>
                    <a:lnTo>
                      <a:pt x="18" y="234"/>
                    </a:lnTo>
                    <a:lnTo>
                      <a:pt x="12" y="240"/>
                    </a:lnTo>
                    <a:lnTo>
                      <a:pt x="6" y="240"/>
                    </a:lnTo>
                    <a:lnTo>
                      <a:pt x="6" y="246"/>
                    </a:lnTo>
                    <a:lnTo>
                      <a:pt x="12" y="246"/>
                    </a:lnTo>
                    <a:lnTo>
                      <a:pt x="18" y="252"/>
                    </a:lnTo>
                    <a:lnTo>
                      <a:pt x="6" y="252"/>
                    </a:lnTo>
                    <a:lnTo>
                      <a:pt x="0" y="258"/>
                    </a:lnTo>
                    <a:lnTo>
                      <a:pt x="0" y="270"/>
                    </a:lnTo>
                    <a:lnTo>
                      <a:pt x="42" y="270"/>
                    </a:lnTo>
                    <a:lnTo>
                      <a:pt x="24" y="288"/>
                    </a:lnTo>
                    <a:lnTo>
                      <a:pt x="30" y="282"/>
                    </a:lnTo>
                    <a:lnTo>
                      <a:pt x="48" y="282"/>
                    </a:lnTo>
                    <a:lnTo>
                      <a:pt x="48" y="288"/>
                    </a:lnTo>
                    <a:lnTo>
                      <a:pt x="42" y="288"/>
                    </a:lnTo>
                    <a:lnTo>
                      <a:pt x="36" y="294"/>
                    </a:lnTo>
                    <a:lnTo>
                      <a:pt x="30" y="294"/>
                    </a:lnTo>
                    <a:lnTo>
                      <a:pt x="36" y="300"/>
                    </a:lnTo>
                    <a:lnTo>
                      <a:pt x="60" y="300"/>
                    </a:lnTo>
                    <a:lnTo>
                      <a:pt x="96" y="288"/>
                    </a:lnTo>
                    <a:lnTo>
                      <a:pt x="108" y="282"/>
                    </a:lnTo>
                    <a:lnTo>
                      <a:pt x="120" y="270"/>
                    </a:lnTo>
                    <a:lnTo>
                      <a:pt x="120" y="264"/>
                    </a:lnTo>
                    <a:lnTo>
                      <a:pt x="132" y="270"/>
                    </a:lnTo>
                    <a:lnTo>
                      <a:pt x="138" y="270"/>
                    </a:lnTo>
                    <a:lnTo>
                      <a:pt x="150" y="264"/>
                    </a:lnTo>
                    <a:lnTo>
                      <a:pt x="162" y="252"/>
                    </a:lnTo>
                    <a:lnTo>
                      <a:pt x="180" y="246"/>
                    </a:lnTo>
                    <a:lnTo>
                      <a:pt x="204" y="246"/>
                    </a:lnTo>
                    <a:lnTo>
                      <a:pt x="210" y="240"/>
                    </a:lnTo>
                    <a:lnTo>
                      <a:pt x="252" y="240"/>
                    </a:lnTo>
                    <a:lnTo>
                      <a:pt x="246" y="222"/>
                    </a:lnTo>
                    <a:lnTo>
                      <a:pt x="264" y="222"/>
                    </a:lnTo>
                    <a:lnTo>
                      <a:pt x="264" y="198"/>
                    </a:lnTo>
                    <a:lnTo>
                      <a:pt x="270" y="192"/>
                    </a:lnTo>
                    <a:lnTo>
                      <a:pt x="270" y="180"/>
                    </a:lnTo>
                    <a:lnTo>
                      <a:pt x="276" y="168"/>
                    </a:lnTo>
                    <a:lnTo>
                      <a:pt x="276" y="15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34" name="Iceland">
                <a:extLst>
                  <a:ext uri="{FF2B5EF4-FFF2-40B4-BE49-F238E27FC236}">
                    <a16:creationId xmlns:a16="http://schemas.microsoft.com/office/drawing/2014/main" id="{83211519-CC9F-437F-83EF-A636B123E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3" y="968"/>
                <a:ext cx="146" cy="57"/>
              </a:xfrm>
              <a:custGeom>
                <a:avLst/>
                <a:gdLst>
                  <a:gd name="T0" fmla="*/ 2147483647 w 570"/>
                  <a:gd name="T1" fmla="*/ 2147483647 h 222"/>
                  <a:gd name="T2" fmla="*/ 2147483647 w 570"/>
                  <a:gd name="T3" fmla="*/ 2147483647 h 222"/>
                  <a:gd name="T4" fmla="*/ 2147483647 w 570"/>
                  <a:gd name="T5" fmla="*/ 2147483647 h 222"/>
                  <a:gd name="T6" fmla="*/ 2147483647 w 570"/>
                  <a:gd name="T7" fmla="*/ 2147483647 h 222"/>
                  <a:gd name="T8" fmla="*/ 2147483647 w 570"/>
                  <a:gd name="T9" fmla="*/ 2147483647 h 222"/>
                  <a:gd name="T10" fmla="*/ 2147483647 w 570"/>
                  <a:gd name="T11" fmla="*/ 2147483647 h 222"/>
                  <a:gd name="T12" fmla="*/ 2147483647 w 570"/>
                  <a:gd name="T13" fmla="*/ 2147483647 h 222"/>
                  <a:gd name="T14" fmla="*/ 2147483647 w 570"/>
                  <a:gd name="T15" fmla="*/ 2147483647 h 222"/>
                  <a:gd name="T16" fmla="*/ 2147483647 w 570"/>
                  <a:gd name="T17" fmla="*/ 2147483647 h 222"/>
                  <a:gd name="T18" fmla="*/ 2147483647 w 570"/>
                  <a:gd name="T19" fmla="*/ 2147483647 h 222"/>
                  <a:gd name="T20" fmla="*/ 2147483647 w 570"/>
                  <a:gd name="T21" fmla="*/ 2147483647 h 222"/>
                  <a:gd name="T22" fmla="*/ 2147483647 w 570"/>
                  <a:gd name="T23" fmla="*/ 2147483647 h 222"/>
                  <a:gd name="T24" fmla="*/ 2147483647 w 570"/>
                  <a:gd name="T25" fmla="*/ 2147483647 h 222"/>
                  <a:gd name="T26" fmla="*/ 2147483647 w 570"/>
                  <a:gd name="T27" fmla="*/ 2147483647 h 222"/>
                  <a:gd name="T28" fmla="*/ 2147483647 w 570"/>
                  <a:gd name="T29" fmla="*/ 2147483647 h 222"/>
                  <a:gd name="T30" fmla="*/ 2147483647 w 570"/>
                  <a:gd name="T31" fmla="*/ 2147483647 h 222"/>
                  <a:gd name="T32" fmla="*/ 2147483647 w 570"/>
                  <a:gd name="T33" fmla="*/ 2147483647 h 222"/>
                  <a:gd name="T34" fmla="*/ 2147483647 w 570"/>
                  <a:gd name="T35" fmla="*/ 2147483647 h 222"/>
                  <a:gd name="T36" fmla="*/ 2147483647 w 570"/>
                  <a:gd name="T37" fmla="*/ 2147483647 h 222"/>
                  <a:gd name="T38" fmla="*/ 2147483647 w 570"/>
                  <a:gd name="T39" fmla="*/ 2147483647 h 222"/>
                  <a:gd name="T40" fmla="*/ 2147483647 w 570"/>
                  <a:gd name="T41" fmla="*/ 2147483647 h 222"/>
                  <a:gd name="T42" fmla="*/ 2147483647 w 570"/>
                  <a:gd name="T43" fmla="*/ 2147483647 h 222"/>
                  <a:gd name="T44" fmla="*/ 2147483647 w 570"/>
                  <a:gd name="T45" fmla="*/ 2147483647 h 222"/>
                  <a:gd name="T46" fmla="*/ 2147483647 w 570"/>
                  <a:gd name="T47" fmla="*/ 2147483647 h 222"/>
                  <a:gd name="T48" fmla="*/ 2147483647 w 570"/>
                  <a:gd name="T49" fmla="*/ 2147483647 h 222"/>
                  <a:gd name="T50" fmla="*/ 2147483647 w 570"/>
                  <a:gd name="T51" fmla="*/ 2147483647 h 222"/>
                  <a:gd name="T52" fmla="*/ 2147483647 w 570"/>
                  <a:gd name="T53" fmla="*/ 2147483647 h 222"/>
                  <a:gd name="T54" fmla="*/ 2147483647 w 570"/>
                  <a:gd name="T55" fmla="*/ 2147483647 h 222"/>
                  <a:gd name="T56" fmla="*/ 2147483647 w 570"/>
                  <a:gd name="T57" fmla="*/ 2147483647 h 222"/>
                  <a:gd name="T58" fmla="*/ 2147483647 w 570"/>
                  <a:gd name="T59" fmla="*/ 2147483647 h 222"/>
                  <a:gd name="T60" fmla="*/ 2147483647 w 570"/>
                  <a:gd name="T61" fmla="*/ 2147483647 h 222"/>
                  <a:gd name="T62" fmla="*/ 2147483647 w 570"/>
                  <a:gd name="T63" fmla="*/ 2147483647 h 222"/>
                  <a:gd name="T64" fmla="*/ 2147483647 w 570"/>
                  <a:gd name="T65" fmla="*/ 2147483647 h 222"/>
                  <a:gd name="T66" fmla="*/ 0 w 570"/>
                  <a:gd name="T67" fmla="*/ 2147483647 h 222"/>
                  <a:gd name="T68" fmla="*/ 2147483647 w 570"/>
                  <a:gd name="T69" fmla="*/ 2147483647 h 222"/>
                  <a:gd name="T70" fmla="*/ 2147483647 w 570"/>
                  <a:gd name="T71" fmla="*/ 2147483647 h 222"/>
                  <a:gd name="T72" fmla="*/ 2147483647 w 570"/>
                  <a:gd name="T73" fmla="*/ 2147483647 h 222"/>
                  <a:gd name="T74" fmla="*/ 2147483647 w 570"/>
                  <a:gd name="T75" fmla="*/ 2147483647 h 222"/>
                  <a:gd name="T76" fmla="*/ 2147483647 w 570"/>
                  <a:gd name="T77" fmla="*/ 2147483647 h 222"/>
                  <a:gd name="T78" fmla="*/ 2147483647 w 570"/>
                  <a:gd name="T79" fmla="*/ 2147483647 h 222"/>
                  <a:gd name="T80" fmla="*/ 2147483647 w 570"/>
                  <a:gd name="T81" fmla="*/ 2147483647 h 222"/>
                  <a:gd name="T82" fmla="*/ 2147483647 w 570"/>
                  <a:gd name="T83" fmla="*/ 2147483647 h 222"/>
                  <a:gd name="T84" fmla="*/ 2147483647 w 570"/>
                  <a:gd name="T85" fmla="*/ 2147483647 h 222"/>
                  <a:gd name="T86" fmla="*/ 2147483647 w 570"/>
                  <a:gd name="T87" fmla="*/ 2147483647 h 222"/>
                  <a:gd name="T88" fmla="*/ 2147483647 w 570"/>
                  <a:gd name="T89" fmla="*/ 2147483647 h 222"/>
                  <a:gd name="T90" fmla="*/ 2147483647 w 570"/>
                  <a:gd name="T91" fmla="*/ 2147483647 h 222"/>
                  <a:gd name="T92" fmla="*/ 2147483647 w 570"/>
                  <a:gd name="T93" fmla="*/ 2147483647 h 2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70"/>
                  <a:gd name="T142" fmla="*/ 0 h 222"/>
                  <a:gd name="T143" fmla="*/ 570 w 570"/>
                  <a:gd name="T144" fmla="*/ 222 h 2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70" h="222">
                    <a:moveTo>
                      <a:pt x="252" y="222"/>
                    </a:moveTo>
                    <a:lnTo>
                      <a:pt x="270" y="216"/>
                    </a:lnTo>
                    <a:lnTo>
                      <a:pt x="306" y="216"/>
                    </a:lnTo>
                    <a:lnTo>
                      <a:pt x="312" y="204"/>
                    </a:lnTo>
                    <a:lnTo>
                      <a:pt x="312" y="192"/>
                    </a:lnTo>
                    <a:lnTo>
                      <a:pt x="324" y="198"/>
                    </a:lnTo>
                    <a:lnTo>
                      <a:pt x="330" y="198"/>
                    </a:lnTo>
                    <a:lnTo>
                      <a:pt x="342" y="204"/>
                    </a:lnTo>
                    <a:lnTo>
                      <a:pt x="348" y="204"/>
                    </a:lnTo>
                    <a:lnTo>
                      <a:pt x="360" y="192"/>
                    </a:lnTo>
                    <a:lnTo>
                      <a:pt x="360" y="186"/>
                    </a:lnTo>
                    <a:lnTo>
                      <a:pt x="372" y="186"/>
                    </a:lnTo>
                    <a:lnTo>
                      <a:pt x="378" y="192"/>
                    </a:lnTo>
                    <a:lnTo>
                      <a:pt x="390" y="192"/>
                    </a:lnTo>
                    <a:lnTo>
                      <a:pt x="414" y="180"/>
                    </a:lnTo>
                    <a:lnTo>
                      <a:pt x="432" y="168"/>
                    </a:lnTo>
                    <a:lnTo>
                      <a:pt x="456" y="156"/>
                    </a:lnTo>
                    <a:lnTo>
                      <a:pt x="474" y="156"/>
                    </a:lnTo>
                    <a:lnTo>
                      <a:pt x="480" y="162"/>
                    </a:lnTo>
                    <a:lnTo>
                      <a:pt x="492" y="162"/>
                    </a:lnTo>
                    <a:lnTo>
                      <a:pt x="504" y="156"/>
                    </a:lnTo>
                    <a:lnTo>
                      <a:pt x="510" y="144"/>
                    </a:lnTo>
                    <a:lnTo>
                      <a:pt x="510" y="138"/>
                    </a:lnTo>
                    <a:lnTo>
                      <a:pt x="516" y="126"/>
                    </a:lnTo>
                    <a:lnTo>
                      <a:pt x="528" y="126"/>
                    </a:lnTo>
                    <a:lnTo>
                      <a:pt x="552" y="114"/>
                    </a:lnTo>
                    <a:lnTo>
                      <a:pt x="564" y="102"/>
                    </a:lnTo>
                    <a:lnTo>
                      <a:pt x="570" y="102"/>
                    </a:lnTo>
                    <a:lnTo>
                      <a:pt x="552" y="102"/>
                    </a:lnTo>
                    <a:lnTo>
                      <a:pt x="570" y="84"/>
                    </a:lnTo>
                    <a:lnTo>
                      <a:pt x="570" y="78"/>
                    </a:lnTo>
                    <a:lnTo>
                      <a:pt x="564" y="72"/>
                    </a:lnTo>
                    <a:lnTo>
                      <a:pt x="552" y="66"/>
                    </a:lnTo>
                    <a:lnTo>
                      <a:pt x="540" y="66"/>
                    </a:lnTo>
                    <a:lnTo>
                      <a:pt x="534" y="72"/>
                    </a:lnTo>
                    <a:lnTo>
                      <a:pt x="528" y="72"/>
                    </a:lnTo>
                    <a:lnTo>
                      <a:pt x="534" y="60"/>
                    </a:lnTo>
                    <a:lnTo>
                      <a:pt x="504" y="60"/>
                    </a:lnTo>
                    <a:lnTo>
                      <a:pt x="522" y="36"/>
                    </a:lnTo>
                    <a:lnTo>
                      <a:pt x="504" y="36"/>
                    </a:lnTo>
                    <a:lnTo>
                      <a:pt x="510" y="18"/>
                    </a:lnTo>
                    <a:lnTo>
                      <a:pt x="480" y="24"/>
                    </a:lnTo>
                    <a:lnTo>
                      <a:pt x="474" y="18"/>
                    </a:lnTo>
                    <a:lnTo>
                      <a:pt x="462" y="12"/>
                    </a:lnTo>
                    <a:lnTo>
                      <a:pt x="456" y="6"/>
                    </a:lnTo>
                    <a:lnTo>
                      <a:pt x="444" y="0"/>
                    </a:lnTo>
                    <a:lnTo>
                      <a:pt x="432" y="0"/>
                    </a:lnTo>
                    <a:lnTo>
                      <a:pt x="432" y="24"/>
                    </a:lnTo>
                    <a:lnTo>
                      <a:pt x="414" y="30"/>
                    </a:lnTo>
                    <a:lnTo>
                      <a:pt x="408" y="30"/>
                    </a:lnTo>
                    <a:lnTo>
                      <a:pt x="402" y="24"/>
                    </a:lnTo>
                    <a:lnTo>
                      <a:pt x="378" y="24"/>
                    </a:lnTo>
                    <a:lnTo>
                      <a:pt x="372" y="30"/>
                    </a:lnTo>
                    <a:lnTo>
                      <a:pt x="366" y="42"/>
                    </a:lnTo>
                    <a:lnTo>
                      <a:pt x="360" y="36"/>
                    </a:lnTo>
                    <a:lnTo>
                      <a:pt x="348" y="30"/>
                    </a:lnTo>
                    <a:lnTo>
                      <a:pt x="342" y="24"/>
                    </a:lnTo>
                    <a:lnTo>
                      <a:pt x="336" y="24"/>
                    </a:lnTo>
                    <a:lnTo>
                      <a:pt x="330" y="30"/>
                    </a:lnTo>
                    <a:lnTo>
                      <a:pt x="330" y="60"/>
                    </a:lnTo>
                    <a:lnTo>
                      <a:pt x="324" y="48"/>
                    </a:lnTo>
                    <a:lnTo>
                      <a:pt x="318" y="42"/>
                    </a:lnTo>
                    <a:lnTo>
                      <a:pt x="306" y="36"/>
                    </a:lnTo>
                    <a:lnTo>
                      <a:pt x="300" y="24"/>
                    </a:lnTo>
                    <a:lnTo>
                      <a:pt x="288" y="24"/>
                    </a:lnTo>
                    <a:lnTo>
                      <a:pt x="288" y="30"/>
                    </a:lnTo>
                    <a:lnTo>
                      <a:pt x="270" y="30"/>
                    </a:lnTo>
                    <a:lnTo>
                      <a:pt x="264" y="36"/>
                    </a:lnTo>
                    <a:lnTo>
                      <a:pt x="264" y="54"/>
                    </a:lnTo>
                    <a:lnTo>
                      <a:pt x="252" y="54"/>
                    </a:lnTo>
                    <a:lnTo>
                      <a:pt x="240" y="42"/>
                    </a:lnTo>
                    <a:lnTo>
                      <a:pt x="228" y="36"/>
                    </a:lnTo>
                    <a:lnTo>
                      <a:pt x="222" y="30"/>
                    </a:lnTo>
                    <a:lnTo>
                      <a:pt x="216" y="30"/>
                    </a:lnTo>
                    <a:lnTo>
                      <a:pt x="216" y="48"/>
                    </a:lnTo>
                    <a:lnTo>
                      <a:pt x="210" y="60"/>
                    </a:lnTo>
                    <a:lnTo>
                      <a:pt x="210" y="72"/>
                    </a:lnTo>
                    <a:lnTo>
                      <a:pt x="204" y="72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62" y="84"/>
                    </a:lnTo>
                    <a:lnTo>
                      <a:pt x="162" y="90"/>
                    </a:lnTo>
                    <a:lnTo>
                      <a:pt x="156" y="84"/>
                    </a:lnTo>
                    <a:lnTo>
                      <a:pt x="144" y="60"/>
                    </a:lnTo>
                    <a:lnTo>
                      <a:pt x="162" y="42"/>
                    </a:lnTo>
                    <a:lnTo>
                      <a:pt x="162" y="36"/>
                    </a:lnTo>
                    <a:lnTo>
                      <a:pt x="156" y="30"/>
                    </a:lnTo>
                    <a:lnTo>
                      <a:pt x="108" y="6"/>
                    </a:lnTo>
                    <a:lnTo>
                      <a:pt x="96" y="6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30"/>
                    </a:lnTo>
                    <a:lnTo>
                      <a:pt x="78" y="30"/>
                    </a:lnTo>
                    <a:lnTo>
                      <a:pt x="66" y="24"/>
                    </a:lnTo>
                    <a:lnTo>
                      <a:pt x="54" y="24"/>
                    </a:lnTo>
                    <a:lnTo>
                      <a:pt x="42" y="30"/>
                    </a:lnTo>
                    <a:lnTo>
                      <a:pt x="30" y="42"/>
                    </a:lnTo>
                    <a:lnTo>
                      <a:pt x="48" y="54"/>
                    </a:lnTo>
                    <a:lnTo>
                      <a:pt x="30" y="54"/>
                    </a:lnTo>
                    <a:lnTo>
                      <a:pt x="18" y="60"/>
                    </a:lnTo>
                    <a:lnTo>
                      <a:pt x="12" y="66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8" y="78"/>
                    </a:lnTo>
                    <a:lnTo>
                      <a:pt x="30" y="78"/>
                    </a:lnTo>
                    <a:lnTo>
                      <a:pt x="54" y="66"/>
                    </a:lnTo>
                    <a:lnTo>
                      <a:pt x="66" y="66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126" y="72"/>
                    </a:lnTo>
                    <a:lnTo>
                      <a:pt x="90" y="90"/>
                    </a:lnTo>
                    <a:lnTo>
                      <a:pt x="102" y="90"/>
                    </a:lnTo>
                    <a:lnTo>
                      <a:pt x="108" y="96"/>
                    </a:lnTo>
                    <a:lnTo>
                      <a:pt x="114" y="96"/>
                    </a:lnTo>
                    <a:lnTo>
                      <a:pt x="120" y="102"/>
                    </a:lnTo>
                    <a:lnTo>
                      <a:pt x="114" y="102"/>
                    </a:lnTo>
                    <a:lnTo>
                      <a:pt x="108" y="108"/>
                    </a:lnTo>
                    <a:lnTo>
                      <a:pt x="6" y="108"/>
                    </a:lnTo>
                    <a:lnTo>
                      <a:pt x="0" y="114"/>
                    </a:lnTo>
                    <a:lnTo>
                      <a:pt x="12" y="120"/>
                    </a:lnTo>
                    <a:lnTo>
                      <a:pt x="60" y="120"/>
                    </a:lnTo>
                    <a:lnTo>
                      <a:pt x="84" y="132"/>
                    </a:lnTo>
                    <a:lnTo>
                      <a:pt x="90" y="138"/>
                    </a:lnTo>
                    <a:lnTo>
                      <a:pt x="126" y="132"/>
                    </a:lnTo>
                    <a:lnTo>
                      <a:pt x="108" y="150"/>
                    </a:lnTo>
                    <a:lnTo>
                      <a:pt x="120" y="156"/>
                    </a:lnTo>
                    <a:lnTo>
                      <a:pt x="114" y="162"/>
                    </a:lnTo>
                    <a:lnTo>
                      <a:pt x="114" y="168"/>
                    </a:lnTo>
                    <a:lnTo>
                      <a:pt x="108" y="174"/>
                    </a:lnTo>
                    <a:lnTo>
                      <a:pt x="90" y="174"/>
                    </a:lnTo>
                    <a:lnTo>
                      <a:pt x="78" y="180"/>
                    </a:lnTo>
                    <a:lnTo>
                      <a:pt x="54" y="180"/>
                    </a:lnTo>
                    <a:lnTo>
                      <a:pt x="54" y="186"/>
                    </a:lnTo>
                    <a:lnTo>
                      <a:pt x="66" y="192"/>
                    </a:lnTo>
                    <a:lnTo>
                      <a:pt x="120" y="192"/>
                    </a:lnTo>
                    <a:lnTo>
                      <a:pt x="132" y="186"/>
                    </a:lnTo>
                    <a:lnTo>
                      <a:pt x="138" y="180"/>
                    </a:lnTo>
                    <a:lnTo>
                      <a:pt x="168" y="198"/>
                    </a:lnTo>
                    <a:lnTo>
                      <a:pt x="180" y="186"/>
                    </a:lnTo>
                    <a:lnTo>
                      <a:pt x="180" y="198"/>
                    </a:lnTo>
                    <a:lnTo>
                      <a:pt x="228" y="222"/>
                    </a:lnTo>
                    <a:lnTo>
                      <a:pt x="252" y="22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35" name="Hungary">
                <a:extLst>
                  <a:ext uri="{FF2B5EF4-FFF2-40B4-BE49-F238E27FC236}">
                    <a16:creationId xmlns:a16="http://schemas.microsoft.com/office/drawing/2014/main" id="{2BA6B059-7777-4811-99B7-084F82BE7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4" y="1312"/>
                <a:ext cx="109" cy="57"/>
              </a:xfrm>
              <a:custGeom>
                <a:avLst/>
                <a:gdLst>
                  <a:gd name="T0" fmla="*/ 2147483647 w 426"/>
                  <a:gd name="T1" fmla="*/ 2147483647 h 222"/>
                  <a:gd name="T2" fmla="*/ 2147483647 w 426"/>
                  <a:gd name="T3" fmla="*/ 2147483647 h 222"/>
                  <a:gd name="T4" fmla="*/ 2147483647 w 426"/>
                  <a:gd name="T5" fmla="*/ 2147483647 h 222"/>
                  <a:gd name="T6" fmla="*/ 0 w 426"/>
                  <a:gd name="T7" fmla="*/ 2147483647 h 222"/>
                  <a:gd name="T8" fmla="*/ 2147483647 w 426"/>
                  <a:gd name="T9" fmla="*/ 2147483647 h 222"/>
                  <a:gd name="T10" fmla="*/ 2147483647 w 426"/>
                  <a:gd name="T11" fmla="*/ 2147483647 h 222"/>
                  <a:gd name="T12" fmla="*/ 2147483647 w 426"/>
                  <a:gd name="T13" fmla="*/ 2147483647 h 222"/>
                  <a:gd name="T14" fmla="*/ 2147483647 w 426"/>
                  <a:gd name="T15" fmla="*/ 2147483647 h 222"/>
                  <a:gd name="T16" fmla="*/ 2147483647 w 426"/>
                  <a:gd name="T17" fmla="*/ 2147483647 h 222"/>
                  <a:gd name="T18" fmla="*/ 2147483647 w 426"/>
                  <a:gd name="T19" fmla="*/ 2147483647 h 222"/>
                  <a:gd name="T20" fmla="*/ 2147483647 w 426"/>
                  <a:gd name="T21" fmla="*/ 2147483647 h 222"/>
                  <a:gd name="T22" fmla="*/ 2147483647 w 426"/>
                  <a:gd name="T23" fmla="*/ 2147483647 h 222"/>
                  <a:gd name="T24" fmla="*/ 2147483647 w 426"/>
                  <a:gd name="T25" fmla="*/ 2147483647 h 222"/>
                  <a:gd name="T26" fmla="*/ 2147483647 w 426"/>
                  <a:gd name="T27" fmla="*/ 2147483647 h 222"/>
                  <a:gd name="T28" fmla="*/ 2147483647 w 426"/>
                  <a:gd name="T29" fmla="*/ 2147483647 h 222"/>
                  <a:gd name="T30" fmla="*/ 2147483647 w 426"/>
                  <a:gd name="T31" fmla="*/ 2147483647 h 222"/>
                  <a:gd name="T32" fmla="*/ 2147483647 w 426"/>
                  <a:gd name="T33" fmla="*/ 2147483647 h 222"/>
                  <a:gd name="T34" fmla="*/ 2147483647 w 426"/>
                  <a:gd name="T35" fmla="*/ 2147483647 h 222"/>
                  <a:gd name="T36" fmla="*/ 2147483647 w 426"/>
                  <a:gd name="T37" fmla="*/ 2147483647 h 222"/>
                  <a:gd name="T38" fmla="*/ 2147483647 w 426"/>
                  <a:gd name="T39" fmla="*/ 2147483647 h 222"/>
                  <a:gd name="T40" fmla="*/ 2147483647 w 426"/>
                  <a:gd name="T41" fmla="*/ 2147483647 h 222"/>
                  <a:gd name="T42" fmla="*/ 2147483647 w 426"/>
                  <a:gd name="T43" fmla="*/ 2147483647 h 222"/>
                  <a:gd name="T44" fmla="*/ 2147483647 w 426"/>
                  <a:gd name="T45" fmla="*/ 2147483647 h 222"/>
                  <a:gd name="T46" fmla="*/ 2147483647 w 426"/>
                  <a:gd name="T47" fmla="*/ 2147483647 h 222"/>
                  <a:gd name="T48" fmla="*/ 2147483647 w 426"/>
                  <a:gd name="T49" fmla="*/ 0 h 222"/>
                  <a:gd name="T50" fmla="*/ 2147483647 w 426"/>
                  <a:gd name="T51" fmla="*/ 2147483647 h 222"/>
                  <a:gd name="T52" fmla="*/ 2147483647 w 426"/>
                  <a:gd name="T53" fmla="*/ 0 h 222"/>
                  <a:gd name="T54" fmla="*/ 2147483647 w 426"/>
                  <a:gd name="T55" fmla="*/ 2147483647 h 222"/>
                  <a:gd name="T56" fmla="*/ 2147483647 w 426"/>
                  <a:gd name="T57" fmla="*/ 2147483647 h 222"/>
                  <a:gd name="T58" fmla="*/ 2147483647 w 426"/>
                  <a:gd name="T59" fmla="*/ 2147483647 h 222"/>
                  <a:gd name="T60" fmla="*/ 2147483647 w 426"/>
                  <a:gd name="T61" fmla="*/ 2147483647 h 222"/>
                  <a:gd name="T62" fmla="*/ 2147483647 w 426"/>
                  <a:gd name="T63" fmla="*/ 2147483647 h 222"/>
                  <a:gd name="T64" fmla="*/ 2147483647 w 426"/>
                  <a:gd name="T65" fmla="*/ 2147483647 h 222"/>
                  <a:gd name="T66" fmla="*/ 2147483647 w 426"/>
                  <a:gd name="T67" fmla="*/ 2147483647 h 222"/>
                  <a:gd name="T68" fmla="*/ 2147483647 w 426"/>
                  <a:gd name="T69" fmla="*/ 2147483647 h 222"/>
                  <a:gd name="T70" fmla="*/ 2147483647 w 426"/>
                  <a:gd name="T71" fmla="*/ 2147483647 h 22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6"/>
                  <a:gd name="T109" fmla="*/ 0 h 222"/>
                  <a:gd name="T110" fmla="*/ 426 w 426"/>
                  <a:gd name="T111" fmla="*/ 222 h 22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6" h="222">
                    <a:moveTo>
                      <a:pt x="42" y="66"/>
                    </a:moveTo>
                    <a:lnTo>
                      <a:pt x="24" y="66"/>
                    </a:lnTo>
                    <a:lnTo>
                      <a:pt x="18" y="78"/>
                    </a:lnTo>
                    <a:lnTo>
                      <a:pt x="30" y="78"/>
                    </a:lnTo>
                    <a:lnTo>
                      <a:pt x="18" y="96"/>
                    </a:lnTo>
                    <a:lnTo>
                      <a:pt x="18" y="120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12" y="150"/>
                    </a:lnTo>
                    <a:lnTo>
                      <a:pt x="30" y="162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48" y="180"/>
                    </a:lnTo>
                    <a:lnTo>
                      <a:pt x="60" y="192"/>
                    </a:lnTo>
                    <a:lnTo>
                      <a:pt x="72" y="198"/>
                    </a:lnTo>
                    <a:lnTo>
                      <a:pt x="78" y="204"/>
                    </a:lnTo>
                    <a:lnTo>
                      <a:pt x="90" y="210"/>
                    </a:lnTo>
                    <a:lnTo>
                      <a:pt x="108" y="210"/>
                    </a:lnTo>
                    <a:lnTo>
                      <a:pt x="114" y="222"/>
                    </a:lnTo>
                    <a:lnTo>
                      <a:pt x="156" y="216"/>
                    </a:lnTo>
                    <a:lnTo>
                      <a:pt x="168" y="210"/>
                    </a:lnTo>
                    <a:lnTo>
                      <a:pt x="174" y="204"/>
                    </a:lnTo>
                    <a:lnTo>
                      <a:pt x="198" y="204"/>
                    </a:lnTo>
                    <a:lnTo>
                      <a:pt x="216" y="186"/>
                    </a:lnTo>
                    <a:lnTo>
                      <a:pt x="240" y="186"/>
                    </a:lnTo>
                    <a:lnTo>
                      <a:pt x="258" y="198"/>
                    </a:lnTo>
                    <a:lnTo>
                      <a:pt x="288" y="192"/>
                    </a:lnTo>
                    <a:lnTo>
                      <a:pt x="288" y="174"/>
                    </a:lnTo>
                    <a:lnTo>
                      <a:pt x="306" y="180"/>
                    </a:lnTo>
                    <a:lnTo>
                      <a:pt x="312" y="174"/>
                    </a:lnTo>
                    <a:lnTo>
                      <a:pt x="324" y="168"/>
                    </a:lnTo>
                    <a:lnTo>
                      <a:pt x="330" y="162"/>
                    </a:lnTo>
                    <a:lnTo>
                      <a:pt x="330" y="144"/>
                    </a:lnTo>
                    <a:lnTo>
                      <a:pt x="336" y="138"/>
                    </a:lnTo>
                    <a:lnTo>
                      <a:pt x="348" y="132"/>
                    </a:lnTo>
                    <a:lnTo>
                      <a:pt x="366" y="114"/>
                    </a:lnTo>
                    <a:lnTo>
                      <a:pt x="366" y="72"/>
                    </a:lnTo>
                    <a:lnTo>
                      <a:pt x="378" y="60"/>
                    </a:lnTo>
                    <a:lnTo>
                      <a:pt x="408" y="60"/>
                    </a:lnTo>
                    <a:lnTo>
                      <a:pt x="426" y="42"/>
                    </a:lnTo>
                    <a:lnTo>
                      <a:pt x="420" y="36"/>
                    </a:lnTo>
                    <a:lnTo>
                      <a:pt x="408" y="36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72" y="6"/>
                    </a:lnTo>
                    <a:lnTo>
                      <a:pt x="348" y="6"/>
                    </a:lnTo>
                    <a:lnTo>
                      <a:pt x="336" y="12"/>
                    </a:lnTo>
                    <a:lnTo>
                      <a:pt x="324" y="12"/>
                    </a:lnTo>
                    <a:lnTo>
                      <a:pt x="324" y="0"/>
                    </a:lnTo>
                    <a:lnTo>
                      <a:pt x="312" y="0"/>
                    </a:lnTo>
                    <a:lnTo>
                      <a:pt x="312" y="18"/>
                    </a:lnTo>
                    <a:lnTo>
                      <a:pt x="294" y="12"/>
                    </a:lnTo>
                    <a:lnTo>
                      <a:pt x="294" y="0"/>
                    </a:lnTo>
                    <a:lnTo>
                      <a:pt x="270" y="0"/>
                    </a:lnTo>
                    <a:lnTo>
                      <a:pt x="264" y="12"/>
                    </a:lnTo>
                    <a:lnTo>
                      <a:pt x="252" y="24"/>
                    </a:lnTo>
                    <a:lnTo>
                      <a:pt x="246" y="24"/>
                    </a:lnTo>
                    <a:lnTo>
                      <a:pt x="234" y="30"/>
                    </a:lnTo>
                    <a:lnTo>
                      <a:pt x="210" y="30"/>
                    </a:lnTo>
                    <a:lnTo>
                      <a:pt x="204" y="42"/>
                    </a:lnTo>
                    <a:lnTo>
                      <a:pt x="168" y="36"/>
                    </a:lnTo>
                    <a:lnTo>
                      <a:pt x="156" y="60"/>
                    </a:lnTo>
                    <a:lnTo>
                      <a:pt x="144" y="60"/>
                    </a:lnTo>
                    <a:lnTo>
                      <a:pt x="126" y="66"/>
                    </a:lnTo>
                    <a:lnTo>
                      <a:pt x="84" y="66"/>
                    </a:lnTo>
                    <a:lnTo>
                      <a:pt x="78" y="60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54" y="60"/>
                    </a:lnTo>
                    <a:lnTo>
                      <a:pt x="42" y="54"/>
                    </a:lnTo>
                    <a:lnTo>
                      <a:pt x="42" y="6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36" name="Greece">
                <a:extLst>
                  <a:ext uri="{FF2B5EF4-FFF2-40B4-BE49-F238E27FC236}">
                    <a16:creationId xmlns:a16="http://schemas.microsoft.com/office/drawing/2014/main" id="{9807F590-164C-4A30-98DA-1B0398CC0E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8" y="1450"/>
                <a:ext cx="136" cy="141"/>
              </a:xfrm>
              <a:custGeom>
                <a:avLst/>
                <a:gdLst>
                  <a:gd name="T0" fmla="*/ 0 w 534"/>
                  <a:gd name="T1" fmla="*/ 2147483647 h 552"/>
                  <a:gd name="T2" fmla="*/ 2147483647 w 534"/>
                  <a:gd name="T3" fmla="*/ 2147483647 h 552"/>
                  <a:gd name="T4" fmla="*/ 2147483647 w 534"/>
                  <a:gd name="T5" fmla="*/ 2147483647 h 552"/>
                  <a:gd name="T6" fmla="*/ 2147483647 w 534"/>
                  <a:gd name="T7" fmla="*/ 2147483647 h 552"/>
                  <a:gd name="T8" fmla="*/ 2147483647 w 534"/>
                  <a:gd name="T9" fmla="*/ 2147483647 h 552"/>
                  <a:gd name="T10" fmla="*/ 2147483647 w 534"/>
                  <a:gd name="T11" fmla="*/ 2147483647 h 552"/>
                  <a:gd name="T12" fmla="*/ 2147483647 w 534"/>
                  <a:gd name="T13" fmla="*/ 2147483647 h 552"/>
                  <a:gd name="T14" fmla="*/ 2147483647 w 534"/>
                  <a:gd name="T15" fmla="*/ 2147483647 h 552"/>
                  <a:gd name="T16" fmla="*/ 2147483647 w 534"/>
                  <a:gd name="T17" fmla="*/ 2147483647 h 552"/>
                  <a:gd name="T18" fmla="*/ 2147483647 w 534"/>
                  <a:gd name="T19" fmla="*/ 2147483647 h 552"/>
                  <a:gd name="T20" fmla="*/ 2147483647 w 534"/>
                  <a:gd name="T21" fmla="*/ 2147483647 h 552"/>
                  <a:gd name="T22" fmla="*/ 2147483647 w 534"/>
                  <a:gd name="T23" fmla="*/ 2147483647 h 552"/>
                  <a:gd name="T24" fmla="*/ 2147483647 w 534"/>
                  <a:gd name="T25" fmla="*/ 2147483647 h 552"/>
                  <a:gd name="T26" fmla="*/ 2147483647 w 534"/>
                  <a:gd name="T27" fmla="*/ 2147483647 h 552"/>
                  <a:gd name="T28" fmla="*/ 2147483647 w 534"/>
                  <a:gd name="T29" fmla="*/ 2147483647 h 552"/>
                  <a:gd name="T30" fmla="*/ 2147483647 w 534"/>
                  <a:gd name="T31" fmla="*/ 2147483647 h 552"/>
                  <a:gd name="T32" fmla="*/ 2147483647 w 534"/>
                  <a:gd name="T33" fmla="*/ 2147483647 h 552"/>
                  <a:gd name="T34" fmla="*/ 2147483647 w 534"/>
                  <a:gd name="T35" fmla="*/ 2147483647 h 552"/>
                  <a:gd name="T36" fmla="*/ 2147483647 w 534"/>
                  <a:gd name="T37" fmla="*/ 2147483647 h 552"/>
                  <a:gd name="T38" fmla="*/ 2147483647 w 534"/>
                  <a:gd name="T39" fmla="*/ 2147483647 h 552"/>
                  <a:gd name="T40" fmla="*/ 2147483647 w 534"/>
                  <a:gd name="T41" fmla="*/ 2147483647 h 552"/>
                  <a:gd name="T42" fmla="*/ 2147483647 w 534"/>
                  <a:gd name="T43" fmla="*/ 2147483647 h 552"/>
                  <a:gd name="T44" fmla="*/ 2147483647 w 534"/>
                  <a:gd name="T45" fmla="*/ 2147483647 h 552"/>
                  <a:gd name="T46" fmla="*/ 2147483647 w 534"/>
                  <a:gd name="T47" fmla="*/ 2147483647 h 552"/>
                  <a:gd name="T48" fmla="*/ 2147483647 w 534"/>
                  <a:gd name="T49" fmla="*/ 2147483647 h 552"/>
                  <a:gd name="T50" fmla="*/ 2147483647 w 534"/>
                  <a:gd name="T51" fmla="*/ 2147483647 h 552"/>
                  <a:gd name="T52" fmla="*/ 2147483647 w 534"/>
                  <a:gd name="T53" fmla="*/ 2147483647 h 552"/>
                  <a:gd name="T54" fmla="*/ 2147483647 w 534"/>
                  <a:gd name="T55" fmla="*/ 2147483647 h 552"/>
                  <a:gd name="T56" fmla="*/ 2147483647 w 534"/>
                  <a:gd name="T57" fmla="*/ 2147483647 h 552"/>
                  <a:gd name="T58" fmla="*/ 2147483647 w 534"/>
                  <a:gd name="T59" fmla="*/ 2147483647 h 552"/>
                  <a:gd name="T60" fmla="*/ 2147483647 w 534"/>
                  <a:gd name="T61" fmla="*/ 2147483647 h 552"/>
                  <a:gd name="T62" fmla="*/ 2147483647 w 534"/>
                  <a:gd name="T63" fmla="*/ 2147483647 h 552"/>
                  <a:gd name="T64" fmla="*/ 2147483647 w 534"/>
                  <a:gd name="T65" fmla="*/ 2147483647 h 552"/>
                  <a:gd name="T66" fmla="*/ 2147483647 w 534"/>
                  <a:gd name="T67" fmla="*/ 2147483647 h 552"/>
                  <a:gd name="T68" fmla="*/ 2147483647 w 534"/>
                  <a:gd name="T69" fmla="*/ 2147483647 h 552"/>
                  <a:gd name="T70" fmla="*/ 2147483647 w 534"/>
                  <a:gd name="T71" fmla="*/ 2147483647 h 552"/>
                  <a:gd name="T72" fmla="*/ 2147483647 w 534"/>
                  <a:gd name="T73" fmla="*/ 2147483647 h 552"/>
                  <a:gd name="T74" fmla="*/ 2147483647 w 534"/>
                  <a:gd name="T75" fmla="*/ 2147483647 h 552"/>
                  <a:gd name="T76" fmla="*/ 2147483647 w 534"/>
                  <a:gd name="T77" fmla="*/ 2147483647 h 552"/>
                  <a:gd name="T78" fmla="*/ 2147483647 w 534"/>
                  <a:gd name="T79" fmla="*/ 2147483647 h 552"/>
                  <a:gd name="T80" fmla="*/ 2147483647 w 534"/>
                  <a:gd name="T81" fmla="*/ 2147483647 h 552"/>
                  <a:gd name="T82" fmla="*/ 2147483647 w 534"/>
                  <a:gd name="T83" fmla="*/ 2147483647 h 552"/>
                  <a:gd name="T84" fmla="*/ 2147483647 w 534"/>
                  <a:gd name="T85" fmla="*/ 2147483647 h 552"/>
                  <a:gd name="T86" fmla="*/ 2147483647 w 534"/>
                  <a:gd name="T87" fmla="*/ 2147483647 h 552"/>
                  <a:gd name="T88" fmla="*/ 2147483647 w 534"/>
                  <a:gd name="T89" fmla="*/ 2147483647 h 552"/>
                  <a:gd name="T90" fmla="*/ 2147483647 w 534"/>
                  <a:gd name="T91" fmla="*/ 2147483647 h 552"/>
                  <a:gd name="T92" fmla="*/ 2147483647 w 534"/>
                  <a:gd name="T93" fmla="*/ 2147483647 h 552"/>
                  <a:gd name="T94" fmla="*/ 2147483647 w 534"/>
                  <a:gd name="T95" fmla="*/ 2147483647 h 552"/>
                  <a:gd name="T96" fmla="*/ 2147483647 w 534"/>
                  <a:gd name="T97" fmla="*/ 2147483647 h 552"/>
                  <a:gd name="T98" fmla="*/ 2147483647 w 534"/>
                  <a:gd name="T99" fmla="*/ 2147483647 h 552"/>
                  <a:gd name="T100" fmla="*/ 2147483647 w 534"/>
                  <a:gd name="T101" fmla="*/ 2147483647 h 552"/>
                  <a:gd name="T102" fmla="*/ 2147483647 w 534"/>
                  <a:gd name="T103" fmla="*/ 2147483647 h 552"/>
                  <a:gd name="T104" fmla="*/ 2147483647 w 534"/>
                  <a:gd name="T105" fmla="*/ 2147483647 h 552"/>
                  <a:gd name="T106" fmla="*/ 2147483647 w 534"/>
                  <a:gd name="T107" fmla="*/ 2147483647 h 55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34"/>
                  <a:gd name="T163" fmla="*/ 0 h 552"/>
                  <a:gd name="T164" fmla="*/ 534 w 534"/>
                  <a:gd name="T165" fmla="*/ 552 h 55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34" h="552">
                    <a:moveTo>
                      <a:pt x="240" y="108"/>
                    </a:moveTo>
                    <a:lnTo>
                      <a:pt x="270" y="126"/>
                    </a:lnTo>
                    <a:lnTo>
                      <a:pt x="282" y="120"/>
                    </a:lnTo>
                    <a:lnTo>
                      <a:pt x="240" y="108"/>
                    </a:lnTo>
                    <a:close/>
                    <a:moveTo>
                      <a:pt x="24" y="258"/>
                    </a:moveTo>
                    <a:lnTo>
                      <a:pt x="0" y="282"/>
                    </a:lnTo>
                    <a:lnTo>
                      <a:pt x="42" y="294"/>
                    </a:lnTo>
                    <a:lnTo>
                      <a:pt x="24" y="258"/>
                    </a:lnTo>
                    <a:close/>
                    <a:moveTo>
                      <a:pt x="312" y="414"/>
                    </a:moveTo>
                    <a:lnTo>
                      <a:pt x="312" y="420"/>
                    </a:lnTo>
                    <a:lnTo>
                      <a:pt x="324" y="420"/>
                    </a:lnTo>
                    <a:lnTo>
                      <a:pt x="324" y="414"/>
                    </a:lnTo>
                    <a:lnTo>
                      <a:pt x="318" y="408"/>
                    </a:lnTo>
                    <a:lnTo>
                      <a:pt x="312" y="408"/>
                    </a:lnTo>
                    <a:lnTo>
                      <a:pt x="312" y="414"/>
                    </a:lnTo>
                    <a:close/>
                    <a:moveTo>
                      <a:pt x="306" y="390"/>
                    </a:moveTo>
                    <a:lnTo>
                      <a:pt x="300" y="378"/>
                    </a:lnTo>
                    <a:lnTo>
                      <a:pt x="294" y="390"/>
                    </a:lnTo>
                    <a:lnTo>
                      <a:pt x="306" y="390"/>
                    </a:lnTo>
                    <a:close/>
                    <a:moveTo>
                      <a:pt x="294" y="294"/>
                    </a:moveTo>
                    <a:lnTo>
                      <a:pt x="318" y="336"/>
                    </a:lnTo>
                    <a:lnTo>
                      <a:pt x="330" y="318"/>
                    </a:lnTo>
                    <a:lnTo>
                      <a:pt x="294" y="294"/>
                    </a:lnTo>
                    <a:close/>
                    <a:moveTo>
                      <a:pt x="108" y="264"/>
                    </a:moveTo>
                    <a:lnTo>
                      <a:pt x="138" y="264"/>
                    </a:lnTo>
                    <a:lnTo>
                      <a:pt x="144" y="270"/>
                    </a:lnTo>
                    <a:lnTo>
                      <a:pt x="156" y="270"/>
                    </a:lnTo>
                    <a:lnTo>
                      <a:pt x="180" y="282"/>
                    </a:lnTo>
                    <a:lnTo>
                      <a:pt x="192" y="282"/>
                    </a:lnTo>
                    <a:lnTo>
                      <a:pt x="198" y="288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8" y="306"/>
                    </a:lnTo>
                    <a:lnTo>
                      <a:pt x="234" y="312"/>
                    </a:lnTo>
                    <a:lnTo>
                      <a:pt x="246" y="312"/>
                    </a:lnTo>
                    <a:lnTo>
                      <a:pt x="252" y="306"/>
                    </a:lnTo>
                    <a:lnTo>
                      <a:pt x="252" y="288"/>
                    </a:lnTo>
                    <a:lnTo>
                      <a:pt x="228" y="264"/>
                    </a:lnTo>
                    <a:lnTo>
                      <a:pt x="216" y="258"/>
                    </a:lnTo>
                    <a:lnTo>
                      <a:pt x="210" y="252"/>
                    </a:lnTo>
                    <a:lnTo>
                      <a:pt x="204" y="252"/>
                    </a:lnTo>
                    <a:lnTo>
                      <a:pt x="198" y="246"/>
                    </a:lnTo>
                    <a:lnTo>
                      <a:pt x="186" y="246"/>
                    </a:lnTo>
                    <a:lnTo>
                      <a:pt x="174" y="234"/>
                    </a:lnTo>
                    <a:lnTo>
                      <a:pt x="168" y="234"/>
                    </a:lnTo>
                    <a:lnTo>
                      <a:pt x="174" y="228"/>
                    </a:lnTo>
                    <a:lnTo>
                      <a:pt x="192" y="228"/>
                    </a:lnTo>
                    <a:lnTo>
                      <a:pt x="198" y="240"/>
                    </a:lnTo>
                    <a:lnTo>
                      <a:pt x="222" y="252"/>
                    </a:lnTo>
                    <a:lnTo>
                      <a:pt x="234" y="264"/>
                    </a:lnTo>
                    <a:lnTo>
                      <a:pt x="258" y="264"/>
                    </a:lnTo>
                    <a:lnTo>
                      <a:pt x="270" y="252"/>
                    </a:lnTo>
                    <a:lnTo>
                      <a:pt x="258" y="240"/>
                    </a:lnTo>
                    <a:lnTo>
                      <a:pt x="246" y="240"/>
                    </a:lnTo>
                    <a:lnTo>
                      <a:pt x="234" y="234"/>
                    </a:lnTo>
                    <a:lnTo>
                      <a:pt x="222" y="234"/>
                    </a:lnTo>
                    <a:lnTo>
                      <a:pt x="210" y="228"/>
                    </a:lnTo>
                    <a:lnTo>
                      <a:pt x="204" y="216"/>
                    </a:lnTo>
                    <a:lnTo>
                      <a:pt x="198" y="210"/>
                    </a:lnTo>
                    <a:lnTo>
                      <a:pt x="198" y="204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74" y="162"/>
                    </a:lnTo>
                    <a:lnTo>
                      <a:pt x="168" y="156"/>
                    </a:lnTo>
                    <a:lnTo>
                      <a:pt x="162" y="144"/>
                    </a:lnTo>
                    <a:lnTo>
                      <a:pt x="150" y="132"/>
                    </a:lnTo>
                    <a:lnTo>
                      <a:pt x="150" y="120"/>
                    </a:lnTo>
                    <a:lnTo>
                      <a:pt x="144" y="114"/>
                    </a:lnTo>
                    <a:lnTo>
                      <a:pt x="144" y="102"/>
                    </a:lnTo>
                    <a:lnTo>
                      <a:pt x="150" y="96"/>
                    </a:lnTo>
                    <a:lnTo>
                      <a:pt x="156" y="96"/>
                    </a:lnTo>
                    <a:lnTo>
                      <a:pt x="162" y="102"/>
                    </a:lnTo>
                    <a:lnTo>
                      <a:pt x="162" y="108"/>
                    </a:lnTo>
                    <a:lnTo>
                      <a:pt x="168" y="114"/>
                    </a:lnTo>
                    <a:lnTo>
                      <a:pt x="180" y="114"/>
                    </a:lnTo>
                    <a:lnTo>
                      <a:pt x="180" y="120"/>
                    </a:lnTo>
                    <a:lnTo>
                      <a:pt x="186" y="120"/>
                    </a:lnTo>
                    <a:lnTo>
                      <a:pt x="198" y="132"/>
                    </a:lnTo>
                    <a:lnTo>
                      <a:pt x="198" y="144"/>
                    </a:lnTo>
                    <a:lnTo>
                      <a:pt x="204" y="144"/>
                    </a:lnTo>
                    <a:lnTo>
                      <a:pt x="210" y="138"/>
                    </a:lnTo>
                    <a:lnTo>
                      <a:pt x="216" y="138"/>
                    </a:lnTo>
                    <a:lnTo>
                      <a:pt x="204" y="120"/>
                    </a:lnTo>
                    <a:lnTo>
                      <a:pt x="210" y="120"/>
                    </a:lnTo>
                    <a:lnTo>
                      <a:pt x="234" y="132"/>
                    </a:lnTo>
                    <a:lnTo>
                      <a:pt x="222" y="114"/>
                    </a:lnTo>
                    <a:lnTo>
                      <a:pt x="228" y="108"/>
                    </a:lnTo>
                    <a:lnTo>
                      <a:pt x="228" y="84"/>
                    </a:lnTo>
                    <a:lnTo>
                      <a:pt x="240" y="72"/>
                    </a:lnTo>
                    <a:lnTo>
                      <a:pt x="270" y="72"/>
                    </a:lnTo>
                    <a:lnTo>
                      <a:pt x="276" y="78"/>
                    </a:lnTo>
                    <a:lnTo>
                      <a:pt x="276" y="90"/>
                    </a:lnTo>
                    <a:lnTo>
                      <a:pt x="288" y="90"/>
                    </a:lnTo>
                    <a:lnTo>
                      <a:pt x="294" y="84"/>
                    </a:lnTo>
                    <a:lnTo>
                      <a:pt x="300" y="72"/>
                    </a:lnTo>
                    <a:lnTo>
                      <a:pt x="306" y="66"/>
                    </a:lnTo>
                    <a:lnTo>
                      <a:pt x="342" y="66"/>
                    </a:lnTo>
                    <a:lnTo>
                      <a:pt x="360" y="72"/>
                    </a:lnTo>
                    <a:lnTo>
                      <a:pt x="372" y="72"/>
                    </a:lnTo>
                    <a:lnTo>
                      <a:pt x="378" y="78"/>
                    </a:lnTo>
                    <a:lnTo>
                      <a:pt x="384" y="78"/>
                    </a:lnTo>
                    <a:lnTo>
                      <a:pt x="384" y="72"/>
                    </a:lnTo>
                    <a:lnTo>
                      <a:pt x="390" y="6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84" y="36"/>
                    </a:lnTo>
                    <a:lnTo>
                      <a:pt x="390" y="30"/>
                    </a:lnTo>
                    <a:lnTo>
                      <a:pt x="408" y="30"/>
                    </a:lnTo>
                    <a:lnTo>
                      <a:pt x="408" y="18"/>
                    </a:lnTo>
                    <a:lnTo>
                      <a:pt x="402" y="12"/>
                    </a:lnTo>
                    <a:lnTo>
                      <a:pt x="402" y="6"/>
                    </a:lnTo>
                    <a:lnTo>
                      <a:pt x="390" y="6"/>
                    </a:lnTo>
                    <a:lnTo>
                      <a:pt x="384" y="0"/>
                    </a:lnTo>
                    <a:lnTo>
                      <a:pt x="366" y="6"/>
                    </a:lnTo>
                    <a:lnTo>
                      <a:pt x="372" y="12"/>
                    </a:lnTo>
                    <a:lnTo>
                      <a:pt x="372" y="30"/>
                    </a:lnTo>
                    <a:lnTo>
                      <a:pt x="366" y="36"/>
                    </a:lnTo>
                    <a:lnTo>
                      <a:pt x="348" y="36"/>
                    </a:lnTo>
                    <a:lnTo>
                      <a:pt x="336" y="24"/>
                    </a:lnTo>
                    <a:lnTo>
                      <a:pt x="324" y="36"/>
                    </a:lnTo>
                    <a:lnTo>
                      <a:pt x="312" y="36"/>
                    </a:lnTo>
                    <a:lnTo>
                      <a:pt x="300" y="24"/>
                    </a:lnTo>
                    <a:lnTo>
                      <a:pt x="294" y="30"/>
                    </a:lnTo>
                    <a:lnTo>
                      <a:pt x="282" y="30"/>
                    </a:lnTo>
                    <a:lnTo>
                      <a:pt x="264" y="12"/>
                    </a:lnTo>
                    <a:lnTo>
                      <a:pt x="264" y="6"/>
                    </a:lnTo>
                    <a:lnTo>
                      <a:pt x="234" y="12"/>
                    </a:lnTo>
                    <a:lnTo>
                      <a:pt x="228" y="30"/>
                    </a:lnTo>
                    <a:lnTo>
                      <a:pt x="204" y="24"/>
                    </a:lnTo>
                    <a:lnTo>
                      <a:pt x="198" y="30"/>
                    </a:lnTo>
                    <a:lnTo>
                      <a:pt x="186" y="36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62" y="30"/>
                    </a:lnTo>
                    <a:lnTo>
                      <a:pt x="150" y="36"/>
                    </a:lnTo>
                    <a:lnTo>
                      <a:pt x="138" y="48"/>
                    </a:lnTo>
                    <a:lnTo>
                      <a:pt x="126" y="54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96" y="72"/>
                    </a:lnTo>
                    <a:lnTo>
                      <a:pt x="72" y="72"/>
                    </a:lnTo>
                    <a:lnTo>
                      <a:pt x="66" y="66"/>
                    </a:lnTo>
                    <a:lnTo>
                      <a:pt x="60" y="66"/>
                    </a:lnTo>
                    <a:lnTo>
                      <a:pt x="48" y="72"/>
                    </a:lnTo>
                    <a:lnTo>
                      <a:pt x="54" y="84"/>
                    </a:lnTo>
                    <a:lnTo>
                      <a:pt x="54" y="90"/>
                    </a:lnTo>
                    <a:lnTo>
                      <a:pt x="42" y="102"/>
                    </a:lnTo>
                    <a:lnTo>
                      <a:pt x="24" y="102"/>
                    </a:lnTo>
                    <a:lnTo>
                      <a:pt x="24" y="126"/>
                    </a:lnTo>
                    <a:lnTo>
                      <a:pt x="12" y="132"/>
                    </a:lnTo>
                    <a:lnTo>
                      <a:pt x="0" y="132"/>
                    </a:lnTo>
                    <a:lnTo>
                      <a:pt x="0" y="198"/>
                    </a:lnTo>
                    <a:lnTo>
                      <a:pt x="6" y="204"/>
                    </a:lnTo>
                    <a:lnTo>
                      <a:pt x="18" y="210"/>
                    </a:lnTo>
                    <a:lnTo>
                      <a:pt x="24" y="216"/>
                    </a:lnTo>
                    <a:lnTo>
                      <a:pt x="30" y="228"/>
                    </a:lnTo>
                    <a:lnTo>
                      <a:pt x="36" y="234"/>
                    </a:lnTo>
                    <a:lnTo>
                      <a:pt x="42" y="246"/>
                    </a:lnTo>
                    <a:lnTo>
                      <a:pt x="54" y="258"/>
                    </a:lnTo>
                    <a:lnTo>
                      <a:pt x="60" y="270"/>
                    </a:lnTo>
                    <a:lnTo>
                      <a:pt x="84" y="270"/>
                    </a:lnTo>
                    <a:lnTo>
                      <a:pt x="96" y="264"/>
                    </a:lnTo>
                    <a:lnTo>
                      <a:pt x="108" y="264"/>
                    </a:lnTo>
                    <a:close/>
                    <a:moveTo>
                      <a:pt x="396" y="252"/>
                    </a:moveTo>
                    <a:lnTo>
                      <a:pt x="372" y="252"/>
                    </a:lnTo>
                    <a:lnTo>
                      <a:pt x="372" y="270"/>
                    </a:lnTo>
                    <a:lnTo>
                      <a:pt x="384" y="294"/>
                    </a:lnTo>
                    <a:lnTo>
                      <a:pt x="396" y="252"/>
                    </a:lnTo>
                    <a:close/>
                    <a:moveTo>
                      <a:pt x="24" y="312"/>
                    </a:moveTo>
                    <a:lnTo>
                      <a:pt x="18" y="318"/>
                    </a:lnTo>
                    <a:lnTo>
                      <a:pt x="24" y="324"/>
                    </a:lnTo>
                    <a:lnTo>
                      <a:pt x="30" y="324"/>
                    </a:lnTo>
                    <a:lnTo>
                      <a:pt x="36" y="330"/>
                    </a:lnTo>
                    <a:lnTo>
                      <a:pt x="42" y="324"/>
                    </a:lnTo>
                    <a:lnTo>
                      <a:pt x="42" y="318"/>
                    </a:lnTo>
                    <a:lnTo>
                      <a:pt x="30" y="306"/>
                    </a:lnTo>
                    <a:lnTo>
                      <a:pt x="24" y="312"/>
                    </a:lnTo>
                    <a:close/>
                    <a:moveTo>
                      <a:pt x="378" y="390"/>
                    </a:moveTo>
                    <a:lnTo>
                      <a:pt x="378" y="408"/>
                    </a:lnTo>
                    <a:lnTo>
                      <a:pt x="390" y="390"/>
                    </a:lnTo>
                    <a:lnTo>
                      <a:pt x="378" y="390"/>
                    </a:lnTo>
                    <a:close/>
                    <a:moveTo>
                      <a:pt x="408" y="330"/>
                    </a:moveTo>
                    <a:lnTo>
                      <a:pt x="396" y="330"/>
                    </a:lnTo>
                    <a:lnTo>
                      <a:pt x="384" y="336"/>
                    </a:lnTo>
                    <a:lnTo>
                      <a:pt x="384" y="342"/>
                    </a:lnTo>
                    <a:lnTo>
                      <a:pt x="396" y="342"/>
                    </a:lnTo>
                    <a:lnTo>
                      <a:pt x="402" y="336"/>
                    </a:lnTo>
                    <a:lnTo>
                      <a:pt x="408" y="336"/>
                    </a:lnTo>
                    <a:lnTo>
                      <a:pt x="408" y="330"/>
                    </a:lnTo>
                    <a:close/>
                    <a:moveTo>
                      <a:pt x="396" y="192"/>
                    </a:moveTo>
                    <a:lnTo>
                      <a:pt x="372" y="198"/>
                    </a:lnTo>
                    <a:lnTo>
                      <a:pt x="372" y="210"/>
                    </a:lnTo>
                    <a:lnTo>
                      <a:pt x="390" y="210"/>
                    </a:lnTo>
                    <a:lnTo>
                      <a:pt x="396" y="216"/>
                    </a:lnTo>
                    <a:lnTo>
                      <a:pt x="396" y="222"/>
                    </a:lnTo>
                    <a:lnTo>
                      <a:pt x="414" y="222"/>
                    </a:lnTo>
                    <a:lnTo>
                      <a:pt x="414" y="210"/>
                    </a:lnTo>
                    <a:lnTo>
                      <a:pt x="396" y="192"/>
                    </a:lnTo>
                    <a:close/>
                    <a:moveTo>
                      <a:pt x="342" y="372"/>
                    </a:moveTo>
                    <a:lnTo>
                      <a:pt x="342" y="378"/>
                    </a:lnTo>
                    <a:lnTo>
                      <a:pt x="348" y="384"/>
                    </a:lnTo>
                    <a:lnTo>
                      <a:pt x="360" y="384"/>
                    </a:lnTo>
                    <a:lnTo>
                      <a:pt x="366" y="378"/>
                    </a:lnTo>
                    <a:lnTo>
                      <a:pt x="366" y="372"/>
                    </a:lnTo>
                    <a:lnTo>
                      <a:pt x="360" y="366"/>
                    </a:lnTo>
                    <a:lnTo>
                      <a:pt x="342" y="366"/>
                    </a:lnTo>
                    <a:lnTo>
                      <a:pt x="342" y="372"/>
                    </a:lnTo>
                    <a:close/>
                    <a:moveTo>
                      <a:pt x="444" y="312"/>
                    </a:moveTo>
                    <a:lnTo>
                      <a:pt x="432" y="312"/>
                    </a:lnTo>
                    <a:lnTo>
                      <a:pt x="432" y="330"/>
                    </a:lnTo>
                    <a:lnTo>
                      <a:pt x="444" y="336"/>
                    </a:lnTo>
                    <a:lnTo>
                      <a:pt x="450" y="330"/>
                    </a:lnTo>
                    <a:lnTo>
                      <a:pt x="450" y="318"/>
                    </a:lnTo>
                    <a:lnTo>
                      <a:pt x="444" y="312"/>
                    </a:lnTo>
                    <a:close/>
                    <a:moveTo>
                      <a:pt x="444" y="372"/>
                    </a:moveTo>
                    <a:lnTo>
                      <a:pt x="456" y="354"/>
                    </a:lnTo>
                    <a:lnTo>
                      <a:pt x="438" y="354"/>
                    </a:lnTo>
                    <a:lnTo>
                      <a:pt x="444" y="372"/>
                    </a:lnTo>
                    <a:close/>
                    <a:moveTo>
                      <a:pt x="276" y="222"/>
                    </a:moveTo>
                    <a:lnTo>
                      <a:pt x="276" y="240"/>
                    </a:lnTo>
                    <a:lnTo>
                      <a:pt x="288" y="240"/>
                    </a:lnTo>
                    <a:lnTo>
                      <a:pt x="276" y="222"/>
                    </a:lnTo>
                    <a:close/>
                    <a:moveTo>
                      <a:pt x="534" y="420"/>
                    </a:moveTo>
                    <a:lnTo>
                      <a:pt x="522" y="420"/>
                    </a:lnTo>
                    <a:lnTo>
                      <a:pt x="516" y="426"/>
                    </a:lnTo>
                    <a:lnTo>
                      <a:pt x="510" y="438"/>
                    </a:lnTo>
                    <a:lnTo>
                      <a:pt x="510" y="468"/>
                    </a:lnTo>
                    <a:lnTo>
                      <a:pt x="516" y="468"/>
                    </a:lnTo>
                    <a:lnTo>
                      <a:pt x="522" y="456"/>
                    </a:lnTo>
                    <a:lnTo>
                      <a:pt x="528" y="450"/>
                    </a:lnTo>
                    <a:lnTo>
                      <a:pt x="534" y="438"/>
                    </a:lnTo>
                    <a:lnTo>
                      <a:pt x="534" y="420"/>
                    </a:lnTo>
                    <a:close/>
                    <a:moveTo>
                      <a:pt x="462" y="384"/>
                    </a:moveTo>
                    <a:lnTo>
                      <a:pt x="456" y="408"/>
                    </a:lnTo>
                    <a:lnTo>
                      <a:pt x="498" y="378"/>
                    </a:lnTo>
                    <a:lnTo>
                      <a:pt x="486" y="372"/>
                    </a:lnTo>
                    <a:lnTo>
                      <a:pt x="462" y="384"/>
                    </a:lnTo>
                    <a:close/>
                    <a:moveTo>
                      <a:pt x="462" y="510"/>
                    </a:moveTo>
                    <a:lnTo>
                      <a:pt x="480" y="510"/>
                    </a:lnTo>
                    <a:lnTo>
                      <a:pt x="468" y="468"/>
                    </a:lnTo>
                    <a:lnTo>
                      <a:pt x="462" y="510"/>
                    </a:lnTo>
                    <a:close/>
                    <a:moveTo>
                      <a:pt x="276" y="330"/>
                    </a:moveTo>
                    <a:lnTo>
                      <a:pt x="270" y="336"/>
                    </a:lnTo>
                    <a:lnTo>
                      <a:pt x="270" y="348"/>
                    </a:lnTo>
                    <a:lnTo>
                      <a:pt x="276" y="348"/>
                    </a:lnTo>
                    <a:lnTo>
                      <a:pt x="288" y="336"/>
                    </a:lnTo>
                    <a:lnTo>
                      <a:pt x="282" y="330"/>
                    </a:lnTo>
                    <a:lnTo>
                      <a:pt x="276" y="330"/>
                    </a:lnTo>
                    <a:close/>
                    <a:moveTo>
                      <a:pt x="186" y="432"/>
                    </a:moveTo>
                    <a:lnTo>
                      <a:pt x="180" y="438"/>
                    </a:lnTo>
                    <a:lnTo>
                      <a:pt x="180" y="450"/>
                    </a:lnTo>
                    <a:lnTo>
                      <a:pt x="186" y="456"/>
                    </a:lnTo>
                    <a:lnTo>
                      <a:pt x="198" y="444"/>
                    </a:lnTo>
                    <a:lnTo>
                      <a:pt x="198" y="438"/>
                    </a:lnTo>
                    <a:lnTo>
                      <a:pt x="192" y="432"/>
                    </a:lnTo>
                    <a:lnTo>
                      <a:pt x="186" y="432"/>
                    </a:lnTo>
                    <a:close/>
                    <a:moveTo>
                      <a:pt x="384" y="528"/>
                    </a:moveTo>
                    <a:lnTo>
                      <a:pt x="378" y="528"/>
                    </a:lnTo>
                    <a:lnTo>
                      <a:pt x="378" y="516"/>
                    </a:lnTo>
                    <a:lnTo>
                      <a:pt x="372" y="510"/>
                    </a:lnTo>
                    <a:lnTo>
                      <a:pt x="342" y="510"/>
                    </a:lnTo>
                    <a:lnTo>
                      <a:pt x="306" y="504"/>
                    </a:lnTo>
                    <a:lnTo>
                      <a:pt x="276" y="504"/>
                    </a:lnTo>
                    <a:lnTo>
                      <a:pt x="246" y="486"/>
                    </a:lnTo>
                    <a:lnTo>
                      <a:pt x="228" y="504"/>
                    </a:lnTo>
                    <a:lnTo>
                      <a:pt x="234" y="510"/>
                    </a:lnTo>
                    <a:lnTo>
                      <a:pt x="246" y="516"/>
                    </a:lnTo>
                    <a:lnTo>
                      <a:pt x="252" y="522"/>
                    </a:lnTo>
                    <a:lnTo>
                      <a:pt x="258" y="516"/>
                    </a:lnTo>
                    <a:lnTo>
                      <a:pt x="264" y="528"/>
                    </a:lnTo>
                    <a:lnTo>
                      <a:pt x="300" y="528"/>
                    </a:lnTo>
                    <a:lnTo>
                      <a:pt x="312" y="552"/>
                    </a:lnTo>
                    <a:lnTo>
                      <a:pt x="354" y="546"/>
                    </a:lnTo>
                    <a:lnTo>
                      <a:pt x="354" y="540"/>
                    </a:lnTo>
                    <a:lnTo>
                      <a:pt x="402" y="540"/>
                    </a:lnTo>
                    <a:lnTo>
                      <a:pt x="414" y="528"/>
                    </a:lnTo>
                    <a:lnTo>
                      <a:pt x="414" y="522"/>
                    </a:lnTo>
                    <a:lnTo>
                      <a:pt x="408" y="516"/>
                    </a:lnTo>
                    <a:lnTo>
                      <a:pt x="402" y="516"/>
                    </a:lnTo>
                    <a:lnTo>
                      <a:pt x="396" y="522"/>
                    </a:lnTo>
                    <a:lnTo>
                      <a:pt x="390" y="522"/>
                    </a:lnTo>
                    <a:lnTo>
                      <a:pt x="384" y="528"/>
                    </a:lnTo>
                    <a:close/>
                    <a:moveTo>
                      <a:pt x="420" y="408"/>
                    </a:moveTo>
                    <a:lnTo>
                      <a:pt x="408" y="408"/>
                    </a:lnTo>
                    <a:lnTo>
                      <a:pt x="408" y="420"/>
                    </a:lnTo>
                    <a:lnTo>
                      <a:pt x="420" y="420"/>
                    </a:lnTo>
                    <a:lnTo>
                      <a:pt x="426" y="414"/>
                    </a:lnTo>
                    <a:lnTo>
                      <a:pt x="420" y="408"/>
                    </a:lnTo>
                    <a:close/>
                    <a:moveTo>
                      <a:pt x="114" y="276"/>
                    </a:moveTo>
                    <a:lnTo>
                      <a:pt x="90" y="288"/>
                    </a:lnTo>
                    <a:lnTo>
                      <a:pt x="84" y="288"/>
                    </a:lnTo>
                    <a:lnTo>
                      <a:pt x="66" y="312"/>
                    </a:lnTo>
                    <a:lnTo>
                      <a:pt x="96" y="336"/>
                    </a:lnTo>
                    <a:lnTo>
                      <a:pt x="96" y="348"/>
                    </a:lnTo>
                    <a:lnTo>
                      <a:pt x="90" y="366"/>
                    </a:lnTo>
                    <a:lnTo>
                      <a:pt x="90" y="384"/>
                    </a:lnTo>
                    <a:lnTo>
                      <a:pt x="96" y="390"/>
                    </a:lnTo>
                    <a:lnTo>
                      <a:pt x="108" y="396"/>
                    </a:lnTo>
                    <a:lnTo>
                      <a:pt x="114" y="396"/>
                    </a:lnTo>
                    <a:lnTo>
                      <a:pt x="114" y="390"/>
                    </a:lnTo>
                    <a:lnTo>
                      <a:pt x="126" y="378"/>
                    </a:lnTo>
                    <a:lnTo>
                      <a:pt x="132" y="378"/>
                    </a:lnTo>
                    <a:lnTo>
                      <a:pt x="156" y="420"/>
                    </a:lnTo>
                    <a:lnTo>
                      <a:pt x="162" y="390"/>
                    </a:lnTo>
                    <a:lnTo>
                      <a:pt x="180" y="414"/>
                    </a:lnTo>
                    <a:lnTo>
                      <a:pt x="204" y="420"/>
                    </a:lnTo>
                    <a:lnTo>
                      <a:pt x="186" y="402"/>
                    </a:lnTo>
                    <a:lnTo>
                      <a:pt x="192" y="396"/>
                    </a:lnTo>
                    <a:lnTo>
                      <a:pt x="192" y="372"/>
                    </a:lnTo>
                    <a:lnTo>
                      <a:pt x="186" y="366"/>
                    </a:lnTo>
                    <a:lnTo>
                      <a:pt x="180" y="354"/>
                    </a:lnTo>
                    <a:lnTo>
                      <a:pt x="174" y="348"/>
                    </a:lnTo>
                    <a:lnTo>
                      <a:pt x="168" y="336"/>
                    </a:lnTo>
                    <a:lnTo>
                      <a:pt x="168" y="330"/>
                    </a:lnTo>
                    <a:lnTo>
                      <a:pt x="186" y="330"/>
                    </a:lnTo>
                    <a:lnTo>
                      <a:pt x="198" y="336"/>
                    </a:lnTo>
                    <a:lnTo>
                      <a:pt x="210" y="348"/>
                    </a:lnTo>
                    <a:lnTo>
                      <a:pt x="222" y="342"/>
                    </a:lnTo>
                    <a:lnTo>
                      <a:pt x="210" y="336"/>
                    </a:lnTo>
                    <a:lnTo>
                      <a:pt x="204" y="324"/>
                    </a:lnTo>
                    <a:lnTo>
                      <a:pt x="192" y="318"/>
                    </a:lnTo>
                    <a:lnTo>
                      <a:pt x="186" y="312"/>
                    </a:lnTo>
                    <a:lnTo>
                      <a:pt x="174" y="306"/>
                    </a:lnTo>
                    <a:lnTo>
                      <a:pt x="156" y="294"/>
                    </a:lnTo>
                    <a:lnTo>
                      <a:pt x="138" y="288"/>
                    </a:lnTo>
                    <a:lnTo>
                      <a:pt x="126" y="282"/>
                    </a:lnTo>
                    <a:lnTo>
                      <a:pt x="120" y="276"/>
                    </a:lnTo>
                    <a:lnTo>
                      <a:pt x="114" y="27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37" name="Germany">
                <a:extLst>
                  <a:ext uri="{FF2B5EF4-FFF2-40B4-BE49-F238E27FC236}">
                    <a16:creationId xmlns:a16="http://schemas.microsoft.com/office/drawing/2014/main" id="{E69ABADA-B59D-438C-9FBC-53A8C74F9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1186"/>
                <a:ext cx="144" cy="151"/>
              </a:xfrm>
              <a:custGeom>
                <a:avLst/>
                <a:gdLst>
                  <a:gd name="T0" fmla="*/ 2147483647 w 564"/>
                  <a:gd name="T1" fmla="*/ 2147483647 h 588"/>
                  <a:gd name="T2" fmla="*/ 2147483647 w 564"/>
                  <a:gd name="T3" fmla="*/ 2147483647 h 588"/>
                  <a:gd name="T4" fmla="*/ 2147483647 w 564"/>
                  <a:gd name="T5" fmla="*/ 2147483647 h 588"/>
                  <a:gd name="T6" fmla="*/ 2147483647 w 564"/>
                  <a:gd name="T7" fmla="*/ 2147483647 h 588"/>
                  <a:gd name="T8" fmla="*/ 2147483647 w 564"/>
                  <a:gd name="T9" fmla="*/ 2147483647 h 588"/>
                  <a:gd name="T10" fmla="*/ 2147483647 w 564"/>
                  <a:gd name="T11" fmla="*/ 2147483647 h 588"/>
                  <a:gd name="T12" fmla="*/ 2147483647 w 564"/>
                  <a:gd name="T13" fmla="*/ 2147483647 h 588"/>
                  <a:gd name="T14" fmla="*/ 2147483647 w 564"/>
                  <a:gd name="T15" fmla="*/ 2147483647 h 588"/>
                  <a:gd name="T16" fmla="*/ 2147483647 w 564"/>
                  <a:gd name="T17" fmla="*/ 2147483647 h 588"/>
                  <a:gd name="T18" fmla="*/ 2147483647 w 564"/>
                  <a:gd name="T19" fmla="*/ 2147483647 h 588"/>
                  <a:gd name="T20" fmla="*/ 2147483647 w 564"/>
                  <a:gd name="T21" fmla="*/ 2147483647 h 588"/>
                  <a:gd name="T22" fmla="*/ 2147483647 w 564"/>
                  <a:gd name="T23" fmla="*/ 2147483647 h 588"/>
                  <a:gd name="T24" fmla="*/ 2147483647 w 564"/>
                  <a:gd name="T25" fmla="*/ 2147483647 h 588"/>
                  <a:gd name="T26" fmla="*/ 2147483647 w 564"/>
                  <a:gd name="T27" fmla="*/ 2147483647 h 588"/>
                  <a:gd name="T28" fmla="*/ 2147483647 w 564"/>
                  <a:gd name="T29" fmla="*/ 2147483647 h 588"/>
                  <a:gd name="T30" fmla="*/ 2147483647 w 564"/>
                  <a:gd name="T31" fmla="*/ 2147483647 h 588"/>
                  <a:gd name="T32" fmla="*/ 2147483647 w 564"/>
                  <a:gd name="T33" fmla="*/ 2147483647 h 588"/>
                  <a:gd name="T34" fmla="*/ 2147483647 w 564"/>
                  <a:gd name="T35" fmla="*/ 2147483647 h 588"/>
                  <a:gd name="T36" fmla="*/ 2147483647 w 564"/>
                  <a:gd name="T37" fmla="*/ 2147483647 h 588"/>
                  <a:gd name="T38" fmla="*/ 2147483647 w 564"/>
                  <a:gd name="T39" fmla="*/ 2147483647 h 588"/>
                  <a:gd name="T40" fmla="*/ 2147483647 w 564"/>
                  <a:gd name="T41" fmla="*/ 2147483647 h 588"/>
                  <a:gd name="T42" fmla="*/ 2147483647 w 564"/>
                  <a:gd name="T43" fmla="*/ 2147483647 h 588"/>
                  <a:gd name="T44" fmla="*/ 2147483647 w 564"/>
                  <a:gd name="T45" fmla="*/ 2147483647 h 588"/>
                  <a:gd name="T46" fmla="*/ 2147483647 w 564"/>
                  <a:gd name="T47" fmla="*/ 2147483647 h 588"/>
                  <a:gd name="T48" fmla="*/ 2147483647 w 564"/>
                  <a:gd name="T49" fmla="*/ 2147483647 h 588"/>
                  <a:gd name="T50" fmla="*/ 2147483647 w 564"/>
                  <a:gd name="T51" fmla="*/ 2147483647 h 588"/>
                  <a:gd name="T52" fmla="*/ 2147483647 w 564"/>
                  <a:gd name="T53" fmla="*/ 2147483647 h 588"/>
                  <a:gd name="T54" fmla="*/ 2147483647 w 564"/>
                  <a:gd name="T55" fmla="*/ 2147483647 h 588"/>
                  <a:gd name="T56" fmla="*/ 2147483647 w 564"/>
                  <a:gd name="T57" fmla="*/ 2147483647 h 588"/>
                  <a:gd name="T58" fmla="*/ 2147483647 w 564"/>
                  <a:gd name="T59" fmla="*/ 2147483647 h 588"/>
                  <a:gd name="T60" fmla="*/ 2147483647 w 564"/>
                  <a:gd name="T61" fmla="*/ 2147483647 h 588"/>
                  <a:gd name="T62" fmla="*/ 2147483647 w 564"/>
                  <a:gd name="T63" fmla="*/ 2147483647 h 588"/>
                  <a:gd name="T64" fmla="*/ 2147483647 w 564"/>
                  <a:gd name="T65" fmla="*/ 2147483647 h 588"/>
                  <a:gd name="T66" fmla="*/ 2147483647 w 564"/>
                  <a:gd name="T67" fmla="*/ 2147483647 h 588"/>
                  <a:gd name="T68" fmla="*/ 2147483647 w 564"/>
                  <a:gd name="T69" fmla="*/ 2147483647 h 588"/>
                  <a:gd name="T70" fmla="*/ 2147483647 w 564"/>
                  <a:gd name="T71" fmla="*/ 2147483647 h 588"/>
                  <a:gd name="T72" fmla="*/ 2147483647 w 564"/>
                  <a:gd name="T73" fmla="*/ 2147483647 h 588"/>
                  <a:gd name="T74" fmla="*/ 2147483647 w 564"/>
                  <a:gd name="T75" fmla="*/ 2147483647 h 588"/>
                  <a:gd name="T76" fmla="*/ 2147483647 w 564"/>
                  <a:gd name="T77" fmla="*/ 2147483647 h 588"/>
                  <a:gd name="T78" fmla="*/ 2147483647 w 564"/>
                  <a:gd name="T79" fmla="*/ 2147483647 h 588"/>
                  <a:gd name="T80" fmla="*/ 2147483647 w 564"/>
                  <a:gd name="T81" fmla="*/ 2147483647 h 588"/>
                  <a:gd name="T82" fmla="*/ 2147483647 w 564"/>
                  <a:gd name="T83" fmla="*/ 0 h 588"/>
                  <a:gd name="T84" fmla="*/ 2147483647 w 564"/>
                  <a:gd name="T85" fmla="*/ 2147483647 h 588"/>
                  <a:gd name="T86" fmla="*/ 2147483647 w 564"/>
                  <a:gd name="T87" fmla="*/ 2147483647 h 588"/>
                  <a:gd name="T88" fmla="*/ 2147483647 w 564"/>
                  <a:gd name="T89" fmla="*/ 2147483647 h 588"/>
                  <a:gd name="T90" fmla="*/ 2147483647 w 564"/>
                  <a:gd name="T91" fmla="*/ 2147483647 h 588"/>
                  <a:gd name="T92" fmla="*/ 2147483647 w 564"/>
                  <a:gd name="T93" fmla="*/ 2147483647 h 588"/>
                  <a:gd name="T94" fmla="*/ 2147483647 w 564"/>
                  <a:gd name="T95" fmla="*/ 2147483647 h 588"/>
                  <a:gd name="T96" fmla="*/ 2147483647 w 564"/>
                  <a:gd name="T97" fmla="*/ 2147483647 h 588"/>
                  <a:gd name="T98" fmla="*/ 2147483647 w 564"/>
                  <a:gd name="T99" fmla="*/ 2147483647 h 588"/>
                  <a:gd name="T100" fmla="*/ 2147483647 w 564"/>
                  <a:gd name="T101" fmla="*/ 2147483647 h 588"/>
                  <a:gd name="T102" fmla="*/ 2147483647 w 564"/>
                  <a:gd name="T103" fmla="*/ 2147483647 h 588"/>
                  <a:gd name="T104" fmla="*/ 0 w 564"/>
                  <a:gd name="T105" fmla="*/ 2147483647 h 588"/>
                  <a:gd name="T106" fmla="*/ 2147483647 w 564"/>
                  <a:gd name="T107" fmla="*/ 2147483647 h 588"/>
                  <a:gd name="T108" fmla="*/ 2147483647 w 564"/>
                  <a:gd name="T109" fmla="*/ 2147483647 h 588"/>
                  <a:gd name="T110" fmla="*/ 2147483647 w 564"/>
                  <a:gd name="T111" fmla="*/ 2147483647 h 58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64"/>
                  <a:gd name="T169" fmla="*/ 0 h 588"/>
                  <a:gd name="T170" fmla="*/ 564 w 564"/>
                  <a:gd name="T171" fmla="*/ 588 h 58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64" h="588">
                    <a:moveTo>
                      <a:pt x="30" y="414"/>
                    </a:moveTo>
                    <a:lnTo>
                      <a:pt x="30" y="420"/>
                    </a:lnTo>
                    <a:lnTo>
                      <a:pt x="36" y="420"/>
                    </a:lnTo>
                    <a:lnTo>
                      <a:pt x="36" y="444"/>
                    </a:lnTo>
                    <a:lnTo>
                      <a:pt x="60" y="444"/>
                    </a:lnTo>
                    <a:lnTo>
                      <a:pt x="60" y="450"/>
                    </a:lnTo>
                    <a:lnTo>
                      <a:pt x="72" y="450"/>
                    </a:lnTo>
                    <a:lnTo>
                      <a:pt x="84" y="444"/>
                    </a:lnTo>
                    <a:lnTo>
                      <a:pt x="96" y="444"/>
                    </a:lnTo>
                    <a:lnTo>
                      <a:pt x="96" y="450"/>
                    </a:lnTo>
                    <a:lnTo>
                      <a:pt x="120" y="450"/>
                    </a:lnTo>
                    <a:lnTo>
                      <a:pt x="138" y="456"/>
                    </a:lnTo>
                    <a:lnTo>
                      <a:pt x="132" y="468"/>
                    </a:lnTo>
                    <a:lnTo>
                      <a:pt x="114" y="486"/>
                    </a:lnTo>
                    <a:lnTo>
                      <a:pt x="114" y="498"/>
                    </a:lnTo>
                    <a:lnTo>
                      <a:pt x="108" y="510"/>
                    </a:lnTo>
                    <a:lnTo>
                      <a:pt x="102" y="516"/>
                    </a:lnTo>
                    <a:lnTo>
                      <a:pt x="96" y="528"/>
                    </a:lnTo>
                    <a:lnTo>
                      <a:pt x="96" y="570"/>
                    </a:lnTo>
                    <a:lnTo>
                      <a:pt x="132" y="570"/>
                    </a:lnTo>
                    <a:lnTo>
                      <a:pt x="150" y="564"/>
                    </a:lnTo>
                    <a:lnTo>
                      <a:pt x="156" y="570"/>
                    </a:lnTo>
                    <a:lnTo>
                      <a:pt x="150" y="564"/>
                    </a:lnTo>
                    <a:lnTo>
                      <a:pt x="150" y="552"/>
                    </a:lnTo>
                    <a:lnTo>
                      <a:pt x="156" y="546"/>
                    </a:lnTo>
                    <a:lnTo>
                      <a:pt x="162" y="546"/>
                    </a:lnTo>
                    <a:lnTo>
                      <a:pt x="174" y="552"/>
                    </a:lnTo>
                    <a:lnTo>
                      <a:pt x="180" y="558"/>
                    </a:lnTo>
                    <a:lnTo>
                      <a:pt x="192" y="558"/>
                    </a:lnTo>
                    <a:lnTo>
                      <a:pt x="210" y="564"/>
                    </a:lnTo>
                    <a:lnTo>
                      <a:pt x="216" y="576"/>
                    </a:lnTo>
                    <a:lnTo>
                      <a:pt x="252" y="576"/>
                    </a:lnTo>
                    <a:lnTo>
                      <a:pt x="258" y="582"/>
                    </a:lnTo>
                    <a:lnTo>
                      <a:pt x="258" y="588"/>
                    </a:lnTo>
                    <a:lnTo>
                      <a:pt x="270" y="588"/>
                    </a:lnTo>
                    <a:lnTo>
                      <a:pt x="276" y="582"/>
                    </a:lnTo>
                    <a:lnTo>
                      <a:pt x="276" y="570"/>
                    </a:lnTo>
                    <a:lnTo>
                      <a:pt x="294" y="570"/>
                    </a:lnTo>
                    <a:lnTo>
                      <a:pt x="312" y="588"/>
                    </a:lnTo>
                    <a:lnTo>
                      <a:pt x="330" y="588"/>
                    </a:lnTo>
                    <a:lnTo>
                      <a:pt x="336" y="582"/>
                    </a:lnTo>
                    <a:lnTo>
                      <a:pt x="354" y="570"/>
                    </a:lnTo>
                    <a:lnTo>
                      <a:pt x="372" y="570"/>
                    </a:lnTo>
                    <a:lnTo>
                      <a:pt x="390" y="558"/>
                    </a:lnTo>
                    <a:lnTo>
                      <a:pt x="402" y="564"/>
                    </a:lnTo>
                    <a:lnTo>
                      <a:pt x="420" y="570"/>
                    </a:lnTo>
                    <a:lnTo>
                      <a:pt x="432" y="582"/>
                    </a:lnTo>
                    <a:lnTo>
                      <a:pt x="438" y="582"/>
                    </a:lnTo>
                    <a:lnTo>
                      <a:pt x="438" y="540"/>
                    </a:lnTo>
                    <a:lnTo>
                      <a:pt x="426" y="540"/>
                    </a:lnTo>
                    <a:lnTo>
                      <a:pt x="426" y="534"/>
                    </a:lnTo>
                    <a:lnTo>
                      <a:pt x="432" y="528"/>
                    </a:lnTo>
                    <a:lnTo>
                      <a:pt x="432" y="522"/>
                    </a:lnTo>
                    <a:lnTo>
                      <a:pt x="438" y="516"/>
                    </a:lnTo>
                    <a:lnTo>
                      <a:pt x="456" y="516"/>
                    </a:lnTo>
                    <a:lnTo>
                      <a:pt x="462" y="522"/>
                    </a:lnTo>
                    <a:lnTo>
                      <a:pt x="468" y="522"/>
                    </a:lnTo>
                    <a:lnTo>
                      <a:pt x="468" y="504"/>
                    </a:lnTo>
                    <a:lnTo>
                      <a:pt x="462" y="492"/>
                    </a:lnTo>
                    <a:lnTo>
                      <a:pt x="480" y="492"/>
                    </a:lnTo>
                    <a:lnTo>
                      <a:pt x="486" y="474"/>
                    </a:lnTo>
                    <a:lnTo>
                      <a:pt x="486" y="462"/>
                    </a:lnTo>
                    <a:lnTo>
                      <a:pt x="480" y="462"/>
                    </a:lnTo>
                    <a:lnTo>
                      <a:pt x="474" y="456"/>
                    </a:lnTo>
                    <a:lnTo>
                      <a:pt x="462" y="456"/>
                    </a:lnTo>
                    <a:lnTo>
                      <a:pt x="456" y="444"/>
                    </a:lnTo>
                    <a:lnTo>
                      <a:pt x="450" y="444"/>
                    </a:lnTo>
                    <a:lnTo>
                      <a:pt x="444" y="432"/>
                    </a:lnTo>
                    <a:lnTo>
                      <a:pt x="432" y="432"/>
                    </a:lnTo>
                    <a:lnTo>
                      <a:pt x="420" y="426"/>
                    </a:lnTo>
                    <a:lnTo>
                      <a:pt x="420" y="420"/>
                    </a:lnTo>
                    <a:lnTo>
                      <a:pt x="414" y="420"/>
                    </a:lnTo>
                    <a:lnTo>
                      <a:pt x="408" y="408"/>
                    </a:lnTo>
                    <a:lnTo>
                      <a:pt x="396" y="396"/>
                    </a:lnTo>
                    <a:lnTo>
                      <a:pt x="396" y="390"/>
                    </a:lnTo>
                    <a:lnTo>
                      <a:pt x="402" y="390"/>
                    </a:lnTo>
                    <a:lnTo>
                      <a:pt x="408" y="384"/>
                    </a:lnTo>
                    <a:lnTo>
                      <a:pt x="396" y="372"/>
                    </a:lnTo>
                    <a:lnTo>
                      <a:pt x="390" y="372"/>
                    </a:lnTo>
                    <a:lnTo>
                      <a:pt x="384" y="366"/>
                    </a:lnTo>
                    <a:lnTo>
                      <a:pt x="384" y="354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402" y="360"/>
                    </a:lnTo>
                    <a:lnTo>
                      <a:pt x="402" y="354"/>
                    </a:lnTo>
                    <a:lnTo>
                      <a:pt x="414" y="354"/>
                    </a:lnTo>
                    <a:lnTo>
                      <a:pt x="414" y="348"/>
                    </a:lnTo>
                    <a:lnTo>
                      <a:pt x="420" y="342"/>
                    </a:lnTo>
                    <a:lnTo>
                      <a:pt x="426" y="342"/>
                    </a:lnTo>
                    <a:lnTo>
                      <a:pt x="438" y="348"/>
                    </a:lnTo>
                    <a:lnTo>
                      <a:pt x="450" y="336"/>
                    </a:lnTo>
                    <a:lnTo>
                      <a:pt x="468" y="330"/>
                    </a:lnTo>
                    <a:lnTo>
                      <a:pt x="468" y="324"/>
                    </a:lnTo>
                    <a:lnTo>
                      <a:pt x="492" y="324"/>
                    </a:lnTo>
                    <a:lnTo>
                      <a:pt x="492" y="318"/>
                    </a:lnTo>
                    <a:lnTo>
                      <a:pt x="510" y="318"/>
                    </a:lnTo>
                    <a:lnTo>
                      <a:pt x="510" y="312"/>
                    </a:lnTo>
                    <a:lnTo>
                      <a:pt x="516" y="306"/>
                    </a:lnTo>
                    <a:lnTo>
                      <a:pt x="522" y="306"/>
                    </a:lnTo>
                    <a:lnTo>
                      <a:pt x="528" y="300"/>
                    </a:lnTo>
                    <a:lnTo>
                      <a:pt x="540" y="312"/>
                    </a:lnTo>
                    <a:lnTo>
                      <a:pt x="552" y="312"/>
                    </a:lnTo>
                    <a:lnTo>
                      <a:pt x="558" y="300"/>
                    </a:lnTo>
                    <a:lnTo>
                      <a:pt x="558" y="294"/>
                    </a:lnTo>
                    <a:lnTo>
                      <a:pt x="564" y="288"/>
                    </a:lnTo>
                    <a:lnTo>
                      <a:pt x="564" y="282"/>
                    </a:lnTo>
                    <a:lnTo>
                      <a:pt x="552" y="282"/>
                    </a:lnTo>
                    <a:lnTo>
                      <a:pt x="558" y="276"/>
                    </a:lnTo>
                    <a:lnTo>
                      <a:pt x="558" y="264"/>
                    </a:lnTo>
                    <a:lnTo>
                      <a:pt x="552" y="264"/>
                    </a:lnTo>
                    <a:lnTo>
                      <a:pt x="546" y="270"/>
                    </a:lnTo>
                    <a:lnTo>
                      <a:pt x="546" y="252"/>
                    </a:lnTo>
                    <a:lnTo>
                      <a:pt x="540" y="246"/>
                    </a:lnTo>
                    <a:lnTo>
                      <a:pt x="534" y="246"/>
                    </a:lnTo>
                    <a:lnTo>
                      <a:pt x="528" y="240"/>
                    </a:lnTo>
                    <a:lnTo>
                      <a:pt x="528" y="234"/>
                    </a:lnTo>
                    <a:lnTo>
                      <a:pt x="540" y="228"/>
                    </a:lnTo>
                    <a:lnTo>
                      <a:pt x="546" y="222"/>
                    </a:lnTo>
                    <a:lnTo>
                      <a:pt x="540" y="216"/>
                    </a:lnTo>
                    <a:lnTo>
                      <a:pt x="534" y="216"/>
                    </a:lnTo>
                    <a:lnTo>
                      <a:pt x="540" y="210"/>
                    </a:lnTo>
                    <a:lnTo>
                      <a:pt x="540" y="204"/>
                    </a:lnTo>
                    <a:lnTo>
                      <a:pt x="528" y="204"/>
                    </a:lnTo>
                    <a:lnTo>
                      <a:pt x="528" y="192"/>
                    </a:lnTo>
                    <a:lnTo>
                      <a:pt x="534" y="192"/>
                    </a:lnTo>
                    <a:lnTo>
                      <a:pt x="534" y="174"/>
                    </a:lnTo>
                    <a:lnTo>
                      <a:pt x="522" y="174"/>
                    </a:lnTo>
                    <a:lnTo>
                      <a:pt x="516" y="168"/>
                    </a:lnTo>
                    <a:lnTo>
                      <a:pt x="510" y="168"/>
                    </a:lnTo>
                    <a:lnTo>
                      <a:pt x="504" y="162"/>
                    </a:lnTo>
                    <a:lnTo>
                      <a:pt x="504" y="150"/>
                    </a:lnTo>
                    <a:lnTo>
                      <a:pt x="510" y="150"/>
                    </a:lnTo>
                    <a:lnTo>
                      <a:pt x="522" y="138"/>
                    </a:lnTo>
                    <a:lnTo>
                      <a:pt x="522" y="120"/>
                    </a:lnTo>
                    <a:lnTo>
                      <a:pt x="516" y="114"/>
                    </a:lnTo>
                    <a:lnTo>
                      <a:pt x="510" y="114"/>
                    </a:lnTo>
                    <a:lnTo>
                      <a:pt x="510" y="96"/>
                    </a:lnTo>
                    <a:lnTo>
                      <a:pt x="504" y="90"/>
                    </a:lnTo>
                    <a:lnTo>
                      <a:pt x="486" y="84"/>
                    </a:lnTo>
                    <a:lnTo>
                      <a:pt x="486" y="78"/>
                    </a:lnTo>
                    <a:lnTo>
                      <a:pt x="480" y="66"/>
                    </a:lnTo>
                    <a:lnTo>
                      <a:pt x="474" y="60"/>
                    </a:lnTo>
                    <a:lnTo>
                      <a:pt x="456" y="60"/>
                    </a:lnTo>
                    <a:lnTo>
                      <a:pt x="450" y="54"/>
                    </a:lnTo>
                    <a:lnTo>
                      <a:pt x="444" y="54"/>
                    </a:lnTo>
                    <a:lnTo>
                      <a:pt x="438" y="48"/>
                    </a:lnTo>
                    <a:lnTo>
                      <a:pt x="426" y="48"/>
                    </a:lnTo>
                    <a:lnTo>
                      <a:pt x="420" y="42"/>
                    </a:lnTo>
                    <a:lnTo>
                      <a:pt x="396" y="42"/>
                    </a:lnTo>
                    <a:lnTo>
                      <a:pt x="384" y="54"/>
                    </a:lnTo>
                    <a:lnTo>
                      <a:pt x="342" y="54"/>
                    </a:lnTo>
                    <a:lnTo>
                      <a:pt x="342" y="72"/>
                    </a:lnTo>
                    <a:lnTo>
                      <a:pt x="300" y="72"/>
                    </a:lnTo>
                    <a:lnTo>
                      <a:pt x="300" y="60"/>
                    </a:lnTo>
                    <a:lnTo>
                      <a:pt x="312" y="48"/>
                    </a:lnTo>
                    <a:lnTo>
                      <a:pt x="312" y="42"/>
                    </a:lnTo>
                    <a:lnTo>
                      <a:pt x="318" y="30"/>
                    </a:lnTo>
                    <a:lnTo>
                      <a:pt x="294" y="42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18"/>
                    </a:lnTo>
                    <a:lnTo>
                      <a:pt x="240" y="6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6"/>
                    </a:lnTo>
                    <a:lnTo>
                      <a:pt x="204" y="6"/>
                    </a:lnTo>
                    <a:lnTo>
                      <a:pt x="198" y="0"/>
                    </a:lnTo>
                    <a:lnTo>
                      <a:pt x="168" y="0"/>
                    </a:lnTo>
                    <a:lnTo>
                      <a:pt x="192" y="36"/>
                    </a:lnTo>
                    <a:lnTo>
                      <a:pt x="180" y="48"/>
                    </a:lnTo>
                    <a:lnTo>
                      <a:pt x="198" y="72"/>
                    </a:lnTo>
                    <a:lnTo>
                      <a:pt x="216" y="90"/>
                    </a:lnTo>
                    <a:lnTo>
                      <a:pt x="186" y="78"/>
                    </a:lnTo>
                    <a:lnTo>
                      <a:pt x="162" y="84"/>
                    </a:lnTo>
                    <a:lnTo>
                      <a:pt x="162" y="108"/>
                    </a:lnTo>
                    <a:lnTo>
                      <a:pt x="132" y="108"/>
                    </a:lnTo>
                    <a:lnTo>
                      <a:pt x="126" y="96"/>
                    </a:lnTo>
                    <a:lnTo>
                      <a:pt x="84" y="96"/>
                    </a:lnTo>
                    <a:lnTo>
                      <a:pt x="84" y="126"/>
                    </a:lnTo>
                    <a:lnTo>
                      <a:pt x="90" y="126"/>
                    </a:lnTo>
                    <a:lnTo>
                      <a:pt x="84" y="132"/>
                    </a:lnTo>
                    <a:lnTo>
                      <a:pt x="90" y="144"/>
                    </a:lnTo>
                    <a:lnTo>
                      <a:pt x="78" y="150"/>
                    </a:lnTo>
                    <a:lnTo>
                      <a:pt x="72" y="150"/>
                    </a:lnTo>
                    <a:lnTo>
                      <a:pt x="72" y="168"/>
                    </a:lnTo>
                    <a:lnTo>
                      <a:pt x="78" y="174"/>
                    </a:lnTo>
                    <a:lnTo>
                      <a:pt x="66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48" y="186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66" y="210"/>
                    </a:lnTo>
                    <a:lnTo>
                      <a:pt x="60" y="216"/>
                    </a:lnTo>
                    <a:lnTo>
                      <a:pt x="54" y="228"/>
                    </a:lnTo>
                    <a:lnTo>
                      <a:pt x="48" y="228"/>
                    </a:lnTo>
                    <a:lnTo>
                      <a:pt x="42" y="234"/>
                    </a:lnTo>
                    <a:lnTo>
                      <a:pt x="42" y="240"/>
                    </a:lnTo>
                    <a:lnTo>
                      <a:pt x="18" y="240"/>
                    </a:lnTo>
                    <a:lnTo>
                      <a:pt x="12" y="234"/>
                    </a:lnTo>
                    <a:lnTo>
                      <a:pt x="6" y="234"/>
                    </a:lnTo>
                    <a:lnTo>
                      <a:pt x="12" y="258"/>
                    </a:lnTo>
                    <a:lnTo>
                      <a:pt x="12" y="264"/>
                    </a:lnTo>
                    <a:lnTo>
                      <a:pt x="18" y="270"/>
                    </a:lnTo>
                    <a:lnTo>
                      <a:pt x="18" y="276"/>
                    </a:lnTo>
                    <a:lnTo>
                      <a:pt x="6" y="282"/>
                    </a:lnTo>
                    <a:lnTo>
                      <a:pt x="0" y="288"/>
                    </a:lnTo>
                    <a:lnTo>
                      <a:pt x="6" y="294"/>
                    </a:lnTo>
                    <a:lnTo>
                      <a:pt x="6" y="306"/>
                    </a:lnTo>
                    <a:lnTo>
                      <a:pt x="0" y="312"/>
                    </a:lnTo>
                    <a:lnTo>
                      <a:pt x="0" y="324"/>
                    </a:lnTo>
                    <a:lnTo>
                      <a:pt x="12" y="324"/>
                    </a:lnTo>
                    <a:lnTo>
                      <a:pt x="24" y="336"/>
                    </a:lnTo>
                    <a:lnTo>
                      <a:pt x="24" y="354"/>
                    </a:lnTo>
                    <a:lnTo>
                      <a:pt x="30" y="360"/>
                    </a:lnTo>
                    <a:lnTo>
                      <a:pt x="18" y="360"/>
                    </a:lnTo>
                    <a:lnTo>
                      <a:pt x="12" y="366"/>
                    </a:lnTo>
                    <a:lnTo>
                      <a:pt x="12" y="384"/>
                    </a:lnTo>
                    <a:lnTo>
                      <a:pt x="18" y="390"/>
                    </a:lnTo>
                    <a:lnTo>
                      <a:pt x="24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30" y="4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38" name="France">
                <a:extLst>
                  <a:ext uri="{FF2B5EF4-FFF2-40B4-BE49-F238E27FC236}">
                    <a16:creationId xmlns:a16="http://schemas.microsoft.com/office/drawing/2014/main" id="{7D45D7FF-101E-4D35-8FE5-8F7A969CD9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95" y="1259"/>
                <a:ext cx="233" cy="201"/>
              </a:xfrm>
              <a:custGeom>
                <a:avLst/>
                <a:gdLst>
                  <a:gd name="T0" fmla="*/ 589681941 w 230"/>
                  <a:gd name="T1" fmla="*/ 431117225 h 198"/>
                  <a:gd name="T2" fmla="*/ 568990789 w 230"/>
                  <a:gd name="T3" fmla="*/ 446700914 h 198"/>
                  <a:gd name="T4" fmla="*/ 563818806 w 230"/>
                  <a:gd name="T5" fmla="*/ 483059093 h 198"/>
                  <a:gd name="T6" fmla="*/ 563818806 w 230"/>
                  <a:gd name="T7" fmla="*/ 503836808 h 198"/>
                  <a:gd name="T8" fmla="*/ 594853925 w 230"/>
                  <a:gd name="T9" fmla="*/ 498642782 h 198"/>
                  <a:gd name="T10" fmla="*/ 594853925 w 230"/>
                  <a:gd name="T11" fmla="*/ 446700914 h 198"/>
                  <a:gd name="T12" fmla="*/ 496573367 w 230"/>
                  <a:gd name="T13" fmla="*/ 103883762 h 198"/>
                  <a:gd name="T14" fmla="*/ 475883823 w 230"/>
                  <a:gd name="T15" fmla="*/ 88301685 h 198"/>
                  <a:gd name="T16" fmla="*/ 450020688 w 230"/>
                  <a:gd name="T17" fmla="*/ 88301685 h 198"/>
                  <a:gd name="T18" fmla="*/ 418983860 w 230"/>
                  <a:gd name="T19" fmla="*/ 72717996 h 198"/>
                  <a:gd name="T20" fmla="*/ 393120724 w 230"/>
                  <a:gd name="T21" fmla="*/ 62329945 h 198"/>
                  <a:gd name="T22" fmla="*/ 367257589 w 230"/>
                  <a:gd name="T23" fmla="*/ 36359804 h 198"/>
                  <a:gd name="T24" fmla="*/ 325876894 w 230"/>
                  <a:gd name="T25" fmla="*/ 15582083 h 198"/>
                  <a:gd name="T26" fmla="*/ 289668183 w 230"/>
                  <a:gd name="T27" fmla="*/ 5194027 h 198"/>
                  <a:gd name="T28" fmla="*/ 268977031 w 230"/>
                  <a:gd name="T29" fmla="*/ 20776109 h 198"/>
                  <a:gd name="T30" fmla="*/ 268977031 w 230"/>
                  <a:gd name="T31" fmla="*/ 57135919 h 198"/>
                  <a:gd name="T32" fmla="*/ 222424352 w 230"/>
                  <a:gd name="T33" fmla="*/ 88301685 h 198"/>
                  <a:gd name="T34" fmla="*/ 175870015 w 230"/>
                  <a:gd name="T35" fmla="*/ 98689736 h 198"/>
                  <a:gd name="T36" fmla="*/ 144833287 w 230"/>
                  <a:gd name="T37" fmla="*/ 72717996 h 198"/>
                  <a:gd name="T38" fmla="*/ 139661303 w 230"/>
                  <a:gd name="T39" fmla="*/ 88301685 h 198"/>
                  <a:gd name="T40" fmla="*/ 144833287 w 230"/>
                  <a:gd name="T41" fmla="*/ 124659890 h 198"/>
                  <a:gd name="T42" fmla="*/ 98280583 w 230"/>
                  <a:gd name="T43" fmla="*/ 140243578 h 198"/>
                  <a:gd name="T44" fmla="*/ 77589432 w 230"/>
                  <a:gd name="T45" fmla="*/ 119465864 h 198"/>
                  <a:gd name="T46" fmla="*/ 51726283 w 230"/>
                  <a:gd name="T47" fmla="*/ 124659890 h 198"/>
                  <a:gd name="T48" fmla="*/ 15517566 w 230"/>
                  <a:gd name="T49" fmla="*/ 135049553 h 198"/>
                  <a:gd name="T50" fmla="*/ 20691158 w 230"/>
                  <a:gd name="T51" fmla="*/ 145437604 h 198"/>
                  <a:gd name="T52" fmla="*/ 5171985 w 230"/>
                  <a:gd name="T53" fmla="*/ 155825655 h 198"/>
                  <a:gd name="T54" fmla="*/ 31035132 w 230"/>
                  <a:gd name="T55" fmla="*/ 171407732 h 198"/>
                  <a:gd name="T56" fmla="*/ 98280583 w 230"/>
                  <a:gd name="T57" fmla="*/ 197379472 h 198"/>
                  <a:gd name="T58" fmla="*/ 113798168 w 230"/>
                  <a:gd name="T59" fmla="*/ 223349651 h 198"/>
                  <a:gd name="T60" fmla="*/ 150006879 w 230"/>
                  <a:gd name="T61" fmla="*/ 275291519 h 198"/>
                  <a:gd name="T62" fmla="*/ 150006879 w 230"/>
                  <a:gd name="T63" fmla="*/ 306457285 h 198"/>
                  <a:gd name="T64" fmla="*/ 134489320 w 230"/>
                  <a:gd name="T65" fmla="*/ 373981230 h 198"/>
                  <a:gd name="T66" fmla="*/ 124143744 w 230"/>
                  <a:gd name="T67" fmla="*/ 394758945 h 198"/>
                  <a:gd name="T68" fmla="*/ 118970152 w 230"/>
                  <a:gd name="T69" fmla="*/ 415535047 h 198"/>
                  <a:gd name="T70" fmla="*/ 134489320 w 230"/>
                  <a:gd name="T71" fmla="*/ 420729073 h 198"/>
                  <a:gd name="T72" fmla="*/ 170698031 w 230"/>
                  <a:gd name="T73" fmla="*/ 431117225 h 198"/>
                  <a:gd name="T74" fmla="*/ 201733150 w 230"/>
                  <a:gd name="T75" fmla="*/ 446700914 h 198"/>
                  <a:gd name="T76" fmla="*/ 232768320 w 230"/>
                  <a:gd name="T77" fmla="*/ 431117225 h 198"/>
                  <a:gd name="T78" fmla="*/ 248287487 w 230"/>
                  <a:gd name="T79" fmla="*/ 446700914 h 198"/>
                  <a:gd name="T80" fmla="*/ 289668183 w 230"/>
                  <a:gd name="T81" fmla="*/ 457088965 h 198"/>
                  <a:gd name="T82" fmla="*/ 305185742 w 230"/>
                  <a:gd name="T83" fmla="*/ 451894939 h 198"/>
                  <a:gd name="T84" fmla="*/ 336222470 w 230"/>
                  <a:gd name="T85" fmla="*/ 415535047 h 198"/>
                  <a:gd name="T86" fmla="*/ 362085605 w 230"/>
                  <a:gd name="T87" fmla="*/ 394758945 h 198"/>
                  <a:gd name="T88" fmla="*/ 393120724 w 230"/>
                  <a:gd name="T89" fmla="*/ 405146996 h 198"/>
                  <a:gd name="T90" fmla="*/ 439675112 w 230"/>
                  <a:gd name="T91" fmla="*/ 420729073 h 198"/>
                  <a:gd name="T92" fmla="*/ 475883823 w 230"/>
                  <a:gd name="T93" fmla="*/ 415535047 h 198"/>
                  <a:gd name="T94" fmla="*/ 506918943 w 230"/>
                  <a:gd name="T95" fmla="*/ 384369282 h 198"/>
                  <a:gd name="T96" fmla="*/ 496573367 w 230"/>
                  <a:gd name="T97" fmla="*/ 363593179 h 198"/>
                  <a:gd name="T98" fmla="*/ 481055807 w 230"/>
                  <a:gd name="T99" fmla="*/ 353205128 h 198"/>
                  <a:gd name="T100" fmla="*/ 491401383 w 230"/>
                  <a:gd name="T101" fmla="*/ 337623051 h 198"/>
                  <a:gd name="T102" fmla="*/ 470710231 w 230"/>
                  <a:gd name="T103" fmla="*/ 311651311 h 198"/>
                  <a:gd name="T104" fmla="*/ 481055807 w 230"/>
                  <a:gd name="T105" fmla="*/ 280485545 h 198"/>
                  <a:gd name="T106" fmla="*/ 481055807 w 230"/>
                  <a:gd name="T107" fmla="*/ 259709442 h 198"/>
                  <a:gd name="T108" fmla="*/ 455192672 w 230"/>
                  <a:gd name="T109" fmla="*/ 259709442 h 198"/>
                  <a:gd name="T110" fmla="*/ 450020688 w 230"/>
                  <a:gd name="T111" fmla="*/ 244127365 h 198"/>
                  <a:gd name="T112" fmla="*/ 470710231 w 230"/>
                  <a:gd name="T113" fmla="*/ 212961600 h 198"/>
                  <a:gd name="T114" fmla="*/ 496573367 w 230"/>
                  <a:gd name="T115" fmla="*/ 197379472 h 198"/>
                  <a:gd name="T116" fmla="*/ 512090926 w 230"/>
                  <a:gd name="T117" fmla="*/ 155825655 h 198"/>
                  <a:gd name="T118" fmla="*/ 527610094 w 230"/>
                  <a:gd name="T119" fmla="*/ 129855527 h 198"/>
                  <a:gd name="T120" fmla="*/ 512090926 w 230"/>
                  <a:gd name="T121" fmla="*/ 103883762 h 19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0"/>
                  <a:gd name="T184" fmla="*/ 0 h 198"/>
                  <a:gd name="T185" fmla="*/ 230 w 230"/>
                  <a:gd name="T186" fmla="*/ 198 h 19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0" h="198">
                    <a:moveTo>
                      <a:pt x="230" y="172"/>
                    </a:moveTo>
                    <a:lnTo>
                      <a:pt x="230" y="172"/>
                    </a:lnTo>
                    <a:lnTo>
                      <a:pt x="230" y="166"/>
                    </a:lnTo>
                    <a:lnTo>
                      <a:pt x="228" y="166"/>
                    </a:lnTo>
                    <a:lnTo>
                      <a:pt x="224" y="168"/>
                    </a:lnTo>
                    <a:lnTo>
                      <a:pt x="224" y="170"/>
                    </a:lnTo>
                    <a:lnTo>
                      <a:pt x="220" y="172"/>
                    </a:lnTo>
                    <a:lnTo>
                      <a:pt x="218" y="174"/>
                    </a:lnTo>
                    <a:lnTo>
                      <a:pt x="216" y="178"/>
                    </a:lnTo>
                    <a:lnTo>
                      <a:pt x="216" y="182"/>
                    </a:lnTo>
                    <a:lnTo>
                      <a:pt x="218" y="186"/>
                    </a:lnTo>
                    <a:lnTo>
                      <a:pt x="218" y="190"/>
                    </a:lnTo>
                    <a:lnTo>
                      <a:pt x="218" y="192"/>
                    </a:lnTo>
                    <a:lnTo>
                      <a:pt x="218" y="194"/>
                    </a:lnTo>
                    <a:lnTo>
                      <a:pt x="222" y="196"/>
                    </a:lnTo>
                    <a:lnTo>
                      <a:pt x="224" y="198"/>
                    </a:lnTo>
                    <a:lnTo>
                      <a:pt x="230" y="192"/>
                    </a:lnTo>
                    <a:lnTo>
                      <a:pt x="230" y="186"/>
                    </a:lnTo>
                    <a:lnTo>
                      <a:pt x="228" y="186"/>
                    </a:lnTo>
                    <a:lnTo>
                      <a:pt x="230" y="184"/>
                    </a:lnTo>
                    <a:lnTo>
                      <a:pt x="230" y="172"/>
                    </a:lnTo>
                    <a:close/>
                    <a:moveTo>
                      <a:pt x="198" y="40"/>
                    </a:moveTo>
                    <a:lnTo>
                      <a:pt x="198" y="40"/>
                    </a:lnTo>
                    <a:lnTo>
                      <a:pt x="196" y="40"/>
                    </a:lnTo>
                    <a:lnTo>
                      <a:pt x="192" y="40"/>
                    </a:lnTo>
                    <a:lnTo>
                      <a:pt x="190" y="40"/>
                    </a:lnTo>
                    <a:lnTo>
                      <a:pt x="184" y="40"/>
                    </a:lnTo>
                    <a:lnTo>
                      <a:pt x="184" y="34"/>
                    </a:lnTo>
                    <a:lnTo>
                      <a:pt x="182" y="34"/>
                    </a:lnTo>
                    <a:lnTo>
                      <a:pt x="182" y="32"/>
                    </a:lnTo>
                    <a:lnTo>
                      <a:pt x="178" y="30"/>
                    </a:lnTo>
                    <a:lnTo>
                      <a:pt x="174" y="34"/>
                    </a:lnTo>
                    <a:lnTo>
                      <a:pt x="172" y="32"/>
                    </a:lnTo>
                    <a:lnTo>
                      <a:pt x="166" y="32"/>
                    </a:lnTo>
                    <a:lnTo>
                      <a:pt x="164" y="28"/>
                    </a:lnTo>
                    <a:lnTo>
                      <a:pt x="162" y="28"/>
                    </a:lnTo>
                    <a:lnTo>
                      <a:pt x="158" y="28"/>
                    </a:lnTo>
                    <a:lnTo>
                      <a:pt x="156" y="28"/>
                    </a:lnTo>
                    <a:lnTo>
                      <a:pt x="156" y="22"/>
                    </a:lnTo>
                    <a:lnTo>
                      <a:pt x="152" y="24"/>
                    </a:lnTo>
                    <a:lnTo>
                      <a:pt x="146" y="24"/>
                    </a:lnTo>
                    <a:lnTo>
                      <a:pt x="146" y="18"/>
                    </a:lnTo>
                    <a:lnTo>
                      <a:pt x="144" y="16"/>
                    </a:lnTo>
                    <a:lnTo>
                      <a:pt x="142" y="14"/>
                    </a:lnTo>
                    <a:lnTo>
                      <a:pt x="136" y="14"/>
                    </a:lnTo>
                    <a:lnTo>
                      <a:pt x="132" y="12"/>
                    </a:lnTo>
                    <a:lnTo>
                      <a:pt x="126" y="10"/>
                    </a:lnTo>
                    <a:lnTo>
                      <a:pt x="126" y="6"/>
                    </a:lnTo>
                    <a:lnTo>
                      <a:pt x="126" y="0"/>
                    </a:lnTo>
                    <a:lnTo>
                      <a:pt x="118" y="0"/>
                    </a:lnTo>
                    <a:lnTo>
                      <a:pt x="114" y="2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4" y="8"/>
                    </a:lnTo>
                    <a:lnTo>
                      <a:pt x="104" y="12"/>
                    </a:lnTo>
                    <a:lnTo>
                      <a:pt x="106" y="14"/>
                    </a:lnTo>
                    <a:lnTo>
                      <a:pt x="106" y="20"/>
                    </a:lnTo>
                    <a:lnTo>
                      <a:pt x="104" y="22"/>
                    </a:lnTo>
                    <a:lnTo>
                      <a:pt x="98" y="24"/>
                    </a:lnTo>
                    <a:lnTo>
                      <a:pt x="92" y="24"/>
                    </a:lnTo>
                    <a:lnTo>
                      <a:pt x="82" y="32"/>
                    </a:lnTo>
                    <a:lnTo>
                      <a:pt x="86" y="34"/>
                    </a:lnTo>
                    <a:lnTo>
                      <a:pt x="84" y="34"/>
                    </a:lnTo>
                    <a:lnTo>
                      <a:pt x="82" y="34"/>
                    </a:lnTo>
                    <a:lnTo>
                      <a:pt x="76" y="38"/>
                    </a:lnTo>
                    <a:lnTo>
                      <a:pt x="68" y="38"/>
                    </a:lnTo>
                    <a:lnTo>
                      <a:pt x="66" y="36"/>
                    </a:lnTo>
                    <a:lnTo>
                      <a:pt x="60" y="30"/>
                    </a:lnTo>
                    <a:lnTo>
                      <a:pt x="58" y="30"/>
                    </a:lnTo>
                    <a:lnTo>
                      <a:pt x="56" y="28"/>
                    </a:lnTo>
                    <a:lnTo>
                      <a:pt x="52" y="28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54" y="34"/>
                    </a:lnTo>
                    <a:lnTo>
                      <a:pt x="56" y="38"/>
                    </a:lnTo>
                    <a:lnTo>
                      <a:pt x="58" y="40"/>
                    </a:lnTo>
                    <a:lnTo>
                      <a:pt x="58" y="46"/>
                    </a:lnTo>
                    <a:lnTo>
                      <a:pt x="56" y="48"/>
                    </a:lnTo>
                    <a:lnTo>
                      <a:pt x="54" y="48"/>
                    </a:lnTo>
                    <a:lnTo>
                      <a:pt x="48" y="48"/>
                    </a:lnTo>
                    <a:lnTo>
                      <a:pt x="38" y="48"/>
                    </a:lnTo>
                    <a:lnTo>
                      <a:pt x="38" y="54"/>
                    </a:lnTo>
                    <a:lnTo>
                      <a:pt x="36" y="52"/>
                    </a:lnTo>
                    <a:lnTo>
                      <a:pt x="34" y="48"/>
                    </a:lnTo>
                    <a:lnTo>
                      <a:pt x="32" y="48"/>
                    </a:lnTo>
                    <a:lnTo>
                      <a:pt x="30" y="46"/>
                    </a:lnTo>
                    <a:lnTo>
                      <a:pt x="26" y="46"/>
                    </a:lnTo>
                    <a:lnTo>
                      <a:pt x="24" y="48"/>
                    </a:lnTo>
                    <a:lnTo>
                      <a:pt x="22" y="48"/>
                    </a:lnTo>
                    <a:lnTo>
                      <a:pt x="20" y="48"/>
                    </a:lnTo>
                    <a:lnTo>
                      <a:pt x="16" y="48"/>
                    </a:lnTo>
                    <a:lnTo>
                      <a:pt x="12" y="50"/>
                    </a:lnTo>
                    <a:lnTo>
                      <a:pt x="8" y="50"/>
                    </a:lnTo>
                    <a:lnTo>
                      <a:pt x="6" y="52"/>
                    </a:lnTo>
                    <a:lnTo>
                      <a:pt x="4" y="54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10" y="58"/>
                    </a:lnTo>
                    <a:lnTo>
                      <a:pt x="10" y="60"/>
                    </a:lnTo>
                    <a:lnTo>
                      <a:pt x="6" y="60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2" y="64"/>
                    </a:lnTo>
                    <a:lnTo>
                      <a:pt x="26" y="72"/>
                    </a:lnTo>
                    <a:lnTo>
                      <a:pt x="32" y="72"/>
                    </a:lnTo>
                    <a:lnTo>
                      <a:pt x="38" y="76"/>
                    </a:lnTo>
                    <a:lnTo>
                      <a:pt x="48" y="76"/>
                    </a:lnTo>
                    <a:lnTo>
                      <a:pt x="40" y="80"/>
                    </a:lnTo>
                    <a:lnTo>
                      <a:pt x="42" y="84"/>
                    </a:lnTo>
                    <a:lnTo>
                      <a:pt x="44" y="86"/>
                    </a:lnTo>
                    <a:lnTo>
                      <a:pt x="46" y="92"/>
                    </a:lnTo>
                    <a:lnTo>
                      <a:pt x="52" y="96"/>
                    </a:lnTo>
                    <a:lnTo>
                      <a:pt x="58" y="96"/>
                    </a:lnTo>
                    <a:lnTo>
                      <a:pt x="58" y="106"/>
                    </a:lnTo>
                    <a:lnTo>
                      <a:pt x="62" y="114"/>
                    </a:lnTo>
                    <a:lnTo>
                      <a:pt x="66" y="124"/>
                    </a:lnTo>
                    <a:lnTo>
                      <a:pt x="58" y="114"/>
                    </a:lnTo>
                    <a:lnTo>
                      <a:pt x="58" y="118"/>
                    </a:lnTo>
                    <a:lnTo>
                      <a:pt x="56" y="120"/>
                    </a:lnTo>
                    <a:lnTo>
                      <a:pt x="56" y="132"/>
                    </a:lnTo>
                    <a:lnTo>
                      <a:pt x="54" y="134"/>
                    </a:lnTo>
                    <a:lnTo>
                      <a:pt x="52" y="144"/>
                    </a:lnTo>
                    <a:lnTo>
                      <a:pt x="52" y="146"/>
                    </a:lnTo>
                    <a:lnTo>
                      <a:pt x="50" y="150"/>
                    </a:lnTo>
                    <a:lnTo>
                      <a:pt x="50" y="152"/>
                    </a:lnTo>
                    <a:lnTo>
                      <a:pt x="48" y="152"/>
                    </a:lnTo>
                    <a:lnTo>
                      <a:pt x="48" y="154"/>
                    </a:lnTo>
                    <a:lnTo>
                      <a:pt x="46" y="156"/>
                    </a:lnTo>
                    <a:lnTo>
                      <a:pt x="44" y="158"/>
                    </a:lnTo>
                    <a:lnTo>
                      <a:pt x="46" y="160"/>
                    </a:lnTo>
                    <a:lnTo>
                      <a:pt x="46" y="158"/>
                    </a:lnTo>
                    <a:lnTo>
                      <a:pt x="48" y="158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50" y="164"/>
                    </a:lnTo>
                    <a:lnTo>
                      <a:pt x="60" y="164"/>
                    </a:lnTo>
                    <a:lnTo>
                      <a:pt x="64" y="168"/>
                    </a:lnTo>
                    <a:lnTo>
                      <a:pt x="66" y="166"/>
                    </a:lnTo>
                    <a:lnTo>
                      <a:pt x="68" y="166"/>
                    </a:lnTo>
                    <a:lnTo>
                      <a:pt x="72" y="170"/>
                    </a:lnTo>
                    <a:lnTo>
                      <a:pt x="78" y="170"/>
                    </a:lnTo>
                    <a:lnTo>
                      <a:pt x="78" y="172"/>
                    </a:lnTo>
                    <a:lnTo>
                      <a:pt x="84" y="172"/>
                    </a:lnTo>
                    <a:lnTo>
                      <a:pt x="84" y="168"/>
                    </a:lnTo>
                    <a:lnTo>
                      <a:pt x="86" y="166"/>
                    </a:lnTo>
                    <a:lnTo>
                      <a:pt x="90" y="166"/>
                    </a:lnTo>
                    <a:lnTo>
                      <a:pt x="92" y="168"/>
                    </a:lnTo>
                    <a:lnTo>
                      <a:pt x="92" y="170"/>
                    </a:lnTo>
                    <a:lnTo>
                      <a:pt x="96" y="170"/>
                    </a:lnTo>
                    <a:lnTo>
                      <a:pt x="96" y="172"/>
                    </a:lnTo>
                    <a:lnTo>
                      <a:pt x="104" y="172"/>
                    </a:lnTo>
                    <a:lnTo>
                      <a:pt x="104" y="174"/>
                    </a:lnTo>
                    <a:lnTo>
                      <a:pt x="104" y="176"/>
                    </a:lnTo>
                    <a:lnTo>
                      <a:pt x="112" y="176"/>
                    </a:lnTo>
                    <a:lnTo>
                      <a:pt x="112" y="178"/>
                    </a:lnTo>
                    <a:lnTo>
                      <a:pt x="118" y="178"/>
                    </a:lnTo>
                    <a:lnTo>
                      <a:pt x="118" y="176"/>
                    </a:lnTo>
                    <a:lnTo>
                      <a:pt x="118" y="174"/>
                    </a:lnTo>
                    <a:lnTo>
                      <a:pt x="122" y="174"/>
                    </a:lnTo>
                    <a:lnTo>
                      <a:pt x="122" y="170"/>
                    </a:lnTo>
                    <a:lnTo>
                      <a:pt x="126" y="164"/>
                    </a:lnTo>
                    <a:lnTo>
                      <a:pt x="130" y="160"/>
                    </a:lnTo>
                    <a:lnTo>
                      <a:pt x="132" y="158"/>
                    </a:lnTo>
                    <a:lnTo>
                      <a:pt x="134" y="156"/>
                    </a:lnTo>
                    <a:lnTo>
                      <a:pt x="138" y="154"/>
                    </a:lnTo>
                    <a:lnTo>
                      <a:pt x="140" y="152"/>
                    </a:lnTo>
                    <a:lnTo>
                      <a:pt x="144" y="152"/>
                    </a:lnTo>
                    <a:lnTo>
                      <a:pt x="146" y="154"/>
                    </a:lnTo>
                    <a:lnTo>
                      <a:pt x="150" y="154"/>
                    </a:lnTo>
                    <a:lnTo>
                      <a:pt x="152" y="156"/>
                    </a:lnTo>
                    <a:lnTo>
                      <a:pt x="162" y="156"/>
                    </a:lnTo>
                    <a:lnTo>
                      <a:pt x="166" y="160"/>
                    </a:lnTo>
                    <a:lnTo>
                      <a:pt x="166" y="162"/>
                    </a:lnTo>
                    <a:lnTo>
                      <a:pt x="170" y="162"/>
                    </a:lnTo>
                    <a:lnTo>
                      <a:pt x="172" y="164"/>
                    </a:lnTo>
                    <a:lnTo>
                      <a:pt x="178" y="164"/>
                    </a:lnTo>
                    <a:lnTo>
                      <a:pt x="182" y="162"/>
                    </a:lnTo>
                    <a:lnTo>
                      <a:pt x="184" y="160"/>
                    </a:lnTo>
                    <a:lnTo>
                      <a:pt x="186" y="154"/>
                    </a:lnTo>
                    <a:lnTo>
                      <a:pt x="192" y="150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200" y="144"/>
                    </a:lnTo>
                    <a:lnTo>
                      <a:pt x="200" y="142"/>
                    </a:lnTo>
                    <a:lnTo>
                      <a:pt x="198" y="140"/>
                    </a:lnTo>
                    <a:lnTo>
                      <a:pt x="192" y="140"/>
                    </a:lnTo>
                    <a:lnTo>
                      <a:pt x="188" y="138"/>
                    </a:lnTo>
                    <a:lnTo>
                      <a:pt x="186" y="136"/>
                    </a:lnTo>
                    <a:lnTo>
                      <a:pt x="186" y="134"/>
                    </a:lnTo>
                    <a:lnTo>
                      <a:pt x="188" y="132"/>
                    </a:lnTo>
                    <a:lnTo>
                      <a:pt x="190" y="130"/>
                    </a:lnTo>
                    <a:lnTo>
                      <a:pt x="190" y="126"/>
                    </a:lnTo>
                    <a:lnTo>
                      <a:pt x="188" y="126"/>
                    </a:lnTo>
                    <a:lnTo>
                      <a:pt x="184" y="126"/>
                    </a:lnTo>
                    <a:lnTo>
                      <a:pt x="182" y="120"/>
                    </a:lnTo>
                    <a:lnTo>
                      <a:pt x="188" y="120"/>
                    </a:lnTo>
                    <a:lnTo>
                      <a:pt x="192" y="116"/>
                    </a:lnTo>
                    <a:lnTo>
                      <a:pt x="192" y="114"/>
                    </a:lnTo>
                    <a:lnTo>
                      <a:pt x="186" y="108"/>
                    </a:lnTo>
                    <a:lnTo>
                      <a:pt x="188" y="106"/>
                    </a:lnTo>
                    <a:lnTo>
                      <a:pt x="190" y="106"/>
                    </a:lnTo>
                    <a:lnTo>
                      <a:pt x="190" y="104"/>
                    </a:lnTo>
                    <a:lnTo>
                      <a:pt x="186" y="100"/>
                    </a:lnTo>
                    <a:lnTo>
                      <a:pt x="188" y="94"/>
                    </a:lnTo>
                    <a:lnTo>
                      <a:pt x="186" y="94"/>
                    </a:lnTo>
                    <a:lnTo>
                      <a:pt x="182" y="94"/>
                    </a:lnTo>
                    <a:lnTo>
                      <a:pt x="176" y="100"/>
                    </a:lnTo>
                    <a:lnTo>
                      <a:pt x="174" y="100"/>
                    </a:lnTo>
                    <a:lnTo>
                      <a:pt x="174" y="98"/>
                    </a:lnTo>
                    <a:lnTo>
                      <a:pt x="176" y="96"/>
                    </a:lnTo>
                    <a:lnTo>
                      <a:pt x="174" y="94"/>
                    </a:lnTo>
                    <a:lnTo>
                      <a:pt x="178" y="92"/>
                    </a:lnTo>
                    <a:lnTo>
                      <a:pt x="178" y="88"/>
                    </a:lnTo>
                    <a:lnTo>
                      <a:pt x="182" y="86"/>
                    </a:lnTo>
                    <a:lnTo>
                      <a:pt x="182" y="82"/>
                    </a:lnTo>
                    <a:lnTo>
                      <a:pt x="186" y="82"/>
                    </a:lnTo>
                    <a:lnTo>
                      <a:pt x="188" y="80"/>
                    </a:lnTo>
                    <a:lnTo>
                      <a:pt x="190" y="78"/>
                    </a:lnTo>
                    <a:lnTo>
                      <a:pt x="192" y="76"/>
                    </a:lnTo>
                    <a:lnTo>
                      <a:pt x="192" y="74"/>
                    </a:lnTo>
                    <a:lnTo>
                      <a:pt x="198" y="76"/>
                    </a:lnTo>
                    <a:lnTo>
                      <a:pt x="198" y="72"/>
                    </a:lnTo>
                    <a:lnTo>
                      <a:pt x="198" y="60"/>
                    </a:lnTo>
                    <a:lnTo>
                      <a:pt x="200" y="58"/>
                    </a:lnTo>
                    <a:lnTo>
                      <a:pt x="202" y="56"/>
                    </a:lnTo>
                    <a:lnTo>
                      <a:pt x="204" y="54"/>
                    </a:lnTo>
                    <a:lnTo>
                      <a:pt x="204" y="50"/>
                    </a:lnTo>
                    <a:lnTo>
                      <a:pt x="208" y="46"/>
                    </a:lnTo>
                    <a:lnTo>
                      <a:pt x="210" y="42"/>
                    </a:lnTo>
                    <a:lnTo>
                      <a:pt x="204" y="40"/>
                    </a:lnTo>
                    <a:lnTo>
                      <a:pt x="198" y="4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39" name="Finland">
                <a:extLst>
                  <a:ext uri="{FF2B5EF4-FFF2-40B4-BE49-F238E27FC236}">
                    <a16:creationId xmlns:a16="http://schemas.microsoft.com/office/drawing/2014/main" id="{FF818E63-CD61-48FD-B71A-B33339E60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907"/>
                <a:ext cx="161" cy="183"/>
              </a:xfrm>
              <a:custGeom>
                <a:avLst/>
                <a:gdLst>
                  <a:gd name="T0" fmla="*/ 2147483647 w 630"/>
                  <a:gd name="T1" fmla="*/ 2147483647 h 714"/>
                  <a:gd name="T2" fmla="*/ 2147483647 w 630"/>
                  <a:gd name="T3" fmla="*/ 2147483647 h 714"/>
                  <a:gd name="T4" fmla="*/ 2147483647 w 630"/>
                  <a:gd name="T5" fmla="*/ 2147483647 h 714"/>
                  <a:gd name="T6" fmla="*/ 2147483647 w 630"/>
                  <a:gd name="T7" fmla="*/ 2147483647 h 714"/>
                  <a:gd name="T8" fmla="*/ 2147483647 w 630"/>
                  <a:gd name="T9" fmla="*/ 2147483647 h 714"/>
                  <a:gd name="T10" fmla="*/ 2147483647 w 630"/>
                  <a:gd name="T11" fmla="*/ 2147483647 h 714"/>
                  <a:gd name="T12" fmla="*/ 2147483647 w 630"/>
                  <a:gd name="T13" fmla="*/ 2147483647 h 714"/>
                  <a:gd name="T14" fmla="*/ 2147483647 w 630"/>
                  <a:gd name="T15" fmla="*/ 2147483647 h 714"/>
                  <a:gd name="T16" fmla="*/ 2147483647 w 630"/>
                  <a:gd name="T17" fmla="*/ 2147483647 h 714"/>
                  <a:gd name="T18" fmla="*/ 2147483647 w 630"/>
                  <a:gd name="T19" fmla="*/ 2147483647 h 714"/>
                  <a:gd name="T20" fmla="*/ 2147483647 w 630"/>
                  <a:gd name="T21" fmla="*/ 2147483647 h 714"/>
                  <a:gd name="T22" fmla="*/ 2147483647 w 630"/>
                  <a:gd name="T23" fmla="*/ 2147483647 h 714"/>
                  <a:gd name="T24" fmla="*/ 2147483647 w 630"/>
                  <a:gd name="T25" fmla="*/ 2147483647 h 714"/>
                  <a:gd name="T26" fmla="*/ 2147483647 w 630"/>
                  <a:gd name="T27" fmla="*/ 2147483647 h 714"/>
                  <a:gd name="T28" fmla="*/ 2147483647 w 630"/>
                  <a:gd name="T29" fmla="*/ 2147483647 h 714"/>
                  <a:gd name="T30" fmla="*/ 2147483647 w 630"/>
                  <a:gd name="T31" fmla="*/ 2147483647 h 714"/>
                  <a:gd name="T32" fmla="*/ 2147483647 w 630"/>
                  <a:gd name="T33" fmla="*/ 2147483647 h 714"/>
                  <a:gd name="T34" fmla="*/ 2147483647 w 630"/>
                  <a:gd name="T35" fmla="*/ 2147483647 h 714"/>
                  <a:gd name="T36" fmla="*/ 2147483647 w 630"/>
                  <a:gd name="T37" fmla="*/ 2147483647 h 714"/>
                  <a:gd name="T38" fmla="*/ 2147483647 w 630"/>
                  <a:gd name="T39" fmla="*/ 2147483647 h 714"/>
                  <a:gd name="T40" fmla="*/ 2147483647 w 630"/>
                  <a:gd name="T41" fmla="*/ 2147483647 h 714"/>
                  <a:gd name="T42" fmla="*/ 2147483647 w 630"/>
                  <a:gd name="T43" fmla="*/ 2147483647 h 714"/>
                  <a:gd name="T44" fmla="*/ 2147483647 w 630"/>
                  <a:gd name="T45" fmla="*/ 2147483647 h 714"/>
                  <a:gd name="T46" fmla="*/ 2147483647 w 630"/>
                  <a:gd name="T47" fmla="*/ 2147483647 h 714"/>
                  <a:gd name="T48" fmla="*/ 2147483647 w 630"/>
                  <a:gd name="T49" fmla="*/ 2147483647 h 714"/>
                  <a:gd name="T50" fmla="*/ 2147483647 w 630"/>
                  <a:gd name="T51" fmla="*/ 2147483647 h 714"/>
                  <a:gd name="T52" fmla="*/ 2147483647 w 630"/>
                  <a:gd name="T53" fmla="*/ 2147483647 h 714"/>
                  <a:gd name="T54" fmla="*/ 2147483647 w 630"/>
                  <a:gd name="T55" fmla="*/ 2147483647 h 714"/>
                  <a:gd name="T56" fmla="*/ 2147483647 w 630"/>
                  <a:gd name="T57" fmla="*/ 2147483647 h 714"/>
                  <a:gd name="T58" fmla="*/ 2147483647 w 630"/>
                  <a:gd name="T59" fmla="*/ 2147483647 h 714"/>
                  <a:gd name="T60" fmla="*/ 2147483647 w 630"/>
                  <a:gd name="T61" fmla="*/ 2147483647 h 714"/>
                  <a:gd name="T62" fmla="*/ 2147483647 w 630"/>
                  <a:gd name="T63" fmla="*/ 2147483647 h 714"/>
                  <a:gd name="T64" fmla="*/ 2147483647 w 630"/>
                  <a:gd name="T65" fmla="*/ 2147483647 h 714"/>
                  <a:gd name="T66" fmla="*/ 2147483647 w 630"/>
                  <a:gd name="T67" fmla="*/ 2147483647 h 714"/>
                  <a:gd name="T68" fmla="*/ 2147483647 w 630"/>
                  <a:gd name="T69" fmla="*/ 2147483647 h 714"/>
                  <a:gd name="T70" fmla="*/ 2147483647 w 630"/>
                  <a:gd name="T71" fmla="*/ 2147483647 h 714"/>
                  <a:gd name="T72" fmla="*/ 2147483647 w 630"/>
                  <a:gd name="T73" fmla="*/ 2147483647 h 714"/>
                  <a:gd name="T74" fmla="*/ 2147483647 w 630"/>
                  <a:gd name="T75" fmla="*/ 2147483647 h 714"/>
                  <a:gd name="T76" fmla="*/ 2147483647 w 630"/>
                  <a:gd name="T77" fmla="*/ 2147483647 h 714"/>
                  <a:gd name="T78" fmla="*/ 2147483647 w 630"/>
                  <a:gd name="T79" fmla="*/ 2147483647 h 714"/>
                  <a:gd name="T80" fmla="*/ 2147483647 w 630"/>
                  <a:gd name="T81" fmla="*/ 2147483647 h 714"/>
                  <a:gd name="T82" fmla="*/ 2147483647 w 630"/>
                  <a:gd name="T83" fmla="*/ 2147483647 h 714"/>
                  <a:gd name="T84" fmla="*/ 2147483647 w 630"/>
                  <a:gd name="T85" fmla="*/ 2147483647 h 714"/>
                  <a:gd name="T86" fmla="*/ 2147483647 w 630"/>
                  <a:gd name="T87" fmla="*/ 2147483647 h 714"/>
                  <a:gd name="T88" fmla="*/ 2147483647 w 630"/>
                  <a:gd name="T89" fmla="*/ 2147483647 h 714"/>
                  <a:gd name="T90" fmla="*/ 2147483647 w 630"/>
                  <a:gd name="T91" fmla="*/ 2147483647 h 714"/>
                  <a:gd name="T92" fmla="*/ 2147483647 w 630"/>
                  <a:gd name="T93" fmla="*/ 2147483647 h 714"/>
                  <a:gd name="T94" fmla="*/ 2147483647 w 630"/>
                  <a:gd name="T95" fmla="*/ 2147483647 h 714"/>
                  <a:gd name="T96" fmla="*/ 2147483647 w 630"/>
                  <a:gd name="T97" fmla="*/ 2147483647 h 714"/>
                  <a:gd name="T98" fmla="*/ 2147483647 w 630"/>
                  <a:gd name="T99" fmla="*/ 2147483647 h 714"/>
                  <a:gd name="T100" fmla="*/ 2147483647 w 630"/>
                  <a:gd name="T101" fmla="*/ 2147483647 h 714"/>
                  <a:gd name="T102" fmla="*/ 2147483647 w 630"/>
                  <a:gd name="T103" fmla="*/ 2147483647 h 714"/>
                  <a:gd name="T104" fmla="*/ 2147483647 w 630"/>
                  <a:gd name="T105" fmla="*/ 2147483647 h 714"/>
                  <a:gd name="T106" fmla="*/ 2147483647 w 630"/>
                  <a:gd name="T107" fmla="*/ 0 h 714"/>
                  <a:gd name="T108" fmla="*/ 2147483647 w 630"/>
                  <a:gd name="T109" fmla="*/ 2147483647 h 714"/>
                  <a:gd name="T110" fmla="*/ 2147483647 w 630"/>
                  <a:gd name="T111" fmla="*/ 2147483647 h 714"/>
                  <a:gd name="T112" fmla="*/ 2147483647 w 630"/>
                  <a:gd name="T113" fmla="*/ 2147483647 h 714"/>
                  <a:gd name="T114" fmla="*/ 2147483647 w 630"/>
                  <a:gd name="T115" fmla="*/ 2147483647 h 714"/>
                  <a:gd name="T116" fmla="*/ 2147483647 w 630"/>
                  <a:gd name="T117" fmla="*/ 2147483647 h 71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30"/>
                  <a:gd name="T178" fmla="*/ 0 h 714"/>
                  <a:gd name="T179" fmla="*/ 630 w 630"/>
                  <a:gd name="T180" fmla="*/ 714 h 71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30" h="714">
                    <a:moveTo>
                      <a:pt x="162" y="84"/>
                    </a:moveTo>
                    <a:lnTo>
                      <a:pt x="156" y="90"/>
                    </a:lnTo>
                    <a:lnTo>
                      <a:pt x="144" y="96"/>
                    </a:lnTo>
                    <a:lnTo>
                      <a:pt x="132" y="96"/>
                    </a:lnTo>
                    <a:lnTo>
                      <a:pt x="126" y="90"/>
                    </a:lnTo>
                    <a:lnTo>
                      <a:pt x="108" y="90"/>
                    </a:lnTo>
                    <a:lnTo>
                      <a:pt x="96" y="84"/>
                    </a:lnTo>
                    <a:lnTo>
                      <a:pt x="84" y="84"/>
                    </a:lnTo>
                    <a:lnTo>
                      <a:pt x="72" y="72"/>
                    </a:lnTo>
                    <a:lnTo>
                      <a:pt x="60" y="66"/>
                    </a:lnTo>
                    <a:lnTo>
                      <a:pt x="54" y="54"/>
                    </a:lnTo>
                    <a:lnTo>
                      <a:pt x="48" y="48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8" y="78"/>
                    </a:lnTo>
                    <a:lnTo>
                      <a:pt x="24" y="84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54" y="96"/>
                    </a:lnTo>
                    <a:lnTo>
                      <a:pt x="60" y="96"/>
                    </a:lnTo>
                    <a:lnTo>
                      <a:pt x="72" y="108"/>
                    </a:lnTo>
                    <a:lnTo>
                      <a:pt x="108" y="108"/>
                    </a:lnTo>
                    <a:lnTo>
                      <a:pt x="138" y="126"/>
                    </a:lnTo>
                    <a:lnTo>
                      <a:pt x="150" y="126"/>
                    </a:lnTo>
                    <a:lnTo>
                      <a:pt x="156" y="132"/>
                    </a:lnTo>
                    <a:lnTo>
                      <a:pt x="162" y="132"/>
                    </a:lnTo>
                    <a:lnTo>
                      <a:pt x="162" y="156"/>
                    </a:lnTo>
                    <a:lnTo>
                      <a:pt x="156" y="162"/>
                    </a:lnTo>
                    <a:lnTo>
                      <a:pt x="156" y="168"/>
                    </a:lnTo>
                    <a:lnTo>
                      <a:pt x="168" y="174"/>
                    </a:lnTo>
                    <a:lnTo>
                      <a:pt x="162" y="198"/>
                    </a:lnTo>
                    <a:lnTo>
                      <a:pt x="186" y="210"/>
                    </a:lnTo>
                    <a:lnTo>
                      <a:pt x="180" y="222"/>
                    </a:lnTo>
                    <a:lnTo>
                      <a:pt x="174" y="228"/>
                    </a:lnTo>
                    <a:lnTo>
                      <a:pt x="168" y="240"/>
                    </a:lnTo>
                    <a:lnTo>
                      <a:pt x="168" y="246"/>
                    </a:lnTo>
                    <a:lnTo>
                      <a:pt x="180" y="258"/>
                    </a:lnTo>
                    <a:lnTo>
                      <a:pt x="192" y="264"/>
                    </a:lnTo>
                    <a:lnTo>
                      <a:pt x="198" y="270"/>
                    </a:lnTo>
                    <a:lnTo>
                      <a:pt x="210" y="306"/>
                    </a:lnTo>
                    <a:lnTo>
                      <a:pt x="222" y="294"/>
                    </a:lnTo>
                    <a:lnTo>
                      <a:pt x="228" y="294"/>
                    </a:lnTo>
                    <a:lnTo>
                      <a:pt x="234" y="300"/>
                    </a:lnTo>
                    <a:lnTo>
                      <a:pt x="246" y="300"/>
                    </a:lnTo>
                    <a:lnTo>
                      <a:pt x="270" y="324"/>
                    </a:lnTo>
                    <a:lnTo>
                      <a:pt x="270" y="336"/>
                    </a:lnTo>
                    <a:lnTo>
                      <a:pt x="276" y="348"/>
                    </a:lnTo>
                    <a:lnTo>
                      <a:pt x="276" y="354"/>
                    </a:lnTo>
                    <a:lnTo>
                      <a:pt x="264" y="348"/>
                    </a:lnTo>
                    <a:lnTo>
                      <a:pt x="246" y="348"/>
                    </a:lnTo>
                    <a:lnTo>
                      <a:pt x="240" y="354"/>
                    </a:lnTo>
                    <a:lnTo>
                      <a:pt x="234" y="366"/>
                    </a:lnTo>
                    <a:lnTo>
                      <a:pt x="228" y="372"/>
                    </a:lnTo>
                    <a:lnTo>
                      <a:pt x="222" y="384"/>
                    </a:lnTo>
                    <a:lnTo>
                      <a:pt x="216" y="390"/>
                    </a:lnTo>
                    <a:lnTo>
                      <a:pt x="180" y="420"/>
                    </a:lnTo>
                    <a:lnTo>
                      <a:pt x="144" y="432"/>
                    </a:lnTo>
                    <a:lnTo>
                      <a:pt x="138" y="438"/>
                    </a:lnTo>
                    <a:lnTo>
                      <a:pt x="126" y="444"/>
                    </a:lnTo>
                    <a:lnTo>
                      <a:pt x="120" y="456"/>
                    </a:lnTo>
                    <a:lnTo>
                      <a:pt x="120" y="462"/>
                    </a:lnTo>
                    <a:lnTo>
                      <a:pt x="108" y="474"/>
                    </a:lnTo>
                    <a:lnTo>
                      <a:pt x="90" y="474"/>
                    </a:lnTo>
                    <a:lnTo>
                      <a:pt x="66" y="504"/>
                    </a:lnTo>
                    <a:lnTo>
                      <a:pt x="66" y="534"/>
                    </a:lnTo>
                    <a:lnTo>
                      <a:pt x="72" y="540"/>
                    </a:lnTo>
                    <a:lnTo>
                      <a:pt x="72" y="570"/>
                    </a:lnTo>
                    <a:lnTo>
                      <a:pt x="96" y="588"/>
                    </a:lnTo>
                    <a:lnTo>
                      <a:pt x="96" y="594"/>
                    </a:lnTo>
                    <a:lnTo>
                      <a:pt x="90" y="600"/>
                    </a:lnTo>
                    <a:lnTo>
                      <a:pt x="90" y="612"/>
                    </a:lnTo>
                    <a:lnTo>
                      <a:pt x="84" y="630"/>
                    </a:lnTo>
                    <a:lnTo>
                      <a:pt x="84" y="648"/>
                    </a:lnTo>
                    <a:lnTo>
                      <a:pt x="90" y="654"/>
                    </a:lnTo>
                    <a:lnTo>
                      <a:pt x="96" y="666"/>
                    </a:lnTo>
                    <a:lnTo>
                      <a:pt x="108" y="678"/>
                    </a:lnTo>
                    <a:lnTo>
                      <a:pt x="132" y="690"/>
                    </a:lnTo>
                    <a:lnTo>
                      <a:pt x="174" y="690"/>
                    </a:lnTo>
                    <a:lnTo>
                      <a:pt x="174" y="696"/>
                    </a:lnTo>
                    <a:lnTo>
                      <a:pt x="168" y="702"/>
                    </a:lnTo>
                    <a:lnTo>
                      <a:pt x="168" y="708"/>
                    </a:lnTo>
                    <a:lnTo>
                      <a:pt x="174" y="714"/>
                    </a:lnTo>
                    <a:lnTo>
                      <a:pt x="240" y="714"/>
                    </a:lnTo>
                    <a:lnTo>
                      <a:pt x="252" y="708"/>
                    </a:lnTo>
                    <a:lnTo>
                      <a:pt x="270" y="708"/>
                    </a:lnTo>
                    <a:lnTo>
                      <a:pt x="300" y="696"/>
                    </a:lnTo>
                    <a:lnTo>
                      <a:pt x="336" y="696"/>
                    </a:lnTo>
                    <a:lnTo>
                      <a:pt x="384" y="672"/>
                    </a:lnTo>
                    <a:lnTo>
                      <a:pt x="462" y="672"/>
                    </a:lnTo>
                    <a:lnTo>
                      <a:pt x="456" y="660"/>
                    </a:lnTo>
                    <a:lnTo>
                      <a:pt x="516" y="630"/>
                    </a:lnTo>
                    <a:lnTo>
                      <a:pt x="576" y="570"/>
                    </a:lnTo>
                    <a:lnTo>
                      <a:pt x="582" y="570"/>
                    </a:lnTo>
                    <a:lnTo>
                      <a:pt x="618" y="534"/>
                    </a:lnTo>
                    <a:lnTo>
                      <a:pt x="624" y="522"/>
                    </a:lnTo>
                    <a:lnTo>
                      <a:pt x="630" y="516"/>
                    </a:lnTo>
                    <a:lnTo>
                      <a:pt x="630" y="504"/>
                    </a:lnTo>
                    <a:lnTo>
                      <a:pt x="624" y="492"/>
                    </a:lnTo>
                    <a:lnTo>
                      <a:pt x="618" y="486"/>
                    </a:lnTo>
                    <a:lnTo>
                      <a:pt x="612" y="474"/>
                    </a:lnTo>
                    <a:lnTo>
                      <a:pt x="540" y="438"/>
                    </a:lnTo>
                    <a:lnTo>
                      <a:pt x="546" y="438"/>
                    </a:lnTo>
                    <a:lnTo>
                      <a:pt x="570" y="414"/>
                    </a:lnTo>
                    <a:lnTo>
                      <a:pt x="570" y="408"/>
                    </a:lnTo>
                    <a:lnTo>
                      <a:pt x="564" y="402"/>
                    </a:lnTo>
                    <a:lnTo>
                      <a:pt x="552" y="396"/>
                    </a:lnTo>
                    <a:lnTo>
                      <a:pt x="528" y="390"/>
                    </a:lnTo>
                    <a:lnTo>
                      <a:pt x="534" y="378"/>
                    </a:lnTo>
                    <a:lnTo>
                      <a:pt x="540" y="372"/>
                    </a:lnTo>
                    <a:lnTo>
                      <a:pt x="540" y="366"/>
                    </a:lnTo>
                    <a:lnTo>
                      <a:pt x="534" y="360"/>
                    </a:lnTo>
                    <a:lnTo>
                      <a:pt x="528" y="360"/>
                    </a:lnTo>
                    <a:lnTo>
                      <a:pt x="522" y="354"/>
                    </a:lnTo>
                    <a:lnTo>
                      <a:pt x="510" y="354"/>
                    </a:lnTo>
                    <a:lnTo>
                      <a:pt x="510" y="342"/>
                    </a:lnTo>
                    <a:lnTo>
                      <a:pt x="498" y="330"/>
                    </a:lnTo>
                    <a:lnTo>
                      <a:pt x="504" y="300"/>
                    </a:lnTo>
                    <a:lnTo>
                      <a:pt x="510" y="300"/>
                    </a:lnTo>
                    <a:lnTo>
                      <a:pt x="522" y="306"/>
                    </a:lnTo>
                    <a:lnTo>
                      <a:pt x="534" y="306"/>
                    </a:lnTo>
                    <a:lnTo>
                      <a:pt x="540" y="300"/>
                    </a:lnTo>
                    <a:lnTo>
                      <a:pt x="540" y="294"/>
                    </a:lnTo>
                    <a:lnTo>
                      <a:pt x="534" y="288"/>
                    </a:lnTo>
                    <a:lnTo>
                      <a:pt x="522" y="282"/>
                    </a:lnTo>
                    <a:lnTo>
                      <a:pt x="498" y="258"/>
                    </a:lnTo>
                    <a:lnTo>
                      <a:pt x="486" y="252"/>
                    </a:lnTo>
                    <a:lnTo>
                      <a:pt x="480" y="240"/>
                    </a:lnTo>
                    <a:lnTo>
                      <a:pt x="468" y="234"/>
                    </a:lnTo>
                    <a:lnTo>
                      <a:pt x="450" y="216"/>
                    </a:lnTo>
                    <a:lnTo>
                      <a:pt x="456" y="210"/>
                    </a:lnTo>
                    <a:lnTo>
                      <a:pt x="468" y="204"/>
                    </a:lnTo>
                    <a:lnTo>
                      <a:pt x="474" y="204"/>
                    </a:lnTo>
                    <a:lnTo>
                      <a:pt x="474" y="192"/>
                    </a:lnTo>
                    <a:lnTo>
                      <a:pt x="480" y="192"/>
                    </a:lnTo>
                    <a:lnTo>
                      <a:pt x="492" y="186"/>
                    </a:lnTo>
                    <a:lnTo>
                      <a:pt x="498" y="186"/>
                    </a:lnTo>
                    <a:lnTo>
                      <a:pt x="498" y="174"/>
                    </a:lnTo>
                    <a:lnTo>
                      <a:pt x="450" y="126"/>
                    </a:lnTo>
                    <a:lnTo>
                      <a:pt x="432" y="126"/>
                    </a:lnTo>
                    <a:lnTo>
                      <a:pt x="426" y="132"/>
                    </a:lnTo>
                    <a:lnTo>
                      <a:pt x="420" y="132"/>
                    </a:lnTo>
                    <a:lnTo>
                      <a:pt x="414" y="126"/>
                    </a:lnTo>
                    <a:lnTo>
                      <a:pt x="414" y="120"/>
                    </a:lnTo>
                    <a:lnTo>
                      <a:pt x="408" y="108"/>
                    </a:lnTo>
                    <a:lnTo>
                      <a:pt x="408" y="96"/>
                    </a:lnTo>
                    <a:lnTo>
                      <a:pt x="426" y="96"/>
                    </a:lnTo>
                    <a:lnTo>
                      <a:pt x="426" y="90"/>
                    </a:lnTo>
                    <a:lnTo>
                      <a:pt x="414" y="78"/>
                    </a:lnTo>
                    <a:lnTo>
                      <a:pt x="420" y="54"/>
                    </a:lnTo>
                    <a:lnTo>
                      <a:pt x="426" y="54"/>
                    </a:lnTo>
                    <a:lnTo>
                      <a:pt x="426" y="60"/>
                    </a:lnTo>
                    <a:lnTo>
                      <a:pt x="432" y="60"/>
                    </a:lnTo>
                    <a:lnTo>
                      <a:pt x="432" y="42"/>
                    </a:lnTo>
                    <a:lnTo>
                      <a:pt x="426" y="30"/>
                    </a:lnTo>
                    <a:lnTo>
                      <a:pt x="414" y="18"/>
                    </a:lnTo>
                    <a:lnTo>
                      <a:pt x="408" y="18"/>
                    </a:lnTo>
                    <a:lnTo>
                      <a:pt x="372" y="12"/>
                    </a:lnTo>
                    <a:lnTo>
                      <a:pt x="372" y="0"/>
                    </a:lnTo>
                    <a:lnTo>
                      <a:pt x="336" y="0"/>
                    </a:lnTo>
                    <a:lnTo>
                      <a:pt x="324" y="6"/>
                    </a:lnTo>
                    <a:lnTo>
                      <a:pt x="294" y="6"/>
                    </a:lnTo>
                    <a:lnTo>
                      <a:pt x="282" y="12"/>
                    </a:lnTo>
                    <a:lnTo>
                      <a:pt x="276" y="12"/>
                    </a:lnTo>
                    <a:lnTo>
                      <a:pt x="264" y="18"/>
                    </a:lnTo>
                    <a:lnTo>
                      <a:pt x="264" y="30"/>
                    </a:lnTo>
                    <a:lnTo>
                      <a:pt x="258" y="36"/>
                    </a:lnTo>
                    <a:lnTo>
                      <a:pt x="258" y="72"/>
                    </a:lnTo>
                    <a:lnTo>
                      <a:pt x="234" y="72"/>
                    </a:lnTo>
                    <a:lnTo>
                      <a:pt x="234" y="78"/>
                    </a:lnTo>
                    <a:lnTo>
                      <a:pt x="228" y="84"/>
                    </a:lnTo>
                    <a:lnTo>
                      <a:pt x="228" y="96"/>
                    </a:lnTo>
                    <a:lnTo>
                      <a:pt x="210" y="96"/>
                    </a:lnTo>
                    <a:lnTo>
                      <a:pt x="204" y="90"/>
                    </a:lnTo>
                    <a:lnTo>
                      <a:pt x="192" y="84"/>
                    </a:lnTo>
                    <a:lnTo>
                      <a:pt x="162" y="8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40" name="Estonia">
                <a:extLst>
                  <a:ext uri="{FF2B5EF4-FFF2-40B4-BE49-F238E27FC236}">
                    <a16:creationId xmlns:a16="http://schemas.microsoft.com/office/drawing/2014/main" id="{662DBB20-0380-4D29-BC4E-0EB074699C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9" y="1096"/>
                <a:ext cx="89" cy="40"/>
              </a:xfrm>
              <a:custGeom>
                <a:avLst/>
                <a:gdLst>
                  <a:gd name="T0" fmla="*/ 2147483647 w 348"/>
                  <a:gd name="T1" fmla="*/ 2147483647 h 156"/>
                  <a:gd name="T2" fmla="*/ 2147483647 w 348"/>
                  <a:gd name="T3" fmla="*/ 2147483647 h 156"/>
                  <a:gd name="T4" fmla="*/ 2147483647 w 348"/>
                  <a:gd name="T5" fmla="*/ 2147483647 h 156"/>
                  <a:gd name="T6" fmla="*/ 2147483647 w 348"/>
                  <a:gd name="T7" fmla="*/ 2147483647 h 156"/>
                  <a:gd name="T8" fmla="*/ 2147483647 w 348"/>
                  <a:gd name="T9" fmla="*/ 2147483647 h 156"/>
                  <a:gd name="T10" fmla="*/ 2147483647 w 348"/>
                  <a:gd name="T11" fmla="*/ 2147483647 h 156"/>
                  <a:gd name="T12" fmla="*/ 2147483647 w 348"/>
                  <a:gd name="T13" fmla="*/ 2147483647 h 156"/>
                  <a:gd name="T14" fmla="*/ 2147483647 w 348"/>
                  <a:gd name="T15" fmla="*/ 0 h 156"/>
                  <a:gd name="T16" fmla="*/ 2147483647 w 348"/>
                  <a:gd name="T17" fmla="*/ 2147483647 h 156"/>
                  <a:gd name="T18" fmla="*/ 2147483647 w 348"/>
                  <a:gd name="T19" fmla="*/ 2147483647 h 156"/>
                  <a:gd name="T20" fmla="*/ 2147483647 w 348"/>
                  <a:gd name="T21" fmla="*/ 2147483647 h 156"/>
                  <a:gd name="T22" fmla="*/ 2147483647 w 348"/>
                  <a:gd name="T23" fmla="*/ 2147483647 h 156"/>
                  <a:gd name="T24" fmla="*/ 2147483647 w 348"/>
                  <a:gd name="T25" fmla="*/ 2147483647 h 156"/>
                  <a:gd name="T26" fmla="*/ 2147483647 w 348"/>
                  <a:gd name="T27" fmla="*/ 2147483647 h 156"/>
                  <a:gd name="T28" fmla="*/ 2147483647 w 348"/>
                  <a:gd name="T29" fmla="*/ 2147483647 h 156"/>
                  <a:gd name="T30" fmla="*/ 2147483647 w 348"/>
                  <a:gd name="T31" fmla="*/ 2147483647 h 156"/>
                  <a:gd name="T32" fmla="*/ 2147483647 w 348"/>
                  <a:gd name="T33" fmla="*/ 2147483647 h 156"/>
                  <a:gd name="T34" fmla="*/ 2147483647 w 348"/>
                  <a:gd name="T35" fmla="*/ 2147483647 h 156"/>
                  <a:gd name="T36" fmla="*/ 2147483647 w 348"/>
                  <a:gd name="T37" fmla="*/ 2147483647 h 156"/>
                  <a:gd name="T38" fmla="*/ 2147483647 w 348"/>
                  <a:gd name="T39" fmla="*/ 2147483647 h 156"/>
                  <a:gd name="T40" fmla="*/ 2147483647 w 348"/>
                  <a:gd name="T41" fmla="*/ 2147483647 h 156"/>
                  <a:gd name="T42" fmla="*/ 2147483647 w 348"/>
                  <a:gd name="T43" fmla="*/ 2147483647 h 156"/>
                  <a:gd name="T44" fmla="*/ 2147483647 w 348"/>
                  <a:gd name="T45" fmla="*/ 2147483647 h 156"/>
                  <a:gd name="T46" fmla="*/ 2147483647 w 348"/>
                  <a:gd name="T47" fmla="*/ 2147483647 h 156"/>
                  <a:gd name="T48" fmla="*/ 0 w 348"/>
                  <a:gd name="T49" fmla="*/ 2147483647 h 156"/>
                  <a:gd name="T50" fmla="*/ 2147483647 w 348"/>
                  <a:gd name="T51" fmla="*/ 2147483647 h 156"/>
                  <a:gd name="T52" fmla="*/ 2147483647 w 348"/>
                  <a:gd name="T53" fmla="*/ 2147483647 h 156"/>
                  <a:gd name="T54" fmla="*/ 2147483647 w 348"/>
                  <a:gd name="T55" fmla="*/ 2147483647 h 156"/>
                  <a:gd name="T56" fmla="*/ 2147483647 w 348"/>
                  <a:gd name="T57" fmla="*/ 2147483647 h 156"/>
                  <a:gd name="T58" fmla="*/ 2147483647 w 348"/>
                  <a:gd name="T59" fmla="*/ 2147483647 h 156"/>
                  <a:gd name="T60" fmla="*/ 2147483647 w 348"/>
                  <a:gd name="T61" fmla="*/ 2147483647 h 156"/>
                  <a:gd name="T62" fmla="*/ 2147483647 w 348"/>
                  <a:gd name="T63" fmla="*/ 2147483647 h 156"/>
                  <a:gd name="T64" fmla="*/ 2147483647 w 348"/>
                  <a:gd name="T65" fmla="*/ 2147483647 h 156"/>
                  <a:gd name="T66" fmla="*/ 2147483647 w 348"/>
                  <a:gd name="T67" fmla="*/ 2147483647 h 156"/>
                  <a:gd name="T68" fmla="*/ 2147483647 w 348"/>
                  <a:gd name="T69" fmla="*/ 2147483647 h 156"/>
                  <a:gd name="T70" fmla="*/ 2147483647 w 348"/>
                  <a:gd name="T71" fmla="*/ 2147483647 h 15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48"/>
                  <a:gd name="T109" fmla="*/ 0 h 156"/>
                  <a:gd name="T110" fmla="*/ 348 w 348"/>
                  <a:gd name="T111" fmla="*/ 156 h 15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48" h="156">
                    <a:moveTo>
                      <a:pt x="336" y="114"/>
                    </a:moveTo>
                    <a:lnTo>
                      <a:pt x="324" y="108"/>
                    </a:lnTo>
                    <a:lnTo>
                      <a:pt x="336" y="84"/>
                    </a:lnTo>
                    <a:lnTo>
                      <a:pt x="318" y="78"/>
                    </a:lnTo>
                    <a:lnTo>
                      <a:pt x="318" y="60"/>
                    </a:lnTo>
                    <a:lnTo>
                      <a:pt x="330" y="48"/>
                    </a:lnTo>
                    <a:lnTo>
                      <a:pt x="336" y="48"/>
                    </a:lnTo>
                    <a:lnTo>
                      <a:pt x="342" y="42"/>
                    </a:lnTo>
                    <a:lnTo>
                      <a:pt x="336" y="30"/>
                    </a:lnTo>
                    <a:lnTo>
                      <a:pt x="342" y="18"/>
                    </a:lnTo>
                    <a:lnTo>
                      <a:pt x="330" y="12"/>
                    </a:lnTo>
                    <a:lnTo>
                      <a:pt x="312" y="12"/>
                    </a:lnTo>
                    <a:lnTo>
                      <a:pt x="294" y="6"/>
                    </a:lnTo>
                    <a:lnTo>
                      <a:pt x="276" y="6"/>
                    </a:lnTo>
                    <a:lnTo>
                      <a:pt x="264" y="0"/>
                    </a:lnTo>
                    <a:lnTo>
                      <a:pt x="204" y="0"/>
                    </a:lnTo>
                    <a:lnTo>
                      <a:pt x="192" y="6"/>
                    </a:lnTo>
                    <a:lnTo>
                      <a:pt x="156" y="6"/>
                    </a:lnTo>
                    <a:lnTo>
                      <a:pt x="150" y="12"/>
                    </a:lnTo>
                    <a:lnTo>
                      <a:pt x="126" y="24"/>
                    </a:lnTo>
                    <a:lnTo>
                      <a:pt x="108" y="30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42"/>
                    </a:lnTo>
                    <a:lnTo>
                      <a:pt x="84" y="48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96" y="78"/>
                    </a:lnTo>
                    <a:lnTo>
                      <a:pt x="96" y="84"/>
                    </a:lnTo>
                    <a:lnTo>
                      <a:pt x="150" y="90"/>
                    </a:lnTo>
                    <a:lnTo>
                      <a:pt x="138" y="126"/>
                    </a:lnTo>
                    <a:lnTo>
                      <a:pt x="150" y="126"/>
                    </a:lnTo>
                    <a:lnTo>
                      <a:pt x="180" y="114"/>
                    </a:lnTo>
                    <a:lnTo>
                      <a:pt x="210" y="114"/>
                    </a:lnTo>
                    <a:lnTo>
                      <a:pt x="234" y="126"/>
                    </a:lnTo>
                    <a:lnTo>
                      <a:pt x="240" y="132"/>
                    </a:lnTo>
                    <a:lnTo>
                      <a:pt x="252" y="138"/>
                    </a:lnTo>
                    <a:lnTo>
                      <a:pt x="270" y="156"/>
                    </a:lnTo>
                    <a:lnTo>
                      <a:pt x="288" y="156"/>
                    </a:lnTo>
                    <a:lnTo>
                      <a:pt x="294" y="150"/>
                    </a:lnTo>
                    <a:lnTo>
                      <a:pt x="312" y="150"/>
                    </a:lnTo>
                    <a:lnTo>
                      <a:pt x="318" y="156"/>
                    </a:lnTo>
                    <a:lnTo>
                      <a:pt x="330" y="156"/>
                    </a:lnTo>
                    <a:lnTo>
                      <a:pt x="330" y="144"/>
                    </a:lnTo>
                    <a:lnTo>
                      <a:pt x="348" y="132"/>
                    </a:lnTo>
                    <a:lnTo>
                      <a:pt x="336" y="114"/>
                    </a:lnTo>
                    <a:close/>
                    <a:moveTo>
                      <a:pt x="36" y="78"/>
                    </a:moveTo>
                    <a:lnTo>
                      <a:pt x="6" y="78"/>
                    </a:lnTo>
                    <a:lnTo>
                      <a:pt x="0" y="84"/>
                    </a:lnTo>
                    <a:lnTo>
                      <a:pt x="0" y="102"/>
                    </a:lnTo>
                    <a:lnTo>
                      <a:pt x="6" y="108"/>
                    </a:lnTo>
                    <a:lnTo>
                      <a:pt x="18" y="132"/>
                    </a:lnTo>
                    <a:lnTo>
                      <a:pt x="24" y="126"/>
                    </a:lnTo>
                    <a:lnTo>
                      <a:pt x="30" y="114"/>
                    </a:lnTo>
                    <a:lnTo>
                      <a:pt x="42" y="108"/>
                    </a:lnTo>
                    <a:lnTo>
                      <a:pt x="54" y="108"/>
                    </a:lnTo>
                    <a:lnTo>
                      <a:pt x="60" y="102"/>
                    </a:lnTo>
                    <a:lnTo>
                      <a:pt x="72" y="96"/>
                    </a:lnTo>
                    <a:lnTo>
                      <a:pt x="78" y="90"/>
                    </a:lnTo>
                    <a:lnTo>
                      <a:pt x="72" y="72"/>
                    </a:lnTo>
                    <a:lnTo>
                      <a:pt x="36" y="78"/>
                    </a:lnTo>
                    <a:close/>
                    <a:moveTo>
                      <a:pt x="36" y="66"/>
                    </a:moveTo>
                    <a:lnTo>
                      <a:pt x="48" y="66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6"/>
                    </a:lnTo>
                    <a:lnTo>
                      <a:pt x="48" y="36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24" y="60"/>
                    </a:lnTo>
                    <a:lnTo>
                      <a:pt x="30" y="66"/>
                    </a:lnTo>
                    <a:lnTo>
                      <a:pt x="36" y="6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41" name="Denmark">
                <a:extLst>
                  <a:ext uri="{FF2B5EF4-FFF2-40B4-BE49-F238E27FC236}">
                    <a16:creationId xmlns:a16="http://schemas.microsoft.com/office/drawing/2014/main" id="{752471CF-F05E-46D8-814F-601CF77B85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05" y="1134"/>
                <a:ext cx="71" cy="60"/>
              </a:xfrm>
              <a:custGeom>
                <a:avLst/>
                <a:gdLst>
                  <a:gd name="T0" fmla="*/ 106362 w 71"/>
                  <a:gd name="T1" fmla="*/ 73025 h 60"/>
                  <a:gd name="T2" fmla="*/ 109537 w 71"/>
                  <a:gd name="T3" fmla="*/ 68263 h 60"/>
                  <a:gd name="T4" fmla="*/ 106362 w 71"/>
                  <a:gd name="T5" fmla="*/ 68263 h 60"/>
                  <a:gd name="T6" fmla="*/ 98425 w 71"/>
                  <a:gd name="T7" fmla="*/ 60325 h 60"/>
                  <a:gd name="T8" fmla="*/ 101600 w 71"/>
                  <a:gd name="T9" fmla="*/ 57150 h 60"/>
                  <a:gd name="T10" fmla="*/ 106362 w 71"/>
                  <a:gd name="T11" fmla="*/ 46038 h 60"/>
                  <a:gd name="T12" fmla="*/ 98425 w 71"/>
                  <a:gd name="T13" fmla="*/ 46038 h 60"/>
                  <a:gd name="T14" fmla="*/ 95250 w 71"/>
                  <a:gd name="T15" fmla="*/ 53975 h 60"/>
                  <a:gd name="T16" fmla="*/ 90487 w 71"/>
                  <a:gd name="T17" fmla="*/ 53975 h 60"/>
                  <a:gd name="T18" fmla="*/ 87312 w 71"/>
                  <a:gd name="T19" fmla="*/ 49212 h 60"/>
                  <a:gd name="T20" fmla="*/ 71437 w 71"/>
                  <a:gd name="T21" fmla="*/ 60325 h 60"/>
                  <a:gd name="T22" fmla="*/ 79375 w 71"/>
                  <a:gd name="T23" fmla="*/ 65088 h 60"/>
                  <a:gd name="T24" fmla="*/ 79375 w 71"/>
                  <a:gd name="T25" fmla="*/ 73025 h 60"/>
                  <a:gd name="T26" fmla="*/ 76200 w 71"/>
                  <a:gd name="T27" fmla="*/ 76200 h 60"/>
                  <a:gd name="T28" fmla="*/ 79375 w 71"/>
                  <a:gd name="T29" fmla="*/ 79375 h 60"/>
                  <a:gd name="T30" fmla="*/ 87312 w 71"/>
                  <a:gd name="T31" fmla="*/ 76200 h 60"/>
                  <a:gd name="T32" fmla="*/ 90487 w 71"/>
                  <a:gd name="T33" fmla="*/ 79375 h 60"/>
                  <a:gd name="T34" fmla="*/ 95250 w 71"/>
                  <a:gd name="T35" fmla="*/ 87313 h 60"/>
                  <a:gd name="T36" fmla="*/ 98425 w 71"/>
                  <a:gd name="T37" fmla="*/ 84138 h 60"/>
                  <a:gd name="T38" fmla="*/ 112712 w 71"/>
                  <a:gd name="T39" fmla="*/ 84138 h 60"/>
                  <a:gd name="T40" fmla="*/ 98425 w 71"/>
                  <a:gd name="T41" fmla="*/ 87313 h 60"/>
                  <a:gd name="T42" fmla="*/ 90487 w 71"/>
                  <a:gd name="T43" fmla="*/ 92075 h 60"/>
                  <a:gd name="T44" fmla="*/ 87312 w 71"/>
                  <a:gd name="T45" fmla="*/ 87313 h 60"/>
                  <a:gd name="T46" fmla="*/ 71437 w 71"/>
                  <a:gd name="T47" fmla="*/ 84138 h 60"/>
                  <a:gd name="T48" fmla="*/ 79375 w 71"/>
                  <a:gd name="T49" fmla="*/ 92075 h 60"/>
                  <a:gd name="T50" fmla="*/ 87312 w 71"/>
                  <a:gd name="T51" fmla="*/ 95250 h 60"/>
                  <a:gd name="T52" fmla="*/ 95250 w 71"/>
                  <a:gd name="T53" fmla="*/ 95250 h 60"/>
                  <a:gd name="T54" fmla="*/ 109537 w 71"/>
                  <a:gd name="T55" fmla="*/ 92075 h 60"/>
                  <a:gd name="T56" fmla="*/ 112712 w 71"/>
                  <a:gd name="T57" fmla="*/ 92075 h 60"/>
                  <a:gd name="T58" fmla="*/ 112712 w 71"/>
                  <a:gd name="T59" fmla="*/ 84138 h 60"/>
                  <a:gd name="T60" fmla="*/ 57150 w 71"/>
                  <a:gd name="T61" fmla="*/ 11113 h 60"/>
                  <a:gd name="T62" fmla="*/ 57150 w 71"/>
                  <a:gd name="T63" fmla="*/ 0 h 60"/>
                  <a:gd name="T64" fmla="*/ 41275 w 71"/>
                  <a:gd name="T65" fmla="*/ 4763 h 60"/>
                  <a:gd name="T66" fmla="*/ 33337 w 71"/>
                  <a:gd name="T67" fmla="*/ 15875 h 60"/>
                  <a:gd name="T68" fmla="*/ 30162 w 71"/>
                  <a:gd name="T69" fmla="*/ 30163 h 60"/>
                  <a:gd name="T70" fmla="*/ 19050 w 71"/>
                  <a:gd name="T71" fmla="*/ 11113 h 60"/>
                  <a:gd name="T72" fmla="*/ 11112 w 71"/>
                  <a:gd name="T73" fmla="*/ 15875 h 60"/>
                  <a:gd name="T74" fmla="*/ 7937 w 71"/>
                  <a:gd name="T75" fmla="*/ 19050 h 60"/>
                  <a:gd name="T76" fmla="*/ 7937 w 71"/>
                  <a:gd name="T77" fmla="*/ 22225 h 60"/>
                  <a:gd name="T78" fmla="*/ 19050 w 71"/>
                  <a:gd name="T79" fmla="*/ 30163 h 60"/>
                  <a:gd name="T80" fmla="*/ 7937 w 71"/>
                  <a:gd name="T81" fmla="*/ 30163 h 60"/>
                  <a:gd name="T82" fmla="*/ 0 w 71"/>
                  <a:gd name="T83" fmla="*/ 38100 h 60"/>
                  <a:gd name="T84" fmla="*/ 0 w 71"/>
                  <a:gd name="T85" fmla="*/ 46038 h 60"/>
                  <a:gd name="T86" fmla="*/ 7937 w 71"/>
                  <a:gd name="T87" fmla="*/ 53975 h 60"/>
                  <a:gd name="T88" fmla="*/ 11112 w 71"/>
                  <a:gd name="T89" fmla="*/ 53975 h 60"/>
                  <a:gd name="T90" fmla="*/ 3175 w 71"/>
                  <a:gd name="T91" fmla="*/ 65088 h 60"/>
                  <a:gd name="T92" fmla="*/ 11112 w 71"/>
                  <a:gd name="T93" fmla="*/ 68263 h 60"/>
                  <a:gd name="T94" fmla="*/ 7937 w 71"/>
                  <a:gd name="T95" fmla="*/ 84138 h 60"/>
                  <a:gd name="T96" fmla="*/ 26987 w 71"/>
                  <a:gd name="T97" fmla="*/ 84138 h 60"/>
                  <a:gd name="T98" fmla="*/ 38100 w 71"/>
                  <a:gd name="T99" fmla="*/ 87313 h 60"/>
                  <a:gd name="T100" fmla="*/ 41275 w 71"/>
                  <a:gd name="T101" fmla="*/ 87313 h 60"/>
                  <a:gd name="T102" fmla="*/ 38100 w 71"/>
                  <a:gd name="T103" fmla="*/ 76200 h 60"/>
                  <a:gd name="T104" fmla="*/ 38100 w 71"/>
                  <a:gd name="T105" fmla="*/ 65088 h 60"/>
                  <a:gd name="T106" fmla="*/ 33337 w 71"/>
                  <a:gd name="T107" fmla="*/ 60325 h 60"/>
                  <a:gd name="T108" fmla="*/ 49212 w 71"/>
                  <a:gd name="T109" fmla="*/ 53975 h 60"/>
                  <a:gd name="T110" fmla="*/ 52387 w 71"/>
                  <a:gd name="T111" fmla="*/ 41275 h 60"/>
                  <a:gd name="T112" fmla="*/ 65087 w 71"/>
                  <a:gd name="T113" fmla="*/ 30163 h 60"/>
                  <a:gd name="T114" fmla="*/ 49212 w 71"/>
                  <a:gd name="T115" fmla="*/ 19050 h 60"/>
                  <a:gd name="T116" fmla="*/ 49212 w 71"/>
                  <a:gd name="T117" fmla="*/ 76200 h 60"/>
                  <a:gd name="T118" fmla="*/ 57150 w 71"/>
                  <a:gd name="T119" fmla="*/ 84138 h 60"/>
                  <a:gd name="T120" fmla="*/ 52387 w 71"/>
                  <a:gd name="T121" fmla="*/ 65088 h 6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1"/>
                  <a:gd name="T184" fmla="*/ 0 h 60"/>
                  <a:gd name="T185" fmla="*/ 71 w 71"/>
                  <a:gd name="T186" fmla="*/ 60 h 6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1" h="60">
                    <a:moveTo>
                      <a:pt x="62" y="48"/>
                    </a:moveTo>
                    <a:lnTo>
                      <a:pt x="67" y="46"/>
                    </a:lnTo>
                    <a:lnTo>
                      <a:pt x="69" y="46"/>
                    </a:lnTo>
                    <a:lnTo>
                      <a:pt x="69" y="43"/>
                    </a:lnTo>
                    <a:lnTo>
                      <a:pt x="67" y="43"/>
                    </a:lnTo>
                    <a:lnTo>
                      <a:pt x="62" y="41"/>
                    </a:lnTo>
                    <a:lnTo>
                      <a:pt x="62" y="38"/>
                    </a:lnTo>
                    <a:lnTo>
                      <a:pt x="64" y="38"/>
                    </a:lnTo>
                    <a:lnTo>
                      <a:pt x="64" y="36"/>
                    </a:lnTo>
                    <a:lnTo>
                      <a:pt x="67" y="34"/>
                    </a:lnTo>
                    <a:lnTo>
                      <a:pt x="67" y="29"/>
                    </a:lnTo>
                    <a:lnTo>
                      <a:pt x="64" y="29"/>
                    </a:lnTo>
                    <a:lnTo>
                      <a:pt x="62" y="29"/>
                    </a:lnTo>
                    <a:lnTo>
                      <a:pt x="60" y="31"/>
                    </a:lnTo>
                    <a:lnTo>
                      <a:pt x="60" y="34"/>
                    </a:lnTo>
                    <a:lnTo>
                      <a:pt x="57" y="36"/>
                    </a:lnTo>
                    <a:lnTo>
                      <a:pt x="57" y="34"/>
                    </a:lnTo>
                    <a:lnTo>
                      <a:pt x="55" y="31"/>
                    </a:lnTo>
                    <a:lnTo>
                      <a:pt x="52" y="34"/>
                    </a:lnTo>
                    <a:lnTo>
                      <a:pt x="45" y="38"/>
                    </a:lnTo>
                    <a:lnTo>
                      <a:pt x="48" y="38"/>
                    </a:lnTo>
                    <a:lnTo>
                      <a:pt x="50" y="41"/>
                    </a:lnTo>
                    <a:lnTo>
                      <a:pt x="50" y="43"/>
                    </a:lnTo>
                    <a:lnTo>
                      <a:pt x="50" y="46"/>
                    </a:lnTo>
                    <a:lnTo>
                      <a:pt x="50" y="48"/>
                    </a:lnTo>
                    <a:lnTo>
                      <a:pt x="48" y="48"/>
                    </a:lnTo>
                    <a:lnTo>
                      <a:pt x="50" y="48"/>
                    </a:lnTo>
                    <a:lnTo>
                      <a:pt x="50" y="50"/>
                    </a:lnTo>
                    <a:lnTo>
                      <a:pt x="55" y="50"/>
                    </a:lnTo>
                    <a:lnTo>
                      <a:pt x="55" y="48"/>
                    </a:lnTo>
                    <a:lnTo>
                      <a:pt x="57" y="48"/>
                    </a:lnTo>
                    <a:lnTo>
                      <a:pt x="57" y="50"/>
                    </a:lnTo>
                    <a:lnTo>
                      <a:pt x="60" y="53"/>
                    </a:lnTo>
                    <a:lnTo>
                      <a:pt x="60" y="55"/>
                    </a:lnTo>
                    <a:lnTo>
                      <a:pt x="62" y="55"/>
                    </a:lnTo>
                    <a:lnTo>
                      <a:pt x="62" y="53"/>
                    </a:lnTo>
                    <a:lnTo>
                      <a:pt x="62" y="48"/>
                    </a:lnTo>
                    <a:close/>
                    <a:moveTo>
                      <a:pt x="71" y="53"/>
                    </a:moveTo>
                    <a:lnTo>
                      <a:pt x="62" y="55"/>
                    </a:lnTo>
                    <a:lnTo>
                      <a:pt x="60" y="58"/>
                    </a:lnTo>
                    <a:lnTo>
                      <a:pt x="57" y="58"/>
                    </a:lnTo>
                    <a:lnTo>
                      <a:pt x="57" y="55"/>
                    </a:lnTo>
                    <a:lnTo>
                      <a:pt x="55" y="55"/>
                    </a:lnTo>
                    <a:lnTo>
                      <a:pt x="50" y="53"/>
                    </a:lnTo>
                    <a:lnTo>
                      <a:pt x="45" y="53"/>
                    </a:lnTo>
                    <a:lnTo>
                      <a:pt x="45" y="58"/>
                    </a:lnTo>
                    <a:lnTo>
                      <a:pt x="50" y="58"/>
                    </a:lnTo>
                    <a:lnTo>
                      <a:pt x="52" y="58"/>
                    </a:lnTo>
                    <a:lnTo>
                      <a:pt x="55" y="60"/>
                    </a:lnTo>
                    <a:lnTo>
                      <a:pt x="57" y="60"/>
                    </a:lnTo>
                    <a:lnTo>
                      <a:pt x="60" y="60"/>
                    </a:lnTo>
                    <a:lnTo>
                      <a:pt x="62" y="60"/>
                    </a:lnTo>
                    <a:lnTo>
                      <a:pt x="69" y="58"/>
                    </a:lnTo>
                    <a:lnTo>
                      <a:pt x="71" y="58"/>
                    </a:lnTo>
                    <a:lnTo>
                      <a:pt x="71" y="53"/>
                    </a:lnTo>
                    <a:close/>
                    <a:moveTo>
                      <a:pt x="31" y="12"/>
                    </a:moveTo>
                    <a:lnTo>
                      <a:pt x="36" y="7"/>
                    </a:lnTo>
                    <a:lnTo>
                      <a:pt x="36" y="3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26" y="3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19" y="10"/>
                    </a:lnTo>
                    <a:lnTo>
                      <a:pt x="19" y="19"/>
                    </a:lnTo>
                    <a:lnTo>
                      <a:pt x="14" y="14"/>
                    </a:lnTo>
                    <a:lnTo>
                      <a:pt x="12" y="7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5" y="19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5" y="34"/>
                    </a:lnTo>
                    <a:lnTo>
                      <a:pt x="7" y="34"/>
                    </a:lnTo>
                    <a:lnTo>
                      <a:pt x="2" y="38"/>
                    </a:lnTo>
                    <a:lnTo>
                      <a:pt x="2" y="41"/>
                    </a:lnTo>
                    <a:lnTo>
                      <a:pt x="5" y="43"/>
                    </a:lnTo>
                    <a:lnTo>
                      <a:pt x="7" y="43"/>
                    </a:lnTo>
                    <a:lnTo>
                      <a:pt x="7" y="48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17" y="53"/>
                    </a:lnTo>
                    <a:lnTo>
                      <a:pt x="17" y="55"/>
                    </a:lnTo>
                    <a:lnTo>
                      <a:pt x="24" y="55"/>
                    </a:lnTo>
                    <a:lnTo>
                      <a:pt x="26" y="58"/>
                    </a:lnTo>
                    <a:lnTo>
                      <a:pt x="26" y="55"/>
                    </a:lnTo>
                    <a:lnTo>
                      <a:pt x="24" y="53"/>
                    </a:lnTo>
                    <a:lnTo>
                      <a:pt x="24" y="48"/>
                    </a:lnTo>
                    <a:lnTo>
                      <a:pt x="26" y="43"/>
                    </a:lnTo>
                    <a:lnTo>
                      <a:pt x="24" y="41"/>
                    </a:lnTo>
                    <a:lnTo>
                      <a:pt x="24" y="38"/>
                    </a:lnTo>
                    <a:lnTo>
                      <a:pt x="21" y="38"/>
                    </a:lnTo>
                    <a:lnTo>
                      <a:pt x="24" y="38"/>
                    </a:lnTo>
                    <a:lnTo>
                      <a:pt x="31" y="34"/>
                    </a:lnTo>
                    <a:lnTo>
                      <a:pt x="33" y="26"/>
                    </a:lnTo>
                    <a:lnTo>
                      <a:pt x="38" y="26"/>
                    </a:lnTo>
                    <a:lnTo>
                      <a:pt x="41" y="19"/>
                    </a:lnTo>
                    <a:lnTo>
                      <a:pt x="31" y="19"/>
                    </a:lnTo>
                    <a:lnTo>
                      <a:pt x="31" y="12"/>
                    </a:lnTo>
                    <a:close/>
                    <a:moveTo>
                      <a:pt x="29" y="38"/>
                    </a:moveTo>
                    <a:lnTo>
                      <a:pt x="31" y="48"/>
                    </a:lnTo>
                    <a:lnTo>
                      <a:pt x="36" y="53"/>
                    </a:lnTo>
                    <a:lnTo>
                      <a:pt x="38" y="46"/>
                    </a:lnTo>
                    <a:lnTo>
                      <a:pt x="33" y="41"/>
                    </a:lnTo>
                    <a:lnTo>
                      <a:pt x="29" y="3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42" name="Czech Republic">
                <a:extLst>
                  <a:ext uri="{FF2B5EF4-FFF2-40B4-BE49-F238E27FC236}">
                    <a16:creationId xmlns:a16="http://schemas.microsoft.com/office/drawing/2014/main" id="{5E62F754-B9CA-457E-85E8-24D3FC534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8" y="1263"/>
                <a:ext cx="108" cy="49"/>
              </a:xfrm>
              <a:custGeom>
                <a:avLst/>
                <a:gdLst>
                  <a:gd name="T0" fmla="*/ 2147483647 w 420"/>
                  <a:gd name="T1" fmla="*/ 2147483647 h 192"/>
                  <a:gd name="T2" fmla="*/ 2147483647 w 420"/>
                  <a:gd name="T3" fmla="*/ 2147483647 h 192"/>
                  <a:gd name="T4" fmla="*/ 2147483647 w 420"/>
                  <a:gd name="T5" fmla="*/ 2147483647 h 192"/>
                  <a:gd name="T6" fmla="*/ 2147483647 w 420"/>
                  <a:gd name="T7" fmla="*/ 2147483647 h 192"/>
                  <a:gd name="T8" fmla="*/ 2147483647 w 420"/>
                  <a:gd name="T9" fmla="*/ 2147483647 h 192"/>
                  <a:gd name="T10" fmla="*/ 2147483647 w 420"/>
                  <a:gd name="T11" fmla="*/ 2147483647 h 192"/>
                  <a:gd name="T12" fmla="*/ 2147483647 w 420"/>
                  <a:gd name="T13" fmla="*/ 2147483647 h 192"/>
                  <a:gd name="T14" fmla="*/ 2147483647 w 420"/>
                  <a:gd name="T15" fmla="*/ 2147483647 h 192"/>
                  <a:gd name="T16" fmla="*/ 2147483647 w 420"/>
                  <a:gd name="T17" fmla="*/ 2147483647 h 192"/>
                  <a:gd name="T18" fmla="*/ 2147483647 w 420"/>
                  <a:gd name="T19" fmla="*/ 2147483647 h 192"/>
                  <a:gd name="T20" fmla="*/ 2147483647 w 420"/>
                  <a:gd name="T21" fmla="*/ 2147483647 h 192"/>
                  <a:gd name="T22" fmla="*/ 2147483647 w 420"/>
                  <a:gd name="T23" fmla="*/ 2147483647 h 192"/>
                  <a:gd name="T24" fmla="*/ 2147483647 w 420"/>
                  <a:gd name="T25" fmla="*/ 2147483647 h 192"/>
                  <a:gd name="T26" fmla="*/ 2147483647 w 420"/>
                  <a:gd name="T27" fmla="*/ 2147483647 h 192"/>
                  <a:gd name="T28" fmla="*/ 2147483647 w 420"/>
                  <a:gd name="T29" fmla="*/ 0 h 192"/>
                  <a:gd name="T30" fmla="*/ 2147483647 w 420"/>
                  <a:gd name="T31" fmla="*/ 2147483647 h 192"/>
                  <a:gd name="T32" fmla="*/ 2147483647 w 420"/>
                  <a:gd name="T33" fmla="*/ 0 h 192"/>
                  <a:gd name="T34" fmla="*/ 2147483647 w 420"/>
                  <a:gd name="T35" fmla="*/ 2147483647 h 192"/>
                  <a:gd name="T36" fmla="*/ 2147483647 w 420"/>
                  <a:gd name="T37" fmla="*/ 2147483647 h 192"/>
                  <a:gd name="T38" fmla="*/ 2147483647 w 420"/>
                  <a:gd name="T39" fmla="*/ 2147483647 h 192"/>
                  <a:gd name="T40" fmla="*/ 2147483647 w 420"/>
                  <a:gd name="T41" fmla="*/ 2147483647 h 192"/>
                  <a:gd name="T42" fmla="*/ 2147483647 w 420"/>
                  <a:gd name="T43" fmla="*/ 2147483647 h 192"/>
                  <a:gd name="T44" fmla="*/ 2147483647 w 420"/>
                  <a:gd name="T45" fmla="*/ 2147483647 h 192"/>
                  <a:gd name="T46" fmla="*/ 2147483647 w 420"/>
                  <a:gd name="T47" fmla="*/ 2147483647 h 192"/>
                  <a:gd name="T48" fmla="*/ 2147483647 w 420"/>
                  <a:gd name="T49" fmla="*/ 2147483647 h 192"/>
                  <a:gd name="T50" fmla="*/ 2147483647 w 420"/>
                  <a:gd name="T51" fmla="*/ 2147483647 h 192"/>
                  <a:gd name="T52" fmla="*/ 0 w 420"/>
                  <a:gd name="T53" fmla="*/ 2147483647 h 192"/>
                  <a:gd name="T54" fmla="*/ 2147483647 w 420"/>
                  <a:gd name="T55" fmla="*/ 2147483647 h 192"/>
                  <a:gd name="T56" fmla="*/ 2147483647 w 420"/>
                  <a:gd name="T57" fmla="*/ 2147483647 h 192"/>
                  <a:gd name="T58" fmla="*/ 2147483647 w 420"/>
                  <a:gd name="T59" fmla="*/ 2147483647 h 192"/>
                  <a:gd name="T60" fmla="*/ 2147483647 w 420"/>
                  <a:gd name="T61" fmla="*/ 2147483647 h 192"/>
                  <a:gd name="T62" fmla="*/ 2147483647 w 420"/>
                  <a:gd name="T63" fmla="*/ 2147483647 h 192"/>
                  <a:gd name="T64" fmla="*/ 2147483647 w 420"/>
                  <a:gd name="T65" fmla="*/ 2147483647 h 192"/>
                  <a:gd name="T66" fmla="*/ 2147483647 w 420"/>
                  <a:gd name="T67" fmla="*/ 2147483647 h 192"/>
                  <a:gd name="T68" fmla="*/ 2147483647 w 420"/>
                  <a:gd name="T69" fmla="*/ 2147483647 h 192"/>
                  <a:gd name="T70" fmla="*/ 2147483647 w 420"/>
                  <a:gd name="T71" fmla="*/ 2147483647 h 192"/>
                  <a:gd name="T72" fmla="*/ 2147483647 w 420"/>
                  <a:gd name="T73" fmla="*/ 2147483647 h 192"/>
                  <a:gd name="T74" fmla="*/ 2147483647 w 420"/>
                  <a:gd name="T75" fmla="*/ 2147483647 h 192"/>
                  <a:gd name="T76" fmla="*/ 2147483647 w 420"/>
                  <a:gd name="T77" fmla="*/ 2147483647 h 192"/>
                  <a:gd name="T78" fmla="*/ 2147483647 w 420"/>
                  <a:gd name="T79" fmla="*/ 2147483647 h 192"/>
                  <a:gd name="T80" fmla="*/ 2147483647 w 420"/>
                  <a:gd name="T81" fmla="*/ 2147483647 h 192"/>
                  <a:gd name="T82" fmla="*/ 2147483647 w 420"/>
                  <a:gd name="T83" fmla="*/ 2147483647 h 192"/>
                  <a:gd name="T84" fmla="*/ 2147483647 w 420"/>
                  <a:gd name="T85" fmla="*/ 2147483647 h 192"/>
                  <a:gd name="T86" fmla="*/ 2147483647 w 420"/>
                  <a:gd name="T87" fmla="*/ 2147483647 h 192"/>
                  <a:gd name="T88" fmla="*/ 2147483647 w 420"/>
                  <a:gd name="T89" fmla="*/ 2147483647 h 192"/>
                  <a:gd name="T90" fmla="*/ 2147483647 w 420"/>
                  <a:gd name="T91" fmla="*/ 2147483647 h 192"/>
                  <a:gd name="T92" fmla="*/ 2147483647 w 420"/>
                  <a:gd name="T93" fmla="*/ 2147483647 h 192"/>
                  <a:gd name="T94" fmla="*/ 2147483647 w 420"/>
                  <a:gd name="T95" fmla="*/ 2147483647 h 192"/>
                  <a:gd name="T96" fmla="*/ 2147483647 w 420"/>
                  <a:gd name="T97" fmla="*/ 2147483647 h 192"/>
                  <a:gd name="T98" fmla="*/ 2147483647 w 420"/>
                  <a:gd name="T99" fmla="*/ 2147483647 h 192"/>
                  <a:gd name="T100" fmla="*/ 2147483647 w 420"/>
                  <a:gd name="T101" fmla="*/ 2147483647 h 192"/>
                  <a:gd name="T102" fmla="*/ 2147483647 w 420"/>
                  <a:gd name="T103" fmla="*/ 2147483647 h 192"/>
                  <a:gd name="T104" fmla="*/ 2147483647 w 420"/>
                  <a:gd name="T105" fmla="*/ 2147483647 h 19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20"/>
                  <a:gd name="T160" fmla="*/ 0 h 192"/>
                  <a:gd name="T161" fmla="*/ 420 w 420"/>
                  <a:gd name="T162" fmla="*/ 192 h 19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20" h="192">
                    <a:moveTo>
                      <a:pt x="408" y="108"/>
                    </a:moveTo>
                    <a:lnTo>
                      <a:pt x="402" y="96"/>
                    </a:lnTo>
                    <a:lnTo>
                      <a:pt x="402" y="90"/>
                    </a:lnTo>
                    <a:lnTo>
                      <a:pt x="390" y="84"/>
                    </a:lnTo>
                    <a:lnTo>
                      <a:pt x="372" y="84"/>
                    </a:lnTo>
                    <a:lnTo>
                      <a:pt x="372" y="78"/>
                    </a:lnTo>
                    <a:lnTo>
                      <a:pt x="366" y="72"/>
                    </a:lnTo>
                    <a:lnTo>
                      <a:pt x="360" y="84"/>
                    </a:lnTo>
                    <a:lnTo>
                      <a:pt x="354" y="78"/>
                    </a:lnTo>
                    <a:lnTo>
                      <a:pt x="348" y="66"/>
                    </a:lnTo>
                    <a:lnTo>
                      <a:pt x="342" y="60"/>
                    </a:lnTo>
                    <a:lnTo>
                      <a:pt x="324" y="60"/>
                    </a:lnTo>
                    <a:lnTo>
                      <a:pt x="330" y="54"/>
                    </a:lnTo>
                    <a:lnTo>
                      <a:pt x="312" y="54"/>
                    </a:lnTo>
                    <a:lnTo>
                      <a:pt x="300" y="60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276" y="66"/>
                    </a:lnTo>
                    <a:lnTo>
                      <a:pt x="270" y="60"/>
                    </a:lnTo>
                    <a:lnTo>
                      <a:pt x="264" y="60"/>
                    </a:lnTo>
                    <a:lnTo>
                      <a:pt x="264" y="48"/>
                    </a:lnTo>
                    <a:lnTo>
                      <a:pt x="252" y="42"/>
                    </a:lnTo>
                    <a:lnTo>
                      <a:pt x="264" y="36"/>
                    </a:lnTo>
                    <a:lnTo>
                      <a:pt x="258" y="30"/>
                    </a:lnTo>
                    <a:lnTo>
                      <a:pt x="234" y="30"/>
                    </a:lnTo>
                    <a:lnTo>
                      <a:pt x="234" y="24"/>
                    </a:lnTo>
                    <a:lnTo>
                      <a:pt x="228" y="24"/>
                    </a:lnTo>
                    <a:lnTo>
                      <a:pt x="216" y="18"/>
                    </a:lnTo>
                    <a:lnTo>
                      <a:pt x="198" y="18"/>
                    </a:lnTo>
                    <a:lnTo>
                      <a:pt x="192" y="0"/>
                    </a:lnTo>
                    <a:lnTo>
                      <a:pt x="174" y="0"/>
                    </a:lnTo>
                    <a:lnTo>
                      <a:pt x="162" y="12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08" y="18"/>
                    </a:lnTo>
                    <a:lnTo>
                      <a:pt x="108" y="24"/>
                    </a:lnTo>
                    <a:lnTo>
                      <a:pt x="84" y="24"/>
                    </a:lnTo>
                    <a:lnTo>
                      <a:pt x="84" y="30"/>
                    </a:lnTo>
                    <a:lnTo>
                      <a:pt x="66" y="36"/>
                    </a:lnTo>
                    <a:lnTo>
                      <a:pt x="54" y="48"/>
                    </a:lnTo>
                    <a:lnTo>
                      <a:pt x="42" y="42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30" y="54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6" y="60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24" y="108"/>
                    </a:lnTo>
                    <a:lnTo>
                      <a:pt x="30" y="120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48" y="132"/>
                    </a:lnTo>
                    <a:lnTo>
                      <a:pt x="60" y="132"/>
                    </a:lnTo>
                    <a:lnTo>
                      <a:pt x="66" y="144"/>
                    </a:lnTo>
                    <a:lnTo>
                      <a:pt x="72" y="144"/>
                    </a:lnTo>
                    <a:lnTo>
                      <a:pt x="78" y="156"/>
                    </a:lnTo>
                    <a:lnTo>
                      <a:pt x="90" y="156"/>
                    </a:lnTo>
                    <a:lnTo>
                      <a:pt x="96" y="162"/>
                    </a:lnTo>
                    <a:lnTo>
                      <a:pt x="102" y="162"/>
                    </a:lnTo>
                    <a:lnTo>
                      <a:pt x="102" y="174"/>
                    </a:lnTo>
                    <a:lnTo>
                      <a:pt x="120" y="192"/>
                    </a:lnTo>
                    <a:lnTo>
                      <a:pt x="132" y="192"/>
                    </a:lnTo>
                    <a:lnTo>
                      <a:pt x="144" y="186"/>
                    </a:lnTo>
                    <a:lnTo>
                      <a:pt x="150" y="186"/>
                    </a:lnTo>
                    <a:lnTo>
                      <a:pt x="162" y="192"/>
                    </a:lnTo>
                    <a:lnTo>
                      <a:pt x="162" y="174"/>
                    </a:lnTo>
                    <a:lnTo>
                      <a:pt x="168" y="174"/>
                    </a:lnTo>
                    <a:lnTo>
                      <a:pt x="174" y="162"/>
                    </a:lnTo>
                    <a:lnTo>
                      <a:pt x="180" y="156"/>
                    </a:lnTo>
                    <a:lnTo>
                      <a:pt x="198" y="156"/>
                    </a:lnTo>
                    <a:lnTo>
                      <a:pt x="210" y="162"/>
                    </a:lnTo>
                    <a:lnTo>
                      <a:pt x="222" y="174"/>
                    </a:lnTo>
                    <a:lnTo>
                      <a:pt x="234" y="168"/>
                    </a:lnTo>
                    <a:lnTo>
                      <a:pt x="246" y="180"/>
                    </a:lnTo>
                    <a:lnTo>
                      <a:pt x="258" y="174"/>
                    </a:lnTo>
                    <a:lnTo>
                      <a:pt x="264" y="168"/>
                    </a:lnTo>
                    <a:lnTo>
                      <a:pt x="276" y="168"/>
                    </a:lnTo>
                    <a:lnTo>
                      <a:pt x="282" y="174"/>
                    </a:lnTo>
                    <a:lnTo>
                      <a:pt x="288" y="174"/>
                    </a:lnTo>
                    <a:lnTo>
                      <a:pt x="300" y="180"/>
                    </a:lnTo>
                    <a:lnTo>
                      <a:pt x="306" y="174"/>
                    </a:lnTo>
                    <a:lnTo>
                      <a:pt x="324" y="174"/>
                    </a:lnTo>
                    <a:lnTo>
                      <a:pt x="330" y="168"/>
                    </a:lnTo>
                    <a:lnTo>
                      <a:pt x="330" y="174"/>
                    </a:lnTo>
                    <a:lnTo>
                      <a:pt x="348" y="174"/>
                    </a:lnTo>
                    <a:lnTo>
                      <a:pt x="360" y="168"/>
                    </a:lnTo>
                    <a:lnTo>
                      <a:pt x="366" y="162"/>
                    </a:lnTo>
                    <a:lnTo>
                      <a:pt x="378" y="156"/>
                    </a:lnTo>
                    <a:lnTo>
                      <a:pt x="378" y="132"/>
                    </a:lnTo>
                    <a:lnTo>
                      <a:pt x="402" y="126"/>
                    </a:lnTo>
                    <a:lnTo>
                      <a:pt x="420" y="114"/>
                    </a:lnTo>
                    <a:lnTo>
                      <a:pt x="414" y="108"/>
                    </a:lnTo>
                    <a:lnTo>
                      <a:pt x="408" y="10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43" name="Croatia">
                <a:extLst>
                  <a:ext uri="{FF2B5EF4-FFF2-40B4-BE49-F238E27FC236}">
                    <a16:creationId xmlns:a16="http://schemas.microsoft.com/office/drawing/2014/main" id="{282267CA-2937-424A-84C6-DC954D5BD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1354"/>
                <a:ext cx="94" cy="70"/>
              </a:xfrm>
              <a:custGeom>
                <a:avLst/>
                <a:gdLst>
                  <a:gd name="T0" fmla="*/ 2147483647 w 366"/>
                  <a:gd name="T1" fmla="*/ 2147483647 h 276"/>
                  <a:gd name="T2" fmla="*/ 2147483647 w 366"/>
                  <a:gd name="T3" fmla="*/ 2147483647 h 276"/>
                  <a:gd name="T4" fmla="*/ 2147483647 w 366"/>
                  <a:gd name="T5" fmla="*/ 2147483647 h 276"/>
                  <a:gd name="T6" fmla="*/ 2147483647 w 366"/>
                  <a:gd name="T7" fmla="*/ 2147483647 h 276"/>
                  <a:gd name="T8" fmla="*/ 2147483647 w 366"/>
                  <a:gd name="T9" fmla="*/ 2147483647 h 276"/>
                  <a:gd name="T10" fmla="*/ 2147483647 w 366"/>
                  <a:gd name="T11" fmla="*/ 2147483647 h 276"/>
                  <a:gd name="T12" fmla="*/ 2147483647 w 366"/>
                  <a:gd name="T13" fmla="*/ 2147483647 h 276"/>
                  <a:gd name="T14" fmla="*/ 2147483647 w 366"/>
                  <a:gd name="T15" fmla="*/ 2147483647 h 276"/>
                  <a:gd name="T16" fmla="*/ 2147483647 w 366"/>
                  <a:gd name="T17" fmla="*/ 2147483647 h 276"/>
                  <a:gd name="T18" fmla="*/ 2147483647 w 366"/>
                  <a:gd name="T19" fmla="*/ 2147483647 h 276"/>
                  <a:gd name="T20" fmla="*/ 2147483647 w 366"/>
                  <a:gd name="T21" fmla="*/ 2147483647 h 276"/>
                  <a:gd name="T22" fmla="*/ 2147483647 w 366"/>
                  <a:gd name="T23" fmla="*/ 0 h 276"/>
                  <a:gd name="T24" fmla="*/ 2147483647 w 366"/>
                  <a:gd name="T25" fmla="*/ 2147483647 h 276"/>
                  <a:gd name="T26" fmla="*/ 2147483647 w 366"/>
                  <a:gd name="T27" fmla="*/ 2147483647 h 276"/>
                  <a:gd name="T28" fmla="*/ 2147483647 w 366"/>
                  <a:gd name="T29" fmla="*/ 2147483647 h 276"/>
                  <a:gd name="T30" fmla="*/ 2147483647 w 366"/>
                  <a:gd name="T31" fmla="*/ 2147483647 h 276"/>
                  <a:gd name="T32" fmla="*/ 2147483647 w 366"/>
                  <a:gd name="T33" fmla="*/ 2147483647 h 276"/>
                  <a:gd name="T34" fmla="*/ 2147483647 w 366"/>
                  <a:gd name="T35" fmla="*/ 2147483647 h 276"/>
                  <a:gd name="T36" fmla="*/ 2147483647 w 366"/>
                  <a:gd name="T37" fmla="*/ 2147483647 h 276"/>
                  <a:gd name="T38" fmla="*/ 2147483647 w 366"/>
                  <a:gd name="T39" fmla="*/ 2147483647 h 276"/>
                  <a:gd name="T40" fmla="*/ 0 w 366"/>
                  <a:gd name="T41" fmla="*/ 2147483647 h 276"/>
                  <a:gd name="T42" fmla="*/ 2147483647 w 366"/>
                  <a:gd name="T43" fmla="*/ 2147483647 h 276"/>
                  <a:gd name="T44" fmla="*/ 2147483647 w 366"/>
                  <a:gd name="T45" fmla="*/ 2147483647 h 276"/>
                  <a:gd name="T46" fmla="*/ 2147483647 w 366"/>
                  <a:gd name="T47" fmla="*/ 2147483647 h 276"/>
                  <a:gd name="T48" fmla="*/ 2147483647 w 366"/>
                  <a:gd name="T49" fmla="*/ 2147483647 h 276"/>
                  <a:gd name="T50" fmla="*/ 2147483647 w 366"/>
                  <a:gd name="T51" fmla="*/ 2147483647 h 276"/>
                  <a:gd name="T52" fmla="*/ 2147483647 w 366"/>
                  <a:gd name="T53" fmla="*/ 2147483647 h 276"/>
                  <a:gd name="T54" fmla="*/ 2147483647 w 366"/>
                  <a:gd name="T55" fmla="*/ 2147483647 h 276"/>
                  <a:gd name="T56" fmla="*/ 2147483647 w 366"/>
                  <a:gd name="T57" fmla="*/ 2147483647 h 276"/>
                  <a:gd name="T58" fmla="*/ 2147483647 w 366"/>
                  <a:gd name="T59" fmla="*/ 2147483647 h 276"/>
                  <a:gd name="T60" fmla="*/ 2147483647 w 366"/>
                  <a:gd name="T61" fmla="*/ 2147483647 h 276"/>
                  <a:gd name="T62" fmla="*/ 2147483647 w 366"/>
                  <a:gd name="T63" fmla="*/ 2147483647 h 276"/>
                  <a:gd name="T64" fmla="*/ 2147483647 w 366"/>
                  <a:gd name="T65" fmla="*/ 2147483647 h 276"/>
                  <a:gd name="T66" fmla="*/ 2147483647 w 366"/>
                  <a:gd name="T67" fmla="*/ 2147483647 h 276"/>
                  <a:gd name="T68" fmla="*/ 2147483647 w 366"/>
                  <a:gd name="T69" fmla="*/ 2147483647 h 276"/>
                  <a:gd name="T70" fmla="*/ 2147483647 w 366"/>
                  <a:gd name="T71" fmla="*/ 2147483647 h 276"/>
                  <a:gd name="T72" fmla="*/ 2147483647 w 366"/>
                  <a:gd name="T73" fmla="*/ 2147483647 h 276"/>
                  <a:gd name="T74" fmla="*/ 2147483647 w 366"/>
                  <a:gd name="T75" fmla="*/ 2147483647 h 276"/>
                  <a:gd name="T76" fmla="*/ 2147483647 w 366"/>
                  <a:gd name="T77" fmla="*/ 2147483647 h 276"/>
                  <a:gd name="T78" fmla="*/ 2147483647 w 366"/>
                  <a:gd name="T79" fmla="*/ 2147483647 h 276"/>
                  <a:gd name="T80" fmla="*/ 2147483647 w 366"/>
                  <a:gd name="T81" fmla="*/ 2147483647 h 276"/>
                  <a:gd name="T82" fmla="*/ 2147483647 w 366"/>
                  <a:gd name="T83" fmla="*/ 2147483647 h 276"/>
                  <a:gd name="T84" fmla="*/ 2147483647 w 366"/>
                  <a:gd name="T85" fmla="*/ 2147483647 h 276"/>
                  <a:gd name="T86" fmla="*/ 2147483647 w 366"/>
                  <a:gd name="T87" fmla="*/ 2147483647 h 276"/>
                  <a:gd name="T88" fmla="*/ 2147483647 w 366"/>
                  <a:gd name="T89" fmla="*/ 2147483647 h 276"/>
                  <a:gd name="T90" fmla="*/ 2147483647 w 366"/>
                  <a:gd name="T91" fmla="*/ 2147483647 h 27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66"/>
                  <a:gd name="T139" fmla="*/ 0 h 276"/>
                  <a:gd name="T140" fmla="*/ 366 w 366"/>
                  <a:gd name="T141" fmla="*/ 276 h 27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66" h="276">
                    <a:moveTo>
                      <a:pt x="342" y="126"/>
                    </a:moveTo>
                    <a:lnTo>
                      <a:pt x="342" y="114"/>
                    </a:lnTo>
                    <a:lnTo>
                      <a:pt x="348" y="114"/>
                    </a:lnTo>
                    <a:lnTo>
                      <a:pt x="354" y="108"/>
                    </a:lnTo>
                    <a:lnTo>
                      <a:pt x="360" y="108"/>
                    </a:lnTo>
                    <a:lnTo>
                      <a:pt x="366" y="102"/>
                    </a:lnTo>
                    <a:lnTo>
                      <a:pt x="360" y="102"/>
                    </a:lnTo>
                    <a:lnTo>
                      <a:pt x="348" y="96"/>
                    </a:lnTo>
                    <a:lnTo>
                      <a:pt x="336" y="96"/>
                    </a:lnTo>
                    <a:lnTo>
                      <a:pt x="342" y="78"/>
                    </a:lnTo>
                    <a:lnTo>
                      <a:pt x="336" y="78"/>
                    </a:lnTo>
                    <a:lnTo>
                      <a:pt x="330" y="48"/>
                    </a:lnTo>
                    <a:lnTo>
                      <a:pt x="324" y="48"/>
                    </a:lnTo>
                    <a:lnTo>
                      <a:pt x="312" y="54"/>
                    </a:lnTo>
                    <a:lnTo>
                      <a:pt x="270" y="60"/>
                    </a:lnTo>
                    <a:lnTo>
                      <a:pt x="264" y="48"/>
                    </a:lnTo>
                    <a:lnTo>
                      <a:pt x="246" y="48"/>
                    </a:lnTo>
                    <a:lnTo>
                      <a:pt x="234" y="42"/>
                    </a:lnTo>
                    <a:lnTo>
                      <a:pt x="228" y="36"/>
                    </a:lnTo>
                    <a:lnTo>
                      <a:pt x="216" y="30"/>
                    </a:lnTo>
                    <a:lnTo>
                      <a:pt x="204" y="18"/>
                    </a:lnTo>
                    <a:lnTo>
                      <a:pt x="204" y="12"/>
                    </a:lnTo>
                    <a:lnTo>
                      <a:pt x="198" y="6"/>
                    </a:lnTo>
                    <a:lnTo>
                      <a:pt x="186" y="0"/>
                    </a:lnTo>
                    <a:lnTo>
                      <a:pt x="162" y="0"/>
                    </a:lnTo>
                    <a:lnTo>
                      <a:pt x="162" y="12"/>
                    </a:lnTo>
                    <a:lnTo>
                      <a:pt x="150" y="18"/>
                    </a:lnTo>
                    <a:lnTo>
                      <a:pt x="120" y="18"/>
                    </a:lnTo>
                    <a:lnTo>
                      <a:pt x="120" y="30"/>
                    </a:lnTo>
                    <a:lnTo>
                      <a:pt x="126" y="36"/>
                    </a:lnTo>
                    <a:lnTo>
                      <a:pt x="126" y="42"/>
                    </a:lnTo>
                    <a:lnTo>
                      <a:pt x="114" y="54"/>
                    </a:lnTo>
                    <a:lnTo>
                      <a:pt x="102" y="60"/>
                    </a:lnTo>
                    <a:lnTo>
                      <a:pt x="102" y="78"/>
                    </a:lnTo>
                    <a:lnTo>
                      <a:pt x="60" y="78"/>
                    </a:lnTo>
                    <a:lnTo>
                      <a:pt x="54" y="72"/>
                    </a:lnTo>
                    <a:lnTo>
                      <a:pt x="54" y="66"/>
                    </a:lnTo>
                    <a:lnTo>
                      <a:pt x="48" y="78"/>
                    </a:lnTo>
                    <a:lnTo>
                      <a:pt x="30" y="78"/>
                    </a:lnTo>
                    <a:lnTo>
                      <a:pt x="18" y="72"/>
                    </a:lnTo>
                    <a:lnTo>
                      <a:pt x="18" y="84"/>
                    </a:lnTo>
                    <a:lnTo>
                      <a:pt x="0" y="84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12" y="120"/>
                    </a:lnTo>
                    <a:lnTo>
                      <a:pt x="24" y="114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8" y="114"/>
                    </a:lnTo>
                    <a:lnTo>
                      <a:pt x="48" y="132"/>
                    </a:lnTo>
                    <a:lnTo>
                      <a:pt x="78" y="126"/>
                    </a:lnTo>
                    <a:lnTo>
                      <a:pt x="78" y="132"/>
                    </a:lnTo>
                    <a:lnTo>
                      <a:pt x="72" y="144"/>
                    </a:lnTo>
                    <a:lnTo>
                      <a:pt x="72" y="150"/>
                    </a:lnTo>
                    <a:lnTo>
                      <a:pt x="84" y="162"/>
                    </a:lnTo>
                    <a:lnTo>
                      <a:pt x="96" y="168"/>
                    </a:lnTo>
                    <a:lnTo>
                      <a:pt x="96" y="180"/>
                    </a:lnTo>
                    <a:lnTo>
                      <a:pt x="144" y="216"/>
                    </a:lnTo>
                    <a:lnTo>
                      <a:pt x="144" y="240"/>
                    </a:lnTo>
                    <a:lnTo>
                      <a:pt x="198" y="240"/>
                    </a:lnTo>
                    <a:lnTo>
                      <a:pt x="210" y="246"/>
                    </a:lnTo>
                    <a:lnTo>
                      <a:pt x="216" y="252"/>
                    </a:lnTo>
                    <a:lnTo>
                      <a:pt x="216" y="276"/>
                    </a:lnTo>
                    <a:lnTo>
                      <a:pt x="246" y="276"/>
                    </a:lnTo>
                    <a:lnTo>
                      <a:pt x="252" y="270"/>
                    </a:lnTo>
                    <a:lnTo>
                      <a:pt x="252" y="264"/>
                    </a:lnTo>
                    <a:lnTo>
                      <a:pt x="246" y="252"/>
                    </a:lnTo>
                    <a:lnTo>
                      <a:pt x="234" y="246"/>
                    </a:lnTo>
                    <a:lnTo>
                      <a:pt x="216" y="234"/>
                    </a:lnTo>
                    <a:lnTo>
                      <a:pt x="204" y="228"/>
                    </a:lnTo>
                    <a:lnTo>
                      <a:pt x="192" y="216"/>
                    </a:lnTo>
                    <a:lnTo>
                      <a:pt x="180" y="186"/>
                    </a:lnTo>
                    <a:lnTo>
                      <a:pt x="162" y="180"/>
                    </a:lnTo>
                    <a:lnTo>
                      <a:pt x="162" y="162"/>
                    </a:lnTo>
                    <a:lnTo>
                      <a:pt x="156" y="156"/>
                    </a:lnTo>
                    <a:lnTo>
                      <a:pt x="150" y="156"/>
                    </a:lnTo>
                    <a:lnTo>
                      <a:pt x="150" y="144"/>
                    </a:lnTo>
                    <a:lnTo>
                      <a:pt x="132" y="138"/>
                    </a:lnTo>
                    <a:lnTo>
                      <a:pt x="120" y="126"/>
                    </a:lnTo>
                    <a:lnTo>
                      <a:pt x="138" y="120"/>
                    </a:lnTo>
                    <a:lnTo>
                      <a:pt x="138" y="96"/>
                    </a:lnTo>
                    <a:lnTo>
                      <a:pt x="144" y="96"/>
                    </a:lnTo>
                    <a:lnTo>
                      <a:pt x="150" y="102"/>
                    </a:lnTo>
                    <a:lnTo>
                      <a:pt x="162" y="108"/>
                    </a:lnTo>
                    <a:lnTo>
                      <a:pt x="186" y="102"/>
                    </a:lnTo>
                    <a:lnTo>
                      <a:pt x="210" y="102"/>
                    </a:lnTo>
                    <a:lnTo>
                      <a:pt x="228" y="108"/>
                    </a:lnTo>
                    <a:lnTo>
                      <a:pt x="240" y="102"/>
                    </a:lnTo>
                    <a:lnTo>
                      <a:pt x="252" y="102"/>
                    </a:lnTo>
                    <a:lnTo>
                      <a:pt x="258" y="108"/>
                    </a:lnTo>
                    <a:lnTo>
                      <a:pt x="312" y="108"/>
                    </a:lnTo>
                    <a:lnTo>
                      <a:pt x="324" y="126"/>
                    </a:lnTo>
                    <a:lnTo>
                      <a:pt x="342" y="12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44" name="Bulgaria">
                <a:extLst>
                  <a:ext uri="{FF2B5EF4-FFF2-40B4-BE49-F238E27FC236}">
                    <a16:creationId xmlns:a16="http://schemas.microsoft.com/office/drawing/2014/main" id="{0D734016-F557-4D22-A176-47F8D54FE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1401"/>
                <a:ext cx="101" cy="58"/>
              </a:xfrm>
              <a:custGeom>
                <a:avLst/>
                <a:gdLst>
                  <a:gd name="T0" fmla="*/ 2147483647 w 396"/>
                  <a:gd name="T1" fmla="*/ 2147483647 h 228"/>
                  <a:gd name="T2" fmla="*/ 2147483647 w 396"/>
                  <a:gd name="T3" fmla="*/ 2147483647 h 228"/>
                  <a:gd name="T4" fmla="*/ 2147483647 w 396"/>
                  <a:gd name="T5" fmla="*/ 2147483647 h 228"/>
                  <a:gd name="T6" fmla="*/ 2147483647 w 396"/>
                  <a:gd name="T7" fmla="*/ 2147483647 h 228"/>
                  <a:gd name="T8" fmla="*/ 2147483647 w 396"/>
                  <a:gd name="T9" fmla="*/ 2147483647 h 228"/>
                  <a:gd name="T10" fmla="*/ 2147483647 w 396"/>
                  <a:gd name="T11" fmla="*/ 2147483647 h 228"/>
                  <a:gd name="T12" fmla="*/ 2147483647 w 396"/>
                  <a:gd name="T13" fmla="*/ 2147483647 h 228"/>
                  <a:gd name="T14" fmla="*/ 2147483647 w 396"/>
                  <a:gd name="T15" fmla="*/ 0 h 228"/>
                  <a:gd name="T16" fmla="*/ 2147483647 w 396"/>
                  <a:gd name="T17" fmla="*/ 2147483647 h 228"/>
                  <a:gd name="T18" fmla="*/ 2147483647 w 396"/>
                  <a:gd name="T19" fmla="*/ 2147483647 h 228"/>
                  <a:gd name="T20" fmla="*/ 2147483647 w 396"/>
                  <a:gd name="T21" fmla="*/ 2147483647 h 228"/>
                  <a:gd name="T22" fmla="*/ 2147483647 w 396"/>
                  <a:gd name="T23" fmla="*/ 2147483647 h 228"/>
                  <a:gd name="T24" fmla="*/ 2147483647 w 396"/>
                  <a:gd name="T25" fmla="*/ 2147483647 h 228"/>
                  <a:gd name="T26" fmla="*/ 2147483647 w 396"/>
                  <a:gd name="T27" fmla="*/ 2147483647 h 228"/>
                  <a:gd name="T28" fmla="*/ 2147483647 w 396"/>
                  <a:gd name="T29" fmla="*/ 2147483647 h 228"/>
                  <a:gd name="T30" fmla="*/ 2147483647 w 396"/>
                  <a:gd name="T31" fmla="*/ 2147483647 h 228"/>
                  <a:gd name="T32" fmla="*/ 2147483647 w 396"/>
                  <a:gd name="T33" fmla="*/ 2147483647 h 228"/>
                  <a:gd name="T34" fmla="*/ 2147483647 w 396"/>
                  <a:gd name="T35" fmla="*/ 2147483647 h 228"/>
                  <a:gd name="T36" fmla="*/ 2147483647 w 396"/>
                  <a:gd name="T37" fmla="*/ 2147483647 h 228"/>
                  <a:gd name="T38" fmla="*/ 2147483647 w 396"/>
                  <a:gd name="T39" fmla="*/ 2147483647 h 228"/>
                  <a:gd name="T40" fmla="*/ 2147483647 w 396"/>
                  <a:gd name="T41" fmla="*/ 2147483647 h 228"/>
                  <a:gd name="T42" fmla="*/ 2147483647 w 396"/>
                  <a:gd name="T43" fmla="*/ 0 h 228"/>
                  <a:gd name="T44" fmla="*/ 0 w 396"/>
                  <a:gd name="T45" fmla="*/ 2147483647 h 228"/>
                  <a:gd name="T46" fmla="*/ 2147483647 w 396"/>
                  <a:gd name="T47" fmla="*/ 2147483647 h 228"/>
                  <a:gd name="T48" fmla="*/ 2147483647 w 396"/>
                  <a:gd name="T49" fmla="*/ 2147483647 h 228"/>
                  <a:gd name="T50" fmla="*/ 2147483647 w 396"/>
                  <a:gd name="T51" fmla="*/ 2147483647 h 228"/>
                  <a:gd name="T52" fmla="*/ 2147483647 w 396"/>
                  <a:gd name="T53" fmla="*/ 2147483647 h 228"/>
                  <a:gd name="T54" fmla="*/ 2147483647 w 396"/>
                  <a:gd name="T55" fmla="*/ 2147483647 h 228"/>
                  <a:gd name="T56" fmla="*/ 0 w 396"/>
                  <a:gd name="T57" fmla="*/ 2147483647 h 228"/>
                  <a:gd name="T58" fmla="*/ 2147483647 w 396"/>
                  <a:gd name="T59" fmla="*/ 2147483647 h 228"/>
                  <a:gd name="T60" fmla="*/ 2147483647 w 396"/>
                  <a:gd name="T61" fmla="*/ 2147483647 h 228"/>
                  <a:gd name="T62" fmla="*/ 2147483647 w 396"/>
                  <a:gd name="T63" fmla="*/ 2147483647 h 228"/>
                  <a:gd name="T64" fmla="*/ 2147483647 w 396"/>
                  <a:gd name="T65" fmla="*/ 2147483647 h 228"/>
                  <a:gd name="T66" fmla="*/ 2147483647 w 396"/>
                  <a:gd name="T67" fmla="*/ 2147483647 h 228"/>
                  <a:gd name="T68" fmla="*/ 2147483647 w 396"/>
                  <a:gd name="T69" fmla="*/ 2147483647 h 228"/>
                  <a:gd name="T70" fmla="*/ 2147483647 w 396"/>
                  <a:gd name="T71" fmla="*/ 2147483647 h 228"/>
                  <a:gd name="T72" fmla="*/ 2147483647 w 396"/>
                  <a:gd name="T73" fmla="*/ 2147483647 h 228"/>
                  <a:gd name="T74" fmla="*/ 2147483647 w 396"/>
                  <a:gd name="T75" fmla="*/ 2147483647 h 228"/>
                  <a:gd name="T76" fmla="*/ 2147483647 w 396"/>
                  <a:gd name="T77" fmla="*/ 2147483647 h 228"/>
                  <a:gd name="T78" fmla="*/ 2147483647 w 396"/>
                  <a:gd name="T79" fmla="*/ 2147483647 h 228"/>
                  <a:gd name="T80" fmla="*/ 2147483647 w 396"/>
                  <a:gd name="T81" fmla="*/ 2147483647 h 228"/>
                  <a:gd name="T82" fmla="*/ 2147483647 w 396"/>
                  <a:gd name="T83" fmla="*/ 2147483647 h 228"/>
                  <a:gd name="T84" fmla="*/ 2147483647 w 396"/>
                  <a:gd name="T85" fmla="*/ 2147483647 h 228"/>
                  <a:gd name="T86" fmla="*/ 2147483647 w 396"/>
                  <a:gd name="T87" fmla="*/ 2147483647 h 228"/>
                  <a:gd name="T88" fmla="*/ 2147483647 w 396"/>
                  <a:gd name="T89" fmla="*/ 2147483647 h 228"/>
                  <a:gd name="T90" fmla="*/ 2147483647 w 396"/>
                  <a:gd name="T91" fmla="*/ 2147483647 h 228"/>
                  <a:gd name="T92" fmla="*/ 2147483647 w 396"/>
                  <a:gd name="T93" fmla="*/ 2147483647 h 22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6"/>
                  <a:gd name="T142" fmla="*/ 0 h 228"/>
                  <a:gd name="T143" fmla="*/ 396 w 396"/>
                  <a:gd name="T144" fmla="*/ 228 h 22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6" h="228">
                    <a:moveTo>
                      <a:pt x="372" y="168"/>
                    </a:moveTo>
                    <a:lnTo>
                      <a:pt x="336" y="126"/>
                    </a:lnTo>
                    <a:lnTo>
                      <a:pt x="354" y="108"/>
                    </a:lnTo>
                    <a:lnTo>
                      <a:pt x="354" y="78"/>
                    </a:lnTo>
                    <a:lnTo>
                      <a:pt x="360" y="72"/>
                    </a:lnTo>
                    <a:lnTo>
                      <a:pt x="372" y="66"/>
                    </a:lnTo>
                    <a:lnTo>
                      <a:pt x="396" y="66"/>
                    </a:lnTo>
                    <a:lnTo>
                      <a:pt x="396" y="48"/>
                    </a:lnTo>
                    <a:lnTo>
                      <a:pt x="390" y="36"/>
                    </a:lnTo>
                    <a:lnTo>
                      <a:pt x="372" y="36"/>
                    </a:lnTo>
                    <a:lnTo>
                      <a:pt x="348" y="12"/>
                    </a:lnTo>
                    <a:lnTo>
                      <a:pt x="324" y="12"/>
                    </a:lnTo>
                    <a:lnTo>
                      <a:pt x="312" y="6"/>
                    </a:lnTo>
                    <a:lnTo>
                      <a:pt x="300" y="6"/>
                    </a:lnTo>
                    <a:lnTo>
                      <a:pt x="288" y="0"/>
                    </a:lnTo>
                    <a:lnTo>
                      <a:pt x="282" y="0"/>
                    </a:lnTo>
                    <a:lnTo>
                      <a:pt x="282" y="12"/>
                    </a:lnTo>
                    <a:lnTo>
                      <a:pt x="252" y="6"/>
                    </a:lnTo>
                    <a:lnTo>
                      <a:pt x="252" y="12"/>
                    </a:lnTo>
                    <a:lnTo>
                      <a:pt x="246" y="12"/>
                    </a:lnTo>
                    <a:lnTo>
                      <a:pt x="234" y="18"/>
                    </a:lnTo>
                    <a:lnTo>
                      <a:pt x="228" y="18"/>
                    </a:lnTo>
                    <a:lnTo>
                      <a:pt x="222" y="24"/>
                    </a:lnTo>
                    <a:lnTo>
                      <a:pt x="222" y="36"/>
                    </a:lnTo>
                    <a:lnTo>
                      <a:pt x="216" y="42"/>
                    </a:lnTo>
                    <a:lnTo>
                      <a:pt x="198" y="42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56" y="30"/>
                    </a:lnTo>
                    <a:lnTo>
                      <a:pt x="138" y="24"/>
                    </a:lnTo>
                    <a:lnTo>
                      <a:pt x="138" y="30"/>
                    </a:lnTo>
                    <a:lnTo>
                      <a:pt x="132" y="36"/>
                    </a:lnTo>
                    <a:lnTo>
                      <a:pt x="108" y="36"/>
                    </a:lnTo>
                    <a:lnTo>
                      <a:pt x="102" y="30"/>
                    </a:lnTo>
                    <a:lnTo>
                      <a:pt x="90" y="30"/>
                    </a:lnTo>
                    <a:lnTo>
                      <a:pt x="66" y="18"/>
                    </a:lnTo>
                    <a:lnTo>
                      <a:pt x="54" y="30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18" y="48"/>
                    </a:lnTo>
                    <a:lnTo>
                      <a:pt x="12" y="60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6" y="102"/>
                    </a:lnTo>
                    <a:lnTo>
                      <a:pt x="6" y="108"/>
                    </a:lnTo>
                    <a:lnTo>
                      <a:pt x="12" y="114"/>
                    </a:lnTo>
                    <a:lnTo>
                      <a:pt x="12" y="138"/>
                    </a:lnTo>
                    <a:lnTo>
                      <a:pt x="0" y="138"/>
                    </a:lnTo>
                    <a:lnTo>
                      <a:pt x="12" y="156"/>
                    </a:lnTo>
                    <a:lnTo>
                      <a:pt x="18" y="156"/>
                    </a:lnTo>
                    <a:lnTo>
                      <a:pt x="18" y="168"/>
                    </a:lnTo>
                    <a:lnTo>
                      <a:pt x="36" y="180"/>
                    </a:lnTo>
                    <a:lnTo>
                      <a:pt x="42" y="186"/>
                    </a:lnTo>
                    <a:lnTo>
                      <a:pt x="48" y="198"/>
                    </a:lnTo>
                    <a:lnTo>
                      <a:pt x="48" y="210"/>
                    </a:lnTo>
                    <a:lnTo>
                      <a:pt x="42" y="222"/>
                    </a:lnTo>
                    <a:lnTo>
                      <a:pt x="48" y="222"/>
                    </a:lnTo>
                    <a:lnTo>
                      <a:pt x="54" y="228"/>
                    </a:lnTo>
                    <a:lnTo>
                      <a:pt x="66" y="228"/>
                    </a:lnTo>
                    <a:lnTo>
                      <a:pt x="78" y="222"/>
                    </a:lnTo>
                    <a:lnTo>
                      <a:pt x="84" y="216"/>
                    </a:lnTo>
                    <a:lnTo>
                      <a:pt x="108" y="222"/>
                    </a:lnTo>
                    <a:lnTo>
                      <a:pt x="114" y="204"/>
                    </a:lnTo>
                    <a:lnTo>
                      <a:pt x="144" y="198"/>
                    </a:lnTo>
                    <a:lnTo>
                      <a:pt x="144" y="204"/>
                    </a:lnTo>
                    <a:lnTo>
                      <a:pt x="162" y="222"/>
                    </a:lnTo>
                    <a:lnTo>
                      <a:pt x="174" y="222"/>
                    </a:lnTo>
                    <a:lnTo>
                      <a:pt x="180" y="216"/>
                    </a:lnTo>
                    <a:lnTo>
                      <a:pt x="192" y="228"/>
                    </a:lnTo>
                    <a:lnTo>
                      <a:pt x="204" y="228"/>
                    </a:lnTo>
                    <a:lnTo>
                      <a:pt x="216" y="216"/>
                    </a:lnTo>
                    <a:lnTo>
                      <a:pt x="228" y="228"/>
                    </a:lnTo>
                    <a:lnTo>
                      <a:pt x="246" y="228"/>
                    </a:lnTo>
                    <a:lnTo>
                      <a:pt x="252" y="222"/>
                    </a:lnTo>
                    <a:lnTo>
                      <a:pt x="252" y="204"/>
                    </a:lnTo>
                    <a:lnTo>
                      <a:pt x="246" y="198"/>
                    </a:lnTo>
                    <a:lnTo>
                      <a:pt x="264" y="192"/>
                    </a:lnTo>
                    <a:lnTo>
                      <a:pt x="282" y="168"/>
                    </a:lnTo>
                    <a:lnTo>
                      <a:pt x="312" y="174"/>
                    </a:lnTo>
                    <a:lnTo>
                      <a:pt x="324" y="156"/>
                    </a:lnTo>
                    <a:lnTo>
                      <a:pt x="336" y="174"/>
                    </a:lnTo>
                    <a:lnTo>
                      <a:pt x="348" y="174"/>
                    </a:lnTo>
                    <a:lnTo>
                      <a:pt x="360" y="180"/>
                    </a:lnTo>
                    <a:lnTo>
                      <a:pt x="372" y="180"/>
                    </a:lnTo>
                    <a:lnTo>
                      <a:pt x="372" y="16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45" name="Bosnia and Herzegovina">
                <a:extLst>
                  <a:ext uri="{FF2B5EF4-FFF2-40B4-BE49-F238E27FC236}">
                    <a16:creationId xmlns:a16="http://schemas.microsoft.com/office/drawing/2014/main" id="{5648A490-5BFF-4F8B-B49A-8C201EA93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378"/>
                <a:ext cx="68" cy="60"/>
              </a:xfrm>
              <a:custGeom>
                <a:avLst/>
                <a:gdLst>
                  <a:gd name="T0" fmla="*/ 2147483647 w 264"/>
                  <a:gd name="T1" fmla="*/ 2147483647 h 234"/>
                  <a:gd name="T2" fmla="*/ 2147483647 w 264"/>
                  <a:gd name="T3" fmla="*/ 2147483647 h 234"/>
                  <a:gd name="T4" fmla="*/ 2147483647 w 264"/>
                  <a:gd name="T5" fmla="*/ 2147483647 h 234"/>
                  <a:gd name="T6" fmla="*/ 2147483647 w 264"/>
                  <a:gd name="T7" fmla="*/ 2147483647 h 234"/>
                  <a:gd name="T8" fmla="*/ 2147483647 w 264"/>
                  <a:gd name="T9" fmla="*/ 2147483647 h 234"/>
                  <a:gd name="T10" fmla="*/ 2147483647 w 264"/>
                  <a:gd name="T11" fmla="*/ 2147483647 h 234"/>
                  <a:gd name="T12" fmla="*/ 2147483647 w 264"/>
                  <a:gd name="T13" fmla="*/ 2147483647 h 234"/>
                  <a:gd name="T14" fmla="*/ 2147483647 w 264"/>
                  <a:gd name="T15" fmla="*/ 2147483647 h 234"/>
                  <a:gd name="T16" fmla="*/ 2147483647 w 264"/>
                  <a:gd name="T17" fmla="*/ 2147483647 h 234"/>
                  <a:gd name="T18" fmla="*/ 2147483647 w 264"/>
                  <a:gd name="T19" fmla="*/ 2147483647 h 234"/>
                  <a:gd name="T20" fmla="*/ 2147483647 w 264"/>
                  <a:gd name="T21" fmla="*/ 2147483647 h 234"/>
                  <a:gd name="T22" fmla="*/ 2147483647 w 264"/>
                  <a:gd name="T23" fmla="*/ 2147483647 h 234"/>
                  <a:gd name="T24" fmla="*/ 2147483647 w 264"/>
                  <a:gd name="T25" fmla="*/ 2147483647 h 234"/>
                  <a:gd name="T26" fmla="*/ 2147483647 w 264"/>
                  <a:gd name="T27" fmla="*/ 2147483647 h 234"/>
                  <a:gd name="T28" fmla="*/ 2147483647 w 264"/>
                  <a:gd name="T29" fmla="*/ 2147483647 h 234"/>
                  <a:gd name="T30" fmla="*/ 2147483647 w 264"/>
                  <a:gd name="T31" fmla="*/ 2147483647 h 234"/>
                  <a:gd name="T32" fmla="*/ 2147483647 w 264"/>
                  <a:gd name="T33" fmla="*/ 2147483647 h 234"/>
                  <a:gd name="T34" fmla="*/ 2147483647 w 264"/>
                  <a:gd name="T35" fmla="*/ 2147483647 h 234"/>
                  <a:gd name="T36" fmla="*/ 2147483647 w 264"/>
                  <a:gd name="T37" fmla="*/ 2147483647 h 234"/>
                  <a:gd name="T38" fmla="*/ 2147483647 w 264"/>
                  <a:gd name="T39" fmla="*/ 0 h 234"/>
                  <a:gd name="T40" fmla="*/ 2147483647 w 264"/>
                  <a:gd name="T41" fmla="*/ 0 h 234"/>
                  <a:gd name="T42" fmla="*/ 2147483647 w 264"/>
                  <a:gd name="T43" fmla="*/ 2147483647 h 234"/>
                  <a:gd name="T44" fmla="*/ 0 w 264"/>
                  <a:gd name="T45" fmla="*/ 2147483647 h 234"/>
                  <a:gd name="T46" fmla="*/ 2147483647 w 264"/>
                  <a:gd name="T47" fmla="*/ 2147483647 h 234"/>
                  <a:gd name="T48" fmla="*/ 2147483647 w 264"/>
                  <a:gd name="T49" fmla="*/ 2147483647 h 234"/>
                  <a:gd name="T50" fmla="*/ 2147483647 w 264"/>
                  <a:gd name="T51" fmla="*/ 2147483647 h 234"/>
                  <a:gd name="T52" fmla="*/ 2147483647 w 264"/>
                  <a:gd name="T53" fmla="*/ 2147483647 h 234"/>
                  <a:gd name="T54" fmla="*/ 2147483647 w 264"/>
                  <a:gd name="T55" fmla="*/ 2147483647 h 234"/>
                  <a:gd name="T56" fmla="*/ 2147483647 w 264"/>
                  <a:gd name="T57" fmla="*/ 2147483647 h 234"/>
                  <a:gd name="T58" fmla="*/ 2147483647 w 264"/>
                  <a:gd name="T59" fmla="*/ 2147483647 h 234"/>
                  <a:gd name="T60" fmla="*/ 2147483647 w 264"/>
                  <a:gd name="T61" fmla="*/ 2147483647 h 234"/>
                  <a:gd name="T62" fmla="*/ 2147483647 w 264"/>
                  <a:gd name="T63" fmla="*/ 2147483647 h 234"/>
                  <a:gd name="T64" fmla="*/ 2147483647 w 264"/>
                  <a:gd name="T65" fmla="*/ 2147483647 h 234"/>
                  <a:gd name="T66" fmla="*/ 2147483647 w 264"/>
                  <a:gd name="T67" fmla="*/ 2147483647 h 234"/>
                  <a:gd name="T68" fmla="*/ 2147483647 w 264"/>
                  <a:gd name="T69" fmla="*/ 2147483647 h 234"/>
                  <a:gd name="T70" fmla="*/ 2147483647 w 264"/>
                  <a:gd name="T71" fmla="*/ 2147483647 h 234"/>
                  <a:gd name="T72" fmla="*/ 2147483647 w 264"/>
                  <a:gd name="T73" fmla="*/ 2147483647 h 234"/>
                  <a:gd name="T74" fmla="*/ 2147483647 w 264"/>
                  <a:gd name="T75" fmla="*/ 2147483647 h 234"/>
                  <a:gd name="T76" fmla="*/ 2147483647 w 264"/>
                  <a:gd name="T77" fmla="*/ 2147483647 h 234"/>
                  <a:gd name="T78" fmla="*/ 2147483647 w 264"/>
                  <a:gd name="T79" fmla="*/ 2147483647 h 234"/>
                  <a:gd name="T80" fmla="*/ 2147483647 w 264"/>
                  <a:gd name="T81" fmla="*/ 2147483647 h 234"/>
                  <a:gd name="T82" fmla="*/ 2147483647 w 264"/>
                  <a:gd name="T83" fmla="*/ 2147483647 h 234"/>
                  <a:gd name="T84" fmla="*/ 2147483647 w 264"/>
                  <a:gd name="T85" fmla="*/ 2147483647 h 234"/>
                  <a:gd name="T86" fmla="*/ 2147483647 w 264"/>
                  <a:gd name="T87" fmla="*/ 2147483647 h 234"/>
                  <a:gd name="T88" fmla="*/ 2147483647 w 264"/>
                  <a:gd name="T89" fmla="*/ 2147483647 h 234"/>
                  <a:gd name="T90" fmla="*/ 2147483647 w 264"/>
                  <a:gd name="T91" fmla="*/ 2147483647 h 234"/>
                  <a:gd name="T92" fmla="*/ 2147483647 w 264"/>
                  <a:gd name="T93" fmla="*/ 2147483647 h 234"/>
                  <a:gd name="T94" fmla="*/ 2147483647 w 264"/>
                  <a:gd name="T95" fmla="*/ 2147483647 h 234"/>
                  <a:gd name="T96" fmla="*/ 2147483647 w 264"/>
                  <a:gd name="T97" fmla="*/ 2147483647 h 234"/>
                  <a:gd name="T98" fmla="*/ 2147483647 w 264"/>
                  <a:gd name="T99" fmla="*/ 2147483647 h 234"/>
                  <a:gd name="T100" fmla="*/ 2147483647 w 264"/>
                  <a:gd name="T101" fmla="*/ 2147483647 h 234"/>
                  <a:gd name="T102" fmla="*/ 2147483647 w 264"/>
                  <a:gd name="T103" fmla="*/ 2147483647 h 234"/>
                  <a:gd name="T104" fmla="*/ 2147483647 w 264"/>
                  <a:gd name="T105" fmla="*/ 2147483647 h 234"/>
                  <a:gd name="T106" fmla="*/ 2147483647 w 264"/>
                  <a:gd name="T107" fmla="*/ 2147483647 h 234"/>
                  <a:gd name="T108" fmla="*/ 2147483647 w 264"/>
                  <a:gd name="T109" fmla="*/ 2147483647 h 234"/>
                  <a:gd name="T110" fmla="*/ 2147483647 w 264"/>
                  <a:gd name="T111" fmla="*/ 2147483647 h 234"/>
                  <a:gd name="T112" fmla="*/ 2147483647 w 264"/>
                  <a:gd name="T113" fmla="*/ 2147483647 h 234"/>
                  <a:gd name="T114" fmla="*/ 2147483647 w 264"/>
                  <a:gd name="T115" fmla="*/ 2147483647 h 234"/>
                  <a:gd name="T116" fmla="*/ 2147483647 w 264"/>
                  <a:gd name="T117" fmla="*/ 2147483647 h 234"/>
                  <a:gd name="T118" fmla="*/ 2147483647 w 264"/>
                  <a:gd name="T119" fmla="*/ 2147483647 h 234"/>
                  <a:gd name="T120" fmla="*/ 2147483647 w 264"/>
                  <a:gd name="T121" fmla="*/ 2147483647 h 234"/>
                  <a:gd name="T122" fmla="*/ 2147483647 w 264"/>
                  <a:gd name="T123" fmla="*/ 2147483647 h 234"/>
                  <a:gd name="T124" fmla="*/ 2147483647 w 264"/>
                  <a:gd name="T125" fmla="*/ 2147483647 h 23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64"/>
                  <a:gd name="T190" fmla="*/ 0 h 234"/>
                  <a:gd name="T191" fmla="*/ 264 w 264"/>
                  <a:gd name="T192" fmla="*/ 234 h 23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64" h="234">
                    <a:moveTo>
                      <a:pt x="246" y="78"/>
                    </a:moveTo>
                    <a:lnTo>
                      <a:pt x="228" y="78"/>
                    </a:lnTo>
                    <a:lnTo>
                      <a:pt x="228" y="60"/>
                    </a:lnTo>
                    <a:lnTo>
                      <a:pt x="246" y="42"/>
                    </a:lnTo>
                    <a:lnTo>
                      <a:pt x="246" y="30"/>
                    </a:lnTo>
                    <a:lnTo>
                      <a:pt x="234" y="30"/>
                    </a:lnTo>
                    <a:lnTo>
                      <a:pt x="222" y="36"/>
                    </a:lnTo>
                    <a:lnTo>
                      <a:pt x="216" y="36"/>
                    </a:lnTo>
                    <a:lnTo>
                      <a:pt x="216" y="30"/>
                    </a:lnTo>
                    <a:lnTo>
                      <a:pt x="204" y="30"/>
                    </a:lnTo>
                    <a:lnTo>
                      <a:pt x="192" y="12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120" y="6"/>
                    </a:lnTo>
                    <a:lnTo>
                      <a:pt x="108" y="12"/>
                    </a:lnTo>
                    <a:lnTo>
                      <a:pt x="90" y="6"/>
                    </a:lnTo>
                    <a:lnTo>
                      <a:pt x="66" y="6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2" y="66"/>
                    </a:lnTo>
                    <a:lnTo>
                      <a:pt x="42" y="84"/>
                    </a:lnTo>
                    <a:lnTo>
                      <a:pt x="60" y="90"/>
                    </a:lnTo>
                    <a:lnTo>
                      <a:pt x="72" y="120"/>
                    </a:lnTo>
                    <a:lnTo>
                      <a:pt x="84" y="132"/>
                    </a:lnTo>
                    <a:lnTo>
                      <a:pt x="96" y="138"/>
                    </a:lnTo>
                    <a:lnTo>
                      <a:pt x="114" y="150"/>
                    </a:lnTo>
                    <a:lnTo>
                      <a:pt x="126" y="156"/>
                    </a:lnTo>
                    <a:lnTo>
                      <a:pt x="132" y="168"/>
                    </a:lnTo>
                    <a:lnTo>
                      <a:pt x="132" y="174"/>
                    </a:lnTo>
                    <a:lnTo>
                      <a:pt x="126" y="180"/>
                    </a:lnTo>
                    <a:lnTo>
                      <a:pt x="138" y="180"/>
                    </a:lnTo>
                    <a:lnTo>
                      <a:pt x="156" y="198"/>
                    </a:lnTo>
                    <a:lnTo>
                      <a:pt x="162" y="210"/>
                    </a:lnTo>
                    <a:lnTo>
                      <a:pt x="174" y="216"/>
                    </a:lnTo>
                    <a:lnTo>
                      <a:pt x="192" y="234"/>
                    </a:lnTo>
                    <a:lnTo>
                      <a:pt x="210" y="204"/>
                    </a:lnTo>
                    <a:lnTo>
                      <a:pt x="198" y="198"/>
                    </a:lnTo>
                    <a:lnTo>
                      <a:pt x="192" y="198"/>
                    </a:lnTo>
                    <a:lnTo>
                      <a:pt x="186" y="192"/>
                    </a:lnTo>
                    <a:lnTo>
                      <a:pt x="186" y="186"/>
                    </a:lnTo>
                    <a:lnTo>
                      <a:pt x="192" y="180"/>
                    </a:lnTo>
                    <a:lnTo>
                      <a:pt x="198" y="180"/>
                    </a:lnTo>
                    <a:lnTo>
                      <a:pt x="204" y="168"/>
                    </a:lnTo>
                    <a:lnTo>
                      <a:pt x="204" y="162"/>
                    </a:lnTo>
                    <a:lnTo>
                      <a:pt x="210" y="156"/>
                    </a:lnTo>
                    <a:lnTo>
                      <a:pt x="228" y="156"/>
                    </a:lnTo>
                    <a:lnTo>
                      <a:pt x="228" y="132"/>
                    </a:lnTo>
                    <a:lnTo>
                      <a:pt x="258" y="132"/>
                    </a:lnTo>
                    <a:lnTo>
                      <a:pt x="258" y="126"/>
                    </a:lnTo>
                    <a:lnTo>
                      <a:pt x="252" y="114"/>
                    </a:lnTo>
                    <a:lnTo>
                      <a:pt x="240" y="102"/>
                    </a:lnTo>
                    <a:lnTo>
                      <a:pt x="264" y="96"/>
                    </a:lnTo>
                    <a:lnTo>
                      <a:pt x="258" y="84"/>
                    </a:lnTo>
                    <a:lnTo>
                      <a:pt x="252" y="78"/>
                    </a:lnTo>
                    <a:lnTo>
                      <a:pt x="246" y="7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46" name="Belgium">
                <a:extLst>
                  <a:ext uri="{FF2B5EF4-FFF2-40B4-BE49-F238E27FC236}">
                    <a16:creationId xmlns:a16="http://schemas.microsoft.com/office/drawing/2014/main" id="{29BF1AAA-7E6D-4777-B363-BC65A2D41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1" y="1255"/>
                <a:ext cx="57" cy="39"/>
              </a:xfrm>
              <a:custGeom>
                <a:avLst/>
                <a:gdLst>
                  <a:gd name="T0" fmla="*/ 0 w 222"/>
                  <a:gd name="T1" fmla="*/ 2147483647 h 150"/>
                  <a:gd name="T2" fmla="*/ 2147483647 w 222"/>
                  <a:gd name="T3" fmla="*/ 2147483647 h 150"/>
                  <a:gd name="T4" fmla="*/ 2147483647 w 222"/>
                  <a:gd name="T5" fmla="*/ 2147483647 h 150"/>
                  <a:gd name="T6" fmla="*/ 2147483647 w 222"/>
                  <a:gd name="T7" fmla="*/ 2147483647 h 150"/>
                  <a:gd name="T8" fmla="*/ 2147483647 w 222"/>
                  <a:gd name="T9" fmla="*/ 2147483647 h 150"/>
                  <a:gd name="T10" fmla="*/ 2147483647 w 222"/>
                  <a:gd name="T11" fmla="*/ 2147483647 h 150"/>
                  <a:gd name="T12" fmla="*/ 2147483647 w 222"/>
                  <a:gd name="T13" fmla="*/ 2147483647 h 150"/>
                  <a:gd name="T14" fmla="*/ 2147483647 w 222"/>
                  <a:gd name="T15" fmla="*/ 2147483647 h 150"/>
                  <a:gd name="T16" fmla="*/ 2147483647 w 222"/>
                  <a:gd name="T17" fmla="*/ 2147483647 h 150"/>
                  <a:gd name="T18" fmla="*/ 2147483647 w 222"/>
                  <a:gd name="T19" fmla="*/ 2147483647 h 150"/>
                  <a:gd name="T20" fmla="*/ 2147483647 w 222"/>
                  <a:gd name="T21" fmla="*/ 2147483647 h 150"/>
                  <a:gd name="T22" fmla="*/ 2147483647 w 222"/>
                  <a:gd name="T23" fmla="*/ 2147483647 h 150"/>
                  <a:gd name="T24" fmla="*/ 2147483647 w 222"/>
                  <a:gd name="T25" fmla="*/ 2147483647 h 150"/>
                  <a:gd name="T26" fmla="*/ 2147483647 w 222"/>
                  <a:gd name="T27" fmla="*/ 2147483647 h 150"/>
                  <a:gd name="T28" fmla="*/ 2147483647 w 222"/>
                  <a:gd name="T29" fmla="*/ 2147483647 h 150"/>
                  <a:gd name="T30" fmla="*/ 2147483647 w 222"/>
                  <a:gd name="T31" fmla="*/ 2147483647 h 150"/>
                  <a:gd name="T32" fmla="*/ 2147483647 w 222"/>
                  <a:gd name="T33" fmla="*/ 2147483647 h 150"/>
                  <a:gd name="T34" fmla="*/ 2147483647 w 222"/>
                  <a:gd name="T35" fmla="*/ 2147483647 h 150"/>
                  <a:gd name="T36" fmla="*/ 2147483647 w 222"/>
                  <a:gd name="T37" fmla="*/ 2147483647 h 150"/>
                  <a:gd name="T38" fmla="*/ 2147483647 w 222"/>
                  <a:gd name="T39" fmla="*/ 2147483647 h 150"/>
                  <a:gd name="T40" fmla="*/ 2147483647 w 222"/>
                  <a:gd name="T41" fmla="*/ 2147483647 h 150"/>
                  <a:gd name="T42" fmla="*/ 2147483647 w 222"/>
                  <a:gd name="T43" fmla="*/ 2147483647 h 150"/>
                  <a:gd name="T44" fmla="*/ 2147483647 w 222"/>
                  <a:gd name="T45" fmla="*/ 2147483647 h 150"/>
                  <a:gd name="T46" fmla="*/ 2147483647 w 222"/>
                  <a:gd name="T47" fmla="*/ 2147483647 h 150"/>
                  <a:gd name="T48" fmla="*/ 2147483647 w 222"/>
                  <a:gd name="T49" fmla="*/ 2147483647 h 150"/>
                  <a:gd name="T50" fmla="*/ 2147483647 w 222"/>
                  <a:gd name="T51" fmla="*/ 2147483647 h 150"/>
                  <a:gd name="T52" fmla="*/ 2147483647 w 222"/>
                  <a:gd name="T53" fmla="*/ 2147483647 h 150"/>
                  <a:gd name="T54" fmla="*/ 2147483647 w 222"/>
                  <a:gd name="T55" fmla="*/ 2147483647 h 150"/>
                  <a:gd name="T56" fmla="*/ 2147483647 w 222"/>
                  <a:gd name="T57" fmla="*/ 2147483647 h 150"/>
                  <a:gd name="T58" fmla="*/ 2147483647 w 222"/>
                  <a:gd name="T59" fmla="*/ 2147483647 h 150"/>
                  <a:gd name="T60" fmla="*/ 2147483647 w 222"/>
                  <a:gd name="T61" fmla="*/ 2147483647 h 150"/>
                  <a:gd name="T62" fmla="*/ 2147483647 w 222"/>
                  <a:gd name="T63" fmla="*/ 2147483647 h 150"/>
                  <a:gd name="T64" fmla="*/ 2147483647 w 222"/>
                  <a:gd name="T65" fmla="*/ 2147483647 h 150"/>
                  <a:gd name="T66" fmla="*/ 2147483647 w 222"/>
                  <a:gd name="T67" fmla="*/ 2147483647 h 150"/>
                  <a:gd name="T68" fmla="*/ 2147483647 w 222"/>
                  <a:gd name="T69" fmla="*/ 2147483647 h 150"/>
                  <a:gd name="T70" fmla="*/ 2147483647 w 222"/>
                  <a:gd name="T71" fmla="*/ 2147483647 h 150"/>
                  <a:gd name="T72" fmla="*/ 2147483647 w 222"/>
                  <a:gd name="T73" fmla="*/ 2147483647 h 150"/>
                  <a:gd name="T74" fmla="*/ 2147483647 w 222"/>
                  <a:gd name="T75" fmla="*/ 2147483647 h 150"/>
                  <a:gd name="T76" fmla="*/ 2147483647 w 222"/>
                  <a:gd name="T77" fmla="*/ 2147483647 h 150"/>
                  <a:gd name="T78" fmla="*/ 2147483647 w 222"/>
                  <a:gd name="T79" fmla="*/ 2147483647 h 150"/>
                  <a:gd name="T80" fmla="*/ 2147483647 w 222"/>
                  <a:gd name="T81" fmla="*/ 0 h 150"/>
                  <a:gd name="T82" fmla="*/ 2147483647 w 222"/>
                  <a:gd name="T83" fmla="*/ 0 h 150"/>
                  <a:gd name="T84" fmla="*/ 2147483647 w 222"/>
                  <a:gd name="T85" fmla="*/ 2147483647 h 150"/>
                  <a:gd name="T86" fmla="*/ 2147483647 w 222"/>
                  <a:gd name="T87" fmla="*/ 0 h 150"/>
                  <a:gd name="T88" fmla="*/ 2147483647 w 222"/>
                  <a:gd name="T89" fmla="*/ 2147483647 h 150"/>
                  <a:gd name="T90" fmla="*/ 2147483647 w 222"/>
                  <a:gd name="T91" fmla="*/ 2147483647 h 150"/>
                  <a:gd name="T92" fmla="*/ 2147483647 w 222"/>
                  <a:gd name="T93" fmla="*/ 2147483647 h 150"/>
                  <a:gd name="T94" fmla="*/ 2147483647 w 222"/>
                  <a:gd name="T95" fmla="*/ 2147483647 h 150"/>
                  <a:gd name="T96" fmla="*/ 2147483647 w 222"/>
                  <a:gd name="T97" fmla="*/ 2147483647 h 150"/>
                  <a:gd name="T98" fmla="*/ 2147483647 w 222"/>
                  <a:gd name="T99" fmla="*/ 2147483647 h 150"/>
                  <a:gd name="T100" fmla="*/ 2147483647 w 222"/>
                  <a:gd name="T101" fmla="*/ 2147483647 h 150"/>
                  <a:gd name="T102" fmla="*/ 0 w 222"/>
                  <a:gd name="T103" fmla="*/ 2147483647 h 150"/>
                  <a:gd name="T104" fmla="*/ 0 w 222"/>
                  <a:gd name="T105" fmla="*/ 2147483647 h 15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2"/>
                  <a:gd name="T160" fmla="*/ 0 h 150"/>
                  <a:gd name="T161" fmla="*/ 222 w 222"/>
                  <a:gd name="T162" fmla="*/ 150 h 15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2" h="150">
                    <a:moveTo>
                      <a:pt x="0" y="42"/>
                    </a:moveTo>
                    <a:lnTo>
                      <a:pt x="6" y="60"/>
                    </a:lnTo>
                    <a:lnTo>
                      <a:pt x="30" y="66"/>
                    </a:lnTo>
                    <a:lnTo>
                      <a:pt x="42" y="78"/>
                    </a:lnTo>
                    <a:lnTo>
                      <a:pt x="66" y="78"/>
                    </a:lnTo>
                    <a:lnTo>
                      <a:pt x="78" y="84"/>
                    </a:lnTo>
                    <a:lnTo>
                      <a:pt x="84" y="90"/>
                    </a:lnTo>
                    <a:lnTo>
                      <a:pt x="84" y="114"/>
                    </a:lnTo>
                    <a:lnTo>
                      <a:pt x="108" y="114"/>
                    </a:lnTo>
                    <a:lnTo>
                      <a:pt x="120" y="102"/>
                    </a:lnTo>
                    <a:lnTo>
                      <a:pt x="120" y="126"/>
                    </a:lnTo>
                    <a:lnTo>
                      <a:pt x="132" y="126"/>
                    </a:lnTo>
                    <a:lnTo>
                      <a:pt x="144" y="132"/>
                    </a:lnTo>
                    <a:lnTo>
                      <a:pt x="150" y="132"/>
                    </a:lnTo>
                    <a:lnTo>
                      <a:pt x="162" y="144"/>
                    </a:lnTo>
                    <a:lnTo>
                      <a:pt x="180" y="144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32"/>
                    </a:lnTo>
                    <a:lnTo>
                      <a:pt x="174" y="120"/>
                    </a:lnTo>
                    <a:lnTo>
                      <a:pt x="174" y="114"/>
                    </a:lnTo>
                    <a:lnTo>
                      <a:pt x="180" y="114"/>
                    </a:lnTo>
                    <a:lnTo>
                      <a:pt x="192" y="108"/>
                    </a:lnTo>
                    <a:lnTo>
                      <a:pt x="198" y="102"/>
                    </a:lnTo>
                    <a:lnTo>
                      <a:pt x="204" y="102"/>
                    </a:lnTo>
                    <a:lnTo>
                      <a:pt x="204" y="96"/>
                    </a:lnTo>
                    <a:lnTo>
                      <a:pt x="210" y="90"/>
                    </a:lnTo>
                    <a:lnTo>
                      <a:pt x="222" y="90"/>
                    </a:lnTo>
                    <a:lnTo>
                      <a:pt x="216" y="84"/>
                    </a:lnTo>
                    <a:lnTo>
                      <a:pt x="216" y="66"/>
                    </a:lnTo>
                    <a:lnTo>
                      <a:pt x="204" y="54"/>
                    </a:lnTo>
                    <a:lnTo>
                      <a:pt x="180" y="54"/>
                    </a:lnTo>
                    <a:lnTo>
                      <a:pt x="180" y="42"/>
                    </a:lnTo>
                    <a:lnTo>
                      <a:pt x="186" y="36"/>
                    </a:lnTo>
                    <a:lnTo>
                      <a:pt x="186" y="18"/>
                    </a:lnTo>
                    <a:lnTo>
                      <a:pt x="180" y="12"/>
                    </a:lnTo>
                    <a:lnTo>
                      <a:pt x="174" y="12"/>
                    </a:lnTo>
                    <a:lnTo>
                      <a:pt x="162" y="18"/>
                    </a:lnTo>
                    <a:lnTo>
                      <a:pt x="150" y="18"/>
                    </a:lnTo>
                    <a:lnTo>
                      <a:pt x="144" y="12"/>
                    </a:lnTo>
                    <a:lnTo>
                      <a:pt x="144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96" y="0"/>
                    </a:lnTo>
                    <a:lnTo>
                      <a:pt x="96" y="12"/>
                    </a:lnTo>
                    <a:lnTo>
                      <a:pt x="78" y="6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0" y="24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47" name="Belarus">
                <a:extLst>
                  <a:ext uri="{FF2B5EF4-FFF2-40B4-BE49-F238E27FC236}">
                    <a16:creationId xmlns:a16="http://schemas.microsoft.com/office/drawing/2014/main" id="{EACAEAA7-C084-4544-95BD-3E42CEF06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1162"/>
                <a:ext cx="146" cy="95"/>
              </a:xfrm>
              <a:custGeom>
                <a:avLst/>
                <a:gdLst>
                  <a:gd name="T0" fmla="*/ 2147483647 w 570"/>
                  <a:gd name="T1" fmla="*/ 2147483647 h 372"/>
                  <a:gd name="T2" fmla="*/ 2147483647 w 570"/>
                  <a:gd name="T3" fmla="*/ 2147483647 h 372"/>
                  <a:gd name="T4" fmla="*/ 2147483647 w 570"/>
                  <a:gd name="T5" fmla="*/ 2147483647 h 372"/>
                  <a:gd name="T6" fmla="*/ 2147483647 w 570"/>
                  <a:gd name="T7" fmla="*/ 2147483647 h 372"/>
                  <a:gd name="T8" fmla="*/ 2147483647 w 570"/>
                  <a:gd name="T9" fmla="*/ 2147483647 h 372"/>
                  <a:gd name="T10" fmla="*/ 2147483647 w 570"/>
                  <a:gd name="T11" fmla="*/ 2147483647 h 372"/>
                  <a:gd name="T12" fmla="*/ 2147483647 w 570"/>
                  <a:gd name="T13" fmla="*/ 2147483647 h 372"/>
                  <a:gd name="T14" fmla="*/ 2147483647 w 570"/>
                  <a:gd name="T15" fmla="*/ 2147483647 h 372"/>
                  <a:gd name="T16" fmla="*/ 2147483647 w 570"/>
                  <a:gd name="T17" fmla="*/ 2147483647 h 372"/>
                  <a:gd name="T18" fmla="*/ 2147483647 w 570"/>
                  <a:gd name="T19" fmla="*/ 2147483647 h 372"/>
                  <a:gd name="T20" fmla="*/ 2147483647 w 570"/>
                  <a:gd name="T21" fmla="*/ 2147483647 h 372"/>
                  <a:gd name="T22" fmla="*/ 2147483647 w 570"/>
                  <a:gd name="T23" fmla="*/ 2147483647 h 372"/>
                  <a:gd name="T24" fmla="*/ 2147483647 w 570"/>
                  <a:gd name="T25" fmla="*/ 2147483647 h 372"/>
                  <a:gd name="T26" fmla="*/ 2147483647 w 570"/>
                  <a:gd name="T27" fmla="*/ 2147483647 h 372"/>
                  <a:gd name="T28" fmla="*/ 2147483647 w 570"/>
                  <a:gd name="T29" fmla="*/ 2147483647 h 372"/>
                  <a:gd name="T30" fmla="*/ 2147483647 w 570"/>
                  <a:gd name="T31" fmla="*/ 2147483647 h 372"/>
                  <a:gd name="T32" fmla="*/ 2147483647 w 570"/>
                  <a:gd name="T33" fmla="*/ 2147483647 h 372"/>
                  <a:gd name="T34" fmla="*/ 2147483647 w 570"/>
                  <a:gd name="T35" fmla="*/ 2147483647 h 372"/>
                  <a:gd name="T36" fmla="*/ 2147483647 w 570"/>
                  <a:gd name="T37" fmla="*/ 2147483647 h 372"/>
                  <a:gd name="T38" fmla="*/ 2147483647 w 570"/>
                  <a:gd name="T39" fmla="*/ 2147483647 h 372"/>
                  <a:gd name="T40" fmla="*/ 2147483647 w 570"/>
                  <a:gd name="T41" fmla="*/ 2147483647 h 372"/>
                  <a:gd name="T42" fmla="*/ 2147483647 w 570"/>
                  <a:gd name="T43" fmla="*/ 2147483647 h 372"/>
                  <a:gd name="T44" fmla="*/ 2147483647 w 570"/>
                  <a:gd name="T45" fmla="*/ 2147483647 h 372"/>
                  <a:gd name="T46" fmla="*/ 2147483647 w 570"/>
                  <a:gd name="T47" fmla="*/ 2147483647 h 372"/>
                  <a:gd name="T48" fmla="*/ 2147483647 w 570"/>
                  <a:gd name="T49" fmla="*/ 2147483647 h 372"/>
                  <a:gd name="T50" fmla="*/ 2147483647 w 570"/>
                  <a:gd name="T51" fmla="*/ 2147483647 h 372"/>
                  <a:gd name="T52" fmla="*/ 2147483647 w 570"/>
                  <a:gd name="T53" fmla="*/ 2147483647 h 372"/>
                  <a:gd name="T54" fmla="*/ 2147483647 w 570"/>
                  <a:gd name="T55" fmla="*/ 2147483647 h 372"/>
                  <a:gd name="T56" fmla="*/ 2147483647 w 570"/>
                  <a:gd name="T57" fmla="*/ 0 h 372"/>
                  <a:gd name="T58" fmla="*/ 2147483647 w 570"/>
                  <a:gd name="T59" fmla="*/ 2147483647 h 372"/>
                  <a:gd name="T60" fmla="*/ 2147483647 w 570"/>
                  <a:gd name="T61" fmla="*/ 2147483647 h 372"/>
                  <a:gd name="T62" fmla="*/ 2147483647 w 570"/>
                  <a:gd name="T63" fmla="*/ 2147483647 h 372"/>
                  <a:gd name="T64" fmla="*/ 2147483647 w 570"/>
                  <a:gd name="T65" fmla="*/ 2147483647 h 372"/>
                  <a:gd name="T66" fmla="*/ 2147483647 w 570"/>
                  <a:gd name="T67" fmla="*/ 2147483647 h 372"/>
                  <a:gd name="T68" fmla="*/ 2147483647 w 570"/>
                  <a:gd name="T69" fmla="*/ 2147483647 h 372"/>
                  <a:gd name="T70" fmla="*/ 2147483647 w 570"/>
                  <a:gd name="T71" fmla="*/ 2147483647 h 372"/>
                  <a:gd name="T72" fmla="*/ 2147483647 w 570"/>
                  <a:gd name="T73" fmla="*/ 2147483647 h 372"/>
                  <a:gd name="T74" fmla="*/ 2147483647 w 570"/>
                  <a:gd name="T75" fmla="*/ 2147483647 h 372"/>
                  <a:gd name="T76" fmla="*/ 2147483647 w 570"/>
                  <a:gd name="T77" fmla="*/ 2147483647 h 372"/>
                  <a:gd name="T78" fmla="*/ 2147483647 w 570"/>
                  <a:gd name="T79" fmla="*/ 2147483647 h 372"/>
                  <a:gd name="T80" fmla="*/ 2147483647 w 570"/>
                  <a:gd name="T81" fmla="*/ 2147483647 h 372"/>
                  <a:gd name="T82" fmla="*/ 2147483647 w 570"/>
                  <a:gd name="T83" fmla="*/ 2147483647 h 372"/>
                  <a:gd name="T84" fmla="*/ 2147483647 w 570"/>
                  <a:gd name="T85" fmla="*/ 2147483647 h 372"/>
                  <a:gd name="T86" fmla="*/ 2147483647 w 570"/>
                  <a:gd name="T87" fmla="*/ 2147483647 h 372"/>
                  <a:gd name="T88" fmla="*/ 2147483647 w 570"/>
                  <a:gd name="T89" fmla="*/ 2147483647 h 372"/>
                  <a:gd name="T90" fmla="*/ 2147483647 w 570"/>
                  <a:gd name="T91" fmla="*/ 2147483647 h 372"/>
                  <a:gd name="T92" fmla="*/ 2147483647 w 570"/>
                  <a:gd name="T93" fmla="*/ 2147483647 h 372"/>
                  <a:gd name="T94" fmla="*/ 2147483647 w 570"/>
                  <a:gd name="T95" fmla="*/ 2147483647 h 372"/>
                  <a:gd name="T96" fmla="*/ 2147483647 w 570"/>
                  <a:gd name="T97" fmla="*/ 2147483647 h 3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70"/>
                  <a:gd name="T148" fmla="*/ 0 h 372"/>
                  <a:gd name="T149" fmla="*/ 570 w 570"/>
                  <a:gd name="T150" fmla="*/ 372 h 3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70" h="372">
                    <a:moveTo>
                      <a:pt x="24" y="312"/>
                    </a:moveTo>
                    <a:lnTo>
                      <a:pt x="24" y="342"/>
                    </a:lnTo>
                    <a:lnTo>
                      <a:pt x="30" y="354"/>
                    </a:lnTo>
                    <a:lnTo>
                      <a:pt x="36" y="360"/>
                    </a:lnTo>
                    <a:lnTo>
                      <a:pt x="48" y="360"/>
                    </a:lnTo>
                    <a:lnTo>
                      <a:pt x="60" y="354"/>
                    </a:lnTo>
                    <a:lnTo>
                      <a:pt x="72" y="342"/>
                    </a:lnTo>
                    <a:lnTo>
                      <a:pt x="72" y="336"/>
                    </a:lnTo>
                    <a:lnTo>
                      <a:pt x="108" y="336"/>
                    </a:lnTo>
                    <a:lnTo>
                      <a:pt x="120" y="330"/>
                    </a:lnTo>
                    <a:lnTo>
                      <a:pt x="126" y="324"/>
                    </a:lnTo>
                    <a:lnTo>
                      <a:pt x="174" y="324"/>
                    </a:lnTo>
                    <a:lnTo>
                      <a:pt x="174" y="330"/>
                    </a:lnTo>
                    <a:lnTo>
                      <a:pt x="180" y="336"/>
                    </a:lnTo>
                    <a:lnTo>
                      <a:pt x="216" y="336"/>
                    </a:lnTo>
                    <a:lnTo>
                      <a:pt x="240" y="342"/>
                    </a:lnTo>
                    <a:lnTo>
                      <a:pt x="258" y="354"/>
                    </a:lnTo>
                    <a:lnTo>
                      <a:pt x="264" y="348"/>
                    </a:lnTo>
                    <a:lnTo>
                      <a:pt x="282" y="360"/>
                    </a:lnTo>
                    <a:lnTo>
                      <a:pt x="294" y="348"/>
                    </a:lnTo>
                    <a:lnTo>
                      <a:pt x="300" y="360"/>
                    </a:lnTo>
                    <a:lnTo>
                      <a:pt x="318" y="354"/>
                    </a:lnTo>
                    <a:lnTo>
                      <a:pt x="324" y="360"/>
                    </a:lnTo>
                    <a:lnTo>
                      <a:pt x="336" y="354"/>
                    </a:lnTo>
                    <a:lnTo>
                      <a:pt x="348" y="366"/>
                    </a:lnTo>
                    <a:lnTo>
                      <a:pt x="348" y="360"/>
                    </a:lnTo>
                    <a:lnTo>
                      <a:pt x="354" y="354"/>
                    </a:lnTo>
                    <a:lnTo>
                      <a:pt x="372" y="354"/>
                    </a:lnTo>
                    <a:lnTo>
                      <a:pt x="378" y="360"/>
                    </a:lnTo>
                    <a:lnTo>
                      <a:pt x="378" y="372"/>
                    </a:lnTo>
                    <a:lnTo>
                      <a:pt x="384" y="372"/>
                    </a:lnTo>
                    <a:lnTo>
                      <a:pt x="396" y="366"/>
                    </a:lnTo>
                    <a:lnTo>
                      <a:pt x="420" y="366"/>
                    </a:lnTo>
                    <a:lnTo>
                      <a:pt x="426" y="372"/>
                    </a:lnTo>
                    <a:lnTo>
                      <a:pt x="444" y="372"/>
                    </a:lnTo>
                    <a:lnTo>
                      <a:pt x="450" y="366"/>
                    </a:lnTo>
                    <a:lnTo>
                      <a:pt x="450" y="354"/>
                    </a:lnTo>
                    <a:lnTo>
                      <a:pt x="444" y="348"/>
                    </a:lnTo>
                    <a:lnTo>
                      <a:pt x="450" y="336"/>
                    </a:lnTo>
                    <a:lnTo>
                      <a:pt x="456" y="330"/>
                    </a:lnTo>
                    <a:lnTo>
                      <a:pt x="468" y="324"/>
                    </a:lnTo>
                    <a:lnTo>
                      <a:pt x="474" y="312"/>
                    </a:lnTo>
                    <a:lnTo>
                      <a:pt x="498" y="312"/>
                    </a:lnTo>
                    <a:lnTo>
                      <a:pt x="516" y="318"/>
                    </a:lnTo>
                    <a:lnTo>
                      <a:pt x="516" y="300"/>
                    </a:lnTo>
                    <a:lnTo>
                      <a:pt x="510" y="288"/>
                    </a:lnTo>
                    <a:lnTo>
                      <a:pt x="504" y="282"/>
                    </a:lnTo>
                    <a:lnTo>
                      <a:pt x="504" y="264"/>
                    </a:lnTo>
                    <a:lnTo>
                      <a:pt x="480" y="240"/>
                    </a:lnTo>
                    <a:lnTo>
                      <a:pt x="480" y="234"/>
                    </a:lnTo>
                    <a:lnTo>
                      <a:pt x="486" y="228"/>
                    </a:lnTo>
                    <a:lnTo>
                      <a:pt x="510" y="228"/>
                    </a:lnTo>
                    <a:lnTo>
                      <a:pt x="510" y="234"/>
                    </a:lnTo>
                    <a:lnTo>
                      <a:pt x="516" y="234"/>
                    </a:lnTo>
                    <a:lnTo>
                      <a:pt x="522" y="240"/>
                    </a:lnTo>
                    <a:lnTo>
                      <a:pt x="528" y="240"/>
                    </a:lnTo>
                    <a:lnTo>
                      <a:pt x="552" y="228"/>
                    </a:lnTo>
                    <a:lnTo>
                      <a:pt x="558" y="216"/>
                    </a:lnTo>
                    <a:lnTo>
                      <a:pt x="570" y="210"/>
                    </a:lnTo>
                    <a:lnTo>
                      <a:pt x="546" y="198"/>
                    </a:lnTo>
                    <a:lnTo>
                      <a:pt x="552" y="192"/>
                    </a:lnTo>
                    <a:lnTo>
                      <a:pt x="552" y="186"/>
                    </a:lnTo>
                    <a:lnTo>
                      <a:pt x="546" y="186"/>
                    </a:lnTo>
                    <a:lnTo>
                      <a:pt x="540" y="180"/>
                    </a:lnTo>
                    <a:lnTo>
                      <a:pt x="504" y="180"/>
                    </a:lnTo>
                    <a:lnTo>
                      <a:pt x="504" y="156"/>
                    </a:lnTo>
                    <a:lnTo>
                      <a:pt x="474" y="144"/>
                    </a:lnTo>
                    <a:lnTo>
                      <a:pt x="474" y="132"/>
                    </a:lnTo>
                    <a:lnTo>
                      <a:pt x="456" y="114"/>
                    </a:lnTo>
                    <a:lnTo>
                      <a:pt x="444" y="108"/>
                    </a:lnTo>
                    <a:lnTo>
                      <a:pt x="438" y="102"/>
                    </a:lnTo>
                    <a:lnTo>
                      <a:pt x="444" y="84"/>
                    </a:lnTo>
                    <a:lnTo>
                      <a:pt x="432" y="66"/>
                    </a:lnTo>
                    <a:lnTo>
                      <a:pt x="438" y="60"/>
                    </a:lnTo>
                    <a:lnTo>
                      <a:pt x="438" y="48"/>
                    </a:lnTo>
                    <a:lnTo>
                      <a:pt x="432" y="42"/>
                    </a:lnTo>
                    <a:lnTo>
                      <a:pt x="396" y="24"/>
                    </a:lnTo>
                    <a:lnTo>
                      <a:pt x="390" y="18"/>
                    </a:lnTo>
                    <a:lnTo>
                      <a:pt x="384" y="18"/>
                    </a:lnTo>
                    <a:lnTo>
                      <a:pt x="354" y="36"/>
                    </a:lnTo>
                    <a:lnTo>
                      <a:pt x="348" y="18"/>
                    </a:lnTo>
                    <a:lnTo>
                      <a:pt x="312" y="12"/>
                    </a:lnTo>
                    <a:lnTo>
                      <a:pt x="300" y="18"/>
                    </a:lnTo>
                    <a:lnTo>
                      <a:pt x="300" y="12"/>
                    </a:lnTo>
                    <a:lnTo>
                      <a:pt x="294" y="6"/>
                    </a:lnTo>
                    <a:lnTo>
                      <a:pt x="276" y="6"/>
                    </a:lnTo>
                    <a:lnTo>
                      <a:pt x="270" y="0"/>
                    </a:lnTo>
                    <a:lnTo>
                      <a:pt x="258" y="0"/>
                    </a:lnTo>
                    <a:lnTo>
                      <a:pt x="252" y="6"/>
                    </a:lnTo>
                    <a:lnTo>
                      <a:pt x="246" y="18"/>
                    </a:lnTo>
                    <a:lnTo>
                      <a:pt x="240" y="24"/>
                    </a:lnTo>
                    <a:lnTo>
                      <a:pt x="234" y="24"/>
                    </a:lnTo>
                    <a:lnTo>
                      <a:pt x="228" y="30"/>
                    </a:lnTo>
                    <a:lnTo>
                      <a:pt x="222" y="24"/>
                    </a:lnTo>
                    <a:lnTo>
                      <a:pt x="198" y="24"/>
                    </a:lnTo>
                    <a:lnTo>
                      <a:pt x="192" y="30"/>
                    </a:lnTo>
                    <a:lnTo>
                      <a:pt x="180" y="36"/>
                    </a:lnTo>
                    <a:lnTo>
                      <a:pt x="174" y="42"/>
                    </a:lnTo>
                    <a:lnTo>
                      <a:pt x="174" y="54"/>
                    </a:lnTo>
                    <a:lnTo>
                      <a:pt x="192" y="72"/>
                    </a:lnTo>
                    <a:lnTo>
                      <a:pt x="186" y="78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56" y="72"/>
                    </a:lnTo>
                    <a:lnTo>
                      <a:pt x="162" y="90"/>
                    </a:lnTo>
                    <a:lnTo>
                      <a:pt x="144" y="90"/>
                    </a:lnTo>
                    <a:lnTo>
                      <a:pt x="138" y="96"/>
                    </a:lnTo>
                    <a:lnTo>
                      <a:pt x="138" y="102"/>
                    </a:lnTo>
                    <a:lnTo>
                      <a:pt x="144" y="114"/>
                    </a:lnTo>
                    <a:lnTo>
                      <a:pt x="144" y="120"/>
                    </a:lnTo>
                    <a:lnTo>
                      <a:pt x="132" y="120"/>
                    </a:lnTo>
                    <a:lnTo>
                      <a:pt x="132" y="126"/>
                    </a:lnTo>
                    <a:lnTo>
                      <a:pt x="138" y="132"/>
                    </a:lnTo>
                    <a:lnTo>
                      <a:pt x="138" y="144"/>
                    </a:lnTo>
                    <a:lnTo>
                      <a:pt x="144" y="150"/>
                    </a:lnTo>
                    <a:lnTo>
                      <a:pt x="144" y="156"/>
                    </a:lnTo>
                    <a:lnTo>
                      <a:pt x="132" y="156"/>
                    </a:lnTo>
                    <a:lnTo>
                      <a:pt x="138" y="150"/>
                    </a:lnTo>
                    <a:lnTo>
                      <a:pt x="138" y="144"/>
                    </a:lnTo>
                    <a:lnTo>
                      <a:pt x="120" y="144"/>
                    </a:lnTo>
                    <a:lnTo>
                      <a:pt x="108" y="150"/>
                    </a:lnTo>
                    <a:lnTo>
                      <a:pt x="102" y="156"/>
                    </a:lnTo>
                    <a:lnTo>
                      <a:pt x="96" y="168"/>
                    </a:lnTo>
                    <a:lnTo>
                      <a:pt x="84" y="156"/>
                    </a:lnTo>
                    <a:lnTo>
                      <a:pt x="84" y="174"/>
                    </a:lnTo>
                    <a:lnTo>
                      <a:pt x="54" y="174"/>
                    </a:lnTo>
                    <a:lnTo>
                      <a:pt x="54" y="168"/>
                    </a:lnTo>
                    <a:lnTo>
                      <a:pt x="48" y="162"/>
                    </a:lnTo>
                    <a:lnTo>
                      <a:pt x="42" y="162"/>
                    </a:lnTo>
                    <a:lnTo>
                      <a:pt x="30" y="168"/>
                    </a:lnTo>
                    <a:lnTo>
                      <a:pt x="18" y="168"/>
                    </a:lnTo>
                    <a:lnTo>
                      <a:pt x="12" y="174"/>
                    </a:lnTo>
                    <a:lnTo>
                      <a:pt x="6" y="174"/>
                    </a:lnTo>
                    <a:lnTo>
                      <a:pt x="12" y="186"/>
                    </a:lnTo>
                    <a:lnTo>
                      <a:pt x="18" y="192"/>
                    </a:lnTo>
                    <a:lnTo>
                      <a:pt x="18" y="204"/>
                    </a:lnTo>
                    <a:lnTo>
                      <a:pt x="24" y="210"/>
                    </a:lnTo>
                    <a:lnTo>
                      <a:pt x="36" y="234"/>
                    </a:lnTo>
                    <a:lnTo>
                      <a:pt x="42" y="240"/>
                    </a:lnTo>
                    <a:lnTo>
                      <a:pt x="42" y="246"/>
                    </a:lnTo>
                    <a:lnTo>
                      <a:pt x="36" y="252"/>
                    </a:lnTo>
                    <a:lnTo>
                      <a:pt x="36" y="264"/>
                    </a:lnTo>
                    <a:lnTo>
                      <a:pt x="12" y="270"/>
                    </a:lnTo>
                    <a:lnTo>
                      <a:pt x="12" y="288"/>
                    </a:lnTo>
                    <a:lnTo>
                      <a:pt x="0" y="288"/>
                    </a:lnTo>
                    <a:lnTo>
                      <a:pt x="0" y="294"/>
                    </a:lnTo>
                    <a:lnTo>
                      <a:pt x="6" y="300"/>
                    </a:lnTo>
                    <a:lnTo>
                      <a:pt x="12" y="300"/>
                    </a:lnTo>
                    <a:lnTo>
                      <a:pt x="24" y="31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48" name="Austria">
                <a:extLst>
                  <a:ext uri="{FF2B5EF4-FFF2-40B4-BE49-F238E27FC236}">
                    <a16:creationId xmlns:a16="http://schemas.microsoft.com/office/drawing/2014/main" id="{4DFAFCEB-80A6-4682-B996-C6DB332E6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1303"/>
                <a:ext cx="117" cy="52"/>
              </a:xfrm>
              <a:custGeom>
                <a:avLst/>
                <a:gdLst>
                  <a:gd name="T0" fmla="*/ 2147483647 w 456"/>
                  <a:gd name="T1" fmla="*/ 2147483647 h 204"/>
                  <a:gd name="T2" fmla="*/ 2147483647 w 456"/>
                  <a:gd name="T3" fmla="*/ 2147483647 h 204"/>
                  <a:gd name="T4" fmla="*/ 2147483647 w 456"/>
                  <a:gd name="T5" fmla="*/ 2147483647 h 204"/>
                  <a:gd name="T6" fmla="*/ 2147483647 w 456"/>
                  <a:gd name="T7" fmla="*/ 2147483647 h 204"/>
                  <a:gd name="T8" fmla="*/ 2147483647 w 456"/>
                  <a:gd name="T9" fmla="*/ 2147483647 h 204"/>
                  <a:gd name="T10" fmla="*/ 2147483647 w 456"/>
                  <a:gd name="T11" fmla="*/ 2147483647 h 204"/>
                  <a:gd name="T12" fmla="*/ 2147483647 w 456"/>
                  <a:gd name="T13" fmla="*/ 2147483647 h 204"/>
                  <a:gd name="T14" fmla="*/ 2147483647 w 456"/>
                  <a:gd name="T15" fmla="*/ 0 h 204"/>
                  <a:gd name="T16" fmla="*/ 2147483647 w 456"/>
                  <a:gd name="T17" fmla="*/ 2147483647 h 204"/>
                  <a:gd name="T18" fmla="*/ 2147483647 w 456"/>
                  <a:gd name="T19" fmla="*/ 2147483647 h 204"/>
                  <a:gd name="T20" fmla="*/ 2147483647 w 456"/>
                  <a:gd name="T21" fmla="*/ 2147483647 h 204"/>
                  <a:gd name="T22" fmla="*/ 2147483647 w 456"/>
                  <a:gd name="T23" fmla="*/ 2147483647 h 204"/>
                  <a:gd name="T24" fmla="*/ 2147483647 w 456"/>
                  <a:gd name="T25" fmla="*/ 2147483647 h 204"/>
                  <a:gd name="T26" fmla="*/ 2147483647 w 456"/>
                  <a:gd name="T27" fmla="*/ 2147483647 h 204"/>
                  <a:gd name="T28" fmla="*/ 2147483647 w 456"/>
                  <a:gd name="T29" fmla="*/ 2147483647 h 204"/>
                  <a:gd name="T30" fmla="*/ 2147483647 w 456"/>
                  <a:gd name="T31" fmla="*/ 2147483647 h 204"/>
                  <a:gd name="T32" fmla="*/ 2147483647 w 456"/>
                  <a:gd name="T33" fmla="*/ 2147483647 h 204"/>
                  <a:gd name="T34" fmla="*/ 2147483647 w 456"/>
                  <a:gd name="T35" fmla="*/ 2147483647 h 204"/>
                  <a:gd name="T36" fmla="*/ 2147483647 w 456"/>
                  <a:gd name="T37" fmla="*/ 2147483647 h 204"/>
                  <a:gd name="T38" fmla="*/ 2147483647 w 456"/>
                  <a:gd name="T39" fmla="*/ 2147483647 h 204"/>
                  <a:gd name="T40" fmla="*/ 2147483647 w 456"/>
                  <a:gd name="T41" fmla="*/ 2147483647 h 204"/>
                  <a:gd name="T42" fmla="*/ 2147483647 w 456"/>
                  <a:gd name="T43" fmla="*/ 2147483647 h 204"/>
                  <a:gd name="T44" fmla="*/ 2147483647 w 456"/>
                  <a:gd name="T45" fmla="*/ 2147483647 h 204"/>
                  <a:gd name="T46" fmla="*/ 2147483647 w 456"/>
                  <a:gd name="T47" fmla="*/ 2147483647 h 204"/>
                  <a:gd name="T48" fmla="*/ 2147483647 w 456"/>
                  <a:gd name="T49" fmla="*/ 2147483647 h 204"/>
                  <a:gd name="T50" fmla="*/ 2147483647 w 456"/>
                  <a:gd name="T51" fmla="*/ 2147483647 h 204"/>
                  <a:gd name="T52" fmla="*/ 2147483647 w 456"/>
                  <a:gd name="T53" fmla="*/ 2147483647 h 204"/>
                  <a:gd name="T54" fmla="*/ 0 w 456"/>
                  <a:gd name="T55" fmla="*/ 2147483647 h 204"/>
                  <a:gd name="T56" fmla="*/ 2147483647 w 456"/>
                  <a:gd name="T57" fmla="*/ 2147483647 h 204"/>
                  <a:gd name="T58" fmla="*/ 2147483647 w 456"/>
                  <a:gd name="T59" fmla="*/ 2147483647 h 204"/>
                  <a:gd name="T60" fmla="*/ 2147483647 w 456"/>
                  <a:gd name="T61" fmla="*/ 2147483647 h 204"/>
                  <a:gd name="T62" fmla="*/ 2147483647 w 456"/>
                  <a:gd name="T63" fmla="*/ 2147483647 h 204"/>
                  <a:gd name="T64" fmla="*/ 2147483647 w 456"/>
                  <a:gd name="T65" fmla="*/ 2147483647 h 204"/>
                  <a:gd name="T66" fmla="*/ 2147483647 w 456"/>
                  <a:gd name="T67" fmla="*/ 2147483647 h 204"/>
                  <a:gd name="T68" fmla="*/ 2147483647 w 456"/>
                  <a:gd name="T69" fmla="*/ 2147483647 h 204"/>
                  <a:gd name="T70" fmla="*/ 2147483647 w 456"/>
                  <a:gd name="T71" fmla="*/ 2147483647 h 204"/>
                  <a:gd name="T72" fmla="*/ 2147483647 w 456"/>
                  <a:gd name="T73" fmla="*/ 2147483647 h 204"/>
                  <a:gd name="T74" fmla="*/ 2147483647 w 456"/>
                  <a:gd name="T75" fmla="*/ 2147483647 h 204"/>
                  <a:gd name="T76" fmla="*/ 2147483647 w 456"/>
                  <a:gd name="T77" fmla="*/ 2147483647 h 204"/>
                  <a:gd name="T78" fmla="*/ 2147483647 w 456"/>
                  <a:gd name="T79" fmla="*/ 2147483647 h 204"/>
                  <a:gd name="T80" fmla="*/ 2147483647 w 456"/>
                  <a:gd name="T81" fmla="*/ 2147483647 h 204"/>
                  <a:gd name="T82" fmla="*/ 2147483647 w 456"/>
                  <a:gd name="T83" fmla="*/ 2147483647 h 204"/>
                  <a:gd name="T84" fmla="*/ 2147483647 w 456"/>
                  <a:gd name="T85" fmla="*/ 2147483647 h 204"/>
                  <a:gd name="T86" fmla="*/ 2147483647 w 456"/>
                  <a:gd name="T87" fmla="*/ 2147483647 h 204"/>
                  <a:gd name="T88" fmla="*/ 2147483647 w 456"/>
                  <a:gd name="T89" fmla="*/ 2147483647 h 204"/>
                  <a:gd name="T90" fmla="*/ 2147483647 w 456"/>
                  <a:gd name="T91" fmla="*/ 2147483647 h 2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56"/>
                  <a:gd name="T139" fmla="*/ 0 h 204"/>
                  <a:gd name="T140" fmla="*/ 456 w 456"/>
                  <a:gd name="T141" fmla="*/ 204 h 2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56" h="204">
                    <a:moveTo>
                      <a:pt x="456" y="102"/>
                    </a:moveTo>
                    <a:lnTo>
                      <a:pt x="456" y="60"/>
                    </a:lnTo>
                    <a:lnTo>
                      <a:pt x="450" y="60"/>
                    </a:lnTo>
                    <a:lnTo>
                      <a:pt x="450" y="48"/>
                    </a:lnTo>
                    <a:lnTo>
                      <a:pt x="456" y="24"/>
                    </a:lnTo>
                    <a:lnTo>
                      <a:pt x="444" y="18"/>
                    </a:lnTo>
                    <a:lnTo>
                      <a:pt x="438" y="18"/>
                    </a:lnTo>
                    <a:lnTo>
                      <a:pt x="432" y="12"/>
                    </a:lnTo>
                    <a:lnTo>
                      <a:pt x="420" y="12"/>
                    </a:lnTo>
                    <a:lnTo>
                      <a:pt x="414" y="18"/>
                    </a:lnTo>
                    <a:lnTo>
                      <a:pt x="402" y="24"/>
                    </a:lnTo>
                    <a:lnTo>
                      <a:pt x="390" y="12"/>
                    </a:lnTo>
                    <a:lnTo>
                      <a:pt x="378" y="18"/>
                    </a:lnTo>
                    <a:lnTo>
                      <a:pt x="366" y="6"/>
                    </a:lnTo>
                    <a:lnTo>
                      <a:pt x="354" y="0"/>
                    </a:lnTo>
                    <a:lnTo>
                      <a:pt x="336" y="0"/>
                    </a:lnTo>
                    <a:lnTo>
                      <a:pt x="330" y="6"/>
                    </a:lnTo>
                    <a:lnTo>
                      <a:pt x="324" y="18"/>
                    </a:lnTo>
                    <a:lnTo>
                      <a:pt x="318" y="18"/>
                    </a:lnTo>
                    <a:lnTo>
                      <a:pt x="318" y="36"/>
                    </a:lnTo>
                    <a:lnTo>
                      <a:pt x="306" y="30"/>
                    </a:lnTo>
                    <a:lnTo>
                      <a:pt x="300" y="30"/>
                    </a:lnTo>
                    <a:lnTo>
                      <a:pt x="288" y="36"/>
                    </a:lnTo>
                    <a:lnTo>
                      <a:pt x="276" y="36"/>
                    </a:lnTo>
                    <a:lnTo>
                      <a:pt x="258" y="18"/>
                    </a:lnTo>
                    <a:lnTo>
                      <a:pt x="252" y="36"/>
                    </a:lnTo>
                    <a:lnTo>
                      <a:pt x="234" y="36"/>
                    </a:lnTo>
                    <a:lnTo>
                      <a:pt x="240" y="48"/>
                    </a:lnTo>
                    <a:lnTo>
                      <a:pt x="240" y="66"/>
                    </a:lnTo>
                    <a:lnTo>
                      <a:pt x="234" y="66"/>
                    </a:lnTo>
                    <a:lnTo>
                      <a:pt x="228" y="60"/>
                    </a:lnTo>
                    <a:lnTo>
                      <a:pt x="210" y="60"/>
                    </a:lnTo>
                    <a:lnTo>
                      <a:pt x="204" y="66"/>
                    </a:lnTo>
                    <a:lnTo>
                      <a:pt x="204" y="72"/>
                    </a:lnTo>
                    <a:lnTo>
                      <a:pt x="198" y="78"/>
                    </a:lnTo>
                    <a:lnTo>
                      <a:pt x="198" y="84"/>
                    </a:lnTo>
                    <a:lnTo>
                      <a:pt x="210" y="84"/>
                    </a:lnTo>
                    <a:lnTo>
                      <a:pt x="210" y="126"/>
                    </a:lnTo>
                    <a:lnTo>
                      <a:pt x="204" y="126"/>
                    </a:lnTo>
                    <a:lnTo>
                      <a:pt x="192" y="114"/>
                    </a:lnTo>
                    <a:lnTo>
                      <a:pt x="174" y="108"/>
                    </a:lnTo>
                    <a:lnTo>
                      <a:pt x="162" y="102"/>
                    </a:lnTo>
                    <a:lnTo>
                      <a:pt x="144" y="114"/>
                    </a:lnTo>
                    <a:lnTo>
                      <a:pt x="126" y="114"/>
                    </a:lnTo>
                    <a:lnTo>
                      <a:pt x="108" y="126"/>
                    </a:lnTo>
                    <a:lnTo>
                      <a:pt x="102" y="132"/>
                    </a:lnTo>
                    <a:lnTo>
                      <a:pt x="84" y="132"/>
                    </a:lnTo>
                    <a:lnTo>
                      <a:pt x="66" y="114"/>
                    </a:lnTo>
                    <a:lnTo>
                      <a:pt x="48" y="114"/>
                    </a:lnTo>
                    <a:lnTo>
                      <a:pt x="48" y="126"/>
                    </a:lnTo>
                    <a:lnTo>
                      <a:pt x="42" y="132"/>
                    </a:lnTo>
                    <a:lnTo>
                      <a:pt x="30" y="132"/>
                    </a:lnTo>
                    <a:lnTo>
                      <a:pt x="30" y="126"/>
                    </a:lnTo>
                    <a:lnTo>
                      <a:pt x="24" y="120"/>
                    </a:lnTo>
                    <a:lnTo>
                      <a:pt x="0" y="120"/>
                    </a:lnTo>
                    <a:lnTo>
                      <a:pt x="0" y="156"/>
                    </a:lnTo>
                    <a:lnTo>
                      <a:pt x="18" y="156"/>
                    </a:lnTo>
                    <a:lnTo>
                      <a:pt x="18" y="174"/>
                    </a:lnTo>
                    <a:lnTo>
                      <a:pt x="24" y="174"/>
                    </a:lnTo>
                    <a:lnTo>
                      <a:pt x="42" y="156"/>
                    </a:lnTo>
                    <a:lnTo>
                      <a:pt x="48" y="156"/>
                    </a:lnTo>
                    <a:lnTo>
                      <a:pt x="60" y="168"/>
                    </a:lnTo>
                    <a:lnTo>
                      <a:pt x="60" y="174"/>
                    </a:lnTo>
                    <a:lnTo>
                      <a:pt x="72" y="174"/>
                    </a:lnTo>
                    <a:lnTo>
                      <a:pt x="84" y="180"/>
                    </a:lnTo>
                    <a:lnTo>
                      <a:pt x="96" y="162"/>
                    </a:lnTo>
                    <a:lnTo>
                      <a:pt x="138" y="162"/>
                    </a:lnTo>
                    <a:lnTo>
                      <a:pt x="138" y="156"/>
                    </a:lnTo>
                    <a:lnTo>
                      <a:pt x="144" y="150"/>
                    </a:lnTo>
                    <a:lnTo>
                      <a:pt x="162" y="150"/>
                    </a:lnTo>
                    <a:lnTo>
                      <a:pt x="168" y="156"/>
                    </a:lnTo>
                    <a:lnTo>
                      <a:pt x="168" y="174"/>
                    </a:lnTo>
                    <a:lnTo>
                      <a:pt x="180" y="174"/>
                    </a:lnTo>
                    <a:lnTo>
                      <a:pt x="186" y="192"/>
                    </a:lnTo>
                    <a:lnTo>
                      <a:pt x="240" y="192"/>
                    </a:lnTo>
                    <a:lnTo>
                      <a:pt x="240" y="204"/>
                    </a:lnTo>
                    <a:lnTo>
                      <a:pt x="258" y="204"/>
                    </a:lnTo>
                    <a:lnTo>
                      <a:pt x="264" y="198"/>
                    </a:lnTo>
                    <a:lnTo>
                      <a:pt x="282" y="198"/>
                    </a:lnTo>
                    <a:lnTo>
                      <a:pt x="288" y="204"/>
                    </a:lnTo>
                    <a:lnTo>
                      <a:pt x="318" y="204"/>
                    </a:lnTo>
                    <a:lnTo>
                      <a:pt x="318" y="192"/>
                    </a:lnTo>
                    <a:lnTo>
                      <a:pt x="366" y="192"/>
                    </a:lnTo>
                    <a:lnTo>
                      <a:pt x="378" y="186"/>
                    </a:lnTo>
                    <a:lnTo>
                      <a:pt x="402" y="192"/>
                    </a:lnTo>
                    <a:lnTo>
                      <a:pt x="414" y="156"/>
                    </a:lnTo>
                    <a:lnTo>
                      <a:pt x="432" y="156"/>
                    </a:lnTo>
                    <a:lnTo>
                      <a:pt x="432" y="132"/>
                    </a:lnTo>
                    <a:lnTo>
                      <a:pt x="444" y="114"/>
                    </a:lnTo>
                    <a:lnTo>
                      <a:pt x="432" y="114"/>
                    </a:lnTo>
                    <a:lnTo>
                      <a:pt x="438" y="102"/>
                    </a:lnTo>
                    <a:lnTo>
                      <a:pt x="456" y="10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49" name="Andorra">
                <a:extLst>
                  <a:ext uri="{FF2B5EF4-FFF2-40B4-BE49-F238E27FC236}">
                    <a16:creationId xmlns:a16="http://schemas.microsoft.com/office/drawing/2014/main" id="{B70768FC-0C5A-4385-B812-8792BE005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" y="1432"/>
                <a:ext cx="8" cy="4"/>
              </a:xfrm>
              <a:custGeom>
                <a:avLst/>
                <a:gdLst>
                  <a:gd name="T0" fmla="*/ 2147483647 w 30"/>
                  <a:gd name="T1" fmla="*/ 2147483647 h 18"/>
                  <a:gd name="T2" fmla="*/ 2147483647 w 30"/>
                  <a:gd name="T3" fmla="*/ 2147483647 h 18"/>
                  <a:gd name="T4" fmla="*/ 2147483647 w 30"/>
                  <a:gd name="T5" fmla="*/ 2147483647 h 18"/>
                  <a:gd name="T6" fmla="*/ 2147483647 w 30"/>
                  <a:gd name="T7" fmla="*/ 0 h 18"/>
                  <a:gd name="T8" fmla="*/ 0 w 30"/>
                  <a:gd name="T9" fmla="*/ 0 h 18"/>
                  <a:gd name="T10" fmla="*/ 2147483647 w 30"/>
                  <a:gd name="T11" fmla="*/ 2147483647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18"/>
                  <a:gd name="T20" fmla="*/ 30 w 3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18">
                    <a:moveTo>
                      <a:pt x="6" y="18"/>
                    </a:moveTo>
                    <a:lnTo>
                      <a:pt x="18" y="12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50" name="Albania">
                <a:extLst>
                  <a:ext uri="{FF2B5EF4-FFF2-40B4-BE49-F238E27FC236}">
                    <a16:creationId xmlns:a16="http://schemas.microsoft.com/office/drawing/2014/main" id="{922F7779-91F1-446E-B582-0E458F03A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3" y="1432"/>
                <a:ext cx="37" cy="63"/>
              </a:xfrm>
              <a:custGeom>
                <a:avLst/>
                <a:gdLst>
                  <a:gd name="T0" fmla="*/ 2147483647 w 144"/>
                  <a:gd name="T1" fmla="*/ 2147483647 h 246"/>
                  <a:gd name="T2" fmla="*/ 2147483647 w 144"/>
                  <a:gd name="T3" fmla="*/ 2147483647 h 246"/>
                  <a:gd name="T4" fmla="*/ 2147483647 w 144"/>
                  <a:gd name="T5" fmla="*/ 2147483647 h 246"/>
                  <a:gd name="T6" fmla="*/ 2147483647 w 144"/>
                  <a:gd name="T7" fmla="*/ 2147483647 h 246"/>
                  <a:gd name="T8" fmla="*/ 2147483647 w 144"/>
                  <a:gd name="T9" fmla="*/ 2147483647 h 246"/>
                  <a:gd name="T10" fmla="*/ 2147483647 w 144"/>
                  <a:gd name="T11" fmla="*/ 2147483647 h 246"/>
                  <a:gd name="T12" fmla="*/ 2147483647 w 144"/>
                  <a:gd name="T13" fmla="*/ 2147483647 h 246"/>
                  <a:gd name="T14" fmla="*/ 2147483647 w 144"/>
                  <a:gd name="T15" fmla="*/ 2147483647 h 246"/>
                  <a:gd name="T16" fmla="*/ 2147483647 w 144"/>
                  <a:gd name="T17" fmla="*/ 2147483647 h 246"/>
                  <a:gd name="T18" fmla="*/ 2147483647 w 144"/>
                  <a:gd name="T19" fmla="*/ 2147483647 h 246"/>
                  <a:gd name="T20" fmla="*/ 2147483647 w 144"/>
                  <a:gd name="T21" fmla="*/ 2147483647 h 246"/>
                  <a:gd name="T22" fmla="*/ 2147483647 w 144"/>
                  <a:gd name="T23" fmla="*/ 2147483647 h 246"/>
                  <a:gd name="T24" fmla="*/ 2147483647 w 144"/>
                  <a:gd name="T25" fmla="*/ 2147483647 h 246"/>
                  <a:gd name="T26" fmla="*/ 2147483647 w 144"/>
                  <a:gd name="T27" fmla="*/ 2147483647 h 246"/>
                  <a:gd name="T28" fmla="*/ 2147483647 w 144"/>
                  <a:gd name="T29" fmla="*/ 2147483647 h 246"/>
                  <a:gd name="T30" fmla="*/ 2147483647 w 144"/>
                  <a:gd name="T31" fmla="*/ 2147483647 h 246"/>
                  <a:gd name="T32" fmla="*/ 2147483647 w 144"/>
                  <a:gd name="T33" fmla="*/ 2147483647 h 246"/>
                  <a:gd name="T34" fmla="*/ 2147483647 w 144"/>
                  <a:gd name="T35" fmla="*/ 2147483647 h 246"/>
                  <a:gd name="T36" fmla="*/ 2147483647 w 144"/>
                  <a:gd name="T37" fmla="*/ 2147483647 h 246"/>
                  <a:gd name="T38" fmla="*/ 2147483647 w 144"/>
                  <a:gd name="T39" fmla="*/ 0 h 246"/>
                  <a:gd name="T40" fmla="*/ 2147483647 w 144"/>
                  <a:gd name="T41" fmla="*/ 2147483647 h 246"/>
                  <a:gd name="T42" fmla="*/ 2147483647 w 144"/>
                  <a:gd name="T43" fmla="*/ 2147483647 h 246"/>
                  <a:gd name="T44" fmla="*/ 0 w 144"/>
                  <a:gd name="T45" fmla="*/ 2147483647 h 246"/>
                  <a:gd name="T46" fmla="*/ 2147483647 w 144"/>
                  <a:gd name="T47" fmla="*/ 2147483647 h 246"/>
                  <a:gd name="T48" fmla="*/ 2147483647 w 144"/>
                  <a:gd name="T49" fmla="*/ 2147483647 h 246"/>
                  <a:gd name="T50" fmla="*/ 2147483647 w 144"/>
                  <a:gd name="T51" fmla="*/ 2147483647 h 246"/>
                  <a:gd name="T52" fmla="*/ 2147483647 w 144"/>
                  <a:gd name="T53" fmla="*/ 2147483647 h 246"/>
                  <a:gd name="T54" fmla="*/ 2147483647 w 144"/>
                  <a:gd name="T55" fmla="*/ 2147483647 h 246"/>
                  <a:gd name="T56" fmla="*/ 2147483647 w 144"/>
                  <a:gd name="T57" fmla="*/ 2147483647 h 246"/>
                  <a:gd name="T58" fmla="*/ 2147483647 w 144"/>
                  <a:gd name="T59" fmla="*/ 2147483647 h 246"/>
                  <a:gd name="T60" fmla="*/ 2147483647 w 144"/>
                  <a:gd name="T61" fmla="*/ 2147483647 h 246"/>
                  <a:gd name="T62" fmla="*/ 2147483647 w 144"/>
                  <a:gd name="T63" fmla="*/ 2147483647 h 246"/>
                  <a:gd name="T64" fmla="*/ 2147483647 w 144"/>
                  <a:gd name="T65" fmla="*/ 2147483647 h 246"/>
                  <a:gd name="T66" fmla="*/ 2147483647 w 144"/>
                  <a:gd name="T67" fmla="*/ 2147483647 h 246"/>
                  <a:gd name="T68" fmla="*/ 2147483647 w 144"/>
                  <a:gd name="T69" fmla="*/ 2147483647 h 246"/>
                  <a:gd name="T70" fmla="*/ 2147483647 w 144"/>
                  <a:gd name="T71" fmla="*/ 2147483647 h 246"/>
                  <a:gd name="T72" fmla="*/ 2147483647 w 144"/>
                  <a:gd name="T73" fmla="*/ 2147483647 h 246"/>
                  <a:gd name="T74" fmla="*/ 2147483647 w 144"/>
                  <a:gd name="T75" fmla="*/ 2147483647 h 246"/>
                  <a:gd name="T76" fmla="*/ 2147483647 w 144"/>
                  <a:gd name="T77" fmla="*/ 2147483647 h 246"/>
                  <a:gd name="T78" fmla="*/ 2147483647 w 144"/>
                  <a:gd name="T79" fmla="*/ 2147483647 h 246"/>
                  <a:gd name="T80" fmla="*/ 2147483647 w 144"/>
                  <a:gd name="T81" fmla="*/ 2147483647 h 246"/>
                  <a:gd name="T82" fmla="*/ 2147483647 w 144"/>
                  <a:gd name="T83" fmla="*/ 2147483647 h 246"/>
                  <a:gd name="T84" fmla="*/ 2147483647 w 144"/>
                  <a:gd name="T85" fmla="*/ 2147483647 h 246"/>
                  <a:gd name="T86" fmla="*/ 2147483647 w 144"/>
                  <a:gd name="T87" fmla="*/ 2147483647 h 246"/>
                  <a:gd name="T88" fmla="*/ 2147483647 w 144"/>
                  <a:gd name="T89" fmla="*/ 2147483647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4"/>
                  <a:gd name="T136" fmla="*/ 0 h 246"/>
                  <a:gd name="T137" fmla="*/ 144 w 144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4" h="246">
                    <a:moveTo>
                      <a:pt x="96" y="210"/>
                    </a:moveTo>
                    <a:lnTo>
                      <a:pt x="96" y="204"/>
                    </a:lnTo>
                    <a:lnTo>
                      <a:pt x="108" y="204"/>
                    </a:lnTo>
                    <a:lnTo>
                      <a:pt x="120" y="198"/>
                    </a:lnTo>
                    <a:lnTo>
                      <a:pt x="120" y="174"/>
                    </a:lnTo>
                    <a:lnTo>
                      <a:pt x="138" y="174"/>
                    </a:lnTo>
                    <a:lnTo>
                      <a:pt x="144" y="168"/>
                    </a:lnTo>
                    <a:lnTo>
                      <a:pt x="144" y="138"/>
                    </a:lnTo>
                    <a:lnTo>
                      <a:pt x="120" y="144"/>
                    </a:lnTo>
                    <a:lnTo>
                      <a:pt x="120" y="126"/>
                    </a:lnTo>
                    <a:lnTo>
                      <a:pt x="114" y="126"/>
                    </a:lnTo>
                    <a:lnTo>
                      <a:pt x="108" y="120"/>
                    </a:lnTo>
                    <a:lnTo>
                      <a:pt x="108" y="96"/>
                    </a:lnTo>
                    <a:lnTo>
                      <a:pt x="102" y="84"/>
                    </a:lnTo>
                    <a:lnTo>
                      <a:pt x="102" y="42"/>
                    </a:lnTo>
                    <a:lnTo>
                      <a:pt x="96" y="24"/>
                    </a:lnTo>
                    <a:lnTo>
                      <a:pt x="84" y="24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36" y="0"/>
                    </a:lnTo>
                    <a:lnTo>
                      <a:pt x="36" y="18"/>
                    </a:lnTo>
                    <a:lnTo>
                      <a:pt x="24" y="24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30" y="48"/>
                    </a:lnTo>
                    <a:lnTo>
                      <a:pt x="18" y="60"/>
                    </a:lnTo>
                    <a:lnTo>
                      <a:pt x="24" y="66"/>
                    </a:lnTo>
                    <a:lnTo>
                      <a:pt x="48" y="66"/>
                    </a:lnTo>
                    <a:lnTo>
                      <a:pt x="48" y="84"/>
                    </a:lnTo>
                    <a:lnTo>
                      <a:pt x="42" y="96"/>
                    </a:lnTo>
                    <a:lnTo>
                      <a:pt x="42" y="114"/>
                    </a:lnTo>
                    <a:lnTo>
                      <a:pt x="36" y="132"/>
                    </a:lnTo>
                    <a:lnTo>
                      <a:pt x="36" y="156"/>
                    </a:lnTo>
                    <a:lnTo>
                      <a:pt x="24" y="180"/>
                    </a:lnTo>
                    <a:lnTo>
                      <a:pt x="24" y="186"/>
                    </a:lnTo>
                    <a:lnTo>
                      <a:pt x="42" y="204"/>
                    </a:lnTo>
                    <a:lnTo>
                      <a:pt x="54" y="210"/>
                    </a:lnTo>
                    <a:lnTo>
                      <a:pt x="60" y="216"/>
                    </a:lnTo>
                    <a:lnTo>
                      <a:pt x="60" y="234"/>
                    </a:lnTo>
                    <a:lnTo>
                      <a:pt x="66" y="240"/>
                    </a:lnTo>
                    <a:lnTo>
                      <a:pt x="84" y="240"/>
                    </a:lnTo>
                    <a:lnTo>
                      <a:pt x="90" y="246"/>
                    </a:lnTo>
                    <a:lnTo>
                      <a:pt x="96" y="246"/>
                    </a:lnTo>
                    <a:lnTo>
                      <a:pt x="96" y="21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</p:grpSp>
        <p:grpSp>
          <p:nvGrpSpPr>
            <p:cNvPr id="13" name="Group 1126">
              <a:extLst>
                <a:ext uri="{FF2B5EF4-FFF2-40B4-BE49-F238E27FC236}">
                  <a16:creationId xmlns:a16="http://schemas.microsoft.com/office/drawing/2014/main" id="{652D8A4B-8A80-4303-84E1-CA3FE9810E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0" y="1541"/>
              <a:ext cx="1232" cy="1487"/>
              <a:chOff x="2350" y="1541"/>
              <a:chExt cx="1232" cy="1487"/>
            </a:xfrm>
            <a:grpFill/>
          </p:grpSpPr>
          <p:sp>
            <p:nvSpPr>
              <p:cNvPr id="62" name="Zimbabwe">
                <a:extLst>
                  <a:ext uri="{FF2B5EF4-FFF2-40B4-BE49-F238E27FC236}">
                    <a16:creationId xmlns:a16="http://schemas.microsoft.com/office/drawing/2014/main" id="{5A365870-735D-475E-A451-83DBF8DAC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2632"/>
                <a:ext cx="141" cy="141"/>
              </a:xfrm>
              <a:custGeom>
                <a:avLst/>
                <a:gdLst>
                  <a:gd name="T0" fmla="*/ 2147483647 w 552"/>
                  <a:gd name="T1" fmla="*/ 2147483647 h 552"/>
                  <a:gd name="T2" fmla="*/ 2147483647 w 552"/>
                  <a:gd name="T3" fmla="*/ 2147483647 h 552"/>
                  <a:gd name="T4" fmla="*/ 2147483647 w 552"/>
                  <a:gd name="T5" fmla="*/ 2147483647 h 552"/>
                  <a:gd name="T6" fmla="*/ 2147483647 w 552"/>
                  <a:gd name="T7" fmla="*/ 2147483647 h 552"/>
                  <a:gd name="T8" fmla="*/ 2147483647 w 552"/>
                  <a:gd name="T9" fmla="*/ 2147483647 h 552"/>
                  <a:gd name="T10" fmla="*/ 2147483647 w 552"/>
                  <a:gd name="T11" fmla="*/ 2147483647 h 552"/>
                  <a:gd name="T12" fmla="*/ 2147483647 w 552"/>
                  <a:gd name="T13" fmla="*/ 2147483647 h 552"/>
                  <a:gd name="T14" fmla="*/ 2147483647 w 552"/>
                  <a:gd name="T15" fmla="*/ 2147483647 h 552"/>
                  <a:gd name="T16" fmla="*/ 2147483647 w 552"/>
                  <a:gd name="T17" fmla="*/ 2147483647 h 552"/>
                  <a:gd name="T18" fmla="*/ 2147483647 w 552"/>
                  <a:gd name="T19" fmla="*/ 2147483647 h 552"/>
                  <a:gd name="T20" fmla="*/ 2147483647 w 552"/>
                  <a:gd name="T21" fmla="*/ 2147483647 h 552"/>
                  <a:gd name="T22" fmla="*/ 2147483647 w 552"/>
                  <a:gd name="T23" fmla="*/ 2147483647 h 552"/>
                  <a:gd name="T24" fmla="*/ 2147483647 w 552"/>
                  <a:gd name="T25" fmla="*/ 2147483647 h 552"/>
                  <a:gd name="T26" fmla="*/ 2147483647 w 552"/>
                  <a:gd name="T27" fmla="*/ 2147483647 h 552"/>
                  <a:gd name="T28" fmla="*/ 2147483647 w 552"/>
                  <a:gd name="T29" fmla="*/ 2147483647 h 552"/>
                  <a:gd name="T30" fmla="*/ 2147483647 w 552"/>
                  <a:gd name="T31" fmla="*/ 2147483647 h 552"/>
                  <a:gd name="T32" fmla="*/ 2147483647 w 552"/>
                  <a:gd name="T33" fmla="*/ 2147483647 h 552"/>
                  <a:gd name="T34" fmla="*/ 2147483647 w 552"/>
                  <a:gd name="T35" fmla="*/ 2147483647 h 552"/>
                  <a:gd name="T36" fmla="*/ 2147483647 w 552"/>
                  <a:gd name="T37" fmla="*/ 2147483647 h 552"/>
                  <a:gd name="T38" fmla="*/ 2147483647 w 552"/>
                  <a:gd name="T39" fmla="*/ 2147483647 h 552"/>
                  <a:gd name="T40" fmla="*/ 2147483647 w 552"/>
                  <a:gd name="T41" fmla="*/ 2147483647 h 552"/>
                  <a:gd name="T42" fmla="*/ 2147483647 w 552"/>
                  <a:gd name="T43" fmla="*/ 2147483647 h 552"/>
                  <a:gd name="T44" fmla="*/ 2147483647 w 552"/>
                  <a:gd name="T45" fmla="*/ 2147483647 h 552"/>
                  <a:gd name="T46" fmla="*/ 2147483647 w 552"/>
                  <a:gd name="T47" fmla="*/ 2147483647 h 552"/>
                  <a:gd name="T48" fmla="*/ 2147483647 w 552"/>
                  <a:gd name="T49" fmla="*/ 2147483647 h 552"/>
                  <a:gd name="T50" fmla="*/ 2147483647 w 552"/>
                  <a:gd name="T51" fmla="*/ 2147483647 h 552"/>
                  <a:gd name="T52" fmla="*/ 2147483647 w 552"/>
                  <a:gd name="T53" fmla="*/ 2147483647 h 552"/>
                  <a:gd name="T54" fmla="*/ 2147483647 w 552"/>
                  <a:gd name="T55" fmla="*/ 2147483647 h 552"/>
                  <a:gd name="T56" fmla="*/ 2147483647 w 552"/>
                  <a:gd name="T57" fmla="*/ 2147483647 h 552"/>
                  <a:gd name="T58" fmla="*/ 2147483647 w 552"/>
                  <a:gd name="T59" fmla="*/ 2147483647 h 552"/>
                  <a:gd name="T60" fmla="*/ 2147483647 w 552"/>
                  <a:gd name="T61" fmla="*/ 2147483647 h 552"/>
                  <a:gd name="T62" fmla="*/ 2147483647 w 552"/>
                  <a:gd name="T63" fmla="*/ 2147483647 h 552"/>
                  <a:gd name="T64" fmla="*/ 2147483647 w 552"/>
                  <a:gd name="T65" fmla="*/ 2147483647 h 552"/>
                  <a:gd name="T66" fmla="*/ 2147483647 w 552"/>
                  <a:gd name="T67" fmla="*/ 2147483647 h 552"/>
                  <a:gd name="T68" fmla="*/ 2147483647 w 552"/>
                  <a:gd name="T69" fmla="*/ 2147483647 h 552"/>
                  <a:gd name="T70" fmla="*/ 2147483647 w 552"/>
                  <a:gd name="T71" fmla="*/ 2147483647 h 552"/>
                  <a:gd name="T72" fmla="*/ 2147483647 w 552"/>
                  <a:gd name="T73" fmla="*/ 2147483647 h 552"/>
                  <a:gd name="T74" fmla="*/ 2147483647 w 552"/>
                  <a:gd name="T75" fmla="*/ 0 h 552"/>
                  <a:gd name="T76" fmla="*/ 2147483647 w 552"/>
                  <a:gd name="T77" fmla="*/ 2147483647 h 552"/>
                  <a:gd name="T78" fmla="*/ 2147483647 w 552"/>
                  <a:gd name="T79" fmla="*/ 2147483647 h 552"/>
                  <a:gd name="T80" fmla="*/ 2147483647 w 552"/>
                  <a:gd name="T81" fmla="*/ 2147483647 h 552"/>
                  <a:gd name="T82" fmla="*/ 2147483647 w 552"/>
                  <a:gd name="T83" fmla="*/ 2147483647 h 552"/>
                  <a:gd name="T84" fmla="*/ 2147483647 w 552"/>
                  <a:gd name="T85" fmla="*/ 2147483647 h 552"/>
                  <a:gd name="T86" fmla="*/ 2147483647 w 552"/>
                  <a:gd name="T87" fmla="*/ 2147483647 h 552"/>
                  <a:gd name="T88" fmla="*/ 2147483647 w 552"/>
                  <a:gd name="T89" fmla="*/ 2147483647 h 552"/>
                  <a:gd name="T90" fmla="*/ 2147483647 w 552"/>
                  <a:gd name="T91" fmla="*/ 2147483647 h 552"/>
                  <a:gd name="T92" fmla="*/ 2147483647 w 552"/>
                  <a:gd name="T93" fmla="*/ 2147483647 h 552"/>
                  <a:gd name="T94" fmla="*/ 2147483647 w 552"/>
                  <a:gd name="T95" fmla="*/ 2147483647 h 552"/>
                  <a:gd name="T96" fmla="*/ 2147483647 w 552"/>
                  <a:gd name="T97" fmla="*/ 2147483647 h 552"/>
                  <a:gd name="T98" fmla="*/ 2147483647 w 552"/>
                  <a:gd name="T99" fmla="*/ 2147483647 h 552"/>
                  <a:gd name="T100" fmla="*/ 2147483647 w 552"/>
                  <a:gd name="T101" fmla="*/ 2147483647 h 552"/>
                  <a:gd name="T102" fmla="*/ 2147483647 w 552"/>
                  <a:gd name="T103" fmla="*/ 2147483647 h 55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52"/>
                  <a:gd name="T157" fmla="*/ 0 h 552"/>
                  <a:gd name="T158" fmla="*/ 552 w 552"/>
                  <a:gd name="T159" fmla="*/ 552 h 55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52" h="552">
                    <a:moveTo>
                      <a:pt x="18" y="204"/>
                    </a:moveTo>
                    <a:lnTo>
                      <a:pt x="18" y="234"/>
                    </a:lnTo>
                    <a:lnTo>
                      <a:pt x="30" y="234"/>
                    </a:lnTo>
                    <a:lnTo>
                      <a:pt x="36" y="240"/>
                    </a:lnTo>
                    <a:lnTo>
                      <a:pt x="48" y="264"/>
                    </a:lnTo>
                    <a:lnTo>
                      <a:pt x="54" y="270"/>
                    </a:lnTo>
                    <a:lnTo>
                      <a:pt x="54" y="294"/>
                    </a:lnTo>
                    <a:lnTo>
                      <a:pt x="72" y="330"/>
                    </a:lnTo>
                    <a:lnTo>
                      <a:pt x="84" y="336"/>
                    </a:lnTo>
                    <a:lnTo>
                      <a:pt x="102" y="354"/>
                    </a:lnTo>
                    <a:lnTo>
                      <a:pt x="132" y="354"/>
                    </a:lnTo>
                    <a:lnTo>
                      <a:pt x="138" y="360"/>
                    </a:lnTo>
                    <a:lnTo>
                      <a:pt x="138" y="390"/>
                    </a:lnTo>
                    <a:lnTo>
                      <a:pt x="168" y="390"/>
                    </a:lnTo>
                    <a:lnTo>
                      <a:pt x="174" y="414"/>
                    </a:lnTo>
                    <a:lnTo>
                      <a:pt x="168" y="420"/>
                    </a:lnTo>
                    <a:lnTo>
                      <a:pt x="168" y="450"/>
                    </a:lnTo>
                    <a:lnTo>
                      <a:pt x="186" y="450"/>
                    </a:lnTo>
                    <a:lnTo>
                      <a:pt x="186" y="480"/>
                    </a:lnTo>
                    <a:lnTo>
                      <a:pt x="198" y="480"/>
                    </a:lnTo>
                    <a:lnTo>
                      <a:pt x="216" y="486"/>
                    </a:lnTo>
                    <a:lnTo>
                      <a:pt x="228" y="486"/>
                    </a:lnTo>
                    <a:lnTo>
                      <a:pt x="246" y="492"/>
                    </a:lnTo>
                    <a:lnTo>
                      <a:pt x="264" y="510"/>
                    </a:lnTo>
                    <a:lnTo>
                      <a:pt x="270" y="522"/>
                    </a:lnTo>
                    <a:lnTo>
                      <a:pt x="270" y="528"/>
                    </a:lnTo>
                    <a:lnTo>
                      <a:pt x="252" y="528"/>
                    </a:lnTo>
                    <a:lnTo>
                      <a:pt x="312" y="528"/>
                    </a:lnTo>
                    <a:lnTo>
                      <a:pt x="324" y="534"/>
                    </a:lnTo>
                    <a:lnTo>
                      <a:pt x="330" y="534"/>
                    </a:lnTo>
                    <a:lnTo>
                      <a:pt x="342" y="540"/>
                    </a:lnTo>
                    <a:lnTo>
                      <a:pt x="402" y="540"/>
                    </a:lnTo>
                    <a:lnTo>
                      <a:pt x="420" y="552"/>
                    </a:lnTo>
                    <a:lnTo>
                      <a:pt x="486" y="468"/>
                    </a:lnTo>
                    <a:lnTo>
                      <a:pt x="504" y="462"/>
                    </a:lnTo>
                    <a:lnTo>
                      <a:pt x="492" y="444"/>
                    </a:lnTo>
                    <a:lnTo>
                      <a:pt x="504" y="432"/>
                    </a:lnTo>
                    <a:lnTo>
                      <a:pt x="504" y="402"/>
                    </a:lnTo>
                    <a:lnTo>
                      <a:pt x="516" y="396"/>
                    </a:lnTo>
                    <a:lnTo>
                      <a:pt x="528" y="384"/>
                    </a:lnTo>
                    <a:lnTo>
                      <a:pt x="528" y="372"/>
                    </a:lnTo>
                    <a:lnTo>
                      <a:pt x="540" y="360"/>
                    </a:lnTo>
                    <a:lnTo>
                      <a:pt x="546" y="348"/>
                    </a:lnTo>
                    <a:lnTo>
                      <a:pt x="546" y="342"/>
                    </a:lnTo>
                    <a:lnTo>
                      <a:pt x="522" y="318"/>
                    </a:lnTo>
                    <a:lnTo>
                      <a:pt x="522" y="306"/>
                    </a:lnTo>
                    <a:lnTo>
                      <a:pt x="540" y="288"/>
                    </a:lnTo>
                    <a:lnTo>
                      <a:pt x="522" y="264"/>
                    </a:lnTo>
                    <a:lnTo>
                      <a:pt x="540" y="252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46" y="234"/>
                    </a:lnTo>
                    <a:lnTo>
                      <a:pt x="552" y="228"/>
                    </a:lnTo>
                    <a:lnTo>
                      <a:pt x="552" y="216"/>
                    </a:lnTo>
                    <a:lnTo>
                      <a:pt x="540" y="192"/>
                    </a:lnTo>
                    <a:lnTo>
                      <a:pt x="540" y="180"/>
                    </a:lnTo>
                    <a:lnTo>
                      <a:pt x="546" y="174"/>
                    </a:lnTo>
                    <a:lnTo>
                      <a:pt x="546" y="168"/>
                    </a:lnTo>
                    <a:lnTo>
                      <a:pt x="552" y="162"/>
                    </a:lnTo>
                    <a:lnTo>
                      <a:pt x="540" y="150"/>
                    </a:lnTo>
                    <a:lnTo>
                      <a:pt x="552" y="138"/>
                    </a:lnTo>
                    <a:lnTo>
                      <a:pt x="540" y="120"/>
                    </a:lnTo>
                    <a:lnTo>
                      <a:pt x="546" y="114"/>
                    </a:lnTo>
                    <a:lnTo>
                      <a:pt x="552" y="102"/>
                    </a:lnTo>
                    <a:lnTo>
                      <a:pt x="552" y="96"/>
                    </a:lnTo>
                    <a:lnTo>
                      <a:pt x="540" y="84"/>
                    </a:lnTo>
                    <a:lnTo>
                      <a:pt x="528" y="84"/>
                    </a:lnTo>
                    <a:lnTo>
                      <a:pt x="510" y="66"/>
                    </a:lnTo>
                    <a:lnTo>
                      <a:pt x="498" y="66"/>
                    </a:lnTo>
                    <a:lnTo>
                      <a:pt x="486" y="72"/>
                    </a:lnTo>
                    <a:lnTo>
                      <a:pt x="480" y="72"/>
                    </a:lnTo>
                    <a:lnTo>
                      <a:pt x="462" y="48"/>
                    </a:lnTo>
                    <a:lnTo>
                      <a:pt x="444" y="48"/>
                    </a:lnTo>
                    <a:lnTo>
                      <a:pt x="432" y="30"/>
                    </a:lnTo>
                    <a:lnTo>
                      <a:pt x="372" y="30"/>
                    </a:lnTo>
                    <a:lnTo>
                      <a:pt x="366" y="0"/>
                    </a:lnTo>
                    <a:lnTo>
                      <a:pt x="330" y="0"/>
                    </a:lnTo>
                    <a:lnTo>
                      <a:pt x="294" y="12"/>
                    </a:lnTo>
                    <a:lnTo>
                      <a:pt x="282" y="24"/>
                    </a:lnTo>
                    <a:lnTo>
                      <a:pt x="258" y="36"/>
                    </a:lnTo>
                    <a:lnTo>
                      <a:pt x="258" y="72"/>
                    </a:lnTo>
                    <a:lnTo>
                      <a:pt x="252" y="78"/>
                    </a:lnTo>
                    <a:lnTo>
                      <a:pt x="240" y="78"/>
                    </a:lnTo>
                    <a:lnTo>
                      <a:pt x="228" y="84"/>
                    </a:lnTo>
                    <a:lnTo>
                      <a:pt x="210" y="90"/>
                    </a:lnTo>
                    <a:lnTo>
                      <a:pt x="198" y="96"/>
                    </a:lnTo>
                    <a:lnTo>
                      <a:pt x="192" y="102"/>
                    </a:lnTo>
                    <a:lnTo>
                      <a:pt x="180" y="126"/>
                    </a:lnTo>
                    <a:lnTo>
                      <a:pt x="174" y="132"/>
                    </a:lnTo>
                    <a:lnTo>
                      <a:pt x="174" y="138"/>
                    </a:lnTo>
                    <a:lnTo>
                      <a:pt x="168" y="144"/>
                    </a:lnTo>
                    <a:lnTo>
                      <a:pt x="162" y="156"/>
                    </a:lnTo>
                    <a:lnTo>
                      <a:pt x="132" y="186"/>
                    </a:lnTo>
                    <a:lnTo>
                      <a:pt x="108" y="198"/>
                    </a:lnTo>
                    <a:lnTo>
                      <a:pt x="90" y="198"/>
                    </a:lnTo>
                    <a:lnTo>
                      <a:pt x="90" y="192"/>
                    </a:lnTo>
                    <a:lnTo>
                      <a:pt x="78" y="180"/>
                    </a:lnTo>
                    <a:lnTo>
                      <a:pt x="66" y="180"/>
                    </a:lnTo>
                    <a:lnTo>
                      <a:pt x="66" y="192"/>
                    </a:lnTo>
                    <a:lnTo>
                      <a:pt x="54" y="192"/>
                    </a:lnTo>
                    <a:lnTo>
                      <a:pt x="42" y="180"/>
                    </a:lnTo>
                    <a:lnTo>
                      <a:pt x="42" y="174"/>
                    </a:lnTo>
                    <a:lnTo>
                      <a:pt x="0" y="174"/>
                    </a:lnTo>
                    <a:lnTo>
                      <a:pt x="6" y="192"/>
                    </a:lnTo>
                    <a:lnTo>
                      <a:pt x="18" y="20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63" name="Zambia">
                <a:extLst>
                  <a:ext uri="{FF2B5EF4-FFF2-40B4-BE49-F238E27FC236}">
                    <a16:creationId xmlns:a16="http://schemas.microsoft.com/office/drawing/2014/main" id="{94040B70-7E5E-4CDF-A160-605B356E3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" y="2478"/>
                <a:ext cx="213" cy="204"/>
              </a:xfrm>
              <a:custGeom>
                <a:avLst/>
                <a:gdLst>
                  <a:gd name="T0" fmla="*/ 2147483647 w 834"/>
                  <a:gd name="T1" fmla="*/ 2147483647 h 798"/>
                  <a:gd name="T2" fmla="*/ 2147483647 w 834"/>
                  <a:gd name="T3" fmla="*/ 2147483647 h 798"/>
                  <a:gd name="T4" fmla="*/ 2147483647 w 834"/>
                  <a:gd name="T5" fmla="*/ 2147483647 h 798"/>
                  <a:gd name="T6" fmla="*/ 2147483647 w 834"/>
                  <a:gd name="T7" fmla="*/ 2147483647 h 798"/>
                  <a:gd name="T8" fmla="*/ 2147483647 w 834"/>
                  <a:gd name="T9" fmla="*/ 2147483647 h 798"/>
                  <a:gd name="T10" fmla="*/ 2147483647 w 834"/>
                  <a:gd name="T11" fmla="*/ 2147483647 h 798"/>
                  <a:gd name="T12" fmla="*/ 2147483647 w 834"/>
                  <a:gd name="T13" fmla="*/ 2147483647 h 798"/>
                  <a:gd name="T14" fmla="*/ 2147483647 w 834"/>
                  <a:gd name="T15" fmla="*/ 2147483647 h 798"/>
                  <a:gd name="T16" fmla="*/ 2147483647 w 834"/>
                  <a:gd name="T17" fmla="*/ 2147483647 h 798"/>
                  <a:gd name="T18" fmla="*/ 2147483647 w 834"/>
                  <a:gd name="T19" fmla="*/ 2147483647 h 798"/>
                  <a:gd name="T20" fmla="*/ 2147483647 w 834"/>
                  <a:gd name="T21" fmla="*/ 2147483647 h 798"/>
                  <a:gd name="T22" fmla="*/ 2147483647 w 834"/>
                  <a:gd name="T23" fmla="*/ 2147483647 h 798"/>
                  <a:gd name="T24" fmla="*/ 2147483647 w 834"/>
                  <a:gd name="T25" fmla="*/ 2147483647 h 798"/>
                  <a:gd name="T26" fmla="*/ 2147483647 w 834"/>
                  <a:gd name="T27" fmla="*/ 2147483647 h 798"/>
                  <a:gd name="T28" fmla="*/ 2147483647 w 834"/>
                  <a:gd name="T29" fmla="*/ 2147483647 h 798"/>
                  <a:gd name="T30" fmla="*/ 2147483647 w 834"/>
                  <a:gd name="T31" fmla="*/ 2147483647 h 798"/>
                  <a:gd name="T32" fmla="*/ 2147483647 w 834"/>
                  <a:gd name="T33" fmla="*/ 2147483647 h 798"/>
                  <a:gd name="T34" fmla="*/ 2147483647 w 834"/>
                  <a:gd name="T35" fmla="*/ 2147483647 h 798"/>
                  <a:gd name="T36" fmla="*/ 2147483647 w 834"/>
                  <a:gd name="T37" fmla="*/ 2147483647 h 798"/>
                  <a:gd name="T38" fmla="*/ 2147483647 w 834"/>
                  <a:gd name="T39" fmla="*/ 2147483647 h 798"/>
                  <a:gd name="T40" fmla="*/ 2147483647 w 834"/>
                  <a:gd name="T41" fmla="*/ 2147483647 h 798"/>
                  <a:gd name="T42" fmla="*/ 2147483647 w 834"/>
                  <a:gd name="T43" fmla="*/ 2147483647 h 798"/>
                  <a:gd name="T44" fmla="*/ 2147483647 w 834"/>
                  <a:gd name="T45" fmla="*/ 2147483647 h 798"/>
                  <a:gd name="T46" fmla="*/ 2147483647 w 834"/>
                  <a:gd name="T47" fmla="*/ 2147483647 h 798"/>
                  <a:gd name="T48" fmla="*/ 2147483647 w 834"/>
                  <a:gd name="T49" fmla="*/ 2147483647 h 798"/>
                  <a:gd name="T50" fmla="*/ 2147483647 w 834"/>
                  <a:gd name="T51" fmla="*/ 2147483647 h 798"/>
                  <a:gd name="T52" fmla="*/ 2147483647 w 834"/>
                  <a:gd name="T53" fmla="*/ 2147483647 h 798"/>
                  <a:gd name="T54" fmla="*/ 2147483647 w 834"/>
                  <a:gd name="T55" fmla="*/ 2147483647 h 798"/>
                  <a:gd name="T56" fmla="*/ 2147483647 w 834"/>
                  <a:gd name="T57" fmla="*/ 2147483647 h 798"/>
                  <a:gd name="T58" fmla="*/ 2147483647 w 834"/>
                  <a:gd name="T59" fmla="*/ 2147483647 h 798"/>
                  <a:gd name="T60" fmla="*/ 2147483647 w 834"/>
                  <a:gd name="T61" fmla="*/ 2147483647 h 798"/>
                  <a:gd name="T62" fmla="*/ 2147483647 w 834"/>
                  <a:gd name="T63" fmla="*/ 2147483647 h 798"/>
                  <a:gd name="T64" fmla="*/ 2147483647 w 834"/>
                  <a:gd name="T65" fmla="*/ 2147483647 h 798"/>
                  <a:gd name="T66" fmla="*/ 2147483647 w 834"/>
                  <a:gd name="T67" fmla="*/ 2147483647 h 798"/>
                  <a:gd name="T68" fmla="*/ 2147483647 w 834"/>
                  <a:gd name="T69" fmla="*/ 2147483647 h 798"/>
                  <a:gd name="T70" fmla="*/ 2147483647 w 834"/>
                  <a:gd name="T71" fmla="*/ 2147483647 h 798"/>
                  <a:gd name="T72" fmla="*/ 2147483647 w 834"/>
                  <a:gd name="T73" fmla="*/ 2147483647 h 798"/>
                  <a:gd name="T74" fmla="*/ 2147483647 w 834"/>
                  <a:gd name="T75" fmla="*/ 2147483647 h 798"/>
                  <a:gd name="T76" fmla="*/ 2147483647 w 834"/>
                  <a:gd name="T77" fmla="*/ 2147483647 h 798"/>
                  <a:gd name="T78" fmla="*/ 2147483647 w 834"/>
                  <a:gd name="T79" fmla="*/ 2147483647 h 798"/>
                  <a:gd name="T80" fmla="*/ 2147483647 w 834"/>
                  <a:gd name="T81" fmla="*/ 2147483647 h 798"/>
                  <a:gd name="T82" fmla="*/ 2147483647 w 834"/>
                  <a:gd name="T83" fmla="*/ 2147483647 h 798"/>
                  <a:gd name="T84" fmla="*/ 2147483647 w 834"/>
                  <a:gd name="T85" fmla="*/ 2147483647 h 798"/>
                  <a:gd name="T86" fmla="*/ 2147483647 w 834"/>
                  <a:gd name="T87" fmla="*/ 2147483647 h 798"/>
                  <a:gd name="T88" fmla="*/ 2147483647 w 834"/>
                  <a:gd name="T89" fmla="*/ 2147483647 h 798"/>
                  <a:gd name="T90" fmla="*/ 2147483647 w 834"/>
                  <a:gd name="T91" fmla="*/ 2147483647 h 798"/>
                  <a:gd name="T92" fmla="*/ 2147483647 w 834"/>
                  <a:gd name="T93" fmla="*/ 2147483647 h 798"/>
                  <a:gd name="T94" fmla="*/ 2147483647 w 834"/>
                  <a:gd name="T95" fmla="*/ 2147483647 h 798"/>
                  <a:gd name="T96" fmla="*/ 2147483647 w 834"/>
                  <a:gd name="T97" fmla="*/ 2147483647 h 798"/>
                  <a:gd name="T98" fmla="*/ 2147483647 w 834"/>
                  <a:gd name="T99" fmla="*/ 2147483647 h 798"/>
                  <a:gd name="T100" fmla="*/ 2147483647 w 834"/>
                  <a:gd name="T101" fmla="*/ 2147483647 h 798"/>
                  <a:gd name="T102" fmla="*/ 2147483647 w 834"/>
                  <a:gd name="T103" fmla="*/ 2147483647 h 79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34"/>
                  <a:gd name="T157" fmla="*/ 0 h 798"/>
                  <a:gd name="T158" fmla="*/ 834 w 834"/>
                  <a:gd name="T159" fmla="*/ 798 h 79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34" h="798">
                    <a:moveTo>
                      <a:pt x="822" y="186"/>
                    </a:moveTo>
                    <a:lnTo>
                      <a:pt x="822" y="162"/>
                    </a:lnTo>
                    <a:lnTo>
                      <a:pt x="816" y="168"/>
                    </a:lnTo>
                    <a:lnTo>
                      <a:pt x="810" y="168"/>
                    </a:lnTo>
                    <a:lnTo>
                      <a:pt x="810" y="126"/>
                    </a:lnTo>
                    <a:lnTo>
                      <a:pt x="798" y="114"/>
                    </a:lnTo>
                    <a:lnTo>
                      <a:pt x="786" y="114"/>
                    </a:lnTo>
                    <a:lnTo>
                      <a:pt x="786" y="102"/>
                    </a:lnTo>
                    <a:lnTo>
                      <a:pt x="768" y="90"/>
                    </a:lnTo>
                    <a:lnTo>
                      <a:pt x="750" y="90"/>
                    </a:lnTo>
                    <a:lnTo>
                      <a:pt x="750" y="72"/>
                    </a:lnTo>
                    <a:lnTo>
                      <a:pt x="738" y="78"/>
                    </a:lnTo>
                    <a:lnTo>
                      <a:pt x="726" y="78"/>
                    </a:lnTo>
                    <a:lnTo>
                      <a:pt x="708" y="60"/>
                    </a:lnTo>
                    <a:lnTo>
                      <a:pt x="690" y="60"/>
                    </a:lnTo>
                    <a:lnTo>
                      <a:pt x="684" y="54"/>
                    </a:lnTo>
                    <a:lnTo>
                      <a:pt x="684" y="36"/>
                    </a:lnTo>
                    <a:lnTo>
                      <a:pt x="672" y="42"/>
                    </a:lnTo>
                    <a:lnTo>
                      <a:pt x="654" y="42"/>
                    </a:lnTo>
                    <a:lnTo>
                      <a:pt x="648" y="54"/>
                    </a:lnTo>
                    <a:lnTo>
                      <a:pt x="642" y="60"/>
                    </a:lnTo>
                    <a:lnTo>
                      <a:pt x="636" y="60"/>
                    </a:lnTo>
                    <a:lnTo>
                      <a:pt x="624" y="48"/>
                    </a:lnTo>
                    <a:lnTo>
                      <a:pt x="624" y="36"/>
                    </a:lnTo>
                    <a:lnTo>
                      <a:pt x="618" y="30"/>
                    </a:lnTo>
                    <a:lnTo>
                      <a:pt x="606" y="30"/>
                    </a:lnTo>
                    <a:lnTo>
                      <a:pt x="600" y="24"/>
                    </a:lnTo>
                    <a:lnTo>
                      <a:pt x="594" y="24"/>
                    </a:lnTo>
                    <a:lnTo>
                      <a:pt x="594" y="6"/>
                    </a:lnTo>
                    <a:lnTo>
                      <a:pt x="600" y="0"/>
                    </a:lnTo>
                    <a:lnTo>
                      <a:pt x="576" y="12"/>
                    </a:lnTo>
                    <a:lnTo>
                      <a:pt x="558" y="12"/>
                    </a:lnTo>
                    <a:lnTo>
                      <a:pt x="546" y="18"/>
                    </a:lnTo>
                    <a:lnTo>
                      <a:pt x="528" y="18"/>
                    </a:lnTo>
                    <a:lnTo>
                      <a:pt x="510" y="24"/>
                    </a:lnTo>
                    <a:lnTo>
                      <a:pt x="498" y="24"/>
                    </a:lnTo>
                    <a:lnTo>
                      <a:pt x="498" y="54"/>
                    </a:lnTo>
                    <a:lnTo>
                      <a:pt x="480" y="72"/>
                    </a:lnTo>
                    <a:lnTo>
                      <a:pt x="468" y="78"/>
                    </a:lnTo>
                    <a:lnTo>
                      <a:pt x="462" y="84"/>
                    </a:lnTo>
                    <a:lnTo>
                      <a:pt x="456" y="84"/>
                    </a:lnTo>
                    <a:lnTo>
                      <a:pt x="468" y="96"/>
                    </a:lnTo>
                    <a:lnTo>
                      <a:pt x="468" y="102"/>
                    </a:lnTo>
                    <a:lnTo>
                      <a:pt x="474" y="108"/>
                    </a:lnTo>
                    <a:lnTo>
                      <a:pt x="474" y="114"/>
                    </a:lnTo>
                    <a:lnTo>
                      <a:pt x="480" y="120"/>
                    </a:lnTo>
                    <a:lnTo>
                      <a:pt x="480" y="144"/>
                    </a:lnTo>
                    <a:lnTo>
                      <a:pt x="486" y="162"/>
                    </a:lnTo>
                    <a:lnTo>
                      <a:pt x="486" y="216"/>
                    </a:lnTo>
                    <a:lnTo>
                      <a:pt x="474" y="228"/>
                    </a:lnTo>
                    <a:lnTo>
                      <a:pt x="468" y="240"/>
                    </a:lnTo>
                    <a:lnTo>
                      <a:pt x="462" y="258"/>
                    </a:lnTo>
                    <a:lnTo>
                      <a:pt x="456" y="270"/>
                    </a:lnTo>
                    <a:lnTo>
                      <a:pt x="456" y="294"/>
                    </a:lnTo>
                    <a:lnTo>
                      <a:pt x="468" y="306"/>
                    </a:lnTo>
                    <a:lnTo>
                      <a:pt x="474" y="306"/>
                    </a:lnTo>
                    <a:lnTo>
                      <a:pt x="474" y="312"/>
                    </a:lnTo>
                    <a:lnTo>
                      <a:pt x="480" y="312"/>
                    </a:lnTo>
                    <a:lnTo>
                      <a:pt x="510" y="342"/>
                    </a:lnTo>
                    <a:lnTo>
                      <a:pt x="522" y="348"/>
                    </a:lnTo>
                    <a:lnTo>
                      <a:pt x="528" y="348"/>
                    </a:lnTo>
                    <a:lnTo>
                      <a:pt x="534" y="342"/>
                    </a:lnTo>
                    <a:lnTo>
                      <a:pt x="534" y="324"/>
                    </a:lnTo>
                    <a:lnTo>
                      <a:pt x="558" y="324"/>
                    </a:lnTo>
                    <a:lnTo>
                      <a:pt x="558" y="372"/>
                    </a:lnTo>
                    <a:lnTo>
                      <a:pt x="552" y="408"/>
                    </a:lnTo>
                    <a:lnTo>
                      <a:pt x="546" y="426"/>
                    </a:lnTo>
                    <a:lnTo>
                      <a:pt x="540" y="426"/>
                    </a:lnTo>
                    <a:lnTo>
                      <a:pt x="540" y="420"/>
                    </a:lnTo>
                    <a:lnTo>
                      <a:pt x="534" y="408"/>
                    </a:lnTo>
                    <a:lnTo>
                      <a:pt x="516" y="420"/>
                    </a:lnTo>
                    <a:lnTo>
                      <a:pt x="498" y="420"/>
                    </a:lnTo>
                    <a:lnTo>
                      <a:pt x="498" y="408"/>
                    </a:lnTo>
                    <a:lnTo>
                      <a:pt x="492" y="396"/>
                    </a:lnTo>
                    <a:lnTo>
                      <a:pt x="492" y="384"/>
                    </a:lnTo>
                    <a:lnTo>
                      <a:pt x="480" y="372"/>
                    </a:lnTo>
                    <a:lnTo>
                      <a:pt x="468" y="372"/>
                    </a:lnTo>
                    <a:lnTo>
                      <a:pt x="462" y="360"/>
                    </a:lnTo>
                    <a:lnTo>
                      <a:pt x="462" y="354"/>
                    </a:lnTo>
                    <a:lnTo>
                      <a:pt x="456" y="342"/>
                    </a:lnTo>
                    <a:lnTo>
                      <a:pt x="450" y="336"/>
                    </a:lnTo>
                    <a:lnTo>
                      <a:pt x="444" y="336"/>
                    </a:lnTo>
                    <a:lnTo>
                      <a:pt x="438" y="342"/>
                    </a:lnTo>
                    <a:lnTo>
                      <a:pt x="426" y="342"/>
                    </a:lnTo>
                    <a:lnTo>
                      <a:pt x="426" y="330"/>
                    </a:lnTo>
                    <a:lnTo>
                      <a:pt x="420" y="324"/>
                    </a:lnTo>
                    <a:lnTo>
                      <a:pt x="390" y="324"/>
                    </a:lnTo>
                    <a:lnTo>
                      <a:pt x="390" y="312"/>
                    </a:lnTo>
                    <a:lnTo>
                      <a:pt x="396" y="312"/>
                    </a:lnTo>
                    <a:lnTo>
                      <a:pt x="396" y="300"/>
                    </a:lnTo>
                    <a:lnTo>
                      <a:pt x="384" y="300"/>
                    </a:lnTo>
                    <a:lnTo>
                      <a:pt x="378" y="294"/>
                    </a:lnTo>
                    <a:lnTo>
                      <a:pt x="378" y="282"/>
                    </a:lnTo>
                    <a:lnTo>
                      <a:pt x="366" y="270"/>
                    </a:lnTo>
                    <a:lnTo>
                      <a:pt x="360" y="270"/>
                    </a:lnTo>
                    <a:lnTo>
                      <a:pt x="354" y="276"/>
                    </a:lnTo>
                    <a:lnTo>
                      <a:pt x="354" y="294"/>
                    </a:lnTo>
                    <a:lnTo>
                      <a:pt x="348" y="300"/>
                    </a:lnTo>
                    <a:lnTo>
                      <a:pt x="348" y="306"/>
                    </a:lnTo>
                    <a:lnTo>
                      <a:pt x="330" y="306"/>
                    </a:lnTo>
                    <a:lnTo>
                      <a:pt x="300" y="300"/>
                    </a:lnTo>
                    <a:lnTo>
                      <a:pt x="264" y="294"/>
                    </a:lnTo>
                    <a:lnTo>
                      <a:pt x="246" y="282"/>
                    </a:lnTo>
                    <a:lnTo>
                      <a:pt x="240" y="276"/>
                    </a:lnTo>
                    <a:lnTo>
                      <a:pt x="234" y="264"/>
                    </a:lnTo>
                    <a:lnTo>
                      <a:pt x="234" y="246"/>
                    </a:lnTo>
                    <a:lnTo>
                      <a:pt x="192" y="252"/>
                    </a:lnTo>
                    <a:lnTo>
                      <a:pt x="198" y="258"/>
                    </a:lnTo>
                    <a:lnTo>
                      <a:pt x="198" y="264"/>
                    </a:lnTo>
                    <a:lnTo>
                      <a:pt x="180" y="264"/>
                    </a:lnTo>
                    <a:lnTo>
                      <a:pt x="174" y="258"/>
                    </a:lnTo>
                    <a:lnTo>
                      <a:pt x="174" y="228"/>
                    </a:lnTo>
                    <a:lnTo>
                      <a:pt x="156" y="228"/>
                    </a:lnTo>
                    <a:lnTo>
                      <a:pt x="150" y="216"/>
                    </a:lnTo>
                    <a:lnTo>
                      <a:pt x="144" y="234"/>
                    </a:lnTo>
                    <a:lnTo>
                      <a:pt x="144" y="240"/>
                    </a:lnTo>
                    <a:lnTo>
                      <a:pt x="156" y="252"/>
                    </a:lnTo>
                    <a:lnTo>
                      <a:pt x="156" y="270"/>
                    </a:lnTo>
                    <a:lnTo>
                      <a:pt x="150" y="276"/>
                    </a:lnTo>
                    <a:lnTo>
                      <a:pt x="144" y="276"/>
                    </a:lnTo>
                    <a:lnTo>
                      <a:pt x="144" y="330"/>
                    </a:lnTo>
                    <a:lnTo>
                      <a:pt x="156" y="342"/>
                    </a:lnTo>
                    <a:lnTo>
                      <a:pt x="138" y="348"/>
                    </a:lnTo>
                    <a:lnTo>
                      <a:pt x="138" y="354"/>
                    </a:lnTo>
                    <a:lnTo>
                      <a:pt x="144" y="360"/>
                    </a:lnTo>
                    <a:lnTo>
                      <a:pt x="144" y="384"/>
                    </a:lnTo>
                    <a:lnTo>
                      <a:pt x="132" y="396"/>
                    </a:lnTo>
                    <a:lnTo>
                      <a:pt x="126" y="396"/>
                    </a:lnTo>
                    <a:lnTo>
                      <a:pt x="0" y="390"/>
                    </a:lnTo>
                    <a:lnTo>
                      <a:pt x="0" y="642"/>
                    </a:lnTo>
                    <a:lnTo>
                      <a:pt x="6" y="654"/>
                    </a:lnTo>
                    <a:lnTo>
                      <a:pt x="6" y="672"/>
                    </a:lnTo>
                    <a:lnTo>
                      <a:pt x="96" y="762"/>
                    </a:lnTo>
                    <a:lnTo>
                      <a:pt x="114" y="768"/>
                    </a:lnTo>
                    <a:lnTo>
                      <a:pt x="138" y="756"/>
                    </a:lnTo>
                    <a:lnTo>
                      <a:pt x="144" y="756"/>
                    </a:lnTo>
                    <a:lnTo>
                      <a:pt x="150" y="750"/>
                    </a:lnTo>
                    <a:lnTo>
                      <a:pt x="168" y="750"/>
                    </a:lnTo>
                    <a:lnTo>
                      <a:pt x="174" y="756"/>
                    </a:lnTo>
                    <a:lnTo>
                      <a:pt x="174" y="762"/>
                    </a:lnTo>
                    <a:lnTo>
                      <a:pt x="204" y="756"/>
                    </a:lnTo>
                    <a:lnTo>
                      <a:pt x="222" y="774"/>
                    </a:lnTo>
                    <a:lnTo>
                      <a:pt x="264" y="774"/>
                    </a:lnTo>
                    <a:lnTo>
                      <a:pt x="264" y="780"/>
                    </a:lnTo>
                    <a:lnTo>
                      <a:pt x="276" y="792"/>
                    </a:lnTo>
                    <a:lnTo>
                      <a:pt x="288" y="792"/>
                    </a:lnTo>
                    <a:lnTo>
                      <a:pt x="288" y="780"/>
                    </a:lnTo>
                    <a:lnTo>
                      <a:pt x="300" y="780"/>
                    </a:lnTo>
                    <a:lnTo>
                      <a:pt x="312" y="792"/>
                    </a:lnTo>
                    <a:lnTo>
                      <a:pt x="312" y="798"/>
                    </a:lnTo>
                    <a:lnTo>
                      <a:pt x="330" y="798"/>
                    </a:lnTo>
                    <a:lnTo>
                      <a:pt x="354" y="786"/>
                    </a:lnTo>
                    <a:lnTo>
                      <a:pt x="384" y="756"/>
                    </a:lnTo>
                    <a:lnTo>
                      <a:pt x="390" y="744"/>
                    </a:lnTo>
                    <a:lnTo>
                      <a:pt x="396" y="738"/>
                    </a:lnTo>
                    <a:lnTo>
                      <a:pt x="396" y="732"/>
                    </a:lnTo>
                    <a:lnTo>
                      <a:pt x="402" y="726"/>
                    </a:lnTo>
                    <a:lnTo>
                      <a:pt x="414" y="702"/>
                    </a:lnTo>
                    <a:lnTo>
                      <a:pt x="420" y="696"/>
                    </a:lnTo>
                    <a:lnTo>
                      <a:pt x="432" y="690"/>
                    </a:lnTo>
                    <a:lnTo>
                      <a:pt x="450" y="684"/>
                    </a:lnTo>
                    <a:lnTo>
                      <a:pt x="462" y="678"/>
                    </a:lnTo>
                    <a:lnTo>
                      <a:pt x="474" y="678"/>
                    </a:lnTo>
                    <a:lnTo>
                      <a:pt x="480" y="672"/>
                    </a:lnTo>
                    <a:lnTo>
                      <a:pt x="480" y="636"/>
                    </a:lnTo>
                    <a:lnTo>
                      <a:pt x="504" y="624"/>
                    </a:lnTo>
                    <a:lnTo>
                      <a:pt x="516" y="612"/>
                    </a:lnTo>
                    <a:lnTo>
                      <a:pt x="552" y="600"/>
                    </a:lnTo>
                    <a:lnTo>
                      <a:pt x="588" y="600"/>
                    </a:lnTo>
                    <a:lnTo>
                      <a:pt x="588" y="576"/>
                    </a:lnTo>
                    <a:lnTo>
                      <a:pt x="570" y="558"/>
                    </a:lnTo>
                    <a:lnTo>
                      <a:pt x="582" y="546"/>
                    </a:lnTo>
                    <a:lnTo>
                      <a:pt x="612" y="546"/>
                    </a:lnTo>
                    <a:lnTo>
                      <a:pt x="630" y="528"/>
                    </a:lnTo>
                    <a:lnTo>
                      <a:pt x="642" y="528"/>
                    </a:lnTo>
                    <a:lnTo>
                      <a:pt x="654" y="522"/>
                    </a:lnTo>
                    <a:lnTo>
                      <a:pt x="672" y="522"/>
                    </a:lnTo>
                    <a:lnTo>
                      <a:pt x="690" y="516"/>
                    </a:lnTo>
                    <a:lnTo>
                      <a:pt x="702" y="510"/>
                    </a:lnTo>
                    <a:lnTo>
                      <a:pt x="708" y="510"/>
                    </a:lnTo>
                    <a:lnTo>
                      <a:pt x="732" y="498"/>
                    </a:lnTo>
                    <a:lnTo>
                      <a:pt x="750" y="486"/>
                    </a:lnTo>
                    <a:lnTo>
                      <a:pt x="762" y="480"/>
                    </a:lnTo>
                    <a:lnTo>
                      <a:pt x="780" y="474"/>
                    </a:lnTo>
                    <a:lnTo>
                      <a:pt x="786" y="468"/>
                    </a:lnTo>
                    <a:lnTo>
                      <a:pt x="792" y="468"/>
                    </a:lnTo>
                    <a:lnTo>
                      <a:pt x="780" y="462"/>
                    </a:lnTo>
                    <a:lnTo>
                      <a:pt x="768" y="450"/>
                    </a:lnTo>
                    <a:lnTo>
                      <a:pt x="756" y="444"/>
                    </a:lnTo>
                    <a:lnTo>
                      <a:pt x="756" y="438"/>
                    </a:lnTo>
                    <a:lnTo>
                      <a:pt x="762" y="432"/>
                    </a:lnTo>
                    <a:lnTo>
                      <a:pt x="768" y="420"/>
                    </a:lnTo>
                    <a:lnTo>
                      <a:pt x="774" y="414"/>
                    </a:lnTo>
                    <a:lnTo>
                      <a:pt x="780" y="402"/>
                    </a:lnTo>
                    <a:lnTo>
                      <a:pt x="774" y="366"/>
                    </a:lnTo>
                    <a:lnTo>
                      <a:pt x="780" y="366"/>
                    </a:lnTo>
                    <a:lnTo>
                      <a:pt x="786" y="360"/>
                    </a:lnTo>
                    <a:lnTo>
                      <a:pt x="798" y="354"/>
                    </a:lnTo>
                    <a:lnTo>
                      <a:pt x="816" y="336"/>
                    </a:lnTo>
                    <a:lnTo>
                      <a:pt x="816" y="330"/>
                    </a:lnTo>
                    <a:lnTo>
                      <a:pt x="804" y="330"/>
                    </a:lnTo>
                    <a:lnTo>
                      <a:pt x="804" y="258"/>
                    </a:lnTo>
                    <a:lnTo>
                      <a:pt x="810" y="240"/>
                    </a:lnTo>
                    <a:lnTo>
                      <a:pt x="798" y="234"/>
                    </a:lnTo>
                    <a:lnTo>
                      <a:pt x="798" y="216"/>
                    </a:lnTo>
                    <a:lnTo>
                      <a:pt x="804" y="216"/>
                    </a:lnTo>
                    <a:lnTo>
                      <a:pt x="810" y="210"/>
                    </a:lnTo>
                    <a:lnTo>
                      <a:pt x="834" y="198"/>
                    </a:lnTo>
                    <a:lnTo>
                      <a:pt x="834" y="186"/>
                    </a:lnTo>
                    <a:lnTo>
                      <a:pt x="822" y="18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64" name="Western Sahara">
                <a:extLst>
                  <a:ext uri="{FF2B5EF4-FFF2-40B4-BE49-F238E27FC236}">
                    <a16:creationId xmlns:a16="http://schemas.microsoft.com/office/drawing/2014/main" id="{697EB1C5-0E94-43BD-AE4B-D2849AF42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1740"/>
                <a:ext cx="153" cy="131"/>
              </a:xfrm>
              <a:custGeom>
                <a:avLst/>
                <a:gdLst>
                  <a:gd name="T0" fmla="*/ 2147483647 w 600"/>
                  <a:gd name="T1" fmla="*/ 0 h 510"/>
                  <a:gd name="T2" fmla="*/ 2147483647 w 600"/>
                  <a:gd name="T3" fmla="*/ 0 h 510"/>
                  <a:gd name="T4" fmla="*/ 2147483647 w 600"/>
                  <a:gd name="T5" fmla="*/ 2147483647 h 510"/>
                  <a:gd name="T6" fmla="*/ 2147483647 w 600"/>
                  <a:gd name="T7" fmla="*/ 2147483647 h 510"/>
                  <a:gd name="T8" fmla="*/ 2147483647 w 600"/>
                  <a:gd name="T9" fmla="*/ 2147483647 h 510"/>
                  <a:gd name="T10" fmla="*/ 2147483647 w 600"/>
                  <a:gd name="T11" fmla="*/ 2147483647 h 510"/>
                  <a:gd name="T12" fmla="*/ 2147483647 w 600"/>
                  <a:gd name="T13" fmla="*/ 2147483647 h 510"/>
                  <a:gd name="T14" fmla="*/ 2147483647 w 600"/>
                  <a:gd name="T15" fmla="*/ 2147483647 h 510"/>
                  <a:gd name="T16" fmla="*/ 2147483647 w 600"/>
                  <a:gd name="T17" fmla="*/ 2147483647 h 510"/>
                  <a:gd name="T18" fmla="*/ 2147483647 w 600"/>
                  <a:gd name="T19" fmla="*/ 2147483647 h 510"/>
                  <a:gd name="T20" fmla="*/ 2147483647 w 600"/>
                  <a:gd name="T21" fmla="*/ 2147483647 h 510"/>
                  <a:gd name="T22" fmla="*/ 2147483647 w 600"/>
                  <a:gd name="T23" fmla="*/ 2147483647 h 510"/>
                  <a:gd name="T24" fmla="*/ 2147483647 w 600"/>
                  <a:gd name="T25" fmla="*/ 2147483647 h 510"/>
                  <a:gd name="T26" fmla="*/ 2147483647 w 600"/>
                  <a:gd name="T27" fmla="*/ 2147483647 h 510"/>
                  <a:gd name="T28" fmla="*/ 2147483647 w 600"/>
                  <a:gd name="T29" fmla="*/ 2147483647 h 510"/>
                  <a:gd name="T30" fmla="*/ 2147483647 w 600"/>
                  <a:gd name="T31" fmla="*/ 2147483647 h 510"/>
                  <a:gd name="T32" fmla="*/ 2147483647 w 600"/>
                  <a:gd name="T33" fmla="*/ 2147483647 h 510"/>
                  <a:gd name="T34" fmla="*/ 2147483647 w 600"/>
                  <a:gd name="T35" fmla="*/ 2147483647 h 510"/>
                  <a:gd name="T36" fmla="*/ 2147483647 w 600"/>
                  <a:gd name="T37" fmla="*/ 2147483647 h 510"/>
                  <a:gd name="T38" fmla="*/ 2147483647 w 600"/>
                  <a:gd name="T39" fmla="*/ 2147483647 h 510"/>
                  <a:gd name="T40" fmla="*/ 2147483647 w 600"/>
                  <a:gd name="T41" fmla="*/ 2147483647 h 510"/>
                  <a:gd name="T42" fmla="*/ 2147483647 w 600"/>
                  <a:gd name="T43" fmla="*/ 2147483647 h 510"/>
                  <a:gd name="T44" fmla="*/ 2147483647 w 600"/>
                  <a:gd name="T45" fmla="*/ 2147483647 h 510"/>
                  <a:gd name="T46" fmla="*/ 2147483647 w 600"/>
                  <a:gd name="T47" fmla="*/ 2147483647 h 510"/>
                  <a:gd name="T48" fmla="*/ 2147483647 w 600"/>
                  <a:gd name="T49" fmla="*/ 2147483647 h 510"/>
                  <a:gd name="T50" fmla="*/ 2147483647 w 600"/>
                  <a:gd name="T51" fmla="*/ 2147483647 h 510"/>
                  <a:gd name="T52" fmla="*/ 2147483647 w 600"/>
                  <a:gd name="T53" fmla="*/ 2147483647 h 510"/>
                  <a:gd name="T54" fmla="*/ 2147483647 w 600"/>
                  <a:gd name="T55" fmla="*/ 2147483647 h 510"/>
                  <a:gd name="T56" fmla="*/ 2147483647 w 600"/>
                  <a:gd name="T57" fmla="*/ 2147483647 h 510"/>
                  <a:gd name="T58" fmla="*/ 2147483647 w 600"/>
                  <a:gd name="T59" fmla="*/ 2147483647 h 510"/>
                  <a:gd name="T60" fmla="*/ 2147483647 w 600"/>
                  <a:gd name="T61" fmla="*/ 2147483647 h 510"/>
                  <a:gd name="T62" fmla="*/ 2147483647 w 600"/>
                  <a:gd name="T63" fmla="*/ 2147483647 h 510"/>
                  <a:gd name="T64" fmla="*/ 2147483647 w 600"/>
                  <a:gd name="T65" fmla="*/ 2147483647 h 510"/>
                  <a:gd name="T66" fmla="*/ 2147483647 w 600"/>
                  <a:gd name="T67" fmla="*/ 2147483647 h 510"/>
                  <a:gd name="T68" fmla="*/ 2147483647 w 600"/>
                  <a:gd name="T69" fmla="*/ 2147483647 h 510"/>
                  <a:gd name="T70" fmla="*/ 2147483647 w 600"/>
                  <a:gd name="T71" fmla="*/ 2147483647 h 510"/>
                  <a:gd name="T72" fmla="*/ 2147483647 w 600"/>
                  <a:gd name="T73" fmla="*/ 2147483647 h 510"/>
                  <a:gd name="T74" fmla="*/ 2147483647 w 600"/>
                  <a:gd name="T75" fmla="*/ 2147483647 h 510"/>
                  <a:gd name="T76" fmla="*/ 2147483647 w 600"/>
                  <a:gd name="T77" fmla="*/ 2147483647 h 510"/>
                  <a:gd name="T78" fmla="*/ 0 w 600"/>
                  <a:gd name="T79" fmla="*/ 2147483647 h 510"/>
                  <a:gd name="T80" fmla="*/ 0 w 600"/>
                  <a:gd name="T81" fmla="*/ 2147483647 h 510"/>
                  <a:gd name="T82" fmla="*/ 2147483647 w 600"/>
                  <a:gd name="T83" fmla="*/ 2147483647 h 510"/>
                  <a:gd name="T84" fmla="*/ 2147483647 w 600"/>
                  <a:gd name="T85" fmla="*/ 2147483647 h 510"/>
                  <a:gd name="T86" fmla="*/ 2147483647 w 600"/>
                  <a:gd name="T87" fmla="*/ 2147483647 h 510"/>
                  <a:gd name="T88" fmla="*/ 2147483647 w 600"/>
                  <a:gd name="T89" fmla="*/ 2147483647 h 510"/>
                  <a:gd name="T90" fmla="*/ 2147483647 w 600"/>
                  <a:gd name="T91" fmla="*/ 2147483647 h 510"/>
                  <a:gd name="T92" fmla="*/ 2147483647 w 600"/>
                  <a:gd name="T93" fmla="*/ 2147483647 h 510"/>
                  <a:gd name="T94" fmla="*/ 2147483647 w 600"/>
                  <a:gd name="T95" fmla="*/ 2147483647 h 510"/>
                  <a:gd name="T96" fmla="*/ 2147483647 w 600"/>
                  <a:gd name="T97" fmla="*/ 2147483647 h 510"/>
                  <a:gd name="T98" fmla="*/ 2147483647 w 600"/>
                  <a:gd name="T99" fmla="*/ 2147483647 h 510"/>
                  <a:gd name="T100" fmla="*/ 2147483647 w 600"/>
                  <a:gd name="T101" fmla="*/ 2147483647 h 510"/>
                  <a:gd name="T102" fmla="*/ 2147483647 w 600"/>
                  <a:gd name="T103" fmla="*/ 2147483647 h 510"/>
                  <a:gd name="T104" fmla="*/ 2147483647 w 600"/>
                  <a:gd name="T105" fmla="*/ 2147483647 h 510"/>
                  <a:gd name="T106" fmla="*/ 2147483647 w 600"/>
                  <a:gd name="T107" fmla="*/ 2147483647 h 510"/>
                  <a:gd name="T108" fmla="*/ 2147483647 w 600"/>
                  <a:gd name="T109" fmla="*/ 2147483647 h 510"/>
                  <a:gd name="T110" fmla="*/ 2147483647 w 600"/>
                  <a:gd name="T111" fmla="*/ 2147483647 h 510"/>
                  <a:gd name="T112" fmla="*/ 2147483647 w 600"/>
                  <a:gd name="T113" fmla="*/ 0 h 510"/>
                  <a:gd name="T114" fmla="*/ 2147483647 w 600"/>
                  <a:gd name="T115" fmla="*/ 0 h 5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0"/>
                  <a:gd name="T175" fmla="*/ 0 h 510"/>
                  <a:gd name="T176" fmla="*/ 600 w 600"/>
                  <a:gd name="T177" fmla="*/ 510 h 5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0" h="510">
                    <a:moveTo>
                      <a:pt x="546" y="0"/>
                    </a:moveTo>
                    <a:lnTo>
                      <a:pt x="288" y="0"/>
                    </a:lnTo>
                    <a:lnTo>
                      <a:pt x="282" y="6"/>
                    </a:lnTo>
                    <a:lnTo>
                      <a:pt x="270" y="30"/>
                    </a:lnTo>
                    <a:lnTo>
                      <a:pt x="270" y="42"/>
                    </a:lnTo>
                    <a:lnTo>
                      <a:pt x="264" y="54"/>
                    </a:lnTo>
                    <a:lnTo>
                      <a:pt x="264" y="66"/>
                    </a:lnTo>
                    <a:lnTo>
                      <a:pt x="234" y="96"/>
                    </a:lnTo>
                    <a:lnTo>
                      <a:pt x="198" y="96"/>
                    </a:lnTo>
                    <a:lnTo>
                      <a:pt x="186" y="108"/>
                    </a:lnTo>
                    <a:lnTo>
                      <a:pt x="186" y="144"/>
                    </a:lnTo>
                    <a:lnTo>
                      <a:pt x="156" y="174"/>
                    </a:lnTo>
                    <a:lnTo>
                      <a:pt x="156" y="186"/>
                    </a:lnTo>
                    <a:lnTo>
                      <a:pt x="168" y="210"/>
                    </a:lnTo>
                    <a:lnTo>
                      <a:pt x="168" y="222"/>
                    </a:lnTo>
                    <a:lnTo>
                      <a:pt x="156" y="246"/>
                    </a:lnTo>
                    <a:lnTo>
                      <a:pt x="144" y="252"/>
                    </a:lnTo>
                    <a:lnTo>
                      <a:pt x="138" y="252"/>
                    </a:lnTo>
                    <a:lnTo>
                      <a:pt x="132" y="258"/>
                    </a:lnTo>
                    <a:lnTo>
                      <a:pt x="126" y="270"/>
                    </a:lnTo>
                    <a:lnTo>
                      <a:pt x="114" y="282"/>
                    </a:lnTo>
                    <a:lnTo>
                      <a:pt x="102" y="288"/>
                    </a:lnTo>
                    <a:lnTo>
                      <a:pt x="96" y="294"/>
                    </a:lnTo>
                    <a:lnTo>
                      <a:pt x="84" y="300"/>
                    </a:lnTo>
                    <a:lnTo>
                      <a:pt x="78" y="306"/>
                    </a:lnTo>
                    <a:lnTo>
                      <a:pt x="78" y="318"/>
                    </a:lnTo>
                    <a:lnTo>
                      <a:pt x="90" y="324"/>
                    </a:lnTo>
                    <a:lnTo>
                      <a:pt x="78" y="330"/>
                    </a:lnTo>
                    <a:lnTo>
                      <a:pt x="60" y="366"/>
                    </a:lnTo>
                    <a:lnTo>
                      <a:pt x="60" y="384"/>
                    </a:lnTo>
                    <a:lnTo>
                      <a:pt x="48" y="384"/>
                    </a:lnTo>
                    <a:lnTo>
                      <a:pt x="48" y="390"/>
                    </a:lnTo>
                    <a:lnTo>
                      <a:pt x="54" y="396"/>
                    </a:lnTo>
                    <a:lnTo>
                      <a:pt x="54" y="408"/>
                    </a:lnTo>
                    <a:lnTo>
                      <a:pt x="48" y="420"/>
                    </a:lnTo>
                    <a:lnTo>
                      <a:pt x="36" y="426"/>
                    </a:lnTo>
                    <a:lnTo>
                      <a:pt x="24" y="426"/>
                    </a:lnTo>
                    <a:lnTo>
                      <a:pt x="18" y="432"/>
                    </a:lnTo>
                    <a:lnTo>
                      <a:pt x="6" y="456"/>
                    </a:lnTo>
                    <a:lnTo>
                      <a:pt x="0" y="462"/>
                    </a:lnTo>
                    <a:lnTo>
                      <a:pt x="0" y="510"/>
                    </a:lnTo>
                    <a:lnTo>
                      <a:pt x="276" y="510"/>
                    </a:lnTo>
                    <a:lnTo>
                      <a:pt x="282" y="408"/>
                    </a:lnTo>
                    <a:lnTo>
                      <a:pt x="276" y="396"/>
                    </a:lnTo>
                    <a:lnTo>
                      <a:pt x="276" y="378"/>
                    </a:lnTo>
                    <a:lnTo>
                      <a:pt x="282" y="366"/>
                    </a:lnTo>
                    <a:lnTo>
                      <a:pt x="306" y="354"/>
                    </a:lnTo>
                    <a:lnTo>
                      <a:pt x="336" y="354"/>
                    </a:lnTo>
                    <a:lnTo>
                      <a:pt x="348" y="348"/>
                    </a:lnTo>
                    <a:lnTo>
                      <a:pt x="354" y="342"/>
                    </a:lnTo>
                    <a:lnTo>
                      <a:pt x="354" y="150"/>
                    </a:lnTo>
                    <a:lnTo>
                      <a:pt x="366" y="144"/>
                    </a:lnTo>
                    <a:lnTo>
                      <a:pt x="366" y="132"/>
                    </a:lnTo>
                    <a:lnTo>
                      <a:pt x="588" y="126"/>
                    </a:lnTo>
                    <a:lnTo>
                      <a:pt x="588" y="90"/>
                    </a:lnTo>
                    <a:lnTo>
                      <a:pt x="594" y="84"/>
                    </a:lnTo>
                    <a:lnTo>
                      <a:pt x="600" y="0"/>
                    </a:lnTo>
                    <a:lnTo>
                      <a:pt x="546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65" name="Uganda">
                <a:extLst>
                  <a:ext uri="{FF2B5EF4-FFF2-40B4-BE49-F238E27FC236}">
                    <a16:creationId xmlns:a16="http://schemas.microsoft.com/office/drawing/2014/main" id="{DE7D1AC5-BB30-4022-8FD7-44C8082A85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2" y="2224"/>
                <a:ext cx="100" cy="118"/>
              </a:xfrm>
              <a:custGeom>
                <a:avLst/>
                <a:gdLst>
                  <a:gd name="T0" fmla="*/ 2147483647 w 390"/>
                  <a:gd name="T1" fmla="*/ 2147483647 h 462"/>
                  <a:gd name="T2" fmla="*/ 2147483647 w 390"/>
                  <a:gd name="T3" fmla="*/ 2147483647 h 462"/>
                  <a:gd name="T4" fmla="*/ 2147483647 w 390"/>
                  <a:gd name="T5" fmla="*/ 2147483647 h 462"/>
                  <a:gd name="T6" fmla="*/ 2147483647 w 390"/>
                  <a:gd name="T7" fmla="*/ 2147483647 h 462"/>
                  <a:gd name="T8" fmla="*/ 2147483647 w 390"/>
                  <a:gd name="T9" fmla="*/ 2147483647 h 462"/>
                  <a:gd name="T10" fmla="*/ 2147483647 w 390"/>
                  <a:gd name="T11" fmla="*/ 2147483647 h 462"/>
                  <a:gd name="T12" fmla="*/ 2147483647 w 390"/>
                  <a:gd name="T13" fmla="*/ 2147483647 h 462"/>
                  <a:gd name="T14" fmla="*/ 2147483647 w 390"/>
                  <a:gd name="T15" fmla="*/ 2147483647 h 462"/>
                  <a:gd name="T16" fmla="*/ 2147483647 w 390"/>
                  <a:gd name="T17" fmla="*/ 2147483647 h 462"/>
                  <a:gd name="T18" fmla="*/ 2147483647 w 390"/>
                  <a:gd name="T19" fmla="*/ 2147483647 h 462"/>
                  <a:gd name="T20" fmla="*/ 2147483647 w 390"/>
                  <a:gd name="T21" fmla="*/ 2147483647 h 462"/>
                  <a:gd name="T22" fmla="*/ 2147483647 w 390"/>
                  <a:gd name="T23" fmla="*/ 2147483647 h 462"/>
                  <a:gd name="T24" fmla="*/ 2147483647 w 390"/>
                  <a:gd name="T25" fmla="*/ 0 h 462"/>
                  <a:gd name="T26" fmla="*/ 2147483647 w 390"/>
                  <a:gd name="T27" fmla="*/ 2147483647 h 462"/>
                  <a:gd name="T28" fmla="*/ 2147483647 w 390"/>
                  <a:gd name="T29" fmla="*/ 2147483647 h 462"/>
                  <a:gd name="T30" fmla="*/ 2147483647 w 390"/>
                  <a:gd name="T31" fmla="*/ 2147483647 h 462"/>
                  <a:gd name="T32" fmla="*/ 2147483647 w 390"/>
                  <a:gd name="T33" fmla="*/ 2147483647 h 462"/>
                  <a:gd name="T34" fmla="*/ 2147483647 w 390"/>
                  <a:gd name="T35" fmla="*/ 2147483647 h 462"/>
                  <a:gd name="T36" fmla="*/ 2147483647 w 390"/>
                  <a:gd name="T37" fmla="*/ 2147483647 h 462"/>
                  <a:gd name="T38" fmla="*/ 2147483647 w 390"/>
                  <a:gd name="T39" fmla="*/ 2147483647 h 462"/>
                  <a:gd name="T40" fmla="*/ 2147483647 w 390"/>
                  <a:gd name="T41" fmla="*/ 2147483647 h 462"/>
                  <a:gd name="T42" fmla="*/ 2147483647 w 390"/>
                  <a:gd name="T43" fmla="*/ 2147483647 h 462"/>
                  <a:gd name="T44" fmla="*/ 2147483647 w 390"/>
                  <a:gd name="T45" fmla="*/ 2147483647 h 462"/>
                  <a:gd name="T46" fmla="*/ 2147483647 w 390"/>
                  <a:gd name="T47" fmla="*/ 2147483647 h 462"/>
                  <a:gd name="T48" fmla="*/ 2147483647 w 390"/>
                  <a:gd name="T49" fmla="*/ 2147483647 h 462"/>
                  <a:gd name="T50" fmla="*/ 2147483647 w 390"/>
                  <a:gd name="T51" fmla="*/ 2147483647 h 462"/>
                  <a:gd name="T52" fmla="*/ 2147483647 w 390"/>
                  <a:gd name="T53" fmla="*/ 2147483647 h 462"/>
                  <a:gd name="T54" fmla="*/ 2147483647 w 390"/>
                  <a:gd name="T55" fmla="*/ 2147483647 h 462"/>
                  <a:gd name="T56" fmla="*/ 2147483647 w 390"/>
                  <a:gd name="T57" fmla="*/ 2147483647 h 462"/>
                  <a:gd name="T58" fmla="*/ 2147483647 w 390"/>
                  <a:gd name="T59" fmla="*/ 2147483647 h 462"/>
                  <a:gd name="T60" fmla="*/ 2147483647 w 390"/>
                  <a:gd name="T61" fmla="*/ 2147483647 h 462"/>
                  <a:gd name="T62" fmla="*/ 2147483647 w 390"/>
                  <a:gd name="T63" fmla="*/ 2147483647 h 462"/>
                  <a:gd name="T64" fmla="*/ 2147483647 w 390"/>
                  <a:gd name="T65" fmla="*/ 2147483647 h 462"/>
                  <a:gd name="T66" fmla="*/ 2147483647 w 390"/>
                  <a:gd name="T67" fmla="*/ 2147483647 h 462"/>
                  <a:gd name="T68" fmla="*/ 2147483647 w 390"/>
                  <a:gd name="T69" fmla="*/ 2147483647 h 462"/>
                  <a:gd name="T70" fmla="*/ 2147483647 w 390"/>
                  <a:gd name="T71" fmla="*/ 2147483647 h 462"/>
                  <a:gd name="T72" fmla="*/ 2147483647 w 390"/>
                  <a:gd name="T73" fmla="*/ 2147483647 h 462"/>
                  <a:gd name="T74" fmla="*/ 2147483647 w 390"/>
                  <a:gd name="T75" fmla="*/ 2147483647 h 462"/>
                  <a:gd name="T76" fmla="*/ 2147483647 w 390"/>
                  <a:gd name="T77" fmla="*/ 2147483647 h 462"/>
                  <a:gd name="T78" fmla="*/ 2147483647 w 390"/>
                  <a:gd name="T79" fmla="*/ 2147483647 h 462"/>
                  <a:gd name="T80" fmla="*/ 2147483647 w 390"/>
                  <a:gd name="T81" fmla="*/ 2147483647 h 462"/>
                  <a:gd name="T82" fmla="*/ 2147483647 w 390"/>
                  <a:gd name="T83" fmla="*/ 2147483647 h 462"/>
                  <a:gd name="T84" fmla="*/ 2147483647 w 390"/>
                  <a:gd name="T85" fmla="*/ 2147483647 h 462"/>
                  <a:gd name="T86" fmla="*/ 2147483647 w 390"/>
                  <a:gd name="T87" fmla="*/ 2147483647 h 462"/>
                  <a:gd name="T88" fmla="*/ 2147483647 w 390"/>
                  <a:gd name="T89" fmla="*/ 2147483647 h 462"/>
                  <a:gd name="T90" fmla="*/ 2147483647 w 390"/>
                  <a:gd name="T91" fmla="*/ 2147483647 h 462"/>
                  <a:gd name="T92" fmla="*/ 2147483647 w 390"/>
                  <a:gd name="T93" fmla="*/ 2147483647 h 462"/>
                  <a:gd name="T94" fmla="*/ 2147483647 w 390"/>
                  <a:gd name="T95" fmla="*/ 2147483647 h 462"/>
                  <a:gd name="T96" fmla="*/ 2147483647 w 390"/>
                  <a:gd name="T97" fmla="*/ 2147483647 h 462"/>
                  <a:gd name="T98" fmla="*/ 2147483647 w 390"/>
                  <a:gd name="T99" fmla="*/ 2147483647 h 462"/>
                  <a:gd name="T100" fmla="*/ 2147483647 w 390"/>
                  <a:gd name="T101" fmla="*/ 2147483647 h 462"/>
                  <a:gd name="T102" fmla="*/ 2147483647 w 390"/>
                  <a:gd name="T103" fmla="*/ 2147483647 h 462"/>
                  <a:gd name="T104" fmla="*/ 2147483647 w 390"/>
                  <a:gd name="T105" fmla="*/ 2147483647 h 462"/>
                  <a:gd name="T106" fmla="*/ 2147483647 w 390"/>
                  <a:gd name="T107" fmla="*/ 2147483647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90"/>
                  <a:gd name="T163" fmla="*/ 0 h 462"/>
                  <a:gd name="T164" fmla="*/ 390 w 390"/>
                  <a:gd name="T165" fmla="*/ 462 h 46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90" h="462">
                    <a:moveTo>
                      <a:pt x="306" y="426"/>
                    </a:moveTo>
                    <a:lnTo>
                      <a:pt x="318" y="426"/>
                    </a:lnTo>
                    <a:lnTo>
                      <a:pt x="318" y="420"/>
                    </a:lnTo>
                    <a:lnTo>
                      <a:pt x="306" y="420"/>
                    </a:lnTo>
                    <a:lnTo>
                      <a:pt x="306" y="426"/>
                    </a:lnTo>
                    <a:close/>
                    <a:moveTo>
                      <a:pt x="390" y="192"/>
                    </a:moveTo>
                    <a:lnTo>
                      <a:pt x="384" y="180"/>
                    </a:lnTo>
                    <a:lnTo>
                      <a:pt x="378" y="174"/>
                    </a:lnTo>
                    <a:lnTo>
                      <a:pt x="366" y="150"/>
                    </a:lnTo>
                    <a:lnTo>
                      <a:pt x="366" y="144"/>
                    </a:lnTo>
                    <a:lnTo>
                      <a:pt x="372" y="138"/>
                    </a:lnTo>
                    <a:lnTo>
                      <a:pt x="378" y="138"/>
                    </a:lnTo>
                    <a:lnTo>
                      <a:pt x="384" y="132"/>
                    </a:lnTo>
                    <a:lnTo>
                      <a:pt x="348" y="90"/>
                    </a:lnTo>
                    <a:lnTo>
                      <a:pt x="354" y="84"/>
                    </a:lnTo>
                    <a:lnTo>
                      <a:pt x="336" y="66"/>
                    </a:lnTo>
                    <a:lnTo>
                      <a:pt x="336" y="60"/>
                    </a:lnTo>
                    <a:lnTo>
                      <a:pt x="342" y="54"/>
                    </a:lnTo>
                    <a:lnTo>
                      <a:pt x="342" y="42"/>
                    </a:lnTo>
                    <a:lnTo>
                      <a:pt x="336" y="42"/>
                    </a:lnTo>
                    <a:lnTo>
                      <a:pt x="336" y="48"/>
                    </a:lnTo>
                    <a:lnTo>
                      <a:pt x="330" y="42"/>
                    </a:lnTo>
                    <a:lnTo>
                      <a:pt x="324" y="42"/>
                    </a:lnTo>
                    <a:lnTo>
                      <a:pt x="324" y="18"/>
                    </a:lnTo>
                    <a:lnTo>
                      <a:pt x="318" y="6"/>
                    </a:lnTo>
                    <a:lnTo>
                      <a:pt x="312" y="0"/>
                    </a:lnTo>
                    <a:lnTo>
                      <a:pt x="300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94" y="18"/>
                    </a:lnTo>
                    <a:lnTo>
                      <a:pt x="276" y="36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24"/>
                    </a:lnTo>
                    <a:lnTo>
                      <a:pt x="234" y="24"/>
                    </a:lnTo>
                    <a:lnTo>
                      <a:pt x="222" y="36"/>
                    </a:lnTo>
                    <a:lnTo>
                      <a:pt x="198" y="36"/>
                    </a:lnTo>
                    <a:lnTo>
                      <a:pt x="180" y="60"/>
                    </a:lnTo>
                    <a:lnTo>
                      <a:pt x="156" y="30"/>
                    </a:lnTo>
                    <a:lnTo>
                      <a:pt x="150" y="30"/>
                    </a:lnTo>
                    <a:lnTo>
                      <a:pt x="144" y="36"/>
                    </a:lnTo>
                    <a:lnTo>
                      <a:pt x="144" y="42"/>
                    </a:lnTo>
                    <a:lnTo>
                      <a:pt x="132" y="42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102" y="30"/>
                    </a:lnTo>
                    <a:lnTo>
                      <a:pt x="84" y="48"/>
                    </a:lnTo>
                    <a:lnTo>
                      <a:pt x="90" y="72"/>
                    </a:lnTo>
                    <a:lnTo>
                      <a:pt x="72" y="90"/>
                    </a:lnTo>
                    <a:lnTo>
                      <a:pt x="84" y="96"/>
                    </a:lnTo>
                    <a:lnTo>
                      <a:pt x="90" y="102"/>
                    </a:lnTo>
                    <a:lnTo>
                      <a:pt x="90" y="108"/>
                    </a:lnTo>
                    <a:lnTo>
                      <a:pt x="84" y="114"/>
                    </a:lnTo>
                    <a:lnTo>
                      <a:pt x="78" y="126"/>
                    </a:lnTo>
                    <a:lnTo>
                      <a:pt x="78" y="138"/>
                    </a:lnTo>
                    <a:lnTo>
                      <a:pt x="84" y="144"/>
                    </a:lnTo>
                    <a:lnTo>
                      <a:pt x="96" y="144"/>
                    </a:lnTo>
                    <a:lnTo>
                      <a:pt x="108" y="150"/>
                    </a:lnTo>
                    <a:lnTo>
                      <a:pt x="114" y="156"/>
                    </a:lnTo>
                    <a:lnTo>
                      <a:pt x="114" y="168"/>
                    </a:lnTo>
                    <a:lnTo>
                      <a:pt x="108" y="180"/>
                    </a:lnTo>
                    <a:lnTo>
                      <a:pt x="96" y="192"/>
                    </a:lnTo>
                    <a:lnTo>
                      <a:pt x="84" y="216"/>
                    </a:lnTo>
                    <a:lnTo>
                      <a:pt x="72" y="222"/>
                    </a:lnTo>
                    <a:lnTo>
                      <a:pt x="66" y="234"/>
                    </a:lnTo>
                    <a:lnTo>
                      <a:pt x="42" y="246"/>
                    </a:lnTo>
                    <a:lnTo>
                      <a:pt x="42" y="258"/>
                    </a:lnTo>
                    <a:lnTo>
                      <a:pt x="24" y="270"/>
                    </a:lnTo>
                    <a:lnTo>
                      <a:pt x="6" y="342"/>
                    </a:lnTo>
                    <a:lnTo>
                      <a:pt x="6" y="372"/>
                    </a:lnTo>
                    <a:lnTo>
                      <a:pt x="0" y="450"/>
                    </a:lnTo>
                    <a:lnTo>
                      <a:pt x="12" y="450"/>
                    </a:lnTo>
                    <a:lnTo>
                      <a:pt x="24" y="462"/>
                    </a:lnTo>
                    <a:lnTo>
                      <a:pt x="30" y="462"/>
                    </a:lnTo>
                    <a:lnTo>
                      <a:pt x="42" y="438"/>
                    </a:lnTo>
                    <a:lnTo>
                      <a:pt x="48" y="432"/>
                    </a:lnTo>
                    <a:lnTo>
                      <a:pt x="48" y="426"/>
                    </a:lnTo>
                    <a:lnTo>
                      <a:pt x="72" y="420"/>
                    </a:lnTo>
                    <a:lnTo>
                      <a:pt x="162" y="426"/>
                    </a:lnTo>
                    <a:lnTo>
                      <a:pt x="162" y="414"/>
                    </a:lnTo>
                    <a:lnTo>
                      <a:pt x="156" y="408"/>
                    </a:lnTo>
                    <a:lnTo>
                      <a:pt x="150" y="396"/>
                    </a:lnTo>
                    <a:lnTo>
                      <a:pt x="162" y="372"/>
                    </a:lnTo>
                    <a:lnTo>
                      <a:pt x="168" y="366"/>
                    </a:lnTo>
                    <a:lnTo>
                      <a:pt x="168" y="342"/>
                    </a:lnTo>
                    <a:lnTo>
                      <a:pt x="174" y="336"/>
                    </a:lnTo>
                    <a:lnTo>
                      <a:pt x="186" y="330"/>
                    </a:lnTo>
                    <a:lnTo>
                      <a:pt x="204" y="324"/>
                    </a:lnTo>
                    <a:lnTo>
                      <a:pt x="240" y="324"/>
                    </a:lnTo>
                    <a:lnTo>
                      <a:pt x="252" y="312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64" y="306"/>
                    </a:lnTo>
                    <a:lnTo>
                      <a:pt x="270" y="312"/>
                    </a:lnTo>
                    <a:lnTo>
                      <a:pt x="270" y="330"/>
                    </a:lnTo>
                    <a:lnTo>
                      <a:pt x="276" y="324"/>
                    </a:lnTo>
                    <a:lnTo>
                      <a:pt x="312" y="324"/>
                    </a:lnTo>
                    <a:lnTo>
                      <a:pt x="312" y="330"/>
                    </a:lnTo>
                    <a:lnTo>
                      <a:pt x="312" y="318"/>
                    </a:lnTo>
                    <a:lnTo>
                      <a:pt x="318" y="306"/>
                    </a:lnTo>
                    <a:lnTo>
                      <a:pt x="324" y="300"/>
                    </a:lnTo>
                    <a:lnTo>
                      <a:pt x="330" y="282"/>
                    </a:lnTo>
                    <a:lnTo>
                      <a:pt x="348" y="270"/>
                    </a:lnTo>
                    <a:lnTo>
                      <a:pt x="348" y="246"/>
                    </a:lnTo>
                    <a:lnTo>
                      <a:pt x="354" y="240"/>
                    </a:lnTo>
                    <a:lnTo>
                      <a:pt x="372" y="240"/>
                    </a:lnTo>
                    <a:lnTo>
                      <a:pt x="378" y="216"/>
                    </a:lnTo>
                    <a:lnTo>
                      <a:pt x="390" y="204"/>
                    </a:lnTo>
                    <a:lnTo>
                      <a:pt x="390" y="19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66" name="Tunisia">
                <a:extLst>
                  <a:ext uri="{FF2B5EF4-FFF2-40B4-BE49-F238E27FC236}">
                    <a16:creationId xmlns:a16="http://schemas.microsoft.com/office/drawing/2014/main" id="{429AC8D2-E36A-4C64-B09F-D08AEB820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1541"/>
                <a:ext cx="70" cy="146"/>
              </a:xfrm>
              <a:custGeom>
                <a:avLst/>
                <a:gdLst>
                  <a:gd name="T0" fmla="*/ 2147483647 w 276"/>
                  <a:gd name="T1" fmla="*/ 2147483647 h 570"/>
                  <a:gd name="T2" fmla="*/ 2147483647 w 276"/>
                  <a:gd name="T3" fmla="*/ 2147483647 h 570"/>
                  <a:gd name="T4" fmla="*/ 2147483647 w 276"/>
                  <a:gd name="T5" fmla="*/ 2147483647 h 570"/>
                  <a:gd name="T6" fmla="*/ 2147483647 w 276"/>
                  <a:gd name="T7" fmla="*/ 2147483647 h 570"/>
                  <a:gd name="T8" fmla="*/ 2147483647 w 276"/>
                  <a:gd name="T9" fmla="*/ 2147483647 h 570"/>
                  <a:gd name="T10" fmla="*/ 2147483647 w 276"/>
                  <a:gd name="T11" fmla="*/ 2147483647 h 570"/>
                  <a:gd name="T12" fmla="*/ 0 w 276"/>
                  <a:gd name="T13" fmla="*/ 2147483647 h 570"/>
                  <a:gd name="T14" fmla="*/ 2147483647 w 276"/>
                  <a:gd name="T15" fmla="*/ 2147483647 h 570"/>
                  <a:gd name="T16" fmla="*/ 2147483647 w 276"/>
                  <a:gd name="T17" fmla="*/ 2147483647 h 570"/>
                  <a:gd name="T18" fmla="*/ 2147483647 w 276"/>
                  <a:gd name="T19" fmla="*/ 2147483647 h 570"/>
                  <a:gd name="T20" fmla="*/ 2147483647 w 276"/>
                  <a:gd name="T21" fmla="*/ 2147483647 h 570"/>
                  <a:gd name="T22" fmla="*/ 2147483647 w 276"/>
                  <a:gd name="T23" fmla="*/ 2147483647 h 570"/>
                  <a:gd name="T24" fmla="*/ 2147483647 w 276"/>
                  <a:gd name="T25" fmla="*/ 2147483647 h 570"/>
                  <a:gd name="T26" fmla="*/ 2147483647 w 276"/>
                  <a:gd name="T27" fmla="*/ 2147483647 h 570"/>
                  <a:gd name="T28" fmla="*/ 2147483647 w 276"/>
                  <a:gd name="T29" fmla="*/ 2147483647 h 570"/>
                  <a:gd name="T30" fmla="*/ 2147483647 w 276"/>
                  <a:gd name="T31" fmla="*/ 2147483647 h 570"/>
                  <a:gd name="T32" fmla="*/ 2147483647 w 276"/>
                  <a:gd name="T33" fmla="*/ 2147483647 h 570"/>
                  <a:gd name="T34" fmla="*/ 2147483647 w 276"/>
                  <a:gd name="T35" fmla="*/ 2147483647 h 570"/>
                  <a:gd name="T36" fmla="*/ 2147483647 w 276"/>
                  <a:gd name="T37" fmla="*/ 2147483647 h 570"/>
                  <a:gd name="T38" fmla="*/ 2147483647 w 276"/>
                  <a:gd name="T39" fmla="*/ 2147483647 h 570"/>
                  <a:gd name="T40" fmla="*/ 2147483647 w 276"/>
                  <a:gd name="T41" fmla="*/ 2147483647 h 570"/>
                  <a:gd name="T42" fmla="*/ 2147483647 w 276"/>
                  <a:gd name="T43" fmla="*/ 2147483647 h 570"/>
                  <a:gd name="T44" fmla="*/ 2147483647 w 276"/>
                  <a:gd name="T45" fmla="*/ 2147483647 h 570"/>
                  <a:gd name="T46" fmla="*/ 2147483647 w 276"/>
                  <a:gd name="T47" fmla="*/ 2147483647 h 570"/>
                  <a:gd name="T48" fmla="*/ 2147483647 w 276"/>
                  <a:gd name="T49" fmla="*/ 2147483647 h 570"/>
                  <a:gd name="T50" fmla="*/ 2147483647 w 276"/>
                  <a:gd name="T51" fmla="*/ 2147483647 h 570"/>
                  <a:gd name="T52" fmla="*/ 2147483647 w 276"/>
                  <a:gd name="T53" fmla="*/ 2147483647 h 570"/>
                  <a:gd name="T54" fmla="*/ 2147483647 w 276"/>
                  <a:gd name="T55" fmla="*/ 2147483647 h 570"/>
                  <a:gd name="T56" fmla="*/ 2147483647 w 276"/>
                  <a:gd name="T57" fmla="*/ 2147483647 h 570"/>
                  <a:gd name="T58" fmla="*/ 2147483647 w 276"/>
                  <a:gd name="T59" fmla="*/ 2147483647 h 570"/>
                  <a:gd name="T60" fmla="*/ 2147483647 w 276"/>
                  <a:gd name="T61" fmla="*/ 2147483647 h 570"/>
                  <a:gd name="T62" fmla="*/ 2147483647 w 276"/>
                  <a:gd name="T63" fmla="*/ 2147483647 h 570"/>
                  <a:gd name="T64" fmla="*/ 2147483647 w 276"/>
                  <a:gd name="T65" fmla="*/ 2147483647 h 570"/>
                  <a:gd name="T66" fmla="*/ 2147483647 w 276"/>
                  <a:gd name="T67" fmla="*/ 2147483647 h 570"/>
                  <a:gd name="T68" fmla="*/ 2147483647 w 276"/>
                  <a:gd name="T69" fmla="*/ 2147483647 h 570"/>
                  <a:gd name="T70" fmla="*/ 2147483647 w 276"/>
                  <a:gd name="T71" fmla="*/ 2147483647 h 570"/>
                  <a:gd name="T72" fmla="*/ 2147483647 w 276"/>
                  <a:gd name="T73" fmla="*/ 2147483647 h 570"/>
                  <a:gd name="T74" fmla="*/ 2147483647 w 276"/>
                  <a:gd name="T75" fmla="*/ 2147483647 h 570"/>
                  <a:gd name="T76" fmla="*/ 2147483647 w 276"/>
                  <a:gd name="T77" fmla="*/ 2147483647 h 570"/>
                  <a:gd name="T78" fmla="*/ 2147483647 w 276"/>
                  <a:gd name="T79" fmla="*/ 2147483647 h 570"/>
                  <a:gd name="T80" fmla="*/ 2147483647 w 276"/>
                  <a:gd name="T81" fmla="*/ 2147483647 h 570"/>
                  <a:gd name="T82" fmla="*/ 2147483647 w 276"/>
                  <a:gd name="T83" fmla="*/ 2147483647 h 570"/>
                  <a:gd name="T84" fmla="*/ 2147483647 w 276"/>
                  <a:gd name="T85" fmla="*/ 2147483647 h 570"/>
                  <a:gd name="T86" fmla="*/ 2147483647 w 276"/>
                  <a:gd name="T87" fmla="*/ 2147483647 h 570"/>
                  <a:gd name="T88" fmla="*/ 2147483647 w 276"/>
                  <a:gd name="T89" fmla="*/ 0 h 570"/>
                  <a:gd name="T90" fmla="*/ 2147483647 w 276"/>
                  <a:gd name="T91" fmla="*/ 2147483647 h 570"/>
                  <a:gd name="T92" fmla="*/ 2147483647 w 276"/>
                  <a:gd name="T93" fmla="*/ 2147483647 h 570"/>
                  <a:gd name="T94" fmla="*/ 2147483647 w 276"/>
                  <a:gd name="T95" fmla="*/ 2147483647 h 5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76"/>
                  <a:gd name="T145" fmla="*/ 0 h 570"/>
                  <a:gd name="T146" fmla="*/ 276 w 276"/>
                  <a:gd name="T147" fmla="*/ 570 h 5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76" h="570">
                    <a:moveTo>
                      <a:pt x="42" y="60"/>
                    </a:moveTo>
                    <a:lnTo>
                      <a:pt x="60" y="66"/>
                    </a:lnTo>
                    <a:lnTo>
                      <a:pt x="60" y="78"/>
                    </a:lnTo>
                    <a:lnTo>
                      <a:pt x="54" y="90"/>
                    </a:lnTo>
                    <a:lnTo>
                      <a:pt x="54" y="126"/>
                    </a:lnTo>
                    <a:lnTo>
                      <a:pt x="60" y="138"/>
                    </a:lnTo>
                    <a:lnTo>
                      <a:pt x="60" y="180"/>
                    </a:lnTo>
                    <a:lnTo>
                      <a:pt x="54" y="192"/>
                    </a:lnTo>
                    <a:lnTo>
                      <a:pt x="54" y="204"/>
                    </a:lnTo>
                    <a:lnTo>
                      <a:pt x="48" y="210"/>
                    </a:lnTo>
                    <a:lnTo>
                      <a:pt x="48" y="216"/>
                    </a:lnTo>
                    <a:lnTo>
                      <a:pt x="24" y="234"/>
                    </a:lnTo>
                    <a:lnTo>
                      <a:pt x="0" y="258"/>
                    </a:lnTo>
                    <a:lnTo>
                      <a:pt x="0" y="300"/>
                    </a:lnTo>
                    <a:lnTo>
                      <a:pt x="12" y="300"/>
                    </a:lnTo>
                    <a:lnTo>
                      <a:pt x="12" y="330"/>
                    </a:lnTo>
                    <a:lnTo>
                      <a:pt x="24" y="330"/>
                    </a:lnTo>
                    <a:lnTo>
                      <a:pt x="42" y="336"/>
                    </a:lnTo>
                    <a:lnTo>
                      <a:pt x="54" y="348"/>
                    </a:lnTo>
                    <a:lnTo>
                      <a:pt x="54" y="390"/>
                    </a:lnTo>
                    <a:lnTo>
                      <a:pt x="60" y="390"/>
                    </a:lnTo>
                    <a:lnTo>
                      <a:pt x="66" y="396"/>
                    </a:lnTo>
                    <a:lnTo>
                      <a:pt x="90" y="408"/>
                    </a:lnTo>
                    <a:lnTo>
                      <a:pt x="96" y="420"/>
                    </a:lnTo>
                    <a:lnTo>
                      <a:pt x="102" y="426"/>
                    </a:lnTo>
                    <a:lnTo>
                      <a:pt x="108" y="450"/>
                    </a:lnTo>
                    <a:lnTo>
                      <a:pt x="114" y="492"/>
                    </a:lnTo>
                    <a:lnTo>
                      <a:pt x="126" y="540"/>
                    </a:lnTo>
                    <a:lnTo>
                      <a:pt x="138" y="570"/>
                    </a:lnTo>
                    <a:lnTo>
                      <a:pt x="144" y="564"/>
                    </a:lnTo>
                    <a:lnTo>
                      <a:pt x="156" y="564"/>
                    </a:lnTo>
                    <a:lnTo>
                      <a:pt x="186" y="534"/>
                    </a:lnTo>
                    <a:lnTo>
                      <a:pt x="186" y="510"/>
                    </a:lnTo>
                    <a:lnTo>
                      <a:pt x="174" y="486"/>
                    </a:lnTo>
                    <a:lnTo>
                      <a:pt x="174" y="468"/>
                    </a:lnTo>
                    <a:lnTo>
                      <a:pt x="192" y="450"/>
                    </a:lnTo>
                    <a:lnTo>
                      <a:pt x="198" y="450"/>
                    </a:lnTo>
                    <a:lnTo>
                      <a:pt x="204" y="438"/>
                    </a:lnTo>
                    <a:lnTo>
                      <a:pt x="210" y="432"/>
                    </a:lnTo>
                    <a:lnTo>
                      <a:pt x="216" y="420"/>
                    </a:lnTo>
                    <a:lnTo>
                      <a:pt x="222" y="414"/>
                    </a:lnTo>
                    <a:lnTo>
                      <a:pt x="234" y="408"/>
                    </a:lnTo>
                    <a:lnTo>
                      <a:pt x="246" y="408"/>
                    </a:lnTo>
                    <a:lnTo>
                      <a:pt x="270" y="396"/>
                    </a:lnTo>
                    <a:lnTo>
                      <a:pt x="276" y="390"/>
                    </a:lnTo>
                    <a:lnTo>
                      <a:pt x="276" y="384"/>
                    </a:lnTo>
                    <a:lnTo>
                      <a:pt x="264" y="372"/>
                    </a:lnTo>
                    <a:lnTo>
                      <a:pt x="258" y="372"/>
                    </a:lnTo>
                    <a:lnTo>
                      <a:pt x="264" y="330"/>
                    </a:lnTo>
                    <a:lnTo>
                      <a:pt x="252" y="330"/>
                    </a:lnTo>
                    <a:lnTo>
                      <a:pt x="240" y="300"/>
                    </a:lnTo>
                    <a:lnTo>
                      <a:pt x="228" y="294"/>
                    </a:lnTo>
                    <a:lnTo>
                      <a:pt x="222" y="306"/>
                    </a:lnTo>
                    <a:lnTo>
                      <a:pt x="216" y="294"/>
                    </a:lnTo>
                    <a:lnTo>
                      <a:pt x="198" y="294"/>
                    </a:lnTo>
                    <a:lnTo>
                      <a:pt x="186" y="288"/>
                    </a:lnTo>
                    <a:lnTo>
                      <a:pt x="180" y="282"/>
                    </a:lnTo>
                    <a:lnTo>
                      <a:pt x="168" y="276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0"/>
                    </a:lnTo>
                    <a:lnTo>
                      <a:pt x="234" y="186"/>
                    </a:lnTo>
                    <a:lnTo>
                      <a:pt x="240" y="174"/>
                    </a:lnTo>
                    <a:lnTo>
                      <a:pt x="240" y="156"/>
                    </a:lnTo>
                    <a:lnTo>
                      <a:pt x="234" y="144"/>
                    </a:lnTo>
                    <a:lnTo>
                      <a:pt x="216" y="126"/>
                    </a:lnTo>
                    <a:lnTo>
                      <a:pt x="204" y="120"/>
                    </a:lnTo>
                    <a:lnTo>
                      <a:pt x="198" y="120"/>
                    </a:lnTo>
                    <a:lnTo>
                      <a:pt x="198" y="102"/>
                    </a:lnTo>
                    <a:lnTo>
                      <a:pt x="204" y="90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22" y="66"/>
                    </a:lnTo>
                    <a:lnTo>
                      <a:pt x="228" y="60"/>
                    </a:lnTo>
                    <a:lnTo>
                      <a:pt x="234" y="48"/>
                    </a:lnTo>
                    <a:lnTo>
                      <a:pt x="234" y="36"/>
                    </a:lnTo>
                    <a:lnTo>
                      <a:pt x="240" y="30"/>
                    </a:lnTo>
                    <a:lnTo>
                      <a:pt x="240" y="18"/>
                    </a:lnTo>
                    <a:lnTo>
                      <a:pt x="228" y="18"/>
                    </a:lnTo>
                    <a:lnTo>
                      <a:pt x="222" y="30"/>
                    </a:lnTo>
                    <a:lnTo>
                      <a:pt x="210" y="36"/>
                    </a:lnTo>
                    <a:lnTo>
                      <a:pt x="204" y="48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74" y="54"/>
                    </a:lnTo>
                    <a:lnTo>
                      <a:pt x="162" y="42"/>
                    </a:lnTo>
                    <a:lnTo>
                      <a:pt x="174" y="30"/>
                    </a:lnTo>
                    <a:lnTo>
                      <a:pt x="174" y="24"/>
                    </a:lnTo>
                    <a:lnTo>
                      <a:pt x="180" y="12"/>
                    </a:lnTo>
                    <a:lnTo>
                      <a:pt x="168" y="0"/>
                    </a:lnTo>
                    <a:lnTo>
                      <a:pt x="138" y="0"/>
                    </a:lnTo>
                    <a:lnTo>
                      <a:pt x="126" y="6"/>
                    </a:lnTo>
                    <a:lnTo>
                      <a:pt x="108" y="12"/>
                    </a:lnTo>
                    <a:lnTo>
                      <a:pt x="96" y="18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67" name="Togo">
                <a:extLst>
                  <a:ext uri="{FF2B5EF4-FFF2-40B4-BE49-F238E27FC236}">
                    <a16:creationId xmlns:a16="http://schemas.microsoft.com/office/drawing/2014/main" id="{1DCC4977-155B-4992-AD4F-650BD5DD7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2082"/>
                <a:ext cx="36" cy="103"/>
              </a:xfrm>
              <a:custGeom>
                <a:avLst/>
                <a:gdLst>
                  <a:gd name="T0" fmla="*/ 2147483647 w 138"/>
                  <a:gd name="T1" fmla="*/ 2147483647 h 402"/>
                  <a:gd name="T2" fmla="*/ 2147483647 w 138"/>
                  <a:gd name="T3" fmla="*/ 2147483647 h 402"/>
                  <a:gd name="T4" fmla="*/ 2147483647 w 138"/>
                  <a:gd name="T5" fmla="*/ 2147483647 h 402"/>
                  <a:gd name="T6" fmla="*/ 2147483647 w 138"/>
                  <a:gd name="T7" fmla="*/ 2147483647 h 402"/>
                  <a:gd name="T8" fmla="*/ 2147483647 w 138"/>
                  <a:gd name="T9" fmla="*/ 2147483647 h 402"/>
                  <a:gd name="T10" fmla="*/ 2147483647 w 138"/>
                  <a:gd name="T11" fmla="*/ 2147483647 h 402"/>
                  <a:gd name="T12" fmla="*/ 2147483647 w 138"/>
                  <a:gd name="T13" fmla="*/ 2147483647 h 402"/>
                  <a:gd name="T14" fmla="*/ 2147483647 w 138"/>
                  <a:gd name="T15" fmla="*/ 2147483647 h 402"/>
                  <a:gd name="T16" fmla="*/ 2147483647 w 138"/>
                  <a:gd name="T17" fmla="*/ 2147483647 h 402"/>
                  <a:gd name="T18" fmla="*/ 2147483647 w 138"/>
                  <a:gd name="T19" fmla="*/ 2147483647 h 402"/>
                  <a:gd name="T20" fmla="*/ 2147483647 w 138"/>
                  <a:gd name="T21" fmla="*/ 2147483647 h 402"/>
                  <a:gd name="T22" fmla="*/ 2147483647 w 138"/>
                  <a:gd name="T23" fmla="*/ 2147483647 h 402"/>
                  <a:gd name="T24" fmla="*/ 2147483647 w 138"/>
                  <a:gd name="T25" fmla="*/ 2147483647 h 402"/>
                  <a:gd name="T26" fmla="*/ 2147483647 w 138"/>
                  <a:gd name="T27" fmla="*/ 2147483647 h 402"/>
                  <a:gd name="T28" fmla="*/ 2147483647 w 138"/>
                  <a:gd name="T29" fmla="*/ 2147483647 h 402"/>
                  <a:gd name="T30" fmla="*/ 2147483647 w 138"/>
                  <a:gd name="T31" fmla="*/ 2147483647 h 402"/>
                  <a:gd name="T32" fmla="*/ 2147483647 w 138"/>
                  <a:gd name="T33" fmla="*/ 0 h 402"/>
                  <a:gd name="T34" fmla="*/ 2147483647 w 138"/>
                  <a:gd name="T35" fmla="*/ 0 h 402"/>
                  <a:gd name="T36" fmla="*/ 2147483647 w 138"/>
                  <a:gd name="T37" fmla="*/ 2147483647 h 402"/>
                  <a:gd name="T38" fmla="*/ 0 w 138"/>
                  <a:gd name="T39" fmla="*/ 2147483647 h 402"/>
                  <a:gd name="T40" fmla="*/ 2147483647 w 138"/>
                  <a:gd name="T41" fmla="*/ 2147483647 h 402"/>
                  <a:gd name="T42" fmla="*/ 2147483647 w 138"/>
                  <a:gd name="T43" fmla="*/ 2147483647 h 402"/>
                  <a:gd name="T44" fmla="*/ 2147483647 w 138"/>
                  <a:gd name="T45" fmla="*/ 2147483647 h 402"/>
                  <a:gd name="T46" fmla="*/ 2147483647 w 138"/>
                  <a:gd name="T47" fmla="*/ 2147483647 h 402"/>
                  <a:gd name="T48" fmla="*/ 2147483647 w 138"/>
                  <a:gd name="T49" fmla="*/ 2147483647 h 402"/>
                  <a:gd name="T50" fmla="*/ 2147483647 w 138"/>
                  <a:gd name="T51" fmla="*/ 2147483647 h 402"/>
                  <a:gd name="T52" fmla="*/ 2147483647 w 138"/>
                  <a:gd name="T53" fmla="*/ 2147483647 h 402"/>
                  <a:gd name="T54" fmla="*/ 2147483647 w 138"/>
                  <a:gd name="T55" fmla="*/ 2147483647 h 402"/>
                  <a:gd name="T56" fmla="*/ 2147483647 w 138"/>
                  <a:gd name="T57" fmla="*/ 2147483647 h 402"/>
                  <a:gd name="T58" fmla="*/ 2147483647 w 138"/>
                  <a:gd name="T59" fmla="*/ 2147483647 h 402"/>
                  <a:gd name="T60" fmla="*/ 2147483647 w 138"/>
                  <a:gd name="T61" fmla="*/ 2147483647 h 402"/>
                  <a:gd name="T62" fmla="*/ 2147483647 w 138"/>
                  <a:gd name="T63" fmla="*/ 2147483647 h 402"/>
                  <a:gd name="T64" fmla="*/ 2147483647 w 138"/>
                  <a:gd name="T65" fmla="*/ 2147483647 h 402"/>
                  <a:gd name="T66" fmla="*/ 2147483647 w 138"/>
                  <a:gd name="T67" fmla="*/ 2147483647 h 402"/>
                  <a:gd name="T68" fmla="*/ 2147483647 w 138"/>
                  <a:gd name="T69" fmla="*/ 2147483647 h 402"/>
                  <a:gd name="T70" fmla="*/ 2147483647 w 138"/>
                  <a:gd name="T71" fmla="*/ 2147483647 h 402"/>
                  <a:gd name="T72" fmla="*/ 2147483647 w 138"/>
                  <a:gd name="T73" fmla="*/ 2147483647 h 402"/>
                  <a:gd name="T74" fmla="*/ 2147483647 w 138"/>
                  <a:gd name="T75" fmla="*/ 2147483647 h 402"/>
                  <a:gd name="T76" fmla="*/ 2147483647 w 138"/>
                  <a:gd name="T77" fmla="*/ 2147483647 h 402"/>
                  <a:gd name="T78" fmla="*/ 2147483647 w 138"/>
                  <a:gd name="T79" fmla="*/ 2147483647 h 402"/>
                  <a:gd name="T80" fmla="*/ 2147483647 w 138"/>
                  <a:gd name="T81" fmla="*/ 2147483647 h 402"/>
                  <a:gd name="T82" fmla="*/ 2147483647 w 138"/>
                  <a:gd name="T83" fmla="*/ 2147483647 h 402"/>
                  <a:gd name="T84" fmla="*/ 2147483647 w 138"/>
                  <a:gd name="T85" fmla="*/ 2147483647 h 402"/>
                  <a:gd name="T86" fmla="*/ 2147483647 w 138"/>
                  <a:gd name="T87" fmla="*/ 2147483647 h 402"/>
                  <a:gd name="T88" fmla="*/ 2147483647 w 138"/>
                  <a:gd name="T89" fmla="*/ 2147483647 h 402"/>
                  <a:gd name="T90" fmla="*/ 2147483647 w 138"/>
                  <a:gd name="T91" fmla="*/ 2147483647 h 402"/>
                  <a:gd name="T92" fmla="*/ 2147483647 w 138"/>
                  <a:gd name="T93" fmla="*/ 2147483647 h 402"/>
                  <a:gd name="T94" fmla="*/ 2147483647 w 138"/>
                  <a:gd name="T95" fmla="*/ 2147483647 h 402"/>
                  <a:gd name="T96" fmla="*/ 2147483647 w 138"/>
                  <a:gd name="T97" fmla="*/ 2147483647 h 402"/>
                  <a:gd name="T98" fmla="*/ 2147483647 w 138"/>
                  <a:gd name="T99" fmla="*/ 2147483647 h 402"/>
                  <a:gd name="T100" fmla="*/ 2147483647 w 138"/>
                  <a:gd name="T101" fmla="*/ 2147483647 h 402"/>
                  <a:gd name="T102" fmla="*/ 2147483647 w 138"/>
                  <a:gd name="T103" fmla="*/ 2147483647 h 4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8"/>
                  <a:gd name="T157" fmla="*/ 0 h 402"/>
                  <a:gd name="T158" fmla="*/ 138 w 138"/>
                  <a:gd name="T159" fmla="*/ 402 h 4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8" h="402">
                    <a:moveTo>
                      <a:pt x="126" y="354"/>
                    </a:moveTo>
                    <a:lnTo>
                      <a:pt x="120" y="288"/>
                    </a:lnTo>
                    <a:lnTo>
                      <a:pt x="132" y="282"/>
                    </a:lnTo>
                    <a:lnTo>
                      <a:pt x="120" y="270"/>
                    </a:lnTo>
                    <a:lnTo>
                      <a:pt x="120" y="210"/>
                    </a:lnTo>
                    <a:lnTo>
                      <a:pt x="132" y="198"/>
                    </a:lnTo>
                    <a:lnTo>
                      <a:pt x="126" y="186"/>
                    </a:lnTo>
                    <a:lnTo>
                      <a:pt x="126" y="156"/>
                    </a:lnTo>
                    <a:lnTo>
                      <a:pt x="120" y="144"/>
                    </a:lnTo>
                    <a:lnTo>
                      <a:pt x="108" y="132"/>
                    </a:lnTo>
                    <a:lnTo>
                      <a:pt x="108" y="90"/>
                    </a:lnTo>
                    <a:lnTo>
                      <a:pt x="78" y="60"/>
                    </a:lnTo>
                    <a:lnTo>
                      <a:pt x="66" y="54"/>
                    </a:lnTo>
                    <a:lnTo>
                      <a:pt x="66" y="24"/>
                    </a:lnTo>
                    <a:lnTo>
                      <a:pt x="72" y="6"/>
                    </a:lnTo>
                    <a:lnTo>
                      <a:pt x="54" y="6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12" y="18"/>
                    </a:lnTo>
                    <a:lnTo>
                      <a:pt x="0" y="30"/>
                    </a:lnTo>
                    <a:lnTo>
                      <a:pt x="36" y="54"/>
                    </a:lnTo>
                    <a:lnTo>
                      <a:pt x="24" y="132"/>
                    </a:lnTo>
                    <a:lnTo>
                      <a:pt x="36" y="120"/>
                    </a:lnTo>
                    <a:lnTo>
                      <a:pt x="42" y="120"/>
                    </a:lnTo>
                    <a:lnTo>
                      <a:pt x="48" y="126"/>
                    </a:lnTo>
                    <a:lnTo>
                      <a:pt x="48" y="150"/>
                    </a:lnTo>
                    <a:lnTo>
                      <a:pt x="42" y="162"/>
                    </a:lnTo>
                    <a:lnTo>
                      <a:pt x="54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36" y="192"/>
                    </a:lnTo>
                    <a:lnTo>
                      <a:pt x="42" y="198"/>
                    </a:lnTo>
                    <a:lnTo>
                      <a:pt x="54" y="204"/>
                    </a:lnTo>
                    <a:lnTo>
                      <a:pt x="60" y="210"/>
                    </a:lnTo>
                    <a:lnTo>
                      <a:pt x="60" y="222"/>
                    </a:lnTo>
                    <a:lnTo>
                      <a:pt x="54" y="22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48" y="294"/>
                    </a:lnTo>
                    <a:lnTo>
                      <a:pt x="54" y="294"/>
                    </a:lnTo>
                    <a:lnTo>
                      <a:pt x="60" y="300"/>
                    </a:lnTo>
                    <a:lnTo>
                      <a:pt x="60" y="312"/>
                    </a:lnTo>
                    <a:lnTo>
                      <a:pt x="54" y="324"/>
                    </a:lnTo>
                    <a:lnTo>
                      <a:pt x="54" y="336"/>
                    </a:lnTo>
                    <a:lnTo>
                      <a:pt x="66" y="378"/>
                    </a:lnTo>
                    <a:lnTo>
                      <a:pt x="96" y="402"/>
                    </a:lnTo>
                    <a:lnTo>
                      <a:pt x="108" y="396"/>
                    </a:lnTo>
                    <a:lnTo>
                      <a:pt x="120" y="384"/>
                    </a:lnTo>
                    <a:lnTo>
                      <a:pt x="138" y="384"/>
                    </a:lnTo>
                    <a:lnTo>
                      <a:pt x="138" y="372"/>
                    </a:lnTo>
                    <a:lnTo>
                      <a:pt x="126" y="360"/>
                    </a:lnTo>
                    <a:lnTo>
                      <a:pt x="126" y="3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68" name="Tanzania">
                <a:extLst>
                  <a:ext uri="{FF2B5EF4-FFF2-40B4-BE49-F238E27FC236}">
                    <a16:creationId xmlns:a16="http://schemas.microsoft.com/office/drawing/2014/main" id="{D4BAC8E8-9252-48DF-BB2E-D3ADF732E5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1" y="2331"/>
                <a:ext cx="196" cy="222"/>
              </a:xfrm>
              <a:custGeom>
                <a:avLst/>
                <a:gdLst>
                  <a:gd name="T0" fmla="*/ 2147483647 w 768"/>
                  <a:gd name="T1" fmla="*/ 2147483647 h 870"/>
                  <a:gd name="T2" fmla="*/ 2147483647 w 768"/>
                  <a:gd name="T3" fmla="*/ 2147483647 h 870"/>
                  <a:gd name="T4" fmla="*/ 2147483647 w 768"/>
                  <a:gd name="T5" fmla="*/ 2147483647 h 870"/>
                  <a:gd name="T6" fmla="*/ 2147483647 w 768"/>
                  <a:gd name="T7" fmla="*/ 2147483647 h 870"/>
                  <a:gd name="T8" fmla="*/ 2147483647 w 768"/>
                  <a:gd name="T9" fmla="*/ 2147483647 h 870"/>
                  <a:gd name="T10" fmla="*/ 2147483647 w 768"/>
                  <a:gd name="T11" fmla="*/ 2147483647 h 870"/>
                  <a:gd name="T12" fmla="*/ 2147483647 w 768"/>
                  <a:gd name="T13" fmla="*/ 2147483647 h 870"/>
                  <a:gd name="T14" fmla="*/ 2147483647 w 768"/>
                  <a:gd name="T15" fmla="*/ 2147483647 h 870"/>
                  <a:gd name="T16" fmla="*/ 2147483647 w 768"/>
                  <a:gd name="T17" fmla="*/ 2147483647 h 870"/>
                  <a:gd name="T18" fmla="*/ 2147483647 w 768"/>
                  <a:gd name="T19" fmla="*/ 2147483647 h 870"/>
                  <a:gd name="T20" fmla="*/ 2147483647 w 768"/>
                  <a:gd name="T21" fmla="*/ 2147483647 h 870"/>
                  <a:gd name="T22" fmla="*/ 2147483647 w 768"/>
                  <a:gd name="T23" fmla="*/ 2147483647 h 870"/>
                  <a:gd name="T24" fmla="*/ 2147483647 w 768"/>
                  <a:gd name="T25" fmla="*/ 2147483647 h 870"/>
                  <a:gd name="T26" fmla="*/ 2147483647 w 768"/>
                  <a:gd name="T27" fmla="*/ 2147483647 h 870"/>
                  <a:gd name="T28" fmla="*/ 2147483647 w 768"/>
                  <a:gd name="T29" fmla="*/ 2147483647 h 870"/>
                  <a:gd name="T30" fmla="*/ 2147483647 w 768"/>
                  <a:gd name="T31" fmla="*/ 2147483647 h 870"/>
                  <a:gd name="T32" fmla="*/ 2147483647 w 768"/>
                  <a:gd name="T33" fmla="*/ 2147483647 h 870"/>
                  <a:gd name="T34" fmla="*/ 2147483647 w 768"/>
                  <a:gd name="T35" fmla="*/ 2147483647 h 870"/>
                  <a:gd name="T36" fmla="*/ 2147483647 w 768"/>
                  <a:gd name="T37" fmla="*/ 2147483647 h 870"/>
                  <a:gd name="T38" fmla="*/ 2147483647 w 768"/>
                  <a:gd name="T39" fmla="*/ 2147483647 h 870"/>
                  <a:gd name="T40" fmla="*/ 2147483647 w 768"/>
                  <a:gd name="T41" fmla="*/ 2147483647 h 870"/>
                  <a:gd name="T42" fmla="*/ 2147483647 w 768"/>
                  <a:gd name="T43" fmla="*/ 2147483647 h 870"/>
                  <a:gd name="T44" fmla="*/ 2147483647 w 768"/>
                  <a:gd name="T45" fmla="*/ 2147483647 h 870"/>
                  <a:gd name="T46" fmla="*/ 2147483647 w 768"/>
                  <a:gd name="T47" fmla="*/ 2147483647 h 870"/>
                  <a:gd name="T48" fmla="*/ 2147483647 w 768"/>
                  <a:gd name="T49" fmla="*/ 2147483647 h 870"/>
                  <a:gd name="T50" fmla="*/ 2147483647 w 768"/>
                  <a:gd name="T51" fmla="*/ 2147483647 h 870"/>
                  <a:gd name="T52" fmla="*/ 2147483647 w 768"/>
                  <a:gd name="T53" fmla="*/ 2147483647 h 870"/>
                  <a:gd name="T54" fmla="*/ 2147483647 w 768"/>
                  <a:gd name="T55" fmla="*/ 2147483647 h 870"/>
                  <a:gd name="T56" fmla="*/ 2147483647 w 768"/>
                  <a:gd name="T57" fmla="*/ 2147483647 h 870"/>
                  <a:gd name="T58" fmla="*/ 2147483647 w 768"/>
                  <a:gd name="T59" fmla="*/ 2147483647 h 870"/>
                  <a:gd name="T60" fmla="*/ 2147483647 w 768"/>
                  <a:gd name="T61" fmla="*/ 2147483647 h 870"/>
                  <a:gd name="T62" fmla="*/ 2147483647 w 768"/>
                  <a:gd name="T63" fmla="*/ 2147483647 h 870"/>
                  <a:gd name="T64" fmla="*/ 2147483647 w 768"/>
                  <a:gd name="T65" fmla="*/ 2147483647 h 870"/>
                  <a:gd name="T66" fmla="*/ 2147483647 w 768"/>
                  <a:gd name="T67" fmla="*/ 2147483647 h 870"/>
                  <a:gd name="T68" fmla="*/ 2147483647 w 768"/>
                  <a:gd name="T69" fmla="*/ 2147483647 h 870"/>
                  <a:gd name="T70" fmla="*/ 2147483647 w 768"/>
                  <a:gd name="T71" fmla="*/ 2147483647 h 870"/>
                  <a:gd name="T72" fmla="*/ 2147483647 w 768"/>
                  <a:gd name="T73" fmla="*/ 2147483647 h 870"/>
                  <a:gd name="T74" fmla="*/ 2147483647 w 768"/>
                  <a:gd name="T75" fmla="*/ 2147483647 h 870"/>
                  <a:gd name="T76" fmla="*/ 2147483647 w 768"/>
                  <a:gd name="T77" fmla="*/ 2147483647 h 870"/>
                  <a:gd name="T78" fmla="*/ 2147483647 w 768"/>
                  <a:gd name="T79" fmla="*/ 2147483647 h 870"/>
                  <a:gd name="T80" fmla="*/ 2147483647 w 768"/>
                  <a:gd name="T81" fmla="*/ 2147483647 h 870"/>
                  <a:gd name="T82" fmla="*/ 2147483647 w 768"/>
                  <a:gd name="T83" fmla="*/ 2147483647 h 870"/>
                  <a:gd name="T84" fmla="*/ 2147483647 w 768"/>
                  <a:gd name="T85" fmla="*/ 2147483647 h 870"/>
                  <a:gd name="T86" fmla="*/ 2147483647 w 768"/>
                  <a:gd name="T87" fmla="*/ 2147483647 h 870"/>
                  <a:gd name="T88" fmla="*/ 2147483647 w 768"/>
                  <a:gd name="T89" fmla="*/ 2147483647 h 870"/>
                  <a:gd name="T90" fmla="*/ 2147483647 w 768"/>
                  <a:gd name="T91" fmla="*/ 2147483647 h 870"/>
                  <a:gd name="T92" fmla="*/ 2147483647 w 768"/>
                  <a:gd name="T93" fmla="*/ 2147483647 h 870"/>
                  <a:gd name="T94" fmla="*/ 2147483647 w 768"/>
                  <a:gd name="T95" fmla="*/ 2147483647 h 870"/>
                  <a:gd name="T96" fmla="*/ 2147483647 w 768"/>
                  <a:gd name="T97" fmla="*/ 2147483647 h 870"/>
                  <a:gd name="T98" fmla="*/ 2147483647 w 768"/>
                  <a:gd name="T99" fmla="*/ 2147483647 h 870"/>
                  <a:gd name="T100" fmla="*/ 2147483647 w 768"/>
                  <a:gd name="T101" fmla="*/ 2147483647 h 870"/>
                  <a:gd name="T102" fmla="*/ 2147483647 w 768"/>
                  <a:gd name="T103" fmla="*/ 2147483647 h 87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68"/>
                  <a:gd name="T157" fmla="*/ 0 h 870"/>
                  <a:gd name="T158" fmla="*/ 768 w 768"/>
                  <a:gd name="T159" fmla="*/ 870 h 87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68" h="870">
                    <a:moveTo>
                      <a:pt x="762" y="744"/>
                    </a:moveTo>
                    <a:lnTo>
                      <a:pt x="750" y="744"/>
                    </a:lnTo>
                    <a:lnTo>
                      <a:pt x="744" y="738"/>
                    </a:lnTo>
                    <a:lnTo>
                      <a:pt x="732" y="732"/>
                    </a:lnTo>
                    <a:lnTo>
                      <a:pt x="720" y="720"/>
                    </a:lnTo>
                    <a:lnTo>
                      <a:pt x="720" y="708"/>
                    </a:lnTo>
                    <a:lnTo>
                      <a:pt x="714" y="690"/>
                    </a:lnTo>
                    <a:lnTo>
                      <a:pt x="714" y="654"/>
                    </a:lnTo>
                    <a:lnTo>
                      <a:pt x="690" y="612"/>
                    </a:lnTo>
                    <a:lnTo>
                      <a:pt x="702" y="564"/>
                    </a:lnTo>
                    <a:lnTo>
                      <a:pt x="684" y="540"/>
                    </a:lnTo>
                    <a:lnTo>
                      <a:pt x="690" y="528"/>
                    </a:lnTo>
                    <a:lnTo>
                      <a:pt x="696" y="522"/>
                    </a:lnTo>
                    <a:lnTo>
                      <a:pt x="708" y="498"/>
                    </a:lnTo>
                    <a:lnTo>
                      <a:pt x="708" y="480"/>
                    </a:lnTo>
                    <a:lnTo>
                      <a:pt x="702" y="474"/>
                    </a:lnTo>
                    <a:lnTo>
                      <a:pt x="690" y="468"/>
                    </a:lnTo>
                    <a:lnTo>
                      <a:pt x="672" y="456"/>
                    </a:lnTo>
                    <a:lnTo>
                      <a:pt x="660" y="450"/>
                    </a:lnTo>
                    <a:lnTo>
                      <a:pt x="654" y="438"/>
                    </a:lnTo>
                    <a:lnTo>
                      <a:pt x="654" y="426"/>
                    </a:lnTo>
                    <a:lnTo>
                      <a:pt x="660" y="414"/>
                    </a:lnTo>
                    <a:lnTo>
                      <a:pt x="666" y="396"/>
                    </a:lnTo>
                    <a:lnTo>
                      <a:pt x="666" y="384"/>
                    </a:lnTo>
                    <a:lnTo>
                      <a:pt x="672" y="366"/>
                    </a:lnTo>
                    <a:lnTo>
                      <a:pt x="678" y="354"/>
                    </a:lnTo>
                    <a:lnTo>
                      <a:pt x="678" y="330"/>
                    </a:lnTo>
                    <a:lnTo>
                      <a:pt x="684" y="318"/>
                    </a:lnTo>
                    <a:lnTo>
                      <a:pt x="684" y="300"/>
                    </a:lnTo>
                    <a:lnTo>
                      <a:pt x="570" y="192"/>
                    </a:lnTo>
                    <a:lnTo>
                      <a:pt x="576" y="186"/>
                    </a:lnTo>
                    <a:lnTo>
                      <a:pt x="582" y="186"/>
                    </a:lnTo>
                    <a:lnTo>
                      <a:pt x="588" y="180"/>
                    </a:lnTo>
                    <a:lnTo>
                      <a:pt x="588" y="174"/>
                    </a:lnTo>
                    <a:lnTo>
                      <a:pt x="576" y="162"/>
                    </a:lnTo>
                    <a:lnTo>
                      <a:pt x="324" y="6"/>
                    </a:lnTo>
                    <a:lnTo>
                      <a:pt x="312" y="6"/>
                    </a:lnTo>
                    <a:lnTo>
                      <a:pt x="312" y="18"/>
                    </a:lnTo>
                    <a:lnTo>
                      <a:pt x="318" y="24"/>
                    </a:lnTo>
                    <a:lnTo>
                      <a:pt x="318" y="36"/>
                    </a:lnTo>
                    <a:lnTo>
                      <a:pt x="294" y="48"/>
                    </a:lnTo>
                    <a:lnTo>
                      <a:pt x="276" y="66"/>
                    </a:lnTo>
                    <a:lnTo>
                      <a:pt x="264" y="84"/>
                    </a:lnTo>
                    <a:lnTo>
                      <a:pt x="264" y="90"/>
                    </a:lnTo>
                    <a:lnTo>
                      <a:pt x="270" y="96"/>
                    </a:lnTo>
                    <a:lnTo>
                      <a:pt x="294" y="96"/>
                    </a:lnTo>
                    <a:lnTo>
                      <a:pt x="306" y="90"/>
                    </a:lnTo>
                    <a:lnTo>
                      <a:pt x="312" y="90"/>
                    </a:lnTo>
                    <a:lnTo>
                      <a:pt x="306" y="96"/>
                    </a:lnTo>
                    <a:lnTo>
                      <a:pt x="294" y="102"/>
                    </a:lnTo>
                    <a:lnTo>
                      <a:pt x="276" y="120"/>
                    </a:lnTo>
                    <a:lnTo>
                      <a:pt x="270" y="120"/>
                    </a:lnTo>
                    <a:lnTo>
                      <a:pt x="264" y="114"/>
                    </a:lnTo>
                    <a:lnTo>
                      <a:pt x="252" y="108"/>
                    </a:lnTo>
                    <a:lnTo>
                      <a:pt x="246" y="108"/>
                    </a:lnTo>
                    <a:lnTo>
                      <a:pt x="234" y="120"/>
                    </a:lnTo>
                    <a:lnTo>
                      <a:pt x="234" y="138"/>
                    </a:lnTo>
                    <a:lnTo>
                      <a:pt x="246" y="150"/>
                    </a:lnTo>
                    <a:lnTo>
                      <a:pt x="216" y="150"/>
                    </a:lnTo>
                    <a:lnTo>
                      <a:pt x="216" y="138"/>
                    </a:lnTo>
                    <a:lnTo>
                      <a:pt x="222" y="132"/>
                    </a:lnTo>
                    <a:lnTo>
                      <a:pt x="222" y="126"/>
                    </a:lnTo>
                    <a:lnTo>
                      <a:pt x="228" y="114"/>
                    </a:lnTo>
                    <a:lnTo>
                      <a:pt x="210" y="120"/>
                    </a:lnTo>
                    <a:lnTo>
                      <a:pt x="192" y="102"/>
                    </a:lnTo>
                    <a:lnTo>
                      <a:pt x="186" y="102"/>
                    </a:lnTo>
                    <a:lnTo>
                      <a:pt x="174" y="114"/>
                    </a:lnTo>
                    <a:lnTo>
                      <a:pt x="174" y="132"/>
                    </a:lnTo>
                    <a:lnTo>
                      <a:pt x="168" y="138"/>
                    </a:lnTo>
                    <a:lnTo>
                      <a:pt x="162" y="138"/>
                    </a:lnTo>
                    <a:lnTo>
                      <a:pt x="156" y="132"/>
                    </a:lnTo>
                    <a:lnTo>
                      <a:pt x="156" y="48"/>
                    </a:lnTo>
                    <a:lnTo>
                      <a:pt x="162" y="36"/>
                    </a:lnTo>
                    <a:lnTo>
                      <a:pt x="162" y="24"/>
                    </a:lnTo>
                    <a:lnTo>
                      <a:pt x="168" y="12"/>
                    </a:lnTo>
                    <a:lnTo>
                      <a:pt x="168" y="6"/>
                    </a:lnTo>
                    <a:lnTo>
                      <a:pt x="78" y="0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42"/>
                    </a:lnTo>
                    <a:lnTo>
                      <a:pt x="90" y="48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96"/>
                    </a:lnTo>
                    <a:lnTo>
                      <a:pt x="78" y="114"/>
                    </a:lnTo>
                    <a:lnTo>
                      <a:pt x="66" y="114"/>
                    </a:lnTo>
                    <a:lnTo>
                      <a:pt x="66" y="126"/>
                    </a:lnTo>
                    <a:lnTo>
                      <a:pt x="60" y="138"/>
                    </a:lnTo>
                    <a:lnTo>
                      <a:pt x="60" y="156"/>
                    </a:lnTo>
                    <a:lnTo>
                      <a:pt x="66" y="156"/>
                    </a:lnTo>
                    <a:lnTo>
                      <a:pt x="72" y="162"/>
                    </a:lnTo>
                    <a:lnTo>
                      <a:pt x="90" y="162"/>
                    </a:lnTo>
                    <a:lnTo>
                      <a:pt x="90" y="180"/>
                    </a:lnTo>
                    <a:lnTo>
                      <a:pt x="78" y="186"/>
                    </a:lnTo>
                    <a:lnTo>
                      <a:pt x="84" y="198"/>
                    </a:lnTo>
                    <a:lnTo>
                      <a:pt x="72" y="198"/>
                    </a:lnTo>
                    <a:lnTo>
                      <a:pt x="54" y="216"/>
                    </a:lnTo>
                    <a:lnTo>
                      <a:pt x="48" y="228"/>
                    </a:lnTo>
                    <a:lnTo>
                      <a:pt x="48" y="246"/>
                    </a:lnTo>
                    <a:lnTo>
                      <a:pt x="42" y="258"/>
                    </a:lnTo>
                    <a:lnTo>
                      <a:pt x="30" y="270"/>
                    </a:lnTo>
                    <a:lnTo>
                      <a:pt x="6" y="282"/>
                    </a:lnTo>
                    <a:lnTo>
                      <a:pt x="0" y="294"/>
                    </a:lnTo>
                    <a:lnTo>
                      <a:pt x="6" y="306"/>
                    </a:lnTo>
                    <a:lnTo>
                      <a:pt x="18" y="318"/>
                    </a:lnTo>
                    <a:lnTo>
                      <a:pt x="18" y="330"/>
                    </a:lnTo>
                    <a:lnTo>
                      <a:pt x="12" y="342"/>
                    </a:lnTo>
                    <a:lnTo>
                      <a:pt x="12" y="348"/>
                    </a:lnTo>
                    <a:lnTo>
                      <a:pt x="18" y="354"/>
                    </a:lnTo>
                    <a:lnTo>
                      <a:pt x="18" y="366"/>
                    </a:lnTo>
                    <a:lnTo>
                      <a:pt x="24" y="378"/>
                    </a:lnTo>
                    <a:lnTo>
                      <a:pt x="24" y="396"/>
                    </a:lnTo>
                    <a:lnTo>
                      <a:pt x="18" y="402"/>
                    </a:lnTo>
                    <a:lnTo>
                      <a:pt x="18" y="432"/>
                    </a:lnTo>
                    <a:lnTo>
                      <a:pt x="30" y="444"/>
                    </a:lnTo>
                    <a:lnTo>
                      <a:pt x="36" y="444"/>
                    </a:lnTo>
                    <a:lnTo>
                      <a:pt x="48" y="450"/>
                    </a:lnTo>
                    <a:lnTo>
                      <a:pt x="72" y="474"/>
                    </a:lnTo>
                    <a:lnTo>
                      <a:pt x="78" y="486"/>
                    </a:lnTo>
                    <a:lnTo>
                      <a:pt x="78" y="546"/>
                    </a:lnTo>
                    <a:lnTo>
                      <a:pt x="84" y="558"/>
                    </a:lnTo>
                    <a:lnTo>
                      <a:pt x="114" y="594"/>
                    </a:lnTo>
                    <a:lnTo>
                      <a:pt x="114" y="600"/>
                    </a:lnTo>
                    <a:lnTo>
                      <a:pt x="108" y="612"/>
                    </a:lnTo>
                    <a:lnTo>
                      <a:pt x="108" y="618"/>
                    </a:lnTo>
                    <a:lnTo>
                      <a:pt x="126" y="618"/>
                    </a:lnTo>
                    <a:lnTo>
                      <a:pt x="138" y="612"/>
                    </a:lnTo>
                    <a:lnTo>
                      <a:pt x="138" y="630"/>
                    </a:lnTo>
                    <a:lnTo>
                      <a:pt x="144" y="636"/>
                    </a:lnTo>
                    <a:lnTo>
                      <a:pt x="162" y="636"/>
                    </a:lnTo>
                    <a:lnTo>
                      <a:pt x="180" y="654"/>
                    </a:lnTo>
                    <a:lnTo>
                      <a:pt x="192" y="654"/>
                    </a:lnTo>
                    <a:lnTo>
                      <a:pt x="204" y="648"/>
                    </a:lnTo>
                    <a:lnTo>
                      <a:pt x="204" y="666"/>
                    </a:lnTo>
                    <a:lnTo>
                      <a:pt x="222" y="666"/>
                    </a:lnTo>
                    <a:lnTo>
                      <a:pt x="240" y="678"/>
                    </a:lnTo>
                    <a:lnTo>
                      <a:pt x="264" y="678"/>
                    </a:lnTo>
                    <a:lnTo>
                      <a:pt x="270" y="696"/>
                    </a:lnTo>
                    <a:lnTo>
                      <a:pt x="300" y="696"/>
                    </a:lnTo>
                    <a:lnTo>
                      <a:pt x="300" y="690"/>
                    </a:lnTo>
                    <a:lnTo>
                      <a:pt x="312" y="678"/>
                    </a:lnTo>
                    <a:lnTo>
                      <a:pt x="318" y="684"/>
                    </a:lnTo>
                    <a:lnTo>
                      <a:pt x="330" y="690"/>
                    </a:lnTo>
                    <a:lnTo>
                      <a:pt x="336" y="702"/>
                    </a:lnTo>
                    <a:lnTo>
                      <a:pt x="348" y="714"/>
                    </a:lnTo>
                    <a:lnTo>
                      <a:pt x="348" y="774"/>
                    </a:lnTo>
                    <a:lnTo>
                      <a:pt x="354" y="774"/>
                    </a:lnTo>
                    <a:lnTo>
                      <a:pt x="360" y="780"/>
                    </a:lnTo>
                    <a:lnTo>
                      <a:pt x="360" y="792"/>
                    </a:lnTo>
                    <a:lnTo>
                      <a:pt x="354" y="798"/>
                    </a:lnTo>
                    <a:lnTo>
                      <a:pt x="354" y="804"/>
                    </a:lnTo>
                    <a:lnTo>
                      <a:pt x="348" y="810"/>
                    </a:lnTo>
                    <a:lnTo>
                      <a:pt x="348" y="816"/>
                    </a:lnTo>
                    <a:lnTo>
                      <a:pt x="366" y="834"/>
                    </a:lnTo>
                    <a:lnTo>
                      <a:pt x="378" y="840"/>
                    </a:lnTo>
                    <a:lnTo>
                      <a:pt x="372" y="858"/>
                    </a:lnTo>
                    <a:lnTo>
                      <a:pt x="408" y="858"/>
                    </a:lnTo>
                    <a:lnTo>
                      <a:pt x="414" y="852"/>
                    </a:lnTo>
                    <a:lnTo>
                      <a:pt x="420" y="852"/>
                    </a:lnTo>
                    <a:lnTo>
                      <a:pt x="432" y="840"/>
                    </a:lnTo>
                    <a:lnTo>
                      <a:pt x="444" y="840"/>
                    </a:lnTo>
                    <a:lnTo>
                      <a:pt x="456" y="846"/>
                    </a:lnTo>
                    <a:lnTo>
                      <a:pt x="462" y="858"/>
                    </a:lnTo>
                    <a:lnTo>
                      <a:pt x="474" y="864"/>
                    </a:lnTo>
                    <a:lnTo>
                      <a:pt x="480" y="870"/>
                    </a:lnTo>
                    <a:lnTo>
                      <a:pt x="492" y="870"/>
                    </a:lnTo>
                    <a:lnTo>
                      <a:pt x="510" y="852"/>
                    </a:lnTo>
                    <a:lnTo>
                      <a:pt x="516" y="852"/>
                    </a:lnTo>
                    <a:lnTo>
                      <a:pt x="522" y="858"/>
                    </a:lnTo>
                    <a:lnTo>
                      <a:pt x="534" y="864"/>
                    </a:lnTo>
                    <a:lnTo>
                      <a:pt x="552" y="864"/>
                    </a:lnTo>
                    <a:lnTo>
                      <a:pt x="564" y="852"/>
                    </a:lnTo>
                    <a:lnTo>
                      <a:pt x="576" y="846"/>
                    </a:lnTo>
                    <a:lnTo>
                      <a:pt x="582" y="834"/>
                    </a:lnTo>
                    <a:lnTo>
                      <a:pt x="588" y="828"/>
                    </a:lnTo>
                    <a:lnTo>
                      <a:pt x="612" y="828"/>
                    </a:lnTo>
                    <a:lnTo>
                      <a:pt x="618" y="834"/>
                    </a:lnTo>
                    <a:lnTo>
                      <a:pt x="618" y="840"/>
                    </a:lnTo>
                    <a:lnTo>
                      <a:pt x="630" y="840"/>
                    </a:lnTo>
                    <a:lnTo>
                      <a:pt x="642" y="834"/>
                    </a:lnTo>
                    <a:lnTo>
                      <a:pt x="654" y="822"/>
                    </a:lnTo>
                    <a:lnTo>
                      <a:pt x="660" y="822"/>
                    </a:lnTo>
                    <a:lnTo>
                      <a:pt x="690" y="816"/>
                    </a:lnTo>
                    <a:lnTo>
                      <a:pt x="768" y="762"/>
                    </a:lnTo>
                    <a:lnTo>
                      <a:pt x="762" y="744"/>
                    </a:lnTo>
                    <a:close/>
                    <a:moveTo>
                      <a:pt x="726" y="360"/>
                    </a:moveTo>
                    <a:lnTo>
                      <a:pt x="732" y="354"/>
                    </a:lnTo>
                    <a:lnTo>
                      <a:pt x="732" y="324"/>
                    </a:lnTo>
                    <a:lnTo>
                      <a:pt x="720" y="312"/>
                    </a:lnTo>
                    <a:lnTo>
                      <a:pt x="714" y="312"/>
                    </a:lnTo>
                    <a:lnTo>
                      <a:pt x="708" y="318"/>
                    </a:lnTo>
                    <a:lnTo>
                      <a:pt x="708" y="348"/>
                    </a:lnTo>
                    <a:lnTo>
                      <a:pt x="714" y="354"/>
                    </a:lnTo>
                    <a:lnTo>
                      <a:pt x="726" y="360"/>
                    </a:lnTo>
                    <a:close/>
                    <a:moveTo>
                      <a:pt x="678" y="420"/>
                    </a:moveTo>
                    <a:lnTo>
                      <a:pt x="690" y="426"/>
                    </a:lnTo>
                    <a:lnTo>
                      <a:pt x="696" y="438"/>
                    </a:lnTo>
                    <a:lnTo>
                      <a:pt x="708" y="444"/>
                    </a:lnTo>
                    <a:lnTo>
                      <a:pt x="720" y="444"/>
                    </a:lnTo>
                    <a:lnTo>
                      <a:pt x="726" y="438"/>
                    </a:lnTo>
                    <a:lnTo>
                      <a:pt x="720" y="432"/>
                    </a:lnTo>
                    <a:lnTo>
                      <a:pt x="720" y="426"/>
                    </a:lnTo>
                    <a:lnTo>
                      <a:pt x="708" y="414"/>
                    </a:lnTo>
                    <a:lnTo>
                      <a:pt x="708" y="390"/>
                    </a:lnTo>
                    <a:lnTo>
                      <a:pt x="702" y="378"/>
                    </a:lnTo>
                    <a:lnTo>
                      <a:pt x="684" y="378"/>
                    </a:lnTo>
                    <a:lnTo>
                      <a:pt x="678" y="384"/>
                    </a:lnTo>
                    <a:lnTo>
                      <a:pt x="678" y="4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69" name="Swaziland">
                <a:extLst>
                  <a:ext uri="{FF2B5EF4-FFF2-40B4-BE49-F238E27FC236}">
                    <a16:creationId xmlns:a16="http://schemas.microsoft.com/office/drawing/2014/main" id="{CDBAF64E-B00E-464A-846B-C412EB83F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" y="2840"/>
                <a:ext cx="26" cy="34"/>
              </a:xfrm>
              <a:custGeom>
                <a:avLst/>
                <a:gdLst>
                  <a:gd name="T0" fmla="*/ 2147483647 w 102"/>
                  <a:gd name="T1" fmla="*/ 2147483647 h 132"/>
                  <a:gd name="T2" fmla="*/ 2147483647 w 102"/>
                  <a:gd name="T3" fmla="*/ 2147483647 h 132"/>
                  <a:gd name="T4" fmla="*/ 2147483647 w 102"/>
                  <a:gd name="T5" fmla="*/ 2147483647 h 132"/>
                  <a:gd name="T6" fmla="*/ 2147483647 w 102"/>
                  <a:gd name="T7" fmla="*/ 2147483647 h 132"/>
                  <a:gd name="T8" fmla="*/ 2147483647 w 102"/>
                  <a:gd name="T9" fmla="*/ 2147483647 h 132"/>
                  <a:gd name="T10" fmla="*/ 2147483647 w 102"/>
                  <a:gd name="T11" fmla="*/ 0 h 132"/>
                  <a:gd name="T12" fmla="*/ 2147483647 w 102"/>
                  <a:gd name="T13" fmla="*/ 0 h 132"/>
                  <a:gd name="T14" fmla="*/ 2147483647 w 102"/>
                  <a:gd name="T15" fmla="*/ 2147483647 h 132"/>
                  <a:gd name="T16" fmla="*/ 2147483647 w 102"/>
                  <a:gd name="T17" fmla="*/ 2147483647 h 132"/>
                  <a:gd name="T18" fmla="*/ 2147483647 w 102"/>
                  <a:gd name="T19" fmla="*/ 2147483647 h 132"/>
                  <a:gd name="T20" fmla="*/ 2147483647 w 102"/>
                  <a:gd name="T21" fmla="*/ 2147483647 h 132"/>
                  <a:gd name="T22" fmla="*/ 0 w 102"/>
                  <a:gd name="T23" fmla="*/ 2147483647 h 132"/>
                  <a:gd name="T24" fmla="*/ 0 w 102"/>
                  <a:gd name="T25" fmla="*/ 2147483647 h 132"/>
                  <a:gd name="T26" fmla="*/ 2147483647 w 102"/>
                  <a:gd name="T27" fmla="*/ 2147483647 h 132"/>
                  <a:gd name="T28" fmla="*/ 2147483647 w 102"/>
                  <a:gd name="T29" fmla="*/ 2147483647 h 132"/>
                  <a:gd name="T30" fmla="*/ 2147483647 w 102"/>
                  <a:gd name="T31" fmla="*/ 2147483647 h 132"/>
                  <a:gd name="T32" fmla="*/ 2147483647 w 102"/>
                  <a:gd name="T33" fmla="*/ 2147483647 h 132"/>
                  <a:gd name="T34" fmla="*/ 2147483647 w 102"/>
                  <a:gd name="T35" fmla="*/ 2147483647 h 132"/>
                  <a:gd name="T36" fmla="*/ 2147483647 w 102"/>
                  <a:gd name="T37" fmla="*/ 2147483647 h 132"/>
                  <a:gd name="T38" fmla="*/ 2147483647 w 102"/>
                  <a:gd name="T39" fmla="*/ 2147483647 h 132"/>
                  <a:gd name="T40" fmla="*/ 2147483647 w 102"/>
                  <a:gd name="T41" fmla="*/ 2147483647 h 132"/>
                  <a:gd name="T42" fmla="*/ 2147483647 w 102"/>
                  <a:gd name="T43" fmla="*/ 2147483647 h 132"/>
                  <a:gd name="T44" fmla="*/ 2147483647 w 102"/>
                  <a:gd name="T45" fmla="*/ 2147483647 h 132"/>
                  <a:gd name="T46" fmla="*/ 2147483647 w 102"/>
                  <a:gd name="T47" fmla="*/ 2147483647 h 132"/>
                  <a:gd name="T48" fmla="*/ 2147483647 w 102"/>
                  <a:gd name="T49" fmla="*/ 2147483647 h 1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2"/>
                  <a:gd name="T76" fmla="*/ 0 h 132"/>
                  <a:gd name="T77" fmla="*/ 102 w 102"/>
                  <a:gd name="T78" fmla="*/ 132 h 1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2" h="132">
                    <a:moveTo>
                      <a:pt x="84" y="54"/>
                    </a:moveTo>
                    <a:lnTo>
                      <a:pt x="84" y="30"/>
                    </a:lnTo>
                    <a:lnTo>
                      <a:pt x="90" y="18"/>
                    </a:lnTo>
                    <a:lnTo>
                      <a:pt x="66" y="18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24" y="12"/>
                    </a:lnTo>
                    <a:lnTo>
                      <a:pt x="18" y="24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0" y="84"/>
                    </a:lnTo>
                    <a:lnTo>
                      <a:pt x="12" y="108"/>
                    </a:lnTo>
                    <a:lnTo>
                      <a:pt x="24" y="114"/>
                    </a:lnTo>
                    <a:lnTo>
                      <a:pt x="36" y="126"/>
                    </a:lnTo>
                    <a:lnTo>
                      <a:pt x="54" y="126"/>
                    </a:lnTo>
                    <a:lnTo>
                      <a:pt x="66" y="132"/>
                    </a:lnTo>
                    <a:lnTo>
                      <a:pt x="78" y="132"/>
                    </a:lnTo>
                    <a:lnTo>
                      <a:pt x="90" y="90"/>
                    </a:lnTo>
                    <a:lnTo>
                      <a:pt x="96" y="90"/>
                    </a:lnTo>
                    <a:lnTo>
                      <a:pt x="102" y="84"/>
                    </a:lnTo>
                    <a:lnTo>
                      <a:pt x="96" y="60"/>
                    </a:lnTo>
                    <a:lnTo>
                      <a:pt x="90" y="60"/>
                    </a:lnTo>
                    <a:lnTo>
                      <a:pt x="84" y="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70" name="Sudan">
                <a:extLst>
                  <a:ext uri="{FF2B5EF4-FFF2-40B4-BE49-F238E27FC236}">
                    <a16:creationId xmlns:a16="http://schemas.microsoft.com/office/drawing/2014/main" id="{39D8C97F-65D6-4E1C-8F07-16CA50CD5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1834"/>
                <a:ext cx="298" cy="405"/>
              </a:xfrm>
              <a:custGeom>
                <a:avLst/>
                <a:gdLst>
                  <a:gd name="T0" fmla="*/ 2147483647 w 1164"/>
                  <a:gd name="T1" fmla="*/ 2147483647 h 1584"/>
                  <a:gd name="T2" fmla="*/ 2147483647 w 1164"/>
                  <a:gd name="T3" fmla="*/ 2147483647 h 1584"/>
                  <a:gd name="T4" fmla="*/ 2147483647 w 1164"/>
                  <a:gd name="T5" fmla="*/ 2147483647 h 1584"/>
                  <a:gd name="T6" fmla="*/ 2147483647 w 1164"/>
                  <a:gd name="T7" fmla="*/ 2147483647 h 1584"/>
                  <a:gd name="T8" fmla="*/ 2147483647 w 1164"/>
                  <a:gd name="T9" fmla="*/ 2147483647 h 1584"/>
                  <a:gd name="T10" fmla="*/ 2147483647 w 1164"/>
                  <a:gd name="T11" fmla="*/ 2147483647 h 1584"/>
                  <a:gd name="T12" fmla="*/ 2147483647 w 1164"/>
                  <a:gd name="T13" fmla="*/ 2147483647 h 1584"/>
                  <a:gd name="T14" fmla="*/ 2147483647 w 1164"/>
                  <a:gd name="T15" fmla="*/ 2147483647 h 1584"/>
                  <a:gd name="T16" fmla="*/ 0 w 1164"/>
                  <a:gd name="T17" fmla="*/ 2147483647 h 1584"/>
                  <a:gd name="T18" fmla="*/ 2147483647 w 1164"/>
                  <a:gd name="T19" fmla="*/ 2147483647 h 1584"/>
                  <a:gd name="T20" fmla="*/ 2147483647 w 1164"/>
                  <a:gd name="T21" fmla="*/ 2147483647 h 1584"/>
                  <a:gd name="T22" fmla="*/ 2147483647 w 1164"/>
                  <a:gd name="T23" fmla="*/ 2147483647 h 1584"/>
                  <a:gd name="T24" fmla="*/ 2147483647 w 1164"/>
                  <a:gd name="T25" fmla="*/ 2147483647 h 1584"/>
                  <a:gd name="T26" fmla="*/ 2147483647 w 1164"/>
                  <a:gd name="T27" fmla="*/ 2147483647 h 1584"/>
                  <a:gd name="T28" fmla="*/ 2147483647 w 1164"/>
                  <a:gd name="T29" fmla="*/ 2147483647 h 1584"/>
                  <a:gd name="T30" fmla="*/ 2147483647 w 1164"/>
                  <a:gd name="T31" fmla="*/ 2147483647 h 1584"/>
                  <a:gd name="T32" fmla="*/ 2147483647 w 1164"/>
                  <a:gd name="T33" fmla="*/ 2147483647 h 1584"/>
                  <a:gd name="T34" fmla="*/ 2147483647 w 1164"/>
                  <a:gd name="T35" fmla="*/ 2147483647 h 1584"/>
                  <a:gd name="T36" fmla="*/ 2147483647 w 1164"/>
                  <a:gd name="T37" fmla="*/ 2147483647 h 1584"/>
                  <a:gd name="T38" fmla="*/ 2147483647 w 1164"/>
                  <a:gd name="T39" fmla="*/ 2147483647 h 1584"/>
                  <a:gd name="T40" fmla="*/ 2147483647 w 1164"/>
                  <a:gd name="T41" fmla="*/ 2147483647 h 1584"/>
                  <a:gd name="T42" fmla="*/ 2147483647 w 1164"/>
                  <a:gd name="T43" fmla="*/ 2147483647 h 1584"/>
                  <a:gd name="T44" fmla="*/ 2147483647 w 1164"/>
                  <a:gd name="T45" fmla="*/ 2147483647 h 1584"/>
                  <a:gd name="T46" fmla="*/ 2147483647 w 1164"/>
                  <a:gd name="T47" fmla="*/ 2147483647 h 1584"/>
                  <a:gd name="T48" fmla="*/ 2147483647 w 1164"/>
                  <a:gd name="T49" fmla="*/ 2147483647 h 1584"/>
                  <a:gd name="T50" fmla="*/ 2147483647 w 1164"/>
                  <a:gd name="T51" fmla="*/ 2147483647 h 1584"/>
                  <a:gd name="T52" fmla="*/ 2147483647 w 1164"/>
                  <a:gd name="T53" fmla="*/ 2147483647 h 1584"/>
                  <a:gd name="T54" fmla="*/ 2147483647 w 1164"/>
                  <a:gd name="T55" fmla="*/ 2147483647 h 1584"/>
                  <a:gd name="T56" fmla="*/ 2147483647 w 1164"/>
                  <a:gd name="T57" fmla="*/ 2147483647 h 1584"/>
                  <a:gd name="T58" fmla="*/ 2147483647 w 1164"/>
                  <a:gd name="T59" fmla="*/ 2147483647 h 1584"/>
                  <a:gd name="T60" fmla="*/ 2147483647 w 1164"/>
                  <a:gd name="T61" fmla="*/ 2147483647 h 1584"/>
                  <a:gd name="T62" fmla="*/ 2147483647 w 1164"/>
                  <a:gd name="T63" fmla="*/ 2147483647 h 1584"/>
                  <a:gd name="T64" fmla="*/ 2147483647 w 1164"/>
                  <a:gd name="T65" fmla="*/ 2147483647 h 1584"/>
                  <a:gd name="T66" fmla="*/ 2147483647 w 1164"/>
                  <a:gd name="T67" fmla="*/ 2147483647 h 1584"/>
                  <a:gd name="T68" fmla="*/ 2147483647 w 1164"/>
                  <a:gd name="T69" fmla="*/ 2147483647 h 1584"/>
                  <a:gd name="T70" fmla="*/ 2147483647 w 1164"/>
                  <a:gd name="T71" fmla="*/ 2147483647 h 1584"/>
                  <a:gd name="T72" fmla="*/ 2147483647 w 1164"/>
                  <a:gd name="T73" fmla="*/ 2147483647 h 1584"/>
                  <a:gd name="T74" fmla="*/ 2147483647 w 1164"/>
                  <a:gd name="T75" fmla="*/ 2147483647 h 1584"/>
                  <a:gd name="T76" fmla="*/ 2147483647 w 1164"/>
                  <a:gd name="T77" fmla="*/ 2147483647 h 1584"/>
                  <a:gd name="T78" fmla="*/ 2147483647 w 1164"/>
                  <a:gd name="T79" fmla="*/ 2147483647 h 1584"/>
                  <a:gd name="T80" fmla="*/ 2147483647 w 1164"/>
                  <a:gd name="T81" fmla="*/ 2147483647 h 1584"/>
                  <a:gd name="T82" fmla="*/ 2147483647 w 1164"/>
                  <a:gd name="T83" fmla="*/ 2147483647 h 1584"/>
                  <a:gd name="T84" fmla="*/ 2147483647 w 1164"/>
                  <a:gd name="T85" fmla="*/ 2147483647 h 1584"/>
                  <a:gd name="T86" fmla="*/ 2147483647 w 1164"/>
                  <a:gd name="T87" fmla="*/ 2147483647 h 1584"/>
                  <a:gd name="T88" fmla="*/ 2147483647 w 1164"/>
                  <a:gd name="T89" fmla="*/ 2147483647 h 1584"/>
                  <a:gd name="T90" fmla="*/ 2147483647 w 1164"/>
                  <a:gd name="T91" fmla="*/ 2147483647 h 1584"/>
                  <a:gd name="T92" fmla="*/ 2147483647 w 1164"/>
                  <a:gd name="T93" fmla="*/ 2147483647 h 1584"/>
                  <a:gd name="T94" fmla="*/ 2147483647 w 1164"/>
                  <a:gd name="T95" fmla="*/ 2147483647 h 1584"/>
                  <a:gd name="T96" fmla="*/ 2147483647 w 1164"/>
                  <a:gd name="T97" fmla="*/ 2147483647 h 1584"/>
                  <a:gd name="T98" fmla="*/ 2147483647 w 1164"/>
                  <a:gd name="T99" fmla="*/ 2147483647 h 1584"/>
                  <a:gd name="T100" fmla="*/ 2147483647 w 1164"/>
                  <a:gd name="T101" fmla="*/ 2147483647 h 1584"/>
                  <a:gd name="T102" fmla="*/ 2147483647 w 1164"/>
                  <a:gd name="T103" fmla="*/ 2147483647 h 1584"/>
                  <a:gd name="T104" fmla="*/ 2147483647 w 1164"/>
                  <a:gd name="T105" fmla="*/ 2147483647 h 1584"/>
                  <a:gd name="T106" fmla="*/ 2147483647 w 1164"/>
                  <a:gd name="T107" fmla="*/ 2147483647 h 1584"/>
                  <a:gd name="T108" fmla="*/ 2147483647 w 1164"/>
                  <a:gd name="T109" fmla="*/ 2147483647 h 1584"/>
                  <a:gd name="T110" fmla="*/ 2147483647 w 1164"/>
                  <a:gd name="T111" fmla="*/ 2147483647 h 15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64"/>
                  <a:gd name="T169" fmla="*/ 0 h 1584"/>
                  <a:gd name="T170" fmla="*/ 1164 w 1164"/>
                  <a:gd name="T171" fmla="*/ 1584 h 15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64" h="1584">
                    <a:moveTo>
                      <a:pt x="894" y="24"/>
                    </a:moveTo>
                    <a:lnTo>
                      <a:pt x="894" y="48"/>
                    </a:lnTo>
                    <a:lnTo>
                      <a:pt x="888" y="60"/>
                    </a:lnTo>
                    <a:lnTo>
                      <a:pt x="882" y="66"/>
                    </a:lnTo>
                    <a:lnTo>
                      <a:pt x="864" y="66"/>
                    </a:lnTo>
                    <a:lnTo>
                      <a:pt x="858" y="72"/>
                    </a:lnTo>
                    <a:lnTo>
                      <a:pt x="846" y="72"/>
                    </a:lnTo>
                    <a:lnTo>
                      <a:pt x="834" y="84"/>
                    </a:lnTo>
                    <a:lnTo>
                      <a:pt x="822" y="108"/>
                    </a:lnTo>
                    <a:lnTo>
                      <a:pt x="816" y="114"/>
                    </a:lnTo>
                    <a:lnTo>
                      <a:pt x="798" y="114"/>
                    </a:lnTo>
                    <a:lnTo>
                      <a:pt x="792" y="108"/>
                    </a:lnTo>
                    <a:lnTo>
                      <a:pt x="786" y="96"/>
                    </a:lnTo>
                    <a:lnTo>
                      <a:pt x="780" y="90"/>
                    </a:lnTo>
                    <a:lnTo>
                      <a:pt x="660" y="84"/>
                    </a:lnTo>
                    <a:lnTo>
                      <a:pt x="660" y="72"/>
                    </a:lnTo>
                    <a:lnTo>
                      <a:pt x="654" y="72"/>
                    </a:lnTo>
                    <a:lnTo>
                      <a:pt x="636" y="90"/>
                    </a:lnTo>
                    <a:lnTo>
                      <a:pt x="210" y="84"/>
                    </a:lnTo>
                    <a:lnTo>
                      <a:pt x="210" y="246"/>
                    </a:lnTo>
                    <a:lnTo>
                      <a:pt x="138" y="246"/>
                    </a:lnTo>
                    <a:lnTo>
                      <a:pt x="144" y="600"/>
                    </a:lnTo>
                    <a:lnTo>
                      <a:pt x="132" y="600"/>
                    </a:lnTo>
                    <a:lnTo>
                      <a:pt x="120" y="594"/>
                    </a:lnTo>
                    <a:lnTo>
                      <a:pt x="78" y="594"/>
                    </a:lnTo>
                    <a:lnTo>
                      <a:pt x="66" y="606"/>
                    </a:lnTo>
                    <a:lnTo>
                      <a:pt x="72" y="612"/>
                    </a:lnTo>
                    <a:lnTo>
                      <a:pt x="72" y="624"/>
                    </a:lnTo>
                    <a:lnTo>
                      <a:pt x="78" y="630"/>
                    </a:lnTo>
                    <a:lnTo>
                      <a:pt x="78" y="636"/>
                    </a:lnTo>
                    <a:lnTo>
                      <a:pt x="72" y="642"/>
                    </a:lnTo>
                    <a:lnTo>
                      <a:pt x="60" y="648"/>
                    </a:lnTo>
                    <a:lnTo>
                      <a:pt x="48" y="660"/>
                    </a:lnTo>
                    <a:lnTo>
                      <a:pt x="48" y="678"/>
                    </a:lnTo>
                    <a:lnTo>
                      <a:pt x="36" y="678"/>
                    </a:lnTo>
                    <a:lnTo>
                      <a:pt x="42" y="702"/>
                    </a:lnTo>
                    <a:lnTo>
                      <a:pt x="48" y="720"/>
                    </a:lnTo>
                    <a:lnTo>
                      <a:pt x="30" y="732"/>
                    </a:lnTo>
                    <a:lnTo>
                      <a:pt x="12" y="750"/>
                    </a:lnTo>
                    <a:lnTo>
                      <a:pt x="18" y="756"/>
                    </a:lnTo>
                    <a:lnTo>
                      <a:pt x="30" y="780"/>
                    </a:lnTo>
                    <a:lnTo>
                      <a:pt x="30" y="792"/>
                    </a:lnTo>
                    <a:lnTo>
                      <a:pt x="18" y="804"/>
                    </a:lnTo>
                    <a:lnTo>
                      <a:pt x="6" y="810"/>
                    </a:lnTo>
                    <a:lnTo>
                      <a:pt x="0" y="822"/>
                    </a:lnTo>
                    <a:lnTo>
                      <a:pt x="0" y="840"/>
                    </a:lnTo>
                    <a:lnTo>
                      <a:pt x="6" y="846"/>
                    </a:lnTo>
                    <a:lnTo>
                      <a:pt x="18" y="846"/>
                    </a:lnTo>
                    <a:lnTo>
                      <a:pt x="24" y="840"/>
                    </a:lnTo>
                    <a:lnTo>
                      <a:pt x="36" y="840"/>
                    </a:lnTo>
                    <a:lnTo>
                      <a:pt x="42" y="846"/>
                    </a:lnTo>
                    <a:lnTo>
                      <a:pt x="42" y="888"/>
                    </a:lnTo>
                    <a:lnTo>
                      <a:pt x="60" y="900"/>
                    </a:lnTo>
                    <a:lnTo>
                      <a:pt x="42" y="906"/>
                    </a:lnTo>
                    <a:lnTo>
                      <a:pt x="48" y="930"/>
                    </a:lnTo>
                    <a:lnTo>
                      <a:pt x="54" y="930"/>
                    </a:lnTo>
                    <a:lnTo>
                      <a:pt x="66" y="936"/>
                    </a:lnTo>
                    <a:lnTo>
                      <a:pt x="78" y="954"/>
                    </a:lnTo>
                    <a:lnTo>
                      <a:pt x="84" y="960"/>
                    </a:lnTo>
                    <a:lnTo>
                      <a:pt x="84" y="966"/>
                    </a:lnTo>
                    <a:lnTo>
                      <a:pt x="72" y="966"/>
                    </a:lnTo>
                    <a:lnTo>
                      <a:pt x="72" y="990"/>
                    </a:lnTo>
                    <a:lnTo>
                      <a:pt x="102" y="1020"/>
                    </a:lnTo>
                    <a:lnTo>
                      <a:pt x="108" y="1032"/>
                    </a:lnTo>
                    <a:lnTo>
                      <a:pt x="120" y="1044"/>
                    </a:lnTo>
                    <a:lnTo>
                      <a:pt x="126" y="1062"/>
                    </a:lnTo>
                    <a:lnTo>
                      <a:pt x="132" y="1074"/>
                    </a:lnTo>
                    <a:lnTo>
                      <a:pt x="132" y="1104"/>
                    </a:lnTo>
                    <a:lnTo>
                      <a:pt x="126" y="1110"/>
                    </a:lnTo>
                    <a:lnTo>
                      <a:pt x="120" y="1122"/>
                    </a:lnTo>
                    <a:lnTo>
                      <a:pt x="114" y="1128"/>
                    </a:lnTo>
                    <a:lnTo>
                      <a:pt x="114" y="1134"/>
                    </a:lnTo>
                    <a:lnTo>
                      <a:pt x="120" y="1140"/>
                    </a:lnTo>
                    <a:lnTo>
                      <a:pt x="126" y="1140"/>
                    </a:lnTo>
                    <a:lnTo>
                      <a:pt x="120" y="1158"/>
                    </a:lnTo>
                    <a:lnTo>
                      <a:pt x="168" y="1164"/>
                    </a:lnTo>
                    <a:lnTo>
                      <a:pt x="168" y="1194"/>
                    </a:lnTo>
                    <a:lnTo>
                      <a:pt x="192" y="1206"/>
                    </a:lnTo>
                    <a:lnTo>
                      <a:pt x="222" y="1206"/>
                    </a:lnTo>
                    <a:lnTo>
                      <a:pt x="222" y="1224"/>
                    </a:lnTo>
                    <a:lnTo>
                      <a:pt x="228" y="1224"/>
                    </a:lnTo>
                    <a:lnTo>
                      <a:pt x="240" y="1230"/>
                    </a:lnTo>
                    <a:lnTo>
                      <a:pt x="252" y="1242"/>
                    </a:lnTo>
                    <a:lnTo>
                      <a:pt x="252" y="1248"/>
                    </a:lnTo>
                    <a:lnTo>
                      <a:pt x="246" y="1248"/>
                    </a:lnTo>
                    <a:lnTo>
                      <a:pt x="246" y="1254"/>
                    </a:lnTo>
                    <a:lnTo>
                      <a:pt x="240" y="1254"/>
                    </a:lnTo>
                    <a:lnTo>
                      <a:pt x="240" y="1260"/>
                    </a:lnTo>
                    <a:lnTo>
                      <a:pt x="252" y="1272"/>
                    </a:lnTo>
                    <a:lnTo>
                      <a:pt x="264" y="1278"/>
                    </a:lnTo>
                    <a:lnTo>
                      <a:pt x="270" y="1278"/>
                    </a:lnTo>
                    <a:lnTo>
                      <a:pt x="282" y="1284"/>
                    </a:lnTo>
                    <a:lnTo>
                      <a:pt x="294" y="1296"/>
                    </a:lnTo>
                    <a:lnTo>
                      <a:pt x="300" y="1308"/>
                    </a:lnTo>
                    <a:lnTo>
                      <a:pt x="306" y="1314"/>
                    </a:lnTo>
                    <a:lnTo>
                      <a:pt x="306" y="1320"/>
                    </a:lnTo>
                    <a:lnTo>
                      <a:pt x="324" y="1320"/>
                    </a:lnTo>
                    <a:lnTo>
                      <a:pt x="330" y="1326"/>
                    </a:lnTo>
                    <a:lnTo>
                      <a:pt x="330" y="1338"/>
                    </a:lnTo>
                    <a:lnTo>
                      <a:pt x="318" y="1338"/>
                    </a:lnTo>
                    <a:lnTo>
                      <a:pt x="318" y="1344"/>
                    </a:lnTo>
                    <a:lnTo>
                      <a:pt x="330" y="1356"/>
                    </a:lnTo>
                    <a:lnTo>
                      <a:pt x="330" y="1374"/>
                    </a:lnTo>
                    <a:lnTo>
                      <a:pt x="354" y="1380"/>
                    </a:lnTo>
                    <a:lnTo>
                      <a:pt x="360" y="1386"/>
                    </a:lnTo>
                    <a:lnTo>
                      <a:pt x="372" y="1392"/>
                    </a:lnTo>
                    <a:lnTo>
                      <a:pt x="378" y="1398"/>
                    </a:lnTo>
                    <a:lnTo>
                      <a:pt x="384" y="1410"/>
                    </a:lnTo>
                    <a:lnTo>
                      <a:pt x="384" y="1434"/>
                    </a:lnTo>
                    <a:lnTo>
                      <a:pt x="390" y="1446"/>
                    </a:lnTo>
                    <a:lnTo>
                      <a:pt x="420" y="1470"/>
                    </a:lnTo>
                    <a:lnTo>
                      <a:pt x="420" y="1494"/>
                    </a:lnTo>
                    <a:lnTo>
                      <a:pt x="468" y="1518"/>
                    </a:lnTo>
                    <a:lnTo>
                      <a:pt x="474" y="1512"/>
                    </a:lnTo>
                    <a:lnTo>
                      <a:pt x="480" y="1500"/>
                    </a:lnTo>
                    <a:lnTo>
                      <a:pt x="486" y="1494"/>
                    </a:lnTo>
                    <a:lnTo>
                      <a:pt x="498" y="1494"/>
                    </a:lnTo>
                    <a:lnTo>
                      <a:pt x="510" y="1500"/>
                    </a:lnTo>
                    <a:lnTo>
                      <a:pt x="510" y="1506"/>
                    </a:lnTo>
                    <a:lnTo>
                      <a:pt x="522" y="1512"/>
                    </a:lnTo>
                    <a:lnTo>
                      <a:pt x="528" y="1512"/>
                    </a:lnTo>
                    <a:lnTo>
                      <a:pt x="540" y="1500"/>
                    </a:lnTo>
                    <a:lnTo>
                      <a:pt x="540" y="1494"/>
                    </a:lnTo>
                    <a:lnTo>
                      <a:pt x="552" y="1482"/>
                    </a:lnTo>
                    <a:lnTo>
                      <a:pt x="558" y="1488"/>
                    </a:lnTo>
                    <a:lnTo>
                      <a:pt x="570" y="1494"/>
                    </a:lnTo>
                    <a:lnTo>
                      <a:pt x="576" y="1512"/>
                    </a:lnTo>
                    <a:lnTo>
                      <a:pt x="582" y="1524"/>
                    </a:lnTo>
                    <a:lnTo>
                      <a:pt x="594" y="1536"/>
                    </a:lnTo>
                    <a:lnTo>
                      <a:pt x="606" y="1542"/>
                    </a:lnTo>
                    <a:lnTo>
                      <a:pt x="612" y="1548"/>
                    </a:lnTo>
                    <a:lnTo>
                      <a:pt x="618" y="1548"/>
                    </a:lnTo>
                    <a:lnTo>
                      <a:pt x="624" y="1572"/>
                    </a:lnTo>
                    <a:lnTo>
                      <a:pt x="642" y="1572"/>
                    </a:lnTo>
                    <a:lnTo>
                      <a:pt x="660" y="1554"/>
                    </a:lnTo>
                    <a:lnTo>
                      <a:pt x="672" y="1554"/>
                    </a:lnTo>
                    <a:lnTo>
                      <a:pt x="678" y="1560"/>
                    </a:lnTo>
                    <a:lnTo>
                      <a:pt x="690" y="1566"/>
                    </a:lnTo>
                    <a:lnTo>
                      <a:pt x="702" y="1566"/>
                    </a:lnTo>
                    <a:lnTo>
                      <a:pt x="702" y="1560"/>
                    </a:lnTo>
                    <a:lnTo>
                      <a:pt x="708" y="1554"/>
                    </a:lnTo>
                    <a:lnTo>
                      <a:pt x="714" y="1554"/>
                    </a:lnTo>
                    <a:lnTo>
                      <a:pt x="738" y="1584"/>
                    </a:lnTo>
                    <a:lnTo>
                      <a:pt x="756" y="1560"/>
                    </a:lnTo>
                    <a:lnTo>
                      <a:pt x="780" y="1560"/>
                    </a:lnTo>
                    <a:lnTo>
                      <a:pt x="792" y="1548"/>
                    </a:lnTo>
                    <a:lnTo>
                      <a:pt x="804" y="1548"/>
                    </a:lnTo>
                    <a:lnTo>
                      <a:pt x="804" y="1554"/>
                    </a:lnTo>
                    <a:lnTo>
                      <a:pt x="810" y="1560"/>
                    </a:lnTo>
                    <a:lnTo>
                      <a:pt x="834" y="1560"/>
                    </a:lnTo>
                    <a:lnTo>
                      <a:pt x="852" y="1542"/>
                    </a:lnTo>
                    <a:lnTo>
                      <a:pt x="852" y="1536"/>
                    </a:lnTo>
                    <a:lnTo>
                      <a:pt x="858" y="1530"/>
                    </a:lnTo>
                    <a:lnTo>
                      <a:pt x="858" y="1524"/>
                    </a:lnTo>
                    <a:lnTo>
                      <a:pt x="870" y="1524"/>
                    </a:lnTo>
                    <a:lnTo>
                      <a:pt x="888" y="1494"/>
                    </a:lnTo>
                    <a:lnTo>
                      <a:pt x="978" y="1494"/>
                    </a:lnTo>
                    <a:lnTo>
                      <a:pt x="1002" y="1482"/>
                    </a:lnTo>
                    <a:lnTo>
                      <a:pt x="996" y="1464"/>
                    </a:lnTo>
                    <a:lnTo>
                      <a:pt x="996" y="1446"/>
                    </a:lnTo>
                    <a:lnTo>
                      <a:pt x="990" y="1434"/>
                    </a:lnTo>
                    <a:lnTo>
                      <a:pt x="984" y="1428"/>
                    </a:lnTo>
                    <a:lnTo>
                      <a:pt x="966" y="1428"/>
                    </a:lnTo>
                    <a:lnTo>
                      <a:pt x="954" y="1422"/>
                    </a:lnTo>
                    <a:lnTo>
                      <a:pt x="936" y="1386"/>
                    </a:lnTo>
                    <a:lnTo>
                      <a:pt x="936" y="1368"/>
                    </a:lnTo>
                    <a:lnTo>
                      <a:pt x="924" y="1362"/>
                    </a:lnTo>
                    <a:lnTo>
                      <a:pt x="924" y="1326"/>
                    </a:lnTo>
                    <a:lnTo>
                      <a:pt x="912" y="1326"/>
                    </a:lnTo>
                    <a:lnTo>
                      <a:pt x="906" y="1302"/>
                    </a:lnTo>
                    <a:lnTo>
                      <a:pt x="882" y="1302"/>
                    </a:lnTo>
                    <a:lnTo>
                      <a:pt x="876" y="1290"/>
                    </a:lnTo>
                    <a:lnTo>
                      <a:pt x="876" y="1272"/>
                    </a:lnTo>
                    <a:lnTo>
                      <a:pt x="864" y="1266"/>
                    </a:lnTo>
                    <a:lnTo>
                      <a:pt x="858" y="1254"/>
                    </a:lnTo>
                    <a:lnTo>
                      <a:pt x="846" y="1248"/>
                    </a:lnTo>
                    <a:lnTo>
                      <a:pt x="840" y="1242"/>
                    </a:lnTo>
                    <a:lnTo>
                      <a:pt x="816" y="1242"/>
                    </a:lnTo>
                    <a:lnTo>
                      <a:pt x="804" y="1236"/>
                    </a:lnTo>
                    <a:lnTo>
                      <a:pt x="798" y="1236"/>
                    </a:lnTo>
                    <a:lnTo>
                      <a:pt x="798" y="1224"/>
                    </a:lnTo>
                    <a:lnTo>
                      <a:pt x="804" y="1212"/>
                    </a:lnTo>
                    <a:lnTo>
                      <a:pt x="810" y="1206"/>
                    </a:lnTo>
                    <a:lnTo>
                      <a:pt x="804" y="1182"/>
                    </a:lnTo>
                    <a:lnTo>
                      <a:pt x="840" y="1182"/>
                    </a:lnTo>
                    <a:lnTo>
                      <a:pt x="846" y="1188"/>
                    </a:lnTo>
                    <a:lnTo>
                      <a:pt x="852" y="1182"/>
                    </a:lnTo>
                    <a:lnTo>
                      <a:pt x="864" y="1182"/>
                    </a:lnTo>
                    <a:lnTo>
                      <a:pt x="870" y="1176"/>
                    </a:lnTo>
                    <a:lnTo>
                      <a:pt x="870" y="1164"/>
                    </a:lnTo>
                    <a:lnTo>
                      <a:pt x="876" y="1152"/>
                    </a:lnTo>
                    <a:lnTo>
                      <a:pt x="876" y="1116"/>
                    </a:lnTo>
                    <a:lnTo>
                      <a:pt x="870" y="1110"/>
                    </a:lnTo>
                    <a:lnTo>
                      <a:pt x="870" y="1098"/>
                    </a:lnTo>
                    <a:lnTo>
                      <a:pt x="864" y="1086"/>
                    </a:lnTo>
                    <a:lnTo>
                      <a:pt x="864" y="1074"/>
                    </a:lnTo>
                    <a:lnTo>
                      <a:pt x="870" y="1062"/>
                    </a:lnTo>
                    <a:lnTo>
                      <a:pt x="882" y="1056"/>
                    </a:lnTo>
                    <a:lnTo>
                      <a:pt x="888" y="1050"/>
                    </a:lnTo>
                    <a:lnTo>
                      <a:pt x="888" y="1032"/>
                    </a:lnTo>
                    <a:lnTo>
                      <a:pt x="882" y="1020"/>
                    </a:lnTo>
                    <a:lnTo>
                      <a:pt x="882" y="1002"/>
                    </a:lnTo>
                    <a:lnTo>
                      <a:pt x="900" y="984"/>
                    </a:lnTo>
                    <a:lnTo>
                      <a:pt x="906" y="984"/>
                    </a:lnTo>
                    <a:lnTo>
                      <a:pt x="906" y="996"/>
                    </a:lnTo>
                    <a:lnTo>
                      <a:pt x="912" y="1002"/>
                    </a:lnTo>
                    <a:lnTo>
                      <a:pt x="924" y="1002"/>
                    </a:lnTo>
                    <a:lnTo>
                      <a:pt x="930" y="996"/>
                    </a:lnTo>
                    <a:lnTo>
                      <a:pt x="930" y="960"/>
                    </a:lnTo>
                    <a:lnTo>
                      <a:pt x="924" y="954"/>
                    </a:lnTo>
                    <a:lnTo>
                      <a:pt x="924" y="948"/>
                    </a:lnTo>
                    <a:lnTo>
                      <a:pt x="936" y="930"/>
                    </a:lnTo>
                    <a:lnTo>
                      <a:pt x="936" y="906"/>
                    </a:lnTo>
                    <a:lnTo>
                      <a:pt x="942" y="900"/>
                    </a:lnTo>
                    <a:lnTo>
                      <a:pt x="954" y="900"/>
                    </a:lnTo>
                    <a:lnTo>
                      <a:pt x="960" y="894"/>
                    </a:lnTo>
                    <a:lnTo>
                      <a:pt x="960" y="858"/>
                    </a:lnTo>
                    <a:lnTo>
                      <a:pt x="966" y="852"/>
                    </a:lnTo>
                    <a:lnTo>
                      <a:pt x="972" y="840"/>
                    </a:lnTo>
                    <a:lnTo>
                      <a:pt x="978" y="834"/>
                    </a:lnTo>
                    <a:lnTo>
                      <a:pt x="1008" y="834"/>
                    </a:lnTo>
                    <a:lnTo>
                      <a:pt x="1008" y="786"/>
                    </a:lnTo>
                    <a:lnTo>
                      <a:pt x="1014" y="774"/>
                    </a:lnTo>
                    <a:lnTo>
                      <a:pt x="1020" y="768"/>
                    </a:lnTo>
                    <a:lnTo>
                      <a:pt x="1026" y="756"/>
                    </a:lnTo>
                    <a:lnTo>
                      <a:pt x="1032" y="750"/>
                    </a:lnTo>
                    <a:lnTo>
                      <a:pt x="1032" y="708"/>
                    </a:lnTo>
                    <a:lnTo>
                      <a:pt x="1026" y="660"/>
                    </a:lnTo>
                    <a:lnTo>
                      <a:pt x="1020" y="654"/>
                    </a:lnTo>
                    <a:lnTo>
                      <a:pt x="1020" y="636"/>
                    </a:lnTo>
                    <a:lnTo>
                      <a:pt x="1032" y="630"/>
                    </a:lnTo>
                    <a:lnTo>
                      <a:pt x="1038" y="630"/>
                    </a:lnTo>
                    <a:lnTo>
                      <a:pt x="1038" y="594"/>
                    </a:lnTo>
                    <a:lnTo>
                      <a:pt x="1044" y="594"/>
                    </a:lnTo>
                    <a:lnTo>
                      <a:pt x="1050" y="588"/>
                    </a:lnTo>
                    <a:lnTo>
                      <a:pt x="1056" y="576"/>
                    </a:lnTo>
                    <a:lnTo>
                      <a:pt x="1056" y="534"/>
                    </a:lnTo>
                    <a:lnTo>
                      <a:pt x="1050" y="528"/>
                    </a:lnTo>
                    <a:lnTo>
                      <a:pt x="1050" y="516"/>
                    </a:lnTo>
                    <a:lnTo>
                      <a:pt x="1062" y="516"/>
                    </a:lnTo>
                    <a:lnTo>
                      <a:pt x="1068" y="510"/>
                    </a:lnTo>
                    <a:lnTo>
                      <a:pt x="1068" y="492"/>
                    </a:lnTo>
                    <a:lnTo>
                      <a:pt x="1086" y="492"/>
                    </a:lnTo>
                    <a:lnTo>
                      <a:pt x="1092" y="486"/>
                    </a:lnTo>
                    <a:lnTo>
                      <a:pt x="1092" y="480"/>
                    </a:lnTo>
                    <a:lnTo>
                      <a:pt x="1098" y="474"/>
                    </a:lnTo>
                    <a:lnTo>
                      <a:pt x="1098" y="462"/>
                    </a:lnTo>
                    <a:lnTo>
                      <a:pt x="1110" y="462"/>
                    </a:lnTo>
                    <a:lnTo>
                      <a:pt x="1128" y="456"/>
                    </a:lnTo>
                    <a:lnTo>
                      <a:pt x="1152" y="444"/>
                    </a:lnTo>
                    <a:lnTo>
                      <a:pt x="1164" y="420"/>
                    </a:lnTo>
                    <a:lnTo>
                      <a:pt x="1164" y="408"/>
                    </a:lnTo>
                    <a:lnTo>
                      <a:pt x="1128" y="384"/>
                    </a:lnTo>
                    <a:lnTo>
                      <a:pt x="1128" y="378"/>
                    </a:lnTo>
                    <a:lnTo>
                      <a:pt x="1122" y="372"/>
                    </a:lnTo>
                    <a:lnTo>
                      <a:pt x="1122" y="360"/>
                    </a:lnTo>
                    <a:lnTo>
                      <a:pt x="1116" y="354"/>
                    </a:lnTo>
                    <a:lnTo>
                      <a:pt x="1092" y="354"/>
                    </a:lnTo>
                    <a:lnTo>
                      <a:pt x="1080" y="342"/>
                    </a:lnTo>
                    <a:lnTo>
                      <a:pt x="1080" y="330"/>
                    </a:lnTo>
                    <a:lnTo>
                      <a:pt x="1074" y="312"/>
                    </a:lnTo>
                    <a:lnTo>
                      <a:pt x="1074" y="294"/>
                    </a:lnTo>
                    <a:lnTo>
                      <a:pt x="1068" y="282"/>
                    </a:lnTo>
                    <a:lnTo>
                      <a:pt x="1068" y="264"/>
                    </a:lnTo>
                    <a:lnTo>
                      <a:pt x="1062" y="264"/>
                    </a:lnTo>
                    <a:lnTo>
                      <a:pt x="1062" y="240"/>
                    </a:lnTo>
                    <a:lnTo>
                      <a:pt x="1056" y="222"/>
                    </a:lnTo>
                    <a:lnTo>
                      <a:pt x="1056" y="180"/>
                    </a:lnTo>
                    <a:lnTo>
                      <a:pt x="1050" y="168"/>
                    </a:lnTo>
                    <a:lnTo>
                      <a:pt x="1068" y="162"/>
                    </a:lnTo>
                    <a:lnTo>
                      <a:pt x="1038" y="132"/>
                    </a:lnTo>
                    <a:lnTo>
                      <a:pt x="1038" y="90"/>
                    </a:lnTo>
                    <a:lnTo>
                      <a:pt x="1032" y="78"/>
                    </a:lnTo>
                    <a:lnTo>
                      <a:pt x="1026" y="72"/>
                    </a:lnTo>
                    <a:lnTo>
                      <a:pt x="1014" y="66"/>
                    </a:lnTo>
                    <a:lnTo>
                      <a:pt x="984" y="36"/>
                    </a:lnTo>
                    <a:lnTo>
                      <a:pt x="972" y="36"/>
                    </a:lnTo>
                    <a:lnTo>
                      <a:pt x="954" y="18"/>
                    </a:lnTo>
                    <a:lnTo>
                      <a:pt x="948" y="0"/>
                    </a:lnTo>
                    <a:lnTo>
                      <a:pt x="924" y="24"/>
                    </a:lnTo>
                    <a:lnTo>
                      <a:pt x="894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71" name="Somalia">
                <a:extLst>
                  <a:ext uri="{FF2B5EF4-FFF2-40B4-BE49-F238E27FC236}">
                    <a16:creationId xmlns:a16="http://schemas.microsoft.com/office/drawing/2014/main" id="{1D0148A5-8FF1-4BEF-A1F2-67699391F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2062"/>
                <a:ext cx="183" cy="283"/>
              </a:xfrm>
              <a:custGeom>
                <a:avLst/>
                <a:gdLst>
                  <a:gd name="T0" fmla="*/ 2147483647 w 714"/>
                  <a:gd name="T1" fmla="*/ 2147483647 h 1104"/>
                  <a:gd name="T2" fmla="*/ 2147483647 w 714"/>
                  <a:gd name="T3" fmla="*/ 2147483647 h 1104"/>
                  <a:gd name="T4" fmla="*/ 2147483647 w 714"/>
                  <a:gd name="T5" fmla="*/ 2147483647 h 1104"/>
                  <a:gd name="T6" fmla="*/ 2147483647 w 714"/>
                  <a:gd name="T7" fmla="*/ 2147483647 h 1104"/>
                  <a:gd name="T8" fmla="*/ 2147483647 w 714"/>
                  <a:gd name="T9" fmla="*/ 2147483647 h 1104"/>
                  <a:gd name="T10" fmla="*/ 2147483647 w 714"/>
                  <a:gd name="T11" fmla="*/ 2147483647 h 1104"/>
                  <a:gd name="T12" fmla="*/ 2147483647 w 714"/>
                  <a:gd name="T13" fmla="*/ 2147483647 h 1104"/>
                  <a:gd name="T14" fmla="*/ 2147483647 w 714"/>
                  <a:gd name="T15" fmla="*/ 2147483647 h 1104"/>
                  <a:gd name="T16" fmla="*/ 2147483647 w 714"/>
                  <a:gd name="T17" fmla="*/ 2147483647 h 1104"/>
                  <a:gd name="T18" fmla="*/ 2147483647 w 714"/>
                  <a:gd name="T19" fmla="*/ 2147483647 h 1104"/>
                  <a:gd name="T20" fmla="*/ 2147483647 w 714"/>
                  <a:gd name="T21" fmla="*/ 2147483647 h 1104"/>
                  <a:gd name="T22" fmla="*/ 2147483647 w 714"/>
                  <a:gd name="T23" fmla="*/ 2147483647 h 1104"/>
                  <a:gd name="T24" fmla="*/ 0 w 714"/>
                  <a:gd name="T25" fmla="*/ 2147483647 h 1104"/>
                  <a:gd name="T26" fmla="*/ 2147483647 w 714"/>
                  <a:gd name="T27" fmla="*/ 2147483647 h 1104"/>
                  <a:gd name="T28" fmla="*/ 2147483647 w 714"/>
                  <a:gd name="T29" fmla="*/ 2147483647 h 1104"/>
                  <a:gd name="T30" fmla="*/ 2147483647 w 714"/>
                  <a:gd name="T31" fmla="*/ 2147483647 h 1104"/>
                  <a:gd name="T32" fmla="*/ 2147483647 w 714"/>
                  <a:gd name="T33" fmla="*/ 2147483647 h 1104"/>
                  <a:gd name="T34" fmla="*/ 2147483647 w 714"/>
                  <a:gd name="T35" fmla="*/ 2147483647 h 1104"/>
                  <a:gd name="T36" fmla="*/ 2147483647 w 714"/>
                  <a:gd name="T37" fmla="*/ 2147483647 h 1104"/>
                  <a:gd name="T38" fmla="*/ 2147483647 w 714"/>
                  <a:gd name="T39" fmla="*/ 2147483647 h 1104"/>
                  <a:gd name="T40" fmla="*/ 2147483647 w 714"/>
                  <a:gd name="T41" fmla="*/ 2147483647 h 1104"/>
                  <a:gd name="T42" fmla="*/ 2147483647 w 714"/>
                  <a:gd name="T43" fmla="*/ 2147483647 h 1104"/>
                  <a:gd name="T44" fmla="*/ 2147483647 w 714"/>
                  <a:gd name="T45" fmla="*/ 2147483647 h 1104"/>
                  <a:gd name="T46" fmla="*/ 2147483647 w 714"/>
                  <a:gd name="T47" fmla="*/ 2147483647 h 1104"/>
                  <a:gd name="T48" fmla="*/ 2147483647 w 714"/>
                  <a:gd name="T49" fmla="*/ 2147483647 h 1104"/>
                  <a:gd name="T50" fmla="*/ 2147483647 w 714"/>
                  <a:gd name="T51" fmla="*/ 2147483647 h 1104"/>
                  <a:gd name="T52" fmla="*/ 2147483647 w 714"/>
                  <a:gd name="T53" fmla="*/ 2147483647 h 1104"/>
                  <a:gd name="T54" fmla="*/ 2147483647 w 714"/>
                  <a:gd name="T55" fmla="*/ 2147483647 h 1104"/>
                  <a:gd name="T56" fmla="*/ 2147483647 w 714"/>
                  <a:gd name="T57" fmla="*/ 2147483647 h 1104"/>
                  <a:gd name="T58" fmla="*/ 2147483647 w 714"/>
                  <a:gd name="T59" fmla="*/ 2147483647 h 1104"/>
                  <a:gd name="T60" fmla="*/ 2147483647 w 714"/>
                  <a:gd name="T61" fmla="*/ 2147483647 h 1104"/>
                  <a:gd name="T62" fmla="*/ 2147483647 w 714"/>
                  <a:gd name="T63" fmla="*/ 2147483647 h 1104"/>
                  <a:gd name="T64" fmla="*/ 2147483647 w 714"/>
                  <a:gd name="T65" fmla="*/ 2147483647 h 1104"/>
                  <a:gd name="T66" fmla="*/ 2147483647 w 714"/>
                  <a:gd name="T67" fmla="*/ 2147483647 h 1104"/>
                  <a:gd name="T68" fmla="*/ 2147483647 w 714"/>
                  <a:gd name="T69" fmla="*/ 2147483647 h 1104"/>
                  <a:gd name="T70" fmla="*/ 2147483647 w 714"/>
                  <a:gd name="T71" fmla="*/ 2147483647 h 1104"/>
                  <a:gd name="T72" fmla="*/ 2147483647 w 714"/>
                  <a:gd name="T73" fmla="*/ 2147483647 h 1104"/>
                  <a:gd name="T74" fmla="*/ 2147483647 w 714"/>
                  <a:gd name="T75" fmla="*/ 2147483647 h 1104"/>
                  <a:gd name="T76" fmla="*/ 2147483647 w 714"/>
                  <a:gd name="T77" fmla="*/ 2147483647 h 1104"/>
                  <a:gd name="T78" fmla="*/ 2147483647 w 714"/>
                  <a:gd name="T79" fmla="*/ 2147483647 h 1104"/>
                  <a:gd name="T80" fmla="*/ 2147483647 w 714"/>
                  <a:gd name="T81" fmla="*/ 2147483647 h 1104"/>
                  <a:gd name="T82" fmla="*/ 2147483647 w 714"/>
                  <a:gd name="T83" fmla="*/ 2147483647 h 1104"/>
                  <a:gd name="T84" fmla="*/ 2147483647 w 714"/>
                  <a:gd name="T85" fmla="*/ 2147483647 h 1104"/>
                  <a:gd name="T86" fmla="*/ 2147483647 w 714"/>
                  <a:gd name="T87" fmla="*/ 2147483647 h 110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4"/>
                  <a:gd name="T133" fmla="*/ 0 h 1104"/>
                  <a:gd name="T134" fmla="*/ 714 w 714"/>
                  <a:gd name="T135" fmla="*/ 1104 h 110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4" h="1104">
                    <a:moveTo>
                      <a:pt x="108" y="114"/>
                    </a:moveTo>
                    <a:lnTo>
                      <a:pt x="120" y="126"/>
                    </a:lnTo>
                    <a:lnTo>
                      <a:pt x="120" y="138"/>
                    </a:lnTo>
                    <a:lnTo>
                      <a:pt x="126" y="150"/>
                    </a:lnTo>
                    <a:lnTo>
                      <a:pt x="132" y="156"/>
                    </a:lnTo>
                    <a:lnTo>
                      <a:pt x="138" y="168"/>
                    </a:lnTo>
                    <a:lnTo>
                      <a:pt x="144" y="174"/>
                    </a:lnTo>
                    <a:lnTo>
                      <a:pt x="156" y="198"/>
                    </a:lnTo>
                    <a:lnTo>
                      <a:pt x="162" y="204"/>
                    </a:lnTo>
                    <a:lnTo>
                      <a:pt x="162" y="210"/>
                    </a:lnTo>
                    <a:lnTo>
                      <a:pt x="186" y="210"/>
                    </a:lnTo>
                    <a:lnTo>
                      <a:pt x="192" y="222"/>
                    </a:lnTo>
                    <a:lnTo>
                      <a:pt x="198" y="228"/>
                    </a:lnTo>
                    <a:lnTo>
                      <a:pt x="204" y="240"/>
                    </a:lnTo>
                    <a:lnTo>
                      <a:pt x="240" y="258"/>
                    </a:lnTo>
                    <a:lnTo>
                      <a:pt x="312" y="282"/>
                    </a:lnTo>
                    <a:lnTo>
                      <a:pt x="336" y="288"/>
                    </a:lnTo>
                    <a:lnTo>
                      <a:pt x="348" y="294"/>
                    </a:lnTo>
                    <a:lnTo>
                      <a:pt x="366" y="300"/>
                    </a:lnTo>
                    <a:lnTo>
                      <a:pt x="378" y="312"/>
                    </a:lnTo>
                    <a:lnTo>
                      <a:pt x="414" y="330"/>
                    </a:lnTo>
                    <a:lnTo>
                      <a:pt x="486" y="324"/>
                    </a:lnTo>
                    <a:lnTo>
                      <a:pt x="276" y="570"/>
                    </a:lnTo>
                    <a:lnTo>
                      <a:pt x="192" y="570"/>
                    </a:lnTo>
                    <a:lnTo>
                      <a:pt x="186" y="576"/>
                    </a:lnTo>
                    <a:lnTo>
                      <a:pt x="174" y="576"/>
                    </a:lnTo>
                    <a:lnTo>
                      <a:pt x="162" y="582"/>
                    </a:lnTo>
                    <a:lnTo>
                      <a:pt x="156" y="588"/>
                    </a:lnTo>
                    <a:lnTo>
                      <a:pt x="144" y="594"/>
                    </a:lnTo>
                    <a:lnTo>
                      <a:pt x="144" y="606"/>
                    </a:lnTo>
                    <a:lnTo>
                      <a:pt x="126" y="624"/>
                    </a:lnTo>
                    <a:lnTo>
                      <a:pt x="102" y="624"/>
                    </a:lnTo>
                    <a:lnTo>
                      <a:pt x="90" y="630"/>
                    </a:lnTo>
                    <a:lnTo>
                      <a:pt x="78" y="630"/>
                    </a:lnTo>
                    <a:lnTo>
                      <a:pt x="66" y="642"/>
                    </a:lnTo>
                    <a:lnTo>
                      <a:pt x="66" y="654"/>
                    </a:lnTo>
                    <a:lnTo>
                      <a:pt x="60" y="660"/>
                    </a:lnTo>
                    <a:lnTo>
                      <a:pt x="42" y="696"/>
                    </a:lnTo>
                    <a:lnTo>
                      <a:pt x="0" y="738"/>
                    </a:lnTo>
                    <a:lnTo>
                      <a:pt x="0" y="1038"/>
                    </a:lnTo>
                    <a:lnTo>
                      <a:pt x="42" y="1104"/>
                    </a:lnTo>
                    <a:lnTo>
                      <a:pt x="48" y="1086"/>
                    </a:lnTo>
                    <a:lnTo>
                      <a:pt x="84" y="1032"/>
                    </a:lnTo>
                    <a:lnTo>
                      <a:pt x="96" y="1008"/>
                    </a:lnTo>
                    <a:lnTo>
                      <a:pt x="114" y="996"/>
                    </a:lnTo>
                    <a:lnTo>
                      <a:pt x="144" y="966"/>
                    </a:lnTo>
                    <a:lnTo>
                      <a:pt x="150" y="954"/>
                    </a:lnTo>
                    <a:lnTo>
                      <a:pt x="162" y="936"/>
                    </a:lnTo>
                    <a:lnTo>
                      <a:pt x="192" y="906"/>
                    </a:lnTo>
                    <a:lnTo>
                      <a:pt x="216" y="876"/>
                    </a:lnTo>
                    <a:lnTo>
                      <a:pt x="246" y="846"/>
                    </a:lnTo>
                    <a:lnTo>
                      <a:pt x="264" y="840"/>
                    </a:lnTo>
                    <a:lnTo>
                      <a:pt x="276" y="828"/>
                    </a:lnTo>
                    <a:lnTo>
                      <a:pt x="294" y="816"/>
                    </a:lnTo>
                    <a:lnTo>
                      <a:pt x="318" y="804"/>
                    </a:lnTo>
                    <a:lnTo>
                      <a:pt x="336" y="786"/>
                    </a:lnTo>
                    <a:lnTo>
                      <a:pt x="372" y="756"/>
                    </a:lnTo>
                    <a:lnTo>
                      <a:pt x="420" y="708"/>
                    </a:lnTo>
                    <a:lnTo>
                      <a:pt x="438" y="684"/>
                    </a:lnTo>
                    <a:lnTo>
                      <a:pt x="462" y="654"/>
                    </a:lnTo>
                    <a:lnTo>
                      <a:pt x="492" y="618"/>
                    </a:lnTo>
                    <a:lnTo>
                      <a:pt x="516" y="570"/>
                    </a:lnTo>
                    <a:lnTo>
                      <a:pt x="528" y="540"/>
                    </a:lnTo>
                    <a:lnTo>
                      <a:pt x="546" y="516"/>
                    </a:lnTo>
                    <a:lnTo>
                      <a:pt x="558" y="498"/>
                    </a:lnTo>
                    <a:lnTo>
                      <a:pt x="564" y="492"/>
                    </a:lnTo>
                    <a:lnTo>
                      <a:pt x="570" y="480"/>
                    </a:lnTo>
                    <a:lnTo>
                      <a:pt x="576" y="474"/>
                    </a:lnTo>
                    <a:lnTo>
                      <a:pt x="576" y="450"/>
                    </a:lnTo>
                    <a:lnTo>
                      <a:pt x="582" y="432"/>
                    </a:lnTo>
                    <a:lnTo>
                      <a:pt x="588" y="420"/>
                    </a:lnTo>
                    <a:lnTo>
                      <a:pt x="588" y="402"/>
                    </a:lnTo>
                    <a:lnTo>
                      <a:pt x="594" y="390"/>
                    </a:lnTo>
                    <a:lnTo>
                      <a:pt x="606" y="378"/>
                    </a:lnTo>
                    <a:lnTo>
                      <a:pt x="612" y="366"/>
                    </a:lnTo>
                    <a:lnTo>
                      <a:pt x="624" y="354"/>
                    </a:lnTo>
                    <a:lnTo>
                      <a:pt x="624" y="324"/>
                    </a:lnTo>
                    <a:lnTo>
                      <a:pt x="636" y="318"/>
                    </a:lnTo>
                    <a:lnTo>
                      <a:pt x="642" y="306"/>
                    </a:lnTo>
                    <a:lnTo>
                      <a:pt x="660" y="252"/>
                    </a:lnTo>
                    <a:lnTo>
                      <a:pt x="672" y="252"/>
                    </a:lnTo>
                    <a:lnTo>
                      <a:pt x="672" y="246"/>
                    </a:lnTo>
                    <a:lnTo>
                      <a:pt x="684" y="234"/>
                    </a:lnTo>
                    <a:lnTo>
                      <a:pt x="684" y="138"/>
                    </a:lnTo>
                    <a:lnTo>
                      <a:pt x="708" y="126"/>
                    </a:lnTo>
                    <a:lnTo>
                      <a:pt x="702" y="54"/>
                    </a:lnTo>
                    <a:lnTo>
                      <a:pt x="708" y="42"/>
                    </a:lnTo>
                    <a:lnTo>
                      <a:pt x="708" y="36"/>
                    </a:lnTo>
                    <a:lnTo>
                      <a:pt x="714" y="24"/>
                    </a:lnTo>
                    <a:lnTo>
                      <a:pt x="714" y="12"/>
                    </a:lnTo>
                    <a:lnTo>
                      <a:pt x="690" y="0"/>
                    </a:lnTo>
                    <a:lnTo>
                      <a:pt x="672" y="0"/>
                    </a:lnTo>
                    <a:lnTo>
                      <a:pt x="666" y="12"/>
                    </a:lnTo>
                    <a:lnTo>
                      <a:pt x="654" y="18"/>
                    </a:lnTo>
                    <a:lnTo>
                      <a:pt x="648" y="30"/>
                    </a:lnTo>
                    <a:lnTo>
                      <a:pt x="624" y="42"/>
                    </a:lnTo>
                    <a:lnTo>
                      <a:pt x="612" y="42"/>
                    </a:lnTo>
                    <a:lnTo>
                      <a:pt x="594" y="48"/>
                    </a:lnTo>
                    <a:lnTo>
                      <a:pt x="582" y="54"/>
                    </a:lnTo>
                    <a:lnTo>
                      <a:pt x="564" y="54"/>
                    </a:lnTo>
                    <a:lnTo>
                      <a:pt x="546" y="48"/>
                    </a:lnTo>
                    <a:lnTo>
                      <a:pt x="534" y="42"/>
                    </a:lnTo>
                    <a:lnTo>
                      <a:pt x="516" y="48"/>
                    </a:lnTo>
                    <a:lnTo>
                      <a:pt x="510" y="54"/>
                    </a:lnTo>
                    <a:lnTo>
                      <a:pt x="498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74" y="78"/>
                    </a:lnTo>
                    <a:lnTo>
                      <a:pt x="462" y="72"/>
                    </a:lnTo>
                    <a:lnTo>
                      <a:pt x="456" y="60"/>
                    </a:lnTo>
                    <a:lnTo>
                      <a:pt x="444" y="60"/>
                    </a:lnTo>
                    <a:lnTo>
                      <a:pt x="438" y="66"/>
                    </a:lnTo>
                    <a:lnTo>
                      <a:pt x="426" y="72"/>
                    </a:lnTo>
                    <a:lnTo>
                      <a:pt x="396" y="102"/>
                    </a:lnTo>
                    <a:lnTo>
                      <a:pt x="384" y="108"/>
                    </a:lnTo>
                    <a:lnTo>
                      <a:pt x="372" y="108"/>
                    </a:lnTo>
                    <a:lnTo>
                      <a:pt x="360" y="102"/>
                    </a:lnTo>
                    <a:lnTo>
                      <a:pt x="354" y="96"/>
                    </a:lnTo>
                    <a:lnTo>
                      <a:pt x="342" y="90"/>
                    </a:lnTo>
                    <a:lnTo>
                      <a:pt x="330" y="90"/>
                    </a:lnTo>
                    <a:lnTo>
                      <a:pt x="306" y="102"/>
                    </a:lnTo>
                    <a:lnTo>
                      <a:pt x="294" y="114"/>
                    </a:lnTo>
                    <a:lnTo>
                      <a:pt x="270" y="126"/>
                    </a:lnTo>
                    <a:lnTo>
                      <a:pt x="210" y="126"/>
                    </a:lnTo>
                    <a:lnTo>
                      <a:pt x="192" y="108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68" y="78"/>
                    </a:lnTo>
                    <a:lnTo>
                      <a:pt x="168" y="66"/>
                    </a:lnTo>
                    <a:lnTo>
                      <a:pt x="156" y="54"/>
                    </a:lnTo>
                    <a:lnTo>
                      <a:pt x="150" y="54"/>
                    </a:lnTo>
                    <a:lnTo>
                      <a:pt x="126" y="78"/>
                    </a:lnTo>
                    <a:lnTo>
                      <a:pt x="108" y="11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72" name="Sierra Leone">
                <a:extLst>
                  <a:ext uri="{FF2B5EF4-FFF2-40B4-BE49-F238E27FC236}">
                    <a16:creationId xmlns:a16="http://schemas.microsoft.com/office/drawing/2014/main" id="{082C9E92-9E2F-4DD3-9FA5-9E38FE9A3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2102"/>
                <a:ext cx="53" cy="69"/>
              </a:xfrm>
              <a:custGeom>
                <a:avLst/>
                <a:gdLst>
                  <a:gd name="T0" fmla="*/ 2147483647 w 210"/>
                  <a:gd name="T1" fmla="*/ 2147483647 h 270"/>
                  <a:gd name="T2" fmla="*/ 2147483647 w 210"/>
                  <a:gd name="T3" fmla="*/ 2147483647 h 270"/>
                  <a:gd name="T4" fmla="*/ 2147483647 w 210"/>
                  <a:gd name="T5" fmla="*/ 2147483647 h 270"/>
                  <a:gd name="T6" fmla="*/ 2147483647 w 210"/>
                  <a:gd name="T7" fmla="*/ 2147483647 h 270"/>
                  <a:gd name="T8" fmla="*/ 2147483647 w 210"/>
                  <a:gd name="T9" fmla="*/ 2147483647 h 270"/>
                  <a:gd name="T10" fmla="*/ 2147483647 w 210"/>
                  <a:gd name="T11" fmla="*/ 2147483647 h 270"/>
                  <a:gd name="T12" fmla="*/ 2147483647 w 210"/>
                  <a:gd name="T13" fmla="*/ 2147483647 h 270"/>
                  <a:gd name="T14" fmla="*/ 2147483647 w 210"/>
                  <a:gd name="T15" fmla="*/ 2147483647 h 270"/>
                  <a:gd name="T16" fmla="*/ 2147483647 w 210"/>
                  <a:gd name="T17" fmla="*/ 2147483647 h 270"/>
                  <a:gd name="T18" fmla="*/ 2147483647 w 210"/>
                  <a:gd name="T19" fmla="*/ 2147483647 h 270"/>
                  <a:gd name="T20" fmla="*/ 2147483647 w 210"/>
                  <a:gd name="T21" fmla="*/ 2147483647 h 270"/>
                  <a:gd name="T22" fmla="*/ 2147483647 w 210"/>
                  <a:gd name="T23" fmla="*/ 0 h 270"/>
                  <a:gd name="T24" fmla="*/ 2147483647 w 210"/>
                  <a:gd name="T25" fmla="*/ 0 h 270"/>
                  <a:gd name="T26" fmla="*/ 2147483647 w 210"/>
                  <a:gd name="T27" fmla="*/ 2147483647 h 270"/>
                  <a:gd name="T28" fmla="*/ 2147483647 w 210"/>
                  <a:gd name="T29" fmla="*/ 2147483647 h 270"/>
                  <a:gd name="T30" fmla="*/ 2147483647 w 210"/>
                  <a:gd name="T31" fmla="*/ 2147483647 h 270"/>
                  <a:gd name="T32" fmla="*/ 2147483647 w 210"/>
                  <a:gd name="T33" fmla="*/ 2147483647 h 270"/>
                  <a:gd name="T34" fmla="*/ 2147483647 w 210"/>
                  <a:gd name="T35" fmla="*/ 2147483647 h 270"/>
                  <a:gd name="T36" fmla="*/ 2147483647 w 210"/>
                  <a:gd name="T37" fmla="*/ 2147483647 h 270"/>
                  <a:gd name="T38" fmla="*/ 2147483647 w 210"/>
                  <a:gd name="T39" fmla="*/ 2147483647 h 270"/>
                  <a:gd name="T40" fmla="*/ 2147483647 w 210"/>
                  <a:gd name="T41" fmla="*/ 2147483647 h 270"/>
                  <a:gd name="T42" fmla="*/ 2147483647 w 210"/>
                  <a:gd name="T43" fmla="*/ 2147483647 h 270"/>
                  <a:gd name="T44" fmla="*/ 0 w 210"/>
                  <a:gd name="T45" fmla="*/ 2147483647 h 270"/>
                  <a:gd name="T46" fmla="*/ 2147483647 w 210"/>
                  <a:gd name="T47" fmla="*/ 2147483647 h 270"/>
                  <a:gd name="T48" fmla="*/ 2147483647 w 210"/>
                  <a:gd name="T49" fmla="*/ 2147483647 h 270"/>
                  <a:gd name="T50" fmla="*/ 0 w 210"/>
                  <a:gd name="T51" fmla="*/ 2147483647 h 270"/>
                  <a:gd name="T52" fmla="*/ 0 w 210"/>
                  <a:gd name="T53" fmla="*/ 2147483647 h 270"/>
                  <a:gd name="T54" fmla="*/ 2147483647 w 210"/>
                  <a:gd name="T55" fmla="*/ 2147483647 h 270"/>
                  <a:gd name="T56" fmla="*/ 2147483647 w 210"/>
                  <a:gd name="T57" fmla="*/ 2147483647 h 270"/>
                  <a:gd name="T58" fmla="*/ 2147483647 w 210"/>
                  <a:gd name="T59" fmla="*/ 2147483647 h 270"/>
                  <a:gd name="T60" fmla="*/ 2147483647 w 210"/>
                  <a:gd name="T61" fmla="*/ 2147483647 h 270"/>
                  <a:gd name="T62" fmla="*/ 2147483647 w 210"/>
                  <a:gd name="T63" fmla="*/ 2147483647 h 270"/>
                  <a:gd name="T64" fmla="*/ 2147483647 w 210"/>
                  <a:gd name="T65" fmla="*/ 2147483647 h 270"/>
                  <a:gd name="T66" fmla="*/ 2147483647 w 210"/>
                  <a:gd name="T67" fmla="*/ 2147483647 h 270"/>
                  <a:gd name="T68" fmla="*/ 2147483647 w 210"/>
                  <a:gd name="T69" fmla="*/ 2147483647 h 270"/>
                  <a:gd name="T70" fmla="*/ 2147483647 w 210"/>
                  <a:gd name="T71" fmla="*/ 2147483647 h 270"/>
                  <a:gd name="T72" fmla="*/ 2147483647 w 210"/>
                  <a:gd name="T73" fmla="*/ 2147483647 h 270"/>
                  <a:gd name="T74" fmla="*/ 2147483647 w 210"/>
                  <a:gd name="T75" fmla="*/ 2147483647 h 270"/>
                  <a:gd name="T76" fmla="*/ 2147483647 w 210"/>
                  <a:gd name="T77" fmla="*/ 2147483647 h 270"/>
                  <a:gd name="T78" fmla="*/ 2147483647 w 210"/>
                  <a:gd name="T79" fmla="*/ 2147483647 h 270"/>
                  <a:gd name="T80" fmla="*/ 2147483647 w 210"/>
                  <a:gd name="T81" fmla="*/ 2147483647 h 270"/>
                  <a:gd name="T82" fmla="*/ 2147483647 w 210"/>
                  <a:gd name="T83" fmla="*/ 2147483647 h 270"/>
                  <a:gd name="T84" fmla="*/ 2147483647 w 210"/>
                  <a:gd name="T85" fmla="*/ 2147483647 h 270"/>
                  <a:gd name="T86" fmla="*/ 2147483647 w 210"/>
                  <a:gd name="T87" fmla="*/ 2147483647 h 2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270"/>
                  <a:gd name="T134" fmla="*/ 210 w 210"/>
                  <a:gd name="T135" fmla="*/ 270 h 2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270">
                    <a:moveTo>
                      <a:pt x="186" y="180"/>
                    </a:moveTo>
                    <a:lnTo>
                      <a:pt x="186" y="162"/>
                    </a:lnTo>
                    <a:lnTo>
                      <a:pt x="210" y="156"/>
                    </a:lnTo>
                    <a:lnTo>
                      <a:pt x="204" y="132"/>
                    </a:lnTo>
                    <a:lnTo>
                      <a:pt x="174" y="144"/>
                    </a:lnTo>
                    <a:lnTo>
                      <a:pt x="180" y="126"/>
                    </a:lnTo>
                    <a:lnTo>
                      <a:pt x="186" y="120"/>
                    </a:lnTo>
                    <a:lnTo>
                      <a:pt x="192" y="108"/>
                    </a:lnTo>
                    <a:lnTo>
                      <a:pt x="192" y="90"/>
                    </a:lnTo>
                    <a:lnTo>
                      <a:pt x="180" y="78"/>
                    </a:lnTo>
                    <a:lnTo>
                      <a:pt x="180" y="60"/>
                    </a:lnTo>
                    <a:lnTo>
                      <a:pt x="138" y="0"/>
                    </a:lnTo>
                    <a:lnTo>
                      <a:pt x="102" y="0"/>
                    </a:lnTo>
                    <a:lnTo>
                      <a:pt x="96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54" y="30"/>
                    </a:lnTo>
                    <a:lnTo>
                      <a:pt x="48" y="42"/>
                    </a:lnTo>
                    <a:lnTo>
                      <a:pt x="36" y="54"/>
                    </a:lnTo>
                    <a:lnTo>
                      <a:pt x="30" y="66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0" y="84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0" y="132"/>
                    </a:lnTo>
                    <a:lnTo>
                      <a:pt x="6" y="138"/>
                    </a:lnTo>
                    <a:lnTo>
                      <a:pt x="18" y="144"/>
                    </a:lnTo>
                    <a:lnTo>
                      <a:pt x="24" y="150"/>
                    </a:lnTo>
                    <a:lnTo>
                      <a:pt x="18" y="180"/>
                    </a:lnTo>
                    <a:lnTo>
                      <a:pt x="42" y="198"/>
                    </a:lnTo>
                    <a:lnTo>
                      <a:pt x="42" y="20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78" y="234"/>
                    </a:lnTo>
                    <a:lnTo>
                      <a:pt x="96" y="234"/>
                    </a:lnTo>
                    <a:lnTo>
                      <a:pt x="126" y="270"/>
                    </a:lnTo>
                    <a:lnTo>
                      <a:pt x="126" y="234"/>
                    </a:lnTo>
                    <a:lnTo>
                      <a:pt x="144" y="216"/>
                    </a:lnTo>
                    <a:lnTo>
                      <a:pt x="156" y="210"/>
                    </a:lnTo>
                    <a:lnTo>
                      <a:pt x="168" y="198"/>
                    </a:lnTo>
                    <a:lnTo>
                      <a:pt x="180" y="192"/>
                    </a:lnTo>
                    <a:lnTo>
                      <a:pt x="186" y="18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73" name="Senegal">
                <a:extLst>
                  <a:ext uri="{FF2B5EF4-FFF2-40B4-BE49-F238E27FC236}">
                    <a16:creationId xmlns:a16="http://schemas.microsoft.com/office/drawing/2014/main" id="{3F73E896-64CB-4778-8BBB-4E52E78C4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963"/>
                <a:ext cx="106" cy="94"/>
              </a:xfrm>
              <a:custGeom>
                <a:avLst/>
                <a:gdLst>
                  <a:gd name="T0" fmla="*/ 2147483647 w 414"/>
                  <a:gd name="T1" fmla="*/ 2147483647 h 366"/>
                  <a:gd name="T2" fmla="*/ 2147483647 w 414"/>
                  <a:gd name="T3" fmla="*/ 2147483647 h 366"/>
                  <a:gd name="T4" fmla="*/ 2147483647 w 414"/>
                  <a:gd name="T5" fmla="*/ 2147483647 h 366"/>
                  <a:gd name="T6" fmla="*/ 2147483647 w 414"/>
                  <a:gd name="T7" fmla="*/ 2147483647 h 366"/>
                  <a:gd name="T8" fmla="*/ 2147483647 w 414"/>
                  <a:gd name="T9" fmla="*/ 2147483647 h 366"/>
                  <a:gd name="T10" fmla="*/ 2147483647 w 414"/>
                  <a:gd name="T11" fmla="*/ 2147483647 h 366"/>
                  <a:gd name="T12" fmla="*/ 2147483647 w 414"/>
                  <a:gd name="T13" fmla="*/ 2147483647 h 366"/>
                  <a:gd name="T14" fmla="*/ 2147483647 w 414"/>
                  <a:gd name="T15" fmla="*/ 2147483647 h 366"/>
                  <a:gd name="T16" fmla="*/ 2147483647 w 414"/>
                  <a:gd name="T17" fmla="*/ 2147483647 h 366"/>
                  <a:gd name="T18" fmla="*/ 2147483647 w 414"/>
                  <a:gd name="T19" fmla="*/ 2147483647 h 366"/>
                  <a:gd name="T20" fmla="*/ 2147483647 w 414"/>
                  <a:gd name="T21" fmla="*/ 2147483647 h 366"/>
                  <a:gd name="T22" fmla="*/ 2147483647 w 414"/>
                  <a:gd name="T23" fmla="*/ 2147483647 h 366"/>
                  <a:gd name="T24" fmla="*/ 2147483647 w 414"/>
                  <a:gd name="T25" fmla="*/ 2147483647 h 366"/>
                  <a:gd name="T26" fmla="*/ 2147483647 w 414"/>
                  <a:gd name="T27" fmla="*/ 2147483647 h 366"/>
                  <a:gd name="T28" fmla="*/ 2147483647 w 414"/>
                  <a:gd name="T29" fmla="*/ 0 h 366"/>
                  <a:gd name="T30" fmla="*/ 2147483647 w 414"/>
                  <a:gd name="T31" fmla="*/ 2147483647 h 366"/>
                  <a:gd name="T32" fmla="*/ 2147483647 w 414"/>
                  <a:gd name="T33" fmla="*/ 2147483647 h 366"/>
                  <a:gd name="T34" fmla="*/ 2147483647 w 414"/>
                  <a:gd name="T35" fmla="*/ 2147483647 h 366"/>
                  <a:gd name="T36" fmla="*/ 2147483647 w 414"/>
                  <a:gd name="T37" fmla="*/ 2147483647 h 366"/>
                  <a:gd name="T38" fmla="*/ 2147483647 w 414"/>
                  <a:gd name="T39" fmla="*/ 2147483647 h 366"/>
                  <a:gd name="T40" fmla="*/ 2147483647 w 414"/>
                  <a:gd name="T41" fmla="*/ 2147483647 h 366"/>
                  <a:gd name="T42" fmla="*/ 0 w 414"/>
                  <a:gd name="T43" fmla="*/ 2147483647 h 366"/>
                  <a:gd name="T44" fmla="*/ 2147483647 w 414"/>
                  <a:gd name="T45" fmla="*/ 2147483647 h 366"/>
                  <a:gd name="T46" fmla="*/ 2147483647 w 414"/>
                  <a:gd name="T47" fmla="*/ 2147483647 h 366"/>
                  <a:gd name="T48" fmla="*/ 2147483647 w 414"/>
                  <a:gd name="T49" fmla="*/ 2147483647 h 366"/>
                  <a:gd name="T50" fmla="*/ 2147483647 w 414"/>
                  <a:gd name="T51" fmla="*/ 2147483647 h 366"/>
                  <a:gd name="T52" fmla="*/ 2147483647 w 414"/>
                  <a:gd name="T53" fmla="*/ 2147483647 h 366"/>
                  <a:gd name="T54" fmla="*/ 2147483647 w 414"/>
                  <a:gd name="T55" fmla="*/ 2147483647 h 366"/>
                  <a:gd name="T56" fmla="*/ 2147483647 w 414"/>
                  <a:gd name="T57" fmla="*/ 2147483647 h 366"/>
                  <a:gd name="T58" fmla="*/ 2147483647 w 414"/>
                  <a:gd name="T59" fmla="*/ 2147483647 h 366"/>
                  <a:gd name="T60" fmla="*/ 2147483647 w 414"/>
                  <a:gd name="T61" fmla="*/ 2147483647 h 366"/>
                  <a:gd name="T62" fmla="*/ 2147483647 w 414"/>
                  <a:gd name="T63" fmla="*/ 2147483647 h 366"/>
                  <a:gd name="T64" fmla="*/ 2147483647 w 414"/>
                  <a:gd name="T65" fmla="*/ 2147483647 h 366"/>
                  <a:gd name="T66" fmla="*/ 2147483647 w 414"/>
                  <a:gd name="T67" fmla="*/ 2147483647 h 366"/>
                  <a:gd name="T68" fmla="*/ 2147483647 w 414"/>
                  <a:gd name="T69" fmla="*/ 2147483647 h 366"/>
                  <a:gd name="T70" fmla="*/ 2147483647 w 414"/>
                  <a:gd name="T71" fmla="*/ 2147483647 h 366"/>
                  <a:gd name="T72" fmla="*/ 2147483647 w 414"/>
                  <a:gd name="T73" fmla="*/ 2147483647 h 366"/>
                  <a:gd name="T74" fmla="*/ 2147483647 w 414"/>
                  <a:gd name="T75" fmla="*/ 2147483647 h 366"/>
                  <a:gd name="T76" fmla="*/ 2147483647 w 414"/>
                  <a:gd name="T77" fmla="*/ 2147483647 h 366"/>
                  <a:gd name="T78" fmla="*/ 2147483647 w 414"/>
                  <a:gd name="T79" fmla="*/ 2147483647 h 366"/>
                  <a:gd name="T80" fmla="*/ 2147483647 w 414"/>
                  <a:gd name="T81" fmla="*/ 2147483647 h 366"/>
                  <a:gd name="T82" fmla="*/ 2147483647 w 414"/>
                  <a:gd name="T83" fmla="*/ 2147483647 h 366"/>
                  <a:gd name="T84" fmla="*/ 2147483647 w 414"/>
                  <a:gd name="T85" fmla="*/ 2147483647 h 366"/>
                  <a:gd name="T86" fmla="*/ 2147483647 w 414"/>
                  <a:gd name="T87" fmla="*/ 2147483647 h 366"/>
                  <a:gd name="T88" fmla="*/ 2147483647 w 414"/>
                  <a:gd name="T89" fmla="*/ 2147483647 h 366"/>
                  <a:gd name="T90" fmla="*/ 2147483647 w 414"/>
                  <a:gd name="T91" fmla="*/ 2147483647 h 366"/>
                  <a:gd name="T92" fmla="*/ 2147483647 w 414"/>
                  <a:gd name="T93" fmla="*/ 2147483647 h 366"/>
                  <a:gd name="T94" fmla="*/ 2147483647 w 414"/>
                  <a:gd name="T95" fmla="*/ 2147483647 h 366"/>
                  <a:gd name="T96" fmla="*/ 2147483647 w 414"/>
                  <a:gd name="T97" fmla="*/ 2147483647 h 366"/>
                  <a:gd name="T98" fmla="*/ 2147483647 w 414"/>
                  <a:gd name="T99" fmla="*/ 2147483647 h 366"/>
                  <a:gd name="T100" fmla="*/ 2147483647 w 414"/>
                  <a:gd name="T101" fmla="*/ 2147483647 h 366"/>
                  <a:gd name="T102" fmla="*/ 2147483647 w 414"/>
                  <a:gd name="T103" fmla="*/ 2147483647 h 366"/>
                  <a:gd name="T104" fmla="*/ 2147483647 w 414"/>
                  <a:gd name="T105" fmla="*/ 2147483647 h 36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14"/>
                  <a:gd name="T160" fmla="*/ 0 h 366"/>
                  <a:gd name="T161" fmla="*/ 414 w 414"/>
                  <a:gd name="T162" fmla="*/ 366 h 36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14" h="366">
                    <a:moveTo>
                      <a:pt x="402" y="270"/>
                    </a:moveTo>
                    <a:lnTo>
                      <a:pt x="396" y="270"/>
                    </a:lnTo>
                    <a:lnTo>
                      <a:pt x="396" y="276"/>
                    </a:lnTo>
                    <a:lnTo>
                      <a:pt x="384" y="276"/>
                    </a:lnTo>
                    <a:lnTo>
                      <a:pt x="378" y="270"/>
                    </a:lnTo>
                    <a:lnTo>
                      <a:pt x="378" y="246"/>
                    </a:lnTo>
                    <a:lnTo>
                      <a:pt x="384" y="240"/>
                    </a:lnTo>
                    <a:lnTo>
                      <a:pt x="384" y="222"/>
                    </a:lnTo>
                    <a:lnTo>
                      <a:pt x="372" y="210"/>
                    </a:lnTo>
                    <a:lnTo>
                      <a:pt x="372" y="204"/>
                    </a:lnTo>
                    <a:lnTo>
                      <a:pt x="360" y="186"/>
                    </a:lnTo>
                    <a:lnTo>
                      <a:pt x="360" y="162"/>
                    </a:lnTo>
                    <a:lnTo>
                      <a:pt x="348" y="138"/>
                    </a:lnTo>
                    <a:lnTo>
                      <a:pt x="318" y="132"/>
                    </a:lnTo>
                    <a:lnTo>
                      <a:pt x="318" y="108"/>
                    </a:lnTo>
                    <a:lnTo>
                      <a:pt x="312" y="102"/>
                    </a:lnTo>
                    <a:lnTo>
                      <a:pt x="294" y="102"/>
                    </a:lnTo>
                    <a:lnTo>
                      <a:pt x="294" y="72"/>
                    </a:lnTo>
                    <a:lnTo>
                      <a:pt x="288" y="60"/>
                    </a:lnTo>
                    <a:lnTo>
                      <a:pt x="288" y="54"/>
                    </a:lnTo>
                    <a:lnTo>
                      <a:pt x="282" y="48"/>
                    </a:lnTo>
                    <a:lnTo>
                      <a:pt x="264" y="48"/>
                    </a:lnTo>
                    <a:lnTo>
                      <a:pt x="252" y="54"/>
                    </a:lnTo>
                    <a:lnTo>
                      <a:pt x="246" y="42"/>
                    </a:lnTo>
                    <a:lnTo>
                      <a:pt x="234" y="30"/>
                    </a:lnTo>
                    <a:lnTo>
                      <a:pt x="228" y="18"/>
                    </a:lnTo>
                    <a:lnTo>
                      <a:pt x="222" y="18"/>
                    </a:lnTo>
                    <a:lnTo>
                      <a:pt x="210" y="12"/>
                    </a:lnTo>
                    <a:lnTo>
                      <a:pt x="186" y="12"/>
                    </a:lnTo>
                    <a:lnTo>
                      <a:pt x="162" y="0"/>
                    </a:lnTo>
                    <a:lnTo>
                      <a:pt x="162" y="18"/>
                    </a:lnTo>
                    <a:lnTo>
                      <a:pt x="132" y="12"/>
                    </a:lnTo>
                    <a:lnTo>
                      <a:pt x="120" y="18"/>
                    </a:lnTo>
                    <a:lnTo>
                      <a:pt x="114" y="18"/>
                    </a:lnTo>
                    <a:lnTo>
                      <a:pt x="108" y="12"/>
                    </a:lnTo>
                    <a:lnTo>
                      <a:pt x="102" y="12"/>
                    </a:lnTo>
                    <a:lnTo>
                      <a:pt x="90" y="18"/>
                    </a:lnTo>
                    <a:lnTo>
                      <a:pt x="84" y="24"/>
                    </a:lnTo>
                    <a:lnTo>
                      <a:pt x="66" y="60"/>
                    </a:lnTo>
                    <a:lnTo>
                      <a:pt x="60" y="66"/>
                    </a:lnTo>
                    <a:lnTo>
                      <a:pt x="60" y="90"/>
                    </a:lnTo>
                    <a:lnTo>
                      <a:pt x="48" y="96"/>
                    </a:lnTo>
                    <a:lnTo>
                      <a:pt x="30" y="132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12" y="168"/>
                    </a:lnTo>
                    <a:lnTo>
                      <a:pt x="18" y="174"/>
                    </a:lnTo>
                    <a:lnTo>
                      <a:pt x="24" y="186"/>
                    </a:lnTo>
                    <a:lnTo>
                      <a:pt x="24" y="204"/>
                    </a:lnTo>
                    <a:lnTo>
                      <a:pt x="42" y="222"/>
                    </a:lnTo>
                    <a:lnTo>
                      <a:pt x="42" y="246"/>
                    </a:lnTo>
                    <a:lnTo>
                      <a:pt x="48" y="252"/>
                    </a:lnTo>
                    <a:lnTo>
                      <a:pt x="126" y="252"/>
                    </a:lnTo>
                    <a:lnTo>
                      <a:pt x="126" y="240"/>
                    </a:lnTo>
                    <a:lnTo>
                      <a:pt x="180" y="240"/>
                    </a:lnTo>
                    <a:lnTo>
                      <a:pt x="180" y="252"/>
                    </a:lnTo>
                    <a:lnTo>
                      <a:pt x="192" y="246"/>
                    </a:lnTo>
                    <a:lnTo>
                      <a:pt x="198" y="252"/>
                    </a:lnTo>
                    <a:lnTo>
                      <a:pt x="204" y="264"/>
                    </a:lnTo>
                    <a:lnTo>
                      <a:pt x="216" y="264"/>
                    </a:lnTo>
                    <a:lnTo>
                      <a:pt x="222" y="258"/>
                    </a:lnTo>
                    <a:lnTo>
                      <a:pt x="246" y="258"/>
                    </a:lnTo>
                    <a:lnTo>
                      <a:pt x="252" y="264"/>
                    </a:lnTo>
                    <a:lnTo>
                      <a:pt x="252" y="270"/>
                    </a:lnTo>
                    <a:lnTo>
                      <a:pt x="246" y="276"/>
                    </a:lnTo>
                    <a:lnTo>
                      <a:pt x="234" y="282"/>
                    </a:lnTo>
                    <a:lnTo>
                      <a:pt x="228" y="288"/>
                    </a:lnTo>
                    <a:lnTo>
                      <a:pt x="204" y="288"/>
                    </a:lnTo>
                    <a:lnTo>
                      <a:pt x="186" y="282"/>
                    </a:lnTo>
                    <a:lnTo>
                      <a:pt x="180" y="270"/>
                    </a:lnTo>
                    <a:lnTo>
                      <a:pt x="168" y="264"/>
                    </a:lnTo>
                    <a:lnTo>
                      <a:pt x="162" y="258"/>
                    </a:lnTo>
                    <a:lnTo>
                      <a:pt x="156" y="264"/>
                    </a:lnTo>
                    <a:lnTo>
                      <a:pt x="150" y="276"/>
                    </a:lnTo>
                    <a:lnTo>
                      <a:pt x="126" y="276"/>
                    </a:lnTo>
                    <a:lnTo>
                      <a:pt x="120" y="282"/>
                    </a:lnTo>
                    <a:lnTo>
                      <a:pt x="108" y="282"/>
                    </a:lnTo>
                    <a:lnTo>
                      <a:pt x="108" y="294"/>
                    </a:lnTo>
                    <a:lnTo>
                      <a:pt x="36" y="294"/>
                    </a:lnTo>
                    <a:lnTo>
                      <a:pt x="36" y="318"/>
                    </a:lnTo>
                    <a:lnTo>
                      <a:pt x="30" y="324"/>
                    </a:lnTo>
                    <a:lnTo>
                      <a:pt x="30" y="336"/>
                    </a:lnTo>
                    <a:lnTo>
                      <a:pt x="36" y="342"/>
                    </a:lnTo>
                    <a:lnTo>
                      <a:pt x="42" y="354"/>
                    </a:lnTo>
                    <a:lnTo>
                      <a:pt x="48" y="360"/>
                    </a:lnTo>
                    <a:lnTo>
                      <a:pt x="60" y="366"/>
                    </a:lnTo>
                    <a:lnTo>
                      <a:pt x="66" y="366"/>
                    </a:lnTo>
                    <a:lnTo>
                      <a:pt x="72" y="360"/>
                    </a:lnTo>
                    <a:lnTo>
                      <a:pt x="78" y="360"/>
                    </a:lnTo>
                    <a:lnTo>
                      <a:pt x="90" y="348"/>
                    </a:lnTo>
                    <a:lnTo>
                      <a:pt x="126" y="348"/>
                    </a:lnTo>
                    <a:lnTo>
                      <a:pt x="156" y="324"/>
                    </a:lnTo>
                    <a:lnTo>
                      <a:pt x="294" y="330"/>
                    </a:lnTo>
                    <a:lnTo>
                      <a:pt x="294" y="336"/>
                    </a:lnTo>
                    <a:lnTo>
                      <a:pt x="300" y="348"/>
                    </a:lnTo>
                    <a:lnTo>
                      <a:pt x="318" y="348"/>
                    </a:lnTo>
                    <a:lnTo>
                      <a:pt x="324" y="342"/>
                    </a:lnTo>
                    <a:lnTo>
                      <a:pt x="330" y="348"/>
                    </a:lnTo>
                    <a:lnTo>
                      <a:pt x="336" y="360"/>
                    </a:lnTo>
                    <a:lnTo>
                      <a:pt x="342" y="366"/>
                    </a:lnTo>
                    <a:lnTo>
                      <a:pt x="354" y="366"/>
                    </a:lnTo>
                    <a:lnTo>
                      <a:pt x="366" y="360"/>
                    </a:lnTo>
                    <a:lnTo>
                      <a:pt x="372" y="354"/>
                    </a:lnTo>
                    <a:lnTo>
                      <a:pt x="414" y="354"/>
                    </a:lnTo>
                    <a:lnTo>
                      <a:pt x="414" y="288"/>
                    </a:lnTo>
                    <a:lnTo>
                      <a:pt x="408" y="276"/>
                    </a:lnTo>
                    <a:lnTo>
                      <a:pt x="402" y="27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74" name="Rwanda">
                <a:extLst>
                  <a:ext uri="{FF2B5EF4-FFF2-40B4-BE49-F238E27FC236}">
                    <a16:creationId xmlns:a16="http://schemas.microsoft.com/office/drawing/2014/main" id="{818393C0-B983-4D31-B05C-C9DF99599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31"/>
                <a:ext cx="38" cy="38"/>
              </a:xfrm>
              <a:custGeom>
                <a:avLst/>
                <a:gdLst>
                  <a:gd name="T0" fmla="*/ 2147483647 w 150"/>
                  <a:gd name="T1" fmla="*/ 2147483647 h 150"/>
                  <a:gd name="T2" fmla="*/ 2147483647 w 150"/>
                  <a:gd name="T3" fmla="*/ 2147483647 h 150"/>
                  <a:gd name="T4" fmla="*/ 2147483647 w 150"/>
                  <a:gd name="T5" fmla="*/ 2147483647 h 150"/>
                  <a:gd name="T6" fmla="*/ 2147483647 w 150"/>
                  <a:gd name="T7" fmla="*/ 2147483647 h 150"/>
                  <a:gd name="T8" fmla="*/ 2147483647 w 150"/>
                  <a:gd name="T9" fmla="*/ 2147483647 h 150"/>
                  <a:gd name="T10" fmla="*/ 2147483647 w 150"/>
                  <a:gd name="T11" fmla="*/ 2147483647 h 150"/>
                  <a:gd name="T12" fmla="*/ 2147483647 w 150"/>
                  <a:gd name="T13" fmla="*/ 2147483647 h 150"/>
                  <a:gd name="T14" fmla="*/ 2147483647 w 150"/>
                  <a:gd name="T15" fmla="*/ 2147483647 h 150"/>
                  <a:gd name="T16" fmla="*/ 2147483647 w 150"/>
                  <a:gd name="T17" fmla="*/ 2147483647 h 150"/>
                  <a:gd name="T18" fmla="*/ 2147483647 w 150"/>
                  <a:gd name="T19" fmla="*/ 2147483647 h 150"/>
                  <a:gd name="T20" fmla="*/ 2147483647 w 150"/>
                  <a:gd name="T21" fmla="*/ 2147483647 h 150"/>
                  <a:gd name="T22" fmla="*/ 2147483647 w 150"/>
                  <a:gd name="T23" fmla="*/ 2147483647 h 150"/>
                  <a:gd name="T24" fmla="*/ 2147483647 w 150"/>
                  <a:gd name="T25" fmla="*/ 2147483647 h 150"/>
                  <a:gd name="T26" fmla="*/ 2147483647 w 150"/>
                  <a:gd name="T27" fmla="*/ 0 h 150"/>
                  <a:gd name="T28" fmla="*/ 2147483647 w 150"/>
                  <a:gd name="T29" fmla="*/ 2147483647 h 150"/>
                  <a:gd name="T30" fmla="*/ 2147483647 w 150"/>
                  <a:gd name="T31" fmla="*/ 2147483647 h 150"/>
                  <a:gd name="T32" fmla="*/ 2147483647 w 150"/>
                  <a:gd name="T33" fmla="*/ 2147483647 h 150"/>
                  <a:gd name="T34" fmla="*/ 2147483647 w 150"/>
                  <a:gd name="T35" fmla="*/ 2147483647 h 150"/>
                  <a:gd name="T36" fmla="*/ 2147483647 w 150"/>
                  <a:gd name="T37" fmla="*/ 2147483647 h 150"/>
                  <a:gd name="T38" fmla="*/ 2147483647 w 150"/>
                  <a:gd name="T39" fmla="*/ 2147483647 h 150"/>
                  <a:gd name="T40" fmla="*/ 2147483647 w 150"/>
                  <a:gd name="T41" fmla="*/ 2147483647 h 150"/>
                  <a:gd name="T42" fmla="*/ 2147483647 w 150"/>
                  <a:gd name="T43" fmla="*/ 2147483647 h 150"/>
                  <a:gd name="T44" fmla="*/ 2147483647 w 150"/>
                  <a:gd name="T45" fmla="*/ 2147483647 h 150"/>
                  <a:gd name="T46" fmla="*/ 2147483647 w 150"/>
                  <a:gd name="T47" fmla="*/ 2147483647 h 150"/>
                  <a:gd name="T48" fmla="*/ 2147483647 w 150"/>
                  <a:gd name="T49" fmla="*/ 2147483647 h 150"/>
                  <a:gd name="T50" fmla="*/ 2147483647 w 150"/>
                  <a:gd name="T51" fmla="*/ 2147483647 h 150"/>
                  <a:gd name="T52" fmla="*/ 2147483647 w 150"/>
                  <a:gd name="T53" fmla="*/ 2147483647 h 150"/>
                  <a:gd name="T54" fmla="*/ 2147483647 w 150"/>
                  <a:gd name="T55" fmla="*/ 2147483647 h 150"/>
                  <a:gd name="T56" fmla="*/ 2147483647 w 150"/>
                  <a:gd name="T57" fmla="*/ 2147483647 h 150"/>
                  <a:gd name="T58" fmla="*/ 2147483647 w 150"/>
                  <a:gd name="T59" fmla="*/ 2147483647 h 150"/>
                  <a:gd name="T60" fmla="*/ 0 w 150"/>
                  <a:gd name="T61" fmla="*/ 2147483647 h 150"/>
                  <a:gd name="T62" fmla="*/ 0 w 150"/>
                  <a:gd name="T63" fmla="*/ 2147483647 h 150"/>
                  <a:gd name="T64" fmla="*/ 2147483647 w 150"/>
                  <a:gd name="T65" fmla="*/ 2147483647 h 150"/>
                  <a:gd name="T66" fmla="*/ 2147483647 w 150"/>
                  <a:gd name="T67" fmla="*/ 2147483647 h 150"/>
                  <a:gd name="T68" fmla="*/ 2147483647 w 150"/>
                  <a:gd name="T69" fmla="*/ 2147483647 h 150"/>
                  <a:gd name="T70" fmla="*/ 2147483647 w 150"/>
                  <a:gd name="T71" fmla="*/ 2147483647 h 150"/>
                  <a:gd name="T72" fmla="*/ 2147483647 w 150"/>
                  <a:gd name="T73" fmla="*/ 2147483647 h 1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0"/>
                  <a:gd name="T112" fmla="*/ 0 h 150"/>
                  <a:gd name="T113" fmla="*/ 150 w 150"/>
                  <a:gd name="T114" fmla="*/ 150 h 1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0" h="150">
                    <a:moveTo>
                      <a:pt x="48" y="150"/>
                    </a:moveTo>
                    <a:lnTo>
                      <a:pt x="54" y="150"/>
                    </a:lnTo>
                    <a:lnTo>
                      <a:pt x="60" y="144"/>
                    </a:lnTo>
                    <a:lnTo>
                      <a:pt x="72" y="138"/>
                    </a:lnTo>
                    <a:lnTo>
                      <a:pt x="78" y="114"/>
                    </a:lnTo>
                    <a:lnTo>
                      <a:pt x="138" y="114"/>
                    </a:lnTo>
                    <a:lnTo>
                      <a:pt x="150" y="102"/>
                    </a:lnTo>
                    <a:lnTo>
                      <a:pt x="150" y="72"/>
                    </a:lnTo>
                    <a:lnTo>
                      <a:pt x="144" y="66"/>
                    </a:lnTo>
                    <a:lnTo>
                      <a:pt x="144" y="48"/>
                    </a:lnTo>
                    <a:lnTo>
                      <a:pt x="138" y="42"/>
                    </a:lnTo>
                    <a:lnTo>
                      <a:pt x="132" y="30"/>
                    </a:lnTo>
                    <a:lnTo>
                      <a:pt x="126" y="24"/>
                    </a:lnTo>
                    <a:lnTo>
                      <a:pt x="132" y="0"/>
                    </a:lnTo>
                    <a:lnTo>
                      <a:pt x="108" y="6"/>
                    </a:lnTo>
                    <a:lnTo>
                      <a:pt x="108" y="12"/>
                    </a:lnTo>
                    <a:lnTo>
                      <a:pt x="102" y="18"/>
                    </a:lnTo>
                    <a:lnTo>
                      <a:pt x="90" y="42"/>
                    </a:lnTo>
                    <a:lnTo>
                      <a:pt x="84" y="42"/>
                    </a:lnTo>
                    <a:lnTo>
                      <a:pt x="72" y="30"/>
                    </a:lnTo>
                    <a:lnTo>
                      <a:pt x="54" y="30"/>
                    </a:lnTo>
                    <a:lnTo>
                      <a:pt x="48" y="36"/>
                    </a:lnTo>
                    <a:lnTo>
                      <a:pt x="24" y="48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30" y="78"/>
                    </a:lnTo>
                    <a:lnTo>
                      <a:pt x="30" y="90"/>
                    </a:lnTo>
                    <a:lnTo>
                      <a:pt x="18" y="102"/>
                    </a:lnTo>
                    <a:lnTo>
                      <a:pt x="6" y="108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30" y="132"/>
                    </a:lnTo>
                    <a:lnTo>
                      <a:pt x="36" y="144"/>
                    </a:lnTo>
                    <a:lnTo>
                      <a:pt x="42" y="150"/>
                    </a:lnTo>
                    <a:lnTo>
                      <a:pt x="48" y="15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75" name="Nigeria">
                <a:extLst>
                  <a:ext uri="{FF2B5EF4-FFF2-40B4-BE49-F238E27FC236}">
                    <a16:creationId xmlns:a16="http://schemas.microsoft.com/office/drawing/2014/main" id="{FB3A5E4C-9A6E-4C73-95F4-E08908012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3" y="2024"/>
                <a:ext cx="214" cy="197"/>
              </a:xfrm>
              <a:custGeom>
                <a:avLst/>
                <a:gdLst>
                  <a:gd name="T0" fmla="*/ 2147483647 w 840"/>
                  <a:gd name="T1" fmla="*/ 2147483647 h 768"/>
                  <a:gd name="T2" fmla="*/ 2147483647 w 840"/>
                  <a:gd name="T3" fmla="*/ 2147483647 h 768"/>
                  <a:gd name="T4" fmla="*/ 2147483647 w 840"/>
                  <a:gd name="T5" fmla="*/ 2147483647 h 768"/>
                  <a:gd name="T6" fmla="*/ 2147483647 w 840"/>
                  <a:gd name="T7" fmla="*/ 2147483647 h 768"/>
                  <a:gd name="T8" fmla="*/ 2147483647 w 840"/>
                  <a:gd name="T9" fmla="*/ 2147483647 h 768"/>
                  <a:gd name="T10" fmla="*/ 2147483647 w 840"/>
                  <a:gd name="T11" fmla="*/ 2147483647 h 768"/>
                  <a:gd name="T12" fmla="*/ 2147483647 w 840"/>
                  <a:gd name="T13" fmla="*/ 2147483647 h 768"/>
                  <a:gd name="T14" fmla="*/ 2147483647 w 840"/>
                  <a:gd name="T15" fmla="*/ 2147483647 h 768"/>
                  <a:gd name="T16" fmla="*/ 2147483647 w 840"/>
                  <a:gd name="T17" fmla="*/ 2147483647 h 768"/>
                  <a:gd name="T18" fmla="*/ 2147483647 w 840"/>
                  <a:gd name="T19" fmla="*/ 2147483647 h 768"/>
                  <a:gd name="T20" fmla="*/ 2147483647 w 840"/>
                  <a:gd name="T21" fmla="*/ 2147483647 h 768"/>
                  <a:gd name="T22" fmla="*/ 2147483647 w 840"/>
                  <a:gd name="T23" fmla="*/ 2147483647 h 768"/>
                  <a:gd name="T24" fmla="*/ 2147483647 w 840"/>
                  <a:gd name="T25" fmla="*/ 2147483647 h 768"/>
                  <a:gd name="T26" fmla="*/ 2147483647 w 840"/>
                  <a:gd name="T27" fmla="*/ 2147483647 h 768"/>
                  <a:gd name="T28" fmla="*/ 2147483647 w 840"/>
                  <a:gd name="T29" fmla="*/ 2147483647 h 768"/>
                  <a:gd name="T30" fmla="*/ 2147483647 w 840"/>
                  <a:gd name="T31" fmla="*/ 2147483647 h 768"/>
                  <a:gd name="T32" fmla="*/ 2147483647 w 840"/>
                  <a:gd name="T33" fmla="*/ 2147483647 h 768"/>
                  <a:gd name="T34" fmla="*/ 2147483647 w 840"/>
                  <a:gd name="T35" fmla="*/ 2147483647 h 768"/>
                  <a:gd name="T36" fmla="*/ 2147483647 w 840"/>
                  <a:gd name="T37" fmla="*/ 2147483647 h 768"/>
                  <a:gd name="T38" fmla="*/ 2147483647 w 840"/>
                  <a:gd name="T39" fmla="*/ 2147483647 h 768"/>
                  <a:gd name="T40" fmla="*/ 2147483647 w 840"/>
                  <a:gd name="T41" fmla="*/ 2147483647 h 768"/>
                  <a:gd name="T42" fmla="*/ 2147483647 w 840"/>
                  <a:gd name="T43" fmla="*/ 2147483647 h 768"/>
                  <a:gd name="T44" fmla="*/ 2147483647 w 840"/>
                  <a:gd name="T45" fmla="*/ 2147483647 h 768"/>
                  <a:gd name="T46" fmla="*/ 2147483647 w 840"/>
                  <a:gd name="T47" fmla="*/ 2147483647 h 768"/>
                  <a:gd name="T48" fmla="*/ 2147483647 w 840"/>
                  <a:gd name="T49" fmla="*/ 2147483647 h 768"/>
                  <a:gd name="T50" fmla="*/ 2147483647 w 840"/>
                  <a:gd name="T51" fmla="*/ 2147483647 h 768"/>
                  <a:gd name="T52" fmla="*/ 2147483647 w 840"/>
                  <a:gd name="T53" fmla="*/ 2147483647 h 768"/>
                  <a:gd name="T54" fmla="*/ 2147483647 w 840"/>
                  <a:gd name="T55" fmla="*/ 2147483647 h 768"/>
                  <a:gd name="T56" fmla="*/ 2147483647 w 840"/>
                  <a:gd name="T57" fmla="*/ 2147483647 h 768"/>
                  <a:gd name="T58" fmla="*/ 2147483647 w 840"/>
                  <a:gd name="T59" fmla="*/ 2147483647 h 768"/>
                  <a:gd name="T60" fmla="*/ 2147483647 w 840"/>
                  <a:gd name="T61" fmla="*/ 2147483647 h 768"/>
                  <a:gd name="T62" fmla="*/ 2147483647 w 840"/>
                  <a:gd name="T63" fmla="*/ 2147483647 h 768"/>
                  <a:gd name="T64" fmla="*/ 2147483647 w 840"/>
                  <a:gd name="T65" fmla="*/ 2147483647 h 768"/>
                  <a:gd name="T66" fmla="*/ 2147483647 w 840"/>
                  <a:gd name="T67" fmla="*/ 2147483647 h 768"/>
                  <a:gd name="T68" fmla="*/ 2147483647 w 840"/>
                  <a:gd name="T69" fmla="*/ 2147483647 h 768"/>
                  <a:gd name="T70" fmla="*/ 2147483647 w 840"/>
                  <a:gd name="T71" fmla="*/ 2147483647 h 768"/>
                  <a:gd name="T72" fmla="*/ 2147483647 w 840"/>
                  <a:gd name="T73" fmla="*/ 2147483647 h 768"/>
                  <a:gd name="T74" fmla="*/ 2147483647 w 840"/>
                  <a:gd name="T75" fmla="*/ 2147483647 h 768"/>
                  <a:gd name="T76" fmla="*/ 2147483647 w 840"/>
                  <a:gd name="T77" fmla="*/ 2147483647 h 768"/>
                  <a:gd name="T78" fmla="*/ 2147483647 w 840"/>
                  <a:gd name="T79" fmla="*/ 2147483647 h 768"/>
                  <a:gd name="T80" fmla="*/ 2147483647 w 840"/>
                  <a:gd name="T81" fmla="*/ 2147483647 h 768"/>
                  <a:gd name="T82" fmla="*/ 2147483647 w 840"/>
                  <a:gd name="T83" fmla="*/ 2147483647 h 768"/>
                  <a:gd name="T84" fmla="*/ 2147483647 w 840"/>
                  <a:gd name="T85" fmla="*/ 2147483647 h 768"/>
                  <a:gd name="T86" fmla="*/ 2147483647 w 840"/>
                  <a:gd name="T87" fmla="*/ 2147483647 h 768"/>
                  <a:gd name="T88" fmla="*/ 2147483647 w 840"/>
                  <a:gd name="T89" fmla="*/ 2147483647 h 768"/>
                  <a:gd name="T90" fmla="*/ 2147483647 w 840"/>
                  <a:gd name="T91" fmla="*/ 2147483647 h 768"/>
                  <a:gd name="T92" fmla="*/ 2147483647 w 840"/>
                  <a:gd name="T93" fmla="*/ 2147483647 h 768"/>
                  <a:gd name="T94" fmla="*/ 2147483647 w 840"/>
                  <a:gd name="T95" fmla="*/ 2147483647 h 768"/>
                  <a:gd name="T96" fmla="*/ 2147483647 w 840"/>
                  <a:gd name="T97" fmla="*/ 2147483647 h 768"/>
                  <a:gd name="T98" fmla="*/ 2147483647 w 840"/>
                  <a:gd name="T99" fmla="*/ 2147483647 h 768"/>
                  <a:gd name="T100" fmla="*/ 2147483647 w 840"/>
                  <a:gd name="T101" fmla="*/ 2147483647 h 768"/>
                  <a:gd name="T102" fmla="*/ 2147483647 w 840"/>
                  <a:gd name="T103" fmla="*/ 2147483647 h 768"/>
                  <a:gd name="T104" fmla="*/ 2147483647 w 840"/>
                  <a:gd name="T105" fmla="*/ 2147483647 h 768"/>
                  <a:gd name="T106" fmla="*/ 2147483647 w 840"/>
                  <a:gd name="T107" fmla="*/ 2147483647 h 768"/>
                  <a:gd name="T108" fmla="*/ 2147483647 w 840"/>
                  <a:gd name="T109" fmla="*/ 2147483647 h 768"/>
                  <a:gd name="T110" fmla="*/ 2147483647 w 840"/>
                  <a:gd name="T111" fmla="*/ 2147483647 h 768"/>
                  <a:gd name="T112" fmla="*/ 2147483647 w 840"/>
                  <a:gd name="T113" fmla="*/ 2147483647 h 768"/>
                  <a:gd name="T114" fmla="*/ 2147483647 w 840"/>
                  <a:gd name="T115" fmla="*/ 2147483647 h 768"/>
                  <a:gd name="T116" fmla="*/ 2147483647 w 840"/>
                  <a:gd name="T117" fmla="*/ 2147483647 h 768"/>
                  <a:gd name="T118" fmla="*/ 2147483647 w 840"/>
                  <a:gd name="T119" fmla="*/ 2147483647 h 76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40"/>
                  <a:gd name="T181" fmla="*/ 0 h 768"/>
                  <a:gd name="T182" fmla="*/ 840 w 840"/>
                  <a:gd name="T183" fmla="*/ 768 h 76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40" h="768">
                    <a:moveTo>
                      <a:pt x="420" y="738"/>
                    </a:moveTo>
                    <a:lnTo>
                      <a:pt x="420" y="732"/>
                    </a:lnTo>
                    <a:lnTo>
                      <a:pt x="426" y="726"/>
                    </a:lnTo>
                    <a:lnTo>
                      <a:pt x="426" y="714"/>
                    </a:lnTo>
                    <a:lnTo>
                      <a:pt x="432" y="702"/>
                    </a:lnTo>
                    <a:lnTo>
                      <a:pt x="432" y="648"/>
                    </a:lnTo>
                    <a:lnTo>
                      <a:pt x="498" y="594"/>
                    </a:lnTo>
                    <a:lnTo>
                      <a:pt x="498" y="588"/>
                    </a:lnTo>
                    <a:lnTo>
                      <a:pt x="504" y="582"/>
                    </a:lnTo>
                    <a:lnTo>
                      <a:pt x="516" y="558"/>
                    </a:lnTo>
                    <a:lnTo>
                      <a:pt x="522" y="552"/>
                    </a:lnTo>
                    <a:lnTo>
                      <a:pt x="528" y="552"/>
                    </a:lnTo>
                    <a:lnTo>
                      <a:pt x="534" y="558"/>
                    </a:lnTo>
                    <a:lnTo>
                      <a:pt x="546" y="564"/>
                    </a:lnTo>
                    <a:lnTo>
                      <a:pt x="552" y="564"/>
                    </a:lnTo>
                    <a:lnTo>
                      <a:pt x="558" y="558"/>
                    </a:lnTo>
                    <a:lnTo>
                      <a:pt x="558" y="546"/>
                    </a:lnTo>
                    <a:lnTo>
                      <a:pt x="552" y="540"/>
                    </a:lnTo>
                    <a:lnTo>
                      <a:pt x="564" y="540"/>
                    </a:lnTo>
                    <a:lnTo>
                      <a:pt x="570" y="552"/>
                    </a:lnTo>
                    <a:lnTo>
                      <a:pt x="582" y="564"/>
                    </a:lnTo>
                    <a:lnTo>
                      <a:pt x="588" y="576"/>
                    </a:lnTo>
                    <a:lnTo>
                      <a:pt x="588" y="582"/>
                    </a:lnTo>
                    <a:lnTo>
                      <a:pt x="594" y="594"/>
                    </a:lnTo>
                    <a:lnTo>
                      <a:pt x="600" y="600"/>
                    </a:lnTo>
                    <a:lnTo>
                      <a:pt x="606" y="600"/>
                    </a:lnTo>
                    <a:lnTo>
                      <a:pt x="624" y="582"/>
                    </a:lnTo>
                    <a:lnTo>
                      <a:pt x="624" y="570"/>
                    </a:lnTo>
                    <a:lnTo>
                      <a:pt x="630" y="558"/>
                    </a:lnTo>
                    <a:lnTo>
                      <a:pt x="642" y="552"/>
                    </a:lnTo>
                    <a:lnTo>
                      <a:pt x="648" y="546"/>
                    </a:lnTo>
                    <a:lnTo>
                      <a:pt x="648" y="516"/>
                    </a:lnTo>
                    <a:lnTo>
                      <a:pt x="672" y="486"/>
                    </a:lnTo>
                    <a:lnTo>
                      <a:pt x="684" y="438"/>
                    </a:lnTo>
                    <a:lnTo>
                      <a:pt x="696" y="432"/>
                    </a:lnTo>
                    <a:lnTo>
                      <a:pt x="702" y="426"/>
                    </a:lnTo>
                    <a:lnTo>
                      <a:pt x="714" y="420"/>
                    </a:lnTo>
                    <a:lnTo>
                      <a:pt x="720" y="414"/>
                    </a:lnTo>
                    <a:lnTo>
                      <a:pt x="720" y="402"/>
                    </a:lnTo>
                    <a:lnTo>
                      <a:pt x="726" y="384"/>
                    </a:lnTo>
                    <a:lnTo>
                      <a:pt x="726" y="354"/>
                    </a:lnTo>
                    <a:lnTo>
                      <a:pt x="744" y="354"/>
                    </a:lnTo>
                    <a:lnTo>
                      <a:pt x="750" y="348"/>
                    </a:lnTo>
                    <a:lnTo>
                      <a:pt x="756" y="330"/>
                    </a:lnTo>
                    <a:lnTo>
                      <a:pt x="756" y="300"/>
                    </a:lnTo>
                    <a:lnTo>
                      <a:pt x="762" y="294"/>
                    </a:lnTo>
                    <a:lnTo>
                      <a:pt x="768" y="264"/>
                    </a:lnTo>
                    <a:lnTo>
                      <a:pt x="774" y="252"/>
                    </a:lnTo>
                    <a:lnTo>
                      <a:pt x="786" y="240"/>
                    </a:lnTo>
                    <a:lnTo>
                      <a:pt x="786" y="234"/>
                    </a:lnTo>
                    <a:lnTo>
                      <a:pt x="792" y="228"/>
                    </a:lnTo>
                    <a:lnTo>
                      <a:pt x="792" y="222"/>
                    </a:lnTo>
                    <a:lnTo>
                      <a:pt x="798" y="216"/>
                    </a:lnTo>
                    <a:lnTo>
                      <a:pt x="798" y="210"/>
                    </a:lnTo>
                    <a:lnTo>
                      <a:pt x="810" y="210"/>
                    </a:lnTo>
                    <a:lnTo>
                      <a:pt x="822" y="204"/>
                    </a:lnTo>
                    <a:lnTo>
                      <a:pt x="840" y="186"/>
                    </a:lnTo>
                    <a:lnTo>
                      <a:pt x="840" y="174"/>
                    </a:lnTo>
                    <a:lnTo>
                      <a:pt x="834" y="168"/>
                    </a:lnTo>
                    <a:lnTo>
                      <a:pt x="834" y="162"/>
                    </a:lnTo>
                    <a:lnTo>
                      <a:pt x="840" y="156"/>
                    </a:lnTo>
                    <a:lnTo>
                      <a:pt x="840" y="126"/>
                    </a:lnTo>
                    <a:lnTo>
                      <a:pt x="810" y="126"/>
                    </a:lnTo>
                    <a:lnTo>
                      <a:pt x="810" y="120"/>
                    </a:lnTo>
                    <a:lnTo>
                      <a:pt x="804" y="108"/>
                    </a:lnTo>
                    <a:lnTo>
                      <a:pt x="804" y="60"/>
                    </a:lnTo>
                    <a:lnTo>
                      <a:pt x="774" y="12"/>
                    </a:lnTo>
                    <a:lnTo>
                      <a:pt x="756" y="12"/>
                    </a:lnTo>
                    <a:lnTo>
                      <a:pt x="750" y="18"/>
                    </a:lnTo>
                    <a:lnTo>
                      <a:pt x="750" y="24"/>
                    </a:lnTo>
                    <a:lnTo>
                      <a:pt x="744" y="30"/>
                    </a:lnTo>
                    <a:lnTo>
                      <a:pt x="744" y="36"/>
                    </a:lnTo>
                    <a:lnTo>
                      <a:pt x="720" y="36"/>
                    </a:lnTo>
                    <a:lnTo>
                      <a:pt x="714" y="42"/>
                    </a:lnTo>
                    <a:lnTo>
                      <a:pt x="702" y="48"/>
                    </a:lnTo>
                    <a:lnTo>
                      <a:pt x="696" y="54"/>
                    </a:lnTo>
                    <a:lnTo>
                      <a:pt x="684" y="60"/>
                    </a:lnTo>
                    <a:lnTo>
                      <a:pt x="654" y="60"/>
                    </a:lnTo>
                    <a:lnTo>
                      <a:pt x="648" y="54"/>
                    </a:lnTo>
                    <a:lnTo>
                      <a:pt x="636" y="48"/>
                    </a:lnTo>
                    <a:lnTo>
                      <a:pt x="600" y="36"/>
                    </a:lnTo>
                    <a:lnTo>
                      <a:pt x="546" y="36"/>
                    </a:lnTo>
                    <a:lnTo>
                      <a:pt x="528" y="42"/>
                    </a:lnTo>
                    <a:lnTo>
                      <a:pt x="516" y="54"/>
                    </a:lnTo>
                    <a:lnTo>
                      <a:pt x="504" y="60"/>
                    </a:lnTo>
                    <a:lnTo>
                      <a:pt x="492" y="84"/>
                    </a:lnTo>
                    <a:lnTo>
                      <a:pt x="486" y="90"/>
                    </a:lnTo>
                    <a:lnTo>
                      <a:pt x="480" y="90"/>
                    </a:lnTo>
                    <a:lnTo>
                      <a:pt x="468" y="84"/>
                    </a:lnTo>
                    <a:lnTo>
                      <a:pt x="438" y="84"/>
                    </a:lnTo>
                    <a:lnTo>
                      <a:pt x="414" y="72"/>
                    </a:lnTo>
                    <a:lnTo>
                      <a:pt x="402" y="60"/>
                    </a:lnTo>
                    <a:lnTo>
                      <a:pt x="390" y="54"/>
                    </a:lnTo>
                    <a:lnTo>
                      <a:pt x="384" y="48"/>
                    </a:lnTo>
                    <a:lnTo>
                      <a:pt x="372" y="42"/>
                    </a:lnTo>
                    <a:lnTo>
                      <a:pt x="360" y="42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12" y="72"/>
                    </a:lnTo>
                    <a:lnTo>
                      <a:pt x="306" y="72"/>
                    </a:lnTo>
                    <a:lnTo>
                      <a:pt x="294" y="66"/>
                    </a:lnTo>
                    <a:lnTo>
                      <a:pt x="288" y="60"/>
                    </a:lnTo>
                    <a:lnTo>
                      <a:pt x="288" y="54"/>
                    </a:lnTo>
                    <a:lnTo>
                      <a:pt x="282" y="48"/>
                    </a:lnTo>
                    <a:lnTo>
                      <a:pt x="282" y="42"/>
                    </a:lnTo>
                    <a:lnTo>
                      <a:pt x="258" y="18"/>
                    </a:lnTo>
                    <a:lnTo>
                      <a:pt x="222" y="18"/>
                    </a:lnTo>
                    <a:lnTo>
                      <a:pt x="222" y="12"/>
                    </a:lnTo>
                    <a:lnTo>
                      <a:pt x="210" y="0"/>
                    </a:lnTo>
                    <a:lnTo>
                      <a:pt x="198" y="0"/>
                    </a:lnTo>
                    <a:lnTo>
                      <a:pt x="186" y="6"/>
                    </a:lnTo>
                    <a:lnTo>
                      <a:pt x="180" y="6"/>
                    </a:lnTo>
                    <a:lnTo>
                      <a:pt x="180" y="12"/>
                    </a:lnTo>
                    <a:lnTo>
                      <a:pt x="126" y="12"/>
                    </a:lnTo>
                    <a:lnTo>
                      <a:pt x="102" y="36"/>
                    </a:lnTo>
                    <a:lnTo>
                      <a:pt x="102" y="60"/>
                    </a:lnTo>
                    <a:lnTo>
                      <a:pt x="96" y="78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78" y="108"/>
                    </a:lnTo>
                    <a:lnTo>
                      <a:pt x="72" y="114"/>
                    </a:lnTo>
                    <a:lnTo>
                      <a:pt x="66" y="114"/>
                    </a:lnTo>
                    <a:lnTo>
                      <a:pt x="66" y="168"/>
                    </a:lnTo>
                    <a:lnTo>
                      <a:pt x="60" y="180"/>
                    </a:lnTo>
                    <a:lnTo>
                      <a:pt x="60" y="186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84" y="252"/>
                    </a:lnTo>
                    <a:lnTo>
                      <a:pt x="84" y="264"/>
                    </a:lnTo>
                    <a:lnTo>
                      <a:pt x="78" y="270"/>
                    </a:lnTo>
                    <a:lnTo>
                      <a:pt x="72" y="270"/>
                    </a:lnTo>
                    <a:lnTo>
                      <a:pt x="60" y="276"/>
                    </a:lnTo>
                    <a:lnTo>
                      <a:pt x="60" y="318"/>
                    </a:lnTo>
                    <a:lnTo>
                      <a:pt x="48" y="324"/>
                    </a:lnTo>
                    <a:lnTo>
                      <a:pt x="42" y="336"/>
                    </a:lnTo>
                    <a:lnTo>
                      <a:pt x="36" y="342"/>
                    </a:lnTo>
                    <a:lnTo>
                      <a:pt x="36" y="372"/>
                    </a:lnTo>
                    <a:lnTo>
                      <a:pt x="24" y="396"/>
                    </a:lnTo>
                    <a:lnTo>
                      <a:pt x="6" y="396"/>
                    </a:lnTo>
                    <a:lnTo>
                      <a:pt x="0" y="426"/>
                    </a:lnTo>
                    <a:lnTo>
                      <a:pt x="6" y="462"/>
                    </a:lnTo>
                    <a:lnTo>
                      <a:pt x="0" y="492"/>
                    </a:lnTo>
                    <a:lnTo>
                      <a:pt x="0" y="606"/>
                    </a:lnTo>
                    <a:lnTo>
                      <a:pt x="6" y="612"/>
                    </a:lnTo>
                    <a:lnTo>
                      <a:pt x="30" y="612"/>
                    </a:lnTo>
                    <a:lnTo>
                      <a:pt x="54" y="600"/>
                    </a:lnTo>
                    <a:lnTo>
                      <a:pt x="60" y="594"/>
                    </a:lnTo>
                    <a:lnTo>
                      <a:pt x="66" y="600"/>
                    </a:lnTo>
                    <a:lnTo>
                      <a:pt x="108" y="600"/>
                    </a:lnTo>
                    <a:lnTo>
                      <a:pt x="126" y="606"/>
                    </a:lnTo>
                    <a:lnTo>
                      <a:pt x="138" y="618"/>
                    </a:lnTo>
                    <a:lnTo>
                      <a:pt x="150" y="636"/>
                    </a:lnTo>
                    <a:lnTo>
                      <a:pt x="156" y="648"/>
                    </a:lnTo>
                    <a:lnTo>
                      <a:pt x="168" y="660"/>
                    </a:lnTo>
                    <a:lnTo>
                      <a:pt x="186" y="660"/>
                    </a:lnTo>
                    <a:lnTo>
                      <a:pt x="180" y="666"/>
                    </a:lnTo>
                    <a:lnTo>
                      <a:pt x="180" y="678"/>
                    </a:lnTo>
                    <a:lnTo>
                      <a:pt x="174" y="684"/>
                    </a:lnTo>
                    <a:lnTo>
                      <a:pt x="186" y="684"/>
                    </a:lnTo>
                    <a:lnTo>
                      <a:pt x="198" y="678"/>
                    </a:lnTo>
                    <a:lnTo>
                      <a:pt x="198" y="684"/>
                    </a:lnTo>
                    <a:lnTo>
                      <a:pt x="192" y="690"/>
                    </a:lnTo>
                    <a:lnTo>
                      <a:pt x="186" y="702"/>
                    </a:lnTo>
                    <a:lnTo>
                      <a:pt x="186" y="714"/>
                    </a:lnTo>
                    <a:lnTo>
                      <a:pt x="204" y="750"/>
                    </a:lnTo>
                    <a:lnTo>
                      <a:pt x="216" y="762"/>
                    </a:lnTo>
                    <a:lnTo>
                      <a:pt x="234" y="768"/>
                    </a:lnTo>
                    <a:lnTo>
                      <a:pt x="270" y="768"/>
                    </a:lnTo>
                    <a:lnTo>
                      <a:pt x="276" y="762"/>
                    </a:lnTo>
                    <a:lnTo>
                      <a:pt x="282" y="762"/>
                    </a:lnTo>
                    <a:lnTo>
                      <a:pt x="288" y="738"/>
                    </a:lnTo>
                    <a:lnTo>
                      <a:pt x="312" y="750"/>
                    </a:lnTo>
                    <a:lnTo>
                      <a:pt x="336" y="744"/>
                    </a:lnTo>
                    <a:lnTo>
                      <a:pt x="354" y="756"/>
                    </a:lnTo>
                    <a:lnTo>
                      <a:pt x="396" y="756"/>
                    </a:lnTo>
                    <a:lnTo>
                      <a:pt x="396" y="732"/>
                    </a:lnTo>
                    <a:lnTo>
                      <a:pt x="420" y="732"/>
                    </a:lnTo>
                    <a:lnTo>
                      <a:pt x="420" y="73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76" name="Niger">
                <a:extLst>
                  <a:ext uri="{FF2B5EF4-FFF2-40B4-BE49-F238E27FC236}">
                    <a16:creationId xmlns:a16="http://schemas.microsoft.com/office/drawing/2014/main" id="{24FE6435-0625-45E7-A532-789092749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" y="1826"/>
                <a:ext cx="284" cy="241"/>
              </a:xfrm>
              <a:custGeom>
                <a:avLst/>
                <a:gdLst>
                  <a:gd name="T0" fmla="*/ 2147483647 w 1110"/>
                  <a:gd name="T1" fmla="*/ 2147483647 h 942"/>
                  <a:gd name="T2" fmla="*/ 2147483647 w 1110"/>
                  <a:gd name="T3" fmla="*/ 2147483647 h 942"/>
                  <a:gd name="T4" fmla="*/ 2147483647 w 1110"/>
                  <a:gd name="T5" fmla="*/ 2147483647 h 942"/>
                  <a:gd name="T6" fmla="*/ 2147483647 w 1110"/>
                  <a:gd name="T7" fmla="*/ 2147483647 h 942"/>
                  <a:gd name="T8" fmla="*/ 2147483647 w 1110"/>
                  <a:gd name="T9" fmla="*/ 2147483647 h 942"/>
                  <a:gd name="T10" fmla="*/ 2147483647 w 1110"/>
                  <a:gd name="T11" fmla="*/ 2147483647 h 942"/>
                  <a:gd name="T12" fmla="*/ 2147483647 w 1110"/>
                  <a:gd name="T13" fmla="*/ 2147483647 h 942"/>
                  <a:gd name="T14" fmla="*/ 2147483647 w 1110"/>
                  <a:gd name="T15" fmla="*/ 2147483647 h 942"/>
                  <a:gd name="T16" fmla="*/ 2147483647 w 1110"/>
                  <a:gd name="T17" fmla="*/ 2147483647 h 942"/>
                  <a:gd name="T18" fmla="*/ 2147483647 w 1110"/>
                  <a:gd name="T19" fmla="*/ 2147483647 h 942"/>
                  <a:gd name="T20" fmla="*/ 2147483647 w 1110"/>
                  <a:gd name="T21" fmla="*/ 2147483647 h 942"/>
                  <a:gd name="T22" fmla="*/ 2147483647 w 1110"/>
                  <a:gd name="T23" fmla="*/ 2147483647 h 942"/>
                  <a:gd name="T24" fmla="*/ 2147483647 w 1110"/>
                  <a:gd name="T25" fmla="*/ 2147483647 h 942"/>
                  <a:gd name="T26" fmla="*/ 2147483647 w 1110"/>
                  <a:gd name="T27" fmla="*/ 2147483647 h 942"/>
                  <a:gd name="T28" fmla="*/ 2147483647 w 1110"/>
                  <a:gd name="T29" fmla="*/ 2147483647 h 942"/>
                  <a:gd name="T30" fmla="*/ 2147483647 w 1110"/>
                  <a:gd name="T31" fmla="*/ 2147483647 h 942"/>
                  <a:gd name="T32" fmla="*/ 2147483647 w 1110"/>
                  <a:gd name="T33" fmla="*/ 2147483647 h 942"/>
                  <a:gd name="T34" fmla="*/ 2147483647 w 1110"/>
                  <a:gd name="T35" fmla="*/ 2147483647 h 942"/>
                  <a:gd name="T36" fmla="*/ 2147483647 w 1110"/>
                  <a:gd name="T37" fmla="*/ 2147483647 h 942"/>
                  <a:gd name="T38" fmla="*/ 2147483647 w 1110"/>
                  <a:gd name="T39" fmla="*/ 2147483647 h 942"/>
                  <a:gd name="T40" fmla="*/ 2147483647 w 1110"/>
                  <a:gd name="T41" fmla="*/ 2147483647 h 942"/>
                  <a:gd name="T42" fmla="*/ 2147483647 w 1110"/>
                  <a:gd name="T43" fmla="*/ 2147483647 h 942"/>
                  <a:gd name="T44" fmla="*/ 2147483647 w 1110"/>
                  <a:gd name="T45" fmla="*/ 2147483647 h 942"/>
                  <a:gd name="T46" fmla="*/ 2147483647 w 1110"/>
                  <a:gd name="T47" fmla="*/ 2147483647 h 942"/>
                  <a:gd name="T48" fmla="*/ 2147483647 w 1110"/>
                  <a:gd name="T49" fmla="*/ 2147483647 h 942"/>
                  <a:gd name="T50" fmla="*/ 2147483647 w 1110"/>
                  <a:gd name="T51" fmla="*/ 2147483647 h 942"/>
                  <a:gd name="T52" fmla="*/ 2147483647 w 1110"/>
                  <a:gd name="T53" fmla="*/ 2147483647 h 942"/>
                  <a:gd name="T54" fmla="*/ 2147483647 w 1110"/>
                  <a:gd name="T55" fmla="*/ 2147483647 h 942"/>
                  <a:gd name="T56" fmla="*/ 2147483647 w 1110"/>
                  <a:gd name="T57" fmla="*/ 2147483647 h 942"/>
                  <a:gd name="T58" fmla="*/ 2147483647 w 1110"/>
                  <a:gd name="T59" fmla="*/ 2147483647 h 942"/>
                  <a:gd name="T60" fmla="*/ 2147483647 w 1110"/>
                  <a:gd name="T61" fmla="*/ 2147483647 h 942"/>
                  <a:gd name="T62" fmla="*/ 2147483647 w 1110"/>
                  <a:gd name="T63" fmla="*/ 2147483647 h 942"/>
                  <a:gd name="T64" fmla="*/ 2147483647 w 1110"/>
                  <a:gd name="T65" fmla="*/ 2147483647 h 942"/>
                  <a:gd name="T66" fmla="*/ 2147483647 w 1110"/>
                  <a:gd name="T67" fmla="*/ 2147483647 h 942"/>
                  <a:gd name="T68" fmla="*/ 2147483647 w 1110"/>
                  <a:gd name="T69" fmla="*/ 2147483647 h 942"/>
                  <a:gd name="T70" fmla="*/ 2147483647 w 1110"/>
                  <a:gd name="T71" fmla="*/ 2147483647 h 942"/>
                  <a:gd name="T72" fmla="*/ 2147483647 w 1110"/>
                  <a:gd name="T73" fmla="*/ 2147483647 h 942"/>
                  <a:gd name="T74" fmla="*/ 2147483647 w 1110"/>
                  <a:gd name="T75" fmla="*/ 2147483647 h 942"/>
                  <a:gd name="T76" fmla="*/ 2147483647 w 1110"/>
                  <a:gd name="T77" fmla="*/ 2147483647 h 942"/>
                  <a:gd name="T78" fmla="*/ 2147483647 w 1110"/>
                  <a:gd name="T79" fmla="*/ 2147483647 h 942"/>
                  <a:gd name="T80" fmla="*/ 2147483647 w 1110"/>
                  <a:gd name="T81" fmla="*/ 2147483647 h 942"/>
                  <a:gd name="T82" fmla="*/ 2147483647 w 1110"/>
                  <a:gd name="T83" fmla="*/ 2147483647 h 942"/>
                  <a:gd name="T84" fmla="*/ 2147483647 w 1110"/>
                  <a:gd name="T85" fmla="*/ 2147483647 h 942"/>
                  <a:gd name="T86" fmla="*/ 2147483647 w 1110"/>
                  <a:gd name="T87" fmla="*/ 2147483647 h 942"/>
                  <a:gd name="T88" fmla="*/ 2147483647 w 1110"/>
                  <a:gd name="T89" fmla="*/ 2147483647 h 942"/>
                  <a:gd name="T90" fmla="*/ 2147483647 w 1110"/>
                  <a:gd name="T91" fmla="*/ 2147483647 h 942"/>
                  <a:gd name="T92" fmla="*/ 2147483647 w 1110"/>
                  <a:gd name="T93" fmla="*/ 2147483647 h 942"/>
                  <a:gd name="T94" fmla="*/ 2147483647 w 1110"/>
                  <a:gd name="T95" fmla="*/ 2147483647 h 942"/>
                  <a:gd name="T96" fmla="*/ 2147483647 w 1110"/>
                  <a:gd name="T97" fmla="*/ 2147483647 h 942"/>
                  <a:gd name="T98" fmla="*/ 0 w 1110"/>
                  <a:gd name="T99" fmla="*/ 2147483647 h 942"/>
                  <a:gd name="T100" fmla="*/ 2147483647 w 1110"/>
                  <a:gd name="T101" fmla="*/ 2147483647 h 94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0"/>
                  <a:gd name="T154" fmla="*/ 0 h 942"/>
                  <a:gd name="T155" fmla="*/ 1110 w 1110"/>
                  <a:gd name="T156" fmla="*/ 942 h 94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0" h="942">
                    <a:moveTo>
                      <a:pt x="54" y="792"/>
                    </a:moveTo>
                    <a:lnTo>
                      <a:pt x="54" y="810"/>
                    </a:lnTo>
                    <a:lnTo>
                      <a:pt x="66" y="810"/>
                    </a:lnTo>
                    <a:lnTo>
                      <a:pt x="48" y="828"/>
                    </a:lnTo>
                    <a:lnTo>
                      <a:pt x="48" y="834"/>
                    </a:lnTo>
                    <a:lnTo>
                      <a:pt x="72" y="858"/>
                    </a:lnTo>
                    <a:lnTo>
                      <a:pt x="84" y="864"/>
                    </a:lnTo>
                    <a:lnTo>
                      <a:pt x="90" y="876"/>
                    </a:lnTo>
                    <a:lnTo>
                      <a:pt x="108" y="876"/>
                    </a:lnTo>
                    <a:lnTo>
                      <a:pt x="120" y="864"/>
                    </a:lnTo>
                    <a:lnTo>
                      <a:pt x="132" y="864"/>
                    </a:lnTo>
                    <a:lnTo>
                      <a:pt x="144" y="876"/>
                    </a:lnTo>
                    <a:lnTo>
                      <a:pt x="150" y="888"/>
                    </a:lnTo>
                    <a:lnTo>
                      <a:pt x="126" y="894"/>
                    </a:lnTo>
                    <a:lnTo>
                      <a:pt x="150" y="930"/>
                    </a:lnTo>
                    <a:lnTo>
                      <a:pt x="150" y="906"/>
                    </a:lnTo>
                    <a:lnTo>
                      <a:pt x="180" y="894"/>
                    </a:lnTo>
                    <a:lnTo>
                      <a:pt x="192" y="906"/>
                    </a:lnTo>
                    <a:lnTo>
                      <a:pt x="198" y="918"/>
                    </a:lnTo>
                    <a:lnTo>
                      <a:pt x="204" y="924"/>
                    </a:lnTo>
                    <a:lnTo>
                      <a:pt x="210" y="924"/>
                    </a:lnTo>
                    <a:lnTo>
                      <a:pt x="216" y="930"/>
                    </a:lnTo>
                    <a:lnTo>
                      <a:pt x="222" y="930"/>
                    </a:lnTo>
                    <a:lnTo>
                      <a:pt x="234" y="936"/>
                    </a:lnTo>
                    <a:lnTo>
                      <a:pt x="240" y="942"/>
                    </a:lnTo>
                    <a:lnTo>
                      <a:pt x="240" y="888"/>
                    </a:lnTo>
                    <a:lnTo>
                      <a:pt x="246" y="888"/>
                    </a:lnTo>
                    <a:lnTo>
                      <a:pt x="252" y="882"/>
                    </a:lnTo>
                    <a:lnTo>
                      <a:pt x="258" y="870"/>
                    </a:lnTo>
                    <a:lnTo>
                      <a:pt x="264" y="864"/>
                    </a:lnTo>
                    <a:lnTo>
                      <a:pt x="270" y="852"/>
                    </a:lnTo>
                    <a:lnTo>
                      <a:pt x="276" y="834"/>
                    </a:lnTo>
                    <a:lnTo>
                      <a:pt x="276" y="810"/>
                    </a:lnTo>
                    <a:lnTo>
                      <a:pt x="300" y="786"/>
                    </a:lnTo>
                    <a:lnTo>
                      <a:pt x="354" y="786"/>
                    </a:lnTo>
                    <a:lnTo>
                      <a:pt x="354" y="780"/>
                    </a:lnTo>
                    <a:lnTo>
                      <a:pt x="360" y="780"/>
                    </a:lnTo>
                    <a:lnTo>
                      <a:pt x="372" y="774"/>
                    </a:lnTo>
                    <a:lnTo>
                      <a:pt x="384" y="774"/>
                    </a:lnTo>
                    <a:lnTo>
                      <a:pt x="396" y="786"/>
                    </a:lnTo>
                    <a:lnTo>
                      <a:pt x="396" y="792"/>
                    </a:lnTo>
                    <a:lnTo>
                      <a:pt x="432" y="792"/>
                    </a:lnTo>
                    <a:lnTo>
                      <a:pt x="456" y="816"/>
                    </a:lnTo>
                    <a:lnTo>
                      <a:pt x="456" y="822"/>
                    </a:lnTo>
                    <a:lnTo>
                      <a:pt x="462" y="828"/>
                    </a:lnTo>
                    <a:lnTo>
                      <a:pt x="462" y="834"/>
                    </a:lnTo>
                    <a:lnTo>
                      <a:pt x="468" y="840"/>
                    </a:lnTo>
                    <a:lnTo>
                      <a:pt x="480" y="846"/>
                    </a:lnTo>
                    <a:lnTo>
                      <a:pt x="486" y="846"/>
                    </a:lnTo>
                    <a:lnTo>
                      <a:pt x="498" y="840"/>
                    </a:lnTo>
                    <a:lnTo>
                      <a:pt x="510" y="828"/>
                    </a:lnTo>
                    <a:lnTo>
                      <a:pt x="534" y="816"/>
                    </a:lnTo>
                    <a:lnTo>
                      <a:pt x="546" y="816"/>
                    </a:lnTo>
                    <a:lnTo>
                      <a:pt x="558" y="822"/>
                    </a:lnTo>
                    <a:lnTo>
                      <a:pt x="564" y="828"/>
                    </a:lnTo>
                    <a:lnTo>
                      <a:pt x="576" y="834"/>
                    </a:lnTo>
                    <a:lnTo>
                      <a:pt x="588" y="846"/>
                    </a:lnTo>
                    <a:lnTo>
                      <a:pt x="612" y="858"/>
                    </a:lnTo>
                    <a:lnTo>
                      <a:pt x="642" y="858"/>
                    </a:lnTo>
                    <a:lnTo>
                      <a:pt x="654" y="864"/>
                    </a:lnTo>
                    <a:lnTo>
                      <a:pt x="660" y="864"/>
                    </a:lnTo>
                    <a:lnTo>
                      <a:pt x="666" y="858"/>
                    </a:lnTo>
                    <a:lnTo>
                      <a:pt x="678" y="834"/>
                    </a:lnTo>
                    <a:lnTo>
                      <a:pt x="690" y="828"/>
                    </a:lnTo>
                    <a:lnTo>
                      <a:pt x="702" y="816"/>
                    </a:lnTo>
                    <a:lnTo>
                      <a:pt x="720" y="810"/>
                    </a:lnTo>
                    <a:lnTo>
                      <a:pt x="774" y="810"/>
                    </a:lnTo>
                    <a:lnTo>
                      <a:pt x="810" y="822"/>
                    </a:lnTo>
                    <a:lnTo>
                      <a:pt x="822" y="828"/>
                    </a:lnTo>
                    <a:lnTo>
                      <a:pt x="828" y="834"/>
                    </a:lnTo>
                    <a:lnTo>
                      <a:pt x="858" y="834"/>
                    </a:lnTo>
                    <a:lnTo>
                      <a:pt x="870" y="828"/>
                    </a:lnTo>
                    <a:lnTo>
                      <a:pt x="876" y="822"/>
                    </a:lnTo>
                    <a:lnTo>
                      <a:pt x="888" y="816"/>
                    </a:lnTo>
                    <a:lnTo>
                      <a:pt x="894" y="810"/>
                    </a:lnTo>
                    <a:lnTo>
                      <a:pt x="918" y="810"/>
                    </a:lnTo>
                    <a:lnTo>
                      <a:pt x="918" y="804"/>
                    </a:lnTo>
                    <a:lnTo>
                      <a:pt x="924" y="798"/>
                    </a:lnTo>
                    <a:lnTo>
                      <a:pt x="924" y="792"/>
                    </a:lnTo>
                    <a:lnTo>
                      <a:pt x="930" y="786"/>
                    </a:lnTo>
                    <a:lnTo>
                      <a:pt x="936" y="786"/>
                    </a:lnTo>
                    <a:lnTo>
                      <a:pt x="930" y="726"/>
                    </a:lnTo>
                    <a:lnTo>
                      <a:pt x="948" y="720"/>
                    </a:lnTo>
                    <a:lnTo>
                      <a:pt x="948" y="714"/>
                    </a:lnTo>
                    <a:lnTo>
                      <a:pt x="954" y="708"/>
                    </a:lnTo>
                    <a:lnTo>
                      <a:pt x="954" y="696"/>
                    </a:lnTo>
                    <a:lnTo>
                      <a:pt x="960" y="678"/>
                    </a:lnTo>
                    <a:lnTo>
                      <a:pt x="966" y="666"/>
                    </a:lnTo>
                    <a:lnTo>
                      <a:pt x="978" y="648"/>
                    </a:lnTo>
                    <a:lnTo>
                      <a:pt x="984" y="636"/>
                    </a:lnTo>
                    <a:lnTo>
                      <a:pt x="1002" y="618"/>
                    </a:lnTo>
                    <a:lnTo>
                      <a:pt x="1026" y="588"/>
                    </a:lnTo>
                    <a:lnTo>
                      <a:pt x="1050" y="564"/>
                    </a:lnTo>
                    <a:lnTo>
                      <a:pt x="1068" y="540"/>
                    </a:lnTo>
                    <a:lnTo>
                      <a:pt x="1074" y="534"/>
                    </a:lnTo>
                    <a:lnTo>
                      <a:pt x="1092" y="288"/>
                    </a:lnTo>
                    <a:lnTo>
                      <a:pt x="1110" y="252"/>
                    </a:lnTo>
                    <a:lnTo>
                      <a:pt x="1080" y="216"/>
                    </a:lnTo>
                    <a:lnTo>
                      <a:pt x="1074" y="192"/>
                    </a:lnTo>
                    <a:lnTo>
                      <a:pt x="1044" y="156"/>
                    </a:lnTo>
                    <a:lnTo>
                      <a:pt x="1056" y="108"/>
                    </a:lnTo>
                    <a:lnTo>
                      <a:pt x="1038" y="42"/>
                    </a:lnTo>
                    <a:lnTo>
                      <a:pt x="1020" y="48"/>
                    </a:lnTo>
                    <a:lnTo>
                      <a:pt x="1002" y="60"/>
                    </a:lnTo>
                    <a:lnTo>
                      <a:pt x="990" y="66"/>
                    </a:lnTo>
                    <a:lnTo>
                      <a:pt x="984" y="66"/>
                    </a:lnTo>
                    <a:lnTo>
                      <a:pt x="978" y="60"/>
                    </a:lnTo>
                    <a:lnTo>
                      <a:pt x="966" y="54"/>
                    </a:lnTo>
                    <a:lnTo>
                      <a:pt x="960" y="42"/>
                    </a:lnTo>
                    <a:lnTo>
                      <a:pt x="954" y="36"/>
                    </a:lnTo>
                    <a:lnTo>
                      <a:pt x="942" y="30"/>
                    </a:lnTo>
                    <a:lnTo>
                      <a:pt x="936" y="24"/>
                    </a:lnTo>
                    <a:lnTo>
                      <a:pt x="930" y="24"/>
                    </a:lnTo>
                    <a:lnTo>
                      <a:pt x="918" y="18"/>
                    </a:lnTo>
                    <a:lnTo>
                      <a:pt x="900" y="12"/>
                    </a:lnTo>
                    <a:lnTo>
                      <a:pt x="888" y="12"/>
                    </a:lnTo>
                    <a:lnTo>
                      <a:pt x="876" y="6"/>
                    </a:lnTo>
                    <a:lnTo>
                      <a:pt x="864" y="6"/>
                    </a:lnTo>
                    <a:lnTo>
                      <a:pt x="828" y="0"/>
                    </a:lnTo>
                    <a:lnTo>
                      <a:pt x="816" y="6"/>
                    </a:lnTo>
                    <a:lnTo>
                      <a:pt x="786" y="30"/>
                    </a:lnTo>
                    <a:lnTo>
                      <a:pt x="738" y="66"/>
                    </a:lnTo>
                    <a:lnTo>
                      <a:pt x="684" y="102"/>
                    </a:lnTo>
                    <a:lnTo>
                      <a:pt x="624" y="144"/>
                    </a:lnTo>
                    <a:lnTo>
                      <a:pt x="576" y="180"/>
                    </a:lnTo>
                    <a:lnTo>
                      <a:pt x="534" y="210"/>
                    </a:lnTo>
                    <a:lnTo>
                      <a:pt x="510" y="222"/>
                    </a:lnTo>
                    <a:lnTo>
                      <a:pt x="480" y="246"/>
                    </a:lnTo>
                    <a:lnTo>
                      <a:pt x="450" y="282"/>
                    </a:lnTo>
                    <a:lnTo>
                      <a:pt x="414" y="312"/>
                    </a:lnTo>
                    <a:lnTo>
                      <a:pt x="390" y="330"/>
                    </a:lnTo>
                    <a:lnTo>
                      <a:pt x="366" y="336"/>
                    </a:lnTo>
                    <a:lnTo>
                      <a:pt x="324" y="342"/>
                    </a:lnTo>
                    <a:lnTo>
                      <a:pt x="282" y="354"/>
                    </a:lnTo>
                    <a:lnTo>
                      <a:pt x="282" y="558"/>
                    </a:lnTo>
                    <a:lnTo>
                      <a:pt x="264" y="582"/>
                    </a:lnTo>
                    <a:lnTo>
                      <a:pt x="264" y="594"/>
                    </a:lnTo>
                    <a:lnTo>
                      <a:pt x="258" y="606"/>
                    </a:lnTo>
                    <a:lnTo>
                      <a:pt x="258" y="624"/>
                    </a:lnTo>
                    <a:lnTo>
                      <a:pt x="252" y="636"/>
                    </a:lnTo>
                    <a:lnTo>
                      <a:pt x="240" y="642"/>
                    </a:lnTo>
                    <a:lnTo>
                      <a:pt x="222" y="648"/>
                    </a:lnTo>
                    <a:lnTo>
                      <a:pt x="198" y="648"/>
                    </a:lnTo>
                    <a:lnTo>
                      <a:pt x="186" y="654"/>
                    </a:lnTo>
                    <a:lnTo>
                      <a:pt x="138" y="648"/>
                    </a:lnTo>
                    <a:lnTo>
                      <a:pt x="138" y="666"/>
                    </a:lnTo>
                    <a:lnTo>
                      <a:pt x="72" y="660"/>
                    </a:lnTo>
                    <a:lnTo>
                      <a:pt x="48" y="678"/>
                    </a:lnTo>
                    <a:lnTo>
                      <a:pt x="0" y="690"/>
                    </a:lnTo>
                    <a:lnTo>
                      <a:pt x="0" y="726"/>
                    </a:lnTo>
                    <a:lnTo>
                      <a:pt x="6" y="738"/>
                    </a:lnTo>
                    <a:lnTo>
                      <a:pt x="6" y="762"/>
                    </a:lnTo>
                    <a:lnTo>
                      <a:pt x="18" y="786"/>
                    </a:lnTo>
                    <a:lnTo>
                      <a:pt x="30" y="792"/>
                    </a:lnTo>
                    <a:lnTo>
                      <a:pt x="54" y="79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77" name="Namibia">
                <a:extLst>
                  <a:ext uri="{FF2B5EF4-FFF2-40B4-BE49-F238E27FC236}">
                    <a16:creationId xmlns:a16="http://schemas.microsoft.com/office/drawing/2014/main" id="{90EA43CB-CA31-4D28-A4DE-A6DA3D374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2659"/>
                <a:ext cx="244" cy="249"/>
              </a:xfrm>
              <a:custGeom>
                <a:avLst/>
                <a:gdLst>
                  <a:gd name="T0" fmla="*/ 2147483647 w 954"/>
                  <a:gd name="T1" fmla="*/ 2147483647 h 972"/>
                  <a:gd name="T2" fmla="*/ 2147483647 w 954"/>
                  <a:gd name="T3" fmla="*/ 2147483647 h 972"/>
                  <a:gd name="T4" fmla="*/ 2147483647 w 954"/>
                  <a:gd name="T5" fmla="*/ 2147483647 h 972"/>
                  <a:gd name="T6" fmla="*/ 2147483647 w 954"/>
                  <a:gd name="T7" fmla="*/ 2147483647 h 972"/>
                  <a:gd name="T8" fmla="*/ 2147483647 w 954"/>
                  <a:gd name="T9" fmla="*/ 2147483647 h 972"/>
                  <a:gd name="T10" fmla="*/ 2147483647 w 954"/>
                  <a:gd name="T11" fmla="*/ 2147483647 h 972"/>
                  <a:gd name="T12" fmla="*/ 2147483647 w 954"/>
                  <a:gd name="T13" fmla="*/ 2147483647 h 972"/>
                  <a:gd name="T14" fmla="*/ 2147483647 w 954"/>
                  <a:gd name="T15" fmla="*/ 2147483647 h 972"/>
                  <a:gd name="T16" fmla="*/ 2147483647 w 954"/>
                  <a:gd name="T17" fmla="*/ 2147483647 h 972"/>
                  <a:gd name="T18" fmla="*/ 2147483647 w 954"/>
                  <a:gd name="T19" fmla="*/ 2147483647 h 972"/>
                  <a:gd name="T20" fmla="*/ 2147483647 w 954"/>
                  <a:gd name="T21" fmla="*/ 2147483647 h 972"/>
                  <a:gd name="T22" fmla="*/ 2147483647 w 954"/>
                  <a:gd name="T23" fmla="*/ 2147483647 h 972"/>
                  <a:gd name="T24" fmla="*/ 2147483647 w 954"/>
                  <a:gd name="T25" fmla="*/ 2147483647 h 972"/>
                  <a:gd name="T26" fmla="*/ 2147483647 w 954"/>
                  <a:gd name="T27" fmla="*/ 2147483647 h 972"/>
                  <a:gd name="T28" fmla="*/ 2147483647 w 954"/>
                  <a:gd name="T29" fmla="*/ 2147483647 h 972"/>
                  <a:gd name="T30" fmla="*/ 2147483647 w 954"/>
                  <a:gd name="T31" fmla="*/ 2147483647 h 972"/>
                  <a:gd name="T32" fmla="*/ 2147483647 w 954"/>
                  <a:gd name="T33" fmla="*/ 2147483647 h 972"/>
                  <a:gd name="T34" fmla="*/ 2147483647 w 954"/>
                  <a:gd name="T35" fmla="*/ 2147483647 h 972"/>
                  <a:gd name="T36" fmla="*/ 2147483647 w 954"/>
                  <a:gd name="T37" fmla="*/ 2147483647 h 972"/>
                  <a:gd name="T38" fmla="*/ 2147483647 w 954"/>
                  <a:gd name="T39" fmla="*/ 2147483647 h 972"/>
                  <a:gd name="T40" fmla="*/ 2147483647 w 954"/>
                  <a:gd name="T41" fmla="*/ 2147483647 h 972"/>
                  <a:gd name="T42" fmla="*/ 2147483647 w 954"/>
                  <a:gd name="T43" fmla="*/ 2147483647 h 972"/>
                  <a:gd name="T44" fmla="*/ 2147483647 w 954"/>
                  <a:gd name="T45" fmla="*/ 2147483647 h 972"/>
                  <a:gd name="T46" fmla="*/ 2147483647 w 954"/>
                  <a:gd name="T47" fmla="*/ 2147483647 h 972"/>
                  <a:gd name="T48" fmla="*/ 2147483647 w 954"/>
                  <a:gd name="T49" fmla="*/ 2147483647 h 972"/>
                  <a:gd name="T50" fmla="*/ 2147483647 w 954"/>
                  <a:gd name="T51" fmla="*/ 2147483647 h 972"/>
                  <a:gd name="T52" fmla="*/ 2147483647 w 954"/>
                  <a:gd name="T53" fmla="*/ 2147483647 h 972"/>
                  <a:gd name="T54" fmla="*/ 2147483647 w 954"/>
                  <a:gd name="T55" fmla="*/ 2147483647 h 972"/>
                  <a:gd name="T56" fmla="*/ 2147483647 w 954"/>
                  <a:gd name="T57" fmla="*/ 2147483647 h 972"/>
                  <a:gd name="T58" fmla="*/ 2147483647 w 954"/>
                  <a:gd name="T59" fmla="*/ 2147483647 h 972"/>
                  <a:gd name="T60" fmla="*/ 2147483647 w 954"/>
                  <a:gd name="T61" fmla="*/ 2147483647 h 972"/>
                  <a:gd name="T62" fmla="*/ 2147483647 w 954"/>
                  <a:gd name="T63" fmla="*/ 2147483647 h 972"/>
                  <a:gd name="T64" fmla="*/ 2147483647 w 954"/>
                  <a:gd name="T65" fmla="*/ 2147483647 h 972"/>
                  <a:gd name="T66" fmla="*/ 2147483647 w 954"/>
                  <a:gd name="T67" fmla="*/ 0 h 972"/>
                  <a:gd name="T68" fmla="*/ 2147483647 w 954"/>
                  <a:gd name="T69" fmla="*/ 2147483647 h 972"/>
                  <a:gd name="T70" fmla="*/ 2147483647 w 954"/>
                  <a:gd name="T71" fmla="*/ 2147483647 h 972"/>
                  <a:gd name="T72" fmla="*/ 0 w 954"/>
                  <a:gd name="T73" fmla="*/ 2147483647 h 972"/>
                  <a:gd name="T74" fmla="*/ 2147483647 w 954"/>
                  <a:gd name="T75" fmla="*/ 2147483647 h 972"/>
                  <a:gd name="T76" fmla="*/ 2147483647 w 954"/>
                  <a:gd name="T77" fmla="*/ 2147483647 h 972"/>
                  <a:gd name="T78" fmla="*/ 2147483647 w 954"/>
                  <a:gd name="T79" fmla="*/ 2147483647 h 972"/>
                  <a:gd name="T80" fmla="*/ 2147483647 w 954"/>
                  <a:gd name="T81" fmla="*/ 2147483647 h 972"/>
                  <a:gd name="T82" fmla="*/ 2147483647 w 954"/>
                  <a:gd name="T83" fmla="*/ 2147483647 h 972"/>
                  <a:gd name="T84" fmla="*/ 2147483647 w 954"/>
                  <a:gd name="T85" fmla="*/ 2147483647 h 972"/>
                  <a:gd name="T86" fmla="*/ 2147483647 w 954"/>
                  <a:gd name="T87" fmla="*/ 2147483647 h 972"/>
                  <a:gd name="T88" fmla="*/ 2147483647 w 954"/>
                  <a:gd name="T89" fmla="*/ 2147483647 h 972"/>
                  <a:gd name="T90" fmla="*/ 2147483647 w 954"/>
                  <a:gd name="T91" fmla="*/ 2147483647 h 972"/>
                  <a:gd name="T92" fmla="*/ 2147483647 w 954"/>
                  <a:gd name="T93" fmla="*/ 2147483647 h 972"/>
                  <a:gd name="T94" fmla="*/ 2147483647 w 954"/>
                  <a:gd name="T95" fmla="*/ 2147483647 h 972"/>
                  <a:gd name="T96" fmla="*/ 2147483647 w 954"/>
                  <a:gd name="T97" fmla="*/ 2147483647 h 972"/>
                  <a:gd name="T98" fmla="*/ 2147483647 w 954"/>
                  <a:gd name="T99" fmla="*/ 2147483647 h 972"/>
                  <a:gd name="T100" fmla="*/ 2147483647 w 954"/>
                  <a:gd name="T101" fmla="*/ 2147483647 h 972"/>
                  <a:gd name="T102" fmla="*/ 2147483647 w 954"/>
                  <a:gd name="T103" fmla="*/ 2147483647 h 972"/>
                  <a:gd name="T104" fmla="*/ 2147483647 w 954"/>
                  <a:gd name="T105" fmla="*/ 2147483647 h 972"/>
                  <a:gd name="T106" fmla="*/ 2147483647 w 954"/>
                  <a:gd name="T107" fmla="*/ 2147483647 h 972"/>
                  <a:gd name="T108" fmla="*/ 2147483647 w 954"/>
                  <a:gd name="T109" fmla="*/ 2147483647 h 972"/>
                  <a:gd name="T110" fmla="*/ 2147483647 w 954"/>
                  <a:gd name="T111" fmla="*/ 2147483647 h 972"/>
                  <a:gd name="T112" fmla="*/ 2147483647 w 954"/>
                  <a:gd name="T113" fmla="*/ 2147483647 h 972"/>
                  <a:gd name="T114" fmla="*/ 2147483647 w 954"/>
                  <a:gd name="T115" fmla="*/ 2147483647 h 972"/>
                  <a:gd name="T116" fmla="*/ 2147483647 w 954"/>
                  <a:gd name="T117" fmla="*/ 2147483647 h 972"/>
                  <a:gd name="T118" fmla="*/ 2147483647 w 954"/>
                  <a:gd name="T119" fmla="*/ 2147483647 h 9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4"/>
                  <a:gd name="T181" fmla="*/ 0 h 972"/>
                  <a:gd name="T182" fmla="*/ 954 w 954"/>
                  <a:gd name="T183" fmla="*/ 972 h 97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4" h="972">
                    <a:moveTo>
                      <a:pt x="366" y="894"/>
                    </a:moveTo>
                    <a:lnTo>
                      <a:pt x="372" y="894"/>
                    </a:lnTo>
                    <a:lnTo>
                      <a:pt x="390" y="912"/>
                    </a:lnTo>
                    <a:lnTo>
                      <a:pt x="390" y="936"/>
                    </a:lnTo>
                    <a:lnTo>
                      <a:pt x="396" y="948"/>
                    </a:lnTo>
                    <a:lnTo>
                      <a:pt x="402" y="954"/>
                    </a:lnTo>
                    <a:lnTo>
                      <a:pt x="426" y="954"/>
                    </a:lnTo>
                    <a:lnTo>
                      <a:pt x="432" y="960"/>
                    </a:lnTo>
                    <a:lnTo>
                      <a:pt x="432" y="966"/>
                    </a:lnTo>
                    <a:lnTo>
                      <a:pt x="438" y="972"/>
                    </a:lnTo>
                    <a:lnTo>
                      <a:pt x="462" y="972"/>
                    </a:lnTo>
                    <a:lnTo>
                      <a:pt x="474" y="960"/>
                    </a:lnTo>
                    <a:lnTo>
                      <a:pt x="486" y="960"/>
                    </a:lnTo>
                    <a:lnTo>
                      <a:pt x="498" y="972"/>
                    </a:lnTo>
                    <a:lnTo>
                      <a:pt x="522" y="972"/>
                    </a:lnTo>
                    <a:lnTo>
                      <a:pt x="522" y="948"/>
                    </a:lnTo>
                    <a:lnTo>
                      <a:pt x="534" y="948"/>
                    </a:lnTo>
                    <a:lnTo>
                      <a:pt x="534" y="942"/>
                    </a:lnTo>
                    <a:lnTo>
                      <a:pt x="540" y="936"/>
                    </a:lnTo>
                    <a:lnTo>
                      <a:pt x="552" y="930"/>
                    </a:lnTo>
                    <a:lnTo>
                      <a:pt x="570" y="930"/>
                    </a:lnTo>
                    <a:lnTo>
                      <a:pt x="582" y="414"/>
                    </a:lnTo>
                    <a:lnTo>
                      <a:pt x="654" y="414"/>
                    </a:lnTo>
                    <a:lnTo>
                      <a:pt x="648" y="288"/>
                    </a:lnTo>
                    <a:lnTo>
                      <a:pt x="654" y="282"/>
                    </a:lnTo>
                    <a:lnTo>
                      <a:pt x="654" y="108"/>
                    </a:lnTo>
                    <a:lnTo>
                      <a:pt x="690" y="108"/>
                    </a:lnTo>
                    <a:lnTo>
                      <a:pt x="708" y="102"/>
                    </a:lnTo>
                    <a:lnTo>
                      <a:pt x="744" y="102"/>
                    </a:lnTo>
                    <a:lnTo>
                      <a:pt x="792" y="90"/>
                    </a:lnTo>
                    <a:lnTo>
                      <a:pt x="804" y="84"/>
                    </a:lnTo>
                    <a:lnTo>
                      <a:pt x="822" y="84"/>
                    </a:lnTo>
                    <a:lnTo>
                      <a:pt x="828" y="90"/>
                    </a:lnTo>
                    <a:lnTo>
                      <a:pt x="828" y="108"/>
                    </a:lnTo>
                    <a:lnTo>
                      <a:pt x="834" y="108"/>
                    </a:lnTo>
                    <a:lnTo>
                      <a:pt x="834" y="126"/>
                    </a:lnTo>
                    <a:lnTo>
                      <a:pt x="840" y="126"/>
                    </a:lnTo>
                    <a:lnTo>
                      <a:pt x="882" y="84"/>
                    </a:lnTo>
                    <a:lnTo>
                      <a:pt x="906" y="84"/>
                    </a:lnTo>
                    <a:lnTo>
                      <a:pt x="918" y="72"/>
                    </a:lnTo>
                    <a:lnTo>
                      <a:pt x="954" y="66"/>
                    </a:lnTo>
                    <a:lnTo>
                      <a:pt x="936" y="48"/>
                    </a:lnTo>
                    <a:lnTo>
                      <a:pt x="906" y="54"/>
                    </a:lnTo>
                    <a:lnTo>
                      <a:pt x="906" y="48"/>
                    </a:lnTo>
                    <a:lnTo>
                      <a:pt x="900" y="42"/>
                    </a:lnTo>
                    <a:lnTo>
                      <a:pt x="882" y="42"/>
                    </a:lnTo>
                    <a:lnTo>
                      <a:pt x="876" y="48"/>
                    </a:lnTo>
                    <a:lnTo>
                      <a:pt x="870" y="48"/>
                    </a:lnTo>
                    <a:lnTo>
                      <a:pt x="846" y="60"/>
                    </a:lnTo>
                    <a:lnTo>
                      <a:pt x="828" y="54"/>
                    </a:lnTo>
                    <a:lnTo>
                      <a:pt x="816" y="60"/>
                    </a:lnTo>
                    <a:lnTo>
                      <a:pt x="780" y="72"/>
                    </a:lnTo>
                    <a:lnTo>
                      <a:pt x="732" y="78"/>
                    </a:lnTo>
                    <a:lnTo>
                      <a:pt x="696" y="84"/>
                    </a:lnTo>
                    <a:lnTo>
                      <a:pt x="624" y="84"/>
                    </a:lnTo>
                    <a:lnTo>
                      <a:pt x="618" y="72"/>
                    </a:lnTo>
                    <a:lnTo>
                      <a:pt x="546" y="78"/>
                    </a:lnTo>
                    <a:lnTo>
                      <a:pt x="540" y="66"/>
                    </a:lnTo>
                    <a:lnTo>
                      <a:pt x="504" y="66"/>
                    </a:lnTo>
                    <a:lnTo>
                      <a:pt x="480" y="42"/>
                    </a:lnTo>
                    <a:lnTo>
                      <a:pt x="480" y="36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56" y="30"/>
                    </a:lnTo>
                    <a:lnTo>
                      <a:pt x="132" y="18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90" y="0"/>
                    </a:lnTo>
                    <a:lnTo>
                      <a:pt x="90" y="6"/>
                    </a:lnTo>
                    <a:lnTo>
                      <a:pt x="72" y="24"/>
                    </a:lnTo>
                    <a:lnTo>
                      <a:pt x="42" y="24"/>
                    </a:lnTo>
                    <a:lnTo>
                      <a:pt x="36" y="18"/>
                    </a:lnTo>
                    <a:lnTo>
                      <a:pt x="18" y="24"/>
                    </a:lnTo>
                    <a:lnTo>
                      <a:pt x="0" y="24"/>
                    </a:lnTo>
                    <a:lnTo>
                      <a:pt x="6" y="96"/>
                    </a:lnTo>
                    <a:lnTo>
                      <a:pt x="12" y="108"/>
                    </a:lnTo>
                    <a:lnTo>
                      <a:pt x="30" y="126"/>
                    </a:lnTo>
                    <a:lnTo>
                      <a:pt x="36" y="138"/>
                    </a:lnTo>
                    <a:lnTo>
                      <a:pt x="54" y="162"/>
                    </a:lnTo>
                    <a:lnTo>
                      <a:pt x="72" y="192"/>
                    </a:lnTo>
                    <a:lnTo>
                      <a:pt x="96" y="228"/>
                    </a:lnTo>
                    <a:lnTo>
                      <a:pt x="102" y="258"/>
                    </a:lnTo>
                    <a:lnTo>
                      <a:pt x="102" y="276"/>
                    </a:lnTo>
                    <a:lnTo>
                      <a:pt x="114" y="294"/>
                    </a:lnTo>
                    <a:lnTo>
                      <a:pt x="120" y="312"/>
                    </a:lnTo>
                    <a:lnTo>
                      <a:pt x="138" y="348"/>
                    </a:lnTo>
                    <a:lnTo>
                      <a:pt x="156" y="366"/>
                    </a:lnTo>
                    <a:lnTo>
                      <a:pt x="156" y="390"/>
                    </a:lnTo>
                    <a:lnTo>
                      <a:pt x="162" y="396"/>
                    </a:lnTo>
                    <a:lnTo>
                      <a:pt x="174" y="402"/>
                    </a:lnTo>
                    <a:lnTo>
                      <a:pt x="180" y="414"/>
                    </a:lnTo>
                    <a:lnTo>
                      <a:pt x="192" y="420"/>
                    </a:lnTo>
                    <a:lnTo>
                      <a:pt x="198" y="432"/>
                    </a:lnTo>
                    <a:lnTo>
                      <a:pt x="198" y="582"/>
                    </a:lnTo>
                    <a:lnTo>
                      <a:pt x="222" y="630"/>
                    </a:lnTo>
                    <a:lnTo>
                      <a:pt x="222" y="678"/>
                    </a:lnTo>
                    <a:lnTo>
                      <a:pt x="216" y="678"/>
                    </a:lnTo>
                    <a:lnTo>
                      <a:pt x="228" y="726"/>
                    </a:lnTo>
                    <a:lnTo>
                      <a:pt x="228" y="762"/>
                    </a:lnTo>
                    <a:lnTo>
                      <a:pt x="240" y="762"/>
                    </a:lnTo>
                    <a:lnTo>
                      <a:pt x="240" y="804"/>
                    </a:lnTo>
                    <a:lnTo>
                      <a:pt x="252" y="810"/>
                    </a:lnTo>
                    <a:lnTo>
                      <a:pt x="258" y="816"/>
                    </a:lnTo>
                    <a:lnTo>
                      <a:pt x="258" y="846"/>
                    </a:lnTo>
                    <a:lnTo>
                      <a:pt x="264" y="858"/>
                    </a:lnTo>
                    <a:lnTo>
                      <a:pt x="270" y="864"/>
                    </a:lnTo>
                    <a:lnTo>
                      <a:pt x="276" y="876"/>
                    </a:lnTo>
                    <a:lnTo>
                      <a:pt x="282" y="894"/>
                    </a:lnTo>
                    <a:lnTo>
                      <a:pt x="282" y="900"/>
                    </a:lnTo>
                    <a:lnTo>
                      <a:pt x="288" y="912"/>
                    </a:lnTo>
                    <a:lnTo>
                      <a:pt x="294" y="918"/>
                    </a:lnTo>
                    <a:lnTo>
                      <a:pt x="318" y="930"/>
                    </a:lnTo>
                    <a:lnTo>
                      <a:pt x="324" y="936"/>
                    </a:lnTo>
                    <a:lnTo>
                      <a:pt x="330" y="936"/>
                    </a:lnTo>
                    <a:lnTo>
                      <a:pt x="330" y="942"/>
                    </a:lnTo>
                    <a:lnTo>
                      <a:pt x="348" y="930"/>
                    </a:lnTo>
                    <a:lnTo>
                      <a:pt x="348" y="924"/>
                    </a:lnTo>
                    <a:lnTo>
                      <a:pt x="354" y="918"/>
                    </a:lnTo>
                    <a:lnTo>
                      <a:pt x="360" y="906"/>
                    </a:lnTo>
                    <a:lnTo>
                      <a:pt x="360" y="900"/>
                    </a:lnTo>
                    <a:lnTo>
                      <a:pt x="366" y="89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78" name="Mozambique">
                <a:extLst>
                  <a:ext uri="{FF2B5EF4-FFF2-40B4-BE49-F238E27FC236}">
                    <a16:creationId xmlns:a16="http://schemas.microsoft.com/office/drawing/2014/main" id="{EB693D04-BE02-4CF2-8690-D97BF6066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" y="2526"/>
                <a:ext cx="195" cy="342"/>
              </a:xfrm>
              <a:custGeom>
                <a:avLst/>
                <a:gdLst>
                  <a:gd name="T0" fmla="*/ 2147483647 w 762"/>
                  <a:gd name="T1" fmla="*/ 2147483647 h 1338"/>
                  <a:gd name="T2" fmla="*/ 2147483647 w 762"/>
                  <a:gd name="T3" fmla="*/ 2147483647 h 1338"/>
                  <a:gd name="T4" fmla="*/ 2147483647 w 762"/>
                  <a:gd name="T5" fmla="*/ 2147483647 h 1338"/>
                  <a:gd name="T6" fmla="*/ 2147483647 w 762"/>
                  <a:gd name="T7" fmla="*/ 2147483647 h 1338"/>
                  <a:gd name="T8" fmla="*/ 2147483647 w 762"/>
                  <a:gd name="T9" fmla="*/ 2147483647 h 1338"/>
                  <a:gd name="T10" fmla="*/ 2147483647 w 762"/>
                  <a:gd name="T11" fmla="*/ 2147483647 h 1338"/>
                  <a:gd name="T12" fmla="*/ 2147483647 w 762"/>
                  <a:gd name="T13" fmla="*/ 2147483647 h 1338"/>
                  <a:gd name="T14" fmla="*/ 2147483647 w 762"/>
                  <a:gd name="T15" fmla="*/ 2147483647 h 1338"/>
                  <a:gd name="T16" fmla="*/ 2147483647 w 762"/>
                  <a:gd name="T17" fmla="*/ 2147483647 h 1338"/>
                  <a:gd name="T18" fmla="*/ 2147483647 w 762"/>
                  <a:gd name="T19" fmla="*/ 2147483647 h 1338"/>
                  <a:gd name="T20" fmla="*/ 2147483647 w 762"/>
                  <a:gd name="T21" fmla="*/ 2147483647 h 1338"/>
                  <a:gd name="T22" fmla="*/ 2147483647 w 762"/>
                  <a:gd name="T23" fmla="*/ 2147483647 h 1338"/>
                  <a:gd name="T24" fmla="*/ 2147483647 w 762"/>
                  <a:gd name="T25" fmla="*/ 2147483647 h 1338"/>
                  <a:gd name="T26" fmla="*/ 2147483647 w 762"/>
                  <a:gd name="T27" fmla="*/ 2147483647 h 1338"/>
                  <a:gd name="T28" fmla="*/ 2147483647 w 762"/>
                  <a:gd name="T29" fmla="*/ 2147483647 h 1338"/>
                  <a:gd name="T30" fmla="*/ 2147483647 w 762"/>
                  <a:gd name="T31" fmla="*/ 2147483647 h 1338"/>
                  <a:gd name="T32" fmla="*/ 2147483647 w 762"/>
                  <a:gd name="T33" fmla="*/ 2147483647 h 1338"/>
                  <a:gd name="T34" fmla="*/ 2147483647 w 762"/>
                  <a:gd name="T35" fmla="*/ 2147483647 h 1338"/>
                  <a:gd name="T36" fmla="*/ 2147483647 w 762"/>
                  <a:gd name="T37" fmla="*/ 2147483647 h 1338"/>
                  <a:gd name="T38" fmla="*/ 2147483647 w 762"/>
                  <a:gd name="T39" fmla="*/ 2147483647 h 1338"/>
                  <a:gd name="T40" fmla="*/ 2147483647 w 762"/>
                  <a:gd name="T41" fmla="*/ 2147483647 h 1338"/>
                  <a:gd name="T42" fmla="*/ 2147483647 w 762"/>
                  <a:gd name="T43" fmla="*/ 2147483647 h 1338"/>
                  <a:gd name="T44" fmla="*/ 2147483647 w 762"/>
                  <a:gd name="T45" fmla="*/ 2147483647 h 1338"/>
                  <a:gd name="T46" fmla="*/ 2147483647 w 762"/>
                  <a:gd name="T47" fmla="*/ 2147483647 h 1338"/>
                  <a:gd name="T48" fmla="*/ 2147483647 w 762"/>
                  <a:gd name="T49" fmla="*/ 2147483647 h 1338"/>
                  <a:gd name="T50" fmla="*/ 2147483647 w 762"/>
                  <a:gd name="T51" fmla="*/ 2147483647 h 1338"/>
                  <a:gd name="T52" fmla="*/ 2147483647 w 762"/>
                  <a:gd name="T53" fmla="*/ 2147483647 h 1338"/>
                  <a:gd name="T54" fmla="*/ 2147483647 w 762"/>
                  <a:gd name="T55" fmla="*/ 2147483647 h 1338"/>
                  <a:gd name="T56" fmla="*/ 0 w 762"/>
                  <a:gd name="T57" fmla="*/ 2147483647 h 1338"/>
                  <a:gd name="T58" fmla="*/ 2147483647 w 762"/>
                  <a:gd name="T59" fmla="*/ 2147483647 h 1338"/>
                  <a:gd name="T60" fmla="*/ 2147483647 w 762"/>
                  <a:gd name="T61" fmla="*/ 2147483647 h 1338"/>
                  <a:gd name="T62" fmla="*/ 2147483647 w 762"/>
                  <a:gd name="T63" fmla="*/ 2147483647 h 1338"/>
                  <a:gd name="T64" fmla="*/ 2147483647 w 762"/>
                  <a:gd name="T65" fmla="*/ 2147483647 h 1338"/>
                  <a:gd name="T66" fmla="*/ 2147483647 w 762"/>
                  <a:gd name="T67" fmla="*/ 2147483647 h 1338"/>
                  <a:gd name="T68" fmla="*/ 2147483647 w 762"/>
                  <a:gd name="T69" fmla="*/ 2147483647 h 1338"/>
                  <a:gd name="T70" fmla="*/ 2147483647 w 762"/>
                  <a:gd name="T71" fmla="*/ 2147483647 h 1338"/>
                  <a:gd name="T72" fmla="*/ 2147483647 w 762"/>
                  <a:gd name="T73" fmla="*/ 2147483647 h 1338"/>
                  <a:gd name="T74" fmla="*/ 2147483647 w 762"/>
                  <a:gd name="T75" fmla="*/ 2147483647 h 1338"/>
                  <a:gd name="T76" fmla="*/ 2147483647 w 762"/>
                  <a:gd name="T77" fmla="*/ 2147483647 h 1338"/>
                  <a:gd name="T78" fmla="*/ 2147483647 w 762"/>
                  <a:gd name="T79" fmla="*/ 2147483647 h 1338"/>
                  <a:gd name="T80" fmla="*/ 2147483647 w 762"/>
                  <a:gd name="T81" fmla="*/ 2147483647 h 1338"/>
                  <a:gd name="T82" fmla="*/ 2147483647 w 762"/>
                  <a:gd name="T83" fmla="*/ 2147483647 h 1338"/>
                  <a:gd name="T84" fmla="*/ 2147483647 w 762"/>
                  <a:gd name="T85" fmla="*/ 2147483647 h 1338"/>
                  <a:gd name="T86" fmla="*/ 2147483647 w 762"/>
                  <a:gd name="T87" fmla="*/ 2147483647 h 1338"/>
                  <a:gd name="T88" fmla="*/ 2147483647 w 762"/>
                  <a:gd name="T89" fmla="*/ 2147483647 h 1338"/>
                  <a:gd name="T90" fmla="*/ 2147483647 w 762"/>
                  <a:gd name="T91" fmla="*/ 2147483647 h 1338"/>
                  <a:gd name="T92" fmla="*/ 2147483647 w 762"/>
                  <a:gd name="T93" fmla="*/ 2147483647 h 1338"/>
                  <a:gd name="T94" fmla="*/ 2147483647 w 762"/>
                  <a:gd name="T95" fmla="*/ 2147483647 h 1338"/>
                  <a:gd name="T96" fmla="*/ 2147483647 w 762"/>
                  <a:gd name="T97" fmla="*/ 2147483647 h 1338"/>
                  <a:gd name="T98" fmla="*/ 2147483647 w 762"/>
                  <a:gd name="T99" fmla="*/ 2147483647 h 1338"/>
                  <a:gd name="T100" fmla="*/ 2147483647 w 762"/>
                  <a:gd name="T101" fmla="*/ 2147483647 h 1338"/>
                  <a:gd name="T102" fmla="*/ 2147483647 w 762"/>
                  <a:gd name="T103" fmla="*/ 2147483647 h 1338"/>
                  <a:gd name="T104" fmla="*/ 2147483647 w 762"/>
                  <a:gd name="T105" fmla="*/ 2147483647 h 1338"/>
                  <a:gd name="T106" fmla="*/ 2147483647 w 762"/>
                  <a:gd name="T107" fmla="*/ 2147483647 h 1338"/>
                  <a:gd name="T108" fmla="*/ 2147483647 w 762"/>
                  <a:gd name="T109" fmla="*/ 2147483647 h 1338"/>
                  <a:gd name="T110" fmla="*/ 2147483647 w 762"/>
                  <a:gd name="T111" fmla="*/ 2147483647 h 1338"/>
                  <a:gd name="T112" fmla="*/ 2147483647 w 762"/>
                  <a:gd name="T113" fmla="*/ 2147483647 h 1338"/>
                  <a:gd name="T114" fmla="*/ 2147483647 w 762"/>
                  <a:gd name="T115" fmla="*/ 2147483647 h 1338"/>
                  <a:gd name="T116" fmla="*/ 2147483647 w 762"/>
                  <a:gd name="T117" fmla="*/ 2147483647 h 1338"/>
                  <a:gd name="T118" fmla="*/ 2147483647 w 762"/>
                  <a:gd name="T119" fmla="*/ 2147483647 h 1338"/>
                  <a:gd name="T120" fmla="*/ 2147483647 w 762"/>
                  <a:gd name="T121" fmla="*/ 2147483647 h 1338"/>
                  <a:gd name="T122" fmla="*/ 2147483647 w 762"/>
                  <a:gd name="T123" fmla="*/ 2147483647 h 133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62"/>
                  <a:gd name="T187" fmla="*/ 0 h 1338"/>
                  <a:gd name="T188" fmla="*/ 762 w 762"/>
                  <a:gd name="T189" fmla="*/ 1338 h 133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62" h="1338">
                    <a:moveTo>
                      <a:pt x="762" y="342"/>
                    </a:moveTo>
                    <a:lnTo>
                      <a:pt x="762" y="324"/>
                    </a:lnTo>
                    <a:lnTo>
                      <a:pt x="756" y="318"/>
                    </a:lnTo>
                    <a:lnTo>
                      <a:pt x="744" y="318"/>
                    </a:lnTo>
                    <a:lnTo>
                      <a:pt x="744" y="258"/>
                    </a:lnTo>
                    <a:lnTo>
                      <a:pt x="732" y="246"/>
                    </a:lnTo>
                    <a:lnTo>
                      <a:pt x="750" y="234"/>
                    </a:lnTo>
                    <a:lnTo>
                      <a:pt x="738" y="186"/>
                    </a:lnTo>
                    <a:lnTo>
                      <a:pt x="750" y="156"/>
                    </a:lnTo>
                    <a:lnTo>
                      <a:pt x="738" y="120"/>
                    </a:lnTo>
                    <a:lnTo>
                      <a:pt x="738" y="108"/>
                    </a:lnTo>
                    <a:lnTo>
                      <a:pt x="750" y="72"/>
                    </a:lnTo>
                    <a:lnTo>
                      <a:pt x="756" y="42"/>
                    </a:lnTo>
                    <a:lnTo>
                      <a:pt x="756" y="12"/>
                    </a:lnTo>
                    <a:lnTo>
                      <a:pt x="744" y="0"/>
                    </a:lnTo>
                    <a:lnTo>
                      <a:pt x="666" y="54"/>
                    </a:lnTo>
                    <a:lnTo>
                      <a:pt x="636" y="60"/>
                    </a:lnTo>
                    <a:lnTo>
                      <a:pt x="630" y="60"/>
                    </a:lnTo>
                    <a:lnTo>
                      <a:pt x="618" y="72"/>
                    </a:lnTo>
                    <a:lnTo>
                      <a:pt x="606" y="78"/>
                    </a:lnTo>
                    <a:lnTo>
                      <a:pt x="594" y="78"/>
                    </a:lnTo>
                    <a:lnTo>
                      <a:pt x="594" y="72"/>
                    </a:lnTo>
                    <a:lnTo>
                      <a:pt x="588" y="66"/>
                    </a:lnTo>
                    <a:lnTo>
                      <a:pt x="564" y="66"/>
                    </a:lnTo>
                    <a:lnTo>
                      <a:pt x="558" y="72"/>
                    </a:lnTo>
                    <a:lnTo>
                      <a:pt x="552" y="84"/>
                    </a:lnTo>
                    <a:lnTo>
                      <a:pt x="540" y="90"/>
                    </a:lnTo>
                    <a:lnTo>
                      <a:pt x="528" y="102"/>
                    </a:lnTo>
                    <a:lnTo>
                      <a:pt x="510" y="102"/>
                    </a:lnTo>
                    <a:lnTo>
                      <a:pt x="498" y="96"/>
                    </a:lnTo>
                    <a:lnTo>
                      <a:pt x="492" y="90"/>
                    </a:lnTo>
                    <a:lnTo>
                      <a:pt x="486" y="90"/>
                    </a:lnTo>
                    <a:lnTo>
                      <a:pt x="468" y="108"/>
                    </a:lnTo>
                    <a:lnTo>
                      <a:pt x="456" y="108"/>
                    </a:lnTo>
                    <a:lnTo>
                      <a:pt x="450" y="102"/>
                    </a:lnTo>
                    <a:lnTo>
                      <a:pt x="438" y="96"/>
                    </a:lnTo>
                    <a:lnTo>
                      <a:pt x="432" y="84"/>
                    </a:lnTo>
                    <a:lnTo>
                      <a:pt x="420" y="78"/>
                    </a:lnTo>
                    <a:lnTo>
                      <a:pt x="408" y="78"/>
                    </a:lnTo>
                    <a:lnTo>
                      <a:pt x="396" y="90"/>
                    </a:lnTo>
                    <a:lnTo>
                      <a:pt x="390" y="90"/>
                    </a:lnTo>
                    <a:lnTo>
                      <a:pt x="384" y="96"/>
                    </a:lnTo>
                    <a:lnTo>
                      <a:pt x="354" y="96"/>
                    </a:lnTo>
                    <a:lnTo>
                      <a:pt x="354" y="114"/>
                    </a:lnTo>
                    <a:lnTo>
                      <a:pt x="330" y="138"/>
                    </a:lnTo>
                    <a:lnTo>
                      <a:pt x="330" y="150"/>
                    </a:lnTo>
                    <a:lnTo>
                      <a:pt x="342" y="162"/>
                    </a:lnTo>
                    <a:lnTo>
                      <a:pt x="348" y="174"/>
                    </a:lnTo>
                    <a:lnTo>
                      <a:pt x="348" y="204"/>
                    </a:lnTo>
                    <a:lnTo>
                      <a:pt x="342" y="216"/>
                    </a:lnTo>
                    <a:lnTo>
                      <a:pt x="336" y="234"/>
                    </a:lnTo>
                    <a:lnTo>
                      <a:pt x="336" y="246"/>
                    </a:lnTo>
                    <a:lnTo>
                      <a:pt x="342" y="246"/>
                    </a:lnTo>
                    <a:lnTo>
                      <a:pt x="342" y="252"/>
                    </a:lnTo>
                    <a:lnTo>
                      <a:pt x="348" y="252"/>
                    </a:lnTo>
                    <a:lnTo>
                      <a:pt x="372" y="276"/>
                    </a:lnTo>
                    <a:lnTo>
                      <a:pt x="384" y="300"/>
                    </a:lnTo>
                    <a:lnTo>
                      <a:pt x="390" y="306"/>
                    </a:lnTo>
                    <a:lnTo>
                      <a:pt x="396" y="318"/>
                    </a:lnTo>
                    <a:lnTo>
                      <a:pt x="408" y="336"/>
                    </a:lnTo>
                    <a:lnTo>
                      <a:pt x="420" y="348"/>
                    </a:lnTo>
                    <a:lnTo>
                      <a:pt x="420" y="366"/>
                    </a:lnTo>
                    <a:lnTo>
                      <a:pt x="414" y="372"/>
                    </a:lnTo>
                    <a:lnTo>
                      <a:pt x="408" y="384"/>
                    </a:lnTo>
                    <a:lnTo>
                      <a:pt x="402" y="390"/>
                    </a:lnTo>
                    <a:lnTo>
                      <a:pt x="402" y="450"/>
                    </a:lnTo>
                    <a:lnTo>
                      <a:pt x="396" y="456"/>
                    </a:lnTo>
                    <a:lnTo>
                      <a:pt x="372" y="456"/>
                    </a:lnTo>
                    <a:lnTo>
                      <a:pt x="360" y="462"/>
                    </a:lnTo>
                    <a:lnTo>
                      <a:pt x="354" y="474"/>
                    </a:lnTo>
                    <a:lnTo>
                      <a:pt x="354" y="492"/>
                    </a:lnTo>
                    <a:lnTo>
                      <a:pt x="360" y="492"/>
                    </a:lnTo>
                    <a:lnTo>
                      <a:pt x="366" y="498"/>
                    </a:lnTo>
                    <a:lnTo>
                      <a:pt x="366" y="528"/>
                    </a:lnTo>
                    <a:lnTo>
                      <a:pt x="354" y="534"/>
                    </a:lnTo>
                    <a:lnTo>
                      <a:pt x="348" y="540"/>
                    </a:lnTo>
                    <a:lnTo>
                      <a:pt x="342" y="534"/>
                    </a:lnTo>
                    <a:lnTo>
                      <a:pt x="342" y="522"/>
                    </a:lnTo>
                    <a:lnTo>
                      <a:pt x="348" y="516"/>
                    </a:lnTo>
                    <a:lnTo>
                      <a:pt x="348" y="504"/>
                    </a:lnTo>
                    <a:lnTo>
                      <a:pt x="336" y="498"/>
                    </a:lnTo>
                    <a:lnTo>
                      <a:pt x="330" y="492"/>
                    </a:lnTo>
                    <a:lnTo>
                      <a:pt x="318" y="486"/>
                    </a:lnTo>
                    <a:lnTo>
                      <a:pt x="312" y="480"/>
                    </a:lnTo>
                    <a:lnTo>
                      <a:pt x="300" y="474"/>
                    </a:lnTo>
                    <a:lnTo>
                      <a:pt x="300" y="444"/>
                    </a:lnTo>
                    <a:lnTo>
                      <a:pt x="288" y="444"/>
                    </a:lnTo>
                    <a:lnTo>
                      <a:pt x="288" y="438"/>
                    </a:lnTo>
                    <a:lnTo>
                      <a:pt x="294" y="432"/>
                    </a:lnTo>
                    <a:lnTo>
                      <a:pt x="306" y="426"/>
                    </a:lnTo>
                    <a:lnTo>
                      <a:pt x="312" y="420"/>
                    </a:lnTo>
                    <a:lnTo>
                      <a:pt x="300" y="402"/>
                    </a:lnTo>
                    <a:lnTo>
                      <a:pt x="312" y="396"/>
                    </a:lnTo>
                    <a:lnTo>
                      <a:pt x="318" y="366"/>
                    </a:lnTo>
                    <a:lnTo>
                      <a:pt x="312" y="366"/>
                    </a:lnTo>
                    <a:lnTo>
                      <a:pt x="312" y="330"/>
                    </a:lnTo>
                    <a:lnTo>
                      <a:pt x="306" y="324"/>
                    </a:lnTo>
                    <a:lnTo>
                      <a:pt x="288" y="324"/>
                    </a:lnTo>
                    <a:lnTo>
                      <a:pt x="282" y="330"/>
                    </a:lnTo>
                    <a:lnTo>
                      <a:pt x="252" y="330"/>
                    </a:lnTo>
                    <a:lnTo>
                      <a:pt x="222" y="282"/>
                    </a:lnTo>
                    <a:lnTo>
                      <a:pt x="216" y="282"/>
                    </a:lnTo>
                    <a:lnTo>
                      <a:pt x="210" y="288"/>
                    </a:lnTo>
                    <a:lnTo>
                      <a:pt x="192" y="294"/>
                    </a:lnTo>
                    <a:lnTo>
                      <a:pt x="180" y="300"/>
                    </a:lnTo>
                    <a:lnTo>
                      <a:pt x="162" y="312"/>
                    </a:lnTo>
                    <a:lnTo>
                      <a:pt x="138" y="324"/>
                    </a:lnTo>
                    <a:lnTo>
                      <a:pt x="132" y="324"/>
                    </a:lnTo>
                    <a:lnTo>
                      <a:pt x="120" y="330"/>
                    </a:lnTo>
                    <a:lnTo>
                      <a:pt x="102" y="336"/>
                    </a:lnTo>
                    <a:lnTo>
                      <a:pt x="84" y="336"/>
                    </a:lnTo>
                    <a:lnTo>
                      <a:pt x="72" y="342"/>
                    </a:lnTo>
                    <a:lnTo>
                      <a:pt x="60" y="342"/>
                    </a:lnTo>
                    <a:lnTo>
                      <a:pt x="42" y="360"/>
                    </a:lnTo>
                    <a:lnTo>
                      <a:pt x="12" y="360"/>
                    </a:lnTo>
                    <a:lnTo>
                      <a:pt x="0" y="372"/>
                    </a:lnTo>
                    <a:lnTo>
                      <a:pt x="18" y="390"/>
                    </a:lnTo>
                    <a:lnTo>
                      <a:pt x="24" y="444"/>
                    </a:lnTo>
                    <a:lnTo>
                      <a:pt x="84" y="444"/>
                    </a:lnTo>
                    <a:lnTo>
                      <a:pt x="96" y="462"/>
                    </a:lnTo>
                    <a:lnTo>
                      <a:pt x="114" y="462"/>
                    </a:lnTo>
                    <a:lnTo>
                      <a:pt x="132" y="486"/>
                    </a:lnTo>
                    <a:lnTo>
                      <a:pt x="138" y="486"/>
                    </a:lnTo>
                    <a:lnTo>
                      <a:pt x="150" y="480"/>
                    </a:lnTo>
                    <a:lnTo>
                      <a:pt x="162" y="480"/>
                    </a:lnTo>
                    <a:lnTo>
                      <a:pt x="180" y="498"/>
                    </a:lnTo>
                    <a:lnTo>
                      <a:pt x="192" y="498"/>
                    </a:lnTo>
                    <a:lnTo>
                      <a:pt x="204" y="510"/>
                    </a:lnTo>
                    <a:lnTo>
                      <a:pt x="204" y="516"/>
                    </a:lnTo>
                    <a:lnTo>
                      <a:pt x="198" y="528"/>
                    </a:lnTo>
                    <a:lnTo>
                      <a:pt x="192" y="534"/>
                    </a:lnTo>
                    <a:lnTo>
                      <a:pt x="204" y="552"/>
                    </a:lnTo>
                    <a:lnTo>
                      <a:pt x="192" y="564"/>
                    </a:lnTo>
                    <a:lnTo>
                      <a:pt x="204" y="576"/>
                    </a:lnTo>
                    <a:lnTo>
                      <a:pt x="198" y="582"/>
                    </a:lnTo>
                    <a:lnTo>
                      <a:pt x="198" y="588"/>
                    </a:lnTo>
                    <a:lnTo>
                      <a:pt x="192" y="594"/>
                    </a:lnTo>
                    <a:lnTo>
                      <a:pt x="192" y="606"/>
                    </a:lnTo>
                    <a:lnTo>
                      <a:pt x="204" y="630"/>
                    </a:lnTo>
                    <a:lnTo>
                      <a:pt x="204" y="642"/>
                    </a:lnTo>
                    <a:lnTo>
                      <a:pt x="198" y="648"/>
                    </a:lnTo>
                    <a:lnTo>
                      <a:pt x="198" y="654"/>
                    </a:lnTo>
                    <a:lnTo>
                      <a:pt x="192" y="654"/>
                    </a:lnTo>
                    <a:lnTo>
                      <a:pt x="192" y="666"/>
                    </a:lnTo>
                    <a:lnTo>
                      <a:pt x="174" y="678"/>
                    </a:lnTo>
                    <a:lnTo>
                      <a:pt x="192" y="702"/>
                    </a:lnTo>
                    <a:lnTo>
                      <a:pt x="174" y="720"/>
                    </a:lnTo>
                    <a:lnTo>
                      <a:pt x="174" y="732"/>
                    </a:lnTo>
                    <a:lnTo>
                      <a:pt x="198" y="756"/>
                    </a:lnTo>
                    <a:lnTo>
                      <a:pt x="198" y="762"/>
                    </a:lnTo>
                    <a:lnTo>
                      <a:pt x="192" y="774"/>
                    </a:lnTo>
                    <a:lnTo>
                      <a:pt x="180" y="786"/>
                    </a:lnTo>
                    <a:lnTo>
                      <a:pt x="180" y="798"/>
                    </a:lnTo>
                    <a:lnTo>
                      <a:pt x="168" y="810"/>
                    </a:lnTo>
                    <a:lnTo>
                      <a:pt x="156" y="816"/>
                    </a:lnTo>
                    <a:lnTo>
                      <a:pt x="156" y="846"/>
                    </a:lnTo>
                    <a:lnTo>
                      <a:pt x="144" y="858"/>
                    </a:lnTo>
                    <a:lnTo>
                      <a:pt x="156" y="876"/>
                    </a:lnTo>
                    <a:lnTo>
                      <a:pt x="138" y="882"/>
                    </a:lnTo>
                    <a:lnTo>
                      <a:pt x="72" y="966"/>
                    </a:lnTo>
                    <a:lnTo>
                      <a:pt x="72" y="996"/>
                    </a:lnTo>
                    <a:lnTo>
                      <a:pt x="78" y="1014"/>
                    </a:lnTo>
                    <a:lnTo>
                      <a:pt x="78" y="1032"/>
                    </a:lnTo>
                    <a:lnTo>
                      <a:pt x="84" y="1044"/>
                    </a:lnTo>
                    <a:lnTo>
                      <a:pt x="84" y="1062"/>
                    </a:lnTo>
                    <a:lnTo>
                      <a:pt x="114" y="1122"/>
                    </a:lnTo>
                    <a:lnTo>
                      <a:pt x="114" y="1212"/>
                    </a:lnTo>
                    <a:lnTo>
                      <a:pt x="90" y="1248"/>
                    </a:lnTo>
                    <a:lnTo>
                      <a:pt x="114" y="1248"/>
                    </a:lnTo>
                    <a:lnTo>
                      <a:pt x="108" y="1260"/>
                    </a:lnTo>
                    <a:lnTo>
                      <a:pt x="108" y="1284"/>
                    </a:lnTo>
                    <a:lnTo>
                      <a:pt x="114" y="1290"/>
                    </a:lnTo>
                    <a:lnTo>
                      <a:pt x="120" y="1290"/>
                    </a:lnTo>
                    <a:lnTo>
                      <a:pt x="126" y="1314"/>
                    </a:lnTo>
                    <a:lnTo>
                      <a:pt x="144" y="1314"/>
                    </a:lnTo>
                    <a:lnTo>
                      <a:pt x="156" y="1326"/>
                    </a:lnTo>
                    <a:lnTo>
                      <a:pt x="162" y="1338"/>
                    </a:lnTo>
                    <a:lnTo>
                      <a:pt x="168" y="1320"/>
                    </a:lnTo>
                    <a:lnTo>
                      <a:pt x="168" y="1284"/>
                    </a:lnTo>
                    <a:lnTo>
                      <a:pt x="162" y="1272"/>
                    </a:lnTo>
                    <a:lnTo>
                      <a:pt x="156" y="1266"/>
                    </a:lnTo>
                    <a:lnTo>
                      <a:pt x="150" y="1266"/>
                    </a:lnTo>
                    <a:lnTo>
                      <a:pt x="150" y="1242"/>
                    </a:lnTo>
                    <a:lnTo>
                      <a:pt x="162" y="1230"/>
                    </a:lnTo>
                    <a:lnTo>
                      <a:pt x="222" y="1188"/>
                    </a:lnTo>
                    <a:lnTo>
                      <a:pt x="276" y="1158"/>
                    </a:lnTo>
                    <a:lnTo>
                      <a:pt x="294" y="1146"/>
                    </a:lnTo>
                    <a:lnTo>
                      <a:pt x="312" y="1140"/>
                    </a:lnTo>
                    <a:lnTo>
                      <a:pt x="330" y="1128"/>
                    </a:lnTo>
                    <a:lnTo>
                      <a:pt x="342" y="1122"/>
                    </a:lnTo>
                    <a:lnTo>
                      <a:pt x="360" y="1104"/>
                    </a:lnTo>
                    <a:lnTo>
                      <a:pt x="360" y="1080"/>
                    </a:lnTo>
                    <a:lnTo>
                      <a:pt x="354" y="1080"/>
                    </a:lnTo>
                    <a:lnTo>
                      <a:pt x="354" y="1086"/>
                    </a:lnTo>
                    <a:lnTo>
                      <a:pt x="348" y="1080"/>
                    </a:lnTo>
                    <a:lnTo>
                      <a:pt x="342" y="1080"/>
                    </a:lnTo>
                    <a:lnTo>
                      <a:pt x="342" y="1068"/>
                    </a:lnTo>
                    <a:lnTo>
                      <a:pt x="366" y="1020"/>
                    </a:lnTo>
                    <a:lnTo>
                      <a:pt x="366" y="990"/>
                    </a:lnTo>
                    <a:lnTo>
                      <a:pt x="360" y="984"/>
                    </a:lnTo>
                    <a:lnTo>
                      <a:pt x="360" y="978"/>
                    </a:lnTo>
                    <a:lnTo>
                      <a:pt x="372" y="948"/>
                    </a:lnTo>
                    <a:lnTo>
                      <a:pt x="366" y="942"/>
                    </a:lnTo>
                    <a:lnTo>
                      <a:pt x="348" y="960"/>
                    </a:lnTo>
                    <a:lnTo>
                      <a:pt x="354" y="918"/>
                    </a:lnTo>
                    <a:lnTo>
                      <a:pt x="348" y="906"/>
                    </a:lnTo>
                    <a:lnTo>
                      <a:pt x="336" y="900"/>
                    </a:lnTo>
                    <a:lnTo>
                      <a:pt x="330" y="888"/>
                    </a:lnTo>
                    <a:lnTo>
                      <a:pt x="330" y="870"/>
                    </a:lnTo>
                    <a:lnTo>
                      <a:pt x="336" y="858"/>
                    </a:lnTo>
                    <a:lnTo>
                      <a:pt x="336" y="834"/>
                    </a:lnTo>
                    <a:lnTo>
                      <a:pt x="324" y="822"/>
                    </a:lnTo>
                    <a:lnTo>
                      <a:pt x="318" y="822"/>
                    </a:lnTo>
                    <a:lnTo>
                      <a:pt x="312" y="816"/>
                    </a:lnTo>
                    <a:lnTo>
                      <a:pt x="312" y="792"/>
                    </a:lnTo>
                    <a:lnTo>
                      <a:pt x="318" y="780"/>
                    </a:lnTo>
                    <a:lnTo>
                      <a:pt x="324" y="762"/>
                    </a:lnTo>
                    <a:lnTo>
                      <a:pt x="336" y="750"/>
                    </a:lnTo>
                    <a:lnTo>
                      <a:pt x="372" y="732"/>
                    </a:lnTo>
                    <a:lnTo>
                      <a:pt x="378" y="726"/>
                    </a:lnTo>
                    <a:lnTo>
                      <a:pt x="378" y="714"/>
                    </a:lnTo>
                    <a:lnTo>
                      <a:pt x="390" y="690"/>
                    </a:lnTo>
                    <a:lnTo>
                      <a:pt x="396" y="684"/>
                    </a:lnTo>
                    <a:lnTo>
                      <a:pt x="402" y="684"/>
                    </a:lnTo>
                    <a:lnTo>
                      <a:pt x="414" y="678"/>
                    </a:lnTo>
                    <a:lnTo>
                      <a:pt x="420" y="678"/>
                    </a:lnTo>
                    <a:lnTo>
                      <a:pt x="426" y="672"/>
                    </a:lnTo>
                    <a:lnTo>
                      <a:pt x="450" y="660"/>
                    </a:lnTo>
                    <a:lnTo>
                      <a:pt x="462" y="648"/>
                    </a:lnTo>
                    <a:lnTo>
                      <a:pt x="474" y="612"/>
                    </a:lnTo>
                    <a:lnTo>
                      <a:pt x="498" y="576"/>
                    </a:lnTo>
                    <a:lnTo>
                      <a:pt x="522" y="564"/>
                    </a:lnTo>
                    <a:lnTo>
                      <a:pt x="558" y="552"/>
                    </a:lnTo>
                    <a:lnTo>
                      <a:pt x="600" y="534"/>
                    </a:lnTo>
                    <a:lnTo>
                      <a:pt x="624" y="522"/>
                    </a:lnTo>
                    <a:lnTo>
                      <a:pt x="630" y="516"/>
                    </a:lnTo>
                    <a:lnTo>
                      <a:pt x="666" y="498"/>
                    </a:lnTo>
                    <a:lnTo>
                      <a:pt x="672" y="492"/>
                    </a:lnTo>
                    <a:lnTo>
                      <a:pt x="684" y="486"/>
                    </a:lnTo>
                    <a:lnTo>
                      <a:pt x="684" y="474"/>
                    </a:lnTo>
                    <a:lnTo>
                      <a:pt x="714" y="444"/>
                    </a:lnTo>
                    <a:lnTo>
                      <a:pt x="714" y="432"/>
                    </a:lnTo>
                    <a:lnTo>
                      <a:pt x="720" y="420"/>
                    </a:lnTo>
                    <a:lnTo>
                      <a:pt x="732" y="414"/>
                    </a:lnTo>
                    <a:lnTo>
                      <a:pt x="738" y="402"/>
                    </a:lnTo>
                    <a:lnTo>
                      <a:pt x="744" y="396"/>
                    </a:lnTo>
                    <a:lnTo>
                      <a:pt x="744" y="378"/>
                    </a:lnTo>
                    <a:lnTo>
                      <a:pt x="750" y="372"/>
                    </a:lnTo>
                    <a:lnTo>
                      <a:pt x="762" y="348"/>
                    </a:lnTo>
                    <a:lnTo>
                      <a:pt x="762" y="3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79" name="Morocco">
                <a:extLst>
                  <a:ext uri="{FF2B5EF4-FFF2-40B4-BE49-F238E27FC236}">
                    <a16:creationId xmlns:a16="http://schemas.microsoft.com/office/drawing/2014/main" id="{FA43F0FE-9282-41FF-8D87-119D367CE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1571"/>
                <a:ext cx="217" cy="169"/>
              </a:xfrm>
              <a:custGeom>
                <a:avLst/>
                <a:gdLst>
                  <a:gd name="T0" fmla="*/ 2147483647 w 846"/>
                  <a:gd name="T1" fmla="*/ 2147483647 h 660"/>
                  <a:gd name="T2" fmla="*/ 2147483647 w 846"/>
                  <a:gd name="T3" fmla="*/ 2147483647 h 660"/>
                  <a:gd name="T4" fmla="*/ 2147483647 w 846"/>
                  <a:gd name="T5" fmla="*/ 2147483647 h 660"/>
                  <a:gd name="T6" fmla="*/ 2147483647 w 846"/>
                  <a:gd name="T7" fmla="*/ 2147483647 h 660"/>
                  <a:gd name="T8" fmla="*/ 2147483647 w 846"/>
                  <a:gd name="T9" fmla="*/ 2147483647 h 660"/>
                  <a:gd name="T10" fmla="*/ 2147483647 w 846"/>
                  <a:gd name="T11" fmla="*/ 2147483647 h 660"/>
                  <a:gd name="T12" fmla="*/ 2147483647 w 846"/>
                  <a:gd name="T13" fmla="*/ 2147483647 h 660"/>
                  <a:gd name="T14" fmla="*/ 2147483647 w 846"/>
                  <a:gd name="T15" fmla="*/ 2147483647 h 660"/>
                  <a:gd name="T16" fmla="*/ 2147483647 w 846"/>
                  <a:gd name="T17" fmla="*/ 2147483647 h 660"/>
                  <a:gd name="T18" fmla="*/ 2147483647 w 846"/>
                  <a:gd name="T19" fmla="*/ 0 h 660"/>
                  <a:gd name="T20" fmla="*/ 2147483647 w 846"/>
                  <a:gd name="T21" fmla="*/ 2147483647 h 660"/>
                  <a:gd name="T22" fmla="*/ 2147483647 w 846"/>
                  <a:gd name="T23" fmla="*/ 2147483647 h 660"/>
                  <a:gd name="T24" fmla="*/ 2147483647 w 846"/>
                  <a:gd name="T25" fmla="*/ 2147483647 h 660"/>
                  <a:gd name="T26" fmla="*/ 2147483647 w 846"/>
                  <a:gd name="T27" fmla="*/ 2147483647 h 660"/>
                  <a:gd name="T28" fmla="*/ 2147483647 w 846"/>
                  <a:gd name="T29" fmla="*/ 2147483647 h 660"/>
                  <a:gd name="T30" fmla="*/ 2147483647 w 846"/>
                  <a:gd name="T31" fmla="*/ 2147483647 h 660"/>
                  <a:gd name="T32" fmla="*/ 2147483647 w 846"/>
                  <a:gd name="T33" fmla="*/ 2147483647 h 660"/>
                  <a:gd name="T34" fmla="*/ 2147483647 w 846"/>
                  <a:gd name="T35" fmla="*/ 2147483647 h 660"/>
                  <a:gd name="T36" fmla="*/ 2147483647 w 846"/>
                  <a:gd name="T37" fmla="*/ 2147483647 h 660"/>
                  <a:gd name="T38" fmla="*/ 2147483647 w 846"/>
                  <a:gd name="T39" fmla="*/ 2147483647 h 660"/>
                  <a:gd name="T40" fmla="*/ 2147483647 w 846"/>
                  <a:gd name="T41" fmla="*/ 2147483647 h 660"/>
                  <a:gd name="T42" fmla="*/ 2147483647 w 846"/>
                  <a:gd name="T43" fmla="*/ 2147483647 h 660"/>
                  <a:gd name="T44" fmla="*/ 2147483647 w 846"/>
                  <a:gd name="T45" fmla="*/ 2147483647 h 660"/>
                  <a:gd name="T46" fmla="*/ 2147483647 w 846"/>
                  <a:gd name="T47" fmla="*/ 2147483647 h 660"/>
                  <a:gd name="T48" fmla="*/ 2147483647 w 846"/>
                  <a:gd name="T49" fmla="*/ 2147483647 h 660"/>
                  <a:gd name="T50" fmla="*/ 2147483647 w 846"/>
                  <a:gd name="T51" fmla="*/ 2147483647 h 660"/>
                  <a:gd name="T52" fmla="*/ 2147483647 w 846"/>
                  <a:gd name="T53" fmla="*/ 2147483647 h 660"/>
                  <a:gd name="T54" fmla="*/ 2147483647 w 846"/>
                  <a:gd name="T55" fmla="*/ 2147483647 h 660"/>
                  <a:gd name="T56" fmla="*/ 2147483647 w 846"/>
                  <a:gd name="T57" fmla="*/ 2147483647 h 660"/>
                  <a:gd name="T58" fmla="*/ 2147483647 w 846"/>
                  <a:gd name="T59" fmla="*/ 2147483647 h 660"/>
                  <a:gd name="T60" fmla="*/ 2147483647 w 846"/>
                  <a:gd name="T61" fmla="*/ 2147483647 h 660"/>
                  <a:gd name="T62" fmla="*/ 2147483647 w 846"/>
                  <a:gd name="T63" fmla="*/ 2147483647 h 660"/>
                  <a:gd name="T64" fmla="*/ 2147483647 w 846"/>
                  <a:gd name="T65" fmla="*/ 2147483647 h 660"/>
                  <a:gd name="T66" fmla="*/ 2147483647 w 846"/>
                  <a:gd name="T67" fmla="*/ 2147483647 h 660"/>
                  <a:gd name="T68" fmla="*/ 2147483647 w 846"/>
                  <a:gd name="T69" fmla="*/ 2147483647 h 660"/>
                  <a:gd name="T70" fmla="*/ 2147483647 w 846"/>
                  <a:gd name="T71" fmla="*/ 2147483647 h 660"/>
                  <a:gd name="T72" fmla="*/ 2147483647 w 846"/>
                  <a:gd name="T73" fmla="*/ 2147483647 h 660"/>
                  <a:gd name="T74" fmla="*/ 2147483647 w 846"/>
                  <a:gd name="T75" fmla="*/ 2147483647 h 660"/>
                  <a:gd name="T76" fmla="*/ 2147483647 w 846"/>
                  <a:gd name="T77" fmla="*/ 2147483647 h 660"/>
                  <a:gd name="T78" fmla="*/ 2147483647 w 846"/>
                  <a:gd name="T79" fmla="*/ 2147483647 h 660"/>
                  <a:gd name="T80" fmla="*/ 2147483647 w 846"/>
                  <a:gd name="T81" fmla="*/ 2147483647 h 660"/>
                  <a:gd name="T82" fmla="*/ 2147483647 w 846"/>
                  <a:gd name="T83" fmla="*/ 2147483647 h 660"/>
                  <a:gd name="T84" fmla="*/ 2147483647 w 846"/>
                  <a:gd name="T85" fmla="*/ 2147483647 h 660"/>
                  <a:gd name="T86" fmla="*/ 2147483647 w 846"/>
                  <a:gd name="T87" fmla="*/ 2147483647 h 660"/>
                  <a:gd name="T88" fmla="*/ 2147483647 w 846"/>
                  <a:gd name="T89" fmla="*/ 2147483647 h 6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46"/>
                  <a:gd name="T136" fmla="*/ 0 h 660"/>
                  <a:gd name="T137" fmla="*/ 846 w 846"/>
                  <a:gd name="T138" fmla="*/ 660 h 6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46" h="660">
                    <a:moveTo>
                      <a:pt x="822" y="246"/>
                    </a:moveTo>
                    <a:lnTo>
                      <a:pt x="822" y="216"/>
                    </a:lnTo>
                    <a:lnTo>
                      <a:pt x="804" y="216"/>
                    </a:lnTo>
                    <a:lnTo>
                      <a:pt x="816" y="186"/>
                    </a:lnTo>
                    <a:lnTo>
                      <a:pt x="804" y="168"/>
                    </a:lnTo>
                    <a:lnTo>
                      <a:pt x="810" y="102"/>
                    </a:lnTo>
                    <a:lnTo>
                      <a:pt x="798" y="102"/>
                    </a:lnTo>
                    <a:lnTo>
                      <a:pt x="798" y="90"/>
                    </a:lnTo>
                    <a:lnTo>
                      <a:pt x="804" y="84"/>
                    </a:lnTo>
                    <a:lnTo>
                      <a:pt x="792" y="78"/>
                    </a:lnTo>
                    <a:lnTo>
                      <a:pt x="786" y="66"/>
                    </a:lnTo>
                    <a:lnTo>
                      <a:pt x="780" y="60"/>
                    </a:lnTo>
                    <a:lnTo>
                      <a:pt x="744" y="42"/>
                    </a:lnTo>
                    <a:lnTo>
                      <a:pt x="720" y="42"/>
                    </a:lnTo>
                    <a:lnTo>
                      <a:pt x="708" y="48"/>
                    </a:lnTo>
                    <a:lnTo>
                      <a:pt x="702" y="54"/>
                    </a:lnTo>
                    <a:lnTo>
                      <a:pt x="696" y="54"/>
                    </a:lnTo>
                    <a:lnTo>
                      <a:pt x="690" y="48"/>
                    </a:lnTo>
                    <a:lnTo>
                      <a:pt x="678" y="48"/>
                    </a:lnTo>
                    <a:lnTo>
                      <a:pt x="666" y="42"/>
                    </a:lnTo>
                    <a:lnTo>
                      <a:pt x="654" y="42"/>
                    </a:lnTo>
                    <a:lnTo>
                      <a:pt x="642" y="48"/>
                    </a:lnTo>
                    <a:lnTo>
                      <a:pt x="636" y="54"/>
                    </a:lnTo>
                    <a:lnTo>
                      <a:pt x="624" y="54"/>
                    </a:lnTo>
                    <a:lnTo>
                      <a:pt x="588" y="36"/>
                    </a:lnTo>
                    <a:lnTo>
                      <a:pt x="570" y="18"/>
                    </a:lnTo>
                    <a:lnTo>
                      <a:pt x="564" y="6"/>
                    </a:lnTo>
                    <a:lnTo>
                      <a:pt x="558" y="6"/>
                    </a:lnTo>
                    <a:lnTo>
                      <a:pt x="552" y="0"/>
                    </a:lnTo>
                    <a:lnTo>
                      <a:pt x="528" y="0"/>
                    </a:lnTo>
                    <a:lnTo>
                      <a:pt x="528" y="6"/>
                    </a:lnTo>
                    <a:lnTo>
                      <a:pt x="522" y="12"/>
                    </a:lnTo>
                    <a:lnTo>
                      <a:pt x="522" y="30"/>
                    </a:lnTo>
                    <a:lnTo>
                      <a:pt x="516" y="48"/>
                    </a:lnTo>
                    <a:lnTo>
                      <a:pt x="498" y="84"/>
                    </a:lnTo>
                    <a:lnTo>
                      <a:pt x="492" y="102"/>
                    </a:lnTo>
                    <a:lnTo>
                      <a:pt x="468" y="138"/>
                    </a:lnTo>
                    <a:lnTo>
                      <a:pt x="462" y="150"/>
                    </a:lnTo>
                    <a:lnTo>
                      <a:pt x="450" y="162"/>
                    </a:lnTo>
                    <a:lnTo>
                      <a:pt x="438" y="168"/>
                    </a:lnTo>
                    <a:lnTo>
                      <a:pt x="420" y="168"/>
                    </a:lnTo>
                    <a:lnTo>
                      <a:pt x="408" y="174"/>
                    </a:lnTo>
                    <a:lnTo>
                      <a:pt x="402" y="174"/>
                    </a:lnTo>
                    <a:lnTo>
                      <a:pt x="396" y="180"/>
                    </a:lnTo>
                    <a:lnTo>
                      <a:pt x="384" y="186"/>
                    </a:lnTo>
                    <a:lnTo>
                      <a:pt x="378" y="198"/>
                    </a:lnTo>
                    <a:lnTo>
                      <a:pt x="360" y="192"/>
                    </a:lnTo>
                    <a:lnTo>
                      <a:pt x="330" y="204"/>
                    </a:lnTo>
                    <a:lnTo>
                      <a:pt x="330" y="210"/>
                    </a:lnTo>
                    <a:lnTo>
                      <a:pt x="324" y="216"/>
                    </a:lnTo>
                    <a:lnTo>
                      <a:pt x="324" y="228"/>
                    </a:lnTo>
                    <a:lnTo>
                      <a:pt x="318" y="240"/>
                    </a:lnTo>
                    <a:lnTo>
                      <a:pt x="312" y="240"/>
                    </a:lnTo>
                    <a:lnTo>
                      <a:pt x="288" y="264"/>
                    </a:lnTo>
                    <a:lnTo>
                      <a:pt x="288" y="288"/>
                    </a:lnTo>
                    <a:lnTo>
                      <a:pt x="276" y="312"/>
                    </a:lnTo>
                    <a:lnTo>
                      <a:pt x="264" y="324"/>
                    </a:lnTo>
                    <a:lnTo>
                      <a:pt x="258" y="336"/>
                    </a:lnTo>
                    <a:lnTo>
                      <a:pt x="246" y="354"/>
                    </a:lnTo>
                    <a:lnTo>
                      <a:pt x="246" y="402"/>
                    </a:lnTo>
                    <a:lnTo>
                      <a:pt x="240" y="408"/>
                    </a:lnTo>
                    <a:lnTo>
                      <a:pt x="234" y="408"/>
                    </a:lnTo>
                    <a:lnTo>
                      <a:pt x="234" y="414"/>
                    </a:lnTo>
                    <a:lnTo>
                      <a:pt x="240" y="420"/>
                    </a:lnTo>
                    <a:lnTo>
                      <a:pt x="252" y="420"/>
                    </a:lnTo>
                    <a:lnTo>
                      <a:pt x="252" y="474"/>
                    </a:lnTo>
                    <a:lnTo>
                      <a:pt x="240" y="474"/>
                    </a:lnTo>
                    <a:lnTo>
                      <a:pt x="228" y="480"/>
                    </a:lnTo>
                    <a:lnTo>
                      <a:pt x="192" y="540"/>
                    </a:lnTo>
                    <a:lnTo>
                      <a:pt x="180" y="552"/>
                    </a:lnTo>
                    <a:lnTo>
                      <a:pt x="168" y="552"/>
                    </a:lnTo>
                    <a:lnTo>
                      <a:pt x="162" y="558"/>
                    </a:lnTo>
                    <a:lnTo>
                      <a:pt x="150" y="564"/>
                    </a:lnTo>
                    <a:lnTo>
                      <a:pt x="144" y="576"/>
                    </a:lnTo>
                    <a:lnTo>
                      <a:pt x="132" y="588"/>
                    </a:lnTo>
                    <a:lnTo>
                      <a:pt x="126" y="600"/>
                    </a:lnTo>
                    <a:lnTo>
                      <a:pt x="120" y="606"/>
                    </a:lnTo>
                    <a:lnTo>
                      <a:pt x="84" y="624"/>
                    </a:lnTo>
                    <a:lnTo>
                      <a:pt x="66" y="624"/>
                    </a:lnTo>
                    <a:lnTo>
                      <a:pt x="54" y="630"/>
                    </a:lnTo>
                    <a:lnTo>
                      <a:pt x="48" y="630"/>
                    </a:lnTo>
                    <a:lnTo>
                      <a:pt x="42" y="636"/>
                    </a:lnTo>
                    <a:lnTo>
                      <a:pt x="12" y="636"/>
                    </a:lnTo>
                    <a:lnTo>
                      <a:pt x="6" y="642"/>
                    </a:lnTo>
                    <a:lnTo>
                      <a:pt x="6" y="654"/>
                    </a:lnTo>
                    <a:lnTo>
                      <a:pt x="0" y="660"/>
                    </a:lnTo>
                    <a:lnTo>
                      <a:pt x="312" y="660"/>
                    </a:lnTo>
                    <a:lnTo>
                      <a:pt x="312" y="600"/>
                    </a:lnTo>
                    <a:lnTo>
                      <a:pt x="318" y="570"/>
                    </a:lnTo>
                    <a:lnTo>
                      <a:pt x="330" y="564"/>
                    </a:lnTo>
                    <a:lnTo>
                      <a:pt x="336" y="558"/>
                    </a:lnTo>
                    <a:lnTo>
                      <a:pt x="348" y="55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96" y="516"/>
                    </a:lnTo>
                    <a:lnTo>
                      <a:pt x="426" y="498"/>
                    </a:lnTo>
                    <a:lnTo>
                      <a:pt x="438" y="504"/>
                    </a:lnTo>
                    <a:lnTo>
                      <a:pt x="444" y="510"/>
                    </a:lnTo>
                    <a:lnTo>
                      <a:pt x="456" y="510"/>
                    </a:lnTo>
                    <a:lnTo>
                      <a:pt x="462" y="498"/>
                    </a:lnTo>
                    <a:lnTo>
                      <a:pt x="462" y="492"/>
                    </a:lnTo>
                    <a:lnTo>
                      <a:pt x="486" y="486"/>
                    </a:lnTo>
                    <a:lnTo>
                      <a:pt x="492" y="474"/>
                    </a:lnTo>
                    <a:lnTo>
                      <a:pt x="504" y="474"/>
                    </a:lnTo>
                    <a:lnTo>
                      <a:pt x="516" y="480"/>
                    </a:lnTo>
                    <a:lnTo>
                      <a:pt x="540" y="480"/>
                    </a:lnTo>
                    <a:lnTo>
                      <a:pt x="552" y="468"/>
                    </a:lnTo>
                    <a:lnTo>
                      <a:pt x="564" y="444"/>
                    </a:lnTo>
                    <a:lnTo>
                      <a:pt x="570" y="438"/>
                    </a:lnTo>
                    <a:lnTo>
                      <a:pt x="576" y="426"/>
                    </a:lnTo>
                    <a:lnTo>
                      <a:pt x="618" y="426"/>
                    </a:lnTo>
                    <a:lnTo>
                      <a:pt x="624" y="420"/>
                    </a:lnTo>
                    <a:lnTo>
                      <a:pt x="636" y="414"/>
                    </a:lnTo>
                    <a:lnTo>
                      <a:pt x="648" y="402"/>
                    </a:lnTo>
                    <a:lnTo>
                      <a:pt x="648" y="396"/>
                    </a:lnTo>
                    <a:lnTo>
                      <a:pt x="672" y="384"/>
                    </a:lnTo>
                    <a:lnTo>
                      <a:pt x="660" y="366"/>
                    </a:lnTo>
                    <a:lnTo>
                      <a:pt x="654" y="354"/>
                    </a:lnTo>
                    <a:lnTo>
                      <a:pt x="648" y="348"/>
                    </a:lnTo>
                    <a:lnTo>
                      <a:pt x="648" y="336"/>
                    </a:lnTo>
                    <a:lnTo>
                      <a:pt x="654" y="330"/>
                    </a:lnTo>
                    <a:lnTo>
                      <a:pt x="678" y="330"/>
                    </a:lnTo>
                    <a:lnTo>
                      <a:pt x="690" y="324"/>
                    </a:lnTo>
                    <a:lnTo>
                      <a:pt x="714" y="324"/>
                    </a:lnTo>
                    <a:lnTo>
                      <a:pt x="714" y="312"/>
                    </a:lnTo>
                    <a:lnTo>
                      <a:pt x="720" y="306"/>
                    </a:lnTo>
                    <a:lnTo>
                      <a:pt x="720" y="300"/>
                    </a:lnTo>
                    <a:lnTo>
                      <a:pt x="732" y="300"/>
                    </a:lnTo>
                    <a:lnTo>
                      <a:pt x="738" y="306"/>
                    </a:lnTo>
                    <a:lnTo>
                      <a:pt x="744" y="300"/>
                    </a:lnTo>
                    <a:lnTo>
                      <a:pt x="744" y="294"/>
                    </a:lnTo>
                    <a:lnTo>
                      <a:pt x="762" y="294"/>
                    </a:lnTo>
                    <a:lnTo>
                      <a:pt x="774" y="300"/>
                    </a:lnTo>
                    <a:lnTo>
                      <a:pt x="828" y="294"/>
                    </a:lnTo>
                    <a:lnTo>
                      <a:pt x="828" y="282"/>
                    </a:lnTo>
                    <a:lnTo>
                      <a:pt x="846" y="264"/>
                    </a:lnTo>
                    <a:lnTo>
                      <a:pt x="822" y="24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80" name="Mauritania">
                <a:extLst>
                  <a:ext uri="{FF2B5EF4-FFF2-40B4-BE49-F238E27FC236}">
                    <a16:creationId xmlns:a16="http://schemas.microsoft.com/office/drawing/2014/main" id="{FE170AB4-9AF3-41E9-89B3-EC85714C4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1749"/>
                <a:ext cx="219" cy="257"/>
              </a:xfrm>
              <a:custGeom>
                <a:avLst/>
                <a:gdLst>
                  <a:gd name="T0" fmla="*/ 2147483647 w 858"/>
                  <a:gd name="T1" fmla="*/ 2147483647 h 1002"/>
                  <a:gd name="T2" fmla="*/ 2147483647 w 858"/>
                  <a:gd name="T3" fmla="*/ 2147483647 h 1002"/>
                  <a:gd name="T4" fmla="*/ 2147483647 w 858"/>
                  <a:gd name="T5" fmla="*/ 2147483647 h 1002"/>
                  <a:gd name="T6" fmla="*/ 2147483647 w 858"/>
                  <a:gd name="T7" fmla="*/ 2147483647 h 1002"/>
                  <a:gd name="T8" fmla="*/ 2147483647 w 858"/>
                  <a:gd name="T9" fmla="*/ 2147483647 h 1002"/>
                  <a:gd name="T10" fmla="*/ 2147483647 w 858"/>
                  <a:gd name="T11" fmla="*/ 2147483647 h 1002"/>
                  <a:gd name="T12" fmla="*/ 2147483647 w 858"/>
                  <a:gd name="T13" fmla="*/ 2147483647 h 1002"/>
                  <a:gd name="T14" fmla="*/ 2147483647 w 858"/>
                  <a:gd name="T15" fmla="*/ 2147483647 h 1002"/>
                  <a:gd name="T16" fmla="*/ 2147483647 w 858"/>
                  <a:gd name="T17" fmla="*/ 2147483647 h 1002"/>
                  <a:gd name="T18" fmla="*/ 2147483647 w 858"/>
                  <a:gd name="T19" fmla="*/ 2147483647 h 1002"/>
                  <a:gd name="T20" fmla="*/ 2147483647 w 858"/>
                  <a:gd name="T21" fmla="*/ 2147483647 h 1002"/>
                  <a:gd name="T22" fmla="*/ 2147483647 w 858"/>
                  <a:gd name="T23" fmla="*/ 2147483647 h 1002"/>
                  <a:gd name="T24" fmla="*/ 2147483647 w 858"/>
                  <a:gd name="T25" fmla="*/ 2147483647 h 1002"/>
                  <a:gd name="T26" fmla="*/ 2147483647 w 858"/>
                  <a:gd name="T27" fmla="*/ 2147483647 h 1002"/>
                  <a:gd name="T28" fmla="*/ 2147483647 w 858"/>
                  <a:gd name="T29" fmla="*/ 2147483647 h 1002"/>
                  <a:gd name="T30" fmla="*/ 2147483647 w 858"/>
                  <a:gd name="T31" fmla="*/ 2147483647 h 1002"/>
                  <a:gd name="T32" fmla="*/ 2147483647 w 858"/>
                  <a:gd name="T33" fmla="*/ 2147483647 h 1002"/>
                  <a:gd name="T34" fmla="*/ 2147483647 w 858"/>
                  <a:gd name="T35" fmla="*/ 2147483647 h 1002"/>
                  <a:gd name="T36" fmla="*/ 2147483647 w 858"/>
                  <a:gd name="T37" fmla="*/ 2147483647 h 1002"/>
                  <a:gd name="T38" fmla="*/ 2147483647 w 858"/>
                  <a:gd name="T39" fmla="*/ 2147483647 h 1002"/>
                  <a:gd name="T40" fmla="*/ 2147483647 w 858"/>
                  <a:gd name="T41" fmla="*/ 2147483647 h 1002"/>
                  <a:gd name="T42" fmla="*/ 2147483647 w 858"/>
                  <a:gd name="T43" fmla="*/ 2147483647 h 1002"/>
                  <a:gd name="T44" fmla="*/ 2147483647 w 858"/>
                  <a:gd name="T45" fmla="*/ 2147483647 h 1002"/>
                  <a:gd name="T46" fmla="*/ 2147483647 w 858"/>
                  <a:gd name="T47" fmla="*/ 2147483647 h 1002"/>
                  <a:gd name="T48" fmla="*/ 2147483647 w 858"/>
                  <a:gd name="T49" fmla="*/ 2147483647 h 1002"/>
                  <a:gd name="T50" fmla="*/ 2147483647 w 858"/>
                  <a:gd name="T51" fmla="*/ 2147483647 h 1002"/>
                  <a:gd name="T52" fmla="*/ 2147483647 w 858"/>
                  <a:gd name="T53" fmla="*/ 2147483647 h 1002"/>
                  <a:gd name="T54" fmla="*/ 2147483647 w 858"/>
                  <a:gd name="T55" fmla="*/ 2147483647 h 1002"/>
                  <a:gd name="T56" fmla="*/ 2147483647 w 858"/>
                  <a:gd name="T57" fmla="*/ 2147483647 h 1002"/>
                  <a:gd name="T58" fmla="*/ 2147483647 w 858"/>
                  <a:gd name="T59" fmla="*/ 2147483647 h 1002"/>
                  <a:gd name="T60" fmla="*/ 2147483647 w 858"/>
                  <a:gd name="T61" fmla="*/ 2147483647 h 1002"/>
                  <a:gd name="T62" fmla="*/ 2147483647 w 858"/>
                  <a:gd name="T63" fmla="*/ 2147483647 h 1002"/>
                  <a:gd name="T64" fmla="*/ 2147483647 w 858"/>
                  <a:gd name="T65" fmla="*/ 2147483647 h 1002"/>
                  <a:gd name="T66" fmla="*/ 2147483647 w 858"/>
                  <a:gd name="T67" fmla="*/ 2147483647 h 1002"/>
                  <a:gd name="T68" fmla="*/ 2147483647 w 858"/>
                  <a:gd name="T69" fmla="*/ 2147483647 h 1002"/>
                  <a:gd name="T70" fmla="*/ 2147483647 w 858"/>
                  <a:gd name="T71" fmla="*/ 2147483647 h 1002"/>
                  <a:gd name="T72" fmla="*/ 2147483647 w 858"/>
                  <a:gd name="T73" fmla="*/ 2147483647 h 1002"/>
                  <a:gd name="T74" fmla="*/ 2147483647 w 858"/>
                  <a:gd name="T75" fmla="*/ 2147483647 h 1002"/>
                  <a:gd name="T76" fmla="*/ 2147483647 w 858"/>
                  <a:gd name="T77" fmla="*/ 2147483647 h 1002"/>
                  <a:gd name="T78" fmla="*/ 2147483647 w 858"/>
                  <a:gd name="T79" fmla="*/ 2147483647 h 1002"/>
                  <a:gd name="T80" fmla="*/ 2147483647 w 858"/>
                  <a:gd name="T81" fmla="*/ 2147483647 h 1002"/>
                  <a:gd name="T82" fmla="*/ 2147483647 w 858"/>
                  <a:gd name="T83" fmla="*/ 2147483647 h 1002"/>
                  <a:gd name="T84" fmla="*/ 2147483647 w 858"/>
                  <a:gd name="T85" fmla="*/ 2147483647 h 1002"/>
                  <a:gd name="T86" fmla="*/ 2147483647 w 858"/>
                  <a:gd name="T87" fmla="*/ 2147483647 h 1002"/>
                  <a:gd name="T88" fmla="*/ 2147483647 w 858"/>
                  <a:gd name="T89" fmla="*/ 2147483647 h 1002"/>
                  <a:gd name="T90" fmla="*/ 2147483647 w 858"/>
                  <a:gd name="T91" fmla="*/ 2147483647 h 1002"/>
                  <a:gd name="T92" fmla="*/ 2147483647 w 858"/>
                  <a:gd name="T93" fmla="*/ 2147483647 h 1002"/>
                  <a:gd name="T94" fmla="*/ 2147483647 w 858"/>
                  <a:gd name="T95" fmla="*/ 2147483647 h 1002"/>
                  <a:gd name="T96" fmla="*/ 2147483647 w 858"/>
                  <a:gd name="T97" fmla="*/ 2147483647 h 1002"/>
                  <a:gd name="T98" fmla="*/ 0 w 858"/>
                  <a:gd name="T99" fmla="*/ 2147483647 h 100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58"/>
                  <a:gd name="T151" fmla="*/ 0 h 1002"/>
                  <a:gd name="T152" fmla="*/ 858 w 858"/>
                  <a:gd name="T153" fmla="*/ 1002 h 100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58" h="1002">
                    <a:moveTo>
                      <a:pt x="0" y="498"/>
                    </a:moveTo>
                    <a:lnTo>
                      <a:pt x="18" y="498"/>
                    </a:lnTo>
                    <a:lnTo>
                      <a:pt x="18" y="528"/>
                    </a:lnTo>
                    <a:lnTo>
                      <a:pt x="24" y="534"/>
                    </a:lnTo>
                    <a:lnTo>
                      <a:pt x="30" y="534"/>
                    </a:lnTo>
                    <a:lnTo>
                      <a:pt x="30" y="528"/>
                    </a:lnTo>
                    <a:lnTo>
                      <a:pt x="36" y="522"/>
                    </a:lnTo>
                    <a:lnTo>
                      <a:pt x="48" y="558"/>
                    </a:lnTo>
                    <a:lnTo>
                      <a:pt x="42" y="600"/>
                    </a:lnTo>
                    <a:lnTo>
                      <a:pt x="30" y="600"/>
                    </a:lnTo>
                    <a:lnTo>
                      <a:pt x="36" y="624"/>
                    </a:lnTo>
                    <a:lnTo>
                      <a:pt x="24" y="630"/>
                    </a:lnTo>
                    <a:lnTo>
                      <a:pt x="30" y="642"/>
                    </a:lnTo>
                    <a:lnTo>
                      <a:pt x="36" y="648"/>
                    </a:lnTo>
                    <a:lnTo>
                      <a:pt x="48" y="666"/>
                    </a:lnTo>
                    <a:lnTo>
                      <a:pt x="60" y="690"/>
                    </a:lnTo>
                    <a:lnTo>
                      <a:pt x="60" y="720"/>
                    </a:lnTo>
                    <a:lnTo>
                      <a:pt x="54" y="738"/>
                    </a:lnTo>
                    <a:lnTo>
                      <a:pt x="54" y="750"/>
                    </a:lnTo>
                    <a:lnTo>
                      <a:pt x="48" y="756"/>
                    </a:lnTo>
                    <a:lnTo>
                      <a:pt x="48" y="804"/>
                    </a:lnTo>
                    <a:lnTo>
                      <a:pt x="42" y="816"/>
                    </a:lnTo>
                    <a:lnTo>
                      <a:pt x="30" y="822"/>
                    </a:lnTo>
                    <a:lnTo>
                      <a:pt x="24" y="840"/>
                    </a:lnTo>
                    <a:lnTo>
                      <a:pt x="18" y="852"/>
                    </a:lnTo>
                    <a:lnTo>
                      <a:pt x="18" y="864"/>
                    </a:lnTo>
                    <a:lnTo>
                      <a:pt x="12" y="876"/>
                    </a:lnTo>
                    <a:lnTo>
                      <a:pt x="12" y="906"/>
                    </a:lnTo>
                    <a:lnTo>
                      <a:pt x="18" y="900"/>
                    </a:lnTo>
                    <a:lnTo>
                      <a:pt x="36" y="864"/>
                    </a:lnTo>
                    <a:lnTo>
                      <a:pt x="42" y="858"/>
                    </a:lnTo>
                    <a:lnTo>
                      <a:pt x="54" y="852"/>
                    </a:lnTo>
                    <a:lnTo>
                      <a:pt x="60" y="852"/>
                    </a:lnTo>
                    <a:lnTo>
                      <a:pt x="66" y="858"/>
                    </a:lnTo>
                    <a:lnTo>
                      <a:pt x="72" y="858"/>
                    </a:lnTo>
                    <a:lnTo>
                      <a:pt x="84" y="852"/>
                    </a:lnTo>
                    <a:lnTo>
                      <a:pt x="114" y="858"/>
                    </a:lnTo>
                    <a:lnTo>
                      <a:pt x="114" y="840"/>
                    </a:lnTo>
                    <a:lnTo>
                      <a:pt x="138" y="852"/>
                    </a:lnTo>
                    <a:lnTo>
                      <a:pt x="162" y="852"/>
                    </a:lnTo>
                    <a:lnTo>
                      <a:pt x="174" y="858"/>
                    </a:lnTo>
                    <a:lnTo>
                      <a:pt x="180" y="858"/>
                    </a:lnTo>
                    <a:lnTo>
                      <a:pt x="186" y="870"/>
                    </a:lnTo>
                    <a:lnTo>
                      <a:pt x="198" y="882"/>
                    </a:lnTo>
                    <a:lnTo>
                      <a:pt x="204" y="894"/>
                    </a:lnTo>
                    <a:lnTo>
                      <a:pt x="216" y="888"/>
                    </a:lnTo>
                    <a:lnTo>
                      <a:pt x="234" y="888"/>
                    </a:lnTo>
                    <a:lnTo>
                      <a:pt x="240" y="894"/>
                    </a:lnTo>
                    <a:lnTo>
                      <a:pt x="240" y="900"/>
                    </a:lnTo>
                    <a:lnTo>
                      <a:pt x="246" y="912"/>
                    </a:lnTo>
                    <a:lnTo>
                      <a:pt x="246" y="942"/>
                    </a:lnTo>
                    <a:lnTo>
                      <a:pt x="264" y="942"/>
                    </a:lnTo>
                    <a:lnTo>
                      <a:pt x="270" y="948"/>
                    </a:lnTo>
                    <a:lnTo>
                      <a:pt x="270" y="972"/>
                    </a:lnTo>
                    <a:lnTo>
                      <a:pt x="300" y="978"/>
                    </a:lnTo>
                    <a:lnTo>
                      <a:pt x="312" y="1002"/>
                    </a:lnTo>
                    <a:lnTo>
                      <a:pt x="330" y="1002"/>
                    </a:lnTo>
                    <a:lnTo>
                      <a:pt x="342" y="996"/>
                    </a:lnTo>
                    <a:lnTo>
                      <a:pt x="348" y="996"/>
                    </a:lnTo>
                    <a:lnTo>
                      <a:pt x="348" y="948"/>
                    </a:lnTo>
                    <a:lnTo>
                      <a:pt x="360" y="936"/>
                    </a:lnTo>
                    <a:lnTo>
                      <a:pt x="378" y="936"/>
                    </a:lnTo>
                    <a:lnTo>
                      <a:pt x="402" y="960"/>
                    </a:lnTo>
                    <a:lnTo>
                      <a:pt x="408" y="972"/>
                    </a:lnTo>
                    <a:lnTo>
                      <a:pt x="420" y="948"/>
                    </a:lnTo>
                    <a:lnTo>
                      <a:pt x="456" y="948"/>
                    </a:lnTo>
                    <a:lnTo>
                      <a:pt x="462" y="954"/>
                    </a:lnTo>
                    <a:lnTo>
                      <a:pt x="492" y="954"/>
                    </a:lnTo>
                    <a:lnTo>
                      <a:pt x="504" y="948"/>
                    </a:lnTo>
                    <a:lnTo>
                      <a:pt x="510" y="948"/>
                    </a:lnTo>
                    <a:lnTo>
                      <a:pt x="510" y="936"/>
                    </a:lnTo>
                    <a:lnTo>
                      <a:pt x="516" y="930"/>
                    </a:lnTo>
                    <a:lnTo>
                      <a:pt x="522" y="930"/>
                    </a:lnTo>
                    <a:lnTo>
                      <a:pt x="522" y="942"/>
                    </a:lnTo>
                    <a:lnTo>
                      <a:pt x="786" y="942"/>
                    </a:lnTo>
                    <a:lnTo>
                      <a:pt x="798" y="900"/>
                    </a:lnTo>
                    <a:lnTo>
                      <a:pt x="804" y="894"/>
                    </a:lnTo>
                    <a:lnTo>
                      <a:pt x="804" y="882"/>
                    </a:lnTo>
                    <a:lnTo>
                      <a:pt x="786" y="864"/>
                    </a:lnTo>
                    <a:lnTo>
                      <a:pt x="780" y="864"/>
                    </a:lnTo>
                    <a:lnTo>
                      <a:pt x="738" y="174"/>
                    </a:lnTo>
                    <a:lnTo>
                      <a:pt x="858" y="180"/>
                    </a:lnTo>
                    <a:lnTo>
                      <a:pt x="600" y="0"/>
                    </a:lnTo>
                    <a:lnTo>
                      <a:pt x="594" y="48"/>
                    </a:lnTo>
                    <a:lnTo>
                      <a:pt x="588" y="54"/>
                    </a:lnTo>
                    <a:lnTo>
                      <a:pt x="588" y="90"/>
                    </a:lnTo>
                    <a:lnTo>
                      <a:pt x="366" y="96"/>
                    </a:lnTo>
                    <a:lnTo>
                      <a:pt x="366" y="108"/>
                    </a:lnTo>
                    <a:lnTo>
                      <a:pt x="354" y="114"/>
                    </a:lnTo>
                    <a:lnTo>
                      <a:pt x="354" y="306"/>
                    </a:lnTo>
                    <a:lnTo>
                      <a:pt x="348" y="312"/>
                    </a:lnTo>
                    <a:lnTo>
                      <a:pt x="336" y="318"/>
                    </a:lnTo>
                    <a:lnTo>
                      <a:pt x="306" y="318"/>
                    </a:lnTo>
                    <a:lnTo>
                      <a:pt x="282" y="330"/>
                    </a:lnTo>
                    <a:lnTo>
                      <a:pt x="276" y="342"/>
                    </a:lnTo>
                    <a:lnTo>
                      <a:pt x="276" y="360"/>
                    </a:lnTo>
                    <a:lnTo>
                      <a:pt x="282" y="372"/>
                    </a:lnTo>
                    <a:lnTo>
                      <a:pt x="276" y="474"/>
                    </a:lnTo>
                    <a:lnTo>
                      <a:pt x="0" y="474"/>
                    </a:lnTo>
                    <a:lnTo>
                      <a:pt x="0" y="49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81" name="Mali">
                <a:extLst>
                  <a:ext uri="{FF2B5EF4-FFF2-40B4-BE49-F238E27FC236}">
                    <a16:creationId xmlns:a16="http://schemas.microsoft.com/office/drawing/2014/main" id="{69845D79-1985-41BB-BD97-137D3F783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1794"/>
                <a:ext cx="297" cy="307"/>
              </a:xfrm>
              <a:custGeom>
                <a:avLst/>
                <a:gdLst>
                  <a:gd name="T0" fmla="*/ 2147483647 w 1164"/>
                  <a:gd name="T1" fmla="*/ 2147483647 h 1200"/>
                  <a:gd name="T2" fmla="*/ 2147483647 w 1164"/>
                  <a:gd name="T3" fmla="*/ 2147483647 h 1200"/>
                  <a:gd name="T4" fmla="*/ 2147483647 w 1164"/>
                  <a:gd name="T5" fmla="*/ 2147483647 h 1200"/>
                  <a:gd name="T6" fmla="*/ 2147483647 w 1164"/>
                  <a:gd name="T7" fmla="*/ 2147483647 h 1200"/>
                  <a:gd name="T8" fmla="*/ 2147483647 w 1164"/>
                  <a:gd name="T9" fmla="*/ 2147483647 h 1200"/>
                  <a:gd name="T10" fmla="*/ 2147483647 w 1164"/>
                  <a:gd name="T11" fmla="*/ 2147483647 h 1200"/>
                  <a:gd name="T12" fmla="*/ 2147483647 w 1164"/>
                  <a:gd name="T13" fmla="*/ 2147483647 h 1200"/>
                  <a:gd name="T14" fmla="*/ 2147483647 w 1164"/>
                  <a:gd name="T15" fmla="*/ 2147483647 h 1200"/>
                  <a:gd name="T16" fmla="*/ 2147483647 w 1164"/>
                  <a:gd name="T17" fmla="*/ 2147483647 h 1200"/>
                  <a:gd name="T18" fmla="*/ 2147483647 w 1164"/>
                  <a:gd name="T19" fmla="*/ 2147483647 h 1200"/>
                  <a:gd name="T20" fmla="*/ 2147483647 w 1164"/>
                  <a:gd name="T21" fmla="*/ 2147483647 h 1200"/>
                  <a:gd name="T22" fmla="*/ 2147483647 w 1164"/>
                  <a:gd name="T23" fmla="*/ 2147483647 h 1200"/>
                  <a:gd name="T24" fmla="*/ 2147483647 w 1164"/>
                  <a:gd name="T25" fmla="*/ 2147483647 h 1200"/>
                  <a:gd name="T26" fmla="*/ 2147483647 w 1164"/>
                  <a:gd name="T27" fmla="*/ 2147483647 h 1200"/>
                  <a:gd name="T28" fmla="*/ 2147483647 w 1164"/>
                  <a:gd name="T29" fmla="*/ 2147483647 h 1200"/>
                  <a:gd name="T30" fmla="*/ 2147483647 w 1164"/>
                  <a:gd name="T31" fmla="*/ 2147483647 h 1200"/>
                  <a:gd name="T32" fmla="*/ 2147483647 w 1164"/>
                  <a:gd name="T33" fmla="*/ 2147483647 h 1200"/>
                  <a:gd name="T34" fmla="*/ 2147483647 w 1164"/>
                  <a:gd name="T35" fmla="*/ 2147483647 h 1200"/>
                  <a:gd name="T36" fmla="*/ 2147483647 w 1164"/>
                  <a:gd name="T37" fmla="*/ 2147483647 h 1200"/>
                  <a:gd name="T38" fmla="*/ 2147483647 w 1164"/>
                  <a:gd name="T39" fmla="*/ 2147483647 h 1200"/>
                  <a:gd name="T40" fmla="*/ 2147483647 w 1164"/>
                  <a:gd name="T41" fmla="*/ 2147483647 h 1200"/>
                  <a:gd name="T42" fmla="*/ 2147483647 w 1164"/>
                  <a:gd name="T43" fmla="*/ 2147483647 h 1200"/>
                  <a:gd name="T44" fmla="*/ 2147483647 w 1164"/>
                  <a:gd name="T45" fmla="*/ 2147483647 h 1200"/>
                  <a:gd name="T46" fmla="*/ 2147483647 w 1164"/>
                  <a:gd name="T47" fmla="*/ 2147483647 h 1200"/>
                  <a:gd name="T48" fmla="*/ 2147483647 w 1164"/>
                  <a:gd name="T49" fmla="*/ 2147483647 h 1200"/>
                  <a:gd name="T50" fmla="*/ 2147483647 w 1164"/>
                  <a:gd name="T51" fmla="*/ 2147483647 h 1200"/>
                  <a:gd name="T52" fmla="*/ 2147483647 w 1164"/>
                  <a:gd name="T53" fmla="*/ 2147483647 h 1200"/>
                  <a:gd name="T54" fmla="*/ 0 w 1164"/>
                  <a:gd name="T55" fmla="*/ 2147483647 h 1200"/>
                  <a:gd name="T56" fmla="*/ 2147483647 w 1164"/>
                  <a:gd name="T57" fmla="*/ 2147483647 h 1200"/>
                  <a:gd name="T58" fmla="*/ 2147483647 w 1164"/>
                  <a:gd name="T59" fmla="*/ 2147483647 h 1200"/>
                  <a:gd name="T60" fmla="*/ 2147483647 w 1164"/>
                  <a:gd name="T61" fmla="*/ 2147483647 h 1200"/>
                  <a:gd name="T62" fmla="*/ 2147483647 w 1164"/>
                  <a:gd name="T63" fmla="*/ 2147483647 h 1200"/>
                  <a:gd name="T64" fmla="*/ 2147483647 w 1164"/>
                  <a:gd name="T65" fmla="*/ 2147483647 h 1200"/>
                  <a:gd name="T66" fmla="*/ 2147483647 w 1164"/>
                  <a:gd name="T67" fmla="*/ 2147483647 h 1200"/>
                  <a:gd name="T68" fmla="*/ 2147483647 w 1164"/>
                  <a:gd name="T69" fmla="*/ 2147483647 h 1200"/>
                  <a:gd name="T70" fmla="*/ 2147483647 w 1164"/>
                  <a:gd name="T71" fmla="*/ 2147483647 h 1200"/>
                  <a:gd name="T72" fmla="*/ 2147483647 w 1164"/>
                  <a:gd name="T73" fmla="*/ 2147483647 h 1200"/>
                  <a:gd name="T74" fmla="*/ 2147483647 w 1164"/>
                  <a:gd name="T75" fmla="*/ 2147483647 h 1200"/>
                  <a:gd name="T76" fmla="*/ 2147483647 w 1164"/>
                  <a:gd name="T77" fmla="*/ 2147483647 h 1200"/>
                  <a:gd name="T78" fmla="*/ 2147483647 w 1164"/>
                  <a:gd name="T79" fmla="*/ 2147483647 h 1200"/>
                  <a:gd name="T80" fmla="*/ 2147483647 w 1164"/>
                  <a:gd name="T81" fmla="*/ 2147483647 h 1200"/>
                  <a:gd name="T82" fmla="*/ 2147483647 w 1164"/>
                  <a:gd name="T83" fmla="*/ 2147483647 h 1200"/>
                  <a:gd name="T84" fmla="*/ 2147483647 w 1164"/>
                  <a:gd name="T85" fmla="*/ 2147483647 h 1200"/>
                  <a:gd name="T86" fmla="*/ 2147483647 w 1164"/>
                  <a:gd name="T87" fmla="*/ 2147483647 h 1200"/>
                  <a:gd name="T88" fmla="*/ 2147483647 w 1164"/>
                  <a:gd name="T89" fmla="*/ 2147483647 h 1200"/>
                  <a:gd name="T90" fmla="*/ 2147483647 w 1164"/>
                  <a:gd name="T91" fmla="*/ 2147483647 h 1200"/>
                  <a:gd name="T92" fmla="*/ 2147483647 w 1164"/>
                  <a:gd name="T93" fmla="*/ 2147483647 h 1200"/>
                  <a:gd name="T94" fmla="*/ 2147483647 w 1164"/>
                  <a:gd name="T95" fmla="*/ 2147483647 h 1200"/>
                  <a:gd name="T96" fmla="*/ 2147483647 w 1164"/>
                  <a:gd name="T97" fmla="*/ 2147483647 h 1200"/>
                  <a:gd name="T98" fmla="*/ 2147483647 w 1164"/>
                  <a:gd name="T99" fmla="*/ 2147483647 h 1200"/>
                  <a:gd name="T100" fmla="*/ 2147483647 w 1164"/>
                  <a:gd name="T101" fmla="*/ 2147483647 h 1200"/>
                  <a:gd name="T102" fmla="*/ 2147483647 w 1164"/>
                  <a:gd name="T103" fmla="*/ 2147483647 h 1200"/>
                  <a:gd name="T104" fmla="*/ 2147483647 w 1164"/>
                  <a:gd name="T105" fmla="*/ 2147483647 h 1200"/>
                  <a:gd name="T106" fmla="*/ 2147483647 w 1164"/>
                  <a:gd name="T107" fmla="*/ 2147483647 h 120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64"/>
                  <a:gd name="T163" fmla="*/ 0 h 1200"/>
                  <a:gd name="T164" fmla="*/ 1164 w 1164"/>
                  <a:gd name="T165" fmla="*/ 1200 h 120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64" h="1200">
                    <a:moveTo>
                      <a:pt x="612" y="954"/>
                    </a:moveTo>
                    <a:lnTo>
                      <a:pt x="636" y="948"/>
                    </a:lnTo>
                    <a:lnTo>
                      <a:pt x="636" y="912"/>
                    </a:lnTo>
                    <a:lnTo>
                      <a:pt x="654" y="912"/>
                    </a:lnTo>
                    <a:lnTo>
                      <a:pt x="654" y="906"/>
                    </a:lnTo>
                    <a:lnTo>
                      <a:pt x="660" y="900"/>
                    </a:lnTo>
                    <a:lnTo>
                      <a:pt x="666" y="888"/>
                    </a:lnTo>
                    <a:lnTo>
                      <a:pt x="678" y="882"/>
                    </a:lnTo>
                    <a:lnTo>
                      <a:pt x="684" y="870"/>
                    </a:lnTo>
                    <a:lnTo>
                      <a:pt x="690" y="864"/>
                    </a:lnTo>
                    <a:lnTo>
                      <a:pt x="696" y="864"/>
                    </a:lnTo>
                    <a:lnTo>
                      <a:pt x="708" y="876"/>
                    </a:lnTo>
                    <a:lnTo>
                      <a:pt x="720" y="876"/>
                    </a:lnTo>
                    <a:lnTo>
                      <a:pt x="720" y="870"/>
                    </a:lnTo>
                    <a:lnTo>
                      <a:pt x="726" y="864"/>
                    </a:lnTo>
                    <a:lnTo>
                      <a:pt x="726" y="846"/>
                    </a:lnTo>
                    <a:lnTo>
                      <a:pt x="750" y="846"/>
                    </a:lnTo>
                    <a:lnTo>
                      <a:pt x="768" y="822"/>
                    </a:lnTo>
                    <a:lnTo>
                      <a:pt x="792" y="822"/>
                    </a:lnTo>
                    <a:lnTo>
                      <a:pt x="810" y="804"/>
                    </a:lnTo>
                    <a:lnTo>
                      <a:pt x="858" y="804"/>
                    </a:lnTo>
                    <a:lnTo>
                      <a:pt x="882" y="816"/>
                    </a:lnTo>
                    <a:lnTo>
                      <a:pt x="930" y="804"/>
                    </a:lnTo>
                    <a:lnTo>
                      <a:pt x="954" y="786"/>
                    </a:lnTo>
                    <a:lnTo>
                      <a:pt x="1020" y="792"/>
                    </a:lnTo>
                    <a:lnTo>
                      <a:pt x="1020" y="774"/>
                    </a:lnTo>
                    <a:lnTo>
                      <a:pt x="1068" y="780"/>
                    </a:lnTo>
                    <a:lnTo>
                      <a:pt x="1080" y="774"/>
                    </a:lnTo>
                    <a:lnTo>
                      <a:pt x="1104" y="774"/>
                    </a:lnTo>
                    <a:lnTo>
                      <a:pt x="1122" y="768"/>
                    </a:lnTo>
                    <a:lnTo>
                      <a:pt x="1134" y="762"/>
                    </a:lnTo>
                    <a:lnTo>
                      <a:pt x="1140" y="750"/>
                    </a:lnTo>
                    <a:lnTo>
                      <a:pt x="1140" y="732"/>
                    </a:lnTo>
                    <a:lnTo>
                      <a:pt x="1146" y="720"/>
                    </a:lnTo>
                    <a:lnTo>
                      <a:pt x="1146" y="708"/>
                    </a:lnTo>
                    <a:lnTo>
                      <a:pt x="1164" y="684"/>
                    </a:lnTo>
                    <a:lnTo>
                      <a:pt x="1164" y="480"/>
                    </a:lnTo>
                    <a:lnTo>
                      <a:pt x="1140" y="480"/>
                    </a:lnTo>
                    <a:lnTo>
                      <a:pt x="1134" y="486"/>
                    </a:lnTo>
                    <a:lnTo>
                      <a:pt x="1104" y="486"/>
                    </a:lnTo>
                    <a:lnTo>
                      <a:pt x="1092" y="480"/>
                    </a:lnTo>
                    <a:lnTo>
                      <a:pt x="1086" y="474"/>
                    </a:lnTo>
                    <a:lnTo>
                      <a:pt x="1086" y="468"/>
                    </a:lnTo>
                    <a:lnTo>
                      <a:pt x="1104" y="450"/>
                    </a:lnTo>
                    <a:lnTo>
                      <a:pt x="1104" y="432"/>
                    </a:lnTo>
                    <a:lnTo>
                      <a:pt x="1092" y="408"/>
                    </a:lnTo>
                    <a:lnTo>
                      <a:pt x="1080" y="402"/>
                    </a:lnTo>
                    <a:lnTo>
                      <a:pt x="1050" y="402"/>
                    </a:lnTo>
                    <a:lnTo>
                      <a:pt x="1044" y="408"/>
                    </a:lnTo>
                    <a:lnTo>
                      <a:pt x="1038" y="408"/>
                    </a:lnTo>
                    <a:lnTo>
                      <a:pt x="1032" y="378"/>
                    </a:lnTo>
                    <a:lnTo>
                      <a:pt x="996" y="378"/>
                    </a:lnTo>
                    <a:lnTo>
                      <a:pt x="984" y="366"/>
                    </a:lnTo>
                    <a:lnTo>
                      <a:pt x="984" y="348"/>
                    </a:lnTo>
                    <a:lnTo>
                      <a:pt x="978" y="342"/>
                    </a:lnTo>
                    <a:lnTo>
                      <a:pt x="954" y="342"/>
                    </a:lnTo>
                    <a:lnTo>
                      <a:pt x="954" y="318"/>
                    </a:lnTo>
                    <a:lnTo>
                      <a:pt x="546" y="6"/>
                    </a:lnTo>
                    <a:lnTo>
                      <a:pt x="426" y="0"/>
                    </a:lnTo>
                    <a:lnTo>
                      <a:pt x="468" y="690"/>
                    </a:lnTo>
                    <a:lnTo>
                      <a:pt x="474" y="690"/>
                    </a:lnTo>
                    <a:lnTo>
                      <a:pt x="492" y="708"/>
                    </a:lnTo>
                    <a:lnTo>
                      <a:pt x="492" y="720"/>
                    </a:lnTo>
                    <a:lnTo>
                      <a:pt x="486" y="726"/>
                    </a:lnTo>
                    <a:lnTo>
                      <a:pt x="474" y="768"/>
                    </a:lnTo>
                    <a:lnTo>
                      <a:pt x="210" y="768"/>
                    </a:lnTo>
                    <a:lnTo>
                      <a:pt x="210" y="756"/>
                    </a:lnTo>
                    <a:lnTo>
                      <a:pt x="204" y="756"/>
                    </a:lnTo>
                    <a:lnTo>
                      <a:pt x="198" y="762"/>
                    </a:lnTo>
                    <a:lnTo>
                      <a:pt x="198" y="774"/>
                    </a:lnTo>
                    <a:lnTo>
                      <a:pt x="192" y="774"/>
                    </a:lnTo>
                    <a:lnTo>
                      <a:pt x="180" y="780"/>
                    </a:lnTo>
                    <a:lnTo>
                      <a:pt x="150" y="780"/>
                    </a:lnTo>
                    <a:lnTo>
                      <a:pt x="144" y="774"/>
                    </a:lnTo>
                    <a:lnTo>
                      <a:pt x="108" y="774"/>
                    </a:lnTo>
                    <a:lnTo>
                      <a:pt x="96" y="798"/>
                    </a:lnTo>
                    <a:lnTo>
                      <a:pt x="90" y="786"/>
                    </a:lnTo>
                    <a:lnTo>
                      <a:pt x="66" y="762"/>
                    </a:lnTo>
                    <a:lnTo>
                      <a:pt x="48" y="762"/>
                    </a:lnTo>
                    <a:lnTo>
                      <a:pt x="36" y="774"/>
                    </a:lnTo>
                    <a:lnTo>
                      <a:pt x="36" y="822"/>
                    </a:lnTo>
                    <a:lnTo>
                      <a:pt x="30" y="822"/>
                    </a:lnTo>
                    <a:lnTo>
                      <a:pt x="18" y="828"/>
                    </a:lnTo>
                    <a:lnTo>
                      <a:pt x="0" y="828"/>
                    </a:lnTo>
                    <a:lnTo>
                      <a:pt x="0" y="852"/>
                    </a:lnTo>
                    <a:lnTo>
                      <a:pt x="12" y="870"/>
                    </a:lnTo>
                    <a:lnTo>
                      <a:pt x="12" y="876"/>
                    </a:lnTo>
                    <a:lnTo>
                      <a:pt x="24" y="888"/>
                    </a:lnTo>
                    <a:lnTo>
                      <a:pt x="24" y="906"/>
                    </a:lnTo>
                    <a:lnTo>
                      <a:pt x="18" y="912"/>
                    </a:lnTo>
                    <a:lnTo>
                      <a:pt x="18" y="936"/>
                    </a:lnTo>
                    <a:lnTo>
                      <a:pt x="24" y="942"/>
                    </a:lnTo>
                    <a:lnTo>
                      <a:pt x="36" y="942"/>
                    </a:lnTo>
                    <a:lnTo>
                      <a:pt x="36" y="936"/>
                    </a:lnTo>
                    <a:lnTo>
                      <a:pt x="42" y="936"/>
                    </a:lnTo>
                    <a:lnTo>
                      <a:pt x="48" y="942"/>
                    </a:lnTo>
                    <a:lnTo>
                      <a:pt x="54" y="954"/>
                    </a:lnTo>
                    <a:lnTo>
                      <a:pt x="54" y="1032"/>
                    </a:lnTo>
                    <a:lnTo>
                      <a:pt x="60" y="1044"/>
                    </a:lnTo>
                    <a:lnTo>
                      <a:pt x="60" y="1050"/>
                    </a:lnTo>
                    <a:lnTo>
                      <a:pt x="66" y="1056"/>
                    </a:lnTo>
                    <a:lnTo>
                      <a:pt x="72" y="1050"/>
                    </a:lnTo>
                    <a:lnTo>
                      <a:pt x="78" y="1038"/>
                    </a:lnTo>
                    <a:lnTo>
                      <a:pt x="90" y="1026"/>
                    </a:lnTo>
                    <a:lnTo>
                      <a:pt x="102" y="1038"/>
                    </a:lnTo>
                    <a:lnTo>
                      <a:pt x="108" y="1050"/>
                    </a:lnTo>
                    <a:lnTo>
                      <a:pt x="108" y="1062"/>
                    </a:lnTo>
                    <a:lnTo>
                      <a:pt x="114" y="1050"/>
                    </a:lnTo>
                    <a:lnTo>
                      <a:pt x="126" y="1038"/>
                    </a:lnTo>
                    <a:lnTo>
                      <a:pt x="132" y="1026"/>
                    </a:lnTo>
                    <a:lnTo>
                      <a:pt x="138" y="1026"/>
                    </a:lnTo>
                    <a:lnTo>
                      <a:pt x="144" y="1032"/>
                    </a:lnTo>
                    <a:lnTo>
                      <a:pt x="150" y="1032"/>
                    </a:lnTo>
                    <a:lnTo>
                      <a:pt x="162" y="1038"/>
                    </a:lnTo>
                    <a:lnTo>
                      <a:pt x="168" y="1044"/>
                    </a:lnTo>
                    <a:lnTo>
                      <a:pt x="180" y="1050"/>
                    </a:lnTo>
                    <a:lnTo>
                      <a:pt x="198" y="1032"/>
                    </a:lnTo>
                    <a:lnTo>
                      <a:pt x="198" y="1014"/>
                    </a:lnTo>
                    <a:lnTo>
                      <a:pt x="204" y="1008"/>
                    </a:lnTo>
                    <a:lnTo>
                      <a:pt x="216" y="1008"/>
                    </a:lnTo>
                    <a:lnTo>
                      <a:pt x="228" y="1014"/>
                    </a:lnTo>
                    <a:lnTo>
                      <a:pt x="228" y="1032"/>
                    </a:lnTo>
                    <a:lnTo>
                      <a:pt x="246" y="1044"/>
                    </a:lnTo>
                    <a:lnTo>
                      <a:pt x="234" y="1074"/>
                    </a:lnTo>
                    <a:lnTo>
                      <a:pt x="270" y="1092"/>
                    </a:lnTo>
                    <a:lnTo>
                      <a:pt x="246" y="1128"/>
                    </a:lnTo>
                    <a:lnTo>
                      <a:pt x="270" y="1128"/>
                    </a:lnTo>
                    <a:lnTo>
                      <a:pt x="270" y="1164"/>
                    </a:lnTo>
                    <a:lnTo>
                      <a:pt x="300" y="1194"/>
                    </a:lnTo>
                    <a:lnTo>
                      <a:pt x="312" y="1200"/>
                    </a:lnTo>
                    <a:lnTo>
                      <a:pt x="312" y="1182"/>
                    </a:lnTo>
                    <a:lnTo>
                      <a:pt x="318" y="1176"/>
                    </a:lnTo>
                    <a:lnTo>
                      <a:pt x="330" y="1176"/>
                    </a:lnTo>
                    <a:lnTo>
                      <a:pt x="348" y="1182"/>
                    </a:lnTo>
                    <a:lnTo>
                      <a:pt x="366" y="1200"/>
                    </a:lnTo>
                    <a:lnTo>
                      <a:pt x="372" y="1182"/>
                    </a:lnTo>
                    <a:lnTo>
                      <a:pt x="390" y="1182"/>
                    </a:lnTo>
                    <a:lnTo>
                      <a:pt x="396" y="1158"/>
                    </a:lnTo>
                    <a:lnTo>
                      <a:pt x="408" y="1176"/>
                    </a:lnTo>
                    <a:lnTo>
                      <a:pt x="420" y="1152"/>
                    </a:lnTo>
                    <a:lnTo>
                      <a:pt x="420" y="1188"/>
                    </a:lnTo>
                    <a:lnTo>
                      <a:pt x="444" y="1194"/>
                    </a:lnTo>
                    <a:lnTo>
                      <a:pt x="450" y="1188"/>
                    </a:lnTo>
                    <a:lnTo>
                      <a:pt x="456" y="1176"/>
                    </a:lnTo>
                    <a:lnTo>
                      <a:pt x="462" y="1170"/>
                    </a:lnTo>
                    <a:lnTo>
                      <a:pt x="474" y="1170"/>
                    </a:lnTo>
                    <a:lnTo>
                      <a:pt x="468" y="1116"/>
                    </a:lnTo>
                    <a:lnTo>
                      <a:pt x="492" y="1116"/>
                    </a:lnTo>
                    <a:lnTo>
                      <a:pt x="504" y="1092"/>
                    </a:lnTo>
                    <a:lnTo>
                      <a:pt x="480" y="1062"/>
                    </a:lnTo>
                    <a:lnTo>
                      <a:pt x="498" y="1050"/>
                    </a:lnTo>
                    <a:lnTo>
                      <a:pt x="504" y="1050"/>
                    </a:lnTo>
                    <a:lnTo>
                      <a:pt x="510" y="1044"/>
                    </a:lnTo>
                    <a:lnTo>
                      <a:pt x="546" y="1044"/>
                    </a:lnTo>
                    <a:lnTo>
                      <a:pt x="546" y="1032"/>
                    </a:lnTo>
                    <a:lnTo>
                      <a:pt x="540" y="1026"/>
                    </a:lnTo>
                    <a:lnTo>
                      <a:pt x="546" y="1026"/>
                    </a:lnTo>
                    <a:lnTo>
                      <a:pt x="552" y="1020"/>
                    </a:lnTo>
                    <a:lnTo>
                      <a:pt x="552" y="990"/>
                    </a:lnTo>
                    <a:lnTo>
                      <a:pt x="570" y="990"/>
                    </a:lnTo>
                    <a:lnTo>
                      <a:pt x="570" y="960"/>
                    </a:lnTo>
                    <a:lnTo>
                      <a:pt x="564" y="954"/>
                    </a:lnTo>
                    <a:lnTo>
                      <a:pt x="582" y="924"/>
                    </a:lnTo>
                    <a:lnTo>
                      <a:pt x="612" y="9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82" name="Malawi">
                <a:extLst>
                  <a:ext uri="{FF2B5EF4-FFF2-40B4-BE49-F238E27FC236}">
                    <a16:creationId xmlns:a16="http://schemas.microsoft.com/office/drawing/2014/main" id="{0E13891B-A5EF-433D-9A00-81471D136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2504"/>
                <a:ext cx="60" cy="160"/>
              </a:xfrm>
              <a:custGeom>
                <a:avLst/>
                <a:gdLst>
                  <a:gd name="T0" fmla="*/ 2147483647 w 234"/>
                  <a:gd name="T1" fmla="*/ 2147483647 h 624"/>
                  <a:gd name="T2" fmla="*/ 2147483647 w 234"/>
                  <a:gd name="T3" fmla="*/ 2147483647 h 624"/>
                  <a:gd name="T4" fmla="*/ 2147483647 w 234"/>
                  <a:gd name="T5" fmla="*/ 2147483647 h 624"/>
                  <a:gd name="T6" fmla="*/ 2147483647 w 234"/>
                  <a:gd name="T7" fmla="*/ 2147483647 h 624"/>
                  <a:gd name="T8" fmla="*/ 2147483647 w 234"/>
                  <a:gd name="T9" fmla="*/ 2147483647 h 624"/>
                  <a:gd name="T10" fmla="*/ 2147483647 w 234"/>
                  <a:gd name="T11" fmla="*/ 2147483647 h 624"/>
                  <a:gd name="T12" fmla="*/ 2147483647 w 234"/>
                  <a:gd name="T13" fmla="*/ 2147483647 h 624"/>
                  <a:gd name="T14" fmla="*/ 2147483647 w 234"/>
                  <a:gd name="T15" fmla="*/ 2147483647 h 624"/>
                  <a:gd name="T16" fmla="*/ 2147483647 w 234"/>
                  <a:gd name="T17" fmla="*/ 2147483647 h 624"/>
                  <a:gd name="T18" fmla="*/ 2147483647 w 234"/>
                  <a:gd name="T19" fmla="*/ 2147483647 h 624"/>
                  <a:gd name="T20" fmla="*/ 2147483647 w 234"/>
                  <a:gd name="T21" fmla="*/ 2147483647 h 624"/>
                  <a:gd name="T22" fmla="*/ 2147483647 w 234"/>
                  <a:gd name="T23" fmla="*/ 2147483647 h 624"/>
                  <a:gd name="T24" fmla="*/ 2147483647 w 234"/>
                  <a:gd name="T25" fmla="*/ 2147483647 h 624"/>
                  <a:gd name="T26" fmla="*/ 2147483647 w 234"/>
                  <a:gd name="T27" fmla="*/ 2147483647 h 624"/>
                  <a:gd name="T28" fmla="*/ 2147483647 w 234"/>
                  <a:gd name="T29" fmla="*/ 2147483647 h 624"/>
                  <a:gd name="T30" fmla="*/ 2147483647 w 234"/>
                  <a:gd name="T31" fmla="*/ 2147483647 h 624"/>
                  <a:gd name="T32" fmla="*/ 2147483647 w 234"/>
                  <a:gd name="T33" fmla="*/ 2147483647 h 624"/>
                  <a:gd name="T34" fmla="*/ 2147483647 w 234"/>
                  <a:gd name="T35" fmla="*/ 2147483647 h 624"/>
                  <a:gd name="T36" fmla="*/ 2147483647 w 234"/>
                  <a:gd name="T37" fmla="*/ 2147483647 h 624"/>
                  <a:gd name="T38" fmla="*/ 2147483647 w 234"/>
                  <a:gd name="T39" fmla="*/ 2147483647 h 624"/>
                  <a:gd name="T40" fmla="*/ 2147483647 w 234"/>
                  <a:gd name="T41" fmla="*/ 2147483647 h 624"/>
                  <a:gd name="T42" fmla="*/ 2147483647 w 234"/>
                  <a:gd name="T43" fmla="*/ 2147483647 h 624"/>
                  <a:gd name="T44" fmla="*/ 2147483647 w 234"/>
                  <a:gd name="T45" fmla="*/ 2147483647 h 624"/>
                  <a:gd name="T46" fmla="*/ 2147483647 w 234"/>
                  <a:gd name="T47" fmla="*/ 0 h 624"/>
                  <a:gd name="T48" fmla="*/ 2147483647 w 234"/>
                  <a:gd name="T49" fmla="*/ 2147483647 h 624"/>
                  <a:gd name="T50" fmla="*/ 2147483647 w 234"/>
                  <a:gd name="T51" fmla="*/ 2147483647 h 624"/>
                  <a:gd name="T52" fmla="*/ 2147483647 w 234"/>
                  <a:gd name="T53" fmla="*/ 2147483647 h 624"/>
                  <a:gd name="T54" fmla="*/ 2147483647 w 234"/>
                  <a:gd name="T55" fmla="*/ 2147483647 h 624"/>
                  <a:gd name="T56" fmla="*/ 2147483647 w 234"/>
                  <a:gd name="T57" fmla="*/ 2147483647 h 624"/>
                  <a:gd name="T58" fmla="*/ 2147483647 w 234"/>
                  <a:gd name="T59" fmla="*/ 2147483647 h 624"/>
                  <a:gd name="T60" fmla="*/ 2147483647 w 234"/>
                  <a:gd name="T61" fmla="*/ 2147483647 h 624"/>
                  <a:gd name="T62" fmla="*/ 2147483647 w 234"/>
                  <a:gd name="T63" fmla="*/ 2147483647 h 624"/>
                  <a:gd name="T64" fmla="*/ 2147483647 w 234"/>
                  <a:gd name="T65" fmla="*/ 2147483647 h 624"/>
                  <a:gd name="T66" fmla="*/ 2147483647 w 234"/>
                  <a:gd name="T67" fmla="*/ 2147483647 h 624"/>
                  <a:gd name="T68" fmla="*/ 2147483647 w 234"/>
                  <a:gd name="T69" fmla="*/ 2147483647 h 624"/>
                  <a:gd name="T70" fmla="*/ 2147483647 w 234"/>
                  <a:gd name="T71" fmla="*/ 2147483647 h 624"/>
                  <a:gd name="T72" fmla="*/ 2147483647 w 234"/>
                  <a:gd name="T73" fmla="*/ 2147483647 h 624"/>
                  <a:gd name="T74" fmla="*/ 0 w 234"/>
                  <a:gd name="T75" fmla="*/ 2147483647 h 624"/>
                  <a:gd name="T76" fmla="*/ 2147483647 w 234"/>
                  <a:gd name="T77" fmla="*/ 2147483647 h 624"/>
                  <a:gd name="T78" fmla="*/ 2147483647 w 234"/>
                  <a:gd name="T79" fmla="*/ 2147483647 h 624"/>
                  <a:gd name="T80" fmla="*/ 2147483647 w 234"/>
                  <a:gd name="T81" fmla="*/ 2147483647 h 624"/>
                  <a:gd name="T82" fmla="*/ 2147483647 w 234"/>
                  <a:gd name="T83" fmla="*/ 2147483647 h 624"/>
                  <a:gd name="T84" fmla="*/ 2147483647 w 234"/>
                  <a:gd name="T85" fmla="*/ 2147483647 h 624"/>
                  <a:gd name="T86" fmla="*/ 2147483647 w 234"/>
                  <a:gd name="T87" fmla="*/ 2147483647 h 624"/>
                  <a:gd name="T88" fmla="*/ 2147483647 w 234"/>
                  <a:gd name="T89" fmla="*/ 2147483647 h 624"/>
                  <a:gd name="T90" fmla="*/ 2147483647 w 234"/>
                  <a:gd name="T91" fmla="*/ 2147483647 h 624"/>
                  <a:gd name="T92" fmla="*/ 2147483647 w 234"/>
                  <a:gd name="T93" fmla="*/ 2147483647 h 624"/>
                  <a:gd name="T94" fmla="*/ 2147483647 w 234"/>
                  <a:gd name="T95" fmla="*/ 2147483647 h 624"/>
                  <a:gd name="T96" fmla="*/ 2147483647 w 234"/>
                  <a:gd name="T97" fmla="*/ 2147483647 h 624"/>
                  <a:gd name="T98" fmla="*/ 2147483647 w 234"/>
                  <a:gd name="T99" fmla="*/ 2147483647 h 624"/>
                  <a:gd name="T100" fmla="*/ 2147483647 w 234"/>
                  <a:gd name="T101" fmla="*/ 2147483647 h 624"/>
                  <a:gd name="T102" fmla="*/ 2147483647 w 234"/>
                  <a:gd name="T103" fmla="*/ 2147483647 h 624"/>
                  <a:gd name="T104" fmla="*/ 2147483647 w 234"/>
                  <a:gd name="T105" fmla="*/ 2147483647 h 624"/>
                  <a:gd name="T106" fmla="*/ 2147483647 w 234"/>
                  <a:gd name="T107" fmla="*/ 2147483647 h 624"/>
                  <a:gd name="T108" fmla="*/ 2147483647 w 234"/>
                  <a:gd name="T109" fmla="*/ 2147483647 h 624"/>
                  <a:gd name="T110" fmla="*/ 2147483647 w 234"/>
                  <a:gd name="T111" fmla="*/ 2147483647 h 624"/>
                  <a:gd name="T112" fmla="*/ 2147483647 w 234"/>
                  <a:gd name="T113" fmla="*/ 2147483647 h 624"/>
                  <a:gd name="T114" fmla="*/ 2147483647 w 234"/>
                  <a:gd name="T115" fmla="*/ 2147483647 h 624"/>
                  <a:gd name="T116" fmla="*/ 2147483647 w 234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34"/>
                  <a:gd name="T178" fmla="*/ 0 h 624"/>
                  <a:gd name="T179" fmla="*/ 234 w 234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34" h="624">
                    <a:moveTo>
                      <a:pt x="234" y="432"/>
                    </a:moveTo>
                    <a:lnTo>
                      <a:pt x="222" y="420"/>
                    </a:lnTo>
                    <a:lnTo>
                      <a:pt x="210" y="402"/>
                    </a:lnTo>
                    <a:lnTo>
                      <a:pt x="204" y="390"/>
                    </a:lnTo>
                    <a:lnTo>
                      <a:pt x="198" y="384"/>
                    </a:lnTo>
                    <a:lnTo>
                      <a:pt x="186" y="360"/>
                    </a:lnTo>
                    <a:lnTo>
                      <a:pt x="162" y="336"/>
                    </a:lnTo>
                    <a:lnTo>
                      <a:pt x="156" y="336"/>
                    </a:lnTo>
                    <a:lnTo>
                      <a:pt x="156" y="330"/>
                    </a:lnTo>
                    <a:lnTo>
                      <a:pt x="150" y="330"/>
                    </a:lnTo>
                    <a:lnTo>
                      <a:pt x="150" y="342"/>
                    </a:lnTo>
                    <a:lnTo>
                      <a:pt x="156" y="342"/>
                    </a:lnTo>
                    <a:lnTo>
                      <a:pt x="168" y="354"/>
                    </a:lnTo>
                    <a:lnTo>
                      <a:pt x="168" y="366"/>
                    </a:lnTo>
                    <a:lnTo>
                      <a:pt x="174" y="378"/>
                    </a:lnTo>
                    <a:lnTo>
                      <a:pt x="174" y="390"/>
                    </a:lnTo>
                    <a:lnTo>
                      <a:pt x="168" y="396"/>
                    </a:lnTo>
                    <a:lnTo>
                      <a:pt x="162" y="396"/>
                    </a:lnTo>
                    <a:lnTo>
                      <a:pt x="162" y="390"/>
                    </a:lnTo>
                    <a:lnTo>
                      <a:pt x="156" y="384"/>
                    </a:lnTo>
                    <a:lnTo>
                      <a:pt x="156" y="378"/>
                    </a:lnTo>
                    <a:lnTo>
                      <a:pt x="144" y="384"/>
                    </a:lnTo>
                    <a:lnTo>
                      <a:pt x="132" y="384"/>
                    </a:lnTo>
                    <a:lnTo>
                      <a:pt x="132" y="360"/>
                    </a:lnTo>
                    <a:lnTo>
                      <a:pt x="126" y="354"/>
                    </a:lnTo>
                    <a:lnTo>
                      <a:pt x="126" y="342"/>
                    </a:lnTo>
                    <a:lnTo>
                      <a:pt x="120" y="330"/>
                    </a:lnTo>
                    <a:lnTo>
                      <a:pt x="120" y="282"/>
                    </a:lnTo>
                    <a:lnTo>
                      <a:pt x="84" y="246"/>
                    </a:lnTo>
                    <a:lnTo>
                      <a:pt x="90" y="240"/>
                    </a:lnTo>
                    <a:lnTo>
                      <a:pt x="90" y="222"/>
                    </a:lnTo>
                    <a:lnTo>
                      <a:pt x="96" y="210"/>
                    </a:lnTo>
                    <a:lnTo>
                      <a:pt x="114" y="192"/>
                    </a:lnTo>
                    <a:lnTo>
                      <a:pt x="120" y="180"/>
                    </a:lnTo>
                    <a:lnTo>
                      <a:pt x="126" y="174"/>
                    </a:lnTo>
                    <a:lnTo>
                      <a:pt x="126" y="156"/>
                    </a:lnTo>
                    <a:lnTo>
                      <a:pt x="120" y="150"/>
                    </a:lnTo>
                    <a:lnTo>
                      <a:pt x="120" y="102"/>
                    </a:lnTo>
                    <a:lnTo>
                      <a:pt x="114" y="78"/>
                    </a:lnTo>
                    <a:lnTo>
                      <a:pt x="114" y="60"/>
                    </a:lnTo>
                    <a:lnTo>
                      <a:pt x="102" y="60"/>
                    </a:lnTo>
                    <a:lnTo>
                      <a:pt x="84" y="42"/>
                    </a:lnTo>
                    <a:lnTo>
                      <a:pt x="84" y="36"/>
                    </a:lnTo>
                    <a:lnTo>
                      <a:pt x="90" y="24"/>
                    </a:lnTo>
                    <a:lnTo>
                      <a:pt x="90" y="18"/>
                    </a:lnTo>
                    <a:lnTo>
                      <a:pt x="60" y="18"/>
                    </a:lnTo>
                    <a:lnTo>
                      <a:pt x="54" y="0"/>
                    </a:lnTo>
                    <a:lnTo>
                      <a:pt x="30" y="0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54" y="24"/>
                    </a:lnTo>
                    <a:lnTo>
                      <a:pt x="54" y="66"/>
                    </a:lnTo>
                    <a:lnTo>
                      <a:pt x="60" y="66"/>
                    </a:lnTo>
                    <a:lnTo>
                      <a:pt x="66" y="60"/>
                    </a:lnTo>
                    <a:lnTo>
                      <a:pt x="66" y="84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54" y="108"/>
                    </a:lnTo>
                    <a:lnTo>
                      <a:pt x="48" y="114"/>
                    </a:lnTo>
                    <a:lnTo>
                      <a:pt x="42" y="114"/>
                    </a:lnTo>
                    <a:lnTo>
                      <a:pt x="42" y="132"/>
                    </a:lnTo>
                    <a:lnTo>
                      <a:pt x="54" y="138"/>
                    </a:lnTo>
                    <a:lnTo>
                      <a:pt x="48" y="156"/>
                    </a:lnTo>
                    <a:lnTo>
                      <a:pt x="48" y="228"/>
                    </a:lnTo>
                    <a:lnTo>
                      <a:pt x="60" y="228"/>
                    </a:lnTo>
                    <a:lnTo>
                      <a:pt x="60" y="234"/>
                    </a:lnTo>
                    <a:lnTo>
                      <a:pt x="42" y="25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18" y="264"/>
                    </a:lnTo>
                    <a:lnTo>
                      <a:pt x="24" y="300"/>
                    </a:lnTo>
                    <a:lnTo>
                      <a:pt x="18" y="312"/>
                    </a:lnTo>
                    <a:lnTo>
                      <a:pt x="12" y="318"/>
                    </a:lnTo>
                    <a:lnTo>
                      <a:pt x="6" y="330"/>
                    </a:lnTo>
                    <a:lnTo>
                      <a:pt x="0" y="336"/>
                    </a:lnTo>
                    <a:lnTo>
                      <a:pt x="0" y="342"/>
                    </a:lnTo>
                    <a:lnTo>
                      <a:pt x="12" y="348"/>
                    </a:lnTo>
                    <a:lnTo>
                      <a:pt x="24" y="360"/>
                    </a:lnTo>
                    <a:lnTo>
                      <a:pt x="36" y="366"/>
                    </a:lnTo>
                    <a:lnTo>
                      <a:pt x="66" y="414"/>
                    </a:lnTo>
                    <a:lnTo>
                      <a:pt x="96" y="414"/>
                    </a:lnTo>
                    <a:lnTo>
                      <a:pt x="102" y="408"/>
                    </a:lnTo>
                    <a:lnTo>
                      <a:pt x="120" y="408"/>
                    </a:lnTo>
                    <a:lnTo>
                      <a:pt x="126" y="414"/>
                    </a:lnTo>
                    <a:lnTo>
                      <a:pt x="126" y="450"/>
                    </a:lnTo>
                    <a:lnTo>
                      <a:pt x="132" y="450"/>
                    </a:lnTo>
                    <a:lnTo>
                      <a:pt x="126" y="480"/>
                    </a:lnTo>
                    <a:lnTo>
                      <a:pt x="114" y="486"/>
                    </a:lnTo>
                    <a:lnTo>
                      <a:pt x="126" y="504"/>
                    </a:lnTo>
                    <a:lnTo>
                      <a:pt x="120" y="510"/>
                    </a:lnTo>
                    <a:lnTo>
                      <a:pt x="108" y="516"/>
                    </a:lnTo>
                    <a:lnTo>
                      <a:pt x="102" y="522"/>
                    </a:lnTo>
                    <a:lnTo>
                      <a:pt x="102" y="528"/>
                    </a:lnTo>
                    <a:lnTo>
                      <a:pt x="114" y="528"/>
                    </a:lnTo>
                    <a:lnTo>
                      <a:pt x="114" y="558"/>
                    </a:lnTo>
                    <a:lnTo>
                      <a:pt x="126" y="564"/>
                    </a:lnTo>
                    <a:lnTo>
                      <a:pt x="132" y="570"/>
                    </a:lnTo>
                    <a:lnTo>
                      <a:pt x="144" y="576"/>
                    </a:lnTo>
                    <a:lnTo>
                      <a:pt x="150" y="582"/>
                    </a:lnTo>
                    <a:lnTo>
                      <a:pt x="162" y="588"/>
                    </a:lnTo>
                    <a:lnTo>
                      <a:pt x="162" y="600"/>
                    </a:lnTo>
                    <a:lnTo>
                      <a:pt x="156" y="606"/>
                    </a:lnTo>
                    <a:lnTo>
                      <a:pt x="156" y="618"/>
                    </a:lnTo>
                    <a:lnTo>
                      <a:pt x="162" y="624"/>
                    </a:lnTo>
                    <a:lnTo>
                      <a:pt x="168" y="618"/>
                    </a:lnTo>
                    <a:lnTo>
                      <a:pt x="180" y="612"/>
                    </a:lnTo>
                    <a:lnTo>
                      <a:pt x="180" y="582"/>
                    </a:lnTo>
                    <a:lnTo>
                      <a:pt x="174" y="576"/>
                    </a:lnTo>
                    <a:lnTo>
                      <a:pt x="168" y="576"/>
                    </a:lnTo>
                    <a:lnTo>
                      <a:pt x="168" y="558"/>
                    </a:lnTo>
                    <a:lnTo>
                      <a:pt x="174" y="546"/>
                    </a:lnTo>
                    <a:lnTo>
                      <a:pt x="186" y="540"/>
                    </a:lnTo>
                    <a:lnTo>
                      <a:pt x="210" y="540"/>
                    </a:lnTo>
                    <a:lnTo>
                      <a:pt x="216" y="534"/>
                    </a:lnTo>
                    <a:lnTo>
                      <a:pt x="216" y="474"/>
                    </a:lnTo>
                    <a:lnTo>
                      <a:pt x="222" y="468"/>
                    </a:lnTo>
                    <a:lnTo>
                      <a:pt x="228" y="456"/>
                    </a:lnTo>
                    <a:lnTo>
                      <a:pt x="234" y="450"/>
                    </a:lnTo>
                    <a:lnTo>
                      <a:pt x="234" y="4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83" name="Madagascar">
                <a:extLst>
                  <a:ext uri="{FF2B5EF4-FFF2-40B4-BE49-F238E27FC236}">
                    <a16:creationId xmlns:a16="http://schemas.microsoft.com/office/drawing/2014/main" id="{E09555B7-1295-445B-98F8-E83AFD38A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9" y="2563"/>
                <a:ext cx="152" cy="279"/>
              </a:xfrm>
              <a:custGeom>
                <a:avLst/>
                <a:gdLst>
                  <a:gd name="T0" fmla="*/ 2147483647 w 594"/>
                  <a:gd name="T1" fmla="*/ 2147483647 h 1092"/>
                  <a:gd name="T2" fmla="*/ 2147483647 w 594"/>
                  <a:gd name="T3" fmla="*/ 2147483647 h 1092"/>
                  <a:gd name="T4" fmla="*/ 2147483647 w 594"/>
                  <a:gd name="T5" fmla="*/ 2147483647 h 1092"/>
                  <a:gd name="T6" fmla="*/ 2147483647 w 594"/>
                  <a:gd name="T7" fmla="*/ 2147483647 h 1092"/>
                  <a:gd name="T8" fmla="*/ 2147483647 w 594"/>
                  <a:gd name="T9" fmla="*/ 2147483647 h 1092"/>
                  <a:gd name="T10" fmla="*/ 2147483647 w 594"/>
                  <a:gd name="T11" fmla="*/ 2147483647 h 1092"/>
                  <a:gd name="T12" fmla="*/ 2147483647 w 594"/>
                  <a:gd name="T13" fmla="*/ 2147483647 h 1092"/>
                  <a:gd name="T14" fmla="*/ 2147483647 w 594"/>
                  <a:gd name="T15" fmla="*/ 2147483647 h 1092"/>
                  <a:gd name="T16" fmla="*/ 2147483647 w 594"/>
                  <a:gd name="T17" fmla="*/ 2147483647 h 1092"/>
                  <a:gd name="T18" fmla="*/ 2147483647 w 594"/>
                  <a:gd name="T19" fmla="*/ 2147483647 h 1092"/>
                  <a:gd name="T20" fmla="*/ 2147483647 w 594"/>
                  <a:gd name="T21" fmla="*/ 2147483647 h 1092"/>
                  <a:gd name="T22" fmla="*/ 2147483647 w 594"/>
                  <a:gd name="T23" fmla="*/ 2147483647 h 1092"/>
                  <a:gd name="T24" fmla="*/ 2147483647 w 594"/>
                  <a:gd name="T25" fmla="*/ 2147483647 h 1092"/>
                  <a:gd name="T26" fmla="*/ 2147483647 w 594"/>
                  <a:gd name="T27" fmla="*/ 2147483647 h 1092"/>
                  <a:gd name="T28" fmla="*/ 2147483647 w 594"/>
                  <a:gd name="T29" fmla="*/ 2147483647 h 1092"/>
                  <a:gd name="T30" fmla="*/ 2147483647 w 594"/>
                  <a:gd name="T31" fmla="*/ 2147483647 h 1092"/>
                  <a:gd name="T32" fmla="*/ 2147483647 w 594"/>
                  <a:gd name="T33" fmla="*/ 0 h 1092"/>
                  <a:gd name="T34" fmla="*/ 2147483647 w 594"/>
                  <a:gd name="T35" fmla="*/ 2147483647 h 1092"/>
                  <a:gd name="T36" fmla="*/ 2147483647 w 594"/>
                  <a:gd name="T37" fmla="*/ 2147483647 h 1092"/>
                  <a:gd name="T38" fmla="*/ 2147483647 w 594"/>
                  <a:gd name="T39" fmla="*/ 2147483647 h 1092"/>
                  <a:gd name="T40" fmla="*/ 2147483647 w 594"/>
                  <a:gd name="T41" fmla="*/ 2147483647 h 1092"/>
                  <a:gd name="T42" fmla="*/ 2147483647 w 594"/>
                  <a:gd name="T43" fmla="*/ 2147483647 h 1092"/>
                  <a:gd name="T44" fmla="*/ 2147483647 w 594"/>
                  <a:gd name="T45" fmla="*/ 2147483647 h 1092"/>
                  <a:gd name="T46" fmla="*/ 2147483647 w 594"/>
                  <a:gd name="T47" fmla="*/ 2147483647 h 1092"/>
                  <a:gd name="T48" fmla="*/ 2147483647 w 594"/>
                  <a:gd name="T49" fmla="*/ 2147483647 h 1092"/>
                  <a:gd name="T50" fmla="*/ 2147483647 w 594"/>
                  <a:gd name="T51" fmla="*/ 2147483647 h 1092"/>
                  <a:gd name="T52" fmla="*/ 2147483647 w 594"/>
                  <a:gd name="T53" fmla="*/ 2147483647 h 1092"/>
                  <a:gd name="T54" fmla="*/ 2147483647 w 594"/>
                  <a:gd name="T55" fmla="*/ 2147483647 h 1092"/>
                  <a:gd name="T56" fmla="*/ 2147483647 w 594"/>
                  <a:gd name="T57" fmla="*/ 2147483647 h 1092"/>
                  <a:gd name="T58" fmla="*/ 2147483647 w 594"/>
                  <a:gd name="T59" fmla="*/ 2147483647 h 1092"/>
                  <a:gd name="T60" fmla="*/ 2147483647 w 594"/>
                  <a:gd name="T61" fmla="*/ 2147483647 h 1092"/>
                  <a:gd name="T62" fmla="*/ 2147483647 w 594"/>
                  <a:gd name="T63" fmla="*/ 2147483647 h 1092"/>
                  <a:gd name="T64" fmla="*/ 2147483647 w 594"/>
                  <a:gd name="T65" fmla="*/ 2147483647 h 1092"/>
                  <a:gd name="T66" fmla="*/ 2147483647 w 594"/>
                  <a:gd name="T67" fmla="*/ 2147483647 h 1092"/>
                  <a:gd name="T68" fmla="*/ 2147483647 w 594"/>
                  <a:gd name="T69" fmla="*/ 2147483647 h 1092"/>
                  <a:gd name="T70" fmla="*/ 2147483647 w 594"/>
                  <a:gd name="T71" fmla="*/ 2147483647 h 1092"/>
                  <a:gd name="T72" fmla="*/ 2147483647 w 594"/>
                  <a:gd name="T73" fmla="*/ 2147483647 h 1092"/>
                  <a:gd name="T74" fmla="*/ 2147483647 w 594"/>
                  <a:gd name="T75" fmla="*/ 2147483647 h 1092"/>
                  <a:gd name="T76" fmla="*/ 2147483647 w 594"/>
                  <a:gd name="T77" fmla="*/ 2147483647 h 1092"/>
                  <a:gd name="T78" fmla="*/ 2147483647 w 594"/>
                  <a:gd name="T79" fmla="*/ 2147483647 h 1092"/>
                  <a:gd name="T80" fmla="*/ 2147483647 w 594"/>
                  <a:gd name="T81" fmla="*/ 2147483647 h 1092"/>
                  <a:gd name="T82" fmla="*/ 2147483647 w 594"/>
                  <a:gd name="T83" fmla="*/ 2147483647 h 1092"/>
                  <a:gd name="T84" fmla="*/ 2147483647 w 594"/>
                  <a:gd name="T85" fmla="*/ 2147483647 h 1092"/>
                  <a:gd name="T86" fmla="*/ 0 w 594"/>
                  <a:gd name="T87" fmla="*/ 2147483647 h 1092"/>
                  <a:gd name="T88" fmla="*/ 2147483647 w 594"/>
                  <a:gd name="T89" fmla="*/ 2147483647 h 1092"/>
                  <a:gd name="T90" fmla="*/ 2147483647 w 594"/>
                  <a:gd name="T91" fmla="*/ 2147483647 h 1092"/>
                  <a:gd name="T92" fmla="*/ 2147483647 w 594"/>
                  <a:gd name="T93" fmla="*/ 2147483647 h 1092"/>
                  <a:gd name="T94" fmla="*/ 2147483647 w 594"/>
                  <a:gd name="T95" fmla="*/ 2147483647 h 1092"/>
                  <a:gd name="T96" fmla="*/ 2147483647 w 594"/>
                  <a:gd name="T97" fmla="*/ 2147483647 h 1092"/>
                  <a:gd name="T98" fmla="*/ 2147483647 w 594"/>
                  <a:gd name="T99" fmla="*/ 2147483647 h 1092"/>
                  <a:gd name="T100" fmla="*/ 2147483647 w 594"/>
                  <a:gd name="T101" fmla="*/ 2147483647 h 1092"/>
                  <a:gd name="T102" fmla="*/ 2147483647 w 594"/>
                  <a:gd name="T103" fmla="*/ 2147483647 h 109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4"/>
                  <a:gd name="T157" fmla="*/ 0 h 1092"/>
                  <a:gd name="T158" fmla="*/ 594 w 594"/>
                  <a:gd name="T159" fmla="*/ 1092 h 109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4" h="1092">
                    <a:moveTo>
                      <a:pt x="120" y="330"/>
                    </a:moveTo>
                    <a:lnTo>
                      <a:pt x="144" y="324"/>
                    </a:lnTo>
                    <a:lnTo>
                      <a:pt x="192" y="324"/>
                    </a:lnTo>
                    <a:lnTo>
                      <a:pt x="192" y="300"/>
                    </a:lnTo>
                    <a:lnTo>
                      <a:pt x="252" y="312"/>
                    </a:lnTo>
                    <a:lnTo>
                      <a:pt x="270" y="282"/>
                    </a:lnTo>
                    <a:lnTo>
                      <a:pt x="312" y="288"/>
                    </a:lnTo>
                    <a:lnTo>
                      <a:pt x="312" y="258"/>
                    </a:lnTo>
                    <a:lnTo>
                      <a:pt x="324" y="228"/>
                    </a:lnTo>
                    <a:lnTo>
                      <a:pt x="324" y="258"/>
                    </a:lnTo>
                    <a:lnTo>
                      <a:pt x="336" y="276"/>
                    </a:lnTo>
                    <a:lnTo>
                      <a:pt x="348" y="240"/>
                    </a:lnTo>
                    <a:lnTo>
                      <a:pt x="348" y="210"/>
                    </a:lnTo>
                    <a:lnTo>
                      <a:pt x="354" y="192"/>
                    </a:lnTo>
                    <a:lnTo>
                      <a:pt x="354" y="186"/>
                    </a:lnTo>
                    <a:lnTo>
                      <a:pt x="360" y="186"/>
                    </a:lnTo>
                    <a:lnTo>
                      <a:pt x="372" y="198"/>
                    </a:lnTo>
                    <a:lnTo>
                      <a:pt x="372" y="204"/>
                    </a:lnTo>
                    <a:lnTo>
                      <a:pt x="378" y="204"/>
                    </a:lnTo>
                    <a:lnTo>
                      <a:pt x="402" y="180"/>
                    </a:lnTo>
                    <a:lnTo>
                      <a:pt x="396" y="168"/>
                    </a:lnTo>
                    <a:lnTo>
                      <a:pt x="396" y="150"/>
                    </a:lnTo>
                    <a:lnTo>
                      <a:pt x="390" y="138"/>
                    </a:lnTo>
                    <a:lnTo>
                      <a:pt x="402" y="126"/>
                    </a:lnTo>
                    <a:lnTo>
                      <a:pt x="414" y="126"/>
                    </a:lnTo>
                    <a:lnTo>
                      <a:pt x="420" y="132"/>
                    </a:lnTo>
                    <a:lnTo>
                      <a:pt x="426" y="132"/>
                    </a:lnTo>
                    <a:lnTo>
                      <a:pt x="432" y="126"/>
                    </a:lnTo>
                    <a:lnTo>
                      <a:pt x="438" y="114"/>
                    </a:lnTo>
                    <a:lnTo>
                      <a:pt x="450" y="102"/>
                    </a:lnTo>
                    <a:lnTo>
                      <a:pt x="456" y="90"/>
                    </a:lnTo>
                    <a:lnTo>
                      <a:pt x="462" y="72"/>
                    </a:lnTo>
                    <a:lnTo>
                      <a:pt x="462" y="42"/>
                    </a:lnTo>
                    <a:lnTo>
                      <a:pt x="492" y="0"/>
                    </a:lnTo>
                    <a:lnTo>
                      <a:pt x="546" y="60"/>
                    </a:lnTo>
                    <a:lnTo>
                      <a:pt x="546" y="90"/>
                    </a:lnTo>
                    <a:lnTo>
                      <a:pt x="552" y="96"/>
                    </a:lnTo>
                    <a:lnTo>
                      <a:pt x="558" y="114"/>
                    </a:lnTo>
                    <a:lnTo>
                      <a:pt x="576" y="150"/>
                    </a:lnTo>
                    <a:lnTo>
                      <a:pt x="582" y="156"/>
                    </a:lnTo>
                    <a:lnTo>
                      <a:pt x="582" y="162"/>
                    </a:lnTo>
                    <a:lnTo>
                      <a:pt x="564" y="216"/>
                    </a:lnTo>
                    <a:lnTo>
                      <a:pt x="594" y="276"/>
                    </a:lnTo>
                    <a:lnTo>
                      <a:pt x="594" y="288"/>
                    </a:lnTo>
                    <a:lnTo>
                      <a:pt x="588" y="294"/>
                    </a:lnTo>
                    <a:lnTo>
                      <a:pt x="576" y="294"/>
                    </a:lnTo>
                    <a:lnTo>
                      <a:pt x="564" y="288"/>
                    </a:lnTo>
                    <a:lnTo>
                      <a:pt x="558" y="282"/>
                    </a:lnTo>
                    <a:lnTo>
                      <a:pt x="552" y="282"/>
                    </a:lnTo>
                    <a:lnTo>
                      <a:pt x="522" y="288"/>
                    </a:lnTo>
                    <a:lnTo>
                      <a:pt x="528" y="330"/>
                    </a:lnTo>
                    <a:lnTo>
                      <a:pt x="522" y="336"/>
                    </a:lnTo>
                    <a:lnTo>
                      <a:pt x="516" y="348"/>
                    </a:lnTo>
                    <a:lnTo>
                      <a:pt x="504" y="354"/>
                    </a:lnTo>
                    <a:lnTo>
                      <a:pt x="486" y="390"/>
                    </a:lnTo>
                    <a:lnTo>
                      <a:pt x="486" y="402"/>
                    </a:lnTo>
                    <a:lnTo>
                      <a:pt x="492" y="414"/>
                    </a:lnTo>
                    <a:lnTo>
                      <a:pt x="504" y="450"/>
                    </a:lnTo>
                    <a:lnTo>
                      <a:pt x="498" y="468"/>
                    </a:lnTo>
                    <a:lnTo>
                      <a:pt x="486" y="510"/>
                    </a:lnTo>
                    <a:lnTo>
                      <a:pt x="462" y="570"/>
                    </a:lnTo>
                    <a:lnTo>
                      <a:pt x="432" y="642"/>
                    </a:lnTo>
                    <a:lnTo>
                      <a:pt x="390" y="720"/>
                    </a:lnTo>
                    <a:lnTo>
                      <a:pt x="324" y="852"/>
                    </a:lnTo>
                    <a:lnTo>
                      <a:pt x="312" y="894"/>
                    </a:lnTo>
                    <a:lnTo>
                      <a:pt x="306" y="912"/>
                    </a:lnTo>
                    <a:lnTo>
                      <a:pt x="306" y="948"/>
                    </a:lnTo>
                    <a:lnTo>
                      <a:pt x="294" y="984"/>
                    </a:lnTo>
                    <a:lnTo>
                      <a:pt x="276" y="1014"/>
                    </a:lnTo>
                    <a:lnTo>
                      <a:pt x="258" y="1032"/>
                    </a:lnTo>
                    <a:lnTo>
                      <a:pt x="240" y="1044"/>
                    </a:lnTo>
                    <a:lnTo>
                      <a:pt x="222" y="1062"/>
                    </a:lnTo>
                    <a:lnTo>
                      <a:pt x="216" y="1062"/>
                    </a:lnTo>
                    <a:lnTo>
                      <a:pt x="210" y="1068"/>
                    </a:lnTo>
                    <a:lnTo>
                      <a:pt x="186" y="1068"/>
                    </a:lnTo>
                    <a:lnTo>
                      <a:pt x="150" y="1086"/>
                    </a:lnTo>
                    <a:lnTo>
                      <a:pt x="114" y="1092"/>
                    </a:lnTo>
                    <a:lnTo>
                      <a:pt x="78" y="1074"/>
                    </a:lnTo>
                    <a:lnTo>
                      <a:pt x="60" y="1056"/>
                    </a:lnTo>
                    <a:lnTo>
                      <a:pt x="48" y="1038"/>
                    </a:lnTo>
                    <a:lnTo>
                      <a:pt x="36" y="1026"/>
                    </a:lnTo>
                    <a:lnTo>
                      <a:pt x="36" y="1020"/>
                    </a:lnTo>
                    <a:lnTo>
                      <a:pt x="30" y="1014"/>
                    </a:lnTo>
                    <a:lnTo>
                      <a:pt x="48" y="990"/>
                    </a:lnTo>
                    <a:lnTo>
                      <a:pt x="42" y="978"/>
                    </a:lnTo>
                    <a:lnTo>
                      <a:pt x="24" y="948"/>
                    </a:lnTo>
                    <a:lnTo>
                      <a:pt x="12" y="900"/>
                    </a:lnTo>
                    <a:lnTo>
                      <a:pt x="0" y="834"/>
                    </a:lnTo>
                    <a:lnTo>
                      <a:pt x="0" y="786"/>
                    </a:lnTo>
                    <a:lnTo>
                      <a:pt x="6" y="756"/>
                    </a:lnTo>
                    <a:lnTo>
                      <a:pt x="18" y="738"/>
                    </a:lnTo>
                    <a:lnTo>
                      <a:pt x="60" y="696"/>
                    </a:lnTo>
                    <a:lnTo>
                      <a:pt x="72" y="678"/>
                    </a:lnTo>
                    <a:lnTo>
                      <a:pt x="90" y="672"/>
                    </a:lnTo>
                    <a:lnTo>
                      <a:pt x="96" y="660"/>
                    </a:lnTo>
                    <a:lnTo>
                      <a:pt x="108" y="654"/>
                    </a:lnTo>
                    <a:lnTo>
                      <a:pt x="108" y="636"/>
                    </a:lnTo>
                    <a:lnTo>
                      <a:pt x="102" y="600"/>
                    </a:lnTo>
                    <a:lnTo>
                      <a:pt x="96" y="558"/>
                    </a:lnTo>
                    <a:lnTo>
                      <a:pt x="96" y="522"/>
                    </a:lnTo>
                    <a:lnTo>
                      <a:pt x="78" y="432"/>
                    </a:lnTo>
                    <a:lnTo>
                      <a:pt x="90" y="408"/>
                    </a:lnTo>
                    <a:lnTo>
                      <a:pt x="132" y="366"/>
                    </a:lnTo>
                    <a:lnTo>
                      <a:pt x="132" y="360"/>
                    </a:lnTo>
                    <a:lnTo>
                      <a:pt x="120" y="3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84" name="Libya">
                <a:extLst>
                  <a:ext uri="{FF2B5EF4-FFF2-40B4-BE49-F238E27FC236}">
                    <a16:creationId xmlns:a16="http://schemas.microsoft.com/office/drawing/2014/main" id="{091FE5B0-BB99-4CBD-BA4F-7962FD356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25"/>
                <a:ext cx="281" cy="284"/>
              </a:xfrm>
              <a:custGeom>
                <a:avLst/>
                <a:gdLst>
                  <a:gd name="T0" fmla="*/ 2147483647 w 1098"/>
                  <a:gd name="T1" fmla="*/ 2147483647 h 1110"/>
                  <a:gd name="T2" fmla="*/ 2147483647 w 1098"/>
                  <a:gd name="T3" fmla="*/ 2147483647 h 1110"/>
                  <a:gd name="T4" fmla="*/ 2147483647 w 1098"/>
                  <a:gd name="T5" fmla="*/ 2147483647 h 1110"/>
                  <a:gd name="T6" fmla="*/ 2147483647 w 1098"/>
                  <a:gd name="T7" fmla="*/ 2147483647 h 1110"/>
                  <a:gd name="T8" fmla="*/ 2147483647 w 1098"/>
                  <a:gd name="T9" fmla="*/ 2147483647 h 1110"/>
                  <a:gd name="T10" fmla="*/ 2147483647 w 1098"/>
                  <a:gd name="T11" fmla="*/ 2147483647 h 1110"/>
                  <a:gd name="T12" fmla="*/ 2147483647 w 1098"/>
                  <a:gd name="T13" fmla="*/ 2147483647 h 1110"/>
                  <a:gd name="T14" fmla="*/ 2147483647 w 1098"/>
                  <a:gd name="T15" fmla="*/ 2147483647 h 1110"/>
                  <a:gd name="T16" fmla="*/ 2147483647 w 1098"/>
                  <a:gd name="T17" fmla="*/ 2147483647 h 1110"/>
                  <a:gd name="T18" fmla="*/ 2147483647 w 1098"/>
                  <a:gd name="T19" fmla="*/ 2147483647 h 1110"/>
                  <a:gd name="T20" fmla="*/ 2147483647 w 1098"/>
                  <a:gd name="T21" fmla="*/ 2147483647 h 1110"/>
                  <a:gd name="T22" fmla="*/ 2147483647 w 1098"/>
                  <a:gd name="T23" fmla="*/ 2147483647 h 1110"/>
                  <a:gd name="T24" fmla="*/ 0 w 1098"/>
                  <a:gd name="T25" fmla="*/ 2147483647 h 1110"/>
                  <a:gd name="T26" fmla="*/ 2147483647 w 1098"/>
                  <a:gd name="T27" fmla="*/ 2147483647 h 1110"/>
                  <a:gd name="T28" fmla="*/ 2147483647 w 1098"/>
                  <a:gd name="T29" fmla="*/ 2147483647 h 1110"/>
                  <a:gd name="T30" fmla="*/ 2147483647 w 1098"/>
                  <a:gd name="T31" fmla="*/ 2147483647 h 1110"/>
                  <a:gd name="T32" fmla="*/ 2147483647 w 1098"/>
                  <a:gd name="T33" fmla="*/ 2147483647 h 1110"/>
                  <a:gd name="T34" fmla="*/ 2147483647 w 1098"/>
                  <a:gd name="T35" fmla="*/ 2147483647 h 1110"/>
                  <a:gd name="T36" fmla="*/ 2147483647 w 1098"/>
                  <a:gd name="T37" fmla="*/ 2147483647 h 1110"/>
                  <a:gd name="T38" fmla="*/ 2147483647 w 1098"/>
                  <a:gd name="T39" fmla="*/ 2147483647 h 1110"/>
                  <a:gd name="T40" fmla="*/ 2147483647 w 1098"/>
                  <a:gd name="T41" fmla="*/ 2147483647 h 1110"/>
                  <a:gd name="T42" fmla="*/ 2147483647 w 1098"/>
                  <a:gd name="T43" fmla="*/ 2147483647 h 1110"/>
                  <a:gd name="T44" fmla="*/ 2147483647 w 1098"/>
                  <a:gd name="T45" fmla="*/ 2147483647 h 1110"/>
                  <a:gd name="T46" fmla="*/ 2147483647 w 1098"/>
                  <a:gd name="T47" fmla="*/ 2147483647 h 1110"/>
                  <a:gd name="T48" fmla="*/ 2147483647 w 1098"/>
                  <a:gd name="T49" fmla="*/ 2147483647 h 1110"/>
                  <a:gd name="T50" fmla="*/ 2147483647 w 1098"/>
                  <a:gd name="T51" fmla="*/ 2147483647 h 1110"/>
                  <a:gd name="T52" fmla="*/ 2147483647 w 1098"/>
                  <a:gd name="T53" fmla="*/ 2147483647 h 1110"/>
                  <a:gd name="T54" fmla="*/ 2147483647 w 1098"/>
                  <a:gd name="T55" fmla="*/ 2147483647 h 1110"/>
                  <a:gd name="T56" fmla="*/ 2147483647 w 1098"/>
                  <a:gd name="T57" fmla="*/ 2147483647 h 1110"/>
                  <a:gd name="T58" fmla="*/ 2147483647 w 1098"/>
                  <a:gd name="T59" fmla="*/ 2147483647 h 1110"/>
                  <a:gd name="T60" fmla="*/ 2147483647 w 1098"/>
                  <a:gd name="T61" fmla="*/ 2147483647 h 1110"/>
                  <a:gd name="T62" fmla="*/ 2147483647 w 1098"/>
                  <a:gd name="T63" fmla="*/ 2147483647 h 1110"/>
                  <a:gd name="T64" fmla="*/ 2147483647 w 1098"/>
                  <a:gd name="T65" fmla="*/ 2147483647 h 1110"/>
                  <a:gd name="T66" fmla="*/ 2147483647 w 1098"/>
                  <a:gd name="T67" fmla="*/ 2147483647 h 1110"/>
                  <a:gd name="T68" fmla="*/ 2147483647 w 1098"/>
                  <a:gd name="T69" fmla="*/ 2147483647 h 1110"/>
                  <a:gd name="T70" fmla="*/ 2147483647 w 1098"/>
                  <a:gd name="T71" fmla="*/ 2147483647 h 1110"/>
                  <a:gd name="T72" fmla="*/ 2147483647 w 1098"/>
                  <a:gd name="T73" fmla="*/ 2147483647 h 1110"/>
                  <a:gd name="T74" fmla="*/ 2147483647 w 1098"/>
                  <a:gd name="T75" fmla="*/ 2147483647 h 1110"/>
                  <a:gd name="T76" fmla="*/ 2147483647 w 1098"/>
                  <a:gd name="T77" fmla="*/ 2147483647 h 1110"/>
                  <a:gd name="T78" fmla="*/ 2147483647 w 1098"/>
                  <a:gd name="T79" fmla="*/ 2147483647 h 1110"/>
                  <a:gd name="T80" fmla="*/ 2147483647 w 1098"/>
                  <a:gd name="T81" fmla="*/ 2147483647 h 1110"/>
                  <a:gd name="T82" fmla="*/ 2147483647 w 1098"/>
                  <a:gd name="T83" fmla="*/ 2147483647 h 1110"/>
                  <a:gd name="T84" fmla="*/ 2147483647 w 1098"/>
                  <a:gd name="T85" fmla="*/ 2147483647 h 1110"/>
                  <a:gd name="T86" fmla="*/ 2147483647 w 1098"/>
                  <a:gd name="T87" fmla="*/ 2147483647 h 1110"/>
                  <a:gd name="T88" fmla="*/ 2147483647 w 1098"/>
                  <a:gd name="T89" fmla="*/ 2147483647 h 1110"/>
                  <a:gd name="T90" fmla="*/ 2147483647 w 1098"/>
                  <a:gd name="T91" fmla="*/ 2147483647 h 1110"/>
                  <a:gd name="T92" fmla="*/ 2147483647 w 1098"/>
                  <a:gd name="T93" fmla="*/ 2147483647 h 1110"/>
                  <a:gd name="T94" fmla="*/ 2147483647 w 1098"/>
                  <a:gd name="T95" fmla="*/ 2147483647 h 1110"/>
                  <a:gd name="T96" fmla="*/ 2147483647 w 1098"/>
                  <a:gd name="T97" fmla="*/ 2147483647 h 1110"/>
                  <a:gd name="T98" fmla="*/ 2147483647 w 1098"/>
                  <a:gd name="T99" fmla="*/ 2147483647 h 1110"/>
                  <a:gd name="T100" fmla="*/ 2147483647 w 1098"/>
                  <a:gd name="T101" fmla="*/ 2147483647 h 1110"/>
                  <a:gd name="T102" fmla="*/ 2147483647 w 1098"/>
                  <a:gd name="T103" fmla="*/ 2147483647 h 1110"/>
                  <a:gd name="T104" fmla="*/ 2147483647 w 1098"/>
                  <a:gd name="T105" fmla="*/ 2147483647 h 1110"/>
                  <a:gd name="T106" fmla="*/ 2147483647 w 1098"/>
                  <a:gd name="T107" fmla="*/ 2147483647 h 1110"/>
                  <a:gd name="T108" fmla="*/ 2147483647 w 1098"/>
                  <a:gd name="T109" fmla="*/ 2147483647 h 1110"/>
                  <a:gd name="T110" fmla="*/ 2147483647 w 1098"/>
                  <a:gd name="T111" fmla="*/ 2147483647 h 1110"/>
                  <a:gd name="T112" fmla="*/ 2147483647 w 1098"/>
                  <a:gd name="T113" fmla="*/ 2147483647 h 111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98"/>
                  <a:gd name="T172" fmla="*/ 0 h 1110"/>
                  <a:gd name="T173" fmla="*/ 1098 w 1098"/>
                  <a:gd name="T174" fmla="*/ 1110 h 111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98" h="1110">
                    <a:moveTo>
                      <a:pt x="156" y="60"/>
                    </a:moveTo>
                    <a:lnTo>
                      <a:pt x="150" y="66"/>
                    </a:lnTo>
                    <a:lnTo>
                      <a:pt x="126" y="78"/>
                    </a:lnTo>
                    <a:lnTo>
                      <a:pt x="114" y="78"/>
                    </a:lnTo>
                    <a:lnTo>
                      <a:pt x="102" y="84"/>
                    </a:lnTo>
                    <a:lnTo>
                      <a:pt x="96" y="90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78" y="120"/>
                    </a:lnTo>
                    <a:lnTo>
                      <a:pt x="72" y="120"/>
                    </a:lnTo>
                    <a:lnTo>
                      <a:pt x="54" y="138"/>
                    </a:lnTo>
                    <a:lnTo>
                      <a:pt x="54" y="156"/>
                    </a:lnTo>
                    <a:lnTo>
                      <a:pt x="66" y="180"/>
                    </a:lnTo>
                    <a:lnTo>
                      <a:pt x="66" y="204"/>
                    </a:lnTo>
                    <a:lnTo>
                      <a:pt x="36" y="234"/>
                    </a:lnTo>
                    <a:lnTo>
                      <a:pt x="30" y="234"/>
                    </a:lnTo>
                    <a:lnTo>
                      <a:pt x="24" y="240"/>
                    </a:lnTo>
                    <a:lnTo>
                      <a:pt x="12" y="246"/>
                    </a:lnTo>
                    <a:lnTo>
                      <a:pt x="6" y="246"/>
                    </a:lnTo>
                    <a:lnTo>
                      <a:pt x="0" y="252"/>
                    </a:lnTo>
                    <a:lnTo>
                      <a:pt x="12" y="270"/>
                    </a:lnTo>
                    <a:lnTo>
                      <a:pt x="36" y="330"/>
                    </a:lnTo>
                    <a:lnTo>
                      <a:pt x="48" y="354"/>
                    </a:lnTo>
                    <a:lnTo>
                      <a:pt x="48" y="360"/>
                    </a:lnTo>
                    <a:lnTo>
                      <a:pt x="42" y="372"/>
                    </a:lnTo>
                    <a:lnTo>
                      <a:pt x="42" y="402"/>
                    </a:lnTo>
                    <a:lnTo>
                      <a:pt x="36" y="408"/>
                    </a:lnTo>
                    <a:lnTo>
                      <a:pt x="36" y="414"/>
                    </a:lnTo>
                    <a:lnTo>
                      <a:pt x="42" y="432"/>
                    </a:lnTo>
                    <a:lnTo>
                      <a:pt x="30" y="456"/>
                    </a:lnTo>
                    <a:lnTo>
                      <a:pt x="36" y="510"/>
                    </a:lnTo>
                    <a:lnTo>
                      <a:pt x="36" y="516"/>
                    </a:lnTo>
                    <a:lnTo>
                      <a:pt x="42" y="522"/>
                    </a:lnTo>
                    <a:lnTo>
                      <a:pt x="42" y="534"/>
                    </a:lnTo>
                    <a:lnTo>
                      <a:pt x="36" y="546"/>
                    </a:lnTo>
                    <a:lnTo>
                      <a:pt x="30" y="552"/>
                    </a:lnTo>
                    <a:lnTo>
                      <a:pt x="18" y="558"/>
                    </a:lnTo>
                    <a:lnTo>
                      <a:pt x="6" y="558"/>
                    </a:lnTo>
                    <a:lnTo>
                      <a:pt x="0" y="564"/>
                    </a:lnTo>
                    <a:lnTo>
                      <a:pt x="0" y="570"/>
                    </a:lnTo>
                    <a:lnTo>
                      <a:pt x="6" y="582"/>
                    </a:lnTo>
                    <a:lnTo>
                      <a:pt x="18" y="594"/>
                    </a:lnTo>
                    <a:lnTo>
                      <a:pt x="24" y="612"/>
                    </a:lnTo>
                    <a:lnTo>
                      <a:pt x="36" y="624"/>
                    </a:lnTo>
                    <a:lnTo>
                      <a:pt x="42" y="636"/>
                    </a:lnTo>
                    <a:lnTo>
                      <a:pt x="48" y="642"/>
                    </a:lnTo>
                    <a:lnTo>
                      <a:pt x="48" y="684"/>
                    </a:lnTo>
                    <a:lnTo>
                      <a:pt x="72" y="708"/>
                    </a:lnTo>
                    <a:lnTo>
                      <a:pt x="96" y="696"/>
                    </a:lnTo>
                    <a:lnTo>
                      <a:pt x="102" y="696"/>
                    </a:lnTo>
                    <a:lnTo>
                      <a:pt x="138" y="714"/>
                    </a:lnTo>
                    <a:lnTo>
                      <a:pt x="150" y="714"/>
                    </a:lnTo>
                    <a:lnTo>
                      <a:pt x="162" y="726"/>
                    </a:lnTo>
                    <a:lnTo>
                      <a:pt x="162" y="732"/>
                    </a:lnTo>
                    <a:lnTo>
                      <a:pt x="168" y="744"/>
                    </a:lnTo>
                    <a:lnTo>
                      <a:pt x="174" y="762"/>
                    </a:lnTo>
                    <a:lnTo>
                      <a:pt x="180" y="774"/>
                    </a:lnTo>
                    <a:lnTo>
                      <a:pt x="186" y="780"/>
                    </a:lnTo>
                    <a:lnTo>
                      <a:pt x="186" y="786"/>
                    </a:lnTo>
                    <a:lnTo>
                      <a:pt x="222" y="792"/>
                    </a:lnTo>
                    <a:lnTo>
                      <a:pt x="234" y="792"/>
                    </a:lnTo>
                    <a:lnTo>
                      <a:pt x="246" y="798"/>
                    </a:lnTo>
                    <a:lnTo>
                      <a:pt x="258" y="798"/>
                    </a:lnTo>
                    <a:lnTo>
                      <a:pt x="276" y="804"/>
                    </a:lnTo>
                    <a:lnTo>
                      <a:pt x="288" y="810"/>
                    </a:lnTo>
                    <a:lnTo>
                      <a:pt x="294" y="810"/>
                    </a:lnTo>
                    <a:lnTo>
                      <a:pt x="300" y="816"/>
                    </a:lnTo>
                    <a:lnTo>
                      <a:pt x="312" y="822"/>
                    </a:lnTo>
                    <a:lnTo>
                      <a:pt x="318" y="828"/>
                    </a:lnTo>
                    <a:lnTo>
                      <a:pt x="324" y="840"/>
                    </a:lnTo>
                    <a:lnTo>
                      <a:pt x="336" y="846"/>
                    </a:lnTo>
                    <a:lnTo>
                      <a:pt x="342" y="852"/>
                    </a:lnTo>
                    <a:lnTo>
                      <a:pt x="360" y="846"/>
                    </a:lnTo>
                    <a:lnTo>
                      <a:pt x="396" y="828"/>
                    </a:lnTo>
                    <a:lnTo>
                      <a:pt x="456" y="792"/>
                    </a:lnTo>
                    <a:lnTo>
                      <a:pt x="468" y="786"/>
                    </a:lnTo>
                    <a:lnTo>
                      <a:pt x="1026" y="1110"/>
                    </a:lnTo>
                    <a:lnTo>
                      <a:pt x="1026" y="1062"/>
                    </a:lnTo>
                    <a:lnTo>
                      <a:pt x="1098" y="1062"/>
                    </a:lnTo>
                    <a:lnTo>
                      <a:pt x="1098" y="828"/>
                    </a:lnTo>
                    <a:lnTo>
                      <a:pt x="1092" y="750"/>
                    </a:lnTo>
                    <a:lnTo>
                      <a:pt x="1092" y="660"/>
                    </a:lnTo>
                    <a:lnTo>
                      <a:pt x="1086" y="564"/>
                    </a:lnTo>
                    <a:lnTo>
                      <a:pt x="1086" y="468"/>
                    </a:lnTo>
                    <a:lnTo>
                      <a:pt x="1080" y="390"/>
                    </a:lnTo>
                    <a:lnTo>
                      <a:pt x="1080" y="306"/>
                    </a:lnTo>
                    <a:lnTo>
                      <a:pt x="1068" y="270"/>
                    </a:lnTo>
                    <a:lnTo>
                      <a:pt x="1056" y="258"/>
                    </a:lnTo>
                    <a:lnTo>
                      <a:pt x="1050" y="246"/>
                    </a:lnTo>
                    <a:lnTo>
                      <a:pt x="1050" y="240"/>
                    </a:lnTo>
                    <a:lnTo>
                      <a:pt x="1056" y="228"/>
                    </a:lnTo>
                    <a:lnTo>
                      <a:pt x="1062" y="222"/>
                    </a:lnTo>
                    <a:lnTo>
                      <a:pt x="1068" y="210"/>
                    </a:lnTo>
                    <a:lnTo>
                      <a:pt x="1074" y="204"/>
                    </a:lnTo>
                    <a:lnTo>
                      <a:pt x="1074" y="198"/>
                    </a:lnTo>
                    <a:lnTo>
                      <a:pt x="1068" y="186"/>
                    </a:lnTo>
                    <a:lnTo>
                      <a:pt x="1056" y="180"/>
                    </a:lnTo>
                    <a:lnTo>
                      <a:pt x="1056" y="150"/>
                    </a:lnTo>
                    <a:lnTo>
                      <a:pt x="1080" y="126"/>
                    </a:lnTo>
                    <a:lnTo>
                      <a:pt x="1074" y="114"/>
                    </a:lnTo>
                    <a:lnTo>
                      <a:pt x="1074" y="96"/>
                    </a:lnTo>
                    <a:lnTo>
                      <a:pt x="1056" y="102"/>
                    </a:lnTo>
                    <a:lnTo>
                      <a:pt x="1044" y="90"/>
                    </a:lnTo>
                    <a:lnTo>
                      <a:pt x="1032" y="102"/>
                    </a:lnTo>
                    <a:lnTo>
                      <a:pt x="1026" y="102"/>
                    </a:lnTo>
                    <a:lnTo>
                      <a:pt x="1020" y="96"/>
                    </a:lnTo>
                    <a:lnTo>
                      <a:pt x="1008" y="90"/>
                    </a:lnTo>
                    <a:lnTo>
                      <a:pt x="1002" y="84"/>
                    </a:lnTo>
                    <a:lnTo>
                      <a:pt x="990" y="78"/>
                    </a:lnTo>
                    <a:lnTo>
                      <a:pt x="978" y="78"/>
                    </a:lnTo>
                    <a:lnTo>
                      <a:pt x="966" y="84"/>
                    </a:lnTo>
                    <a:lnTo>
                      <a:pt x="954" y="84"/>
                    </a:lnTo>
                    <a:lnTo>
                      <a:pt x="942" y="78"/>
                    </a:lnTo>
                    <a:lnTo>
                      <a:pt x="936" y="72"/>
                    </a:lnTo>
                    <a:lnTo>
                      <a:pt x="936" y="48"/>
                    </a:lnTo>
                    <a:lnTo>
                      <a:pt x="930" y="42"/>
                    </a:lnTo>
                    <a:lnTo>
                      <a:pt x="918" y="36"/>
                    </a:lnTo>
                    <a:lnTo>
                      <a:pt x="882" y="36"/>
                    </a:lnTo>
                    <a:lnTo>
                      <a:pt x="876" y="30"/>
                    </a:lnTo>
                    <a:lnTo>
                      <a:pt x="864" y="30"/>
                    </a:lnTo>
                    <a:lnTo>
                      <a:pt x="852" y="24"/>
                    </a:lnTo>
                    <a:lnTo>
                      <a:pt x="840" y="24"/>
                    </a:lnTo>
                    <a:lnTo>
                      <a:pt x="834" y="30"/>
                    </a:lnTo>
                    <a:lnTo>
                      <a:pt x="834" y="36"/>
                    </a:lnTo>
                    <a:lnTo>
                      <a:pt x="798" y="36"/>
                    </a:lnTo>
                    <a:lnTo>
                      <a:pt x="780" y="42"/>
                    </a:lnTo>
                    <a:lnTo>
                      <a:pt x="768" y="48"/>
                    </a:lnTo>
                    <a:lnTo>
                      <a:pt x="732" y="84"/>
                    </a:lnTo>
                    <a:lnTo>
                      <a:pt x="720" y="108"/>
                    </a:lnTo>
                    <a:lnTo>
                      <a:pt x="720" y="120"/>
                    </a:lnTo>
                    <a:lnTo>
                      <a:pt x="726" y="138"/>
                    </a:lnTo>
                    <a:lnTo>
                      <a:pt x="738" y="150"/>
                    </a:lnTo>
                    <a:lnTo>
                      <a:pt x="744" y="162"/>
                    </a:lnTo>
                    <a:lnTo>
                      <a:pt x="744" y="180"/>
                    </a:lnTo>
                    <a:lnTo>
                      <a:pt x="738" y="192"/>
                    </a:lnTo>
                    <a:lnTo>
                      <a:pt x="714" y="216"/>
                    </a:lnTo>
                    <a:lnTo>
                      <a:pt x="708" y="228"/>
                    </a:lnTo>
                    <a:lnTo>
                      <a:pt x="696" y="234"/>
                    </a:lnTo>
                    <a:lnTo>
                      <a:pt x="666" y="234"/>
                    </a:lnTo>
                    <a:lnTo>
                      <a:pt x="648" y="228"/>
                    </a:lnTo>
                    <a:lnTo>
                      <a:pt x="630" y="216"/>
                    </a:lnTo>
                    <a:lnTo>
                      <a:pt x="612" y="198"/>
                    </a:lnTo>
                    <a:lnTo>
                      <a:pt x="582" y="180"/>
                    </a:lnTo>
                    <a:lnTo>
                      <a:pt x="552" y="168"/>
                    </a:lnTo>
                    <a:lnTo>
                      <a:pt x="528" y="162"/>
                    </a:lnTo>
                    <a:lnTo>
                      <a:pt x="462" y="162"/>
                    </a:lnTo>
                    <a:lnTo>
                      <a:pt x="438" y="150"/>
                    </a:lnTo>
                    <a:lnTo>
                      <a:pt x="426" y="138"/>
                    </a:lnTo>
                    <a:lnTo>
                      <a:pt x="420" y="126"/>
                    </a:lnTo>
                    <a:lnTo>
                      <a:pt x="414" y="108"/>
                    </a:lnTo>
                    <a:lnTo>
                      <a:pt x="414" y="96"/>
                    </a:lnTo>
                    <a:lnTo>
                      <a:pt x="402" y="72"/>
                    </a:lnTo>
                    <a:lnTo>
                      <a:pt x="378" y="60"/>
                    </a:lnTo>
                    <a:lnTo>
                      <a:pt x="366" y="60"/>
                    </a:lnTo>
                    <a:lnTo>
                      <a:pt x="354" y="54"/>
                    </a:lnTo>
                    <a:lnTo>
                      <a:pt x="348" y="48"/>
                    </a:lnTo>
                    <a:lnTo>
                      <a:pt x="324" y="36"/>
                    </a:lnTo>
                    <a:lnTo>
                      <a:pt x="318" y="36"/>
                    </a:lnTo>
                    <a:lnTo>
                      <a:pt x="306" y="30"/>
                    </a:lnTo>
                    <a:lnTo>
                      <a:pt x="264" y="30"/>
                    </a:lnTo>
                    <a:lnTo>
                      <a:pt x="252" y="36"/>
                    </a:lnTo>
                    <a:lnTo>
                      <a:pt x="216" y="36"/>
                    </a:lnTo>
                    <a:lnTo>
                      <a:pt x="192" y="24"/>
                    </a:lnTo>
                    <a:lnTo>
                      <a:pt x="180" y="12"/>
                    </a:lnTo>
                    <a:lnTo>
                      <a:pt x="168" y="6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8" y="42"/>
                    </a:lnTo>
                    <a:lnTo>
                      <a:pt x="144" y="42"/>
                    </a:lnTo>
                    <a:lnTo>
                      <a:pt x="156" y="54"/>
                    </a:lnTo>
                    <a:lnTo>
                      <a:pt x="156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85" name="Liberia">
                <a:extLst>
                  <a:ext uri="{FF2B5EF4-FFF2-40B4-BE49-F238E27FC236}">
                    <a16:creationId xmlns:a16="http://schemas.microsoft.com/office/drawing/2014/main" id="{ABC8FDFD-75B0-48C4-A1C2-9CA79C2A0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9" y="2133"/>
                <a:ext cx="79" cy="88"/>
              </a:xfrm>
              <a:custGeom>
                <a:avLst/>
                <a:gdLst>
                  <a:gd name="T0" fmla="*/ 2147483647 w 312"/>
                  <a:gd name="T1" fmla="*/ 2147483647 h 342"/>
                  <a:gd name="T2" fmla="*/ 2147483647 w 312"/>
                  <a:gd name="T3" fmla="*/ 2147483647 h 342"/>
                  <a:gd name="T4" fmla="*/ 2147483647 w 312"/>
                  <a:gd name="T5" fmla="*/ 2147483647 h 342"/>
                  <a:gd name="T6" fmla="*/ 2147483647 w 312"/>
                  <a:gd name="T7" fmla="*/ 2147483647 h 342"/>
                  <a:gd name="T8" fmla="*/ 2147483647 w 312"/>
                  <a:gd name="T9" fmla="*/ 2147483647 h 342"/>
                  <a:gd name="T10" fmla="*/ 2147483647 w 312"/>
                  <a:gd name="T11" fmla="*/ 2147483647 h 342"/>
                  <a:gd name="T12" fmla="*/ 2147483647 w 312"/>
                  <a:gd name="T13" fmla="*/ 2147483647 h 342"/>
                  <a:gd name="T14" fmla="*/ 2147483647 w 312"/>
                  <a:gd name="T15" fmla="*/ 2147483647 h 342"/>
                  <a:gd name="T16" fmla="*/ 2147483647 w 312"/>
                  <a:gd name="T17" fmla="*/ 2147483647 h 342"/>
                  <a:gd name="T18" fmla="*/ 2147483647 w 312"/>
                  <a:gd name="T19" fmla="*/ 2147483647 h 342"/>
                  <a:gd name="T20" fmla="*/ 2147483647 w 312"/>
                  <a:gd name="T21" fmla="*/ 2147483647 h 342"/>
                  <a:gd name="T22" fmla="*/ 2147483647 w 312"/>
                  <a:gd name="T23" fmla="*/ 2147483647 h 342"/>
                  <a:gd name="T24" fmla="*/ 2147483647 w 312"/>
                  <a:gd name="T25" fmla="*/ 2147483647 h 342"/>
                  <a:gd name="T26" fmla="*/ 2147483647 w 312"/>
                  <a:gd name="T27" fmla="*/ 2147483647 h 342"/>
                  <a:gd name="T28" fmla="*/ 2147483647 w 312"/>
                  <a:gd name="T29" fmla="*/ 2147483647 h 342"/>
                  <a:gd name="T30" fmla="*/ 2147483647 w 312"/>
                  <a:gd name="T31" fmla="*/ 2147483647 h 342"/>
                  <a:gd name="T32" fmla="*/ 2147483647 w 312"/>
                  <a:gd name="T33" fmla="*/ 2147483647 h 342"/>
                  <a:gd name="T34" fmla="*/ 2147483647 w 312"/>
                  <a:gd name="T35" fmla="*/ 2147483647 h 342"/>
                  <a:gd name="T36" fmla="*/ 2147483647 w 312"/>
                  <a:gd name="T37" fmla="*/ 2147483647 h 342"/>
                  <a:gd name="T38" fmla="*/ 2147483647 w 312"/>
                  <a:gd name="T39" fmla="*/ 2147483647 h 342"/>
                  <a:gd name="T40" fmla="*/ 2147483647 w 312"/>
                  <a:gd name="T41" fmla="*/ 2147483647 h 342"/>
                  <a:gd name="T42" fmla="*/ 2147483647 w 312"/>
                  <a:gd name="T43" fmla="*/ 2147483647 h 342"/>
                  <a:gd name="T44" fmla="*/ 2147483647 w 312"/>
                  <a:gd name="T45" fmla="*/ 2147483647 h 342"/>
                  <a:gd name="T46" fmla="*/ 2147483647 w 312"/>
                  <a:gd name="T47" fmla="*/ 2147483647 h 342"/>
                  <a:gd name="T48" fmla="*/ 2147483647 w 312"/>
                  <a:gd name="T49" fmla="*/ 2147483647 h 342"/>
                  <a:gd name="T50" fmla="*/ 2147483647 w 312"/>
                  <a:gd name="T51" fmla="*/ 0 h 342"/>
                  <a:gd name="T52" fmla="*/ 2147483647 w 312"/>
                  <a:gd name="T53" fmla="*/ 0 h 342"/>
                  <a:gd name="T54" fmla="*/ 2147483647 w 312"/>
                  <a:gd name="T55" fmla="*/ 2147483647 h 342"/>
                  <a:gd name="T56" fmla="*/ 2147483647 w 312"/>
                  <a:gd name="T57" fmla="*/ 2147483647 h 342"/>
                  <a:gd name="T58" fmla="*/ 2147483647 w 312"/>
                  <a:gd name="T59" fmla="*/ 2147483647 h 342"/>
                  <a:gd name="T60" fmla="*/ 2147483647 w 312"/>
                  <a:gd name="T61" fmla="*/ 2147483647 h 342"/>
                  <a:gd name="T62" fmla="*/ 2147483647 w 312"/>
                  <a:gd name="T63" fmla="*/ 2147483647 h 342"/>
                  <a:gd name="T64" fmla="*/ 2147483647 w 312"/>
                  <a:gd name="T65" fmla="*/ 2147483647 h 342"/>
                  <a:gd name="T66" fmla="*/ 2147483647 w 312"/>
                  <a:gd name="T67" fmla="*/ 2147483647 h 342"/>
                  <a:gd name="T68" fmla="*/ 2147483647 w 312"/>
                  <a:gd name="T69" fmla="*/ 2147483647 h 342"/>
                  <a:gd name="T70" fmla="*/ 2147483647 w 312"/>
                  <a:gd name="T71" fmla="*/ 2147483647 h 342"/>
                  <a:gd name="T72" fmla="*/ 2147483647 w 312"/>
                  <a:gd name="T73" fmla="*/ 2147483647 h 342"/>
                  <a:gd name="T74" fmla="*/ 2147483647 w 312"/>
                  <a:gd name="T75" fmla="*/ 2147483647 h 342"/>
                  <a:gd name="T76" fmla="*/ 2147483647 w 312"/>
                  <a:gd name="T77" fmla="*/ 2147483647 h 342"/>
                  <a:gd name="T78" fmla="*/ 0 w 312"/>
                  <a:gd name="T79" fmla="*/ 2147483647 h 342"/>
                  <a:gd name="T80" fmla="*/ 2147483647 w 312"/>
                  <a:gd name="T81" fmla="*/ 2147483647 h 342"/>
                  <a:gd name="T82" fmla="*/ 2147483647 w 312"/>
                  <a:gd name="T83" fmla="*/ 2147483647 h 342"/>
                  <a:gd name="T84" fmla="*/ 2147483647 w 312"/>
                  <a:gd name="T85" fmla="*/ 2147483647 h 342"/>
                  <a:gd name="T86" fmla="*/ 2147483647 w 312"/>
                  <a:gd name="T87" fmla="*/ 2147483647 h 342"/>
                  <a:gd name="T88" fmla="*/ 2147483647 w 312"/>
                  <a:gd name="T89" fmla="*/ 2147483647 h 342"/>
                  <a:gd name="T90" fmla="*/ 2147483647 w 312"/>
                  <a:gd name="T91" fmla="*/ 2147483647 h 342"/>
                  <a:gd name="T92" fmla="*/ 2147483647 w 312"/>
                  <a:gd name="T93" fmla="*/ 2147483647 h 342"/>
                  <a:gd name="T94" fmla="*/ 2147483647 w 312"/>
                  <a:gd name="T95" fmla="*/ 2147483647 h 342"/>
                  <a:gd name="T96" fmla="*/ 2147483647 w 312"/>
                  <a:gd name="T97" fmla="*/ 2147483647 h 342"/>
                  <a:gd name="T98" fmla="*/ 2147483647 w 312"/>
                  <a:gd name="T99" fmla="*/ 2147483647 h 342"/>
                  <a:gd name="T100" fmla="*/ 2147483647 w 312"/>
                  <a:gd name="T101" fmla="*/ 2147483647 h 342"/>
                  <a:gd name="T102" fmla="*/ 2147483647 w 312"/>
                  <a:gd name="T103" fmla="*/ 2147483647 h 342"/>
                  <a:gd name="T104" fmla="*/ 2147483647 w 312"/>
                  <a:gd name="T105" fmla="*/ 2147483647 h 342"/>
                  <a:gd name="T106" fmla="*/ 2147483647 w 312"/>
                  <a:gd name="T107" fmla="*/ 2147483647 h 342"/>
                  <a:gd name="T108" fmla="*/ 2147483647 w 312"/>
                  <a:gd name="T109" fmla="*/ 2147483647 h 342"/>
                  <a:gd name="T110" fmla="*/ 2147483647 w 312"/>
                  <a:gd name="T111" fmla="*/ 2147483647 h 342"/>
                  <a:gd name="T112" fmla="*/ 2147483647 w 312"/>
                  <a:gd name="T113" fmla="*/ 2147483647 h 342"/>
                  <a:gd name="T114" fmla="*/ 2147483647 w 312"/>
                  <a:gd name="T115" fmla="*/ 2147483647 h 342"/>
                  <a:gd name="T116" fmla="*/ 2147483647 w 312"/>
                  <a:gd name="T117" fmla="*/ 2147483647 h 342"/>
                  <a:gd name="T118" fmla="*/ 2147483647 w 312"/>
                  <a:gd name="T119" fmla="*/ 2147483647 h 342"/>
                  <a:gd name="T120" fmla="*/ 2147483647 w 312"/>
                  <a:gd name="T121" fmla="*/ 2147483647 h 34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12"/>
                  <a:gd name="T184" fmla="*/ 0 h 342"/>
                  <a:gd name="T185" fmla="*/ 312 w 312"/>
                  <a:gd name="T186" fmla="*/ 342 h 34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12" h="342">
                    <a:moveTo>
                      <a:pt x="312" y="252"/>
                    </a:moveTo>
                    <a:lnTo>
                      <a:pt x="312" y="240"/>
                    </a:lnTo>
                    <a:lnTo>
                      <a:pt x="282" y="210"/>
                    </a:lnTo>
                    <a:lnTo>
                      <a:pt x="282" y="180"/>
                    </a:lnTo>
                    <a:lnTo>
                      <a:pt x="246" y="186"/>
                    </a:lnTo>
                    <a:lnTo>
                      <a:pt x="246" y="174"/>
                    </a:lnTo>
                    <a:lnTo>
                      <a:pt x="228" y="174"/>
                    </a:lnTo>
                    <a:lnTo>
                      <a:pt x="222" y="168"/>
                    </a:lnTo>
                    <a:lnTo>
                      <a:pt x="228" y="156"/>
                    </a:lnTo>
                    <a:lnTo>
                      <a:pt x="240" y="150"/>
                    </a:lnTo>
                    <a:lnTo>
                      <a:pt x="246" y="132"/>
                    </a:lnTo>
                    <a:lnTo>
                      <a:pt x="246" y="108"/>
                    </a:lnTo>
                    <a:lnTo>
                      <a:pt x="228" y="72"/>
                    </a:lnTo>
                    <a:lnTo>
                      <a:pt x="222" y="72"/>
                    </a:lnTo>
                    <a:lnTo>
                      <a:pt x="216" y="78"/>
                    </a:lnTo>
                    <a:lnTo>
                      <a:pt x="210" y="90"/>
                    </a:lnTo>
                    <a:lnTo>
                      <a:pt x="210" y="102"/>
                    </a:lnTo>
                    <a:lnTo>
                      <a:pt x="198" y="114"/>
                    </a:lnTo>
                    <a:lnTo>
                      <a:pt x="192" y="114"/>
                    </a:lnTo>
                    <a:lnTo>
                      <a:pt x="180" y="102"/>
                    </a:lnTo>
                    <a:lnTo>
                      <a:pt x="180" y="96"/>
                    </a:lnTo>
                    <a:lnTo>
                      <a:pt x="168" y="96"/>
                    </a:lnTo>
                    <a:lnTo>
                      <a:pt x="168" y="36"/>
                    </a:lnTo>
                    <a:lnTo>
                      <a:pt x="162" y="18"/>
                    </a:lnTo>
                    <a:lnTo>
                      <a:pt x="150" y="6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6" y="6"/>
                    </a:lnTo>
                    <a:lnTo>
                      <a:pt x="126" y="18"/>
                    </a:lnTo>
                    <a:lnTo>
                      <a:pt x="102" y="12"/>
                    </a:lnTo>
                    <a:lnTo>
                      <a:pt x="108" y="36"/>
                    </a:lnTo>
                    <a:lnTo>
                      <a:pt x="84" y="42"/>
                    </a:lnTo>
                    <a:lnTo>
                      <a:pt x="84" y="60"/>
                    </a:lnTo>
                    <a:lnTo>
                      <a:pt x="78" y="72"/>
                    </a:lnTo>
                    <a:lnTo>
                      <a:pt x="66" y="78"/>
                    </a:lnTo>
                    <a:lnTo>
                      <a:pt x="54" y="90"/>
                    </a:lnTo>
                    <a:lnTo>
                      <a:pt x="42" y="96"/>
                    </a:lnTo>
                    <a:lnTo>
                      <a:pt x="24" y="114"/>
                    </a:lnTo>
                    <a:lnTo>
                      <a:pt x="24" y="150"/>
                    </a:lnTo>
                    <a:lnTo>
                      <a:pt x="0" y="126"/>
                    </a:lnTo>
                    <a:lnTo>
                      <a:pt x="36" y="162"/>
                    </a:lnTo>
                    <a:lnTo>
                      <a:pt x="60" y="162"/>
                    </a:lnTo>
                    <a:lnTo>
                      <a:pt x="72" y="192"/>
                    </a:lnTo>
                    <a:lnTo>
                      <a:pt x="102" y="192"/>
                    </a:lnTo>
                    <a:lnTo>
                      <a:pt x="108" y="198"/>
                    </a:lnTo>
                    <a:lnTo>
                      <a:pt x="120" y="222"/>
                    </a:lnTo>
                    <a:lnTo>
                      <a:pt x="132" y="240"/>
                    </a:lnTo>
                    <a:lnTo>
                      <a:pt x="150" y="252"/>
                    </a:lnTo>
                    <a:lnTo>
                      <a:pt x="162" y="270"/>
                    </a:lnTo>
                    <a:lnTo>
                      <a:pt x="180" y="282"/>
                    </a:lnTo>
                    <a:lnTo>
                      <a:pt x="198" y="288"/>
                    </a:lnTo>
                    <a:lnTo>
                      <a:pt x="210" y="294"/>
                    </a:lnTo>
                    <a:lnTo>
                      <a:pt x="228" y="300"/>
                    </a:lnTo>
                    <a:lnTo>
                      <a:pt x="258" y="330"/>
                    </a:lnTo>
                    <a:lnTo>
                      <a:pt x="294" y="342"/>
                    </a:lnTo>
                    <a:lnTo>
                      <a:pt x="300" y="342"/>
                    </a:lnTo>
                    <a:lnTo>
                      <a:pt x="300" y="294"/>
                    </a:lnTo>
                    <a:lnTo>
                      <a:pt x="306" y="288"/>
                    </a:lnTo>
                    <a:lnTo>
                      <a:pt x="306" y="276"/>
                    </a:lnTo>
                    <a:lnTo>
                      <a:pt x="312" y="264"/>
                    </a:lnTo>
                    <a:lnTo>
                      <a:pt x="312" y="25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86" name="Lesotho">
                <a:extLst>
                  <a:ext uri="{FF2B5EF4-FFF2-40B4-BE49-F238E27FC236}">
                    <a16:creationId xmlns:a16="http://schemas.microsoft.com/office/drawing/2014/main" id="{A3B3CB42-6B58-4EC2-A9E8-9B31B586D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2" y="2900"/>
                <a:ext cx="43" cy="42"/>
              </a:xfrm>
              <a:custGeom>
                <a:avLst/>
                <a:gdLst>
                  <a:gd name="T0" fmla="*/ 0 w 168"/>
                  <a:gd name="T1" fmla="*/ 2147483647 h 162"/>
                  <a:gd name="T2" fmla="*/ 2147483647 w 168"/>
                  <a:gd name="T3" fmla="*/ 2147483647 h 162"/>
                  <a:gd name="T4" fmla="*/ 2147483647 w 168"/>
                  <a:gd name="T5" fmla="*/ 2147483647 h 162"/>
                  <a:gd name="T6" fmla="*/ 2147483647 w 168"/>
                  <a:gd name="T7" fmla="*/ 2147483647 h 162"/>
                  <a:gd name="T8" fmla="*/ 2147483647 w 168"/>
                  <a:gd name="T9" fmla="*/ 2147483647 h 162"/>
                  <a:gd name="T10" fmla="*/ 2147483647 w 168"/>
                  <a:gd name="T11" fmla="*/ 2147483647 h 162"/>
                  <a:gd name="T12" fmla="*/ 2147483647 w 168"/>
                  <a:gd name="T13" fmla="*/ 2147483647 h 162"/>
                  <a:gd name="T14" fmla="*/ 2147483647 w 168"/>
                  <a:gd name="T15" fmla="*/ 2147483647 h 162"/>
                  <a:gd name="T16" fmla="*/ 2147483647 w 168"/>
                  <a:gd name="T17" fmla="*/ 2147483647 h 162"/>
                  <a:gd name="T18" fmla="*/ 2147483647 w 168"/>
                  <a:gd name="T19" fmla="*/ 2147483647 h 162"/>
                  <a:gd name="T20" fmla="*/ 2147483647 w 168"/>
                  <a:gd name="T21" fmla="*/ 2147483647 h 162"/>
                  <a:gd name="T22" fmla="*/ 2147483647 w 168"/>
                  <a:gd name="T23" fmla="*/ 2147483647 h 162"/>
                  <a:gd name="T24" fmla="*/ 2147483647 w 168"/>
                  <a:gd name="T25" fmla="*/ 2147483647 h 162"/>
                  <a:gd name="T26" fmla="*/ 2147483647 w 168"/>
                  <a:gd name="T27" fmla="*/ 2147483647 h 162"/>
                  <a:gd name="T28" fmla="*/ 2147483647 w 168"/>
                  <a:gd name="T29" fmla="*/ 2147483647 h 162"/>
                  <a:gd name="T30" fmla="*/ 2147483647 w 168"/>
                  <a:gd name="T31" fmla="*/ 2147483647 h 162"/>
                  <a:gd name="T32" fmla="*/ 2147483647 w 168"/>
                  <a:gd name="T33" fmla="*/ 2147483647 h 162"/>
                  <a:gd name="T34" fmla="*/ 2147483647 w 168"/>
                  <a:gd name="T35" fmla="*/ 2147483647 h 162"/>
                  <a:gd name="T36" fmla="*/ 2147483647 w 168"/>
                  <a:gd name="T37" fmla="*/ 2147483647 h 162"/>
                  <a:gd name="T38" fmla="*/ 2147483647 w 168"/>
                  <a:gd name="T39" fmla="*/ 2147483647 h 162"/>
                  <a:gd name="T40" fmla="*/ 2147483647 w 168"/>
                  <a:gd name="T41" fmla="*/ 2147483647 h 162"/>
                  <a:gd name="T42" fmla="*/ 2147483647 w 168"/>
                  <a:gd name="T43" fmla="*/ 0 h 162"/>
                  <a:gd name="T44" fmla="*/ 2147483647 w 168"/>
                  <a:gd name="T45" fmla="*/ 0 h 162"/>
                  <a:gd name="T46" fmla="*/ 2147483647 w 168"/>
                  <a:gd name="T47" fmla="*/ 2147483647 h 162"/>
                  <a:gd name="T48" fmla="*/ 2147483647 w 168"/>
                  <a:gd name="T49" fmla="*/ 2147483647 h 162"/>
                  <a:gd name="T50" fmla="*/ 2147483647 w 168"/>
                  <a:gd name="T51" fmla="*/ 2147483647 h 162"/>
                  <a:gd name="T52" fmla="*/ 2147483647 w 168"/>
                  <a:gd name="T53" fmla="*/ 2147483647 h 162"/>
                  <a:gd name="T54" fmla="*/ 2147483647 w 168"/>
                  <a:gd name="T55" fmla="*/ 2147483647 h 162"/>
                  <a:gd name="T56" fmla="*/ 2147483647 w 168"/>
                  <a:gd name="T57" fmla="*/ 2147483647 h 162"/>
                  <a:gd name="T58" fmla="*/ 2147483647 w 168"/>
                  <a:gd name="T59" fmla="*/ 2147483647 h 162"/>
                  <a:gd name="T60" fmla="*/ 0 w 168"/>
                  <a:gd name="T61" fmla="*/ 2147483647 h 1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8"/>
                  <a:gd name="T94" fmla="*/ 0 h 162"/>
                  <a:gd name="T95" fmla="*/ 168 w 168"/>
                  <a:gd name="T96" fmla="*/ 162 h 1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8" h="162">
                    <a:moveTo>
                      <a:pt x="0" y="78"/>
                    </a:moveTo>
                    <a:lnTo>
                      <a:pt x="24" y="114"/>
                    </a:lnTo>
                    <a:lnTo>
                      <a:pt x="24" y="132"/>
                    </a:lnTo>
                    <a:lnTo>
                      <a:pt x="54" y="162"/>
                    </a:lnTo>
                    <a:lnTo>
                      <a:pt x="72" y="162"/>
                    </a:lnTo>
                    <a:lnTo>
                      <a:pt x="72" y="150"/>
                    </a:lnTo>
                    <a:lnTo>
                      <a:pt x="78" y="144"/>
                    </a:lnTo>
                    <a:lnTo>
                      <a:pt x="84" y="132"/>
                    </a:lnTo>
                    <a:lnTo>
                      <a:pt x="90" y="126"/>
                    </a:lnTo>
                    <a:lnTo>
                      <a:pt x="102" y="120"/>
                    </a:lnTo>
                    <a:lnTo>
                      <a:pt x="120" y="120"/>
                    </a:lnTo>
                    <a:lnTo>
                      <a:pt x="132" y="114"/>
                    </a:lnTo>
                    <a:lnTo>
                      <a:pt x="138" y="108"/>
                    </a:lnTo>
                    <a:lnTo>
                      <a:pt x="150" y="102"/>
                    </a:lnTo>
                    <a:lnTo>
                      <a:pt x="144" y="84"/>
                    </a:lnTo>
                    <a:lnTo>
                      <a:pt x="168" y="66"/>
                    </a:lnTo>
                    <a:lnTo>
                      <a:pt x="162" y="42"/>
                    </a:lnTo>
                    <a:lnTo>
                      <a:pt x="150" y="36"/>
                    </a:lnTo>
                    <a:lnTo>
                      <a:pt x="144" y="24"/>
                    </a:lnTo>
                    <a:lnTo>
                      <a:pt x="138" y="18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90" y="0"/>
                    </a:lnTo>
                    <a:lnTo>
                      <a:pt x="78" y="6"/>
                    </a:lnTo>
                    <a:lnTo>
                      <a:pt x="78" y="18"/>
                    </a:lnTo>
                    <a:lnTo>
                      <a:pt x="54" y="18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30" y="60"/>
                    </a:lnTo>
                    <a:lnTo>
                      <a:pt x="24" y="78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87" name="Kenya">
                <a:extLst>
                  <a:ext uri="{FF2B5EF4-FFF2-40B4-BE49-F238E27FC236}">
                    <a16:creationId xmlns:a16="http://schemas.microsoft.com/office/drawing/2014/main" id="{73DB6A13-3F55-4289-933B-293E45D49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2213"/>
                <a:ext cx="144" cy="195"/>
              </a:xfrm>
              <a:custGeom>
                <a:avLst/>
                <a:gdLst>
                  <a:gd name="T0" fmla="*/ 2147483647 w 564"/>
                  <a:gd name="T1" fmla="*/ 2147483647 h 762"/>
                  <a:gd name="T2" fmla="*/ 2147483647 w 564"/>
                  <a:gd name="T3" fmla="*/ 2147483647 h 762"/>
                  <a:gd name="T4" fmla="*/ 2147483647 w 564"/>
                  <a:gd name="T5" fmla="*/ 2147483647 h 762"/>
                  <a:gd name="T6" fmla="*/ 2147483647 w 564"/>
                  <a:gd name="T7" fmla="*/ 2147483647 h 762"/>
                  <a:gd name="T8" fmla="*/ 2147483647 w 564"/>
                  <a:gd name="T9" fmla="*/ 2147483647 h 762"/>
                  <a:gd name="T10" fmla="*/ 2147483647 w 564"/>
                  <a:gd name="T11" fmla="*/ 2147483647 h 762"/>
                  <a:gd name="T12" fmla="*/ 2147483647 w 564"/>
                  <a:gd name="T13" fmla="*/ 2147483647 h 762"/>
                  <a:gd name="T14" fmla="*/ 2147483647 w 564"/>
                  <a:gd name="T15" fmla="*/ 2147483647 h 762"/>
                  <a:gd name="T16" fmla="*/ 2147483647 w 564"/>
                  <a:gd name="T17" fmla="*/ 2147483647 h 762"/>
                  <a:gd name="T18" fmla="*/ 2147483647 w 564"/>
                  <a:gd name="T19" fmla="*/ 2147483647 h 762"/>
                  <a:gd name="T20" fmla="*/ 2147483647 w 564"/>
                  <a:gd name="T21" fmla="*/ 2147483647 h 762"/>
                  <a:gd name="T22" fmla="*/ 2147483647 w 564"/>
                  <a:gd name="T23" fmla="*/ 2147483647 h 762"/>
                  <a:gd name="T24" fmla="*/ 2147483647 w 564"/>
                  <a:gd name="T25" fmla="*/ 0 h 762"/>
                  <a:gd name="T26" fmla="*/ 2147483647 w 564"/>
                  <a:gd name="T27" fmla="*/ 2147483647 h 762"/>
                  <a:gd name="T28" fmla="*/ 2147483647 w 564"/>
                  <a:gd name="T29" fmla="*/ 2147483647 h 762"/>
                  <a:gd name="T30" fmla="*/ 2147483647 w 564"/>
                  <a:gd name="T31" fmla="*/ 2147483647 h 762"/>
                  <a:gd name="T32" fmla="*/ 2147483647 w 564"/>
                  <a:gd name="T33" fmla="*/ 2147483647 h 762"/>
                  <a:gd name="T34" fmla="*/ 2147483647 w 564"/>
                  <a:gd name="T35" fmla="*/ 2147483647 h 762"/>
                  <a:gd name="T36" fmla="*/ 2147483647 w 564"/>
                  <a:gd name="T37" fmla="*/ 2147483647 h 762"/>
                  <a:gd name="T38" fmla="*/ 2147483647 w 564"/>
                  <a:gd name="T39" fmla="*/ 2147483647 h 762"/>
                  <a:gd name="T40" fmla="*/ 2147483647 w 564"/>
                  <a:gd name="T41" fmla="*/ 2147483647 h 762"/>
                  <a:gd name="T42" fmla="*/ 2147483647 w 564"/>
                  <a:gd name="T43" fmla="*/ 2147483647 h 762"/>
                  <a:gd name="T44" fmla="*/ 2147483647 w 564"/>
                  <a:gd name="T45" fmla="*/ 2147483647 h 762"/>
                  <a:gd name="T46" fmla="*/ 2147483647 w 564"/>
                  <a:gd name="T47" fmla="*/ 2147483647 h 762"/>
                  <a:gd name="T48" fmla="*/ 2147483647 w 564"/>
                  <a:gd name="T49" fmla="*/ 2147483647 h 762"/>
                  <a:gd name="T50" fmla="*/ 2147483647 w 564"/>
                  <a:gd name="T51" fmla="*/ 2147483647 h 762"/>
                  <a:gd name="T52" fmla="*/ 2147483647 w 564"/>
                  <a:gd name="T53" fmla="*/ 2147483647 h 762"/>
                  <a:gd name="T54" fmla="*/ 2147483647 w 564"/>
                  <a:gd name="T55" fmla="*/ 2147483647 h 762"/>
                  <a:gd name="T56" fmla="*/ 2147483647 w 564"/>
                  <a:gd name="T57" fmla="*/ 2147483647 h 762"/>
                  <a:gd name="T58" fmla="*/ 0 w 564"/>
                  <a:gd name="T59" fmla="*/ 2147483647 h 762"/>
                  <a:gd name="T60" fmla="*/ 2147483647 w 564"/>
                  <a:gd name="T61" fmla="*/ 2147483647 h 762"/>
                  <a:gd name="T62" fmla="*/ 2147483647 w 564"/>
                  <a:gd name="T63" fmla="*/ 2147483647 h 762"/>
                  <a:gd name="T64" fmla="*/ 2147483647 w 564"/>
                  <a:gd name="T65" fmla="*/ 2147483647 h 762"/>
                  <a:gd name="T66" fmla="*/ 2147483647 w 564"/>
                  <a:gd name="T67" fmla="*/ 2147483647 h 762"/>
                  <a:gd name="T68" fmla="*/ 2147483647 w 564"/>
                  <a:gd name="T69" fmla="*/ 2147483647 h 762"/>
                  <a:gd name="T70" fmla="*/ 0 w 564"/>
                  <a:gd name="T71" fmla="*/ 2147483647 h 762"/>
                  <a:gd name="T72" fmla="*/ 2147483647 w 564"/>
                  <a:gd name="T73" fmla="*/ 2147483647 h 762"/>
                  <a:gd name="T74" fmla="*/ 2147483647 w 564"/>
                  <a:gd name="T75" fmla="*/ 2147483647 h 762"/>
                  <a:gd name="T76" fmla="*/ 2147483647 w 564"/>
                  <a:gd name="T77" fmla="*/ 2147483647 h 762"/>
                  <a:gd name="T78" fmla="*/ 2147483647 w 564"/>
                  <a:gd name="T79" fmla="*/ 2147483647 h 762"/>
                  <a:gd name="T80" fmla="*/ 2147483647 w 564"/>
                  <a:gd name="T81" fmla="*/ 2147483647 h 762"/>
                  <a:gd name="T82" fmla="*/ 2147483647 w 564"/>
                  <a:gd name="T83" fmla="*/ 2147483647 h 762"/>
                  <a:gd name="T84" fmla="*/ 2147483647 w 564"/>
                  <a:gd name="T85" fmla="*/ 2147483647 h 762"/>
                  <a:gd name="T86" fmla="*/ 2147483647 w 564"/>
                  <a:gd name="T87" fmla="*/ 2147483647 h 762"/>
                  <a:gd name="T88" fmla="*/ 2147483647 w 564"/>
                  <a:gd name="T89" fmla="*/ 2147483647 h 762"/>
                  <a:gd name="T90" fmla="*/ 2147483647 w 564"/>
                  <a:gd name="T91" fmla="*/ 2147483647 h 762"/>
                  <a:gd name="T92" fmla="*/ 2147483647 w 564"/>
                  <a:gd name="T93" fmla="*/ 2147483647 h 762"/>
                  <a:gd name="T94" fmla="*/ 2147483647 w 564"/>
                  <a:gd name="T95" fmla="*/ 2147483647 h 762"/>
                  <a:gd name="T96" fmla="*/ 2147483647 w 564"/>
                  <a:gd name="T97" fmla="*/ 2147483647 h 762"/>
                  <a:gd name="T98" fmla="*/ 2147483647 w 564"/>
                  <a:gd name="T99" fmla="*/ 2147483647 h 762"/>
                  <a:gd name="T100" fmla="*/ 2147483647 w 564"/>
                  <a:gd name="T101" fmla="*/ 2147483647 h 7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4"/>
                  <a:gd name="T154" fmla="*/ 0 h 762"/>
                  <a:gd name="T155" fmla="*/ 564 w 564"/>
                  <a:gd name="T156" fmla="*/ 762 h 7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4" h="762">
                    <a:moveTo>
                      <a:pt x="498" y="150"/>
                    </a:moveTo>
                    <a:lnTo>
                      <a:pt x="540" y="108"/>
                    </a:lnTo>
                    <a:lnTo>
                      <a:pt x="558" y="72"/>
                    </a:lnTo>
                    <a:lnTo>
                      <a:pt x="564" y="66"/>
                    </a:lnTo>
                    <a:lnTo>
                      <a:pt x="564" y="60"/>
                    </a:lnTo>
                    <a:lnTo>
                      <a:pt x="540" y="54"/>
                    </a:lnTo>
                    <a:lnTo>
                      <a:pt x="534" y="60"/>
                    </a:lnTo>
                    <a:lnTo>
                      <a:pt x="504" y="60"/>
                    </a:lnTo>
                    <a:lnTo>
                      <a:pt x="480" y="30"/>
                    </a:lnTo>
                    <a:lnTo>
                      <a:pt x="462" y="48"/>
                    </a:lnTo>
                    <a:lnTo>
                      <a:pt x="456" y="48"/>
                    </a:lnTo>
                    <a:lnTo>
                      <a:pt x="450" y="54"/>
                    </a:lnTo>
                    <a:lnTo>
                      <a:pt x="438" y="60"/>
                    </a:lnTo>
                    <a:lnTo>
                      <a:pt x="426" y="60"/>
                    </a:lnTo>
                    <a:lnTo>
                      <a:pt x="414" y="72"/>
                    </a:lnTo>
                    <a:lnTo>
                      <a:pt x="414" y="84"/>
                    </a:lnTo>
                    <a:lnTo>
                      <a:pt x="390" y="102"/>
                    </a:lnTo>
                    <a:lnTo>
                      <a:pt x="378" y="96"/>
                    </a:lnTo>
                    <a:lnTo>
                      <a:pt x="372" y="96"/>
                    </a:lnTo>
                    <a:lnTo>
                      <a:pt x="360" y="90"/>
                    </a:lnTo>
                    <a:lnTo>
                      <a:pt x="330" y="90"/>
                    </a:lnTo>
                    <a:lnTo>
                      <a:pt x="318" y="84"/>
                    </a:lnTo>
                    <a:lnTo>
                      <a:pt x="288" y="84"/>
                    </a:lnTo>
                    <a:lnTo>
                      <a:pt x="210" y="24"/>
                    </a:lnTo>
                    <a:lnTo>
                      <a:pt x="138" y="18"/>
                    </a:lnTo>
                    <a:lnTo>
                      <a:pt x="132" y="0"/>
                    </a:lnTo>
                    <a:lnTo>
                      <a:pt x="108" y="12"/>
                    </a:lnTo>
                    <a:lnTo>
                      <a:pt x="18" y="12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24" y="90"/>
                    </a:lnTo>
                    <a:lnTo>
                      <a:pt x="24" y="84"/>
                    </a:lnTo>
                    <a:lnTo>
                      <a:pt x="30" y="84"/>
                    </a:lnTo>
                    <a:lnTo>
                      <a:pt x="30" y="96"/>
                    </a:lnTo>
                    <a:lnTo>
                      <a:pt x="24" y="102"/>
                    </a:lnTo>
                    <a:lnTo>
                      <a:pt x="24" y="108"/>
                    </a:lnTo>
                    <a:lnTo>
                      <a:pt x="42" y="126"/>
                    </a:lnTo>
                    <a:lnTo>
                      <a:pt x="36" y="132"/>
                    </a:lnTo>
                    <a:lnTo>
                      <a:pt x="72" y="174"/>
                    </a:lnTo>
                    <a:lnTo>
                      <a:pt x="66" y="180"/>
                    </a:lnTo>
                    <a:lnTo>
                      <a:pt x="60" y="180"/>
                    </a:lnTo>
                    <a:lnTo>
                      <a:pt x="54" y="186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66" y="258"/>
                    </a:lnTo>
                    <a:lnTo>
                      <a:pt x="60" y="282"/>
                    </a:lnTo>
                    <a:lnTo>
                      <a:pt x="42" y="282"/>
                    </a:lnTo>
                    <a:lnTo>
                      <a:pt x="36" y="288"/>
                    </a:lnTo>
                    <a:lnTo>
                      <a:pt x="36" y="312"/>
                    </a:lnTo>
                    <a:lnTo>
                      <a:pt x="18" y="324"/>
                    </a:lnTo>
                    <a:lnTo>
                      <a:pt x="12" y="342"/>
                    </a:lnTo>
                    <a:lnTo>
                      <a:pt x="6" y="348"/>
                    </a:lnTo>
                    <a:lnTo>
                      <a:pt x="0" y="360"/>
                    </a:lnTo>
                    <a:lnTo>
                      <a:pt x="0" y="384"/>
                    </a:lnTo>
                    <a:lnTo>
                      <a:pt x="18" y="402"/>
                    </a:lnTo>
                    <a:lnTo>
                      <a:pt x="30" y="402"/>
                    </a:lnTo>
                    <a:lnTo>
                      <a:pt x="30" y="390"/>
                    </a:lnTo>
                    <a:lnTo>
                      <a:pt x="54" y="390"/>
                    </a:lnTo>
                    <a:lnTo>
                      <a:pt x="60" y="408"/>
                    </a:lnTo>
                    <a:lnTo>
                      <a:pt x="42" y="408"/>
                    </a:lnTo>
                    <a:lnTo>
                      <a:pt x="30" y="420"/>
                    </a:lnTo>
                    <a:lnTo>
                      <a:pt x="24" y="414"/>
                    </a:lnTo>
                    <a:lnTo>
                      <a:pt x="18" y="414"/>
                    </a:lnTo>
                    <a:lnTo>
                      <a:pt x="6" y="420"/>
                    </a:lnTo>
                    <a:lnTo>
                      <a:pt x="0" y="432"/>
                    </a:lnTo>
                    <a:lnTo>
                      <a:pt x="0" y="438"/>
                    </a:lnTo>
                    <a:lnTo>
                      <a:pt x="12" y="450"/>
                    </a:lnTo>
                    <a:lnTo>
                      <a:pt x="6" y="468"/>
                    </a:lnTo>
                    <a:lnTo>
                      <a:pt x="258" y="624"/>
                    </a:lnTo>
                    <a:lnTo>
                      <a:pt x="270" y="636"/>
                    </a:lnTo>
                    <a:lnTo>
                      <a:pt x="270" y="642"/>
                    </a:lnTo>
                    <a:lnTo>
                      <a:pt x="264" y="648"/>
                    </a:lnTo>
                    <a:lnTo>
                      <a:pt x="258" y="648"/>
                    </a:lnTo>
                    <a:lnTo>
                      <a:pt x="252" y="654"/>
                    </a:lnTo>
                    <a:lnTo>
                      <a:pt x="366" y="762"/>
                    </a:lnTo>
                    <a:lnTo>
                      <a:pt x="384" y="756"/>
                    </a:lnTo>
                    <a:lnTo>
                      <a:pt x="414" y="690"/>
                    </a:lnTo>
                    <a:lnTo>
                      <a:pt x="414" y="660"/>
                    </a:lnTo>
                    <a:lnTo>
                      <a:pt x="426" y="648"/>
                    </a:lnTo>
                    <a:lnTo>
                      <a:pt x="432" y="648"/>
                    </a:lnTo>
                    <a:lnTo>
                      <a:pt x="444" y="636"/>
                    </a:lnTo>
                    <a:lnTo>
                      <a:pt x="444" y="624"/>
                    </a:lnTo>
                    <a:lnTo>
                      <a:pt x="438" y="618"/>
                    </a:lnTo>
                    <a:lnTo>
                      <a:pt x="438" y="600"/>
                    </a:lnTo>
                    <a:lnTo>
                      <a:pt x="444" y="594"/>
                    </a:lnTo>
                    <a:lnTo>
                      <a:pt x="456" y="588"/>
                    </a:lnTo>
                    <a:lnTo>
                      <a:pt x="468" y="588"/>
                    </a:lnTo>
                    <a:lnTo>
                      <a:pt x="474" y="582"/>
                    </a:lnTo>
                    <a:lnTo>
                      <a:pt x="480" y="582"/>
                    </a:lnTo>
                    <a:lnTo>
                      <a:pt x="486" y="540"/>
                    </a:lnTo>
                    <a:lnTo>
                      <a:pt x="516" y="540"/>
                    </a:lnTo>
                    <a:lnTo>
                      <a:pt x="528" y="534"/>
                    </a:lnTo>
                    <a:lnTo>
                      <a:pt x="534" y="522"/>
                    </a:lnTo>
                    <a:lnTo>
                      <a:pt x="540" y="516"/>
                    </a:lnTo>
                    <a:lnTo>
                      <a:pt x="498" y="450"/>
                    </a:lnTo>
                    <a:lnTo>
                      <a:pt x="498" y="15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88" name="Guinea-Bissau">
                <a:extLst>
                  <a:ext uri="{FF2B5EF4-FFF2-40B4-BE49-F238E27FC236}">
                    <a16:creationId xmlns:a16="http://schemas.microsoft.com/office/drawing/2014/main" id="{9689EC37-90AE-483D-A5F6-352C42CB0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2047"/>
                <a:ext cx="47" cy="40"/>
              </a:xfrm>
              <a:custGeom>
                <a:avLst/>
                <a:gdLst>
                  <a:gd name="T0" fmla="*/ 2147483647 w 186"/>
                  <a:gd name="T1" fmla="*/ 2147483647 h 156"/>
                  <a:gd name="T2" fmla="*/ 2147483647 w 186"/>
                  <a:gd name="T3" fmla="*/ 2147483647 h 156"/>
                  <a:gd name="T4" fmla="*/ 2147483647 w 186"/>
                  <a:gd name="T5" fmla="*/ 2147483647 h 156"/>
                  <a:gd name="T6" fmla="*/ 2147483647 w 186"/>
                  <a:gd name="T7" fmla="*/ 2147483647 h 156"/>
                  <a:gd name="T8" fmla="*/ 2147483647 w 186"/>
                  <a:gd name="T9" fmla="*/ 2147483647 h 156"/>
                  <a:gd name="T10" fmla="*/ 2147483647 w 186"/>
                  <a:gd name="T11" fmla="*/ 2147483647 h 156"/>
                  <a:gd name="T12" fmla="*/ 2147483647 w 186"/>
                  <a:gd name="T13" fmla="*/ 2147483647 h 156"/>
                  <a:gd name="T14" fmla="*/ 2147483647 w 186"/>
                  <a:gd name="T15" fmla="*/ 2147483647 h 156"/>
                  <a:gd name="T16" fmla="*/ 2147483647 w 186"/>
                  <a:gd name="T17" fmla="*/ 2147483647 h 156"/>
                  <a:gd name="T18" fmla="*/ 2147483647 w 186"/>
                  <a:gd name="T19" fmla="*/ 2147483647 h 156"/>
                  <a:gd name="T20" fmla="*/ 2147483647 w 186"/>
                  <a:gd name="T21" fmla="*/ 2147483647 h 156"/>
                  <a:gd name="T22" fmla="*/ 2147483647 w 186"/>
                  <a:gd name="T23" fmla="*/ 2147483647 h 156"/>
                  <a:gd name="T24" fmla="*/ 2147483647 w 186"/>
                  <a:gd name="T25" fmla="*/ 2147483647 h 156"/>
                  <a:gd name="T26" fmla="*/ 2147483647 w 186"/>
                  <a:gd name="T27" fmla="*/ 2147483647 h 156"/>
                  <a:gd name="T28" fmla="*/ 2147483647 w 186"/>
                  <a:gd name="T29" fmla="*/ 0 h 156"/>
                  <a:gd name="T30" fmla="*/ 2147483647 w 186"/>
                  <a:gd name="T31" fmla="*/ 2147483647 h 156"/>
                  <a:gd name="T32" fmla="*/ 2147483647 w 186"/>
                  <a:gd name="T33" fmla="*/ 2147483647 h 156"/>
                  <a:gd name="T34" fmla="*/ 2147483647 w 186"/>
                  <a:gd name="T35" fmla="*/ 2147483647 h 156"/>
                  <a:gd name="T36" fmla="*/ 0 w 186"/>
                  <a:gd name="T37" fmla="*/ 2147483647 h 156"/>
                  <a:gd name="T38" fmla="*/ 2147483647 w 186"/>
                  <a:gd name="T39" fmla="*/ 2147483647 h 156"/>
                  <a:gd name="T40" fmla="*/ 2147483647 w 186"/>
                  <a:gd name="T41" fmla="*/ 2147483647 h 156"/>
                  <a:gd name="T42" fmla="*/ 2147483647 w 186"/>
                  <a:gd name="T43" fmla="*/ 2147483647 h 156"/>
                  <a:gd name="T44" fmla="*/ 2147483647 w 186"/>
                  <a:gd name="T45" fmla="*/ 2147483647 h 156"/>
                  <a:gd name="T46" fmla="*/ 2147483647 w 186"/>
                  <a:gd name="T47" fmla="*/ 2147483647 h 156"/>
                  <a:gd name="T48" fmla="*/ 2147483647 w 186"/>
                  <a:gd name="T49" fmla="*/ 2147483647 h 156"/>
                  <a:gd name="T50" fmla="*/ 2147483647 w 186"/>
                  <a:gd name="T51" fmla="*/ 2147483647 h 156"/>
                  <a:gd name="T52" fmla="*/ 2147483647 w 186"/>
                  <a:gd name="T53" fmla="*/ 2147483647 h 156"/>
                  <a:gd name="T54" fmla="*/ 2147483647 w 186"/>
                  <a:gd name="T55" fmla="*/ 2147483647 h 156"/>
                  <a:gd name="T56" fmla="*/ 2147483647 w 186"/>
                  <a:gd name="T57" fmla="*/ 2147483647 h 156"/>
                  <a:gd name="T58" fmla="*/ 2147483647 w 186"/>
                  <a:gd name="T59" fmla="*/ 2147483647 h 156"/>
                  <a:gd name="T60" fmla="*/ 2147483647 w 186"/>
                  <a:gd name="T61" fmla="*/ 2147483647 h 156"/>
                  <a:gd name="T62" fmla="*/ 2147483647 w 186"/>
                  <a:gd name="T63" fmla="*/ 2147483647 h 156"/>
                  <a:gd name="T64" fmla="*/ 2147483647 w 186"/>
                  <a:gd name="T65" fmla="*/ 2147483647 h 156"/>
                  <a:gd name="T66" fmla="*/ 2147483647 w 186"/>
                  <a:gd name="T67" fmla="*/ 2147483647 h 156"/>
                  <a:gd name="T68" fmla="*/ 2147483647 w 186"/>
                  <a:gd name="T69" fmla="*/ 2147483647 h 156"/>
                  <a:gd name="T70" fmla="*/ 2147483647 w 186"/>
                  <a:gd name="T71" fmla="*/ 2147483647 h 156"/>
                  <a:gd name="T72" fmla="*/ 2147483647 w 186"/>
                  <a:gd name="T73" fmla="*/ 2147483647 h 1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86"/>
                  <a:gd name="T112" fmla="*/ 0 h 156"/>
                  <a:gd name="T113" fmla="*/ 186 w 186"/>
                  <a:gd name="T114" fmla="*/ 156 h 1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86" h="156">
                    <a:moveTo>
                      <a:pt x="126" y="102"/>
                    </a:moveTo>
                    <a:lnTo>
                      <a:pt x="132" y="96"/>
                    </a:lnTo>
                    <a:lnTo>
                      <a:pt x="144" y="90"/>
                    </a:lnTo>
                    <a:lnTo>
                      <a:pt x="174" y="90"/>
                    </a:lnTo>
                    <a:lnTo>
                      <a:pt x="180" y="84"/>
                    </a:lnTo>
                    <a:lnTo>
                      <a:pt x="186" y="72"/>
                    </a:lnTo>
                    <a:lnTo>
                      <a:pt x="186" y="66"/>
                    </a:lnTo>
                    <a:lnTo>
                      <a:pt x="180" y="60"/>
                    </a:lnTo>
                    <a:lnTo>
                      <a:pt x="168" y="54"/>
                    </a:lnTo>
                    <a:lnTo>
                      <a:pt x="162" y="48"/>
                    </a:lnTo>
                    <a:lnTo>
                      <a:pt x="162" y="36"/>
                    </a:lnTo>
                    <a:lnTo>
                      <a:pt x="168" y="30"/>
                    </a:lnTo>
                    <a:lnTo>
                      <a:pt x="186" y="30"/>
                    </a:lnTo>
                    <a:lnTo>
                      <a:pt x="186" y="6"/>
                    </a:lnTo>
                    <a:lnTo>
                      <a:pt x="84" y="0"/>
                    </a:lnTo>
                    <a:lnTo>
                      <a:pt x="54" y="24"/>
                    </a:lnTo>
                    <a:lnTo>
                      <a:pt x="18" y="24"/>
                    </a:lnTo>
                    <a:lnTo>
                      <a:pt x="6" y="36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8" y="78"/>
                    </a:lnTo>
                    <a:lnTo>
                      <a:pt x="42" y="66"/>
                    </a:lnTo>
                    <a:lnTo>
                      <a:pt x="66" y="66"/>
                    </a:lnTo>
                    <a:lnTo>
                      <a:pt x="90" y="60"/>
                    </a:lnTo>
                    <a:lnTo>
                      <a:pt x="90" y="84"/>
                    </a:lnTo>
                    <a:lnTo>
                      <a:pt x="78" y="78"/>
                    </a:lnTo>
                    <a:lnTo>
                      <a:pt x="72" y="78"/>
                    </a:lnTo>
                    <a:lnTo>
                      <a:pt x="66" y="72"/>
                    </a:lnTo>
                    <a:lnTo>
                      <a:pt x="54" y="72"/>
                    </a:lnTo>
                    <a:lnTo>
                      <a:pt x="54" y="96"/>
                    </a:lnTo>
                    <a:lnTo>
                      <a:pt x="60" y="102"/>
                    </a:lnTo>
                    <a:lnTo>
                      <a:pt x="90" y="96"/>
                    </a:lnTo>
                    <a:lnTo>
                      <a:pt x="54" y="114"/>
                    </a:lnTo>
                    <a:lnTo>
                      <a:pt x="84" y="156"/>
                    </a:lnTo>
                    <a:lnTo>
                      <a:pt x="90" y="132"/>
                    </a:lnTo>
                    <a:lnTo>
                      <a:pt x="108" y="102"/>
                    </a:lnTo>
                    <a:lnTo>
                      <a:pt x="126" y="10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89" name="Guinea">
                <a:extLst>
                  <a:ext uri="{FF2B5EF4-FFF2-40B4-BE49-F238E27FC236}">
                    <a16:creationId xmlns:a16="http://schemas.microsoft.com/office/drawing/2014/main" id="{1303A67B-2C75-405D-A79C-46EAD30D3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049"/>
                <a:ext cx="133" cy="113"/>
              </a:xfrm>
              <a:custGeom>
                <a:avLst/>
                <a:gdLst>
                  <a:gd name="T0" fmla="*/ 2147483647 w 522"/>
                  <a:gd name="T1" fmla="*/ 2147483647 h 444"/>
                  <a:gd name="T2" fmla="*/ 2147483647 w 522"/>
                  <a:gd name="T3" fmla="*/ 2147483647 h 444"/>
                  <a:gd name="T4" fmla="*/ 2147483647 w 522"/>
                  <a:gd name="T5" fmla="*/ 2147483647 h 444"/>
                  <a:gd name="T6" fmla="*/ 2147483647 w 522"/>
                  <a:gd name="T7" fmla="*/ 2147483647 h 444"/>
                  <a:gd name="T8" fmla="*/ 2147483647 w 522"/>
                  <a:gd name="T9" fmla="*/ 2147483647 h 444"/>
                  <a:gd name="T10" fmla="*/ 2147483647 w 522"/>
                  <a:gd name="T11" fmla="*/ 2147483647 h 444"/>
                  <a:gd name="T12" fmla="*/ 2147483647 w 522"/>
                  <a:gd name="T13" fmla="*/ 2147483647 h 444"/>
                  <a:gd name="T14" fmla="*/ 2147483647 w 522"/>
                  <a:gd name="T15" fmla="*/ 2147483647 h 444"/>
                  <a:gd name="T16" fmla="*/ 2147483647 w 522"/>
                  <a:gd name="T17" fmla="*/ 2147483647 h 444"/>
                  <a:gd name="T18" fmla="*/ 2147483647 w 522"/>
                  <a:gd name="T19" fmla="*/ 2147483647 h 444"/>
                  <a:gd name="T20" fmla="*/ 2147483647 w 522"/>
                  <a:gd name="T21" fmla="*/ 2147483647 h 444"/>
                  <a:gd name="T22" fmla="*/ 2147483647 w 522"/>
                  <a:gd name="T23" fmla="*/ 2147483647 h 444"/>
                  <a:gd name="T24" fmla="*/ 2147483647 w 522"/>
                  <a:gd name="T25" fmla="*/ 2147483647 h 444"/>
                  <a:gd name="T26" fmla="*/ 2147483647 w 522"/>
                  <a:gd name="T27" fmla="*/ 2147483647 h 444"/>
                  <a:gd name="T28" fmla="*/ 2147483647 w 522"/>
                  <a:gd name="T29" fmla="*/ 2147483647 h 444"/>
                  <a:gd name="T30" fmla="*/ 2147483647 w 522"/>
                  <a:gd name="T31" fmla="*/ 2147483647 h 444"/>
                  <a:gd name="T32" fmla="*/ 2147483647 w 522"/>
                  <a:gd name="T33" fmla="*/ 2147483647 h 444"/>
                  <a:gd name="T34" fmla="*/ 2147483647 w 522"/>
                  <a:gd name="T35" fmla="*/ 2147483647 h 444"/>
                  <a:gd name="T36" fmla="*/ 2147483647 w 522"/>
                  <a:gd name="T37" fmla="*/ 2147483647 h 444"/>
                  <a:gd name="T38" fmla="*/ 2147483647 w 522"/>
                  <a:gd name="T39" fmla="*/ 2147483647 h 444"/>
                  <a:gd name="T40" fmla="*/ 2147483647 w 522"/>
                  <a:gd name="T41" fmla="*/ 2147483647 h 444"/>
                  <a:gd name="T42" fmla="*/ 2147483647 w 522"/>
                  <a:gd name="T43" fmla="*/ 2147483647 h 444"/>
                  <a:gd name="T44" fmla="*/ 2147483647 w 522"/>
                  <a:gd name="T45" fmla="*/ 2147483647 h 444"/>
                  <a:gd name="T46" fmla="*/ 2147483647 w 522"/>
                  <a:gd name="T47" fmla="*/ 2147483647 h 444"/>
                  <a:gd name="T48" fmla="*/ 2147483647 w 522"/>
                  <a:gd name="T49" fmla="*/ 2147483647 h 444"/>
                  <a:gd name="T50" fmla="*/ 2147483647 w 522"/>
                  <a:gd name="T51" fmla="*/ 2147483647 h 444"/>
                  <a:gd name="T52" fmla="*/ 2147483647 w 522"/>
                  <a:gd name="T53" fmla="*/ 2147483647 h 444"/>
                  <a:gd name="T54" fmla="*/ 2147483647 w 522"/>
                  <a:gd name="T55" fmla="*/ 2147483647 h 444"/>
                  <a:gd name="T56" fmla="*/ 2147483647 w 522"/>
                  <a:gd name="T57" fmla="*/ 2147483647 h 444"/>
                  <a:gd name="T58" fmla="*/ 2147483647 w 522"/>
                  <a:gd name="T59" fmla="*/ 2147483647 h 444"/>
                  <a:gd name="T60" fmla="*/ 2147483647 w 522"/>
                  <a:gd name="T61" fmla="*/ 2147483647 h 444"/>
                  <a:gd name="T62" fmla="*/ 2147483647 w 522"/>
                  <a:gd name="T63" fmla="*/ 2147483647 h 444"/>
                  <a:gd name="T64" fmla="*/ 2147483647 w 522"/>
                  <a:gd name="T65" fmla="*/ 2147483647 h 444"/>
                  <a:gd name="T66" fmla="*/ 2147483647 w 522"/>
                  <a:gd name="T67" fmla="*/ 2147483647 h 444"/>
                  <a:gd name="T68" fmla="*/ 2147483647 w 522"/>
                  <a:gd name="T69" fmla="*/ 2147483647 h 444"/>
                  <a:gd name="T70" fmla="*/ 2147483647 w 522"/>
                  <a:gd name="T71" fmla="*/ 2147483647 h 444"/>
                  <a:gd name="T72" fmla="*/ 2147483647 w 522"/>
                  <a:gd name="T73" fmla="*/ 2147483647 h 444"/>
                  <a:gd name="T74" fmla="*/ 2147483647 w 522"/>
                  <a:gd name="T75" fmla="*/ 2147483647 h 444"/>
                  <a:gd name="T76" fmla="*/ 2147483647 w 522"/>
                  <a:gd name="T77" fmla="*/ 2147483647 h 444"/>
                  <a:gd name="T78" fmla="*/ 2147483647 w 522"/>
                  <a:gd name="T79" fmla="*/ 2147483647 h 444"/>
                  <a:gd name="T80" fmla="*/ 2147483647 w 522"/>
                  <a:gd name="T81" fmla="*/ 2147483647 h 444"/>
                  <a:gd name="T82" fmla="*/ 2147483647 w 522"/>
                  <a:gd name="T83" fmla="*/ 2147483647 h 444"/>
                  <a:gd name="T84" fmla="*/ 2147483647 w 522"/>
                  <a:gd name="T85" fmla="*/ 2147483647 h 444"/>
                  <a:gd name="T86" fmla="*/ 2147483647 w 522"/>
                  <a:gd name="T87" fmla="*/ 2147483647 h 444"/>
                  <a:gd name="T88" fmla="*/ 2147483647 w 522"/>
                  <a:gd name="T89" fmla="*/ 2147483647 h 444"/>
                  <a:gd name="T90" fmla="*/ 2147483647 w 522"/>
                  <a:gd name="T91" fmla="*/ 2147483647 h 444"/>
                  <a:gd name="T92" fmla="*/ 2147483647 w 522"/>
                  <a:gd name="T93" fmla="*/ 2147483647 h 44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2"/>
                  <a:gd name="T142" fmla="*/ 0 h 444"/>
                  <a:gd name="T143" fmla="*/ 522 w 522"/>
                  <a:gd name="T144" fmla="*/ 444 h 44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2" h="444">
                    <a:moveTo>
                      <a:pt x="96" y="0"/>
                    </a:moveTo>
                    <a:lnTo>
                      <a:pt x="96" y="24"/>
                    </a:lnTo>
                    <a:lnTo>
                      <a:pt x="78" y="24"/>
                    </a:lnTo>
                    <a:lnTo>
                      <a:pt x="72" y="30"/>
                    </a:lnTo>
                    <a:lnTo>
                      <a:pt x="72" y="42"/>
                    </a:lnTo>
                    <a:lnTo>
                      <a:pt x="78" y="48"/>
                    </a:lnTo>
                    <a:lnTo>
                      <a:pt x="90" y="54"/>
                    </a:lnTo>
                    <a:lnTo>
                      <a:pt x="96" y="60"/>
                    </a:lnTo>
                    <a:lnTo>
                      <a:pt x="96" y="66"/>
                    </a:lnTo>
                    <a:lnTo>
                      <a:pt x="90" y="78"/>
                    </a:lnTo>
                    <a:lnTo>
                      <a:pt x="84" y="84"/>
                    </a:lnTo>
                    <a:lnTo>
                      <a:pt x="54" y="84"/>
                    </a:lnTo>
                    <a:lnTo>
                      <a:pt x="42" y="90"/>
                    </a:lnTo>
                    <a:lnTo>
                      <a:pt x="36" y="96"/>
                    </a:lnTo>
                    <a:lnTo>
                      <a:pt x="18" y="96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18" y="150"/>
                    </a:lnTo>
                    <a:lnTo>
                      <a:pt x="30" y="150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54" y="204"/>
                    </a:lnTo>
                    <a:lnTo>
                      <a:pt x="72" y="204"/>
                    </a:lnTo>
                    <a:lnTo>
                      <a:pt x="72" y="228"/>
                    </a:lnTo>
                    <a:lnTo>
                      <a:pt x="84" y="228"/>
                    </a:lnTo>
                    <a:lnTo>
                      <a:pt x="90" y="222"/>
                    </a:lnTo>
                    <a:lnTo>
                      <a:pt x="90" y="234"/>
                    </a:lnTo>
                    <a:lnTo>
                      <a:pt x="96" y="246"/>
                    </a:lnTo>
                    <a:lnTo>
                      <a:pt x="96" y="258"/>
                    </a:lnTo>
                    <a:lnTo>
                      <a:pt x="114" y="276"/>
                    </a:lnTo>
                    <a:lnTo>
                      <a:pt x="126" y="282"/>
                    </a:lnTo>
                    <a:lnTo>
                      <a:pt x="132" y="288"/>
                    </a:lnTo>
                    <a:lnTo>
                      <a:pt x="138" y="282"/>
                    </a:lnTo>
                    <a:lnTo>
                      <a:pt x="150" y="276"/>
                    </a:lnTo>
                    <a:lnTo>
                      <a:pt x="156" y="264"/>
                    </a:lnTo>
                    <a:lnTo>
                      <a:pt x="168" y="252"/>
                    </a:lnTo>
                    <a:lnTo>
                      <a:pt x="174" y="240"/>
                    </a:lnTo>
                    <a:lnTo>
                      <a:pt x="180" y="234"/>
                    </a:lnTo>
                    <a:lnTo>
                      <a:pt x="180" y="228"/>
                    </a:lnTo>
                    <a:lnTo>
                      <a:pt x="216" y="228"/>
                    </a:lnTo>
                    <a:lnTo>
                      <a:pt x="222" y="210"/>
                    </a:lnTo>
                    <a:lnTo>
                      <a:pt x="258" y="210"/>
                    </a:lnTo>
                    <a:lnTo>
                      <a:pt x="300" y="270"/>
                    </a:lnTo>
                    <a:lnTo>
                      <a:pt x="300" y="288"/>
                    </a:lnTo>
                    <a:lnTo>
                      <a:pt x="312" y="300"/>
                    </a:lnTo>
                    <a:lnTo>
                      <a:pt x="312" y="318"/>
                    </a:lnTo>
                    <a:lnTo>
                      <a:pt x="306" y="330"/>
                    </a:lnTo>
                    <a:lnTo>
                      <a:pt x="300" y="336"/>
                    </a:lnTo>
                    <a:lnTo>
                      <a:pt x="294" y="354"/>
                    </a:lnTo>
                    <a:lnTo>
                      <a:pt x="324" y="342"/>
                    </a:lnTo>
                    <a:lnTo>
                      <a:pt x="348" y="348"/>
                    </a:lnTo>
                    <a:lnTo>
                      <a:pt x="348" y="336"/>
                    </a:lnTo>
                    <a:lnTo>
                      <a:pt x="354" y="330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84" y="348"/>
                    </a:lnTo>
                    <a:lnTo>
                      <a:pt x="390" y="366"/>
                    </a:lnTo>
                    <a:lnTo>
                      <a:pt x="390" y="426"/>
                    </a:lnTo>
                    <a:lnTo>
                      <a:pt x="402" y="426"/>
                    </a:lnTo>
                    <a:lnTo>
                      <a:pt x="402" y="432"/>
                    </a:lnTo>
                    <a:lnTo>
                      <a:pt x="414" y="444"/>
                    </a:lnTo>
                    <a:lnTo>
                      <a:pt x="420" y="444"/>
                    </a:lnTo>
                    <a:lnTo>
                      <a:pt x="432" y="432"/>
                    </a:lnTo>
                    <a:lnTo>
                      <a:pt x="432" y="420"/>
                    </a:lnTo>
                    <a:lnTo>
                      <a:pt x="438" y="408"/>
                    </a:lnTo>
                    <a:lnTo>
                      <a:pt x="444" y="402"/>
                    </a:lnTo>
                    <a:lnTo>
                      <a:pt x="456" y="402"/>
                    </a:lnTo>
                    <a:lnTo>
                      <a:pt x="468" y="408"/>
                    </a:lnTo>
                    <a:lnTo>
                      <a:pt x="474" y="414"/>
                    </a:lnTo>
                    <a:lnTo>
                      <a:pt x="480" y="414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80" y="384"/>
                    </a:lnTo>
                    <a:lnTo>
                      <a:pt x="480" y="378"/>
                    </a:lnTo>
                    <a:lnTo>
                      <a:pt x="498" y="378"/>
                    </a:lnTo>
                    <a:lnTo>
                      <a:pt x="492" y="366"/>
                    </a:lnTo>
                    <a:lnTo>
                      <a:pt x="480" y="360"/>
                    </a:lnTo>
                    <a:lnTo>
                      <a:pt x="474" y="348"/>
                    </a:lnTo>
                    <a:lnTo>
                      <a:pt x="474" y="336"/>
                    </a:lnTo>
                    <a:lnTo>
                      <a:pt x="492" y="336"/>
                    </a:lnTo>
                    <a:lnTo>
                      <a:pt x="498" y="342"/>
                    </a:lnTo>
                    <a:lnTo>
                      <a:pt x="510" y="342"/>
                    </a:lnTo>
                    <a:lnTo>
                      <a:pt x="516" y="348"/>
                    </a:lnTo>
                    <a:lnTo>
                      <a:pt x="516" y="342"/>
                    </a:lnTo>
                    <a:lnTo>
                      <a:pt x="522" y="336"/>
                    </a:lnTo>
                    <a:lnTo>
                      <a:pt x="522" y="324"/>
                    </a:lnTo>
                    <a:lnTo>
                      <a:pt x="516" y="324"/>
                    </a:lnTo>
                    <a:lnTo>
                      <a:pt x="504" y="318"/>
                    </a:lnTo>
                    <a:lnTo>
                      <a:pt x="498" y="318"/>
                    </a:lnTo>
                    <a:lnTo>
                      <a:pt x="498" y="306"/>
                    </a:lnTo>
                    <a:lnTo>
                      <a:pt x="504" y="294"/>
                    </a:lnTo>
                    <a:lnTo>
                      <a:pt x="510" y="288"/>
                    </a:lnTo>
                    <a:lnTo>
                      <a:pt x="492" y="282"/>
                    </a:lnTo>
                    <a:lnTo>
                      <a:pt x="504" y="264"/>
                    </a:lnTo>
                    <a:lnTo>
                      <a:pt x="486" y="258"/>
                    </a:lnTo>
                    <a:lnTo>
                      <a:pt x="480" y="222"/>
                    </a:lnTo>
                    <a:lnTo>
                      <a:pt x="498" y="198"/>
                    </a:lnTo>
                    <a:lnTo>
                      <a:pt x="468" y="168"/>
                    </a:lnTo>
                    <a:lnTo>
                      <a:pt x="468" y="132"/>
                    </a:lnTo>
                    <a:lnTo>
                      <a:pt x="444" y="132"/>
                    </a:lnTo>
                    <a:lnTo>
                      <a:pt x="468" y="96"/>
                    </a:lnTo>
                    <a:lnTo>
                      <a:pt x="432" y="78"/>
                    </a:lnTo>
                    <a:lnTo>
                      <a:pt x="444" y="48"/>
                    </a:lnTo>
                    <a:lnTo>
                      <a:pt x="426" y="36"/>
                    </a:lnTo>
                    <a:lnTo>
                      <a:pt x="426" y="18"/>
                    </a:lnTo>
                    <a:lnTo>
                      <a:pt x="414" y="12"/>
                    </a:lnTo>
                    <a:lnTo>
                      <a:pt x="402" y="12"/>
                    </a:lnTo>
                    <a:lnTo>
                      <a:pt x="396" y="18"/>
                    </a:lnTo>
                    <a:lnTo>
                      <a:pt x="396" y="36"/>
                    </a:lnTo>
                    <a:lnTo>
                      <a:pt x="378" y="54"/>
                    </a:lnTo>
                    <a:lnTo>
                      <a:pt x="366" y="48"/>
                    </a:lnTo>
                    <a:lnTo>
                      <a:pt x="360" y="42"/>
                    </a:lnTo>
                    <a:lnTo>
                      <a:pt x="348" y="36"/>
                    </a:lnTo>
                    <a:lnTo>
                      <a:pt x="342" y="36"/>
                    </a:lnTo>
                    <a:lnTo>
                      <a:pt x="336" y="30"/>
                    </a:lnTo>
                    <a:lnTo>
                      <a:pt x="330" y="30"/>
                    </a:lnTo>
                    <a:lnTo>
                      <a:pt x="324" y="42"/>
                    </a:lnTo>
                    <a:lnTo>
                      <a:pt x="312" y="54"/>
                    </a:lnTo>
                    <a:lnTo>
                      <a:pt x="306" y="66"/>
                    </a:lnTo>
                    <a:lnTo>
                      <a:pt x="306" y="54"/>
                    </a:lnTo>
                    <a:lnTo>
                      <a:pt x="300" y="42"/>
                    </a:lnTo>
                    <a:lnTo>
                      <a:pt x="288" y="30"/>
                    </a:lnTo>
                    <a:lnTo>
                      <a:pt x="276" y="42"/>
                    </a:lnTo>
                    <a:lnTo>
                      <a:pt x="270" y="54"/>
                    </a:lnTo>
                    <a:lnTo>
                      <a:pt x="264" y="60"/>
                    </a:lnTo>
                    <a:lnTo>
                      <a:pt x="258" y="54"/>
                    </a:lnTo>
                    <a:lnTo>
                      <a:pt x="258" y="48"/>
                    </a:lnTo>
                    <a:lnTo>
                      <a:pt x="252" y="36"/>
                    </a:lnTo>
                    <a:lnTo>
                      <a:pt x="252" y="24"/>
                    </a:lnTo>
                    <a:lnTo>
                      <a:pt x="210" y="24"/>
                    </a:lnTo>
                    <a:lnTo>
                      <a:pt x="204" y="30"/>
                    </a:lnTo>
                    <a:lnTo>
                      <a:pt x="192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18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38" y="18"/>
                    </a:lnTo>
                    <a:lnTo>
                      <a:pt x="132" y="6"/>
                    </a:lnTo>
                    <a:lnTo>
                      <a:pt x="132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90" name="Ghana">
                <a:extLst>
                  <a:ext uri="{FF2B5EF4-FFF2-40B4-BE49-F238E27FC236}">
                    <a16:creationId xmlns:a16="http://schemas.microsoft.com/office/drawing/2014/main" id="{602861D2-55C0-4A6A-8611-BB354CE0B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2081"/>
                <a:ext cx="83" cy="132"/>
              </a:xfrm>
              <a:custGeom>
                <a:avLst/>
                <a:gdLst>
                  <a:gd name="T0" fmla="*/ 2147483647 w 324"/>
                  <a:gd name="T1" fmla="*/ 2147483647 h 516"/>
                  <a:gd name="T2" fmla="*/ 2147483647 w 324"/>
                  <a:gd name="T3" fmla="*/ 2147483647 h 516"/>
                  <a:gd name="T4" fmla="*/ 2147483647 w 324"/>
                  <a:gd name="T5" fmla="*/ 2147483647 h 516"/>
                  <a:gd name="T6" fmla="*/ 2147483647 w 324"/>
                  <a:gd name="T7" fmla="*/ 2147483647 h 516"/>
                  <a:gd name="T8" fmla="*/ 2147483647 w 324"/>
                  <a:gd name="T9" fmla="*/ 2147483647 h 516"/>
                  <a:gd name="T10" fmla="*/ 2147483647 w 324"/>
                  <a:gd name="T11" fmla="*/ 2147483647 h 516"/>
                  <a:gd name="T12" fmla="*/ 2147483647 w 324"/>
                  <a:gd name="T13" fmla="*/ 2147483647 h 516"/>
                  <a:gd name="T14" fmla="*/ 2147483647 w 324"/>
                  <a:gd name="T15" fmla="*/ 2147483647 h 516"/>
                  <a:gd name="T16" fmla="*/ 2147483647 w 324"/>
                  <a:gd name="T17" fmla="*/ 2147483647 h 516"/>
                  <a:gd name="T18" fmla="*/ 2147483647 w 324"/>
                  <a:gd name="T19" fmla="*/ 2147483647 h 516"/>
                  <a:gd name="T20" fmla="*/ 2147483647 w 324"/>
                  <a:gd name="T21" fmla="*/ 2147483647 h 516"/>
                  <a:gd name="T22" fmla="*/ 2147483647 w 324"/>
                  <a:gd name="T23" fmla="*/ 2147483647 h 516"/>
                  <a:gd name="T24" fmla="*/ 2147483647 w 324"/>
                  <a:gd name="T25" fmla="*/ 2147483647 h 516"/>
                  <a:gd name="T26" fmla="*/ 2147483647 w 324"/>
                  <a:gd name="T27" fmla="*/ 0 h 516"/>
                  <a:gd name="T28" fmla="*/ 2147483647 w 324"/>
                  <a:gd name="T29" fmla="*/ 2147483647 h 516"/>
                  <a:gd name="T30" fmla="*/ 2147483647 w 324"/>
                  <a:gd name="T31" fmla="*/ 2147483647 h 516"/>
                  <a:gd name="T32" fmla="*/ 2147483647 w 324"/>
                  <a:gd name="T33" fmla="*/ 2147483647 h 516"/>
                  <a:gd name="T34" fmla="*/ 2147483647 w 324"/>
                  <a:gd name="T35" fmla="*/ 2147483647 h 516"/>
                  <a:gd name="T36" fmla="*/ 2147483647 w 324"/>
                  <a:gd name="T37" fmla="*/ 2147483647 h 516"/>
                  <a:gd name="T38" fmla="*/ 2147483647 w 324"/>
                  <a:gd name="T39" fmla="*/ 2147483647 h 516"/>
                  <a:gd name="T40" fmla="*/ 2147483647 w 324"/>
                  <a:gd name="T41" fmla="*/ 2147483647 h 516"/>
                  <a:gd name="T42" fmla="*/ 2147483647 w 324"/>
                  <a:gd name="T43" fmla="*/ 2147483647 h 516"/>
                  <a:gd name="T44" fmla="*/ 2147483647 w 324"/>
                  <a:gd name="T45" fmla="*/ 2147483647 h 516"/>
                  <a:gd name="T46" fmla="*/ 2147483647 w 324"/>
                  <a:gd name="T47" fmla="*/ 2147483647 h 516"/>
                  <a:gd name="T48" fmla="*/ 2147483647 w 324"/>
                  <a:gd name="T49" fmla="*/ 2147483647 h 516"/>
                  <a:gd name="T50" fmla="*/ 2147483647 w 324"/>
                  <a:gd name="T51" fmla="*/ 2147483647 h 516"/>
                  <a:gd name="T52" fmla="*/ 2147483647 w 324"/>
                  <a:gd name="T53" fmla="*/ 2147483647 h 516"/>
                  <a:gd name="T54" fmla="*/ 0 w 324"/>
                  <a:gd name="T55" fmla="*/ 2147483647 h 516"/>
                  <a:gd name="T56" fmla="*/ 2147483647 w 324"/>
                  <a:gd name="T57" fmla="*/ 2147483647 h 516"/>
                  <a:gd name="T58" fmla="*/ 2147483647 w 324"/>
                  <a:gd name="T59" fmla="*/ 2147483647 h 516"/>
                  <a:gd name="T60" fmla="*/ 2147483647 w 324"/>
                  <a:gd name="T61" fmla="*/ 2147483647 h 516"/>
                  <a:gd name="T62" fmla="*/ 2147483647 w 324"/>
                  <a:gd name="T63" fmla="*/ 2147483647 h 516"/>
                  <a:gd name="T64" fmla="*/ 2147483647 w 324"/>
                  <a:gd name="T65" fmla="*/ 2147483647 h 516"/>
                  <a:gd name="T66" fmla="*/ 2147483647 w 324"/>
                  <a:gd name="T67" fmla="*/ 2147483647 h 516"/>
                  <a:gd name="T68" fmla="*/ 2147483647 w 324"/>
                  <a:gd name="T69" fmla="*/ 2147483647 h 516"/>
                  <a:gd name="T70" fmla="*/ 2147483647 w 324"/>
                  <a:gd name="T71" fmla="*/ 2147483647 h 516"/>
                  <a:gd name="T72" fmla="*/ 2147483647 w 324"/>
                  <a:gd name="T73" fmla="*/ 2147483647 h 516"/>
                  <a:gd name="T74" fmla="*/ 2147483647 w 324"/>
                  <a:gd name="T75" fmla="*/ 2147483647 h 516"/>
                  <a:gd name="T76" fmla="*/ 2147483647 w 324"/>
                  <a:gd name="T77" fmla="*/ 2147483647 h 516"/>
                  <a:gd name="T78" fmla="*/ 2147483647 w 324"/>
                  <a:gd name="T79" fmla="*/ 2147483647 h 516"/>
                  <a:gd name="T80" fmla="*/ 2147483647 w 324"/>
                  <a:gd name="T81" fmla="*/ 2147483647 h 516"/>
                  <a:gd name="T82" fmla="*/ 2147483647 w 324"/>
                  <a:gd name="T83" fmla="*/ 2147483647 h 516"/>
                  <a:gd name="T84" fmla="*/ 2147483647 w 324"/>
                  <a:gd name="T85" fmla="*/ 2147483647 h 516"/>
                  <a:gd name="T86" fmla="*/ 2147483647 w 324"/>
                  <a:gd name="T87" fmla="*/ 2147483647 h 5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4"/>
                  <a:gd name="T133" fmla="*/ 0 h 516"/>
                  <a:gd name="T134" fmla="*/ 324 w 324"/>
                  <a:gd name="T135" fmla="*/ 516 h 5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4" h="516">
                    <a:moveTo>
                      <a:pt x="282" y="342"/>
                    </a:moveTo>
                    <a:lnTo>
                      <a:pt x="282" y="330"/>
                    </a:lnTo>
                    <a:lnTo>
                      <a:pt x="288" y="318"/>
                    </a:lnTo>
                    <a:lnTo>
                      <a:pt x="288" y="306"/>
                    </a:lnTo>
                    <a:lnTo>
                      <a:pt x="282" y="300"/>
                    </a:lnTo>
                    <a:lnTo>
                      <a:pt x="276" y="300"/>
                    </a:lnTo>
                    <a:lnTo>
                      <a:pt x="276" y="282"/>
                    </a:lnTo>
                    <a:lnTo>
                      <a:pt x="282" y="276"/>
                    </a:lnTo>
                    <a:lnTo>
                      <a:pt x="282" y="234"/>
                    </a:lnTo>
                    <a:lnTo>
                      <a:pt x="288" y="228"/>
                    </a:lnTo>
                    <a:lnTo>
                      <a:pt x="288" y="216"/>
                    </a:lnTo>
                    <a:lnTo>
                      <a:pt x="282" y="210"/>
                    </a:lnTo>
                    <a:lnTo>
                      <a:pt x="270" y="204"/>
                    </a:lnTo>
                    <a:lnTo>
                      <a:pt x="264" y="198"/>
                    </a:lnTo>
                    <a:lnTo>
                      <a:pt x="276" y="186"/>
                    </a:lnTo>
                    <a:lnTo>
                      <a:pt x="282" y="186"/>
                    </a:lnTo>
                    <a:lnTo>
                      <a:pt x="282" y="180"/>
                    </a:lnTo>
                    <a:lnTo>
                      <a:pt x="270" y="168"/>
                    </a:lnTo>
                    <a:lnTo>
                      <a:pt x="276" y="156"/>
                    </a:lnTo>
                    <a:lnTo>
                      <a:pt x="276" y="132"/>
                    </a:lnTo>
                    <a:lnTo>
                      <a:pt x="270" y="126"/>
                    </a:lnTo>
                    <a:lnTo>
                      <a:pt x="264" y="126"/>
                    </a:lnTo>
                    <a:lnTo>
                      <a:pt x="252" y="138"/>
                    </a:lnTo>
                    <a:lnTo>
                      <a:pt x="264" y="60"/>
                    </a:lnTo>
                    <a:lnTo>
                      <a:pt x="228" y="36"/>
                    </a:lnTo>
                    <a:lnTo>
                      <a:pt x="240" y="24"/>
                    </a:lnTo>
                    <a:lnTo>
                      <a:pt x="240" y="6"/>
                    </a:lnTo>
                    <a:lnTo>
                      <a:pt x="222" y="0"/>
                    </a:lnTo>
                    <a:lnTo>
                      <a:pt x="198" y="12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0" y="30"/>
                    </a:lnTo>
                    <a:lnTo>
                      <a:pt x="30" y="48"/>
                    </a:lnTo>
                    <a:lnTo>
                      <a:pt x="36" y="48"/>
                    </a:lnTo>
                    <a:lnTo>
                      <a:pt x="42" y="78"/>
                    </a:lnTo>
                    <a:lnTo>
                      <a:pt x="42" y="132"/>
                    </a:lnTo>
                    <a:lnTo>
                      <a:pt x="48" y="126"/>
                    </a:lnTo>
                    <a:lnTo>
                      <a:pt x="54" y="156"/>
                    </a:lnTo>
                    <a:lnTo>
                      <a:pt x="42" y="156"/>
                    </a:lnTo>
                    <a:lnTo>
                      <a:pt x="42" y="162"/>
                    </a:lnTo>
                    <a:lnTo>
                      <a:pt x="48" y="168"/>
                    </a:lnTo>
                    <a:lnTo>
                      <a:pt x="48" y="180"/>
                    </a:lnTo>
                    <a:lnTo>
                      <a:pt x="54" y="192"/>
                    </a:lnTo>
                    <a:lnTo>
                      <a:pt x="54" y="204"/>
                    </a:lnTo>
                    <a:lnTo>
                      <a:pt x="60" y="216"/>
                    </a:lnTo>
                    <a:lnTo>
                      <a:pt x="60" y="228"/>
                    </a:lnTo>
                    <a:lnTo>
                      <a:pt x="48" y="252"/>
                    </a:lnTo>
                    <a:lnTo>
                      <a:pt x="42" y="258"/>
                    </a:lnTo>
                    <a:lnTo>
                      <a:pt x="36" y="270"/>
                    </a:lnTo>
                    <a:lnTo>
                      <a:pt x="36" y="288"/>
                    </a:lnTo>
                    <a:lnTo>
                      <a:pt x="30" y="300"/>
                    </a:lnTo>
                    <a:lnTo>
                      <a:pt x="30" y="312"/>
                    </a:lnTo>
                    <a:lnTo>
                      <a:pt x="12" y="330"/>
                    </a:lnTo>
                    <a:lnTo>
                      <a:pt x="6" y="342"/>
                    </a:lnTo>
                    <a:lnTo>
                      <a:pt x="0" y="348"/>
                    </a:lnTo>
                    <a:lnTo>
                      <a:pt x="0" y="372"/>
                    </a:lnTo>
                    <a:lnTo>
                      <a:pt x="6" y="384"/>
                    </a:lnTo>
                    <a:lnTo>
                      <a:pt x="12" y="402"/>
                    </a:lnTo>
                    <a:lnTo>
                      <a:pt x="12" y="414"/>
                    </a:lnTo>
                    <a:lnTo>
                      <a:pt x="18" y="426"/>
                    </a:lnTo>
                    <a:lnTo>
                      <a:pt x="24" y="432"/>
                    </a:lnTo>
                    <a:lnTo>
                      <a:pt x="24" y="438"/>
                    </a:lnTo>
                    <a:lnTo>
                      <a:pt x="48" y="444"/>
                    </a:lnTo>
                    <a:lnTo>
                      <a:pt x="48" y="498"/>
                    </a:lnTo>
                    <a:lnTo>
                      <a:pt x="72" y="498"/>
                    </a:lnTo>
                    <a:lnTo>
                      <a:pt x="78" y="504"/>
                    </a:lnTo>
                    <a:lnTo>
                      <a:pt x="78" y="510"/>
                    </a:lnTo>
                    <a:lnTo>
                      <a:pt x="84" y="516"/>
                    </a:lnTo>
                    <a:lnTo>
                      <a:pt x="96" y="516"/>
                    </a:lnTo>
                    <a:lnTo>
                      <a:pt x="108" y="510"/>
                    </a:lnTo>
                    <a:lnTo>
                      <a:pt x="114" y="504"/>
                    </a:lnTo>
                    <a:lnTo>
                      <a:pt x="132" y="492"/>
                    </a:lnTo>
                    <a:lnTo>
                      <a:pt x="138" y="486"/>
                    </a:lnTo>
                    <a:lnTo>
                      <a:pt x="150" y="480"/>
                    </a:lnTo>
                    <a:lnTo>
                      <a:pt x="180" y="480"/>
                    </a:lnTo>
                    <a:lnTo>
                      <a:pt x="186" y="474"/>
                    </a:lnTo>
                    <a:lnTo>
                      <a:pt x="198" y="468"/>
                    </a:lnTo>
                    <a:lnTo>
                      <a:pt x="216" y="450"/>
                    </a:lnTo>
                    <a:lnTo>
                      <a:pt x="228" y="450"/>
                    </a:lnTo>
                    <a:lnTo>
                      <a:pt x="234" y="444"/>
                    </a:lnTo>
                    <a:lnTo>
                      <a:pt x="240" y="444"/>
                    </a:lnTo>
                    <a:lnTo>
                      <a:pt x="258" y="426"/>
                    </a:lnTo>
                    <a:lnTo>
                      <a:pt x="270" y="426"/>
                    </a:lnTo>
                    <a:lnTo>
                      <a:pt x="276" y="432"/>
                    </a:lnTo>
                    <a:lnTo>
                      <a:pt x="294" y="432"/>
                    </a:lnTo>
                    <a:lnTo>
                      <a:pt x="306" y="426"/>
                    </a:lnTo>
                    <a:lnTo>
                      <a:pt x="324" y="408"/>
                    </a:lnTo>
                    <a:lnTo>
                      <a:pt x="294" y="384"/>
                    </a:lnTo>
                    <a:lnTo>
                      <a:pt x="282" y="3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91" name="The Gambia">
                <a:extLst>
                  <a:ext uri="{FF2B5EF4-FFF2-40B4-BE49-F238E27FC236}">
                    <a16:creationId xmlns:a16="http://schemas.microsoft.com/office/drawing/2014/main" id="{6E855122-59C0-4462-85EA-DA69A233E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2026"/>
                <a:ext cx="55" cy="13"/>
              </a:xfrm>
              <a:custGeom>
                <a:avLst/>
                <a:gdLst>
                  <a:gd name="T0" fmla="*/ 2147483647 w 216"/>
                  <a:gd name="T1" fmla="*/ 2147483647 h 54"/>
                  <a:gd name="T2" fmla="*/ 2147483647 w 216"/>
                  <a:gd name="T3" fmla="*/ 2147483647 h 54"/>
                  <a:gd name="T4" fmla="*/ 2147483647 w 216"/>
                  <a:gd name="T5" fmla="*/ 2147483647 h 54"/>
                  <a:gd name="T6" fmla="*/ 2147483647 w 216"/>
                  <a:gd name="T7" fmla="*/ 2147483647 h 54"/>
                  <a:gd name="T8" fmla="*/ 0 w 216"/>
                  <a:gd name="T9" fmla="*/ 2147483647 h 54"/>
                  <a:gd name="T10" fmla="*/ 0 w 216"/>
                  <a:gd name="T11" fmla="*/ 2147483647 h 54"/>
                  <a:gd name="T12" fmla="*/ 2147483647 w 216"/>
                  <a:gd name="T13" fmla="*/ 2147483647 h 54"/>
                  <a:gd name="T14" fmla="*/ 2147483647 w 216"/>
                  <a:gd name="T15" fmla="*/ 2147483647 h 54"/>
                  <a:gd name="T16" fmla="*/ 2147483647 w 216"/>
                  <a:gd name="T17" fmla="*/ 2147483647 h 54"/>
                  <a:gd name="T18" fmla="*/ 2147483647 w 216"/>
                  <a:gd name="T19" fmla="*/ 2147483647 h 54"/>
                  <a:gd name="T20" fmla="*/ 2147483647 w 216"/>
                  <a:gd name="T21" fmla="*/ 2147483647 h 54"/>
                  <a:gd name="T22" fmla="*/ 2147483647 w 216"/>
                  <a:gd name="T23" fmla="*/ 2147483647 h 54"/>
                  <a:gd name="T24" fmla="*/ 2147483647 w 216"/>
                  <a:gd name="T25" fmla="*/ 2147483647 h 54"/>
                  <a:gd name="T26" fmla="*/ 2147483647 w 216"/>
                  <a:gd name="T27" fmla="*/ 2147483647 h 54"/>
                  <a:gd name="T28" fmla="*/ 2147483647 w 216"/>
                  <a:gd name="T29" fmla="*/ 2147483647 h 54"/>
                  <a:gd name="T30" fmla="*/ 2147483647 w 216"/>
                  <a:gd name="T31" fmla="*/ 2147483647 h 54"/>
                  <a:gd name="T32" fmla="*/ 2147483647 w 216"/>
                  <a:gd name="T33" fmla="*/ 2147483647 h 54"/>
                  <a:gd name="T34" fmla="*/ 2147483647 w 216"/>
                  <a:gd name="T35" fmla="*/ 2147483647 h 54"/>
                  <a:gd name="T36" fmla="*/ 2147483647 w 216"/>
                  <a:gd name="T37" fmla="*/ 2147483647 h 54"/>
                  <a:gd name="T38" fmla="*/ 2147483647 w 216"/>
                  <a:gd name="T39" fmla="*/ 2147483647 h 54"/>
                  <a:gd name="T40" fmla="*/ 2147483647 w 216"/>
                  <a:gd name="T41" fmla="*/ 2147483647 h 54"/>
                  <a:gd name="T42" fmla="*/ 2147483647 w 216"/>
                  <a:gd name="T43" fmla="*/ 2147483647 h 54"/>
                  <a:gd name="T44" fmla="*/ 2147483647 w 216"/>
                  <a:gd name="T45" fmla="*/ 2147483647 h 54"/>
                  <a:gd name="T46" fmla="*/ 2147483647 w 216"/>
                  <a:gd name="T47" fmla="*/ 2147483647 h 54"/>
                  <a:gd name="T48" fmla="*/ 2147483647 w 216"/>
                  <a:gd name="T49" fmla="*/ 2147483647 h 54"/>
                  <a:gd name="T50" fmla="*/ 2147483647 w 216"/>
                  <a:gd name="T51" fmla="*/ 2147483647 h 54"/>
                  <a:gd name="T52" fmla="*/ 2147483647 w 216"/>
                  <a:gd name="T53" fmla="*/ 2147483647 h 54"/>
                  <a:gd name="T54" fmla="*/ 2147483647 w 216"/>
                  <a:gd name="T55" fmla="*/ 2147483647 h 54"/>
                  <a:gd name="T56" fmla="*/ 2147483647 w 216"/>
                  <a:gd name="T57" fmla="*/ 2147483647 h 54"/>
                  <a:gd name="T58" fmla="*/ 2147483647 w 216"/>
                  <a:gd name="T59" fmla="*/ 0 h 54"/>
                  <a:gd name="T60" fmla="*/ 2147483647 w 216"/>
                  <a:gd name="T61" fmla="*/ 0 h 54"/>
                  <a:gd name="T62" fmla="*/ 2147483647 w 216"/>
                  <a:gd name="T63" fmla="*/ 2147483647 h 54"/>
                  <a:gd name="T64" fmla="*/ 2147483647 w 216"/>
                  <a:gd name="T65" fmla="*/ 2147483647 h 54"/>
                  <a:gd name="T66" fmla="*/ 2147483647 w 216"/>
                  <a:gd name="T67" fmla="*/ 2147483647 h 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"/>
                  <a:gd name="T103" fmla="*/ 0 h 54"/>
                  <a:gd name="T104" fmla="*/ 216 w 216"/>
                  <a:gd name="T105" fmla="*/ 54 h 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" h="54">
                    <a:moveTo>
                      <a:pt x="18" y="18"/>
                    </a:moveTo>
                    <a:lnTo>
                      <a:pt x="12" y="24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72" y="54"/>
                    </a:lnTo>
                    <a:lnTo>
                      <a:pt x="72" y="42"/>
                    </a:lnTo>
                    <a:lnTo>
                      <a:pt x="84" y="42"/>
                    </a:lnTo>
                    <a:lnTo>
                      <a:pt x="90" y="36"/>
                    </a:lnTo>
                    <a:lnTo>
                      <a:pt x="114" y="36"/>
                    </a:lnTo>
                    <a:lnTo>
                      <a:pt x="120" y="24"/>
                    </a:lnTo>
                    <a:lnTo>
                      <a:pt x="126" y="18"/>
                    </a:lnTo>
                    <a:lnTo>
                      <a:pt x="132" y="24"/>
                    </a:lnTo>
                    <a:lnTo>
                      <a:pt x="144" y="30"/>
                    </a:lnTo>
                    <a:lnTo>
                      <a:pt x="150" y="42"/>
                    </a:lnTo>
                    <a:lnTo>
                      <a:pt x="168" y="48"/>
                    </a:lnTo>
                    <a:lnTo>
                      <a:pt x="192" y="48"/>
                    </a:lnTo>
                    <a:lnTo>
                      <a:pt x="198" y="42"/>
                    </a:lnTo>
                    <a:lnTo>
                      <a:pt x="210" y="36"/>
                    </a:lnTo>
                    <a:lnTo>
                      <a:pt x="216" y="30"/>
                    </a:lnTo>
                    <a:lnTo>
                      <a:pt x="216" y="24"/>
                    </a:lnTo>
                    <a:lnTo>
                      <a:pt x="210" y="18"/>
                    </a:lnTo>
                    <a:lnTo>
                      <a:pt x="186" y="18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62" y="12"/>
                    </a:lnTo>
                    <a:lnTo>
                      <a:pt x="156" y="6"/>
                    </a:lnTo>
                    <a:lnTo>
                      <a:pt x="144" y="12"/>
                    </a:lnTo>
                    <a:lnTo>
                      <a:pt x="144" y="0"/>
                    </a:lnTo>
                    <a:lnTo>
                      <a:pt x="90" y="0"/>
                    </a:lnTo>
                    <a:lnTo>
                      <a:pt x="90" y="12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92" name="Gabon">
                <a:extLst>
                  <a:ext uri="{FF2B5EF4-FFF2-40B4-BE49-F238E27FC236}">
                    <a16:creationId xmlns:a16="http://schemas.microsoft.com/office/drawing/2014/main" id="{C2A479A3-C410-4DE9-9725-7E85CC0C2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2260"/>
                <a:ext cx="107" cy="131"/>
              </a:xfrm>
              <a:custGeom>
                <a:avLst/>
                <a:gdLst>
                  <a:gd name="T0" fmla="*/ 2147483647 w 420"/>
                  <a:gd name="T1" fmla="*/ 2147483647 h 510"/>
                  <a:gd name="T2" fmla="*/ 2147483647 w 420"/>
                  <a:gd name="T3" fmla="*/ 2147483647 h 510"/>
                  <a:gd name="T4" fmla="*/ 2147483647 w 420"/>
                  <a:gd name="T5" fmla="*/ 2147483647 h 510"/>
                  <a:gd name="T6" fmla="*/ 2147483647 w 420"/>
                  <a:gd name="T7" fmla="*/ 2147483647 h 510"/>
                  <a:gd name="T8" fmla="*/ 2147483647 w 420"/>
                  <a:gd name="T9" fmla="*/ 2147483647 h 510"/>
                  <a:gd name="T10" fmla="*/ 2147483647 w 420"/>
                  <a:gd name="T11" fmla="*/ 2147483647 h 510"/>
                  <a:gd name="T12" fmla="*/ 2147483647 w 420"/>
                  <a:gd name="T13" fmla="*/ 2147483647 h 510"/>
                  <a:gd name="T14" fmla="*/ 2147483647 w 420"/>
                  <a:gd name="T15" fmla="*/ 2147483647 h 510"/>
                  <a:gd name="T16" fmla="*/ 2147483647 w 420"/>
                  <a:gd name="T17" fmla="*/ 2147483647 h 510"/>
                  <a:gd name="T18" fmla="*/ 2147483647 w 420"/>
                  <a:gd name="T19" fmla="*/ 2147483647 h 510"/>
                  <a:gd name="T20" fmla="*/ 2147483647 w 420"/>
                  <a:gd name="T21" fmla="*/ 2147483647 h 510"/>
                  <a:gd name="T22" fmla="*/ 2147483647 w 420"/>
                  <a:gd name="T23" fmla="*/ 2147483647 h 510"/>
                  <a:gd name="T24" fmla="*/ 2147483647 w 420"/>
                  <a:gd name="T25" fmla="*/ 2147483647 h 510"/>
                  <a:gd name="T26" fmla="*/ 2147483647 w 420"/>
                  <a:gd name="T27" fmla="*/ 2147483647 h 510"/>
                  <a:gd name="T28" fmla="*/ 2147483647 w 420"/>
                  <a:gd name="T29" fmla="*/ 2147483647 h 510"/>
                  <a:gd name="T30" fmla="*/ 2147483647 w 420"/>
                  <a:gd name="T31" fmla="*/ 2147483647 h 510"/>
                  <a:gd name="T32" fmla="*/ 2147483647 w 420"/>
                  <a:gd name="T33" fmla="*/ 2147483647 h 510"/>
                  <a:gd name="T34" fmla="*/ 2147483647 w 420"/>
                  <a:gd name="T35" fmla="*/ 2147483647 h 510"/>
                  <a:gd name="T36" fmla="*/ 2147483647 w 420"/>
                  <a:gd name="T37" fmla="*/ 2147483647 h 510"/>
                  <a:gd name="T38" fmla="*/ 2147483647 w 420"/>
                  <a:gd name="T39" fmla="*/ 2147483647 h 510"/>
                  <a:gd name="T40" fmla="*/ 2147483647 w 420"/>
                  <a:gd name="T41" fmla="*/ 2147483647 h 510"/>
                  <a:gd name="T42" fmla="*/ 2147483647 w 420"/>
                  <a:gd name="T43" fmla="*/ 2147483647 h 510"/>
                  <a:gd name="T44" fmla="*/ 2147483647 w 420"/>
                  <a:gd name="T45" fmla="*/ 2147483647 h 510"/>
                  <a:gd name="T46" fmla="*/ 2147483647 w 420"/>
                  <a:gd name="T47" fmla="*/ 2147483647 h 510"/>
                  <a:gd name="T48" fmla="*/ 2147483647 w 420"/>
                  <a:gd name="T49" fmla="*/ 2147483647 h 510"/>
                  <a:gd name="T50" fmla="*/ 2147483647 w 420"/>
                  <a:gd name="T51" fmla="*/ 2147483647 h 510"/>
                  <a:gd name="T52" fmla="*/ 2147483647 w 420"/>
                  <a:gd name="T53" fmla="*/ 2147483647 h 510"/>
                  <a:gd name="T54" fmla="*/ 2147483647 w 420"/>
                  <a:gd name="T55" fmla="*/ 2147483647 h 510"/>
                  <a:gd name="T56" fmla="*/ 2147483647 w 420"/>
                  <a:gd name="T57" fmla="*/ 2147483647 h 510"/>
                  <a:gd name="T58" fmla="*/ 2147483647 w 420"/>
                  <a:gd name="T59" fmla="*/ 2147483647 h 510"/>
                  <a:gd name="T60" fmla="*/ 2147483647 w 420"/>
                  <a:gd name="T61" fmla="*/ 2147483647 h 510"/>
                  <a:gd name="T62" fmla="*/ 2147483647 w 420"/>
                  <a:gd name="T63" fmla="*/ 2147483647 h 510"/>
                  <a:gd name="T64" fmla="*/ 2147483647 w 420"/>
                  <a:gd name="T65" fmla="*/ 2147483647 h 510"/>
                  <a:gd name="T66" fmla="*/ 2147483647 w 420"/>
                  <a:gd name="T67" fmla="*/ 2147483647 h 510"/>
                  <a:gd name="T68" fmla="*/ 2147483647 w 420"/>
                  <a:gd name="T69" fmla="*/ 2147483647 h 510"/>
                  <a:gd name="T70" fmla="*/ 2147483647 w 420"/>
                  <a:gd name="T71" fmla="*/ 2147483647 h 510"/>
                  <a:gd name="T72" fmla="*/ 2147483647 w 420"/>
                  <a:gd name="T73" fmla="*/ 2147483647 h 510"/>
                  <a:gd name="T74" fmla="*/ 2147483647 w 420"/>
                  <a:gd name="T75" fmla="*/ 2147483647 h 510"/>
                  <a:gd name="T76" fmla="*/ 2147483647 w 420"/>
                  <a:gd name="T77" fmla="*/ 2147483647 h 510"/>
                  <a:gd name="T78" fmla="*/ 2147483647 w 420"/>
                  <a:gd name="T79" fmla="*/ 2147483647 h 510"/>
                  <a:gd name="T80" fmla="*/ 2147483647 w 420"/>
                  <a:gd name="T81" fmla="*/ 2147483647 h 510"/>
                  <a:gd name="T82" fmla="*/ 2147483647 w 420"/>
                  <a:gd name="T83" fmla="*/ 2147483647 h 510"/>
                  <a:gd name="T84" fmla="*/ 2147483647 w 420"/>
                  <a:gd name="T85" fmla="*/ 2147483647 h 510"/>
                  <a:gd name="T86" fmla="*/ 2147483647 w 420"/>
                  <a:gd name="T87" fmla="*/ 2147483647 h 510"/>
                  <a:gd name="T88" fmla="*/ 2147483647 w 420"/>
                  <a:gd name="T89" fmla="*/ 2147483647 h 510"/>
                  <a:gd name="T90" fmla="*/ 2147483647 w 420"/>
                  <a:gd name="T91" fmla="*/ 2147483647 h 510"/>
                  <a:gd name="T92" fmla="*/ 2147483647 w 420"/>
                  <a:gd name="T93" fmla="*/ 2147483647 h 510"/>
                  <a:gd name="T94" fmla="*/ 2147483647 w 420"/>
                  <a:gd name="T95" fmla="*/ 2147483647 h 510"/>
                  <a:gd name="T96" fmla="*/ 2147483647 w 420"/>
                  <a:gd name="T97" fmla="*/ 2147483647 h 510"/>
                  <a:gd name="T98" fmla="*/ 2147483647 w 420"/>
                  <a:gd name="T99" fmla="*/ 2147483647 h 510"/>
                  <a:gd name="T100" fmla="*/ 2147483647 w 420"/>
                  <a:gd name="T101" fmla="*/ 2147483647 h 510"/>
                  <a:gd name="T102" fmla="*/ 2147483647 w 420"/>
                  <a:gd name="T103" fmla="*/ 2147483647 h 510"/>
                  <a:gd name="T104" fmla="*/ 2147483647 w 420"/>
                  <a:gd name="T105" fmla="*/ 2147483647 h 510"/>
                  <a:gd name="T106" fmla="*/ 2147483647 w 420"/>
                  <a:gd name="T107" fmla="*/ 2147483647 h 510"/>
                  <a:gd name="T108" fmla="*/ 2147483647 w 420"/>
                  <a:gd name="T109" fmla="*/ 2147483647 h 510"/>
                  <a:gd name="T110" fmla="*/ 2147483647 w 420"/>
                  <a:gd name="T111" fmla="*/ 2147483647 h 51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20"/>
                  <a:gd name="T169" fmla="*/ 0 h 510"/>
                  <a:gd name="T170" fmla="*/ 420 w 420"/>
                  <a:gd name="T171" fmla="*/ 510 h 51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20" h="510">
                    <a:moveTo>
                      <a:pt x="420" y="240"/>
                    </a:moveTo>
                    <a:lnTo>
                      <a:pt x="414" y="234"/>
                    </a:lnTo>
                    <a:lnTo>
                      <a:pt x="396" y="234"/>
                    </a:lnTo>
                    <a:lnTo>
                      <a:pt x="390" y="216"/>
                    </a:lnTo>
                    <a:lnTo>
                      <a:pt x="372" y="210"/>
                    </a:lnTo>
                    <a:lnTo>
                      <a:pt x="372" y="174"/>
                    </a:lnTo>
                    <a:lnTo>
                      <a:pt x="384" y="150"/>
                    </a:lnTo>
                    <a:lnTo>
                      <a:pt x="396" y="150"/>
                    </a:lnTo>
                    <a:lnTo>
                      <a:pt x="402" y="144"/>
                    </a:lnTo>
                    <a:lnTo>
                      <a:pt x="408" y="132"/>
                    </a:lnTo>
                    <a:lnTo>
                      <a:pt x="414" y="126"/>
                    </a:lnTo>
                    <a:lnTo>
                      <a:pt x="414" y="114"/>
                    </a:lnTo>
                    <a:lnTo>
                      <a:pt x="402" y="108"/>
                    </a:lnTo>
                    <a:lnTo>
                      <a:pt x="402" y="90"/>
                    </a:lnTo>
                    <a:lnTo>
                      <a:pt x="396" y="84"/>
                    </a:lnTo>
                    <a:lnTo>
                      <a:pt x="396" y="78"/>
                    </a:lnTo>
                    <a:lnTo>
                      <a:pt x="384" y="78"/>
                    </a:lnTo>
                    <a:lnTo>
                      <a:pt x="378" y="72"/>
                    </a:lnTo>
                    <a:lnTo>
                      <a:pt x="360" y="72"/>
                    </a:lnTo>
                    <a:lnTo>
                      <a:pt x="360" y="90"/>
                    </a:lnTo>
                    <a:lnTo>
                      <a:pt x="354" y="96"/>
                    </a:lnTo>
                    <a:lnTo>
                      <a:pt x="330" y="96"/>
                    </a:lnTo>
                    <a:lnTo>
                      <a:pt x="324" y="90"/>
                    </a:lnTo>
                    <a:lnTo>
                      <a:pt x="318" y="54"/>
                    </a:lnTo>
                    <a:lnTo>
                      <a:pt x="336" y="24"/>
                    </a:lnTo>
                    <a:lnTo>
                      <a:pt x="336" y="6"/>
                    </a:lnTo>
                    <a:lnTo>
                      <a:pt x="288" y="12"/>
                    </a:lnTo>
                    <a:lnTo>
                      <a:pt x="282" y="12"/>
                    </a:lnTo>
                    <a:lnTo>
                      <a:pt x="270" y="6"/>
                    </a:lnTo>
                    <a:lnTo>
                      <a:pt x="264" y="6"/>
                    </a:lnTo>
                    <a:lnTo>
                      <a:pt x="252" y="18"/>
                    </a:lnTo>
                    <a:lnTo>
                      <a:pt x="222" y="18"/>
                    </a:lnTo>
                    <a:lnTo>
                      <a:pt x="210" y="0"/>
                    </a:lnTo>
                    <a:lnTo>
                      <a:pt x="192" y="18"/>
                    </a:lnTo>
                    <a:lnTo>
                      <a:pt x="186" y="54"/>
                    </a:lnTo>
                    <a:lnTo>
                      <a:pt x="192" y="60"/>
                    </a:lnTo>
                    <a:lnTo>
                      <a:pt x="192" y="90"/>
                    </a:lnTo>
                    <a:lnTo>
                      <a:pt x="186" y="108"/>
                    </a:lnTo>
                    <a:lnTo>
                      <a:pt x="186" y="114"/>
                    </a:lnTo>
                    <a:lnTo>
                      <a:pt x="84" y="114"/>
                    </a:lnTo>
                    <a:lnTo>
                      <a:pt x="84" y="108"/>
                    </a:lnTo>
                    <a:lnTo>
                      <a:pt x="72" y="108"/>
                    </a:lnTo>
                    <a:lnTo>
                      <a:pt x="60" y="120"/>
                    </a:lnTo>
                    <a:lnTo>
                      <a:pt x="60" y="126"/>
                    </a:lnTo>
                    <a:lnTo>
                      <a:pt x="66" y="132"/>
                    </a:lnTo>
                    <a:lnTo>
                      <a:pt x="66" y="144"/>
                    </a:lnTo>
                    <a:lnTo>
                      <a:pt x="72" y="150"/>
                    </a:lnTo>
                    <a:lnTo>
                      <a:pt x="72" y="162"/>
                    </a:lnTo>
                    <a:lnTo>
                      <a:pt x="48" y="162"/>
                    </a:lnTo>
                    <a:lnTo>
                      <a:pt x="48" y="210"/>
                    </a:lnTo>
                    <a:lnTo>
                      <a:pt x="42" y="228"/>
                    </a:lnTo>
                    <a:lnTo>
                      <a:pt x="36" y="240"/>
                    </a:lnTo>
                    <a:lnTo>
                      <a:pt x="30" y="246"/>
                    </a:lnTo>
                    <a:lnTo>
                      <a:pt x="18" y="252"/>
                    </a:lnTo>
                    <a:lnTo>
                      <a:pt x="0" y="252"/>
                    </a:lnTo>
                    <a:lnTo>
                      <a:pt x="30" y="306"/>
                    </a:lnTo>
                    <a:lnTo>
                      <a:pt x="42" y="294"/>
                    </a:lnTo>
                    <a:lnTo>
                      <a:pt x="54" y="312"/>
                    </a:lnTo>
                    <a:lnTo>
                      <a:pt x="48" y="318"/>
                    </a:lnTo>
                    <a:lnTo>
                      <a:pt x="48" y="330"/>
                    </a:lnTo>
                    <a:lnTo>
                      <a:pt x="42" y="336"/>
                    </a:lnTo>
                    <a:lnTo>
                      <a:pt x="42" y="342"/>
                    </a:lnTo>
                    <a:lnTo>
                      <a:pt x="48" y="348"/>
                    </a:lnTo>
                    <a:lnTo>
                      <a:pt x="66" y="348"/>
                    </a:lnTo>
                    <a:lnTo>
                      <a:pt x="72" y="390"/>
                    </a:lnTo>
                    <a:lnTo>
                      <a:pt x="102" y="396"/>
                    </a:lnTo>
                    <a:lnTo>
                      <a:pt x="96" y="408"/>
                    </a:lnTo>
                    <a:lnTo>
                      <a:pt x="144" y="462"/>
                    </a:lnTo>
                    <a:lnTo>
                      <a:pt x="138" y="468"/>
                    </a:lnTo>
                    <a:lnTo>
                      <a:pt x="174" y="510"/>
                    </a:lnTo>
                    <a:lnTo>
                      <a:pt x="180" y="492"/>
                    </a:lnTo>
                    <a:lnTo>
                      <a:pt x="204" y="480"/>
                    </a:lnTo>
                    <a:lnTo>
                      <a:pt x="222" y="498"/>
                    </a:lnTo>
                    <a:lnTo>
                      <a:pt x="228" y="492"/>
                    </a:lnTo>
                    <a:lnTo>
                      <a:pt x="228" y="456"/>
                    </a:lnTo>
                    <a:lnTo>
                      <a:pt x="210" y="444"/>
                    </a:lnTo>
                    <a:lnTo>
                      <a:pt x="228" y="432"/>
                    </a:lnTo>
                    <a:lnTo>
                      <a:pt x="198" y="414"/>
                    </a:lnTo>
                    <a:lnTo>
                      <a:pt x="210" y="414"/>
                    </a:lnTo>
                    <a:lnTo>
                      <a:pt x="210" y="402"/>
                    </a:lnTo>
                    <a:lnTo>
                      <a:pt x="204" y="396"/>
                    </a:lnTo>
                    <a:lnTo>
                      <a:pt x="204" y="378"/>
                    </a:lnTo>
                    <a:lnTo>
                      <a:pt x="210" y="378"/>
                    </a:lnTo>
                    <a:lnTo>
                      <a:pt x="216" y="384"/>
                    </a:lnTo>
                    <a:lnTo>
                      <a:pt x="228" y="384"/>
                    </a:lnTo>
                    <a:lnTo>
                      <a:pt x="240" y="390"/>
                    </a:lnTo>
                    <a:lnTo>
                      <a:pt x="258" y="390"/>
                    </a:lnTo>
                    <a:lnTo>
                      <a:pt x="264" y="384"/>
                    </a:lnTo>
                    <a:lnTo>
                      <a:pt x="270" y="372"/>
                    </a:lnTo>
                    <a:lnTo>
                      <a:pt x="282" y="366"/>
                    </a:lnTo>
                    <a:lnTo>
                      <a:pt x="264" y="348"/>
                    </a:lnTo>
                    <a:lnTo>
                      <a:pt x="264" y="342"/>
                    </a:lnTo>
                    <a:lnTo>
                      <a:pt x="294" y="342"/>
                    </a:lnTo>
                    <a:lnTo>
                      <a:pt x="312" y="384"/>
                    </a:lnTo>
                    <a:lnTo>
                      <a:pt x="342" y="384"/>
                    </a:lnTo>
                    <a:lnTo>
                      <a:pt x="348" y="378"/>
                    </a:lnTo>
                    <a:lnTo>
                      <a:pt x="354" y="366"/>
                    </a:lnTo>
                    <a:lnTo>
                      <a:pt x="360" y="360"/>
                    </a:lnTo>
                    <a:lnTo>
                      <a:pt x="366" y="360"/>
                    </a:lnTo>
                    <a:lnTo>
                      <a:pt x="366" y="390"/>
                    </a:lnTo>
                    <a:lnTo>
                      <a:pt x="372" y="396"/>
                    </a:lnTo>
                    <a:lnTo>
                      <a:pt x="384" y="396"/>
                    </a:lnTo>
                    <a:lnTo>
                      <a:pt x="390" y="390"/>
                    </a:lnTo>
                    <a:lnTo>
                      <a:pt x="396" y="378"/>
                    </a:lnTo>
                    <a:lnTo>
                      <a:pt x="396" y="354"/>
                    </a:lnTo>
                    <a:lnTo>
                      <a:pt x="408" y="348"/>
                    </a:lnTo>
                    <a:lnTo>
                      <a:pt x="414" y="342"/>
                    </a:lnTo>
                    <a:lnTo>
                      <a:pt x="408" y="318"/>
                    </a:lnTo>
                    <a:lnTo>
                      <a:pt x="414" y="306"/>
                    </a:lnTo>
                    <a:lnTo>
                      <a:pt x="414" y="258"/>
                    </a:lnTo>
                    <a:lnTo>
                      <a:pt x="420" y="252"/>
                    </a:lnTo>
                    <a:lnTo>
                      <a:pt x="420" y="24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93" name="Ethiopia">
                <a:extLst>
                  <a:ext uri="{FF2B5EF4-FFF2-40B4-BE49-F238E27FC236}">
                    <a16:creationId xmlns:a16="http://schemas.microsoft.com/office/drawing/2014/main" id="{42633E3A-A57A-49EA-8298-7B4CCCC97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3" y="2003"/>
                <a:ext cx="270" cy="236"/>
              </a:xfrm>
              <a:custGeom>
                <a:avLst/>
                <a:gdLst>
                  <a:gd name="T0" fmla="*/ 2147483647 w 1056"/>
                  <a:gd name="T1" fmla="*/ 2147483647 h 924"/>
                  <a:gd name="T2" fmla="*/ 2147483647 w 1056"/>
                  <a:gd name="T3" fmla="*/ 2147483647 h 924"/>
                  <a:gd name="T4" fmla="*/ 2147483647 w 1056"/>
                  <a:gd name="T5" fmla="*/ 2147483647 h 924"/>
                  <a:gd name="T6" fmla="*/ 2147483647 w 1056"/>
                  <a:gd name="T7" fmla="*/ 2147483647 h 924"/>
                  <a:gd name="T8" fmla="*/ 2147483647 w 1056"/>
                  <a:gd name="T9" fmla="*/ 2147483647 h 924"/>
                  <a:gd name="T10" fmla="*/ 2147483647 w 1056"/>
                  <a:gd name="T11" fmla="*/ 2147483647 h 924"/>
                  <a:gd name="T12" fmla="*/ 2147483647 w 1056"/>
                  <a:gd name="T13" fmla="*/ 2147483647 h 924"/>
                  <a:gd name="T14" fmla="*/ 2147483647 w 1056"/>
                  <a:gd name="T15" fmla="*/ 2147483647 h 924"/>
                  <a:gd name="T16" fmla="*/ 2147483647 w 1056"/>
                  <a:gd name="T17" fmla="*/ 2147483647 h 924"/>
                  <a:gd name="T18" fmla="*/ 2147483647 w 1056"/>
                  <a:gd name="T19" fmla="*/ 2147483647 h 924"/>
                  <a:gd name="T20" fmla="*/ 2147483647 w 1056"/>
                  <a:gd name="T21" fmla="*/ 2147483647 h 924"/>
                  <a:gd name="T22" fmla="*/ 2147483647 w 1056"/>
                  <a:gd name="T23" fmla="*/ 2147483647 h 924"/>
                  <a:gd name="T24" fmla="*/ 2147483647 w 1056"/>
                  <a:gd name="T25" fmla="*/ 2147483647 h 924"/>
                  <a:gd name="T26" fmla="*/ 2147483647 w 1056"/>
                  <a:gd name="T27" fmla="*/ 2147483647 h 924"/>
                  <a:gd name="T28" fmla="*/ 2147483647 w 1056"/>
                  <a:gd name="T29" fmla="*/ 2147483647 h 924"/>
                  <a:gd name="T30" fmla="*/ 2147483647 w 1056"/>
                  <a:gd name="T31" fmla="*/ 2147483647 h 924"/>
                  <a:gd name="T32" fmla="*/ 2147483647 w 1056"/>
                  <a:gd name="T33" fmla="*/ 2147483647 h 924"/>
                  <a:gd name="T34" fmla="*/ 2147483647 w 1056"/>
                  <a:gd name="T35" fmla="*/ 2147483647 h 924"/>
                  <a:gd name="T36" fmla="*/ 2147483647 w 1056"/>
                  <a:gd name="T37" fmla="*/ 2147483647 h 924"/>
                  <a:gd name="T38" fmla="*/ 2147483647 w 1056"/>
                  <a:gd name="T39" fmla="*/ 2147483647 h 924"/>
                  <a:gd name="T40" fmla="*/ 2147483647 w 1056"/>
                  <a:gd name="T41" fmla="*/ 2147483647 h 924"/>
                  <a:gd name="T42" fmla="*/ 2147483647 w 1056"/>
                  <a:gd name="T43" fmla="*/ 2147483647 h 924"/>
                  <a:gd name="T44" fmla="*/ 2147483647 w 1056"/>
                  <a:gd name="T45" fmla="*/ 2147483647 h 924"/>
                  <a:gd name="T46" fmla="*/ 2147483647 w 1056"/>
                  <a:gd name="T47" fmla="*/ 2147483647 h 924"/>
                  <a:gd name="T48" fmla="*/ 2147483647 w 1056"/>
                  <a:gd name="T49" fmla="*/ 2147483647 h 924"/>
                  <a:gd name="T50" fmla="*/ 2147483647 w 1056"/>
                  <a:gd name="T51" fmla="*/ 2147483647 h 924"/>
                  <a:gd name="T52" fmla="*/ 2147483647 w 1056"/>
                  <a:gd name="T53" fmla="*/ 2147483647 h 924"/>
                  <a:gd name="T54" fmla="*/ 2147483647 w 1056"/>
                  <a:gd name="T55" fmla="*/ 2147483647 h 924"/>
                  <a:gd name="T56" fmla="*/ 2147483647 w 1056"/>
                  <a:gd name="T57" fmla="*/ 2147483647 h 924"/>
                  <a:gd name="T58" fmla="*/ 2147483647 w 1056"/>
                  <a:gd name="T59" fmla="*/ 2147483647 h 924"/>
                  <a:gd name="T60" fmla="*/ 2147483647 w 1056"/>
                  <a:gd name="T61" fmla="*/ 2147483647 h 924"/>
                  <a:gd name="T62" fmla="*/ 2147483647 w 1056"/>
                  <a:gd name="T63" fmla="*/ 2147483647 h 924"/>
                  <a:gd name="T64" fmla="*/ 2147483647 w 1056"/>
                  <a:gd name="T65" fmla="*/ 2147483647 h 924"/>
                  <a:gd name="T66" fmla="*/ 2147483647 w 1056"/>
                  <a:gd name="T67" fmla="*/ 2147483647 h 924"/>
                  <a:gd name="T68" fmla="*/ 2147483647 w 1056"/>
                  <a:gd name="T69" fmla="*/ 2147483647 h 924"/>
                  <a:gd name="T70" fmla="*/ 2147483647 w 1056"/>
                  <a:gd name="T71" fmla="*/ 2147483647 h 924"/>
                  <a:gd name="T72" fmla="*/ 2147483647 w 1056"/>
                  <a:gd name="T73" fmla="*/ 0 h 924"/>
                  <a:gd name="T74" fmla="*/ 2147483647 w 1056"/>
                  <a:gd name="T75" fmla="*/ 2147483647 h 924"/>
                  <a:gd name="T76" fmla="*/ 2147483647 w 1056"/>
                  <a:gd name="T77" fmla="*/ 2147483647 h 924"/>
                  <a:gd name="T78" fmla="*/ 2147483647 w 1056"/>
                  <a:gd name="T79" fmla="*/ 2147483647 h 924"/>
                  <a:gd name="T80" fmla="*/ 2147483647 w 1056"/>
                  <a:gd name="T81" fmla="*/ 2147483647 h 924"/>
                  <a:gd name="T82" fmla="*/ 2147483647 w 1056"/>
                  <a:gd name="T83" fmla="*/ 2147483647 h 924"/>
                  <a:gd name="T84" fmla="*/ 2147483647 w 1056"/>
                  <a:gd name="T85" fmla="*/ 2147483647 h 924"/>
                  <a:gd name="T86" fmla="*/ 2147483647 w 1056"/>
                  <a:gd name="T87" fmla="*/ 2147483647 h 924"/>
                  <a:gd name="T88" fmla="*/ 2147483647 w 1056"/>
                  <a:gd name="T89" fmla="*/ 2147483647 h 924"/>
                  <a:gd name="T90" fmla="*/ 2147483647 w 1056"/>
                  <a:gd name="T91" fmla="*/ 2147483647 h 924"/>
                  <a:gd name="T92" fmla="*/ 2147483647 w 1056"/>
                  <a:gd name="T93" fmla="*/ 2147483647 h 924"/>
                  <a:gd name="T94" fmla="*/ 2147483647 w 1056"/>
                  <a:gd name="T95" fmla="*/ 2147483647 h 924"/>
                  <a:gd name="T96" fmla="*/ 2147483647 w 1056"/>
                  <a:gd name="T97" fmla="*/ 2147483647 h 924"/>
                  <a:gd name="T98" fmla="*/ 2147483647 w 1056"/>
                  <a:gd name="T99" fmla="*/ 2147483647 h 924"/>
                  <a:gd name="T100" fmla="*/ 2147483647 w 1056"/>
                  <a:gd name="T101" fmla="*/ 2147483647 h 924"/>
                  <a:gd name="T102" fmla="*/ 2147483647 w 1056"/>
                  <a:gd name="T103" fmla="*/ 2147483647 h 924"/>
                  <a:gd name="T104" fmla="*/ 2147483647 w 1056"/>
                  <a:gd name="T105" fmla="*/ 2147483647 h 924"/>
                  <a:gd name="T106" fmla="*/ 2147483647 w 1056"/>
                  <a:gd name="T107" fmla="*/ 2147483647 h 924"/>
                  <a:gd name="T108" fmla="*/ 2147483647 w 1056"/>
                  <a:gd name="T109" fmla="*/ 2147483647 h 924"/>
                  <a:gd name="T110" fmla="*/ 2147483647 w 1056"/>
                  <a:gd name="T111" fmla="*/ 2147483647 h 924"/>
                  <a:gd name="T112" fmla="*/ 2147483647 w 1056"/>
                  <a:gd name="T113" fmla="*/ 2147483647 h 924"/>
                  <a:gd name="T114" fmla="*/ 2147483647 w 1056"/>
                  <a:gd name="T115" fmla="*/ 2147483647 h 924"/>
                  <a:gd name="T116" fmla="*/ 2147483647 w 1056"/>
                  <a:gd name="T117" fmla="*/ 2147483647 h 9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56"/>
                  <a:gd name="T178" fmla="*/ 0 h 924"/>
                  <a:gd name="T179" fmla="*/ 1056 w 1056"/>
                  <a:gd name="T180" fmla="*/ 924 h 9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56" h="924">
                    <a:moveTo>
                      <a:pt x="84" y="642"/>
                    </a:moveTo>
                    <a:lnTo>
                      <a:pt x="108" y="642"/>
                    </a:lnTo>
                    <a:lnTo>
                      <a:pt x="114" y="666"/>
                    </a:lnTo>
                    <a:lnTo>
                      <a:pt x="126" y="666"/>
                    </a:lnTo>
                    <a:lnTo>
                      <a:pt x="126" y="702"/>
                    </a:lnTo>
                    <a:lnTo>
                      <a:pt x="138" y="708"/>
                    </a:lnTo>
                    <a:lnTo>
                      <a:pt x="138" y="726"/>
                    </a:lnTo>
                    <a:lnTo>
                      <a:pt x="156" y="762"/>
                    </a:lnTo>
                    <a:lnTo>
                      <a:pt x="168" y="768"/>
                    </a:lnTo>
                    <a:lnTo>
                      <a:pt x="186" y="768"/>
                    </a:lnTo>
                    <a:lnTo>
                      <a:pt x="192" y="774"/>
                    </a:lnTo>
                    <a:lnTo>
                      <a:pt x="198" y="786"/>
                    </a:lnTo>
                    <a:lnTo>
                      <a:pt x="198" y="804"/>
                    </a:lnTo>
                    <a:lnTo>
                      <a:pt x="210" y="840"/>
                    </a:lnTo>
                    <a:lnTo>
                      <a:pt x="282" y="846"/>
                    </a:lnTo>
                    <a:lnTo>
                      <a:pt x="360" y="906"/>
                    </a:lnTo>
                    <a:lnTo>
                      <a:pt x="390" y="906"/>
                    </a:lnTo>
                    <a:lnTo>
                      <a:pt x="402" y="912"/>
                    </a:lnTo>
                    <a:lnTo>
                      <a:pt x="432" y="912"/>
                    </a:lnTo>
                    <a:lnTo>
                      <a:pt x="444" y="918"/>
                    </a:lnTo>
                    <a:lnTo>
                      <a:pt x="450" y="918"/>
                    </a:lnTo>
                    <a:lnTo>
                      <a:pt x="462" y="924"/>
                    </a:lnTo>
                    <a:lnTo>
                      <a:pt x="486" y="906"/>
                    </a:lnTo>
                    <a:lnTo>
                      <a:pt x="486" y="894"/>
                    </a:lnTo>
                    <a:lnTo>
                      <a:pt x="498" y="882"/>
                    </a:lnTo>
                    <a:lnTo>
                      <a:pt x="510" y="882"/>
                    </a:lnTo>
                    <a:lnTo>
                      <a:pt x="522" y="876"/>
                    </a:lnTo>
                    <a:lnTo>
                      <a:pt x="528" y="870"/>
                    </a:lnTo>
                    <a:lnTo>
                      <a:pt x="534" y="870"/>
                    </a:lnTo>
                    <a:lnTo>
                      <a:pt x="552" y="852"/>
                    </a:lnTo>
                    <a:lnTo>
                      <a:pt x="576" y="882"/>
                    </a:lnTo>
                    <a:lnTo>
                      <a:pt x="606" y="882"/>
                    </a:lnTo>
                    <a:lnTo>
                      <a:pt x="612" y="876"/>
                    </a:lnTo>
                    <a:lnTo>
                      <a:pt x="636" y="882"/>
                    </a:lnTo>
                    <a:lnTo>
                      <a:pt x="636" y="876"/>
                    </a:lnTo>
                    <a:lnTo>
                      <a:pt x="648" y="864"/>
                    </a:lnTo>
                    <a:lnTo>
                      <a:pt x="660" y="864"/>
                    </a:lnTo>
                    <a:lnTo>
                      <a:pt x="672" y="858"/>
                    </a:lnTo>
                    <a:lnTo>
                      <a:pt x="696" y="858"/>
                    </a:lnTo>
                    <a:lnTo>
                      <a:pt x="714" y="840"/>
                    </a:lnTo>
                    <a:lnTo>
                      <a:pt x="714" y="828"/>
                    </a:lnTo>
                    <a:lnTo>
                      <a:pt x="726" y="822"/>
                    </a:lnTo>
                    <a:lnTo>
                      <a:pt x="732" y="816"/>
                    </a:lnTo>
                    <a:lnTo>
                      <a:pt x="744" y="810"/>
                    </a:lnTo>
                    <a:lnTo>
                      <a:pt x="756" y="810"/>
                    </a:lnTo>
                    <a:lnTo>
                      <a:pt x="762" y="804"/>
                    </a:lnTo>
                    <a:lnTo>
                      <a:pt x="846" y="804"/>
                    </a:lnTo>
                    <a:lnTo>
                      <a:pt x="1056" y="558"/>
                    </a:lnTo>
                    <a:lnTo>
                      <a:pt x="984" y="564"/>
                    </a:lnTo>
                    <a:lnTo>
                      <a:pt x="948" y="546"/>
                    </a:lnTo>
                    <a:lnTo>
                      <a:pt x="936" y="534"/>
                    </a:lnTo>
                    <a:lnTo>
                      <a:pt x="918" y="528"/>
                    </a:lnTo>
                    <a:lnTo>
                      <a:pt x="906" y="522"/>
                    </a:lnTo>
                    <a:lnTo>
                      <a:pt x="882" y="516"/>
                    </a:lnTo>
                    <a:lnTo>
                      <a:pt x="810" y="492"/>
                    </a:lnTo>
                    <a:lnTo>
                      <a:pt x="774" y="474"/>
                    </a:lnTo>
                    <a:lnTo>
                      <a:pt x="768" y="462"/>
                    </a:lnTo>
                    <a:lnTo>
                      <a:pt x="762" y="456"/>
                    </a:lnTo>
                    <a:lnTo>
                      <a:pt x="756" y="444"/>
                    </a:lnTo>
                    <a:lnTo>
                      <a:pt x="732" y="444"/>
                    </a:lnTo>
                    <a:lnTo>
                      <a:pt x="732" y="438"/>
                    </a:lnTo>
                    <a:lnTo>
                      <a:pt x="726" y="432"/>
                    </a:lnTo>
                    <a:lnTo>
                      <a:pt x="714" y="408"/>
                    </a:lnTo>
                    <a:lnTo>
                      <a:pt x="708" y="402"/>
                    </a:lnTo>
                    <a:lnTo>
                      <a:pt x="702" y="390"/>
                    </a:lnTo>
                    <a:lnTo>
                      <a:pt x="696" y="384"/>
                    </a:lnTo>
                    <a:lnTo>
                      <a:pt x="690" y="372"/>
                    </a:lnTo>
                    <a:lnTo>
                      <a:pt x="690" y="360"/>
                    </a:lnTo>
                    <a:lnTo>
                      <a:pt x="678" y="348"/>
                    </a:lnTo>
                    <a:lnTo>
                      <a:pt x="696" y="318"/>
                    </a:lnTo>
                    <a:lnTo>
                      <a:pt x="690" y="312"/>
                    </a:lnTo>
                    <a:lnTo>
                      <a:pt x="678" y="306"/>
                    </a:lnTo>
                    <a:lnTo>
                      <a:pt x="666" y="306"/>
                    </a:lnTo>
                    <a:lnTo>
                      <a:pt x="660" y="312"/>
                    </a:lnTo>
                    <a:lnTo>
                      <a:pt x="654" y="312"/>
                    </a:lnTo>
                    <a:lnTo>
                      <a:pt x="648" y="318"/>
                    </a:lnTo>
                    <a:lnTo>
                      <a:pt x="624" y="318"/>
                    </a:lnTo>
                    <a:lnTo>
                      <a:pt x="612" y="306"/>
                    </a:lnTo>
                    <a:lnTo>
                      <a:pt x="612" y="294"/>
                    </a:lnTo>
                    <a:lnTo>
                      <a:pt x="606" y="276"/>
                    </a:lnTo>
                    <a:lnTo>
                      <a:pt x="606" y="264"/>
                    </a:lnTo>
                    <a:lnTo>
                      <a:pt x="624" y="246"/>
                    </a:lnTo>
                    <a:lnTo>
                      <a:pt x="654" y="192"/>
                    </a:lnTo>
                    <a:lnTo>
                      <a:pt x="642" y="174"/>
                    </a:lnTo>
                    <a:lnTo>
                      <a:pt x="630" y="174"/>
                    </a:lnTo>
                    <a:lnTo>
                      <a:pt x="618" y="168"/>
                    </a:lnTo>
                    <a:lnTo>
                      <a:pt x="612" y="162"/>
                    </a:lnTo>
                    <a:lnTo>
                      <a:pt x="612" y="138"/>
                    </a:lnTo>
                    <a:lnTo>
                      <a:pt x="600" y="126"/>
                    </a:lnTo>
                    <a:lnTo>
                      <a:pt x="576" y="114"/>
                    </a:lnTo>
                    <a:lnTo>
                      <a:pt x="570" y="108"/>
                    </a:lnTo>
                    <a:lnTo>
                      <a:pt x="546" y="72"/>
                    </a:lnTo>
                    <a:lnTo>
                      <a:pt x="534" y="66"/>
                    </a:lnTo>
                    <a:lnTo>
                      <a:pt x="528" y="60"/>
                    </a:lnTo>
                    <a:lnTo>
                      <a:pt x="516" y="60"/>
                    </a:lnTo>
                    <a:lnTo>
                      <a:pt x="498" y="36"/>
                    </a:lnTo>
                    <a:lnTo>
                      <a:pt x="468" y="36"/>
                    </a:lnTo>
                    <a:lnTo>
                      <a:pt x="462" y="30"/>
                    </a:lnTo>
                    <a:lnTo>
                      <a:pt x="444" y="30"/>
                    </a:lnTo>
                    <a:lnTo>
                      <a:pt x="432" y="36"/>
                    </a:lnTo>
                    <a:lnTo>
                      <a:pt x="420" y="36"/>
                    </a:lnTo>
                    <a:lnTo>
                      <a:pt x="420" y="24"/>
                    </a:lnTo>
                    <a:lnTo>
                      <a:pt x="414" y="18"/>
                    </a:lnTo>
                    <a:lnTo>
                      <a:pt x="408" y="24"/>
                    </a:lnTo>
                    <a:lnTo>
                      <a:pt x="402" y="36"/>
                    </a:lnTo>
                    <a:lnTo>
                      <a:pt x="372" y="36"/>
                    </a:lnTo>
                    <a:lnTo>
                      <a:pt x="366" y="24"/>
                    </a:lnTo>
                    <a:lnTo>
                      <a:pt x="360" y="18"/>
                    </a:lnTo>
                    <a:lnTo>
                      <a:pt x="354" y="18"/>
                    </a:lnTo>
                    <a:lnTo>
                      <a:pt x="342" y="6"/>
                    </a:lnTo>
                    <a:lnTo>
                      <a:pt x="330" y="0"/>
                    </a:lnTo>
                    <a:lnTo>
                      <a:pt x="330" y="12"/>
                    </a:lnTo>
                    <a:lnTo>
                      <a:pt x="324" y="24"/>
                    </a:lnTo>
                    <a:lnTo>
                      <a:pt x="318" y="42"/>
                    </a:lnTo>
                    <a:lnTo>
                      <a:pt x="318" y="54"/>
                    </a:lnTo>
                    <a:lnTo>
                      <a:pt x="306" y="66"/>
                    </a:lnTo>
                    <a:lnTo>
                      <a:pt x="288" y="48"/>
                    </a:lnTo>
                    <a:lnTo>
                      <a:pt x="288" y="42"/>
                    </a:lnTo>
                    <a:lnTo>
                      <a:pt x="282" y="36"/>
                    </a:lnTo>
                    <a:lnTo>
                      <a:pt x="276" y="36"/>
                    </a:lnTo>
                    <a:lnTo>
                      <a:pt x="276" y="42"/>
                    </a:lnTo>
                    <a:lnTo>
                      <a:pt x="270" y="48"/>
                    </a:lnTo>
                    <a:lnTo>
                      <a:pt x="234" y="48"/>
                    </a:lnTo>
                    <a:lnTo>
                      <a:pt x="234" y="90"/>
                    </a:lnTo>
                    <a:lnTo>
                      <a:pt x="228" y="96"/>
                    </a:lnTo>
                    <a:lnTo>
                      <a:pt x="222" y="108"/>
                    </a:lnTo>
                    <a:lnTo>
                      <a:pt x="216" y="114"/>
                    </a:lnTo>
                    <a:lnTo>
                      <a:pt x="210" y="126"/>
                    </a:lnTo>
                    <a:lnTo>
                      <a:pt x="210" y="174"/>
                    </a:lnTo>
                    <a:lnTo>
                      <a:pt x="180" y="174"/>
                    </a:lnTo>
                    <a:lnTo>
                      <a:pt x="174" y="180"/>
                    </a:lnTo>
                    <a:lnTo>
                      <a:pt x="168" y="192"/>
                    </a:lnTo>
                    <a:lnTo>
                      <a:pt x="162" y="198"/>
                    </a:lnTo>
                    <a:lnTo>
                      <a:pt x="162" y="234"/>
                    </a:lnTo>
                    <a:lnTo>
                      <a:pt x="156" y="240"/>
                    </a:lnTo>
                    <a:lnTo>
                      <a:pt x="144" y="240"/>
                    </a:lnTo>
                    <a:lnTo>
                      <a:pt x="138" y="246"/>
                    </a:lnTo>
                    <a:lnTo>
                      <a:pt x="138" y="270"/>
                    </a:lnTo>
                    <a:lnTo>
                      <a:pt x="126" y="288"/>
                    </a:lnTo>
                    <a:lnTo>
                      <a:pt x="126" y="294"/>
                    </a:lnTo>
                    <a:lnTo>
                      <a:pt x="132" y="300"/>
                    </a:lnTo>
                    <a:lnTo>
                      <a:pt x="132" y="336"/>
                    </a:lnTo>
                    <a:lnTo>
                      <a:pt x="126" y="342"/>
                    </a:lnTo>
                    <a:lnTo>
                      <a:pt x="114" y="342"/>
                    </a:lnTo>
                    <a:lnTo>
                      <a:pt x="108" y="336"/>
                    </a:lnTo>
                    <a:lnTo>
                      <a:pt x="108" y="324"/>
                    </a:lnTo>
                    <a:lnTo>
                      <a:pt x="102" y="324"/>
                    </a:lnTo>
                    <a:lnTo>
                      <a:pt x="84" y="342"/>
                    </a:lnTo>
                    <a:lnTo>
                      <a:pt x="84" y="360"/>
                    </a:lnTo>
                    <a:lnTo>
                      <a:pt x="90" y="372"/>
                    </a:lnTo>
                    <a:lnTo>
                      <a:pt x="90" y="390"/>
                    </a:lnTo>
                    <a:lnTo>
                      <a:pt x="84" y="396"/>
                    </a:lnTo>
                    <a:lnTo>
                      <a:pt x="72" y="402"/>
                    </a:lnTo>
                    <a:lnTo>
                      <a:pt x="66" y="414"/>
                    </a:lnTo>
                    <a:lnTo>
                      <a:pt x="66" y="426"/>
                    </a:lnTo>
                    <a:lnTo>
                      <a:pt x="72" y="438"/>
                    </a:lnTo>
                    <a:lnTo>
                      <a:pt x="72" y="450"/>
                    </a:lnTo>
                    <a:lnTo>
                      <a:pt x="78" y="456"/>
                    </a:lnTo>
                    <a:lnTo>
                      <a:pt x="78" y="492"/>
                    </a:lnTo>
                    <a:lnTo>
                      <a:pt x="72" y="504"/>
                    </a:lnTo>
                    <a:lnTo>
                      <a:pt x="72" y="516"/>
                    </a:lnTo>
                    <a:lnTo>
                      <a:pt x="66" y="522"/>
                    </a:lnTo>
                    <a:lnTo>
                      <a:pt x="54" y="522"/>
                    </a:lnTo>
                    <a:lnTo>
                      <a:pt x="48" y="528"/>
                    </a:lnTo>
                    <a:lnTo>
                      <a:pt x="42" y="522"/>
                    </a:lnTo>
                    <a:lnTo>
                      <a:pt x="6" y="522"/>
                    </a:lnTo>
                    <a:lnTo>
                      <a:pt x="12" y="546"/>
                    </a:lnTo>
                    <a:lnTo>
                      <a:pt x="6" y="552"/>
                    </a:lnTo>
                    <a:lnTo>
                      <a:pt x="0" y="564"/>
                    </a:lnTo>
                    <a:lnTo>
                      <a:pt x="0" y="576"/>
                    </a:lnTo>
                    <a:lnTo>
                      <a:pt x="6" y="576"/>
                    </a:lnTo>
                    <a:lnTo>
                      <a:pt x="18" y="582"/>
                    </a:lnTo>
                    <a:lnTo>
                      <a:pt x="42" y="582"/>
                    </a:lnTo>
                    <a:lnTo>
                      <a:pt x="48" y="588"/>
                    </a:lnTo>
                    <a:lnTo>
                      <a:pt x="60" y="594"/>
                    </a:lnTo>
                    <a:lnTo>
                      <a:pt x="66" y="606"/>
                    </a:lnTo>
                    <a:lnTo>
                      <a:pt x="78" y="612"/>
                    </a:lnTo>
                    <a:lnTo>
                      <a:pt x="78" y="630"/>
                    </a:lnTo>
                    <a:lnTo>
                      <a:pt x="84" y="6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94" name="Eritrea">
                <a:extLst>
                  <a:ext uri="{FF2B5EF4-FFF2-40B4-BE49-F238E27FC236}">
                    <a16:creationId xmlns:a16="http://schemas.microsoft.com/office/drawing/2014/main" id="{5C70F544-53F2-46D5-A69E-7FB8BFB4A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0" y="1938"/>
                <a:ext cx="123" cy="117"/>
              </a:xfrm>
              <a:custGeom>
                <a:avLst/>
                <a:gdLst>
                  <a:gd name="T0" fmla="*/ 2147483647 w 480"/>
                  <a:gd name="T1" fmla="*/ 2147483647 h 456"/>
                  <a:gd name="T2" fmla="*/ 2147483647 w 480"/>
                  <a:gd name="T3" fmla="*/ 2147483647 h 456"/>
                  <a:gd name="T4" fmla="*/ 2147483647 w 480"/>
                  <a:gd name="T5" fmla="*/ 2147483647 h 456"/>
                  <a:gd name="T6" fmla="*/ 2147483647 w 480"/>
                  <a:gd name="T7" fmla="*/ 2147483647 h 456"/>
                  <a:gd name="T8" fmla="*/ 2147483647 w 480"/>
                  <a:gd name="T9" fmla="*/ 2147483647 h 456"/>
                  <a:gd name="T10" fmla="*/ 2147483647 w 480"/>
                  <a:gd name="T11" fmla="*/ 2147483647 h 456"/>
                  <a:gd name="T12" fmla="*/ 2147483647 w 480"/>
                  <a:gd name="T13" fmla="*/ 2147483647 h 456"/>
                  <a:gd name="T14" fmla="*/ 2147483647 w 480"/>
                  <a:gd name="T15" fmla="*/ 2147483647 h 456"/>
                  <a:gd name="T16" fmla="*/ 0 w 480"/>
                  <a:gd name="T17" fmla="*/ 2147483647 h 456"/>
                  <a:gd name="T18" fmla="*/ 2147483647 w 480"/>
                  <a:gd name="T19" fmla="*/ 2147483647 h 456"/>
                  <a:gd name="T20" fmla="*/ 2147483647 w 480"/>
                  <a:gd name="T21" fmla="*/ 2147483647 h 456"/>
                  <a:gd name="T22" fmla="*/ 2147483647 w 480"/>
                  <a:gd name="T23" fmla="*/ 2147483647 h 456"/>
                  <a:gd name="T24" fmla="*/ 2147483647 w 480"/>
                  <a:gd name="T25" fmla="*/ 2147483647 h 456"/>
                  <a:gd name="T26" fmla="*/ 2147483647 w 480"/>
                  <a:gd name="T27" fmla="*/ 2147483647 h 456"/>
                  <a:gd name="T28" fmla="*/ 2147483647 w 480"/>
                  <a:gd name="T29" fmla="*/ 2147483647 h 456"/>
                  <a:gd name="T30" fmla="*/ 2147483647 w 480"/>
                  <a:gd name="T31" fmla="*/ 2147483647 h 456"/>
                  <a:gd name="T32" fmla="*/ 2147483647 w 480"/>
                  <a:gd name="T33" fmla="*/ 2147483647 h 456"/>
                  <a:gd name="T34" fmla="*/ 2147483647 w 480"/>
                  <a:gd name="T35" fmla="*/ 2147483647 h 456"/>
                  <a:gd name="T36" fmla="*/ 2147483647 w 480"/>
                  <a:gd name="T37" fmla="*/ 2147483647 h 456"/>
                  <a:gd name="T38" fmla="*/ 2147483647 w 480"/>
                  <a:gd name="T39" fmla="*/ 2147483647 h 456"/>
                  <a:gd name="T40" fmla="*/ 2147483647 w 480"/>
                  <a:gd name="T41" fmla="*/ 2147483647 h 456"/>
                  <a:gd name="T42" fmla="*/ 2147483647 w 480"/>
                  <a:gd name="T43" fmla="*/ 2147483647 h 456"/>
                  <a:gd name="T44" fmla="*/ 2147483647 w 480"/>
                  <a:gd name="T45" fmla="*/ 2147483647 h 456"/>
                  <a:gd name="T46" fmla="*/ 2147483647 w 480"/>
                  <a:gd name="T47" fmla="*/ 2147483647 h 456"/>
                  <a:gd name="T48" fmla="*/ 2147483647 w 480"/>
                  <a:gd name="T49" fmla="*/ 2147483647 h 456"/>
                  <a:gd name="T50" fmla="*/ 2147483647 w 480"/>
                  <a:gd name="T51" fmla="*/ 2147483647 h 456"/>
                  <a:gd name="T52" fmla="*/ 2147483647 w 480"/>
                  <a:gd name="T53" fmla="*/ 2147483647 h 456"/>
                  <a:gd name="T54" fmla="*/ 2147483647 w 480"/>
                  <a:gd name="T55" fmla="*/ 2147483647 h 456"/>
                  <a:gd name="T56" fmla="*/ 2147483647 w 480"/>
                  <a:gd name="T57" fmla="*/ 2147483647 h 456"/>
                  <a:gd name="T58" fmla="*/ 2147483647 w 480"/>
                  <a:gd name="T59" fmla="*/ 2147483647 h 456"/>
                  <a:gd name="T60" fmla="*/ 2147483647 w 480"/>
                  <a:gd name="T61" fmla="*/ 2147483647 h 456"/>
                  <a:gd name="T62" fmla="*/ 2147483647 w 480"/>
                  <a:gd name="T63" fmla="*/ 2147483647 h 456"/>
                  <a:gd name="T64" fmla="*/ 2147483647 w 480"/>
                  <a:gd name="T65" fmla="*/ 2147483647 h 456"/>
                  <a:gd name="T66" fmla="*/ 2147483647 w 480"/>
                  <a:gd name="T67" fmla="*/ 2147483647 h 456"/>
                  <a:gd name="T68" fmla="*/ 2147483647 w 480"/>
                  <a:gd name="T69" fmla="*/ 2147483647 h 456"/>
                  <a:gd name="T70" fmla="*/ 2147483647 w 480"/>
                  <a:gd name="T71" fmla="*/ 2147483647 h 456"/>
                  <a:gd name="T72" fmla="*/ 2147483647 w 480"/>
                  <a:gd name="T73" fmla="*/ 2147483647 h 456"/>
                  <a:gd name="T74" fmla="*/ 2147483647 w 480"/>
                  <a:gd name="T75" fmla="*/ 2147483647 h 456"/>
                  <a:gd name="T76" fmla="*/ 2147483647 w 480"/>
                  <a:gd name="T77" fmla="*/ 2147483647 h 456"/>
                  <a:gd name="T78" fmla="*/ 2147483647 w 480"/>
                  <a:gd name="T79" fmla="*/ 2147483647 h 456"/>
                  <a:gd name="T80" fmla="*/ 2147483647 w 480"/>
                  <a:gd name="T81" fmla="*/ 2147483647 h 456"/>
                  <a:gd name="T82" fmla="*/ 2147483647 w 480"/>
                  <a:gd name="T83" fmla="*/ 2147483647 h 456"/>
                  <a:gd name="T84" fmla="*/ 2147483647 w 480"/>
                  <a:gd name="T85" fmla="*/ 2147483647 h 456"/>
                  <a:gd name="T86" fmla="*/ 2147483647 w 480"/>
                  <a:gd name="T87" fmla="*/ 2147483647 h 456"/>
                  <a:gd name="T88" fmla="*/ 2147483647 w 480"/>
                  <a:gd name="T89" fmla="*/ 2147483647 h 456"/>
                  <a:gd name="T90" fmla="*/ 2147483647 w 480"/>
                  <a:gd name="T91" fmla="*/ 2147483647 h 456"/>
                  <a:gd name="T92" fmla="*/ 2147483647 w 480"/>
                  <a:gd name="T93" fmla="*/ 2147483647 h 456"/>
                  <a:gd name="T94" fmla="*/ 2147483647 w 480"/>
                  <a:gd name="T95" fmla="*/ 2147483647 h 456"/>
                  <a:gd name="T96" fmla="*/ 2147483647 w 480"/>
                  <a:gd name="T97" fmla="*/ 0 h 456"/>
                  <a:gd name="T98" fmla="*/ 2147483647 w 480"/>
                  <a:gd name="T99" fmla="*/ 2147483647 h 456"/>
                  <a:gd name="T100" fmla="*/ 2147483647 w 480"/>
                  <a:gd name="T101" fmla="*/ 2147483647 h 456"/>
                  <a:gd name="T102" fmla="*/ 2147483647 w 480"/>
                  <a:gd name="T103" fmla="*/ 2147483647 h 4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0"/>
                  <a:gd name="T157" fmla="*/ 0 h 456"/>
                  <a:gd name="T158" fmla="*/ 480 w 480"/>
                  <a:gd name="T159" fmla="*/ 456 h 4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0" h="456">
                    <a:moveTo>
                      <a:pt x="78" y="54"/>
                    </a:moveTo>
                    <a:lnTo>
                      <a:pt x="78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66" y="84"/>
                    </a:lnTo>
                    <a:lnTo>
                      <a:pt x="48" y="84"/>
                    </a:lnTo>
                    <a:lnTo>
                      <a:pt x="48" y="102"/>
                    </a:lnTo>
                    <a:lnTo>
                      <a:pt x="42" y="108"/>
                    </a:lnTo>
                    <a:lnTo>
                      <a:pt x="30" y="108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36" y="168"/>
                    </a:lnTo>
                    <a:lnTo>
                      <a:pt x="30" y="180"/>
                    </a:lnTo>
                    <a:lnTo>
                      <a:pt x="24" y="186"/>
                    </a:lnTo>
                    <a:lnTo>
                      <a:pt x="18" y="186"/>
                    </a:lnTo>
                    <a:lnTo>
                      <a:pt x="18" y="222"/>
                    </a:lnTo>
                    <a:lnTo>
                      <a:pt x="12" y="222"/>
                    </a:lnTo>
                    <a:lnTo>
                      <a:pt x="0" y="228"/>
                    </a:lnTo>
                    <a:lnTo>
                      <a:pt x="0" y="246"/>
                    </a:lnTo>
                    <a:lnTo>
                      <a:pt x="6" y="252"/>
                    </a:lnTo>
                    <a:lnTo>
                      <a:pt x="12" y="300"/>
                    </a:lnTo>
                    <a:lnTo>
                      <a:pt x="48" y="300"/>
                    </a:lnTo>
                    <a:lnTo>
                      <a:pt x="54" y="294"/>
                    </a:lnTo>
                    <a:lnTo>
                      <a:pt x="54" y="288"/>
                    </a:lnTo>
                    <a:lnTo>
                      <a:pt x="60" y="288"/>
                    </a:lnTo>
                    <a:lnTo>
                      <a:pt x="66" y="294"/>
                    </a:lnTo>
                    <a:lnTo>
                      <a:pt x="66" y="300"/>
                    </a:lnTo>
                    <a:lnTo>
                      <a:pt x="84" y="318"/>
                    </a:lnTo>
                    <a:lnTo>
                      <a:pt x="96" y="306"/>
                    </a:lnTo>
                    <a:lnTo>
                      <a:pt x="96" y="294"/>
                    </a:lnTo>
                    <a:lnTo>
                      <a:pt x="102" y="276"/>
                    </a:lnTo>
                    <a:lnTo>
                      <a:pt x="108" y="264"/>
                    </a:lnTo>
                    <a:lnTo>
                      <a:pt x="108" y="252"/>
                    </a:lnTo>
                    <a:lnTo>
                      <a:pt x="120" y="258"/>
                    </a:lnTo>
                    <a:lnTo>
                      <a:pt x="132" y="270"/>
                    </a:lnTo>
                    <a:lnTo>
                      <a:pt x="138" y="270"/>
                    </a:lnTo>
                    <a:lnTo>
                      <a:pt x="144" y="276"/>
                    </a:lnTo>
                    <a:lnTo>
                      <a:pt x="150" y="288"/>
                    </a:lnTo>
                    <a:lnTo>
                      <a:pt x="180" y="288"/>
                    </a:lnTo>
                    <a:lnTo>
                      <a:pt x="186" y="276"/>
                    </a:lnTo>
                    <a:lnTo>
                      <a:pt x="192" y="270"/>
                    </a:lnTo>
                    <a:lnTo>
                      <a:pt x="198" y="276"/>
                    </a:lnTo>
                    <a:lnTo>
                      <a:pt x="198" y="288"/>
                    </a:lnTo>
                    <a:lnTo>
                      <a:pt x="210" y="288"/>
                    </a:lnTo>
                    <a:lnTo>
                      <a:pt x="222" y="282"/>
                    </a:lnTo>
                    <a:lnTo>
                      <a:pt x="240" y="282"/>
                    </a:lnTo>
                    <a:lnTo>
                      <a:pt x="246" y="288"/>
                    </a:lnTo>
                    <a:lnTo>
                      <a:pt x="276" y="288"/>
                    </a:lnTo>
                    <a:lnTo>
                      <a:pt x="294" y="312"/>
                    </a:lnTo>
                    <a:lnTo>
                      <a:pt x="306" y="312"/>
                    </a:lnTo>
                    <a:lnTo>
                      <a:pt x="312" y="318"/>
                    </a:lnTo>
                    <a:lnTo>
                      <a:pt x="324" y="324"/>
                    </a:lnTo>
                    <a:lnTo>
                      <a:pt x="348" y="360"/>
                    </a:lnTo>
                    <a:lnTo>
                      <a:pt x="354" y="366"/>
                    </a:lnTo>
                    <a:lnTo>
                      <a:pt x="378" y="378"/>
                    </a:lnTo>
                    <a:lnTo>
                      <a:pt x="390" y="390"/>
                    </a:lnTo>
                    <a:lnTo>
                      <a:pt x="390" y="414"/>
                    </a:lnTo>
                    <a:lnTo>
                      <a:pt x="396" y="420"/>
                    </a:lnTo>
                    <a:lnTo>
                      <a:pt x="408" y="426"/>
                    </a:lnTo>
                    <a:lnTo>
                      <a:pt x="420" y="426"/>
                    </a:lnTo>
                    <a:lnTo>
                      <a:pt x="432" y="444"/>
                    </a:lnTo>
                    <a:lnTo>
                      <a:pt x="456" y="456"/>
                    </a:lnTo>
                    <a:lnTo>
                      <a:pt x="468" y="438"/>
                    </a:lnTo>
                    <a:lnTo>
                      <a:pt x="480" y="432"/>
                    </a:lnTo>
                    <a:lnTo>
                      <a:pt x="474" y="420"/>
                    </a:lnTo>
                    <a:lnTo>
                      <a:pt x="456" y="402"/>
                    </a:lnTo>
                    <a:lnTo>
                      <a:pt x="432" y="402"/>
                    </a:lnTo>
                    <a:lnTo>
                      <a:pt x="426" y="396"/>
                    </a:lnTo>
                    <a:lnTo>
                      <a:pt x="426" y="360"/>
                    </a:lnTo>
                    <a:lnTo>
                      <a:pt x="420" y="360"/>
                    </a:lnTo>
                    <a:lnTo>
                      <a:pt x="414" y="354"/>
                    </a:lnTo>
                    <a:lnTo>
                      <a:pt x="366" y="330"/>
                    </a:lnTo>
                    <a:lnTo>
                      <a:pt x="360" y="324"/>
                    </a:lnTo>
                    <a:lnTo>
                      <a:pt x="360" y="312"/>
                    </a:lnTo>
                    <a:lnTo>
                      <a:pt x="354" y="300"/>
                    </a:lnTo>
                    <a:lnTo>
                      <a:pt x="354" y="288"/>
                    </a:lnTo>
                    <a:lnTo>
                      <a:pt x="348" y="276"/>
                    </a:lnTo>
                    <a:lnTo>
                      <a:pt x="348" y="270"/>
                    </a:lnTo>
                    <a:lnTo>
                      <a:pt x="336" y="270"/>
                    </a:lnTo>
                    <a:lnTo>
                      <a:pt x="324" y="264"/>
                    </a:lnTo>
                    <a:lnTo>
                      <a:pt x="306" y="264"/>
                    </a:lnTo>
                    <a:lnTo>
                      <a:pt x="282" y="240"/>
                    </a:lnTo>
                    <a:lnTo>
                      <a:pt x="264" y="246"/>
                    </a:lnTo>
                    <a:lnTo>
                      <a:pt x="252" y="228"/>
                    </a:lnTo>
                    <a:lnTo>
                      <a:pt x="234" y="222"/>
                    </a:lnTo>
                    <a:lnTo>
                      <a:pt x="216" y="204"/>
                    </a:lnTo>
                    <a:lnTo>
                      <a:pt x="210" y="192"/>
                    </a:lnTo>
                    <a:lnTo>
                      <a:pt x="204" y="186"/>
                    </a:lnTo>
                    <a:lnTo>
                      <a:pt x="198" y="174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78"/>
                    </a:lnTo>
                    <a:lnTo>
                      <a:pt x="180" y="60"/>
                    </a:lnTo>
                    <a:lnTo>
                      <a:pt x="168" y="42"/>
                    </a:lnTo>
                    <a:lnTo>
                      <a:pt x="162" y="24"/>
                    </a:lnTo>
                    <a:lnTo>
                      <a:pt x="156" y="12"/>
                    </a:lnTo>
                    <a:lnTo>
                      <a:pt x="150" y="6"/>
                    </a:lnTo>
                    <a:lnTo>
                      <a:pt x="150" y="0"/>
                    </a:lnTo>
                    <a:lnTo>
                      <a:pt x="144" y="0"/>
                    </a:lnTo>
                    <a:lnTo>
                      <a:pt x="144" y="12"/>
                    </a:lnTo>
                    <a:lnTo>
                      <a:pt x="132" y="36"/>
                    </a:lnTo>
                    <a:lnTo>
                      <a:pt x="108" y="48"/>
                    </a:lnTo>
                    <a:lnTo>
                      <a:pt x="90" y="54"/>
                    </a:lnTo>
                    <a:lnTo>
                      <a:pt x="78" y="5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95" name="Equatorial Guinea">
                <a:extLst>
                  <a:ext uri="{FF2B5EF4-FFF2-40B4-BE49-F238E27FC236}">
                    <a16:creationId xmlns:a16="http://schemas.microsoft.com/office/drawing/2014/main" id="{19DC495C-8E81-4007-9E88-5B6C43FC0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2262"/>
                <a:ext cx="37" cy="28"/>
              </a:xfrm>
              <a:custGeom>
                <a:avLst/>
                <a:gdLst>
                  <a:gd name="T0" fmla="*/ 2147483647 w 144"/>
                  <a:gd name="T1" fmla="*/ 2147483647 h 108"/>
                  <a:gd name="T2" fmla="*/ 2147483647 w 144"/>
                  <a:gd name="T3" fmla="*/ 2147483647 h 108"/>
                  <a:gd name="T4" fmla="*/ 2147483647 w 144"/>
                  <a:gd name="T5" fmla="*/ 2147483647 h 108"/>
                  <a:gd name="T6" fmla="*/ 2147483647 w 144"/>
                  <a:gd name="T7" fmla="*/ 0 h 108"/>
                  <a:gd name="T8" fmla="*/ 2147483647 w 144"/>
                  <a:gd name="T9" fmla="*/ 2147483647 h 108"/>
                  <a:gd name="T10" fmla="*/ 2147483647 w 144"/>
                  <a:gd name="T11" fmla="*/ 2147483647 h 108"/>
                  <a:gd name="T12" fmla="*/ 2147483647 w 144"/>
                  <a:gd name="T13" fmla="*/ 2147483647 h 108"/>
                  <a:gd name="T14" fmla="*/ 2147483647 w 144"/>
                  <a:gd name="T15" fmla="*/ 2147483647 h 108"/>
                  <a:gd name="T16" fmla="*/ 2147483647 w 144"/>
                  <a:gd name="T17" fmla="*/ 2147483647 h 108"/>
                  <a:gd name="T18" fmla="*/ 0 w 144"/>
                  <a:gd name="T19" fmla="*/ 2147483647 h 108"/>
                  <a:gd name="T20" fmla="*/ 0 w 144"/>
                  <a:gd name="T21" fmla="*/ 2147483647 h 108"/>
                  <a:gd name="T22" fmla="*/ 2147483647 w 144"/>
                  <a:gd name="T23" fmla="*/ 2147483647 h 108"/>
                  <a:gd name="T24" fmla="*/ 2147483647 w 144"/>
                  <a:gd name="T25" fmla="*/ 2147483647 h 108"/>
                  <a:gd name="T26" fmla="*/ 2147483647 w 144"/>
                  <a:gd name="T27" fmla="*/ 2147483647 h 108"/>
                  <a:gd name="T28" fmla="*/ 2147483647 w 144"/>
                  <a:gd name="T29" fmla="*/ 2147483647 h 108"/>
                  <a:gd name="T30" fmla="*/ 2147483647 w 144"/>
                  <a:gd name="T31" fmla="*/ 2147483647 h 108"/>
                  <a:gd name="T32" fmla="*/ 2147483647 w 144"/>
                  <a:gd name="T33" fmla="*/ 2147483647 h 108"/>
                  <a:gd name="T34" fmla="*/ 2147483647 w 144"/>
                  <a:gd name="T35" fmla="*/ 2147483647 h 108"/>
                  <a:gd name="T36" fmla="*/ 2147483647 w 144"/>
                  <a:gd name="T37" fmla="*/ 2147483647 h 108"/>
                  <a:gd name="T38" fmla="*/ 2147483647 w 144"/>
                  <a:gd name="T39" fmla="*/ 2147483647 h 1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108"/>
                  <a:gd name="T62" fmla="*/ 144 w 144"/>
                  <a:gd name="T63" fmla="*/ 108 h 10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108">
                    <a:moveTo>
                      <a:pt x="138" y="48"/>
                    </a:moveTo>
                    <a:lnTo>
                      <a:pt x="144" y="12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30" y="42"/>
                    </a:lnTo>
                    <a:lnTo>
                      <a:pt x="18" y="54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8" y="102"/>
                    </a:lnTo>
                    <a:lnTo>
                      <a:pt x="36" y="102"/>
                    </a:lnTo>
                    <a:lnTo>
                      <a:pt x="36" y="108"/>
                    </a:lnTo>
                    <a:lnTo>
                      <a:pt x="138" y="108"/>
                    </a:lnTo>
                    <a:lnTo>
                      <a:pt x="138" y="102"/>
                    </a:lnTo>
                    <a:lnTo>
                      <a:pt x="144" y="84"/>
                    </a:lnTo>
                    <a:lnTo>
                      <a:pt x="144" y="54"/>
                    </a:lnTo>
                    <a:lnTo>
                      <a:pt x="138" y="4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96" name="Egypt">
                <a:extLst>
                  <a:ext uri="{FF2B5EF4-FFF2-40B4-BE49-F238E27FC236}">
                    <a16:creationId xmlns:a16="http://schemas.microsoft.com/office/drawing/2014/main" id="{195503DA-78EA-4F51-B6B3-E75ADC966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" y="1657"/>
                <a:ext cx="202" cy="206"/>
              </a:xfrm>
              <a:custGeom>
                <a:avLst/>
                <a:gdLst>
                  <a:gd name="T0" fmla="*/ 2147483647 w 792"/>
                  <a:gd name="T1" fmla="*/ 2147483647 h 804"/>
                  <a:gd name="T2" fmla="*/ 2147483647 w 792"/>
                  <a:gd name="T3" fmla="*/ 2147483647 h 804"/>
                  <a:gd name="T4" fmla="*/ 2147483647 w 792"/>
                  <a:gd name="T5" fmla="*/ 2147483647 h 804"/>
                  <a:gd name="T6" fmla="*/ 2147483647 w 792"/>
                  <a:gd name="T7" fmla="*/ 2147483647 h 804"/>
                  <a:gd name="T8" fmla="*/ 2147483647 w 792"/>
                  <a:gd name="T9" fmla="*/ 2147483647 h 804"/>
                  <a:gd name="T10" fmla="*/ 2147483647 w 792"/>
                  <a:gd name="T11" fmla="*/ 2147483647 h 804"/>
                  <a:gd name="T12" fmla="*/ 2147483647 w 792"/>
                  <a:gd name="T13" fmla="*/ 2147483647 h 804"/>
                  <a:gd name="T14" fmla="*/ 2147483647 w 792"/>
                  <a:gd name="T15" fmla="*/ 2147483647 h 804"/>
                  <a:gd name="T16" fmla="*/ 2147483647 w 792"/>
                  <a:gd name="T17" fmla="*/ 2147483647 h 804"/>
                  <a:gd name="T18" fmla="*/ 2147483647 w 792"/>
                  <a:gd name="T19" fmla="*/ 2147483647 h 804"/>
                  <a:gd name="T20" fmla="*/ 2147483647 w 792"/>
                  <a:gd name="T21" fmla="*/ 2147483647 h 804"/>
                  <a:gd name="T22" fmla="*/ 2147483647 w 792"/>
                  <a:gd name="T23" fmla="*/ 2147483647 h 804"/>
                  <a:gd name="T24" fmla="*/ 2147483647 w 792"/>
                  <a:gd name="T25" fmla="*/ 2147483647 h 804"/>
                  <a:gd name="T26" fmla="*/ 2147483647 w 792"/>
                  <a:gd name="T27" fmla="*/ 2147483647 h 804"/>
                  <a:gd name="T28" fmla="*/ 2147483647 w 792"/>
                  <a:gd name="T29" fmla="*/ 2147483647 h 804"/>
                  <a:gd name="T30" fmla="*/ 2147483647 w 792"/>
                  <a:gd name="T31" fmla="*/ 2147483647 h 804"/>
                  <a:gd name="T32" fmla="*/ 2147483647 w 792"/>
                  <a:gd name="T33" fmla="*/ 2147483647 h 804"/>
                  <a:gd name="T34" fmla="*/ 2147483647 w 792"/>
                  <a:gd name="T35" fmla="*/ 2147483647 h 804"/>
                  <a:gd name="T36" fmla="*/ 2147483647 w 792"/>
                  <a:gd name="T37" fmla="*/ 2147483647 h 804"/>
                  <a:gd name="T38" fmla="*/ 2147483647 w 792"/>
                  <a:gd name="T39" fmla="*/ 2147483647 h 804"/>
                  <a:gd name="T40" fmla="*/ 2147483647 w 792"/>
                  <a:gd name="T41" fmla="*/ 2147483647 h 804"/>
                  <a:gd name="T42" fmla="*/ 2147483647 w 792"/>
                  <a:gd name="T43" fmla="*/ 2147483647 h 804"/>
                  <a:gd name="T44" fmla="*/ 2147483647 w 792"/>
                  <a:gd name="T45" fmla="*/ 2147483647 h 804"/>
                  <a:gd name="T46" fmla="*/ 2147483647 w 792"/>
                  <a:gd name="T47" fmla="*/ 2147483647 h 804"/>
                  <a:gd name="T48" fmla="*/ 2147483647 w 792"/>
                  <a:gd name="T49" fmla="*/ 2147483647 h 804"/>
                  <a:gd name="T50" fmla="*/ 2147483647 w 792"/>
                  <a:gd name="T51" fmla="*/ 2147483647 h 804"/>
                  <a:gd name="T52" fmla="*/ 2147483647 w 792"/>
                  <a:gd name="T53" fmla="*/ 2147483647 h 804"/>
                  <a:gd name="T54" fmla="*/ 2147483647 w 792"/>
                  <a:gd name="T55" fmla="*/ 2147483647 h 804"/>
                  <a:gd name="T56" fmla="*/ 2147483647 w 792"/>
                  <a:gd name="T57" fmla="*/ 2147483647 h 804"/>
                  <a:gd name="T58" fmla="*/ 2147483647 w 792"/>
                  <a:gd name="T59" fmla="*/ 2147483647 h 804"/>
                  <a:gd name="T60" fmla="*/ 2147483647 w 792"/>
                  <a:gd name="T61" fmla="*/ 2147483647 h 804"/>
                  <a:gd name="T62" fmla="*/ 2147483647 w 792"/>
                  <a:gd name="T63" fmla="*/ 2147483647 h 804"/>
                  <a:gd name="T64" fmla="*/ 2147483647 w 792"/>
                  <a:gd name="T65" fmla="*/ 2147483647 h 804"/>
                  <a:gd name="T66" fmla="*/ 2147483647 w 792"/>
                  <a:gd name="T67" fmla="*/ 2147483647 h 804"/>
                  <a:gd name="T68" fmla="*/ 2147483647 w 792"/>
                  <a:gd name="T69" fmla="*/ 2147483647 h 804"/>
                  <a:gd name="T70" fmla="*/ 2147483647 w 792"/>
                  <a:gd name="T71" fmla="*/ 2147483647 h 804"/>
                  <a:gd name="T72" fmla="*/ 2147483647 w 792"/>
                  <a:gd name="T73" fmla="*/ 2147483647 h 804"/>
                  <a:gd name="T74" fmla="*/ 2147483647 w 792"/>
                  <a:gd name="T75" fmla="*/ 2147483647 h 804"/>
                  <a:gd name="T76" fmla="*/ 2147483647 w 792"/>
                  <a:gd name="T77" fmla="*/ 2147483647 h 804"/>
                  <a:gd name="T78" fmla="*/ 2147483647 w 792"/>
                  <a:gd name="T79" fmla="*/ 2147483647 h 804"/>
                  <a:gd name="T80" fmla="*/ 2147483647 w 792"/>
                  <a:gd name="T81" fmla="*/ 2147483647 h 804"/>
                  <a:gd name="T82" fmla="*/ 2147483647 w 792"/>
                  <a:gd name="T83" fmla="*/ 2147483647 h 804"/>
                  <a:gd name="T84" fmla="*/ 2147483647 w 792"/>
                  <a:gd name="T85" fmla="*/ 2147483647 h 804"/>
                  <a:gd name="T86" fmla="*/ 2147483647 w 792"/>
                  <a:gd name="T87" fmla="*/ 2147483647 h 804"/>
                  <a:gd name="T88" fmla="*/ 2147483647 w 792"/>
                  <a:gd name="T89" fmla="*/ 2147483647 h 804"/>
                  <a:gd name="T90" fmla="*/ 2147483647 w 792"/>
                  <a:gd name="T91" fmla="*/ 0 h 804"/>
                  <a:gd name="T92" fmla="*/ 2147483647 w 792"/>
                  <a:gd name="T93" fmla="*/ 2147483647 h 804"/>
                  <a:gd name="T94" fmla="*/ 2147483647 w 792"/>
                  <a:gd name="T95" fmla="*/ 0 h 8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92"/>
                  <a:gd name="T145" fmla="*/ 0 h 804"/>
                  <a:gd name="T146" fmla="*/ 792 w 792"/>
                  <a:gd name="T147" fmla="*/ 804 h 8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92" h="804">
                    <a:moveTo>
                      <a:pt x="12" y="18"/>
                    </a:moveTo>
                    <a:lnTo>
                      <a:pt x="6" y="24"/>
                    </a:lnTo>
                    <a:lnTo>
                      <a:pt x="6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24" y="78"/>
                    </a:lnTo>
                    <a:lnTo>
                      <a:pt x="18" y="84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18" y="144"/>
                    </a:lnTo>
                    <a:lnTo>
                      <a:pt x="30" y="180"/>
                    </a:lnTo>
                    <a:lnTo>
                      <a:pt x="30" y="264"/>
                    </a:lnTo>
                    <a:lnTo>
                      <a:pt x="36" y="342"/>
                    </a:lnTo>
                    <a:lnTo>
                      <a:pt x="36" y="438"/>
                    </a:lnTo>
                    <a:lnTo>
                      <a:pt x="42" y="534"/>
                    </a:lnTo>
                    <a:lnTo>
                      <a:pt x="42" y="624"/>
                    </a:lnTo>
                    <a:lnTo>
                      <a:pt x="48" y="702"/>
                    </a:lnTo>
                    <a:lnTo>
                      <a:pt x="48" y="774"/>
                    </a:lnTo>
                    <a:lnTo>
                      <a:pt x="474" y="780"/>
                    </a:lnTo>
                    <a:lnTo>
                      <a:pt x="492" y="762"/>
                    </a:lnTo>
                    <a:lnTo>
                      <a:pt x="498" y="762"/>
                    </a:lnTo>
                    <a:lnTo>
                      <a:pt x="498" y="774"/>
                    </a:lnTo>
                    <a:lnTo>
                      <a:pt x="618" y="780"/>
                    </a:lnTo>
                    <a:lnTo>
                      <a:pt x="624" y="786"/>
                    </a:lnTo>
                    <a:lnTo>
                      <a:pt x="630" y="798"/>
                    </a:lnTo>
                    <a:lnTo>
                      <a:pt x="636" y="804"/>
                    </a:lnTo>
                    <a:lnTo>
                      <a:pt x="654" y="804"/>
                    </a:lnTo>
                    <a:lnTo>
                      <a:pt x="660" y="798"/>
                    </a:lnTo>
                    <a:lnTo>
                      <a:pt x="672" y="774"/>
                    </a:lnTo>
                    <a:lnTo>
                      <a:pt x="684" y="762"/>
                    </a:lnTo>
                    <a:lnTo>
                      <a:pt x="696" y="762"/>
                    </a:lnTo>
                    <a:lnTo>
                      <a:pt x="702" y="756"/>
                    </a:lnTo>
                    <a:lnTo>
                      <a:pt x="720" y="756"/>
                    </a:lnTo>
                    <a:lnTo>
                      <a:pt x="726" y="750"/>
                    </a:lnTo>
                    <a:lnTo>
                      <a:pt x="732" y="738"/>
                    </a:lnTo>
                    <a:lnTo>
                      <a:pt x="732" y="714"/>
                    </a:lnTo>
                    <a:lnTo>
                      <a:pt x="762" y="714"/>
                    </a:lnTo>
                    <a:lnTo>
                      <a:pt x="786" y="690"/>
                    </a:lnTo>
                    <a:lnTo>
                      <a:pt x="780" y="684"/>
                    </a:lnTo>
                    <a:lnTo>
                      <a:pt x="774" y="672"/>
                    </a:lnTo>
                    <a:lnTo>
                      <a:pt x="774" y="624"/>
                    </a:lnTo>
                    <a:lnTo>
                      <a:pt x="792" y="618"/>
                    </a:lnTo>
                    <a:lnTo>
                      <a:pt x="786" y="618"/>
                    </a:lnTo>
                    <a:lnTo>
                      <a:pt x="756" y="588"/>
                    </a:lnTo>
                    <a:lnTo>
                      <a:pt x="732" y="552"/>
                    </a:lnTo>
                    <a:lnTo>
                      <a:pt x="726" y="528"/>
                    </a:lnTo>
                    <a:lnTo>
                      <a:pt x="714" y="492"/>
                    </a:lnTo>
                    <a:lnTo>
                      <a:pt x="702" y="468"/>
                    </a:lnTo>
                    <a:lnTo>
                      <a:pt x="690" y="462"/>
                    </a:lnTo>
                    <a:lnTo>
                      <a:pt x="684" y="450"/>
                    </a:lnTo>
                    <a:lnTo>
                      <a:pt x="672" y="444"/>
                    </a:lnTo>
                    <a:lnTo>
                      <a:pt x="666" y="432"/>
                    </a:lnTo>
                    <a:lnTo>
                      <a:pt x="654" y="396"/>
                    </a:lnTo>
                    <a:lnTo>
                      <a:pt x="654" y="378"/>
                    </a:lnTo>
                    <a:lnTo>
                      <a:pt x="618" y="336"/>
                    </a:lnTo>
                    <a:lnTo>
                      <a:pt x="618" y="318"/>
                    </a:lnTo>
                    <a:lnTo>
                      <a:pt x="606" y="294"/>
                    </a:lnTo>
                    <a:lnTo>
                      <a:pt x="594" y="282"/>
                    </a:lnTo>
                    <a:lnTo>
                      <a:pt x="588" y="270"/>
                    </a:lnTo>
                    <a:lnTo>
                      <a:pt x="576" y="258"/>
                    </a:lnTo>
                    <a:lnTo>
                      <a:pt x="570" y="246"/>
                    </a:lnTo>
                    <a:lnTo>
                      <a:pt x="558" y="234"/>
                    </a:lnTo>
                    <a:lnTo>
                      <a:pt x="552" y="222"/>
                    </a:lnTo>
                    <a:lnTo>
                      <a:pt x="546" y="216"/>
                    </a:lnTo>
                    <a:lnTo>
                      <a:pt x="552" y="210"/>
                    </a:lnTo>
                    <a:lnTo>
                      <a:pt x="552" y="198"/>
                    </a:lnTo>
                    <a:lnTo>
                      <a:pt x="540" y="174"/>
                    </a:lnTo>
                    <a:lnTo>
                      <a:pt x="528" y="168"/>
                    </a:lnTo>
                    <a:lnTo>
                      <a:pt x="522" y="168"/>
                    </a:lnTo>
                    <a:lnTo>
                      <a:pt x="540" y="144"/>
                    </a:lnTo>
                    <a:lnTo>
                      <a:pt x="558" y="156"/>
                    </a:lnTo>
                    <a:lnTo>
                      <a:pt x="558" y="174"/>
                    </a:lnTo>
                    <a:lnTo>
                      <a:pt x="564" y="186"/>
                    </a:lnTo>
                    <a:lnTo>
                      <a:pt x="576" y="198"/>
                    </a:lnTo>
                    <a:lnTo>
                      <a:pt x="582" y="210"/>
                    </a:lnTo>
                    <a:lnTo>
                      <a:pt x="588" y="216"/>
                    </a:lnTo>
                    <a:lnTo>
                      <a:pt x="588" y="246"/>
                    </a:lnTo>
                    <a:lnTo>
                      <a:pt x="606" y="264"/>
                    </a:lnTo>
                    <a:lnTo>
                      <a:pt x="612" y="276"/>
                    </a:lnTo>
                    <a:lnTo>
                      <a:pt x="636" y="300"/>
                    </a:lnTo>
                    <a:lnTo>
                      <a:pt x="648" y="306"/>
                    </a:lnTo>
                    <a:lnTo>
                      <a:pt x="654" y="306"/>
                    </a:lnTo>
                    <a:lnTo>
                      <a:pt x="666" y="300"/>
                    </a:lnTo>
                    <a:lnTo>
                      <a:pt x="678" y="288"/>
                    </a:lnTo>
                    <a:lnTo>
                      <a:pt x="672" y="270"/>
                    </a:lnTo>
                    <a:lnTo>
                      <a:pt x="684" y="246"/>
                    </a:lnTo>
                    <a:lnTo>
                      <a:pt x="684" y="234"/>
                    </a:lnTo>
                    <a:lnTo>
                      <a:pt x="690" y="222"/>
                    </a:lnTo>
                    <a:lnTo>
                      <a:pt x="690" y="198"/>
                    </a:lnTo>
                    <a:lnTo>
                      <a:pt x="696" y="186"/>
                    </a:lnTo>
                    <a:lnTo>
                      <a:pt x="696" y="180"/>
                    </a:lnTo>
                    <a:lnTo>
                      <a:pt x="702" y="168"/>
                    </a:lnTo>
                    <a:lnTo>
                      <a:pt x="648" y="24"/>
                    </a:lnTo>
                    <a:lnTo>
                      <a:pt x="642" y="24"/>
                    </a:lnTo>
                    <a:lnTo>
                      <a:pt x="636" y="30"/>
                    </a:lnTo>
                    <a:lnTo>
                      <a:pt x="624" y="30"/>
                    </a:lnTo>
                    <a:lnTo>
                      <a:pt x="600" y="42"/>
                    </a:lnTo>
                    <a:lnTo>
                      <a:pt x="576" y="42"/>
                    </a:lnTo>
                    <a:lnTo>
                      <a:pt x="564" y="36"/>
                    </a:lnTo>
                    <a:lnTo>
                      <a:pt x="558" y="30"/>
                    </a:lnTo>
                    <a:lnTo>
                      <a:pt x="552" y="36"/>
                    </a:lnTo>
                    <a:lnTo>
                      <a:pt x="540" y="42"/>
                    </a:lnTo>
                    <a:lnTo>
                      <a:pt x="534" y="42"/>
                    </a:lnTo>
                    <a:lnTo>
                      <a:pt x="510" y="30"/>
                    </a:lnTo>
                    <a:lnTo>
                      <a:pt x="504" y="24"/>
                    </a:lnTo>
                    <a:lnTo>
                      <a:pt x="504" y="18"/>
                    </a:lnTo>
                    <a:lnTo>
                      <a:pt x="498" y="12"/>
                    </a:lnTo>
                    <a:lnTo>
                      <a:pt x="486" y="6"/>
                    </a:lnTo>
                    <a:lnTo>
                      <a:pt x="468" y="6"/>
                    </a:lnTo>
                    <a:lnTo>
                      <a:pt x="456" y="12"/>
                    </a:lnTo>
                    <a:lnTo>
                      <a:pt x="438" y="12"/>
                    </a:lnTo>
                    <a:lnTo>
                      <a:pt x="432" y="18"/>
                    </a:lnTo>
                    <a:lnTo>
                      <a:pt x="420" y="18"/>
                    </a:lnTo>
                    <a:lnTo>
                      <a:pt x="414" y="12"/>
                    </a:lnTo>
                    <a:lnTo>
                      <a:pt x="390" y="12"/>
                    </a:lnTo>
                    <a:lnTo>
                      <a:pt x="378" y="18"/>
                    </a:lnTo>
                    <a:lnTo>
                      <a:pt x="372" y="24"/>
                    </a:lnTo>
                    <a:lnTo>
                      <a:pt x="366" y="36"/>
                    </a:lnTo>
                    <a:lnTo>
                      <a:pt x="360" y="42"/>
                    </a:lnTo>
                    <a:lnTo>
                      <a:pt x="336" y="42"/>
                    </a:lnTo>
                    <a:lnTo>
                      <a:pt x="324" y="54"/>
                    </a:lnTo>
                    <a:lnTo>
                      <a:pt x="312" y="60"/>
                    </a:lnTo>
                    <a:lnTo>
                      <a:pt x="306" y="60"/>
                    </a:lnTo>
                    <a:lnTo>
                      <a:pt x="300" y="54"/>
                    </a:lnTo>
                    <a:lnTo>
                      <a:pt x="288" y="54"/>
                    </a:lnTo>
                    <a:lnTo>
                      <a:pt x="276" y="48"/>
                    </a:lnTo>
                    <a:lnTo>
                      <a:pt x="264" y="48"/>
                    </a:lnTo>
                    <a:lnTo>
                      <a:pt x="258" y="42"/>
                    </a:lnTo>
                    <a:lnTo>
                      <a:pt x="204" y="42"/>
                    </a:lnTo>
                    <a:lnTo>
                      <a:pt x="198" y="36"/>
                    </a:lnTo>
                    <a:lnTo>
                      <a:pt x="186" y="30"/>
                    </a:lnTo>
                    <a:lnTo>
                      <a:pt x="174" y="18"/>
                    </a:lnTo>
                    <a:lnTo>
                      <a:pt x="126" y="18"/>
                    </a:lnTo>
                    <a:lnTo>
                      <a:pt x="120" y="12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66" y="12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97" name="Djibouti">
                <a:extLst>
                  <a:ext uri="{FF2B5EF4-FFF2-40B4-BE49-F238E27FC236}">
                    <a16:creationId xmlns:a16="http://schemas.microsoft.com/office/drawing/2014/main" id="{883BE8DF-E1DD-4395-B2F2-5CEDC7546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2049"/>
                <a:ext cx="30" cy="35"/>
              </a:xfrm>
              <a:custGeom>
                <a:avLst/>
                <a:gdLst>
                  <a:gd name="T0" fmla="*/ 2147483647 w 114"/>
                  <a:gd name="T1" fmla="*/ 2147483647 h 138"/>
                  <a:gd name="T2" fmla="*/ 2147483647 w 114"/>
                  <a:gd name="T3" fmla="*/ 2147483647 h 138"/>
                  <a:gd name="T4" fmla="*/ 2147483647 w 114"/>
                  <a:gd name="T5" fmla="*/ 2147483647 h 138"/>
                  <a:gd name="T6" fmla="*/ 0 w 114"/>
                  <a:gd name="T7" fmla="*/ 2147483647 h 138"/>
                  <a:gd name="T8" fmla="*/ 0 w 114"/>
                  <a:gd name="T9" fmla="*/ 2147483647 h 138"/>
                  <a:gd name="T10" fmla="*/ 2147483647 w 114"/>
                  <a:gd name="T11" fmla="*/ 2147483647 h 138"/>
                  <a:gd name="T12" fmla="*/ 2147483647 w 114"/>
                  <a:gd name="T13" fmla="*/ 2147483647 h 138"/>
                  <a:gd name="T14" fmla="*/ 2147483647 w 114"/>
                  <a:gd name="T15" fmla="*/ 2147483647 h 138"/>
                  <a:gd name="T16" fmla="*/ 2147483647 w 114"/>
                  <a:gd name="T17" fmla="*/ 2147483647 h 138"/>
                  <a:gd name="T18" fmla="*/ 2147483647 w 114"/>
                  <a:gd name="T19" fmla="*/ 2147483647 h 138"/>
                  <a:gd name="T20" fmla="*/ 2147483647 w 114"/>
                  <a:gd name="T21" fmla="*/ 2147483647 h 138"/>
                  <a:gd name="T22" fmla="*/ 2147483647 w 114"/>
                  <a:gd name="T23" fmla="*/ 2147483647 h 138"/>
                  <a:gd name="T24" fmla="*/ 2147483647 w 114"/>
                  <a:gd name="T25" fmla="*/ 2147483647 h 138"/>
                  <a:gd name="T26" fmla="*/ 2147483647 w 114"/>
                  <a:gd name="T27" fmla="*/ 2147483647 h 138"/>
                  <a:gd name="T28" fmla="*/ 2147483647 w 114"/>
                  <a:gd name="T29" fmla="*/ 2147483647 h 138"/>
                  <a:gd name="T30" fmla="*/ 2147483647 w 114"/>
                  <a:gd name="T31" fmla="*/ 2147483647 h 138"/>
                  <a:gd name="T32" fmla="*/ 2147483647 w 114"/>
                  <a:gd name="T33" fmla="*/ 2147483647 h 138"/>
                  <a:gd name="T34" fmla="*/ 2147483647 w 114"/>
                  <a:gd name="T35" fmla="*/ 2147483647 h 138"/>
                  <a:gd name="T36" fmla="*/ 2147483647 w 114"/>
                  <a:gd name="T37" fmla="*/ 2147483647 h 138"/>
                  <a:gd name="T38" fmla="*/ 2147483647 w 114"/>
                  <a:gd name="T39" fmla="*/ 2147483647 h 138"/>
                  <a:gd name="T40" fmla="*/ 2147483647 w 114"/>
                  <a:gd name="T41" fmla="*/ 2147483647 h 138"/>
                  <a:gd name="T42" fmla="*/ 2147483647 w 114"/>
                  <a:gd name="T43" fmla="*/ 2147483647 h 138"/>
                  <a:gd name="T44" fmla="*/ 2147483647 w 114"/>
                  <a:gd name="T45" fmla="*/ 2147483647 h 138"/>
                  <a:gd name="T46" fmla="*/ 2147483647 w 114"/>
                  <a:gd name="T47" fmla="*/ 2147483647 h 138"/>
                  <a:gd name="T48" fmla="*/ 2147483647 w 114"/>
                  <a:gd name="T49" fmla="*/ 2147483647 h 138"/>
                  <a:gd name="T50" fmla="*/ 2147483647 w 114"/>
                  <a:gd name="T51" fmla="*/ 2147483647 h 138"/>
                  <a:gd name="T52" fmla="*/ 2147483647 w 114"/>
                  <a:gd name="T53" fmla="*/ 2147483647 h 138"/>
                  <a:gd name="T54" fmla="*/ 2147483647 w 114"/>
                  <a:gd name="T55" fmla="*/ 0 h 138"/>
                  <a:gd name="T56" fmla="*/ 2147483647 w 114"/>
                  <a:gd name="T57" fmla="*/ 2147483647 h 138"/>
                  <a:gd name="T58" fmla="*/ 2147483647 w 114"/>
                  <a:gd name="T59" fmla="*/ 2147483647 h 13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14"/>
                  <a:gd name="T91" fmla="*/ 0 h 138"/>
                  <a:gd name="T92" fmla="*/ 114 w 114"/>
                  <a:gd name="T93" fmla="*/ 138 h 13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14" h="138">
                    <a:moveTo>
                      <a:pt x="72" y="24"/>
                    </a:moveTo>
                    <a:lnTo>
                      <a:pt x="48" y="12"/>
                    </a:lnTo>
                    <a:lnTo>
                      <a:pt x="18" y="66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6" y="114"/>
                    </a:lnTo>
                    <a:lnTo>
                      <a:pt x="6" y="126"/>
                    </a:lnTo>
                    <a:lnTo>
                      <a:pt x="18" y="138"/>
                    </a:lnTo>
                    <a:lnTo>
                      <a:pt x="42" y="138"/>
                    </a:lnTo>
                    <a:lnTo>
                      <a:pt x="48" y="132"/>
                    </a:lnTo>
                    <a:lnTo>
                      <a:pt x="54" y="132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84" y="132"/>
                    </a:lnTo>
                    <a:lnTo>
                      <a:pt x="90" y="138"/>
                    </a:lnTo>
                    <a:lnTo>
                      <a:pt x="90" y="132"/>
                    </a:lnTo>
                    <a:lnTo>
                      <a:pt x="114" y="108"/>
                    </a:lnTo>
                    <a:lnTo>
                      <a:pt x="114" y="102"/>
                    </a:lnTo>
                    <a:lnTo>
                      <a:pt x="102" y="90"/>
                    </a:lnTo>
                    <a:lnTo>
                      <a:pt x="66" y="90"/>
                    </a:lnTo>
                    <a:lnTo>
                      <a:pt x="78" y="84"/>
                    </a:lnTo>
                    <a:lnTo>
                      <a:pt x="84" y="72"/>
                    </a:lnTo>
                    <a:lnTo>
                      <a:pt x="96" y="66"/>
                    </a:lnTo>
                    <a:lnTo>
                      <a:pt x="102" y="54"/>
                    </a:lnTo>
                    <a:lnTo>
                      <a:pt x="114" y="42"/>
                    </a:lnTo>
                    <a:lnTo>
                      <a:pt x="114" y="24"/>
                    </a:lnTo>
                    <a:lnTo>
                      <a:pt x="108" y="12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98" name="Côte d'Ivoire">
                <a:extLst>
                  <a:ext uri="{FF2B5EF4-FFF2-40B4-BE49-F238E27FC236}">
                    <a16:creationId xmlns:a16="http://schemas.microsoft.com/office/drawing/2014/main" id="{D9EAFC8C-6853-4FF5-AA95-5AA7E7F72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5" y="2089"/>
                <a:ext cx="112" cy="132"/>
              </a:xfrm>
              <a:custGeom>
                <a:avLst/>
                <a:gdLst>
                  <a:gd name="T0" fmla="*/ 2147483647 w 438"/>
                  <a:gd name="T1" fmla="*/ 2147483647 h 516"/>
                  <a:gd name="T2" fmla="*/ 2147483647 w 438"/>
                  <a:gd name="T3" fmla="*/ 2147483647 h 516"/>
                  <a:gd name="T4" fmla="*/ 2147483647 w 438"/>
                  <a:gd name="T5" fmla="*/ 2147483647 h 516"/>
                  <a:gd name="T6" fmla="*/ 2147483647 w 438"/>
                  <a:gd name="T7" fmla="*/ 2147483647 h 516"/>
                  <a:gd name="T8" fmla="*/ 2147483647 w 438"/>
                  <a:gd name="T9" fmla="*/ 2147483647 h 516"/>
                  <a:gd name="T10" fmla="*/ 2147483647 w 438"/>
                  <a:gd name="T11" fmla="*/ 2147483647 h 516"/>
                  <a:gd name="T12" fmla="*/ 2147483647 w 438"/>
                  <a:gd name="T13" fmla="*/ 2147483647 h 516"/>
                  <a:gd name="T14" fmla="*/ 2147483647 w 438"/>
                  <a:gd name="T15" fmla="*/ 2147483647 h 516"/>
                  <a:gd name="T16" fmla="*/ 2147483647 w 438"/>
                  <a:gd name="T17" fmla="*/ 2147483647 h 516"/>
                  <a:gd name="T18" fmla="*/ 2147483647 w 438"/>
                  <a:gd name="T19" fmla="*/ 2147483647 h 516"/>
                  <a:gd name="T20" fmla="*/ 2147483647 w 438"/>
                  <a:gd name="T21" fmla="*/ 2147483647 h 516"/>
                  <a:gd name="T22" fmla="*/ 2147483647 w 438"/>
                  <a:gd name="T23" fmla="*/ 2147483647 h 516"/>
                  <a:gd name="T24" fmla="*/ 2147483647 w 438"/>
                  <a:gd name="T25" fmla="*/ 2147483647 h 516"/>
                  <a:gd name="T26" fmla="*/ 2147483647 w 438"/>
                  <a:gd name="T27" fmla="*/ 2147483647 h 516"/>
                  <a:gd name="T28" fmla="*/ 2147483647 w 438"/>
                  <a:gd name="T29" fmla="*/ 2147483647 h 516"/>
                  <a:gd name="T30" fmla="*/ 2147483647 w 438"/>
                  <a:gd name="T31" fmla="*/ 2147483647 h 516"/>
                  <a:gd name="T32" fmla="*/ 2147483647 w 438"/>
                  <a:gd name="T33" fmla="*/ 0 h 516"/>
                  <a:gd name="T34" fmla="*/ 2147483647 w 438"/>
                  <a:gd name="T35" fmla="*/ 2147483647 h 516"/>
                  <a:gd name="T36" fmla="*/ 2147483647 w 438"/>
                  <a:gd name="T37" fmla="*/ 2147483647 h 516"/>
                  <a:gd name="T38" fmla="*/ 2147483647 w 438"/>
                  <a:gd name="T39" fmla="*/ 2147483647 h 516"/>
                  <a:gd name="T40" fmla="*/ 2147483647 w 438"/>
                  <a:gd name="T41" fmla="*/ 2147483647 h 516"/>
                  <a:gd name="T42" fmla="*/ 2147483647 w 438"/>
                  <a:gd name="T43" fmla="*/ 2147483647 h 516"/>
                  <a:gd name="T44" fmla="*/ 2147483647 w 438"/>
                  <a:gd name="T45" fmla="*/ 2147483647 h 516"/>
                  <a:gd name="T46" fmla="*/ 2147483647 w 438"/>
                  <a:gd name="T47" fmla="*/ 2147483647 h 516"/>
                  <a:gd name="T48" fmla="*/ 2147483647 w 438"/>
                  <a:gd name="T49" fmla="*/ 2147483647 h 516"/>
                  <a:gd name="T50" fmla="*/ 2147483647 w 438"/>
                  <a:gd name="T51" fmla="*/ 2147483647 h 516"/>
                  <a:gd name="T52" fmla="*/ 2147483647 w 438"/>
                  <a:gd name="T53" fmla="*/ 2147483647 h 516"/>
                  <a:gd name="T54" fmla="*/ 2147483647 w 438"/>
                  <a:gd name="T55" fmla="*/ 2147483647 h 516"/>
                  <a:gd name="T56" fmla="*/ 2147483647 w 438"/>
                  <a:gd name="T57" fmla="*/ 2147483647 h 516"/>
                  <a:gd name="T58" fmla="*/ 2147483647 w 438"/>
                  <a:gd name="T59" fmla="*/ 2147483647 h 516"/>
                  <a:gd name="T60" fmla="*/ 2147483647 w 438"/>
                  <a:gd name="T61" fmla="*/ 2147483647 h 516"/>
                  <a:gd name="T62" fmla="*/ 2147483647 w 438"/>
                  <a:gd name="T63" fmla="*/ 2147483647 h 516"/>
                  <a:gd name="T64" fmla="*/ 2147483647 w 438"/>
                  <a:gd name="T65" fmla="*/ 2147483647 h 516"/>
                  <a:gd name="T66" fmla="*/ 2147483647 w 438"/>
                  <a:gd name="T67" fmla="*/ 2147483647 h 516"/>
                  <a:gd name="T68" fmla="*/ 2147483647 w 438"/>
                  <a:gd name="T69" fmla="*/ 2147483647 h 516"/>
                  <a:gd name="T70" fmla="*/ 2147483647 w 438"/>
                  <a:gd name="T71" fmla="*/ 2147483647 h 516"/>
                  <a:gd name="T72" fmla="*/ 2147483647 w 438"/>
                  <a:gd name="T73" fmla="*/ 2147483647 h 516"/>
                  <a:gd name="T74" fmla="*/ 2147483647 w 438"/>
                  <a:gd name="T75" fmla="*/ 2147483647 h 516"/>
                  <a:gd name="T76" fmla="*/ 2147483647 w 438"/>
                  <a:gd name="T77" fmla="*/ 2147483647 h 516"/>
                  <a:gd name="T78" fmla="*/ 2147483647 w 438"/>
                  <a:gd name="T79" fmla="*/ 2147483647 h 516"/>
                  <a:gd name="T80" fmla="*/ 2147483647 w 438"/>
                  <a:gd name="T81" fmla="*/ 2147483647 h 516"/>
                  <a:gd name="T82" fmla="*/ 2147483647 w 438"/>
                  <a:gd name="T83" fmla="*/ 2147483647 h 516"/>
                  <a:gd name="T84" fmla="*/ 2147483647 w 438"/>
                  <a:gd name="T85" fmla="*/ 2147483647 h 516"/>
                  <a:gd name="T86" fmla="*/ 2147483647 w 438"/>
                  <a:gd name="T87" fmla="*/ 2147483647 h 516"/>
                  <a:gd name="T88" fmla="*/ 2147483647 w 438"/>
                  <a:gd name="T89" fmla="*/ 2147483647 h 5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38"/>
                  <a:gd name="T136" fmla="*/ 0 h 516"/>
                  <a:gd name="T137" fmla="*/ 438 w 438"/>
                  <a:gd name="T138" fmla="*/ 516 h 5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38" h="516">
                    <a:moveTo>
                      <a:pt x="402" y="408"/>
                    </a:moveTo>
                    <a:lnTo>
                      <a:pt x="402" y="402"/>
                    </a:lnTo>
                    <a:lnTo>
                      <a:pt x="396" y="396"/>
                    </a:lnTo>
                    <a:lnTo>
                      <a:pt x="390" y="384"/>
                    </a:lnTo>
                    <a:lnTo>
                      <a:pt x="390" y="372"/>
                    </a:lnTo>
                    <a:lnTo>
                      <a:pt x="384" y="354"/>
                    </a:lnTo>
                    <a:lnTo>
                      <a:pt x="378" y="342"/>
                    </a:lnTo>
                    <a:lnTo>
                      <a:pt x="378" y="318"/>
                    </a:lnTo>
                    <a:lnTo>
                      <a:pt x="384" y="312"/>
                    </a:lnTo>
                    <a:lnTo>
                      <a:pt x="390" y="300"/>
                    </a:lnTo>
                    <a:lnTo>
                      <a:pt x="408" y="282"/>
                    </a:lnTo>
                    <a:lnTo>
                      <a:pt x="408" y="270"/>
                    </a:lnTo>
                    <a:lnTo>
                      <a:pt x="414" y="258"/>
                    </a:lnTo>
                    <a:lnTo>
                      <a:pt x="414" y="240"/>
                    </a:lnTo>
                    <a:lnTo>
                      <a:pt x="420" y="228"/>
                    </a:lnTo>
                    <a:lnTo>
                      <a:pt x="426" y="222"/>
                    </a:lnTo>
                    <a:lnTo>
                      <a:pt x="438" y="198"/>
                    </a:lnTo>
                    <a:lnTo>
                      <a:pt x="438" y="186"/>
                    </a:lnTo>
                    <a:lnTo>
                      <a:pt x="432" y="174"/>
                    </a:lnTo>
                    <a:lnTo>
                      <a:pt x="432" y="162"/>
                    </a:lnTo>
                    <a:lnTo>
                      <a:pt x="426" y="150"/>
                    </a:lnTo>
                    <a:lnTo>
                      <a:pt x="426" y="138"/>
                    </a:lnTo>
                    <a:lnTo>
                      <a:pt x="420" y="132"/>
                    </a:lnTo>
                    <a:lnTo>
                      <a:pt x="420" y="126"/>
                    </a:lnTo>
                    <a:lnTo>
                      <a:pt x="432" y="126"/>
                    </a:lnTo>
                    <a:lnTo>
                      <a:pt x="426" y="96"/>
                    </a:lnTo>
                    <a:lnTo>
                      <a:pt x="408" y="102"/>
                    </a:lnTo>
                    <a:lnTo>
                      <a:pt x="408" y="90"/>
                    </a:lnTo>
                    <a:lnTo>
                      <a:pt x="390" y="72"/>
                    </a:lnTo>
                    <a:lnTo>
                      <a:pt x="372" y="66"/>
                    </a:lnTo>
                    <a:lnTo>
                      <a:pt x="342" y="66"/>
                    </a:lnTo>
                    <a:lnTo>
                      <a:pt x="318" y="78"/>
                    </a:lnTo>
                    <a:lnTo>
                      <a:pt x="318" y="84"/>
                    </a:lnTo>
                    <a:lnTo>
                      <a:pt x="312" y="90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82" y="84"/>
                    </a:lnTo>
                    <a:lnTo>
                      <a:pt x="276" y="78"/>
                    </a:lnTo>
                    <a:lnTo>
                      <a:pt x="264" y="72"/>
                    </a:lnTo>
                    <a:lnTo>
                      <a:pt x="258" y="60"/>
                    </a:lnTo>
                    <a:lnTo>
                      <a:pt x="258" y="48"/>
                    </a:lnTo>
                    <a:lnTo>
                      <a:pt x="252" y="42"/>
                    </a:lnTo>
                    <a:lnTo>
                      <a:pt x="252" y="36"/>
                    </a:lnTo>
                    <a:lnTo>
                      <a:pt x="228" y="42"/>
                    </a:lnTo>
                    <a:lnTo>
                      <a:pt x="228" y="18"/>
                    </a:lnTo>
                    <a:lnTo>
                      <a:pt x="216" y="18"/>
                    </a:lnTo>
                    <a:lnTo>
                      <a:pt x="210" y="24"/>
                    </a:lnTo>
                    <a:lnTo>
                      <a:pt x="204" y="36"/>
                    </a:lnTo>
                    <a:lnTo>
                      <a:pt x="198" y="42"/>
                    </a:lnTo>
                    <a:lnTo>
                      <a:pt x="174" y="36"/>
                    </a:lnTo>
                    <a:lnTo>
                      <a:pt x="174" y="0"/>
                    </a:lnTo>
                    <a:lnTo>
                      <a:pt x="162" y="24"/>
                    </a:lnTo>
                    <a:lnTo>
                      <a:pt x="150" y="6"/>
                    </a:lnTo>
                    <a:lnTo>
                      <a:pt x="144" y="30"/>
                    </a:lnTo>
                    <a:lnTo>
                      <a:pt x="126" y="30"/>
                    </a:lnTo>
                    <a:lnTo>
                      <a:pt x="120" y="48"/>
                    </a:lnTo>
                    <a:lnTo>
                      <a:pt x="102" y="30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66" y="30"/>
                    </a:lnTo>
                    <a:lnTo>
                      <a:pt x="66" y="48"/>
                    </a:lnTo>
                    <a:lnTo>
                      <a:pt x="54" y="42"/>
                    </a:lnTo>
                    <a:lnTo>
                      <a:pt x="36" y="66"/>
                    </a:lnTo>
                    <a:lnTo>
                      <a:pt x="42" y="102"/>
                    </a:lnTo>
                    <a:lnTo>
                      <a:pt x="60" y="108"/>
                    </a:lnTo>
                    <a:lnTo>
                      <a:pt x="48" y="126"/>
                    </a:lnTo>
                    <a:lnTo>
                      <a:pt x="66" y="132"/>
                    </a:lnTo>
                    <a:lnTo>
                      <a:pt x="60" y="138"/>
                    </a:lnTo>
                    <a:lnTo>
                      <a:pt x="54" y="150"/>
                    </a:lnTo>
                    <a:lnTo>
                      <a:pt x="54" y="162"/>
                    </a:lnTo>
                    <a:lnTo>
                      <a:pt x="60" y="162"/>
                    </a:lnTo>
                    <a:lnTo>
                      <a:pt x="72" y="168"/>
                    </a:lnTo>
                    <a:lnTo>
                      <a:pt x="78" y="168"/>
                    </a:lnTo>
                    <a:lnTo>
                      <a:pt x="78" y="180"/>
                    </a:lnTo>
                    <a:lnTo>
                      <a:pt x="72" y="186"/>
                    </a:lnTo>
                    <a:lnTo>
                      <a:pt x="72" y="192"/>
                    </a:lnTo>
                    <a:lnTo>
                      <a:pt x="66" y="186"/>
                    </a:lnTo>
                    <a:lnTo>
                      <a:pt x="54" y="186"/>
                    </a:lnTo>
                    <a:lnTo>
                      <a:pt x="48" y="180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36" y="20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36" y="222"/>
                    </a:lnTo>
                    <a:lnTo>
                      <a:pt x="36" y="228"/>
                    </a:lnTo>
                    <a:lnTo>
                      <a:pt x="42" y="234"/>
                    </a:lnTo>
                    <a:lnTo>
                      <a:pt x="42" y="252"/>
                    </a:lnTo>
                    <a:lnTo>
                      <a:pt x="36" y="258"/>
                    </a:lnTo>
                    <a:lnTo>
                      <a:pt x="30" y="258"/>
                    </a:lnTo>
                    <a:lnTo>
                      <a:pt x="18" y="252"/>
                    </a:lnTo>
                    <a:lnTo>
                      <a:pt x="12" y="246"/>
                    </a:lnTo>
                    <a:lnTo>
                      <a:pt x="6" y="246"/>
                    </a:lnTo>
                    <a:lnTo>
                      <a:pt x="24" y="282"/>
                    </a:lnTo>
                    <a:lnTo>
                      <a:pt x="24" y="306"/>
                    </a:lnTo>
                    <a:lnTo>
                      <a:pt x="18" y="324"/>
                    </a:lnTo>
                    <a:lnTo>
                      <a:pt x="6" y="330"/>
                    </a:lnTo>
                    <a:lnTo>
                      <a:pt x="0" y="342"/>
                    </a:lnTo>
                    <a:lnTo>
                      <a:pt x="6" y="348"/>
                    </a:lnTo>
                    <a:lnTo>
                      <a:pt x="24" y="348"/>
                    </a:lnTo>
                    <a:lnTo>
                      <a:pt x="24" y="360"/>
                    </a:lnTo>
                    <a:lnTo>
                      <a:pt x="60" y="354"/>
                    </a:lnTo>
                    <a:lnTo>
                      <a:pt x="60" y="384"/>
                    </a:lnTo>
                    <a:lnTo>
                      <a:pt x="90" y="414"/>
                    </a:lnTo>
                    <a:lnTo>
                      <a:pt x="90" y="438"/>
                    </a:lnTo>
                    <a:lnTo>
                      <a:pt x="84" y="450"/>
                    </a:lnTo>
                    <a:lnTo>
                      <a:pt x="84" y="462"/>
                    </a:lnTo>
                    <a:lnTo>
                      <a:pt x="78" y="468"/>
                    </a:lnTo>
                    <a:lnTo>
                      <a:pt x="78" y="516"/>
                    </a:lnTo>
                    <a:lnTo>
                      <a:pt x="90" y="516"/>
                    </a:lnTo>
                    <a:lnTo>
                      <a:pt x="96" y="510"/>
                    </a:lnTo>
                    <a:lnTo>
                      <a:pt x="102" y="498"/>
                    </a:lnTo>
                    <a:lnTo>
                      <a:pt x="114" y="498"/>
                    </a:lnTo>
                    <a:lnTo>
                      <a:pt x="126" y="486"/>
                    </a:lnTo>
                    <a:lnTo>
                      <a:pt x="138" y="480"/>
                    </a:lnTo>
                    <a:lnTo>
                      <a:pt x="198" y="456"/>
                    </a:lnTo>
                    <a:lnTo>
                      <a:pt x="228" y="450"/>
                    </a:lnTo>
                    <a:lnTo>
                      <a:pt x="264" y="450"/>
                    </a:lnTo>
                    <a:lnTo>
                      <a:pt x="270" y="444"/>
                    </a:lnTo>
                    <a:lnTo>
                      <a:pt x="282" y="444"/>
                    </a:lnTo>
                    <a:lnTo>
                      <a:pt x="294" y="438"/>
                    </a:lnTo>
                    <a:lnTo>
                      <a:pt x="330" y="438"/>
                    </a:lnTo>
                    <a:lnTo>
                      <a:pt x="336" y="444"/>
                    </a:lnTo>
                    <a:lnTo>
                      <a:pt x="342" y="444"/>
                    </a:lnTo>
                    <a:lnTo>
                      <a:pt x="348" y="450"/>
                    </a:lnTo>
                    <a:lnTo>
                      <a:pt x="366" y="450"/>
                    </a:lnTo>
                    <a:lnTo>
                      <a:pt x="378" y="438"/>
                    </a:lnTo>
                    <a:lnTo>
                      <a:pt x="384" y="438"/>
                    </a:lnTo>
                    <a:lnTo>
                      <a:pt x="384" y="444"/>
                    </a:lnTo>
                    <a:lnTo>
                      <a:pt x="396" y="456"/>
                    </a:lnTo>
                    <a:lnTo>
                      <a:pt x="408" y="462"/>
                    </a:lnTo>
                    <a:lnTo>
                      <a:pt x="420" y="462"/>
                    </a:lnTo>
                    <a:lnTo>
                      <a:pt x="426" y="468"/>
                    </a:lnTo>
                    <a:lnTo>
                      <a:pt x="426" y="414"/>
                    </a:lnTo>
                    <a:lnTo>
                      <a:pt x="402" y="4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99" name="Congo">
                <a:extLst>
                  <a:ext uri="{FF2B5EF4-FFF2-40B4-BE49-F238E27FC236}">
                    <a16:creationId xmlns:a16="http://schemas.microsoft.com/office/drawing/2014/main" id="{4FF400CE-5322-420B-9B96-BEB2049C6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2199"/>
                <a:ext cx="345" cy="388"/>
              </a:xfrm>
              <a:custGeom>
                <a:avLst/>
                <a:gdLst>
                  <a:gd name="T0" fmla="*/ 2147483647 w 1350"/>
                  <a:gd name="T1" fmla="*/ 2147483647 h 1518"/>
                  <a:gd name="T2" fmla="*/ 2147483647 w 1350"/>
                  <a:gd name="T3" fmla="*/ 2147483647 h 1518"/>
                  <a:gd name="T4" fmla="*/ 2147483647 w 1350"/>
                  <a:gd name="T5" fmla="*/ 2147483647 h 1518"/>
                  <a:gd name="T6" fmla="*/ 2147483647 w 1350"/>
                  <a:gd name="T7" fmla="*/ 2147483647 h 1518"/>
                  <a:gd name="T8" fmla="*/ 2147483647 w 1350"/>
                  <a:gd name="T9" fmla="*/ 2147483647 h 1518"/>
                  <a:gd name="T10" fmla="*/ 2147483647 w 1350"/>
                  <a:gd name="T11" fmla="*/ 2147483647 h 1518"/>
                  <a:gd name="T12" fmla="*/ 2147483647 w 1350"/>
                  <a:gd name="T13" fmla="*/ 2147483647 h 1518"/>
                  <a:gd name="T14" fmla="*/ 2147483647 w 1350"/>
                  <a:gd name="T15" fmla="*/ 2147483647 h 1518"/>
                  <a:gd name="T16" fmla="*/ 2147483647 w 1350"/>
                  <a:gd name="T17" fmla="*/ 2147483647 h 1518"/>
                  <a:gd name="T18" fmla="*/ 2147483647 w 1350"/>
                  <a:gd name="T19" fmla="*/ 2147483647 h 1518"/>
                  <a:gd name="T20" fmla="*/ 2147483647 w 1350"/>
                  <a:gd name="T21" fmla="*/ 2147483647 h 1518"/>
                  <a:gd name="T22" fmla="*/ 2147483647 w 1350"/>
                  <a:gd name="T23" fmla="*/ 2147483647 h 1518"/>
                  <a:gd name="T24" fmla="*/ 2147483647 w 1350"/>
                  <a:gd name="T25" fmla="*/ 2147483647 h 1518"/>
                  <a:gd name="T26" fmla="*/ 2147483647 w 1350"/>
                  <a:gd name="T27" fmla="*/ 2147483647 h 1518"/>
                  <a:gd name="T28" fmla="*/ 2147483647 w 1350"/>
                  <a:gd name="T29" fmla="*/ 2147483647 h 1518"/>
                  <a:gd name="T30" fmla="*/ 2147483647 w 1350"/>
                  <a:gd name="T31" fmla="*/ 2147483647 h 1518"/>
                  <a:gd name="T32" fmla="*/ 2147483647 w 1350"/>
                  <a:gd name="T33" fmla="*/ 2147483647 h 1518"/>
                  <a:gd name="T34" fmla="*/ 2147483647 w 1350"/>
                  <a:gd name="T35" fmla="*/ 2147483647 h 1518"/>
                  <a:gd name="T36" fmla="*/ 2147483647 w 1350"/>
                  <a:gd name="T37" fmla="*/ 2147483647 h 1518"/>
                  <a:gd name="T38" fmla="*/ 2147483647 w 1350"/>
                  <a:gd name="T39" fmla="*/ 2147483647 h 1518"/>
                  <a:gd name="T40" fmla="*/ 2147483647 w 1350"/>
                  <a:gd name="T41" fmla="*/ 2147483647 h 1518"/>
                  <a:gd name="T42" fmla="*/ 2147483647 w 1350"/>
                  <a:gd name="T43" fmla="*/ 2147483647 h 1518"/>
                  <a:gd name="T44" fmla="*/ 2147483647 w 1350"/>
                  <a:gd name="T45" fmla="*/ 2147483647 h 1518"/>
                  <a:gd name="T46" fmla="*/ 2147483647 w 1350"/>
                  <a:gd name="T47" fmla="*/ 2147483647 h 1518"/>
                  <a:gd name="T48" fmla="*/ 2147483647 w 1350"/>
                  <a:gd name="T49" fmla="*/ 2147483647 h 1518"/>
                  <a:gd name="T50" fmla="*/ 2147483647 w 1350"/>
                  <a:gd name="T51" fmla="*/ 2147483647 h 1518"/>
                  <a:gd name="T52" fmla="*/ 2147483647 w 1350"/>
                  <a:gd name="T53" fmla="*/ 2147483647 h 1518"/>
                  <a:gd name="T54" fmla="*/ 2147483647 w 1350"/>
                  <a:gd name="T55" fmla="*/ 2147483647 h 1518"/>
                  <a:gd name="T56" fmla="*/ 2147483647 w 1350"/>
                  <a:gd name="T57" fmla="*/ 2147483647 h 1518"/>
                  <a:gd name="T58" fmla="*/ 2147483647 w 1350"/>
                  <a:gd name="T59" fmla="*/ 2147483647 h 1518"/>
                  <a:gd name="T60" fmla="*/ 2147483647 w 1350"/>
                  <a:gd name="T61" fmla="*/ 2147483647 h 1518"/>
                  <a:gd name="T62" fmla="*/ 2147483647 w 1350"/>
                  <a:gd name="T63" fmla="*/ 2147483647 h 1518"/>
                  <a:gd name="T64" fmla="*/ 2147483647 w 1350"/>
                  <a:gd name="T65" fmla="*/ 2147483647 h 1518"/>
                  <a:gd name="T66" fmla="*/ 2147483647 w 1350"/>
                  <a:gd name="T67" fmla="*/ 2147483647 h 1518"/>
                  <a:gd name="T68" fmla="*/ 2147483647 w 1350"/>
                  <a:gd name="T69" fmla="*/ 2147483647 h 1518"/>
                  <a:gd name="T70" fmla="*/ 2147483647 w 1350"/>
                  <a:gd name="T71" fmla="*/ 2147483647 h 1518"/>
                  <a:gd name="T72" fmla="*/ 2147483647 w 1350"/>
                  <a:gd name="T73" fmla="*/ 2147483647 h 1518"/>
                  <a:gd name="T74" fmla="*/ 2147483647 w 1350"/>
                  <a:gd name="T75" fmla="*/ 2147483647 h 1518"/>
                  <a:gd name="T76" fmla="*/ 2147483647 w 1350"/>
                  <a:gd name="T77" fmla="*/ 2147483647 h 1518"/>
                  <a:gd name="T78" fmla="*/ 2147483647 w 1350"/>
                  <a:gd name="T79" fmla="*/ 2147483647 h 1518"/>
                  <a:gd name="T80" fmla="*/ 2147483647 w 1350"/>
                  <a:gd name="T81" fmla="*/ 2147483647 h 1518"/>
                  <a:gd name="T82" fmla="*/ 2147483647 w 1350"/>
                  <a:gd name="T83" fmla="*/ 2147483647 h 1518"/>
                  <a:gd name="T84" fmla="*/ 2147483647 w 1350"/>
                  <a:gd name="T85" fmla="*/ 2147483647 h 1518"/>
                  <a:gd name="T86" fmla="*/ 2147483647 w 1350"/>
                  <a:gd name="T87" fmla="*/ 2147483647 h 1518"/>
                  <a:gd name="T88" fmla="*/ 2147483647 w 1350"/>
                  <a:gd name="T89" fmla="*/ 2147483647 h 1518"/>
                  <a:gd name="T90" fmla="*/ 2147483647 w 1350"/>
                  <a:gd name="T91" fmla="*/ 2147483647 h 1518"/>
                  <a:gd name="T92" fmla="*/ 2147483647 w 1350"/>
                  <a:gd name="T93" fmla="*/ 2147483647 h 1518"/>
                  <a:gd name="T94" fmla="*/ 2147483647 w 1350"/>
                  <a:gd name="T95" fmla="*/ 2147483647 h 1518"/>
                  <a:gd name="T96" fmla="*/ 2147483647 w 1350"/>
                  <a:gd name="T97" fmla="*/ 2147483647 h 1518"/>
                  <a:gd name="T98" fmla="*/ 2147483647 w 1350"/>
                  <a:gd name="T99" fmla="*/ 2147483647 h 1518"/>
                  <a:gd name="T100" fmla="*/ 2147483647 w 1350"/>
                  <a:gd name="T101" fmla="*/ 2147483647 h 1518"/>
                  <a:gd name="T102" fmla="*/ 2147483647 w 1350"/>
                  <a:gd name="T103" fmla="*/ 2147483647 h 1518"/>
                  <a:gd name="T104" fmla="*/ 2147483647 w 1350"/>
                  <a:gd name="T105" fmla="*/ 2147483647 h 1518"/>
                  <a:gd name="T106" fmla="*/ 2147483647 w 1350"/>
                  <a:gd name="T107" fmla="*/ 2147483647 h 1518"/>
                  <a:gd name="T108" fmla="*/ 2147483647 w 1350"/>
                  <a:gd name="T109" fmla="*/ 2147483647 h 1518"/>
                  <a:gd name="T110" fmla="*/ 2147483647 w 1350"/>
                  <a:gd name="T111" fmla="*/ 2147483647 h 1518"/>
                  <a:gd name="T112" fmla="*/ 2147483647 w 1350"/>
                  <a:gd name="T113" fmla="*/ 2147483647 h 1518"/>
                  <a:gd name="T114" fmla="*/ 2147483647 w 1350"/>
                  <a:gd name="T115" fmla="*/ 2147483647 h 1518"/>
                  <a:gd name="T116" fmla="*/ 2147483647 w 1350"/>
                  <a:gd name="T117" fmla="*/ 2147483647 h 1518"/>
                  <a:gd name="T118" fmla="*/ 2147483647 w 1350"/>
                  <a:gd name="T119" fmla="*/ 2147483647 h 1518"/>
                  <a:gd name="T120" fmla="*/ 2147483647 w 1350"/>
                  <a:gd name="T121" fmla="*/ 2147483647 h 1518"/>
                  <a:gd name="T122" fmla="*/ 2147483647 w 1350"/>
                  <a:gd name="T123" fmla="*/ 2147483647 h 1518"/>
                  <a:gd name="T124" fmla="*/ 2147483647 w 1350"/>
                  <a:gd name="T125" fmla="*/ 2147483647 h 15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50"/>
                  <a:gd name="T190" fmla="*/ 0 h 1518"/>
                  <a:gd name="T191" fmla="*/ 1350 w 1350"/>
                  <a:gd name="T192" fmla="*/ 1518 h 15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50" h="1518">
                    <a:moveTo>
                      <a:pt x="1242" y="468"/>
                    </a:moveTo>
                    <a:lnTo>
                      <a:pt x="1242" y="438"/>
                    </a:lnTo>
                    <a:lnTo>
                      <a:pt x="1260" y="366"/>
                    </a:lnTo>
                    <a:lnTo>
                      <a:pt x="1278" y="354"/>
                    </a:lnTo>
                    <a:lnTo>
                      <a:pt x="1278" y="342"/>
                    </a:lnTo>
                    <a:lnTo>
                      <a:pt x="1302" y="330"/>
                    </a:lnTo>
                    <a:lnTo>
                      <a:pt x="1308" y="318"/>
                    </a:lnTo>
                    <a:lnTo>
                      <a:pt x="1320" y="312"/>
                    </a:lnTo>
                    <a:lnTo>
                      <a:pt x="1332" y="288"/>
                    </a:lnTo>
                    <a:lnTo>
                      <a:pt x="1344" y="276"/>
                    </a:lnTo>
                    <a:lnTo>
                      <a:pt x="1350" y="264"/>
                    </a:lnTo>
                    <a:lnTo>
                      <a:pt x="1350" y="252"/>
                    </a:lnTo>
                    <a:lnTo>
                      <a:pt x="1344" y="246"/>
                    </a:lnTo>
                    <a:lnTo>
                      <a:pt x="1332" y="240"/>
                    </a:lnTo>
                    <a:lnTo>
                      <a:pt x="1320" y="240"/>
                    </a:lnTo>
                    <a:lnTo>
                      <a:pt x="1314" y="234"/>
                    </a:lnTo>
                    <a:lnTo>
                      <a:pt x="1314" y="222"/>
                    </a:lnTo>
                    <a:lnTo>
                      <a:pt x="1320" y="210"/>
                    </a:lnTo>
                    <a:lnTo>
                      <a:pt x="1326" y="204"/>
                    </a:lnTo>
                    <a:lnTo>
                      <a:pt x="1326" y="198"/>
                    </a:lnTo>
                    <a:lnTo>
                      <a:pt x="1320" y="192"/>
                    </a:lnTo>
                    <a:lnTo>
                      <a:pt x="1308" y="186"/>
                    </a:lnTo>
                    <a:lnTo>
                      <a:pt x="1326" y="168"/>
                    </a:lnTo>
                    <a:lnTo>
                      <a:pt x="1320" y="144"/>
                    </a:lnTo>
                    <a:lnTo>
                      <a:pt x="1302" y="144"/>
                    </a:lnTo>
                    <a:lnTo>
                      <a:pt x="1296" y="120"/>
                    </a:lnTo>
                    <a:lnTo>
                      <a:pt x="1290" y="120"/>
                    </a:lnTo>
                    <a:lnTo>
                      <a:pt x="1284" y="114"/>
                    </a:lnTo>
                    <a:lnTo>
                      <a:pt x="1272" y="108"/>
                    </a:lnTo>
                    <a:lnTo>
                      <a:pt x="1260" y="96"/>
                    </a:lnTo>
                    <a:lnTo>
                      <a:pt x="1254" y="84"/>
                    </a:lnTo>
                    <a:lnTo>
                      <a:pt x="1248" y="66"/>
                    </a:lnTo>
                    <a:lnTo>
                      <a:pt x="1236" y="60"/>
                    </a:lnTo>
                    <a:lnTo>
                      <a:pt x="1230" y="54"/>
                    </a:lnTo>
                    <a:lnTo>
                      <a:pt x="1218" y="66"/>
                    </a:lnTo>
                    <a:lnTo>
                      <a:pt x="1218" y="72"/>
                    </a:lnTo>
                    <a:lnTo>
                      <a:pt x="1206" y="84"/>
                    </a:lnTo>
                    <a:lnTo>
                      <a:pt x="1200" y="84"/>
                    </a:lnTo>
                    <a:lnTo>
                      <a:pt x="1188" y="78"/>
                    </a:lnTo>
                    <a:lnTo>
                      <a:pt x="1188" y="72"/>
                    </a:lnTo>
                    <a:lnTo>
                      <a:pt x="1176" y="66"/>
                    </a:lnTo>
                    <a:lnTo>
                      <a:pt x="1164" y="66"/>
                    </a:lnTo>
                    <a:lnTo>
                      <a:pt x="1158" y="72"/>
                    </a:lnTo>
                    <a:lnTo>
                      <a:pt x="1152" y="84"/>
                    </a:lnTo>
                    <a:lnTo>
                      <a:pt x="1146" y="90"/>
                    </a:lnTo>
                    <a:lnTo>
                      <a:pt x="1098" y="66"/>
                    </a:lnTo>
                    <a:lnTo>
                      <a:pt x="1098" y="42"/>
                    </a:lnTo>
                    <a:lnTo>
                      <a:pt x="1068" y="18"/>
                    </a:lnTo>
                    <a:lnTo>
                      <a:pt x="1062" y="6"/>
                    </a:lnTo>
                    <a:lnTo>
                      <a:pt x="1044" y="24"/>
                    </a:lnTo>
                    <a:lnTo>
                      <a:pt x="1026" y="30"/>
                    </a:lnTo>
                    <a:lnTo>
                      <a:pt x="1002" y="30"/>
                    </a:lnTo>
                    <a:lnTo>
                      <a:pt x="990" y="18"/>
                    </a:lnTo>
                    <a:lnTo>
                      <a:pt x="990" y="12"/>
                    </a:lnTo>
                    <a:lnTo>
                      <a:pt x="954" y="18"/>
                    </a:lnTo>
                    <a:lnTo>
                      <a:pt x="942" y="6"/>
                    </a:lnTo>
                    <a:lnTo>
                      <a:pt x="942" y="0"/>
                    </a:lnTo>
                    <a:lnTo>
                      <a:pt x="936" y="0"/>
                    </a:lnTo>
                    <a:lnTo>
                      <a:pt x="918" y="18"/>
                    </a:lnTo>
                    <a:lnTo>
                      <a:pt x="918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76" y="36"/>
                    </a:lnTo>
                    <a:lnTo>
                      <a:pt x="864" y="24"/>
                    </a:lnTo>
                    <a:lnTo>
                      <a:pt x="840" y="42"/>
                    </a:lnTo>
                    <a:lnTo>
                      <a:pt x="822" y="42"/>
                    </a:lnTo>
                    <a:lnTo>
                      <a:pt x="810" y="54"/>
                    </a:lnTo>
                    <a:lnTo>
                      <a:pt x="798" y="60"/>
                    </a:lnTo>
                    <a:lnTo>
                      <a:pt x="792" y="66"/>
                    </a:lnTo>
                    <a:lnTo>
                      <a:pt x="786" y="66"/>
                    </a:lnTo>
                    <a:lnTo>
                      <a:pt x="762" y="42"/>
                    </a:lnTo>
                    <a:lnTo>
                      <a:pt x="756" y="54"/>
                    </a:lnTo>
                    <a:lnTo>
                      <a:pt x="738" y="72"/>
                    </a:lnTo>
                    <a:lnTo>
                      <a:pt x="738" y="84"/>
                    </a:lnTo>
                    <a:lnTo>
                      <a:pt x="732" y="90"/>
                    </a:lnTo>
                    <a:lnTo>
                      <a:pt x="726" y="102"/>
                    </a:lnTo>
                    <a:lnTo>
                      <a:pt x="720" y="108"/>
                    </a:lnTo>
                    <a:lnTo>
                      <a:pt x="708" y="102"/>
                    </a:lnTo>
                    <a:lnTo>
                      <a:pt x="702" y="96"/>
                    </a:lnTo>
                    <a:lnTo>
                      <a:pt x="690" y="90"/>
                    </a:lnTo>
                    <a:lnTo>
                      <a:pt x="642" y="90"/>
                    </a:lnTo>
                    <a:lnTo>
                      <a:pt x="630" y="84"/>
                    </a:lnTo>
                    <a:lnTo>
                      <a:pt x="624" y="78"/>
                    </a:lnTo>
                    <a:lnTo>
                      <a:pt x="582" y="78"/>
                    </a:lnTo>
                    <a:lnTo>
                      <a:pt x="582" y="48"/>
                    </a:lnTo>
                    <a:lnTo>
                      <a:pt x="576" y="42"/>
                    </a:lnTo>
                    <a:lnTo>
                      <a:pt x="558" y="42"/>
                    </a:lnTo>
                    <a:lnTo>
                      <a:pt x="558" y="30"/>
                    </a:lnTo>
                    <a:lnTo>
                      <a:pt x="546" y="24"/>
                    </a:lnTo>
                    <a:lnTo>
                      <a:pt x="534" y="24"/>
                    </a:lnTo>
                    <a:lnTo>
                      <a:pt x="516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86" y="30"/>
                    </a:lnTo>
                    <a:lnTo>
                      <a:pt x="486" y="36"/>
                    </a:lnTo>
                    <a:lnTo>
                      <a:pt x="480" y="48"/>
                    </a:lnTo>
                    <a:lnTo>
                      <a:pt x="480" y="54"/>
                    </a:lnTo>
                    <a:lnTo>
                      <a:pt x="474" y="66"/>
                    </a:lnTo>
                    <a:lnTo>
                      <a:pt x="462" y="78"/>
                    </a:lnTo>
                    <a:lnTo>
                      <a:pt x="456" y="78"/>
                    </a:lnTo>
                    <a:lnTo>
                      <a:pt x="444" y="90"/>
                    </a:lnTo>
                    <a:lnTo>
                      <a:pt x="444" y="102"/>
                    </a:lnTo>
                    <a:lnTo>
                      <a:pt x="450" y="102"/>
                    </a:lnTo>
                    <a:lnTo>
                      <a:pt x="450" y="120"/>
                    </a:lnTo>
                    <a:lnTo>
                      <a:pt x="438" y="138"/>
                    </a:lnTo>
                    <a:lnTo>
                      <a:pt x="450" y="150"/>
                    </a:lnTo>
                    <a:lnTo>
                      <a:pt x="450" y="186"/>
                    </a:lnTo>
                    <a:lnTo>
                      <a:pt x="444" y="198"/>
                    </a:lnTo>
                    <a:lnTo>
                      <a:pt x="438" y="216"/>
                    </a:lnTo>
                    <a:lnTo>
                      <a:pt x="426" y="228"/>
                    </a:lnTo>
                    <a:lnTo>
                      <a:pt x="414" y="252"/>
                    </a:lnTo>
                    <a:lnTo>
                      <a:pt x="408" y="258"/>
                    </a:lnTo>
                    <a:lnTo>
                      <a:pt x="408" y="288"/>
                    </a:lnTo>
                    <a:lnTo>
                      <a:pt x="414" y="300"/>
                    </a:lnTo>
                    <a:lnTo>
                      <a:pt x="414" y="324"/>
                    </a:lnTo>
                    <a:lnTo>
                      <a:pt x="396" y="360"/>
                    </a:lnTo>
                    <a:lnTo>
                      <a:pt x="396" y="372"/>
                    </a:lnTo>
                    <a:lnTo>
                      <a:pt x="402" y="378"/>
                    </a:lnTo>
                    <a:lnTo>
                      <a:pt x="408" y="390"/>
                    </a:lnTo>
                    <a:lnTo>
                      <a:pt x="408" y="414"/>
                    </a:lnTo>
                    <a:lnTo>
                      <a:pt x="402" y="426"/>
                    </a:lnTo>
                    <a:lnTo>
                      <a:pt x="390" y="432"/>
                    </a:lnTo>
                    <a:lnTo>
                      <a:pt x="390" y="486"/>
                    </a:lnTo>
                    <a:lnTo>
                      <a:pt x="384" y="492"/>
                    </a:lnTo>
                    <a:lnTo>
                      <a:pt x="372" y="498"/>
                    </a:lnTo>
                    <a:lnTo>
                      <a:pt x="366" y="510"/>
                    </a:lnTo>
                    <a:lnTo>
                      <a:pt x="318" y="534"/>
                    </a:lnTo>
                    <a:lnTo>
                      <a:pt x="312" y="540"/>
                    </a:lnTo>
                    <a:lnTo>
                      <a:pt x="306" y="552"/>
                    </a:lnTo>
                    <a:lnTo>
                      <a:pt x="306" y="588"/>
                    </a:lnTo>
                    <a:lnTo>
                      <a:pt x="282" y="612"/>
                    </a:lnTo>
                    <a:lnTo>
                      <a:pt x="276" y="612"/>
                    </a:lnTo>
                    <a:lnTo>
                      <a:pt x="282" y="714"/>
                    </a:lnTo>
                    <a:lnTo>
                      <a:pt x="252" y="756"/>
                    </a:lnTo>
                    <a:lnTo>
                      <a:pt x="246" y="762"/>
                    </a:lnTo>
                    <a:lnTo>
                      <a:pt x="228" y="762"/>
                    </a:lnTo>
                    <a:lnTo>
                      <a:pt x="216" y="774"/>
                    </a:lnTo>
                    <a:lnTo>
                      <a:pt x="210" y="786"/>
                    </a:lnTo>
                    <a:lnTo>
                      <a:pt x="192" y="804"/>
                    </a:lnTo>
                    <a:lnTo>
                      <a:pt x="186" y="816"/>
                    </a:lnTo>
                    <a:lnTo>
                      <a:pt x="180" y="822"/>
                    </a:lnTo>
                    <a:lnTo>
                      <a:pt x="168" y="828"/>
                    </a:lnTo>
                    <a:lnTo>
                      <a:pt x="150" y="828"/>
                    </a:lnTo>
                    <a:lnTo>
                      <a:pt x="144" y="822"/>
                    </a:lnTo>
                    <a:lnTo>
                      <a:pt x="150" y="810"/>
                    </a:lnTo>
                    <a:lnTo>
                      <a:pt x="150" y="780"/>
                    </a:lnTo>
                    <a:lnTo>
                      <a:pt x="144" y="780"/>
                    </a:lnTo>
                    <a:lnTo>
                      <a:pt x="126" y="798"/>
                    </a:lnTo>
                    <a:lnTo>
                      <a:pt x="102" y="792"/>
                    </a:lnTo>
                    <a:lnTo>
                      <a:pt x="102" y="810"/>
                    </a:lnTo>
                    <a:lnTo>
                      <a:pt x="96" y="822"/>
                    </a:lnTo>
                    <a:lnTo>
                      <a:pt x="90" y="828"/>
                    </a:lnTo>
                    <a:lnTo>
                      <a:pt x="78" y="828"/>
                    </a:lnTo>
                    <a:lnTo>
                      <a:pt x="72" y="822"/>
                    </a:lnTo>
                    <a:lnTo>
                      <a:pt x="72" y="816"/>
                    </a:lnTo>
                    <a:lnTo>
                      <a:pt x="66" y="810"/>
                    </a:lnTo>
                    <a:lnTo>
                      <a:pt x="66" y="804"/>
                    </a:lnTo>
                    <a:lnTo>
                      <a:pt x="54" y="804"/>
                    </a:lnTo>
                    <a:lnTo>
                      <a:pt x="48" y="816"/>
                    </a:lnTo>
                    <a:lnTo>
                      <a:pt x="12" y="846"/>
                    </a:lnTo>
                    <a:lnTo>
                      <a:pt x="18" y="858"/>
                    </a:lnTo>
                    <a:lnTo>
                      <a:pt x="18" y="864"/>
                    </a:lnTo>
                    <a:lnTo>
                      <a:pt x="24" y="876"/>
                    </a:lnTo>
                    <a:lnTo>
                      <a:pt x="24" y="882"/>
                    </a:lnTo>
                    <a:lnTo>
                      <a:pt x="18" y="888"/>
                    </a:lnTo>
                    <a:lnTo>
                      <a:pt x="6" y="894"/>
                    </a:lnTo>
                    <a:lnTo>
                      <a:pt x="0" y="900"/>
                    </a:lnTo>
                    <a:lnTo>
                      <a:pt x="6" y="906"/>
                    </a:lnTo>
                    <a:lnTo>
                      <a:pt x="6" y="912"/>
                    </a:lnTo>
                    <a:lnTo>
                      <a:pt x="18" y="918"/>
                    </a:lnTo>
                    <a:lnTo>
                      <a:pt x="18" y="924"/>
                    </a:lnTo>
                    <a:lnTo>
                      <a:pt x="54" y="906"/>
                    </a:lnTo>
                    <a:lnTo>
                      <a:pt x="78" y="912"/>
                    </a:lnTo>
                    <a:lnTo>
                      <a:pt x="84" y="906"/>
                    </a:lnTo>
                    <a:lnTo>
                      <a:pt x="96" y="912"/>
                    </a:lnTo>
                    <a:lnTo>
                      <a:pt x="120" y="906"/>
                    </a:lnTo>
                    <a:lnTo>
                      <a:pt x="132" y="912"/>
                    </a:lnTo>
                    <a:lnTo>
                      <a:pt x="162" y="912"/>
                    </a:lnTo>
                    <a:lnTo>
                      <a:pt x="174" y="906"/>
                    </a:lnTo>
                    <a:lnTo>
                      <a:pt x="186" y="906"/>
                    </a:lnTo>
                    <a:lnTo>
                      <a:pt x="198" y="912"/>
                    </a:lnTo>
                    <a:lnTo>
                      <a:pt x="228" y="912"/>
                    </a:lnTo>
                    <a:lnTo>
                      <a:pt x="246" y="906"/>
                    </a:lnTo>
                    <a:lnTo>
                      <a:pt x="270" y="906"/>
                    </a:lnTo>
                    <a:lnTo>
                      <a:pt x="276" y="900"/>
                    </a:lnTo>
                    <a:lnTo>
                      <a:pt x="294" y="900"/>
                    </a:lnTo>
                    <a:lnTo>
                      <a:pt x="300" y="906"/>
                    </a:lnTo>
                    <a:lnTo>
                      <a:pt x="306" y="918"/>
                    </a:lnTo>
                    <a:lnTo>
                      <a:pt x="318" y="930"/>
                    </a:lnTo>
                    <a:lnTo>
                      <a:pt x="318" y="972"/>
                    </a:lnTo>
                    <a:lnTo>
                      <a:pt x="336" y="990"/>
                    </a:lnTo>
                    <a:lnTo>
                      <a:pt x="336" y="1014"/>
                    </a:lnTo>
                    <a:lnTo>
                      <a:pt x="330" y="1020"/>
                    </a:lnTo>
                    <a:lnTo>
                      <a:pt x="330" y="1026"/>
                    </a:lnTo>
                    <a:lnTo>
                      <a:pt x="336" y="1032"/>
                    </a:lnTo>
                    <a:lnTo>
                      <a:pt x="342" y="1032"/>
                    </a:lnTo>
                    <a:lnTo>
                      <a:pt x="354" y="1044"/>
                    </a:lnTo>
                    <a:lnTo>
                      <a:pt x="354" y="1056"/>
                    </a:lnTo>
                    <a:lnTo>
                      <a:pt x="360" y="1062"/>
                    </a:lnTo>
                    <a:lnTo>
                      <a:pt x="372" y="1086"/>
                    </a:lnTo>
                    <a:lnTo>
                      <a:pt x="402" y="1086"/>
                    </a:lnTo>
                    <a:lnTo>
                      <a:pt x="414" y="1092"/>
                    </a:lnTo>
                    <a:lnTo>
                      <a:pt x="420" y="1080"/>
                    </a:lnTo>
                    <a:lnTo>
                      <a:pt x="444" y="1080"/>
                    </a:lnTo>
                    <a:lnTo>
                      <a:pt x="456" y="1074"/>
                    </a:lnTo>
                    <a:lnTo>
                      <a:pt x="462" y="1080"/>
                    </a:lnTo>
                    <a:lnTo>
                      <a:pt x="504" y="1074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0" y="1044"/>
                    </a:lnTo>
                    <a:lnTo>
                      <a:pt x="522" y="1044"/>
                    </a:lnTo>
                    <a:lnTo>
                      <a:pt x="522" y="1032"/>
                    </a:lnTo>
                    <a:lnTo>
                      <a:pt x="516" y="1020"/>
                    </a:lnTo>
                    <a:lnTo>
                      <a:pt x="510" y="1014"/>
                    </a:lnTo>
                    <a:lnTo>
                      <a:pt x="510" y="1008"/>
                    </a:lnTo>
                    <a:lnTo>
                      <a:pt x="516" y="1002"/>
                    </a:lnTo>
                    <a:lnTo>
                      <a:pt x="564" y="1002"/>
                    </a:lnTo>
                    <a:lnTo>
                      <a:pt x="564" y="996"/>
                    </a:lnTo>
                    <a:lnTo>
                      <a:pt x="576" y="996"/>
                    </a:lnTo>
                    <a:lnTo>
                      <a:pt x="588" y="1002"/>
                    </a:lnTo>
                    <a:lnTo>
                      <a:pt x="588" y="1026"/>
                    </a:lnTo>
                    <a:lnTo>
                      <a:pt x="678" y="1026"/>
                    </a:lnTo>
                    <a:lnTo>
                      <a:pt x="678" y="1050"/>
                    </a:lnTo>
                    <a:lnTo>
                      <a:pt x="666" y="1068"/>
                    </a:lnTo>
                    <a:lnTo>
                      <a:pt x="672" y="1086"/>
                    </a:lnTo>
                    <a:lnTo>
                      <a:pt x="684" y="1098"/>
                    </a:lnTo>
                    <a:lnTo>
                      <a:pt x="690" y="1110"/>
                    </a:lnTo>
                    <a:lnTo>
                      <a:pt x="690" y="1122"/>
                    </a:lnTo>
                    <a:lnTo>
                      <a:pt x="684" y="1134"/>
                    </a:lnTo>
                    <a:lnTo>
                      <a:pt x="678" y="1140"/>
                    </a:lnTo>
                    <a:lnTo>
                      <a:pt x="684" y="1164"/>
                    </a:lnTo>
                    <a:lnTo>
                      <a:pt x="684" y="1176"/>
                    </a:lnTo>
                    <a:lnTo>
                      <a:pt x="678" y="1182"/>
                    </a:lnTo>
                    <a:lnTo>
                      <a:pt x="678" y="1194"/>
                    </a:lnTo>
                    <a:lnTo>
                      <a:pt x="684" y="1212"/>
                    </a:lnTo>
                    <a:lnTo>
                      <a:pt x="696" y="1230"/>
                    </a:lnTo>
                    <a:lnTo>
                      <a:pt x="708" y="1254"/>
                    </a:lnTo>
                    <a:lnTo>
                      <a:pt x="714" y="1260"/>
                    </a:lnTo>
                    <a:lnTo>
                      <a:pt x="714" y="1278"/>
                    </a:lnTo>
                    <a:lnTo>
                      <a:pt x="708" y="1290"/>
                    </a:lnTo>
                    <a:lnTo>
                      <a:pt x="708" y="1302"/>
                    </a:lnTo>
                    <a:lnTo>
                      <a:pt x="702" y="1308"/>
                    </a:lnTo>
                    <a:lnTo>
                      <a:pt x="702" y="1332"/>
                    </a:lnTo>
                    <a:lnTo>
                      <a:pt x="708" y="1338"/>
                    </a:lnTo>
                    <a:lnTo>
                      <a:pt x="714" y="1338"/>
                    </a:lnTo>
                    <a:lnTo>
                      <a:pt x="720" y="1344"/>
                    </a:lnTo>
                    <a:lnTo>
                      <a:pt x="726" y="1326"/>
                    </a:lnTo>
                    <a:lnTo>
                      <a:pt x="756" y="1332"/>
                    </a:lnTo>
                    <a:lnTo>
                      <a:pt x="780" y="1326"/>
                    </a:lnTo>
                    <a:lnTo>
                      <a:pt x="780" y="1314"/>
                    </a:lnTo>
                    <a:lnTo>
                      <a:pt x="792" y="1314"/>
                    </a:lnTo>
                    <a:lnTo>
                      <a:pt x="804" y="1326"/>
                    </a:lnTo>
                    <a:lnTo>
                      <a:pt x="828" y="1326"/>
                    </a:lnTo>
                    <a:lnTo>
                      <a:pt x="834" y="1308"/>
                    </a:lnTo>
                    <a:lnTo>
                      <a:pt x="840" y="1320"/>
                    </a:lnTo>
                    <a:lnTo>
                      <a:pt x="858" y="1320"/>
                    </a:lnTo>
                    <a:lnTo>
                      <a:pt x="858" y="1350"/>
                    </a:lnTo>
                    <a:lnTo>
                      <a:pt x="864" y="1356"/>
                    </a:lnTo>
                    <a:lnTo>
                      <a:pt x="882" y="1356"/>
                    </a:lnTo>
                    <a:lnTo>
                      <a:pt x="882" y="1350"/>
                    </a:lnTo>
                    <a:lnTo>
                      <a:pt x="876" y="1344"/>
                    </a:lnTo>
                    <a:lnTo>
                      <a:pt x="918" y="1338"/>
                    </a:lnTo>
                    <a:lnTo>
                      <a:pt x="918" y="1356"/>
                    </a:lnTo>
                    <a:lnTo>
                      <a:pt x="924" y="1368"/>
                    </a:lnTo>
                    <a:lnTo>
                      <a:pt x="930" y="1374"/>
                    </a:lnTo>
                    <a:lnTo>
                      <a:pt x="948" y="1386"/>
                    </a:lnTo>
                    <a:lnTo>
                      <a:pt x="984" y="1392"/>
                    </a:lnTo>
                    <a:lnTo>
                      <a:pt x="1014" y="1398"/>
                    </a:lnTo>
                    <a:lnTo>
                      <a:pt x="1032" y="1398"/>
                    </a:lnTo>
                    <a:lnTo>
                      <a:pt x="1032" y="1392"/>
                    </a:lnTo>
                    <a:lnTo>
                      <a:pt x="1038" y="1386"/>
                    </a:lnTo>
                    <a:lnTo>
                      <a:pt x="1038" y="1368"/>
                    </a:lnTo>
                    <a:lnTo>
                      <a:pt x="1044" y="1362"/>
                    </a:lnTo>
                    <a:lnTo>
                      <a:pt x="1050" y="1362"/>
                    </a:lnTo>
                    <a:lnTo>
                      <a:pt x="1062" y="1374"/>
                    </a:lnTo>
                    <a:lnTo>
                      <a:pt x="1062" y="1386"/>
                    </a:lnTo>
                    <a:lnTo>
                      <a:pt x="1068" y="1392"/>
                    </a:lnTo>
                    <a:lnTo>
                      <a:pt x="1080" y="1392"/>
                    </a:lnTo>
                    <a:lnTo>
                      <a:pt x="1080" y="1404"/>
                    </a:lnTo>
                    <a:lnTo>
                      <a:pt x="1074" y="1404"/>
                    </a:lnTo>
                    <a:lnTo>
                      <a:pt x="1074" y="1416"/>
                    </a:lnTo>
                    <a:lnTo>
                      <a:pt x="1104" y="1416"/>
                    </a:lnTo>
                    <a:lnTo>
                      <a:pt x="1110" y="1422"/>
                    </a:lnTo>
                    <a:lnTo>
                      <a:pt x="1110" y="1434"/>
                    </a:lnTo>
                    <a:lnTo>
                      <a:pt x="1122" y="1434"/>
                    </a:lnTo>
                    <a:lnTo>
                      <a:pt x="1128" y="1428"/>
                    </a:lnTo>
                    <a:lnTo>
                      <a:pt x="1134" y="1428"/>
                    </a:lnTo>
                    <a:lnTo>
                      <a:pt x="1140" y="1434"/>
                    </a:lnTo>
                    <a:lnTo>
                      <a:pt x="1146" y="1446"/>
                    </a:lnTo>
                    <a:lnTo>
                      <a:pt x="1146" y="1452"/>
                    </a:lnTo>
                    <a:lnTo>
                      <a:pt x="1152" y="1464"/>
                    </a:lnTo>
                    <a:lnTo>
                      <a:pt x="1164" y="1464"/>
                    </a:lnTo>
                    <a:lnTo>
                      <a:pt x="1176" y="1476"/>
                    </a:lnTo>
                    <a:lnTo>
                      <a:pt x="1176" y="1488"/>
                    </a:lnTo>
                    <a:lnTo>
                      <a:pt x="1182" y="1500"/>
                    </a:lnTo>
                    <a:lnTo>
                      <a:pt x="1182" y="1512"/>
                    </a:lnTo>
                    <a:lnTo>
                      <a:pt x="1200" y="1512"/>
                    </a:lnTo>
                    <a:lnTo>
                      <a:pt x="1218" y="1500"/>
                    </a:lnTo>
                    <a:lnTo>
                      <a:pt x="1224" y="1512"/>
                    </a:lnTo>
                    <a:lnTo>
                      <a:pt x="1224" y="1518"/>
                    </a:lnTo>
                    <a:lnTo>
                      <a:pt x="1230" y="1518"/>
                    </a:lnTo>
                    <a:lnTo>
                      <a:pt x="1236" y="1500"/>
                    </a:lnTo>
                    <a:lnTo>
                      <a:pt x="1242" y="1464"/>
                    </a:lnTo>
                    <a:lnTo>
                      <a:pt x="1242" y="1416"/>
                    </a:lnTo>
                    <a:lnTo>
                      <a:pt x="1218" y="1416"/>
                    </a:lnTo>
                    <a:lnTo>
                      <a:pt x="1218" y="1434"/>
                    </a:lnTo>
                    <a:lnTo>
                      <a:pt x="1212" y="1440"/>
                    </a:lnTo>
                    <a:lnTo>
                      <a:pt x="1206" y="1440"/>
                    </a:lnTo>
                    <a:lnTo>
                      <a:pt x="1194" y="1434"/>
                    </a:lnTo>
                    <a:lnTo>
                      <a:pt x="1164" y="1404"/>
                    </a:lnTo>
                    <a:lnTo>
                      <a:pt x="1158" y="1404"/>
                    </a:lnTo>
                    <a:lnTo>
                      <a:pt x="1158" y="1398"/>
                    </a:lnTo>
                    <a:lnTo>
                      <a:pt x="1152" y="1398"/>
                    </a:lnTo>
                    <a:lnTo>
                      <a:pt x="1140" y="1386"/>
                    </a:lnTo>
                    <a:lnTo>
                      <a:pt x="1140" y="1362"/>
                    </a:lnTo>
                    <a:lnTo>
                      <a:pt x="1146" y="1350"/>
                    </a:lnTo>
                    <a:lnTo>
                      <a:pt x="1152" y="1332"/>
                    </a:lnTo>
                    <a:lnTo>
                      <a:pt x="1158" y="1320"/>
                    </a:lnTo>
                    <a:lnTo>
                      <a:pt x="1170" y="1308"/>
                    </a:lnTo>
                    <a:lnTo>
                      <a:pt x="1170" y="1254"/>
                    </a:lnTo>
                    <a:lnTo>
                      <a:pt x="1164" y="1236"/>
                    </a:lnTo>
                    <a:lnTo>
                      <a:pt x="1164" y="1212"/>
                    </a:lnTo>
                    <a:lnTo>
                      <a:pt x="1158" y="1206"/>
                    </a:lnTo>
                    <a:lnTo>
                      <a:pt x="1158" y="1200"/>
                    </a:lnTo>
                    <a:lnTo>
                      <a:pt x="1152" y="1194"/>
                    </a:lnTo>
                    <a:lnTo>
                      <a:pt x="1152" y="1188"/>
                    </a:lnTo>
                    <a:lnTo>
                      <a:pt x="1140" y="1176"/>
                    </a:lnTo>
                    <a:lnTo>
                      <a:pt x="1146" y="1176"/>
                    </a:lnTo>
                    <a:lnTo>
                      <a:pt x="1152" y="1170"/>
                    </a:lnTo>
                    <a:lnTo>
                      <a:pt x="1164" y="1164"/>
                    </a:lnTo>
                    <a:lnTo>
                      <a:pt x="1182" y="1146"/>
                    </a:lnTo>
                    <a:lnTo>
                      <a:pt x="1182" y="1116"/>
                    </a:lnTo>
                    <a:lnTo>
                      <a:pt x="1194" y="1116"/>
                    </a:lnTo>
                    <a:lnTo>
                      <a:pt x="1212" y="1110"/>
                    </a:lnTo>
                    <a:lnTo>
                      <a:pt x="1230" y="1110"/>
                    </a:lnTo>
                    <a:lnTo>
                      <a:pt x="1242" y="1104"/>
                    </a:lnTo>
                    <a:lnTo>
                      <a:pt x="1260" y="1104"/>
                    </a:lnTo>
                    <a:lnTo>
                      <a:pt x="1284" y="1092"/>
                    </a:lnTo>
                    <a:lnTo>
                      <a:pt x="1290" y="1092"/>
                    </a:lnTo>
                    <a:lnTo>
                      <a:pt x="1290" y="1086"/>
                    </a:lnTo>
                    <a:lnTo>
                      <a:pt x="1284" y="1074"/>
                    </a:lnTo>
                    <a:lnTo>
                      <a:pt x="1272" y="1062"/>
                    </a:lnTo>
                    <a:lnTo>
                      <a:pt x="1272" y="1014"/>
                    </a:lnTo>
                    <a:lnTo>
                      <a:pt x="1248" y="1014"/>
                    </a:lnTo>
                    <a:lnTo>
                      <a:pt x="1248" y="1008"/>
                    </a:lnTo>
                    <a:lnTo>
                      <a:pt x="1242" y="996"/>
                    </a:lnTo>
                    <a:lnTo>
                      <a:pt x="1242" y="978"/>
                    </a:lnTo>
                    <a:lnTo>
                      <a:pt x="1236" y="972"/>
                    </a:lnTo>
                    <a:lnTo>
                      <a:pt x="1224" y="966"/>
                    </a:lnTo>
                    <a:lnTo>
                      <a:pt x="1218" y="960"/>
                    </a:lnTo>
                    <a:lnTo>
                      <a:pt x="1206" y="936"/>
                    </a:lnTo>
                    <a:lnTo>
                      <a:pt x="1206" y="906"/>
                    </a:lnTo>
                    <a:lnTo>
                      <a:pt x="1212" y="900"/>
                    </a:lnTo>
                    <a:lnTo>
                      <a:pt x="1212" y="876"/>
                    </a:lnTo>
                    <a:lnTo>
                      <a:pt x="1200" y="864"/>
                    </a:lnTo>
                    <a:lnTo>
                      <a:pt x="1194" y="852"/>
                    </a:lnTo>
                    <a:lnTo>
                      <a:pt x="1194" y="804"/>
                    </a:lnTo>
                    <a:lnTo>
                      <a:pt x="1200" y="780"/>
                    </a:lnTo>
                    <a:lnTo>
                      <a:pt x="1200" y="750"/>
                    </a:lnTo>
                    <a:lnTo>
                      <a:pt x="1212" y="738"/>
                    </a:lnTo>
                    <a:lnTo>
                      <a:pt x="1218" y="744"/>
                    </a:lnTo>
                    <a:lnTo>
                      <a:pt x="1218" y="732"/>
                    </a:lnTo>
                    <a:lnTo>
                      <a:pt x="1224" y="726"/>
                    </a:lnTo>
                    <a:lnTo>
                      <a:pt x="1224" y="696"/>
                    </a:lnTo>
                    <a:lnTo>
                      <a:pt x="1218" y="690"/>
                    </a:lnTo>
                    <a:lnTo>
                      <a:pt x="1206" y="684"/>
                    </a:lnTo>
                    <a:lnTo>
                      <a:pt x="1200" y="678"/>
                    </a:lnTo>
                    <a:lnTo>
                      <a:pt x="1188" y="648"/>
                    </a:lnTo>
                    <a:lnTo>
                      <a:pt x="1182" y="642"/>
                    </a:lnTo>
                    <a:lnTo>
                      <a:pt x="1176" y="642"/>
                    </a:lnTo>
                    <a:lnTo>
                      <a:pt x="1176" y="636"/>
                    </a:lnTo>
                    <a:lnTo>
                      <a:pt x="1182" y="624"/>
                    </a:lnTo>
                    <a:lnTo>
                      <a:pt x="1194" y="618"/>
                    </a:lnTo>
                    <a:lnTo>
                      <a:pt x="1206" y="606"/>
                    </a:lnTo>
                    <a:lnTo>
                      <a:pt x="1206" y="594"/>
                    </a:lnTo>
                    <a:lnTo>
                      <a:pt x="1200" y="588"/>
                    </a:lnTo>
                    <a:lnTo>
                      <a:pt x="1194" y="576"/>
                    </a:lnTo>
                    <a:lnTo>
                      <a:pt x="1194" y="570"/>
                    </a:lnTo>
                    <a:lnTo>
                      <a:pt x="1200" y="564"/>
                    </a:lnTo>
                    <a:lnTo>
                      <a:pt x="1224" y="552"/>
                    </a:lnTo>
                    <a:lnTo>
                      <a:pt x="1230" y="546"/>
                    </a:lnTo>
                    <a:lnTo>
                      <a:pt x="1236" y="546"/>
                    </a:lnTo>
                    <a:lnTo>
                      <a:pt x="1242" y="46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00" name="Congo (Brazzaville)">
                <a:extLst>
                  <a:ext uri="{FF2B5EF4-FFF2-40B4-BE49-F238E27FC236}">
                    <a16:creationId xmlns:a16="http://schemas.microsoft.com/office/drawing/2014/main" id="{E9AB724F-058E-4326-95EA-56E8F0FA5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" y="2233"/>
                <a:ext cx="137" cy="179"/>
              </a:xfrm>
              <a:custGeom>
                <a:avLst/>
                <a:gdLst>
                  <a:gd name="T0" fmla="*/ 2147483647 w 534"/>
                  <a:gd name="T1" fmla="*/ 2147483647 h 702"/>
                  <a:gd name="T2" fmla="*/ 2147483647 w 534"/>
                  <a:gd name="T3" fmla="*/ 2147483647 h 702"/>
                  <a:gd name="T4" fmla="*/ 2147483647 w 534"/>
                  <a:gd name="T5" fmla="*/ 2147483647 h 702"/>
                  <a:gd name="T6" fmla="*/ 2147483647 w 534"/>
                  <a:gd name="T7" fmla="*/ 2147483647 h 702"/>
                  <a:gd name="T8" fmla="*/ 2147483647 w 534"/>
                  <a:gd name="T9" fmla="*/ 2147483647 h 702"/>
                  <a:gd name="T10" fmla="*/ 2147483647 w 534"/>
                  <a:gd name="T11" fmla="*/ 2147483647 h 702"/>
                  <a:gd name="T12" fmla="*/ 2147483647 w 534"/>
                  <a:gd name="T13" fmla="*/ 2147483647 h 702"/>
                  <a:gd name="T14" fmla="*/ 2147483647 w 534"/>
                  <a:gd name="T15" fmla="*/ 2147483647 h 702"/>
                  <a:gd name="T16" fmla="*/ 2147483647 w 534"/>
                  <a:gd name="T17" fmla="*/ 2147483647 h 702"/>
                  <a:gd name="T18" fmla="*/ 2147483647 w 534"/>
                  <a:gd name="T19" fmla="*/ 2147483647 h 702"/>
                  <a:gd name="T20" fmla="*/ 2147483647 w 534"/>
                  <a:gd name="T21" fmla="*/ 2147483647 h 702"/>
                  <a:gd name="T22" fmla="*/ 2147483647 w 534"/>
                  <a:gd name="T23" fmla="*/ 2147483647 h 702"/>
                  <a:gd name="T24" fmla="*/ 2147483647 w 534"/>
                  <a:gd name="T25" fmla="*/ 2147483647 h 702"/>
                  <a:gd name="T26" fmla="*/ 2147483647 w 534"/>
                  <a:gd name="T27" fmla="*/ 2147483647 h 702"/>
                  <a:gd name="T28" fmla="*/ 2147483647 w 534"/>
                  <a:gd name="T29" fmla="*/ 2147483647 h 702"/>
                  <a:gd name="T30" fmla="*/ 2147483647 w 534"/>
                  <a:gd name="T31" fmla="*/ 2147483647 h 702"/>
                  <a:gd name="T32" fmla="*/ 2147483647 w 534"/>
                  <a:gd name="T33" fmla="*/ 2147483647 h 702"/>
                  <a:gd name="T34" fmla="*/ 2147483647 w 534"/>
                  <a:gd name="T35" fmla="*/ 2147483647 h 702"/>
                  <a:gd name="T36" fmla="*/ 2147483647 w 534"/>
                  <a:gd name="T37" fmla="*/ 2147483647 h 702"/>
                  <a:gd name="T38" fmla="*/ 2147483647 w 534"/>
                  <a:gd name="T39" fmla="*/ 2147483647 h 702"/>
                  <a:gd name="T40" fmla="*/ 2147483647 w 534"/>
                  <a:gd name="T41" fmla="*/ 2147483647 h 702"/>
                  <a:gd name="T42" fmla="*/ 2147483647 w 534"/>
                  <a:gd name="T43" fmla="*/ 2147483647 h 702"/>
                  <a:gd name="T44" fmla="*/ 2147483647 w 534"/>
                  <a:gd name="T45" fmla="*/ 2147483647 h 702"/>
                  <a:gd name="T46" fmla="*/ 2147483647 w 534"/>
                  <a:gd name="T47" fmla="*/ 2147483647 h 702"/>
                  <a:gd name="T48" fmla="*/ 2147483647 w 534"/>
                  <a:gd name="T49" fmla="*/ 2147483647 h 702"/>
                  <a:gd name="T50" fmla="*/ 0 w 534"/>
                  <a:gd name="T51" fmla="*/ 2147483647 h 702"/>
                  <a:gd name="T52" fmla="*/ 2147483647 w 534"/>
                  <a:gd name="T53" fmla="*/ 2147483647 h 702"/>
                  <a:gd name="T54" fmla="*/ 2147483647 w 534"/>
                  <a:gd name="T55" fmla="*/ 2147483647 h 702"/>
                  <a:gd name="T56" fmla="*/ 2147483647 w 534"/>
                  <a:gd name="T57" fmla="*/ 2147483647 h 702"/>
                  <a:gd name="T58" fmla="*/ 2147483647 w 534"/>
                  <a:gd name="T59" fmla="*/ 2147483647 h 702"/>
                  <a:gd name="T60" fmla="*/ 2147483647 w 534"/>
                  <a:gd name="T61" fmla="*/ 2147483647 h 702"/>
                  <a:gd name="T62" fmla="*/ 2147483647 w 534"/>
                  <a:gd name="T63" fmla="*/ 2147483647 h 702"/>
                  <a:gd name="T64" fmla="*/ 2147483647 w 534"/>
                  <a:gd name="T65" fmla="*/ 2147483647 h 702"/>
                  <a:gd name="T66" fmla="*/ 2147483647 w 534"/>
                  <a:gd name="T67" fmla="*/ 2147483647 h 702"/>
                  <a:gd name="T68" fmla="*/ 2147483647 w 534"/>
                  <a:gd name="T69" fmla="*/ 2147483647 h 702"/>
                  <a:gd name="T70" fmla="*/ 2147483647 w 534"/>
                  <a:gd name="T71" fmla="*/ 2147483647 h 702"/>
                  <a:gd name="T72" fmla="*/ 2147483647 w 534"/>
                  <a:gd name="T73" fmla="*/ 2147483647 h 702"/>
                  <a:gd name="T74" fmla="*/ 2147483647 w 534"/>
                  <a:gd name="T75" fmla="*/ 2147483647 h 702"/>
                  <a:gd name="T76" fmla="*/ 2147483647 w 534"/>
                  <a:gd name="T77" fmla="*/ 2147483647 h 702"/>
                  <a:gd name="T78" fmla="*/ 2147483647 w 534"/>
                  <a:gd name="T79" fmla="*/ 2147483647 h 702"/>
                  <a:gd name="T80" fmla="*/ 2147483647 w 534"/>
                  <a:gd name="T81" fmla="*/ 2147483647 h 702"/>
                  <a:gd name="T82" fmla="*/ 2147483647 w 534"/>
                  <a:gd name="T83" fmla="*/ 2147483647 h 702"/>
                  <a:gd name="T84" fmla="*/ 2147483647 w 534"/>
                  <a:gd name="T85" fmla="*/ 2147483647 h 702"/>
                  <a:gd name="T86" fmla="*/ 2147483647 w 534"/>
                  <a:gd name="T87" fmla="*/ 2147483647 h 702"/>
                  <a:gd name="T88" fmla="*/ 2147483647 w 534"/>
                  <a:gd name="T89" fmla="*/ 2147483647 h 702"/>
                  <a:gd name="T90" fmla="*/ 2147483647 w 534"/>
                  <a:gd name="T91" fmla="*/ 2147483647 h 702"/>
                  <a:gd name="T92" fmla="*/ 2147483647 w 534"/>
                  <a:gd name="T93" fmla="*/ 2147483647 h 702"/>
                  <a:gd name="T94" fmla="*/ 2147483647 w 534"/>
                  <a:gd name="T95" fmla="*/ 2147483647 h 702"/>
                  <a:gd name="T96" fmla="*/ 2147483647 w 534"/>
                  <a:gd name="T97" fmla="*/ 2147483647 h 702"/>
                  <a:gd name="T98" fmla="*/ 2147483647 w 534"/>
                  <a:gd name="T99" fmla="*/ 2147483647 h 702"/>
                  <a:gd name="T100" fmla="*/ 2147483647 w 534"/>
                  <a:gd name="T101" fmla="*/ 2147483647 h 702"/>
                  <a:gd name="T102" fmla="*/ 2147483647 w 534"/>
                  <a:gd name="T103" fmla="*/ 2147483647 h 7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34"/>
                  <a:gd name="T157" fmla="*/ 0 h 702"/>
                  <a:gd name="T158" fmla="*/ 534 w 534"/>
                  <a:gd name="T159" fmla="*/ 702 h 7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34" h="702">
                    <a:moveTo>
                      <a:pt x="366" y="120"/>
                    </a:moveTo>
                    <a:lnTo>
                      <a:pt x="360" y="126"/>
                    </a:lnTo>
                    <a:lnTo>
                      <a:pt x="354" y="168"/>
                    </a:lnTo>
                    <a:lnTo>
                      <a:pt x="330" y="144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76" y="138"/>
                    </a:lnTo>
                    <a:lnTo>
                      <a:pt x="270" y="132"/>
                    </a:lnTo>
                    <a:lnTo>
                      <a:pt x="258" y="126"/>
                    </a:lnTo>
                    <a:lnTo>
                      <a:pt x="210" y="126"/>
                    </a:lnTo>
                    <a:lnTo>
                      <a:pt x="192" y="132"/>
                    </a:lnTo>
                    <a:lnTo>
                      <a:pt x="162" y="132"/>
                    </a:lnTo>
                    <a:lnTo>
                      <a:pt x="144" y="162"/>
                    </a:lnTo>
                    <a:lnTo>
                      <a:pt x="150" y="198"/>
                    </a:lnTo>
                    <a:lnTo>
                      <a:pt x="156" y="204"/>
                    </a:lnTo>
                    <a:lnTo>
                      <a:pt x="180" y="204"/>
                    </a:lnTo>
                    <a:lnTo>
                      <a:pt x="186" y="198"/>
                    </a:lnTo>
                    <a:lnTo>
                      <a:pt x="186" y="180"/>
                    </a:lnTo>
                    <a:lnTo>
                      <a:pt x="204" y="180"/>
                    </a:lnTo>
                    <a:lnTo>
                      <a:pt x="210" y="186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28" y="198"/>
                    </a:lnTo>
                    <a:lnTo>
                      <a:pt x="228" y="216"/>
                    </a:lnTo>
                    <a:lnTo>
                      <a:pt x="240" y="222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22" y="258"/>
                    </a:lnTo>
                    <a:lnTo>
                      <a:pt x="210" y="258"/>
                    </a:lnTo>
                    <a:lnTo>
                      <a:pt x="198" y="282"/>
                    </a:lnTo>
                    <a:lnTo>
                      <a:pt x="198" y="318"/>
                    </a:lnTo>
                    <a:lnTo>
                      <a:pt x="216" y="324"/>
                    </a:lnTo>
                    <a:lnTo>
                      <a:pt x="222" y="342"/>
                    </a:lnTo>
                    <a:lnTo>
                      <a:pt x="240" y="342"/>
                    </a:lnTo>
                    <a:lnTo>
                      <a:pt x="246" y="348"/>
                    </a:lnTo>
                    <a:lnTo>
                      <a:pt x="246" y="360"/>
                    </a:lnTo>
                    <a:lnTo>
                      <a:pt x="240" y="366"/>
                    </a:lnTo>
                    <a:lnTo>
                      <a:pt x="240" y="414"/>
                    </a:lnTo>
                    <a:lnTo>
                      <a:pt x="234" y="426"/>
                    </a:lnTo>
                    <a:lnTo>
                      <a:pt x="240" y="450"/>
                    </a:lnTo>
                    <a:lnTo>
                      <a:pt x="234" y="456"/>
                    </a:lnTo>
                    <a:lnTo>
                      <a:pt x="222" y="462"/>
                    </a:lnTo>
                    <a:lnTo>
                      <a:pt x="222" y="486"/>
                    </a:lnTo>
                    <a:lnTo>
                      <a:pt x="216" y="498"/>
                    </a:lnTo>
                    <a:lnTo>
                      <a:pt x="210" y="504"/>
                    </a:lnTo>
                    <a:lnTo>
                      <a:pt x="198" y="504"/>
                    </a:lnTo>
                    <a:lnTo>
                      <a:pt x="192" y="498"/>
                    </a:lnTo>
                    <a:lnTo>
                      <a:pt x="192" y="468"/>
                    </a:lnTo>
                    <a:lnTo>
                      <a:pt x="186" y="468"/>
                    </a:lnTo>
                    <a:lnTo>
                      <a:pt x="180" y="474"/>
                    </a:lnTo>
                    <a:lnTo>
                      <a:pt x="174" y="486"/>
                    </a:lnTo>
                    <a:lnTo>
                      <a:pt x="168" y="492"/>
                    </a:lnTo>
                    <a:lnTo>
                      <a:pt x="138" y="492"/>
                    </a:lnTo>
                    <a:lnTo>
                      <a:pt x="120" y="450"/>
                    </a:lnTo>
                    <a:lnTo>
                      <a:pt x="90" y="450"/>
                    </a:lnTo>
                    <a:lnTo>
                      <a:pt x="90" y="456"/>
                    </a:lnTo>
                    <a:lnTo>
                      <a:pt x="108" y="474"/>
                    </a:lnTo>
                    <a:lnTo>
                      <a:pt x="96" y="480"/>
                    </a:lnTo>
                    <a:lnTo>
                      <a:pt x="90" y="492"/>
                    </a:lnTo>
                    <a:lnTo>
                      <a:pt x="84" y="498"/>
                    </a:lnTo>
                    <a:lnTo>
                      <a:pt x="66" y="498"/>
                    </a:lnTo>
                    <a:lnTo>
                      <a:pt x="54" y="492"/>
                    </a:lnTo>
                    <a:lnTo>
                      <a:pt x="42" y="492"/>
                    </a:lnTo>
                    <a:lnTo>
                      <a:pt x="36" y="486"/>
                    </a:lnTo>
                    <a:lnTo>
                      <a:pt x="30" y="486"/>
                    </a:lnTo>
                    <a:lnTo>
                      <a:pt x="30" y="504"/>
                    </a:lnTo>
                    <a:lnTo>
                      <a:pt x="36" y="510"/>
                    </a:lnTo>
                    <a:lnTo>
                      <a:pt x="36" y="522"/>
                    </a:lnTo>
                    <a:lnTo>
                      <a:pt x="24" y="522"/>
                    </a:lnTo>
                    <a:lnTo>
                      <a:pt x="54" y="540"/>
                    </a:lnTo>
                    <a:lnTo>
                      <a:pt x="36" y="552"/>
                    </a:lnTo>
                    <a:lnTo>
                      <a:pt x="54" y="564"/>
                    </a:lnTo>
                    <a:lnTo>
                      <a:pt x="54" y="600"/>
                    </a:lnTo>
                    <a:lnTo>
                      <a:pt x="48" y="606"/>
                    </a:lnTo>
                    <a:lnTo>
                      <a:pt x="30" y="588"/>
                    </a:lnTo>
                    <a:lnTo>
                      <a:pt x="6" y="600"/>
                    </a:lnTo>
                    <a:lnTo>
                      <a:pt x="0" y="618"/>
                    </a:lnTo>
                    <a:lnTo>
                      <a:pt x="54" y="666"/>
                    </a:lnTo>
                    <a:lnTo>
                      <a:pt x="54" y="684"/>
                    </a:lnTo>
                    <a:lnTo>
                      <a:pt x="72" y="702"/>
                    </a:lnTo>
                    <a:lnTo>
                      <a:pt x="72" y="690"/>
                    </a:lnTo>
                    <a:lnTo>
                      <a:pt x="90" y="690"/>
                    </a:lnTo>
                    <a:lnTo>
                      <a:pt x="90" y="672"/>
                    </a:lnTo>
                    <a:lnTo>
                      <a:pt x="102" y="666"/>
                    </a:lnTo>
                    <a:lnTo>
                      <a:pt x="108" y="660"/>
                    </a:lnTo>
                    <a:lnTo>
                      <a:pt x="120" y="654"/>
                    </a:lnTo>
                    <a:lnTo>
                      <a:pt x="126" y="648"/>
                    </a:lnTo>
                    <a:lnTo>
                      <a:pt x="132" y="654"/>
                    </a:lnTo>
                    <a:lnTo>
                      <a:pt x="132" y="660"/>
                    </a:lnTo>
                    <a:lnTo>
                      <a:pt x="138" y="666"/>
                    </a:lnTo>
                    <a:lnTo>
                      <a:pt x="138" y="672"/>
                    </a:lnTo>
                    <a:lnTo>
                      <a:pt x="150" y="672"/>
                    </a:lnTo>
                    <a:lnTo>
                      <a:pt x="150" y="678"/>
                    </a:lnTo>
                    <a:lnTo>
                      <a:pt x="156" y="684"/>
                    </a:lnTo>
                    <a:lnTo>
                      <a:pt x="156" y="690"/>
                    </a:lnTo>
                    <a:lnTo>
                      <a:pt x="162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86" y="678"/>
                    </a:lnTo>
                    <a:lnTo>
                      <a:pt x="186" y="660"/>
                    </a:lnTo>
                    <a:lnTo>
                      <a:pt x="210" y="666"/>
                    </a:lnTo>
                    <a:lnTo>
                      <a:pt x="228" y="648"/>
                    </a:lnTo>
                    <a:lnTo>
                      <a:pt x="234" y="648"/>
                    </a:lnTo>
                    <a:lnTo>
                      <a:pt x="234" y="678"/>
                    </a:lnTo>
                    <a:lnTo>
                      <a:pt x="228" y="690"/>
                    </a:lnTo>
                    <a:lnTo>
                      <a:pt x="234" y="696"/>
                    </a:lnTo>
                    <a:lnTo>
                      <a:pt x="252" y="696"/>
                    </a:lnTo>
                    <a:lnTo>
                      <a:pt x="264" y="690"/>
                    </a:lnTo>
                    <a:lnTo>
                      <a:pt x="270" y="684"/>
                    </a:lnTo>
                    <a:lnTo>
                      <a:pt x="276" y="672"/>
                    </a:lnTo>
                    <a:lnTo>
                      <a:pt x="294" y="654"/>
                    </a:lnTo>
                    <a:lnTo>
                      <a:pt x="300" y="642"/>
                    </a:lnTo>
                    <a:lnTo>
                      <a:pt x="312" y="630"/>
                    </a:lnTo>
                    <a:lnTo>
                      <a:pt x="330" y="630"/>
                    </a:lnTo>
                    <a:lnTo>
                      <a:pt x="336" y="624"/>
                    </a:lnTo>
                    <a:lnTo>
                      <a:pt x="366" y="582"/>
                    </a:lnTo>
                    <a:lnTo>
                      <a:pt x="360" y="480"/>
                    </a:lnTo>
                    <a:lnTo>
                      <a:pt x="366" y="480"/>
                    </a:lnTo>
                    <a:lnTo>
                      <a:pt x="390" y="456"/>
                    </a:lnTo>
                    <a:lnTo>
                      <a:pt x="390" y="420"/>
                    </a:lnTo>
                    <a:lnTo>
                      <a:pt x="396" y="408"/>
                    </a:lnTo>
                    <a:lnTo>
                      <a:pt x="402" y="402"/>
                    </a:lnTo>
                    <a:lnTo>
                      <a:pt x="450" y="378"/>
                    </a:lnTo>
                    <a:lnTo>
                      <a:pt x="456" y="366"/>
                    </a:lnTo>
                    <a:lnTo>
                      <a:pt x="468" y="360"/>
                    </a:lnTo>
                    <a:lnTo>
                      <a:pt x="474" y="354"/>
                    </a:lnTo>
                    <a:lnTo>
                      <a:pt x="474" y="300"/>
                    </a:lnTo>
                    <a:lnTo>
                      <a:pt x="486" y="294"/>
                    </a:lnTo>
                    <a:lnTo>
                      <a:pt x="492" y="282"/>
                    </a:lnTo>
                    <a:lnTo>
                      <a:pt x="492" y="258"/>
                    </a:lnTo>
                    <a:lnTo>
                      <a:pt x="486" y="246"/>
                    </a:lnTo>
                    <a:lnTo>
                      <a:pt x="480" y="240"/>
                    </a:lnTo>
                    <a:lnTo>
                      <a:pt x="480" y="228"/>
                    </a:lnTo>
                    <a:lnTo>
                      <a:pt x="498" y="192"/>
                    </a:lnTo>
                    <a:lnTo>
                      <a:pt x="498" y="168"/>
                    </a:lnTo>
                    <a:lnTo>
                      <a:pt x="492" y="156"/>
                    </a:lnTo>
                    <a:lnTo>
                      <a:pt x="492" y="126"/>
                    </a:lnTo>
                    <a:lnTo>
                      <a:pt x="498" y="120"/>
                    </a:lnTo>
                    <a:lnTo>
                      <a:pt x="510" y="96"/>
                    </a:lnTo>
                    <a:lnTo>
                      <a:pt x="522" y="84"/>
                    </a:lnTo>
                    <a:lnTo>
                      <a:pt x="528" y="66"/>
                    </a:lnTo>
                    <a:lnTo>
                      <a:pt x="534" y="54"/>
                    </a:lnTo>
                    <a:lnTo>
                      <a:pt x="534" y="18"/>
                    </a:lnTo>
                    <a:lnTo>
                      <a:pt x="522" y="6"/>
                    </a:lnTo>
                    <a:lnTo>
                      <a:pt x="510" y="18"/>
                    </a:lnTo>
                    <a:lnTo>
                      <a:pt x="498" y="18"/>
                    </a:lnTo>
                    <a:lnTo>
                      <a:pt x="462" y="0"/>
                    </a:lnTo>
                    <a:lnTo>
                      <a:pt x="444" y="0"/>
                    </a:lnTo>
                    <a:lnTo>
                      <a:pt x="426" y="18"/>
                    </a:lnTo>
                    <a:lnTo>
                      <a:pt x="396" y="18"/>
                    </a:lnTo>
                    <a:lnTo>
                      <a:pt x="378" y="48"/>
                    </a:lnTo>
                    <a:lnTo>
                      <a:pt x="390" y="60"/>
                    </a:lnTo>
                    <a:lnTo>
                      <a:pt x="390" y="84"/>
                    </a:lnTo>
                    <a:lnTo>
                      <a:pt x="384" y="96"/>
                    </a:lnTo>
                    <a:lnTo>
                      <a:pt x="378" y="102"/>
                    </a:lnTo>
                    <a:lnTo>
                      <a:pt x="372" y="114"/>
                    </a:lnTo>
                    <a:lnTo>
                      <a:pt x="366" y="1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01" name="Chad">
                <a:extLst>
                  <a:ext uri="{FF2B5EF4-FFF2-40B4-BE49-F238E27FC236}">
                    <a16:creationId xmlns:a16="http://schemas.microsoft.com/office/drawing/2014/main" id="{963A84A3-5994-4B6F-A882-7D186FE66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1826"/>
                <a:ext cx="190" cy="330"/>
              </a:xfrm>
              <a:custGeom>
                <a:avLst/>
                <a:gdLst>
                  <a:gd name="T0" fmla="*/ 2147483647 w 744"/>
                  <a:gd name="T1" fmla="*/ 2147483647 h 1290"/>
                  <a:gd name="T2" fmla="*/ 2147483647 w 744"/>
                  <a:gd name="T3" fmla="*/ 0 h 1290"/>
                  <a:gd name="T4" fmla="*/ 2147483647 w 744"/>
                  <a:gd name="T5" fmla="*/ 2147483647 h 1290"/>
                  <a:gd name="T6" fmla="*/ 2147483647 w 744"/>
                  <a:gd name="T7" fmla="*/ 2147483647 h 1290"/>
                  <a:gd name="T8" fmla="*/ 2147483647 w 744"/>
                  <a:gd name="T9" fmla="*/ 2147483647 h 1290"/>
                  <a:gd name="T10" fmla="*/ 2147483647 w 744"/>
                  <a:gd name="T11" fmla="*/ 2147483647 h 1290"/>
                  <a:gd name="T12" fmla="*/ 2147483647 w 744"/>
                  <a:gd name="T13" fmla="*/ 2147483647 h 1290"/>
                  <a:gd name="T14" fmla="*/ 2147483647 w 744"/>
                  <a:gd name="T15" fmla="*/ 2147483647 h 1290"/>
                  <a:gd name="T16" fmla="*/ 2147483647 w 744"/>
                  <a:gd name="T17" fmla="*/ 2147483647 h 1290"/>
                  <a:gd name="T18" fmla="*/ 0 w 744"/>
                  <a:gd name="T19" fmla="*/ 2147483647 h 1290"/>
                  <a:gd name="T20" fmla="*/ 2147483647 w 744"/>
                  <a:gd name="T21" fmla="*/ 2147483647 h 1290"/>
                  <a:gd name="T22" fmla="*/ 2147483647 w 744"/>
                  <a:gd name="T23" fmla="*/ 2147483647 h 1290"/>
                  <a:gd name="T24" fmla="*/ 2147483647 w 744"/>
                  <a:gd name="T25" fmla="*/ 2147483647 h 1290"/>
                  <a:gd name="T26" fmla="*/ 2147483647 w 744"/>
                  <a:gd name="T27" fmla="*/ 2147483647 h 1290"/>
                  <a:gd name="T28" fmla="*/ 2147483647 w 744"/>
                  <a:gd name="T29" fmla="*/ 2147483647 h 1290"/>
                  <a:gd name="T30" fmla="*/ 2147483647 w 744"/>
                  <a:gd name="T31" fmla="*/ 2147483647 h 1290"/>
                  <a:gd name="T32" fmla="*/ 2147483647 w 744"/>
                  <a:gd name="T33" fmla="*/ 2147483647 h 1290"/>
                  <a:gd name="T34" fmla="*/ 2147483647 w 744"/>
                  <a:gd name="T35" fmla="*/ 2147483647 h 1290"/>
                  <a:gd name="T36" fmla="*/ 2147483647 w 744"/>
                  <a:gd name="T37" fmla="*/ 2147483647 h 1290"/>
                  <a:gd name="T38" fmla="*/ 2147483647 w 744"/>
                  <a:gd name="T39" fmla="*/ 2147483647 h 1290"/>
                  <a:gd name="T40" fmla="*/ 2147483647 w 744"/>
                  <a:gd name="T41" fmla="*/ 2147483647 h 1290"/>
                  <a:gd name="T42" fmla="*/ 2147483647 w 744"/>
                  <a:gd name="T43" fmla="*/ 2147483647 h 1290"/>
                  <a:gd name="T44" fmla="*/ 2147483647 w 744"/>
                  <a:gd name="T45" fmla="*/ 2147483647 h 1290"/>
                  <a:gd name="T46" fmla="*/ 2147483647 w 744"/>
                  <a:gd name="T47" fmla="*/ 2147483647 h 1290"/>
                  <a:gd name="T48" fmla="*/ 2147483647 w 744"/>
                  <a:gd name="T49" fmla="*/ 2147483647 h 1290"/>
                  <a:gd name="T50" fmla="*/ 2147483647 w 744"/>
                  <a:gd name="T51" fmla="*/ 2147483647 h 1290"/>
                  <a:gd name="T52" fmla="*/ 2147483647 w 744"/>
                  <a:gd name="T53" fmla="*/ 2147483647 h 1290"/>
                  <a:gd name="T54" fmla="*/ 2147483647 w 744"/>
                  <a:gd name="T55" fmla="*/ 2147483647 h 1290"/>
                  <a:gd name="T56" fmla="*/ 2147483647 w 744"/>
                  <a:gd name="T57" fmla="*/ 2147483647 h 1290"/>
                  <a:gd name="T58" fmla="*/ 2147483647 w 744"/>
                  <a:gd name="T59" fmla="*/ 2147483647 h 1290"/>
                  <a:gd name="T60" fmla="*/ 2147483647 w 744"/>
                  <a:gd name="T61" fmla="*/ 2147483647 h 1290"/>
                  <a:gd name="T62" fmla="*/ 2147483647 w 744"/>
                  <a:gd name="T63" fmla="*/ 2147483647 h 1290"/>
                  <a:gd name="T64" fmla="*/ 2147483647 w 744"/>
                  <a:gd name="T65" fmla="*/ 2147483647 h 1290"/>
                  <a:gd name="T66" fmla="*/ 2147483647 w 744"/>
                  <a:gd name="T67" fmla="*/ 2147483647 h 1290"/>
                  <a:gd name="T68" fmla="*/ 2147483647 w 744"/>
                  <a:gd name="T69" fmla="*/ 2147483647 h 1290"/>
                  <a:gd name="T70" fmla="*/ 2147483647 w 744"/>
                  <a:gd name="T71" fmla="*/ 2147483647 h 1290"/>
                  <a:gd name="T72" fmla="*/ 2147483647 w 744"/>
                  <a:gd name="T73" fmla="*/ 2147483647 h 1290"/>
                  <a:gd name="T74" fmla="*/ 2147483647 w 744"/>
                  <a:gd name="T75" fmla="*/ 2147483647 h 1290"/>
                  <a:gd name="T76" fmla="*/ 2147483647 w 744"/>
                  <a:gd name="T77" fmla="*/ 2147483647 h 1290"/>
                  <a:gd name="T78" fmla="*/ 2147483647 w 744"/>
                  <a:gd name="T79" fmla="*/ 2147483647 h 1290"/>
                  <a:gd name="T80" fmla="*/ 2147483647 w 744"/>
                  <a:gd name="T81" fmla="*/ 2147483647 h 1290"/>
                  <a:gd name="T82" fmla="*/ 2147483647 w 744"/>
                  <a:gd name="T83" fmla="*/ 2147483647 h 1290"/>
                  <a:gd name="T84" fmla="*/ 2147483647 w 744"/>
                  <a:gd name="T85" fmla="*/ 2147483647 h 1290"/>
                  <a:gd name="T86" fmla="*/ 2147483647 w 744"/>
                  <a:gd name="T87" fmla="*/ 2147483647 h 1290"/>
                  <a:gd name="T88" fmla="*/ 2147483647 w 744"/>
                  <a:gd name="T89" fmla="*/ 2147483647 h 1290"/>
                  <a:gd name="T90" fmla="*/ 2147483647 w 744"/>
                  <a:gd name="T91" fmla="*/ 2147483647 h 1290"/>
                  <a:gd name="T92" fmla="*/ 2147483647 w 744"/>
                  <a:gd name="T93" fmla="*/ 2147483647 h 12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44"/>
                  <a:gd name="T142" fmla="*/ 0 h 1290"/>
                  <a:gd name="T143" fmla="*/ 744 w 744"/>
                  <a:gd name="T144" fmla="*/ 1290 h 12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44" h="1290">
                    <a:moveTo>
                      <a:pt x="678" y="624"/>
                    </a:moveTo>
                    <a:lnTo>
                      <a:pt x="720" y="624"/>
                    </a:lnTo>
                    <a:lnTo>
                      <a:pt x="732" y="630"/>
                    </a:lnTo>
                    <a:lnTo>
                      <a:pt x="744" y="630"/>
                    </a:lnTo>
                    <a:lnTo>
                      <a:pt x="738" y="324"/>
                    </a:lnTo>
                    <a:lnTo>
                      <a:pt x="180" y="0"/>
                    </a:lnTo>
                    <a:lnTo>
                      <a:pt x="156" y="12"/>
                    </a:lnTo>
                    <a:lnTo>
                      <a:pt x="144" y="24"/>
                    </a:lnTo>
                    <a:lnTo>
                      <a:pt x="126" y="30"/>
                    </a:lnTo>
                    <a:lnTo>
                      <a:pt x="108" y="42"/>
                    </a:lnTo>
                    <a:lnTo>
                      <a:pt x="126" y="108"/>
                    </a:lnTo>
                    <a:lnTo>
                      <a:pt x="114" y="156"/>
                    </a:lnTo>
                    <a:lnTo>
                      <a:pt x="144" y="192"/>
                    </a:lnTo>
                    <a:lnTo>
                      <a:pt x="150" y="216"/>
                    </a:lnTo>
                    <a:lnTo>
                      <a:pt x="180" y="252"/>
                    </a:lnTo>
                    <a:lnTo>
                      <a:pt x="162" y="288"/>
                    </a:lnTo>
                    <a:lnTo>
                      <a:pt x="144" y="534"/>
                    </a:lnTo>
                    <a:lnTo>
                      <a:pt x="138" y="540"/>
                    </a:lnTo>
                    <a:lnTo>
                      <a:pt x="120" y="564"/>
                    </a:lnTo>
                    <a:lnTo>
                      <a:pt x="96" y="588"/>
                    </a:lnTo>
                    <a:lnTo>
                      <a:pt x="72" y="618"/>
                    </a:lnTo>
                    <a:lnTo>
                      <a:pt x="54" y="636"/>
                    </a:lnTo>
                    <a:lnTo>
                      <a:pt x="48" y="648"/>
                    </a:lnTo>
                    <a:lnTo>
                      <a:pt x="36" y="666"/>
                    </a:lnTo>
                    <a:lnTo>
                      <a:pt x="30" y="678"/>
                    </a:lnTo>
                    <a:lnTo>
                      <a:pt x="24" y="696"/>
                    </a:lnTo>
                    <a:lnTo>
                      <a:pt x="24" y="708"/>
                    </a:lnTo>
                    <a:lnTo>
                      <a:pt x="18" y="714"/>
                    </a:lnTo>
                    <a:lnTo>
                      <a:pt x="18" y="720"/>
                    </a:lnTo>
                    <a:lnTo>
                      <a:pt x="0" y="726"/>
                    </a:lnTo>
                    <a:lnTo>
                      <a:pt x="6" y="786"/>
                    </a:lnTo>
                    <a:lnTo>
                      <a:pt x="18" y="786"/>
                    </a:lnTo>
                    <a:lnTo>
                      <a:pt x="48" y="834"/>
                    </a:lnTo>
                    <a:lnTo>
                      <a:pt x="48" y="846"/>
                    </a:lnTo>
                    <a:lnTo>
                      <a:pt x="48" y="840"/>
                    </a:lnTo>
                    <a:lnTo>
                      <a:pt x="72" y="834"/>
                    </a:lnTo>
                    <a:lnTo>
                      <a:pt x="72" y="852"/>
                    </a:lnTo>
                    <a:lnTo>
                      <a:pt x="78" y="864"/>
                    </a:lnTo>
                    <a:lnTo>
                      <a:pt x="84" y="870"/>
                    </a:lnTo>
                    <a:lnTo>
                      <a:pt x="96" y="870"/>
                    </a:lnTo>
                    <a:lnTo>
                      <a:pt x="102" y="876"/>
                    </a:lnTo>
                    <a:lnTo>
                      <a:pt x="108" y="876"/>
                    </a:lnTo>
                    <a:lnTo>
                      <a:pt x="102" y="912"/>
                    </a:lnTo>
                    <a:lnTo>
                      <a:pt x="114" y="918"/>
                    </a:lnTo>
                    <a:lnTo>
                      <a:pt x="120" y="930"/>
                    </a:lnTo>
                    <a:lnTo>
                      <a:pt x="120" y="966"/>
                    </a:lnTo>
                    <a:lnTo>
                      <a:pt x="114" y="966"/>
                    </a:lnTo>
                    <a:lnTo>
                      <a:pt x="114" y="1002"/>
                    </a:lnTo>
                    <a:lnTo>
                      <a:pt x="120" y="1020"/>
                    </a:lnTo>
                    <a:lnTo>
                      <a:pt x="120" y="1038"/>
                    </a:lnTo>
                    <a:lnTo>
                      <a:pt x="126" y="1050"/>
                    </a:lnTo>
                    <a:lnTo>
                      <a:pt x="138" y="1056"/>
                    </a:lnTo>
                    <a:lnTo>
                      <a:pt x="144" y="1068"/>
                    </a:lnTo>
                    <a:lnTo>
                      <a:pt x="162" y="1086"/>
                    </a:lnTo>
                    <a:lnTo>
                      <a:pt x="66" y="1086"/>
                    </a:lnTo>
                    <a:lnTo>
                      <a:pt x="54" y="1092"/>
                    </a:lnTo>
                    <a:lnTo>
                      <a:pt x="48" y="1098"/>
                    </a:lnTo>
                    <a:lnTo>
                      <a:pt x="48" y="1110"/>
                    </a:lnTo>
                    <a:lnTo>
                      <a:pt x="60" y="1134"/>
                    </a:lnTo>
                    <a:lnTo>
                      <a:pt x="72" y="1146"/>
                    </a:lnTo>
                    <a:lnTo>
                      <a:pt x="78" y="1158"/>
                    </a:lnTo>
                    <a:lnTo>
                      <a:pt x="90" y="1170"/>
                    </a:lnTo>
                    <a:lnTo>
                      <a:pt x="108" y="1182"/>
                    </a:lnTo>
                    <a:lnTo>
                      <a:pt x="120" y="1188"/>
                    </a:lnTo>
                    <a:lnTo>
                      <a:pt x="132" y="1200"/>
                    </a:lnTo>
                    <a:lnTo>
                      <a:pt x="144" y="1224"/>
                    </a:lnTo>
                    <a:lnTo>
                      <a:pt x="144" y="1242"/>
                    </a:lnTo>
                    <a:lnTo>
                      <a:pt x="150" y="1254"/>
                    </a:lnTo>
                    <a:lnTo>
                      <a:pt x="156" y="1272"/>
                    </a:lnTo>
                    <a:lnTo>
                      <a:pt x="156" y="1284"/>
                    </a:lnTo>
                    <a:lnTo>
                      <a:pt x="162" y="1284"/>
                    </a:lnTo>
                    <a:lnTo>
                      <a:pt x="168" y="1290"/>
                    </a:lnTo>
                    <a:lnTo>
                      <a:pt x="186" y="1290"/>
                    </a:lnTo>
                    <a:lnTo>
                      <a:pt x="198" y="1284"/>
                    </a:lnTo>
                    <a:lnTo>
                      <a:pt x="216" y="1266"/>
                    </a:lnTo>
                    <a:lnTo>
                      <a:pt x="228" y="1260"/>
                    </a:lnTo>
                    <a:lnTo>
                      <a:pt x="234" y="1254"/>
                    </a:lnTo>
                    <a:lnTo>
                      <a:pt x="234" y="1278"/>
                    </a:lnTo>
                    <a:lnTo>
                      <a:pt x="240" y="1284"/>
                    </a:lnTo>
                    <a:lnTo>
                      <a:pt x="246" y="1284"/>
                    </a:lnTo>
                    <a:lnTo>
                      <a:pt x="258" y="1278"/>
                    </a:lnTo>
                    <a:lnTo>
                      <a:pt x="270" y="1266"/>
                    </a:lnTo>
                    <a:lnTo>
                      <a:pt x="276" y="1254"/>
                    </a:lnTo>
                    <a:lnTo>
                      <a:pt x="282" y="1248"/>
                    </a:lnTo>
                    <a:lnTo>
                      <a:pt x="372" y="1248"/>
                    </a:lnTo>
                    <a:lnTo>
                      <a:pt x="378" y="1242"/>
                    </a:lnTo>
                    <a:lnTo>
                      <a:pt x="384" y="1230"/>
                    </a:lnTo>
                    <a:lnTo>
                      <a:pt x="390" y="1224"/>
                    </a:lnTo>
                    <a:lnTo>
                      <a:pt x="396" y="1212"/>
                    </a:lnTo>
                    <a:lnTo>
                      <a:pt x="402" y="1206"/>
                    </a:lnTo>
                    <a:lnTo>
                      <a:pt x="402" y="1194"/>
                    </a:lnTo>
                    <a:lnTo>
                      <a:pt x="390" y="1182"/>
                    </a:lnTo>
                    <a:lnTo>
                      <a:pt x="384" y="1182"/>
                    </a:lnTo>
                    <a:lnTo>
                      <a:pt x="402" y="1170"/>
                    </a:lnTo>
                    <a:lnTo>
                      <a:pt x="420" y="1170"/>
                    </a:lnTo>
                    <a:lnTo>
                      <a:pt x="462" y="1164"/>
                    </a:lnTo>
                    <a:lnTo>
                      <a:pt x="510" y="1146"/>
                    </a:lnTo>
                    <a:lnTo>
                      <a:pt x="528" y="1134"/>
                    </a:lnTo>
                    <a:lnTo>
                      <a:pt x="552" y="1110"/>
                    </a:lnTo>
                    <a:lnTo>
                      <a:pt x="552" y="1092"/>
                    </a:lnTo>
                    <a:lnTo>
                      <a:pt x="588" y="1068"/>
                    </a:lnTo>
                    <a:lnTo>
                      <a:pt x="594" y="1038"/>
                    </a:lnTo>
                    <a:lnTo>
                      <a:pt x="648" y="1008"/>
                    </a:lnTo>
                    <a:lnTo>
                      <a:pt x="672" y="1008"/>
                    </a:lnTo>
                    <a:lnTo>
                      <a:pt x="672" y="996"/>
                    </a:lnTo>
                    <a:lnTo>
                      <a:pt x="684" y="996"/>
                    </a:lnTo>
                    <a:lnTo>
                      <a:pt x="684" y="990"/>
                    </a:lnTo>
                    <a:lnTo>
                      <a:pt x="678" y="984"/>
                    </a:lnTo>
                    <a:lnTo>
                      <a:pt x="666" y="966"/>
                    </a:lnTo>
                    <a:lnTo>
                      <a:pt x="654" y="960"/>
                    </a:lnTo>
                    <a:lnTo>
                      <a:pt x="648" y="960"/>
                    </a:lnTo>
                    <a:lnTo>
                      <a:pt x="642" y="936"/>
                    </a:lnTo>
                    <a:lnTo>
                      <a:pt x="660" y="930"/>
                    </a:lnTo>
                    <a:lnTo>
                      <a:pt x="642" y="918"/>
                    </a:lnTo>
                    <a:lnTo>
                      <a:pt x="642" y="876"/>
                    </a:lnTo>
                    <a:lnTo>
                      <a:pt x="636" y="870"/>
                    </a:lnTo>
                    <a:lnTo>
                      <a:pt x="624" y="870"/>
                    </a:lnTo>
                    <a:lnTo>
                      <a:pt x="618" y="876"/>
                    </a:lnTo>
                    <a:lnTo>
                      <a:pt x="606" y="876"/>
                    </a:lnTo>
                    <a:lnTo>
                      <a:pt x="600" y="870"/>
                    </a:lnTo>
                    <a:lnTo>
                      <a:pt x="600" y="852"/>
                    </a:lnTo>
                    <a:lnTo>
                      <a:pt x="606" y="840"/>
                    </a:lnTo>
                    <a:lnTo>
                      <a:pt x="618" y="834"/>
                    </a:lnTo>
                    <a:lnTo>
                      <a:pt x="630" y="822"/>
                    </a:lnTo>
                    <a:lnTo>
                      <a:pt x="630" y="810"/>
                    </a:lnTo>
                    <a:lnTo>
                      <a:pt x="618" y="786"/>
                    </a:lnTo>
                    <a:lnTo>
                      <a:pt x="612" y="780"/>
                    </a:lnTo>
                    <a:lnTo>
                      <a:pt x="630" y="762"/>
                    </a:lnTo>
                    <a:lnTo>
                      <a:pt x="648" y="750"/>
                    </a:lnTo>
                    <a:lnTo>
                      <a:pt x="642" y="732"/>
                    </a:lnTo>
                    <a:lnTo>
                      <a:pt x="636" y="708"/>
                    </a:lnTo>
                    <a:lnTo>
                      <a:pt x="648" y="708"/>
                    </a:lnTo>
                    <a:lnTo>
                      <a:pt x="648" y="690"/>
                    </a:lnTo>
                    <a:lnTo>
                      <a:pt x="660" y="678"/>
                    </a:lnTo>
                    <a:lnTo>
                      <a:pt x="672" y="672"/>
                    </a:lnTo>
                    <a:lnTo>
                      <a:pt x="678" y="666"/>
                    </a:lnTo>
                    <a:lnTo>
                      <a:pt x="678" y="660"/>
                    </a:lnTo>
                    <a:lnTo>
                      <a:pt x="672" y="654"/>
                    </a:lnTo>
                    <a:lnTo>
                      <a:pt x="672" y="642"/>
                    </a:lnTo>
                    <a:lnTo>
                      <a:pt x="666" y="636"/>
                    </a:lnTo>
                    <a:lnTo>
                      <a:pt x="678" y="6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02" name="Central African Republic">
                <a:extLst>
                  <a:ext uri="{FF2B5EF4-FFF2-40B4-BE49-F238E27FC236}">
                    <a16:creationId xmlns:a16="http://schemas.microsoft.com/office/drawing/2014/main" id="{A37A8B90-630F-45B5-8C48-270A6F7A8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2084"/>
                <a:ext cx="234" cy="179"/>
              </a:xfrm>
              <a:custGeom>
                <a:avLst/>
                <a:gdLst>
                  <a:gd name="T0" fmla="*/ 2147483647 w 912"/>
                  <a:gd name="T1" fmla="*/ 2147483647 h 702"/>
                  <a:gd name="T2" fmla="*/ 2147483647 w 912"/>
                  <a:gd name="T3" fmla="*/ 2147483647 h 702"/>
                  <a:gd name="T4" fmla="*/ 2147483647 w 912"/>
                  <a:gd name="T5" fmla="*/ 2147483647 h 702"/>
                  <a:gd name="T6" fmla="*/ 2147483647 w 912"/>
                  <a:gd name="T7" fmla="*/ 2147483647 h 702"/>
                  <a:gd name="T8" fmla="*/ 2147483647 w 912"/>
                  <a:gd name="T9" fmla="*/ 2147483647 h 702"/>
                  <a:gd name="T10" fmla="*/ 2147483647 w 912"/>
                  <a:gd name="T11" fmla="*/ 2147483647 h 702"/>
                  <a:gd name="T12" fmla="*/ 2147483647 w 912"/>
                  <a:gd name="T13" fmla="*/ 2147483647 h 702"/>
                  <a:gd name="T14" fmla="*/ 2147483647 w 912"/>
                  <a:gd name="T15" fmla="*/ 2147483647 h 702"/>
                  <a:gd name="T16" fmla="*/ 2147483647 w 912"/>
                  <a:gd name="T17" fmla="*/ 2147483647 h 702"/>
                  <a:gd name="T18" fmla="*/ 2147483647 w 912"/>
                  <a:gd name="T19" fmla="*/ 2147483647 h 702"/>
                  <a:gd name="T20" fmla="*/ 2147483647 w 912"/>
                  <a:gd name="T21" fmla="*/ 2147483647 h 702"/>
                  <a:gd name="T22" fmla="*/ 2147483647 w 912"/>
                  <a:gd name="T23" fmla="*/ 2147483647 h 702"/>
                  <a:gd name="T24" fmla="*/ 2147483647 w 912"/>
                  <a:gd name="T25" fmla="*/ 2147483647 h 702"/>
                  <a:gd name="T26" fmla="*/ 2147483647 w 912"/>
                  <a:gd name="T27" fmla="*/ 2147483647 h 702"/>
                  <a:gd name="T28" fmla="*/ 2147483647 w 912"/>
                  <a:gd name="T29" fmla="*/ 2147483647 h 702"/>
                  <a:gd name="T30" fmla="*/ 2147483647 w 912"/>
                  <a:gd name="T31" fmla="*/ 0 h 702"/>
                  <a:gd name="T32" fmla="*/ 2147483647 w 912"/>
                  <a:gd name="T33" fmla="*/ 2147483647 h 702"/>
                  <a:gd name="T34" fmla="*/ 2147483647 w 912"/>
                  <a:gd name="T35" fmla="*/ 2147483647 h 702"/>
                  <a:gd name="T36" fmla="*/ 2147483647 w 912"/>
                  <a:gd name="T37" fmla="*/ 2147483647 h 702"/>
                  <a:gd name="T38" fmla="*/ 2147483647 w 912"/>
                  <a:gd name="T39" fmla="*/ 2147483647 h 702"/>
                  <a:gd name="T40" fmla="*/ 2147483647 w 912"/>
                  <a:gd name="T41" fmla="*/ 2147483647 h 702"/>
                  <a:gd name="T42" fmla="*/ 2147483647 w 912"/>
                  <a:gd name="T43" fmla="*/ 2147483647 h 702"/>
                  <a:gd name="T44" fmla="*/ 2147483647 w 912"/>
                  <a:gd name="T45" fmla="*/ 2147483647 h 702"/>
                  <a:gd name="T46" fmla="*/ 2147483647 w 912"/>
                  <a:gd name="T47" fmla="*/ 2147483647 h 702"/>
                  <a:gd name="T48" fmla="*/ 2147483647 w 912"/>
                  <a:gd name="T49" fmla="*/ 2147483647 h 702"/>
                  <a:gd name="T50" fmla="*/ 2147483647 w 912"/>
                  <a:gd name="T51" fmla="*/ 2147483647 h 702"/>
                  <a:gd name="T52" fmla="*/ 2147483647 w 912"/>
                  <a:gd name="T53" fmla="*/ 2147483647 h 702"/>
                  <a:gd name="T54" fmla="*/ 2147483647 w 912"/>
                  <a:gd name="T55" fmla="*/ 2147483647 h 702"/>
                  <a:gd name="T56" fmla="*/ 2147483647 w 912"/>
                  <a:gd name="T57" fmla="*/ 2147483647 h 702"/>
                  <a:gd name="T58" fmla="*/ 2147483647 w 912"/>
                  <a:gd name="T59" fmla="*/ 2147483647 h 702"/>
                  <a:gd name="T60" fmla="*/ 0 w 912"/>
                  <a:gd name="T61" fmla="*/ 2147483647 h 702"/>
                  <a:gd name="T62" fmla="*/ 2147483647 w 912"/>
                  <a:gd name="T63" fmla="*/ 2147483647 h 702"/>
                  <a:gd name="T64" fmla="*/ 2147483647 w 912"/>
                  <a:gd name="T65" fmla="*/ 2147483647 h 702"/>
                  <a:gd name="T66" fmla="*/ 2147483647 w 912"/>
                  <a:gd name="T67" fmla="*/ 2147483647 h 702"/>
                  <a:gd name="T68" fmla="*/ 2147483647 w 912"/>
                  <a:gd name="T69" fmla="*/ 2147483647 h 702"/>
                  <a:gd name="T70" fmla="*/ 2147483647 w 912"/>
                  <a:gd name="T71" fmla="*/ 2147483647 h 702"/>
                  <a:gd name="T72" fmla="*/ 2147483647 w 912"/>
                  <a:gd name="T73" fmla="*/ 2147483647 h 702"/>
                  <a:gd name="T74" fmla="*/ 2147483647 w 912"/>
                  <a:gd name="T75" fmla="*/ 2147483647 h 702"/>
                  <a:gd name="T76" fmla="*/ 2147483647 w 912"/>
                  <a:gd name="T77" fmla="*/ 2147483647 h 702"/>
                  <a:gd name="T78" fmla="*/ 2147483647 w 912"/>
                  <a:gd name="T79" fmla="*/ 2147483647 h 702"/>
                  <a:gd name="T80" fmla="*/ 2147483647 w 912"/>
                  <a:gd name="T81" fmla="*/ 2147483647 h 702"/>
                  <a:gd name="T82" fmla="*/ 2147483647 w 912"/>
                  <a:gd name="T83" fmla="*/ 2147483647 h 702"/>
                  <a:gd name="T84" fmla="*/ 2147483647 w 912"/>
                  <a:gd name="T85" fmla="*/ 2147483647 h 702"/>
                  <a:gd name="T86" fmla="*/ 2147483647 w 912"/>
                  <a:gd name="T87" fmla="*/ 2147483647 h 702"/>
                  <a:gd name="T88" fmla="*/ 2147483647 w 912"/>
                  <a:gd name="T89" fmla="*/ 2147483647 h 702"/>
                  <a:gd name="T90" fmla="*/ 2147483647 w 912"/>
                  <a:gd name="T91" fmla="*/ 2147483647 h 702"/>
                  <a:gd name="T92" fmla="*/ 2147483647 w 912"/>
                  <a:gd name="T93" fmla="*/ 2147483647 h 702"/>
                  <a:gd name="T94" fmla="*/ 2147483647 w 912"/>
                  <a:gd name="T95" fmla="*/ 2147483647 h 702"/>
                  <a:gd name="T96" fmla="*/ 2147483647 w 912"/>
                  <a:gd name="T97" fmla="*/ 2147483647 h 702"/>
                  <a:gd name="T98" fmla="*/ 2147483647 w 912"/>
                  <a:gd name="T99" fmla="*/ 2147483647 h 702"/>
                  <a:gd name="T100" fmla="*/ 2147483647 w 912"/>
                  <a:gd name="T101" fmla="*/ 2147483647 h 702"/>
                  <a:gd name="T102" fmla="*/ 2147483647 w 912"/>
                  <a:gd name="T103" fmla="*/ 2147483647 h 702"/>
                  <a:gd name="T104" fmla="*/ 2147483647 w 912"/>
                  <a:gd name="T105" fmla="*/ 2147483647 h 702"/>
                  <a:gd name="T106" fmla="*/ 2147483647 w 912"/>
                  <a:gd name="T107" fmla="*/ 2147483647 h 702"/>
                  <a:gd name="T108" fmla="*/ 2147483647 w 912"/>
                  <a:gd name="T109" fmla="*/ 2147483647 h 702"/>
                  <a:gd name="T110" fmla="*/ 2147483647 w 912"/>
                  <a:gd name="T111" fmla="*/ 2147483647 h 702"/>
                  <a:gd name="T112" fmla="*/ 2147483647 w 912"/>
                  <a:gd name="T113" fmla="*/ 2147483647 h 702"/>
                  <a:gd name="T114" fmla="*/ 2147483647 w 912"/>
                  <a:gd name="T115" fmla="*/ 2147483647 h 702"/>
                  <a:gd name="T116" fmla="*/ 2147483647 w 912"/>
                  <a:gd name="T117" fmla="*/ 2147483647 h 702"/>
                  <a:gd name="T118" fmla="*/ 2147483647 w 912"/>
                  <a:gd name="T119" fmla="*/ 2147483647 h 702"/>
                  <a:gd name="T120" fmla="*/ 2147483647 w 912"/>
                  <a:gd name="T121" fmla="*/ 2147483647 h 70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2"/>
                  <a:gd name="T184" fmla="*/ 0 h 702"/>
                  <a:gd name="T185" fmla="*/ 912 w 912"/>
                  <a:gd name="T186" fmla="*/ 702 h 70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2" h="702">
                    <a:moveTo>
                      <a:pt x="906" y="420"/>
                    </a:moveTo>
                    <a:lnTo>
                      <a:pt x="900" y="414"/>
                    </a:lnTo>
                    <a:lnTo>
                      <a:pt x="888" y="408"/>
                    </a:lnTo>
                    <a:lnTo>
                      <a:pt x="882" y="402"/>
                    </a:lnTo>
                    <a:lnTo>
                      <a:pt x="858" y="396"/>
                    </a:lnTo>
                    <a:lnTo>
                      <a:pt x="858" y="378"/>
                    </a:lnTo>
                    <a:lnTo>
                      <a:pt x="846" y="366"/>
                    </a:lnTo>
                    <a:lnTo>
                      <a:pt x="846" y="360"/>
                    </a:lnTo>
                    <a:lnTo>
                      <a:pt x="858" y="360"/>
                    </a:lnTo>
                    <a:lnTo>
                      <a:pt x="858" y="348"/>
                    </a:lnTo>
                    <a:lnTo>
                      <a:pt x="852" y="342"/>
                    </a:lnTo>
                    <a:lnTo>
                      <a:pt x="834" y="342"/>
                    </a:lnTo>
                    <a:lnTo>
                      <a:pt x="834" y="336"/>
                    </a:lnTo>
                    <a:lnTo>
                      <a:pt x="828" y="330"/>
                    </a:lnTo>
                    <a:lnTo>
                      <a:pt x="822" y="318"/>
                    </a:lnTo>
                    <a:lnTo>
                      <a:pt x="810" y="306"/>
                    </a:lnTo>
                    <a:lnTo>
                      <a:pt x="798" y="300"/>
                    </a:lnTo>
                    <a:lnTo>
                      <a:pt x="792" y="300"/>
                    </a:lnTo>
                    <a:lnTo>
                      <a:pt x="780" y="294"/>
                    </a:lnTo>
                    <a:lnTo>
                      <a:pt x="768" y="282"/>
                    </a:lnTo>
                    <a:lnTo>
                      <a:pt x="768" y="276"/>
                    </a:lnTo>
                    <a:lnTo>
                      <a:pt x="774" y="276"/>
                    </a:lnTo>
                    <a:lnTo>
                      <a:pt x="774" y="270"/>
                    </a:lnTo>
                    <a:lnTo>
                      <a:pt x="780" y="270"/>
                    </a:lnTo>
                    <a:lnTo>
                      <a:pt x="780" y="264"/>
                    </a:lnTo>
                    <a:lnTo>
                      <a:pt x="768" y="252"/>
                    </a:lnTo>
                    <a:lnTo>
                      <a:pt x="756" y="246"/>
                    </a:lnTo>
                    <a:lnTo>
                      <a:pt x="750" y="246"/>
                    </a:lnTo>
                    <a:lnTo>
                      <a:pt x="750" y="228"/>
                    </a:lnTo>
                    <a:lnTo>
                      <a:pt x="720" y="228"/>
                    </a:lnTo>
                    <a:lnTo>
                      <a:pt x="696" y="216"/>
                    </a:lnTo>
                    <a:lnTo>
                      <a:pt x="696" y="186"/>
                    </a:lnTo>
                    <a:lnTo>
                      <a:pt x="648" y="180"/>
                    </a:lnTo>
                    <a:lnTo>
                      <a:pt x="654" y="162"/>
                    </a:lnTo>
                    <a:lnTo>
                      <a:pt x="648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2"/>
                    </a:lnTo>
                    <a:lnTo>
                      <a:pt x="660" y="126"/>
                    </a:lnTo>
                    <a:lnTo>
                      <a:pt x="660" y="96"/>
                    </a:lnTo>
                    <a:lnTo>
                      <a:pt x="654" y="84"/>
                    </a:lnTo>
                    <a:lnTo>
                      <a:pt x="648" y="66"/>
                    </a:lnTo>
                    <a:lnTo>
                      <a:pt x="636" y="54"/>
                    </a:lnTo>
                    <a:lnTo>
                      <a:pt x="630" y="42"/>
                    </a:lnTo>
                    <a:lnTo>
                      <a:pt x="600" y="12"/>
                    </a:lnTo>
                    <a:lnTo>
                      <a:pt x="600" y="0"/>
                    </a:lnTo>
                    <a:lnTo>
                      <a:pt x="576" y="0"/>
                    </a:lnTo>
                    <a:lnTo>
                      <a:pt x="522" y="30"/>
                    </a:lnTo>
                    <a:lnTo>
                      <a:pt x="516" y="60"/>
                    </a:lnTo>
                    <a:lnTo>
                      <a:pt x="480" y="84"/>
                    </a:lnTo>
                    <a:lnTo>
                      <a:pt x="480" y="102"/>
                    </a:lnTo>
                    <a:lnTo>
                      <a:pt x="456" y="126"/>
                    </a:lnTo>
                    <a:lnTo>
                      <a:pt x="438" y="138"/>
                    </a:lnTo>
                    <a:lnTo>
                      <a:pt x="390" y="156"/>
                    </a:lnTo>
                    <a:lnTo>
                      <a:pt x="348" y="162"/>
                    </a:lnTo>
                    <a:lnTo>
                      <a:pt x="330" y="162"/>
                    </a:lnTo>
                    <a:lnTo>
                      <a:pt x="312" y="174"/>
                    </a:lnTo>
                    <a:lnTo>
                      <a:pt x="318" y="174"/>
                    </a:lnTo>
                    <a:lnTo>
                      <a:pt x="330" y="186"/>
                    </a:lnTo>
                    <a:lnTo>
                      <a:pt x="330" y="198"/>
                    </a:lnTo>
                    <a:lnTo>
                      <a:pt x="324" y="204"/>
                    </a:lnTo>
                    <a:lnTo>
                      <a:pt x="318" y="216"/>
                    </a:lnTo>
                    <a:lnTo>
                      <a:pt x="312" y="222"/>
                    </a:lnTo>
                    <a:lnTo>
                      <a:pt x="306" y="234"/>
                    </a:lnTo>
                    <a:lnTo>
                      <a:pt x="300" y="240"/>
                    </a:lnTo>
                    <a:lnTo>
                      <a:pt x="210" y="240"/>
                    </a:lnTo>
                    <a:lnTo>
                      <a:pt x="204" y="246"/>
                    </a:lnTo>
                    <a:lnTo>
                      <a:pt x="198" y="258"/>
                    </a:lnTo>
                    <a:lnTo>
                      <a:pt x="186" y="270"/>
                    </a:lnTo>
                    <a:lnTo>
                      <a:pt x="174" y="276"/>
                    </a:lnTo>
                    <a:lnTo>
                      <a:pt x="168" y="276"/>
                    </a:lnTo>
                    <a:lnTo>
                      <a:pt x="162" y="270"/>
                    </a:lnTo>
                    <a:lnTo>
                      <a:pt x="162" y="246"/>
                    </a:lnTo>
                    <a:lnTo>
                      <a:pt x="156" y="252"/>
                    </a:lnTo>
                    <a:lnTo>
                      <a:pt x="144" y="258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96" y="282"/>
                    </a:lnTo>
                    <a:lnTo>
                      <a:pt x="90" y="276"/>
                    </a:lnTo>
                    <a:lnTo>
                      <a:pt x="78" y="276"/>
                    </a:lnTo>
                    <a:lnTo>
                      <a:pt x="66" y="288"/>
                    </a:lnTo>
                    <a:lnTo>
                      <a:pt x="60" y="300"/>
                    </a:lnTo>
                    <a:lnTo>
                      <a:pt x="54" y="306"/>
                    </a:lnTo>
                    <a:lnTo>
                      <a:pt x="54" y="324"/>
                    </a:lnTo>
                    <a:lnTo>
                      <a:pt x="48" y="336"/>
                    </a:lnTo>
                    <a:lnTo>
                      <a:pt x="42" y="336"/>
                    </a:lnTo>
                    <a:lnTo>
                      <a:pt x="36" y="372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12" y="408"/>
                    </a:lnTo>
                    <a:lnTo>
                      <a:pt x="18" y="408"/>
                    </a:lnTo>
                    <a:lnTo>
                      <a:pt x="18" y="444"/>
                    </a:lnTo>
                    <a:lnTo>
                      <a:pt x="6" y="456"/>
                    </a:lnTo>
                    <a:lnTo>
                      <a:pt x="24" y="468"/>
                    </a:lnTo>
                    <a:lnTo>
                      <a:pt x="24" y="516"/>
                    </a:lnTo>
                    <a:lnTo>
                      <a:pt x="30" y="516"/>
                    </a:lnTo>
                    <a:lnTo>
                      <a:pt x="48" y="534"/>
                    </a:lnTo>
                    <a:lnTo>
                      <a:pt x="54" y="534"/>
                    </a:lnTo>
                    <a:lnTo>
                      <a:pt x="54" y="576"/>
                    </a:lnTo>
                    <a:lnTo>
                      <a:pt x="60" y="582"/>
                    </a:lnTo>
                    <a:lnTo>
                      <a:pt x="72" y="606"/>
                    </a:lnTo>
                    <a:lnTo>
                      <a:pt x="84" y="618"/>
                    </a:lnTo>
                    <a:lnTo>
                      <a:pt x="96" y="624"/>
                    </a:lnTo>
                    <a:lnTo>
                      <a:pt x="102" y="636"/>
                    </a:lnTo>
                    <a:lnTo>
                      <a:pt x="114" y="642"/>
                    </a:lnTo>
                    <a:lnTo>
                      <a:pt x="120" y="660"/>
                    </a:lnTo>
                    <a:lnTo>
                      <a:pt x="120" y="690"/>
                    </a:lnTo>
                    <a:lnTo>
                      <a:pt x="132" y="702"/>
                    </a:lnTo>
                    <a:lnTo>
                      <a:pt x="138" y="696"/>
                    </a:lnTo>
                    <a:lnTo>
                      <a:pt x="144" y="684"/>
                    </a:lnTo>
                    <a:lnTo>
                      <a:pt x="150" y="678"/>
                    </a:lnTo>
                    <a:lnTo>
                      <a:pt x="156" y="666"/>
                    </a:lnTo>
                    <a:lnTo>
                      <a:pt x="156" y="642"/>
                    </a:lnTo>
                    <a:lnTo>
                      <a:pt x="144" y="630"/>
                    </a:lnTo>
                    <a:lnTo>
                      <a:pt x="162" y="600"/>
                    </a:lnTo>
                    <a:lnTo>
                      <a:pt x="192" y="600"/>
                    </a:lnTo>
                    <a:lnTo>
                      <a:pt x="210" y="582"/>
                    </a:lnTo>
                    <a:lnTo>
                      <a:pt x="228" y="582"/>
                    </a:lnTo>
                    <a:lnTo>
                      <a:pt x="264" y="600"/>
                    </a:lnTo>
                    <a:lnTo>
                      <a:pt x="276" y="600"/>
                    </a:lnTo>
                    <a:lnTo>
                      <a:pt x="288" y="588"/>
                    </a:lnTo>
                    <a:lnTo>
                      <a:pt x="300" y="570"/>
                    </a:lnTo>
                    <a:lnTo>
                      <a:pt x="300" y="552"/>
                    </a:lnTo>
                    <a:lnTo>
                      <a:pt x="294" y="552"/>
                    </a:lnTo>
                    <a:lnTo>
                      <a:pt x="294" y="540"/>
                    </a:lnTo>
                    <a:lnTo>
                      <a:pt x="306" y="528"/>
                    </a:lnTo>
                    <a:lnTo>
                      <a:pt x="312" y="528"/>
                    </a:lnTo>
                    <a:lnTo>
                      <a:pt x="324" y="516"/>
                    </a:lnTo>
                    <a:lnTo>
                      <a:pt x="330" y="504"/>
                    </a:lnTo>
                    <a:lnTo>
                      <a:pt x="330" y="498"/>
                    </a:lnTo>
                    <a:lnTo>
                      <a:pt x="336" y="486"/>
                    </a:lnTo>
                    <a:lnTo>
                      <a:pt x="336" y="480"/>
                    </a:lnTo>
                    <a:lnTo>
                      <a:pt x="342" y="474"/>
                    </a:lnTo>
                    <a:lnTo>
                      <a:pt x="354" y="468"/>
                    </a:lnTo>
                    <a:lnTo>
                      <a:pt x="366" y="468"/>
                    </a:lnTo>
                    <a:lnTo>
                      <a:pt x="384" y="474"/>
                    </a:lnTo>
                    <a:lnTo>
                      <a:pt x="396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426" y="492"/>
                    </a:lnTo>
                    <a:lnTo>
                      <a:pt x="432" y="498"/>
                    </a:lnTo>
                    <a:lnTo>
                      <a:pt x="432" y="528"/>
                    </a:lnTo>
                    <a:lnTo>
                      <a:pt x="474" y="528"/>
                    </a:lnTo>
                    <a:lnTo>
                      <a:pt x="480" y="534"/>
                    </a:lnTo>
                    <a:lnTo>
                      <a:pt x="492" y="540"/>
                    </a:lnTo>
                    <a:lnTo>
                      <a:pt x="540" y="540"/>
                    </a:lnTo>
                    <a:lnTo>
                      <a:pt x="552" y="546"/>
                    </a:lnTo>
                    <a:lnTo>
                      <a:pt x="558" y="552"/>
                    </a:lnTo>
                    <a:lnTo>
                      <a:pt x="570" y="558"/>
                    </a:lnTo>
                    <a:lnTo>
                      <a:pt x="576" y="552"/>
                    </a:lnTo>
                    <a:lnTo>
                      <a:pt x="582" y="540"/>
                    </a:lnTo>
                    <a:lnTo>
                      <a:pt x="588" y="534"/>
                    </a:lnTo>
                    <a:lnTo>
                      <a:pt x="588" y="522"/>
                    </a:lnTo>
                    <a:lnTo>
                      <a:pt x="606" y="504"/>
                    </a:lnTo>
                    <a:lnTo>
                      <a:pt x="612" y="492"/>
                    </a:lnTo>
                    <a:lnTo>
                      <a:pt x="636" y="516"/>
                    </a:lnTo>
                    <a:lnTo>
                      <a:pt x="642" y="516"/>
                    </a:lnTo>
                    <a:lnTo>
                      <a:pt x="648" y="510"/>
                    </a:lnTo>
                    <a:lnTo>
                      <a:pt x="660" y="504"/>
                    </a:lnTo>
                    <a:lnTo>
                      <a:pt x="672" y="492"/>
                    </a:lnTo>
                    <a:lnTo>
                      <a:pt x="690" y="492"/>
                    </a:lnTo>
                    <a:lnTo>
                      <a:pt x="714" y="474"/>
                    </a:lnTo>
                    <a:lnTo>
                      <a:pt x="726" y="486"/>
                    </a:lnTo>
                    <a:lnTo>
                      <a:pt x="750" y="486"/>
                    </a:lnTo>
                    <a:lnTo>
                      <a:pt x="756" y="480"/>
                    </a:lnTo>
                    <a:lnTo>
                      <a:pt x="768" y="480"/>
                    </a:lnTo>
                    <a:lnTo>
                      <a:pt x="768" y="468"/>
                    </a:lnTo>
                    <a:lnTo>
                      <a:pt x="786" y="450"/>
                    </a:lnTo>
                    <a:lnTo>
                      <a:pt x="792" y="450"/>
                    </a:lnTo>
                    <a:lnTo>
                      <a:pt x="792" y="456"/>
                    </a:lnTo>
                    <a:lnTo>
                      <a:pt x="804" y="468"/>
                    </a:lnTo>
                    <a:lnTo>
                      <a:pt x="840" y="462"/>
                    </a:lnTo>
                    <a:lnTo>
                      <a:pt x="840" y="468"/>
                    </a:lnTo>
                    <a:lnTo>
                      <a:pt x="852" y="480"/>
                    </a:lnTo>
                    <a:lnTo>
                      <a:pt x="876" y="480"/>
                    </a:lnTo>
                    <a:lnTo>
                      <a:pt x="894" y="474"/>
                    </a:lnTo>
                    <a:lnTo>
                      <a:pt x="912" y="456"/>
                    </a:lnTo>
                    <a:lnTo>
                      <a:pt x="912" y="432"/>
                    </a:lnTo>
                    <a:lnTo>
                      <a:pt x="906" y="4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03" name="Cameroon">
                <a:extLst>
                  <a:ext uri="{FF2B5EF4-FFF2-40B4-BE49-F238E27FC236}">
                    <a16:creationId xmlns:a16="http://schemas.microsoft.com/office/drawing/2014/main" id="{96B5F85C-9801-4DFC-B77E-A1AF6E479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039"/>
                <a:ext cx="140" cy="237"/>
              </a:xfrm>
              <a:custGeom>
                <a:avLst/>
                <a:gdLst>
                  <a:gd name="T0" fmla="*/ 2147483647 w 546"/>
                  <a:gd name="T1" fmla="*/ 0 h 924"/>
                  <a:gd name="T2" fmla="*/ 2147483647 w 546"/>
                  <a:gd name="T3" fmla="*/ 2147483647 h 924"/>
                  <a:gd name="T4" fmla="*/ 2147483647 w 546"/>
                  <a:gd name="T5" fmla="*/ 2147483647 h 924"/>
                  <a:gd name="T6" fmla="*/ 2147483647 w 546"/>
                  <a:gd name="T7" fmla="*/ 2147483647 h 924"/>
                  <a:gd name="T8" fmla="*/ 2147483647 w 546"/>
                  <a:gd name="T9" fmla="*/ 2147483647 h 924"/>
                  <a:gd name="T10" fmla="*/ 2147483647 w 546"/>
                  <a:gd name="T11" fmla="*/ 2147483647 h 924"/>
                  <a:gd name="T12" fmla="*/ 2147483647 w 546"/>
                  <a:gd name="T13" fmla="*/ 2147483647 h 924"/>
                  <a:gd name="T14" fmla="*/ 2147483647 w 546"/>
                  <a:gd name="T15" fmla="*/ 2147483647 h 924"/>
                  <a:gd name="T16" fmla="*/ 2147483647 w 546"/>
                  <a:gd name="T17" fmla="*/ 2147483647 h 924"/>
                  <a:gd name="T18" fmla="*/ 2147483647 w 546"/>
                  <a:gd name="T19" fmla="*/ 2147483647 h 924"/>
                  <a:gd name="T20" fmla="*/ 2147483647 w 546"/>
                  <a:gd name="T21" fmla="*/ 2147483647 h 924"/>
                  <a:gd name="T22" fmla="*/ 2147483647 w 546"/>
                  <a:gd name="T23" fmla="*/ 2147483647 h 924"/>
                  <a:gd name="T24" fmla="*/ 2147483647 w 546"/>
                  <a:gd name="T25" fmla="*/ 2147483647 h 924"/>
                  <a:gd name="T26" fmla="*/ 2147483647 w 546"/>
                  <a:gd name="T27" fmla="*/ 2147483647 h 924"/>
                  <a:gd name="T28" fmla="*/ 2147483647 w 546"/>
                  <a:gd name="T29" fmla="*/ 2147483647 h 924"/>
                  <a:gd name="T30" fmla="*/ 2147483647 w 546"/>
                  <a:gd name="T31" fmla="*/ 2147483647 h 924"/>
                  <a:gd name="T32" fmla="*/ 2147483647 w 546"/>
                  <a:gd name="T33" fmla="*/ 2147483647 h 924"/>
                  <a:gd name="T34" fmla="*/ 2147483647 w 546"/>
                  <a:gd name="T35" fmla="*/ 2147483647 h 924"/>
                  <a:gd name="T36" fmla="*/ 2147483647 w 546"/>
                  <a:gd name="T37" fmla="*/ 2147483647 h 924"/>
                  <a:gd name="T38" fmla="*/ 2147483647 w 546"/>
                  <a:gd name="T39" fmla="*/ 2147483647 h 924"/>
                  <a:gd name="T40" fmla="*/ 2147483647 w 546"/>
                  <a:gd name="T41" fmla="*/ 2147483647 h 924"/>
                  <a:gd name="T42" fmla="*/ 2147483647 w 546"/>
                  <a:gd name="T43" fmla="*/ 2147483647 h 924"/>
                  <a:gd name="T44" fmla="*/ 2147483647 w 546"/>
                  <a:gd name="T45" fmla="*/ 2147483647 h 924"/>
                  <a:gd name="T46" fmla="*/ 2147483647 w 546"/>
                  <a:gd name="T47" fmla="*/ 2147483647 h 924"/>
                  <a:gd name="T48" fmla="*/ 2147483647 w 546"/>
                  <a:gd name="T49" fmla="*/ 2147483647 h 924"/>
                  <a:gd name="T50" fmla="*/ 2147483647 w 546"/>
                  <a:gd name="T51" fmla="*/ 2147483647 h 924"/>
                  <a:gd name="T52" fmla="*/ 2147483647 w 546"/>
                  <a:gd name="T53" fmla="*/ 2147483647 h 924"/>
                  <a:gd name="T54" fmla="*/ 2147483647 w 546"/>
                  <a:gd name="T55" fmla="*/ 2147483647 h 924"/>
                  <a:gd name="T56" fmla="*/ 2147483647 w 546"/>
                  <a:gd name="T57" fmla="*/ 2147483647 h 924"/>
                  <a:gd name="T58" fmla="*/ 2147483647 w 546"/>
                  <a:gd name="T59" fmla="*/ 2147483647 h 924"/>
                  <a:gd name="T60" fmla="*/ 2147483647 w 546"/>
                  <a:gd name="T61" fmla="*/ 2147483647 h 924"/>
                  <a:gd name="T62" fmla="*/ 2147483647 w 546"/>
                  <a:gd name="T63" fmla="*/ 2147483647 h 924"/>
                  <a:gd name="T64" fmla="*/ 2147483647 w 546"/>
                  <a:gd name="T65" fmla="*/ 2147483647 h 924"/>
                  <a:gd name="T66" fmla="*/ 2147483647 w 546"/>
                  <a:gd name="T67" fmla="*/ 2147483647 h 924"/>
                  <a:gd name="T68" fmla="*/ 2147483647 w 546"/>
                  <a:gd name="T69" fmla="*/ 2147483647 h 924"/>
                  <a:gd name="T70" fmla="*/ 2147483647 w 546"/>
                  <a:gd name="T71" fmla="*/ 2147483647 h 924"/>
                  <a:gd name="T72" fmla="*/ 2147483647 w 546"/>
                  <a:gd name="T73" fmla="*/ 2147483647 h 924"/>
                  <a:gd name="T74" fmla="*/ 2147483647 w 546"/>
                  <a:gd name="T75" fmla="*/ 2147483647 h 924"/>
                  <a:gd name="T76" fmla="*/ 2147483647 w 546"/>
                  <a:gd name="T77" fmla="*/ 2147483647 h 924"/>
                  <a:gd name="T78" fmla="*/ 2147483647 w 546"/>
                  <a:gd name="T79" fmla="*/ 2147483647 h 924"/>
                  <a:gd name="T80" fmla="*/ 2147483647 w 546"/>
                  <a:gd name="T81" fmla="*/ 2147483647 h 924"/>
                  <a:gd name="T82" fmla="*/ 2147483647 w 546"/>
                  <a:gd name="T83" fmla="*/ 2147483647 h 924"/>
                  <a:gd name="T84" fmla="*/ 2147483647 w 546"/>
                  <a:gd name="T85" fmla="*/ 2147483647 h 924"/>
                  <a:gd name="T86" fmla="*/ 2147483647 w 546"/>
                  <a:gd name="T87" fmla="*/ 2147483647 h 924"/>
                  <a:gd name="T88" fmla="*/ 2147483647 w 546"/>
                  <a:gd name="T89" fmla="*/ 2147483647 h 924"/>
                  <a:gd name="T90" fmla="*/ 2147483647 w 546"/>
                  <a:gd name="T91" fmla="*/ 2147483647 h 924"/>
                  <a:gd name="T92" fmla="*/ 2147483647 w 546"/>
                  <a:gd name="T93" fmla="*/ 2147483647 h 924"/>
                  <a:gd name="T94" fmla="*/ 2147483647 w 546"/>
                  <a:gd name="T95" fmla="*/ 2147483647 h 924"/>
                  <a:gd name="T96" fmla="*/ 2147483647 w 546"/>
                  <a:gd name="T97" fmla="*/ 2147483647 h 924"/>
                  <a:gd name="T98" fmla="*/ 2147483647 w 546"/>
                  <a:gd name="T99" fmla="*/ 2147483647 h 924"/>
                  <a:gd name="T100" fmla="*/ 2147483647 w 546"/>
                  <a:gd name="T101" fmla="*/ 2147483647 h 924"/>
                  <a:gd name="T102" fmla="*/ 2147483647 w 546"/>
                  <a:gd name="T103" fmla="*/ 2147483647 h 924"/>
                  <a:gd name="T104" fmla="*/ 2147483647 w 546"/>
                  <a:gd name="T105" fmla="*/ 2147483647 h 924"/>
                  <a:gd name="T106" fmla="*/ 2147483647 w 546"/>
                  <a:gd name="T107" fmla="*/ 2147483647 h 924"/>
                  <a:gd name="T108" fmla="*/ 2147483647 w 546"/>
                  <a:gd name="T109" fmla="*/ 2147483647 h 924"/>
                  <a:gd name="T110" fmla="*/ 2147483647 w 546"/>
                  <a:gd name="T111" fmla="*/ 2147483647 h 92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46"/>
                  <a:gd name="T169" fmla="*/ 0 h 924"/>
                  <a:gd name="T170" fmla="*/ 546 w 546"/>
                  <a:gd name="T171" fmla="*/ 924 h 92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46" h="924">
                    <a:moveTo>
                      <a:pt x="420" y="30"/>
                    </a:moveTo>
                    <a:lnTo>
                      <a:pt x="414" y="18"/>
                    </a:lnTo>
                    <a:lnTo>
                      <a:pt x="414" y="0"/>
                    </a:lnTo>
                    <a:lnTo>
                      <a:pt x="390" y="6"/>
                    </a:lnTo>
                    <a:lnTo>
                      <a:pt x="390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426" y="66"/>
                    </a:lnTo>
                    <a:lnTo>
                      <a:pt x="426" y="96"/>
                    </a:lnTo>
                    <a:lnTo>
                      <a:pt x="420" y="102"/>
                    </a:lnTo>
                    <a:lnTo>
                      <a:pt x="420" y="108"/>
                    </a:lnTo>
                    <a:lnTo>
                      <a:pt x="426" y="114"/>
                    </a:lnTo>
                    <a:lnTo>
                      <a:pt x="426" y="126"/>
                    </a:lnTo>
                    <a:lnTo>
                      <a:pt x="408" y="144"/>
                    </a:lnTo>
                    <a:lnTo>
                      <a:pt x="396" y="150"/>
                    </a:lnTo>
                    <a:lnTo>
                      <a:pt x="384" y="150"/>
                    </a:lnTo>
                    <a:lnTo>
                      <a:pt x="384" y="156"/>
                    </a:lnTo>
                    <a:lnTo>
                      <a:pt x="378" y="162"/>
                    </a:lnTo>
                    <a:lnTo>
                      <a:pt x="378" y="168"/>
                    </a:lnTo>
                    <a:lnTo>
                      <a:pt x="372" y="174"/>
                    </a:lnTo>
                    <a:lnTo>
                      <a:pt x="372" y="180"/>
                    </a:lnTo>
                    <a:lnTo>
                      <a:pt x="360" y="192"/>
                    </a:lnTo>
                    <a:lnTo>
                      <a:pt x="354" y="204"/>
                    </a:lnTo>
                    <a:lnTo>
                      <a:pt x="348" y="234"/>
                    </a:lnTo>
                    <a:lnTo>
                      <a:pt x="342" y="240"/>
                    </a:lnTo>
                    <a:lnTo>
                      <a:pt x="342" y="270"/>
                    </a:lnTo>
                    <a:lnTo>
                      <a:pt x="336" y="288"/>
                    </a:lnTo>
                    <a:lnTo>
                      <a:pt x="330" y="294"/>
                    </a:lnTo>
                    <a:lnTo>
                      <a:pt x="312" y="294"/>
                    </a:lnTo>
                    <a:lnTo>
                      <a:pt x="312" y="324"/>
                    </a:lnTo>
                    <a:lnTo>
                      <a:pt x="306" y="342"/>
                    </a:lnTo>
                    <a:lnTo>
                      <a:pt x="306" y="354"/>
                    </a:lnTo>
                    <a:lnTo>
                      <a:pt x="300" y="360"/>
                    </a:lnTo>
                    <a:lnTo>
                      <a:pt x="288" y="366"/>
                    </a:lnTo>
                    <a:lnTo>
                      <a:pt x="282" y="372"/>
                    </a:lnTo>
                    <a:lnTo>
                      <a:pt x="270" y="378"/>
                    </a:lnTo>
                    <a:lnTo>
                      <a:pt x="258" y="426"/>
                    </a:lnTo>
                    <a:lnTo>
                      <a:pt x="234" y="456"/>
                    </a:lnTo>
                    <a:lnTo>
                      <a:pt x="234" y="486"/>
                    </a:lnTo>
                    <a:lnTo>
                      <a:pt x="228" y="492"/>
                    </a:lnTo>
                    <a:lnTo>
                      <a:pt x="216" y="498"/>
                    </a:lnTo>
                    <a:lnTo>
                      <a:pt x="210" y="510"/>
                    </a:lnTo>
                    <a:lnTo>
                      <a:pt x="210" y="522"/>
                    </a:lnTo>
                    <a:lnTo>
                      <a:pt x="192" y="540"/>
                    </a:lnTo>
                    <a:lnTo>
                      <a:pt x="186" y="540"/>
                    </a:lnTo>
                    <a:lnTo>
                      <a:pt x="180" y="534"/>
                    </a:lnTo>
                    <a:lnTo>
                      <a:pt x="174" y="522"/>
                    </a:lnTo>
                    <a:lnTo>
                      <a:pt x="174" y="516"/>
                    </a:lnTo>
                    <a:lnTo>
                      <a:pt x="168" y="504"/>
                    </a:lnTo>
                    <a:lnTo>
                      <a:pt x="156" y="492"/>
                    </a:lnTo>
                    <a:lnTo>
                      <a:pt x="150" y="480"/>
                    </a:lnTo>
                    <a:lnTo>
                      <a:pt x="138" y="480"/>
                    </a:lnTo>
                    <a:lnTo>
                      <a:pt x="144" y="486"/>
                    </a:lnTo>
                    <a:lnTo>
                      <a:pt x="144" y="498"/>
                    </a:lnTo>
                    <a:lnTo>
                      <a:pt x="138" y="504"/>
                    </a:lnTo>
                    <a:lnTo>
                      <a:pt x="132" y="504"/>
                    </a:lnTo>
                    <a:lnTo>
                      <a:pt x="120" y="498"/>
                    </a:lnTo>
                    <a:lnTo>
                      <a:pt x="114" y="492"/>
                    </a:lnTo>
                    <a:lnTo>
                      <a:pt x="108" y="492"/>
                    </a:lnTo>
                    <a:lnTo>
                      <a:pt x="102" y="498"/>
                    </a:lnTo>
                    <a:lnTo>
                      <a:pt x="90" y="522"/>
                    </a:lnTo>
                    <a:lnTo>
                      <a:pt x="84" y="528"/>
                    </a:lnTo>
                    <a:lnTo>
                      <a:pt x="84" y="534"/>
                    </a:lnTo>
                    <a:lnTo>
                      <a:pt x="18" y="588"/>
                    </a:lnTo>
                    <a:lnTo>
                      <a:pt x="18" y="642"/>
                    </a:lnTo>
                    <a:lnTo>
                      <a:pt x="12" y="654"/>
                    </a:lnTo>
                    <a:lnTo>
                      <a:pt x="12" y="666"/>
                    </a:lnTo>
                    <a:lnTo>
                      <a:pt x="6" y="672"/>
                    </a:lnTo>
                    <a:lnTo>
                      <a:pt x="6" y="678"/>
                    </a:lnTo>
                    <a:lnTo>
                      <a:pt x="0" y="690"/>
                    </a:lnTo>
                    <a:lnTo>
                      <a:pt x="24" y="684"/>
                    </a:lnTo>
                    <a:lnTo>
                      <a:pt x="24" y="708"/>
                    </a:lnTo>
                    <a:lnTo>
                      <a:pt x="36" y="732"/>
                    </a:lnTo>
                    <a:lnTo>
                      <a:pt x="60" y="744"/>
                    </a:lnTo>
                    <a:lnTo>
                      <a:pt x="66" y="750"/>
                    </a:lnTo>
                    <a:lnTo>
                      <a:pt x="84" y="726"/>
                    </a:lnTo>
                    <a:lnTo>
                      <a:pt x="66" y="756"/>
                    </a:lnTo>
                    <a:lnTo>
                      <a:pt x="84" y="786"/>
                    </a:lnTo>
                    <a:lnTo>
                      <a:pt x="102" y="792"/>
                    </a:lnTo>
                    <a:lnTo>
                      <a:pt x="102" y="840"/>
                    </a:lnTo>
                    <a:lnTo>
                      <a:pt x="90" y="840"/>
                    </a:lnTo>
                    <a:lnTo>
                      <a:pt x="90" y="870"/>
                    </a:lnTo>
                    <a:lnTo>
                      <a:pt x="102" y="882"/>
                    </a:lnTo>
                    <a:lnTo>
                      <a:pt x="198" y="882"/>
                    </a:lnTo>
                    <a:lnTo>
                      <a:pt x="216" y="864"/>
                    </a:lnTo>
                    <a:lnTo>
                      <a:pt x="228" y="882"/>
                    </a:lnTo>
                    <a:lnTo>
                      <a:pt x="258" y="882"/>
                    </a:lnTo>
                    <a:lnTo>
                      <a:pt x="270" y="870"/>
                    </a:lnTo>
                    <a:lnTo>
                      <a:pt x="276" y="870"/>
                    </a:lnTo>
                    <a:lnTo>
                      <a:pt x="288" y="876"/>
                    </a:lnTo>
                    <a:lnTo>
                      <a:pt x="294" y="876"/>
                    </a:lnTo>
                    <a:lnTo>
                      <a:pt x="342" y="870"/>
                    </a:lnTo>
                    <a:lnTo>
                      <a:pt x="342" y="888"/>
                    </a:lnTo>
                    <a:lnTo>
                      <a:pt x="372" y="888"/>
                    </a:lnTo>
                    <a:lnTo>
                      <a:pt x="390" y="882"/>
                    </a:lnTo>
                    <a:lnTo>
                      <a:pt x="438" y="882"/>
                    </a:lnTo>
                    <a:lnTo>
                      <a:pt x="450" y="888"/>
                    </a:lnTo>
                    <a:lnTo>
                      <a:pt x="456" y="894"/>
                    </a:lnTo>
                    <a:lnTo>
                      <a:pt x="468" y="894"/>
                    </a:lnTo>
                    <a:lnTo>
                      <a:pt x="474" y="900"/>
                    </a:lnTo>
                    <a:lnTo>
                      <a:pt x="510" y="900"/>
                    </a:lnTo>
                    <a:lnTo>
                      <a:pt x="534" y="924"/>
                    </a:lnTo>
                    <a:lnTo>
                      <a:pt x="540" y="882"/>
                    </a:lnTo>
                    <a:lnTo>
                      <a:pt x="546" y="876"/>
                    </a:lnTo>
                    <a:lnTo>
                      <a:pt x="534" y="864"/>
                    </a:lnTo>
                    <a:lnTo>
                      <a:pt x="534" y="834"/>
                    </a:lnTo>
                    <a:lnTo>
                      <a:pt x="528" y="816"/>
                    </a:lnTo>
                    <a:lnTo>
                      <a:pt x="516" y="810"/>
                    </a:lnTo>
                    <a:lnTo>
                      <a:pt x="510" y="798"/>
                    </a:lnTo>
                    <a:lnTo>
                      <a:pt x="498" y="792"/>
                    </a:lnTo>
                    <a:lnTo>
                      <a:pt x="486" y="780"/>
                    </a:lnTo>
                    <a:lnTo>
                      <a:pt x="474" y="756"/>
                    </a:lnTo>
                    <a:lnTo>
                      <a:pt x="468" y="750"/>
                    </a:lnTo>
                    <a:lnTo>
                      <a:pt x="468" y="708"/>
                    </a:lnTo>
                    <a:lnTo>
                      <a:pt x="462" y="708"/>
                    </a:lnTo>
                    <a:lnTo>
                      <a:pt x="444" y="690"/>
                    </a:lnTo>
                    <a:lnTo>
                      <a:pt x="438" y="690"/>
                    </a:lnTo>
                    <a:lnTo>
                      <a:pt x="438" y="642"/>
                    </a:lnTo>
                    <a:lnTo>
                      <a:pt x="420" y="630"/>
                    </a:lnTo>
                    <a:lnTo>
                      <a:pt x="432" y="618"/>
                    </a:lnTo>
                    <a:lnTo>
                      <a:pt x="432" y="582"/>
                    </a:lnTo>
                    <a:lnTo>
                      <a:pt x="426" y="582"/>
                    </a:lnTo>
                    <a:lnTo>
                      <a:pt x="414" y="576"/>
                    </a:lnTo>
                    <a:lnTo>
                      <a:pt x="414" y="570"/>
                    </a:lnTo>
                    <a:lnTo>
                      <a:pt x="426" y="558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10"/>
                    </a:lnTo>
                    <a:lnTo>
                      <a:pt x="462" y="510"/>
                    </a:lnTo>
                    <a:lnTo>
                      <a:pt x="468" y="498"/>
                    </a:lnTo>
                    <a:lnTo>
                      <a:pt x="468" y="480"/>
                    </a:lnTo>
                    <a:lnTo>
                      <a:pt x="474" y="474"/>
                    </a:lnTo>
                    <a:lnTo>
                      <a:pt x="480" y="462"/>
                    </a:lnTo>
                    <a:lnTo>
                      <a:pt x="492" y="450"/>
                    </a:lnTo>
                    <a:lnTo>
                      <a:pt x="498" y="450"/>
                    </a:lnTo>
                    <a:lnTo>
                      <a:pt x="498" y="438"/>
                    </a:lnTo>
                    <a:lnTo>
                      <a:pt x="492" y="420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74" y="366"/>
                    </a:lnTo>
                    <a:lnTo>
                      <a:pt x="462" y="354"/>
                    </a:lnTo>
                    <a:lnTo>
                      <a:pt x="450" y="348"/>
                    </a:lnTo>
                    <a:lnTo>
                      <a:pt x="432" y="336"/>
                    </a:lnTo>
                    <a:lnTo>
                      <a:pt x="420" y="324"/>
                    </a:lnTo>
                    <a:lnTo>
                      <a:pt x="414" y="312"/>
                    </a:lnTo>
                    <a:lnTo>
                      <a:pt x="402" y="300"/>
                    </a:lnTo>
                    <a:lnTo>
                      <a:pt x="390" y="276"/>
                    </a:lnTo>
                    <a:lnTo>
                      <a:pt x="390" y="264"/>
                    </a:lnTo>
                    <a:lnTo>
                      <a:pt x="396" y="258"/>
                    </a:lnTo>
                    <a:lnTo>
                      <a:pt x="408" y="252"/>
                    </a:lnTo>
                    <a:lnTo>
                      <a:pt x="504" y="252"/>
                    </a:lnTo>
                    <a:lnTo>
                      <a:pt x="486" y="234"/>
                    </a:lnTo>
                    <a:lnTo>
                      <a:pt x="480" y="222"/>
                    </a:lnTo>
                    <a:lnTo>
                      <a:pt x="468" y="216"/>
                    </a:lnTo>
                    <a:lnTo>
                      <a:pt x="462" y="204"/>
                    </a:lnTo>
                    <a:lnTo>
                      <a:pt x="462" y="186"/>
                    </a:lnTo>
                    <a:lnTo>
                      <a:pt x="456" y="168"/>
                    </a:lnTo>
                    <a:lnTo>
                      <a:pt x="456" y="132"/>
                    </a:lnTo>
                    <a:lnTo>
                      <a:pt x="462" y="132"/>
                    </a:lnTo>
                    <a:lnTo>
                      <a:pt x="462" y="96"/>
                    </a:lnTo>
                    <a:lnTo>
                      <a:pt x="456" y="84"/>
                    </a:lnTo>
                    <a:lnTo>
                      <a:pt x="444" y="78"/>
                    </a:lnTo>
                    <a:lnTo>
                      <a:pt x="450" y="42"/>
                    </a:lnTo>
                    <a:lnTo>
                      <a:pt x="444" y="42"/>
                    </a:lnTo>
                    <a:lnTo>
                      <a:pt x="438" y="36"/>
                    </a:lnTo>
                    <a:lnTo>
                      <a:pt x="426" y="36"/>
                    </a:lnTo>
                    <a:lnTo>
                      <a:pt x="420" y="3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04" name="Burundi">
                <a:extLst>
                  <a:ext uri="{FF2B5EF4-FFF2-40B4-BE49-F238E27FC236}">
                    <a16:creationId xmlns:a16="http://schemas.microsoft.com/office/drawing/2014/main" id="{CCF2482D-ED15-4CED-A926-390FACBEB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60"/>
                <a:ext cx="34" cy="43"/>
              </a:xfrm>
              <a:custGeom>
                <a:avLst/>
                <a:gdLst>
                  <a:gd name="T0" fmla="*/ 2147483647 w 132"/>
                  <a:gd name="T1" fmla="*/ 2147483647 h 168"/>
                  <a:gd name="T2" fmla="*/ 2147483647 w 132"/>
                  <a:gd name="T3" fmla="*/ 2147483647 h 168"/>
                  <a:gd name="T4" fmla="*/ 2147483647 w 132"/>
                  <a:gd name="T5" fmla="*/ 2147483647 h 168"/>
                  <a:gd name="T6" fmla="*/ 2147483647 w 132"/>
                  <a:gd name="T7" fmla="*/ 2147483647 h 168"/>
                  <a:gd name="T8" fmla="*/ 2147483647 w 132"/>
                  <a:gd name="T9" fmla="*/ 2147483647 h 168"/>
                  <a:gd name="T10" fmla="*/ 2147483647 w 132"/>
                  <a:gd name="T11" fmla="*/ 2147483647 h 168"/>
                  <a:gd name="T12" fmla="*/ 2147483647 w 132"/>
                  <a:gd name="T13" fmla="*/ 2147483647 h 168"/>
                  <a:gd name="T14" fmla="*/ 2147483647 w 132"/>
                  <a:gd name="T15" fmla="*/ 2147483647 h 168"/>
                  <a:gd name="T16" fmla="*/ 2147483647 w 132"/>
                  <a:gd name="T17" fmla="*/ 2147483647 h 168"/>
                  <a:gd name="T18" fmla="*/ 2147483647 w 132"/>
                  <a:gd name="T19" fmla="*/ 2147483647 h 168"/>
                  <a:gd name="T20" fmla="*/ 2147483647 w 132"/>
                  <a:gd name="T21" fmla="*/ 2147483647 h 168"/>
                  <a:gd name="T22" fmla="*/ 2147483647 w 132"/>
                  <a:gd name="T23" fmla="*/ 2147483647 h 168"/>
                  <a:gd name="T24" fmla="*/ 2147483647 w 132"/>
                  <a:gd name="T25" fmla="*/ 2147483647 h 168"/>
                  <a:gd name="T26" fmla="*/ 2147483647 w 132"/>
                  <a:gd name="T27" fmla="*/ 2147483647 h 168"/>
                  <a:gd name="T28" fmla="*/ 2147483647 w 132"/>
                  <a:gd name="T29" fmla="*/ 2147483647 h 168"/>
                  <a:gd name="T30" fmla="*/ 2147483647 w 132"/>
                  <a:gd name="T31" fmla="*/ 2147483647 h 168"/>
                  <a:gd name="T32" fmla="*/ 2147483647 w 132"/>
                  <a:gd name="T33" fmla="*/ 2147483647 h 168"/>
                  <a:gd name="T34" fmla="*/ 2147483647 w 132"/>
                  <a:gd name="T35" fmla="*/ 2147483647 h 168"/>
                  <a:gd name="T36" fmla="*/ 2147483647 w 132"/>
                  <a:gd name="T37" fmla="*/ 2147483647 h 168"/>
                  <a:gd name="T38" fmla="*/ 2147483647 w 132"/>
                  <a:gd name="T39" fmla="*/ 2147483647 h 168"/>
                  <a:gd name="T40" fmla="*/ 2147483647 w 132"/>
                  <a:gd name="T41" fmla="*/ 2147483647 h 168"/>
                  <a:gd name="T42" fmla="*/ 2147483647 w 132"/>
                  <a:gd name="T43" fmla="*/ 2147483647 h 168"/>
                  <a:gd name="T44" fmla="*/ 2147483647 w 132"/>
                  <a:gd name="T45" fmla="*/ 2147483647 h 168"/>
                  <a:gd name="T46" fmla="*/ 2147483647 w 132"/>
                  <a:gd name="T47" fmla="*/ 0 h 168"/>
                  <a:gd name="T48" fmla="*/ 2147483647 w 132"/>
                  <a:gd name="T49" fmla="*/ 0 h 168"/>
                  <a:gd name="T50" fmla="*/ 2147483647 w 132"/>
                  <a:gd name="T51" fmla="*/ 0 h 168"/>
                  <a:gd name="T52" fmla="*/ 2147483647 w 132"/>
                  <a:gd name="T53" fmla="*/ 2147483647 h 168"/>
                  <a:gd name="T54" fmla="*/ 2147483647 w 132"/>
                  <a:gd name="T55" fmla="*/ 2147483647 h 168"/>
                  <a:gd name="T56" fmla="*/ 2147483647 w 132"/>
                  <a:gd name="T57" fmla="*/ 2147483647 h 168"/>
                  <a:gd name="T58" fmla="*/ 2147483647 w 132"/>
                  <a:gd name="T59" fmla="*/ 2147483647 h 168"/>
                  <a:gd name="T60" fmla="*/ 2147483647 w 132"/>
                  <a:gd name="T61" fmla="*/ 2147483647 h 168"/>
                  <a:gd name="T62" fmla="*/ 2147483647 w 132"/>
                  <a:gd name="T63" fmla="*/ 2147483647 h 168"/>
                  <a:gd name="T64" fmla="*/ 0 w 132"/>
                  <a:gd name="T65" fmla="*/ 2147483647 h 168"/>
                  <a:gd name="T66" fmla="*/ 2147483647 w 132"/>
                  <a:gd name="T67" fmla="*/ 2147483647 h 168"/>
                  <a:gd name="T68" fmla="*/ 2147483647 w 132"/>
                  <a:gd name="T69" fmla="*/ 2147483647 h 168"/>
                  <a:gd name="T70" fmla="*/ 2147483647 w 132"/>
                  <a:gd name="T71" fmla="*/ 2147483647 h 168"/>
                  <a:gd name="T72" fmla="*/ 2147483647 w 132"/>
                  <a:gd name="T73" fmla="*/ 2147483647 h 168"/>
                  <a:gd name="T74" fmla="*/ 2147483647 w 132"/>
                  <a:gd name="T75" fmla="*/ 2147483647 h 16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2"/>
                  <a:gd name="T115" fmla="*/ 0 h 168"/>
                  <a:gd name="T116" fmla="*/ 132 w 132"/>
                  <a:gd name="T117" fmla="*/ 168 h 16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2" h="168">
                    <a:moveTo>
                      <a:pt x="36" y="72"/>
                    </a:moveTo>
                    <a:lnTo>
                      <a:pt x="36" y="96"/>
                    </a:lnTo>
                    <a:lnTo>
                      <a:pt x="30" y="102"/>
                    </a:lnTo>
                    <a:lnTo>
                      <a:pt x="30" y="138"/>
                    </a:lnTo>
                    <a:lnTo>
                      <a:pt x="36" y="156"/>
                    </a:lnTo>
                    <a:lnTo>
                      <a:pt x="42" y="168"/>
                    </a:lnTo>
                    <a:lnTo>
                      <a:pt x="54" y="168"/>
                    </a:lnTo>
                    <a:lnTo>
                      <a:pt x="60" y="162"/>
                    </a:lnTo>
                    <a:lnTo>
                      <a:pt x="72" y="156"/>
                    </a:lnTo>
                    <a:lnTo>
                      <a:pt x="84" y="144"/>
                    </a:lnTo>
                    <a:lnTo>
                      <a:pt x="90" y="132"/>
                    </a:lnTo>
                    <a:lnTo>
                      <a:pt x="90" y="114"/>
                    </a:lnTo>
                    <a:lnTo>
                      <a:pt x="96" y="102"/>
                    </a:lnTo>
                    <a:lnTo>
                      <a:pt x="114" y="84"/>
                    </a:lnTo>
                    <a:lnTo>
                      <a:pt x="126" y="84"/>
                    </a:lnTo>
                    <a:lnTo>
                      <a:pt x="120" y="72"/>
                    </a:lnTo>
                    <a:lnTo>
                      <a:pt x="132" y="66"/>
                    </a:lnTo>
                    <a:lnTo>
                      <a:pt x="132" y="48"/>
                    </a:lnTo>
                    <a:lnTo>
                      <a:pt x="114" y="48"/>
                    </a:lnTo>
                    <a:lnTo>
                      <a:pt x="108" y="42"/>
                    </a:lnTo>
                    <a:lnTo>
                      <a:pt x="102" y="42"/>
                    </a:lnTo>
                    <a:lnTo>
                      <a:pt x="102" y="24"/>
                    </a:lnTo>
                    <a:lnTo>
                      <a:pt x="108" y="1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66" y="0"/>
                    </a:lnTo>
                    <a:lnTo>
                      <a:pt x="60" y="24"/>
                    </a:lnTo>
                    <a:lnTo>
                      <a:pt x="48" y="30"/>
                    </a:lnTo>
                    <a:lnTo>
                      <a:pt x="42" y="36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30" y="60"/>
                    </a:lnTo>
                    <a:lnTo>
                      <a:pt x="36" y="66"/>
                    </a:lnTo>
                    <a:lnTo>
                      <a:pt x="36" y="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05" name="Burkina Faso">
                <a:extLst>
                  <a:ext uri="{FF2B5EF4-FFF2-40B4-BE49-F238E27FC236}">
                    <a16:creationId xmlns:a16="http://schemas.microsoft.com/office/drawing/2014/main" id="{D6F813D6-7D34-44CB-BB63-7C44370AE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2" y="2000"/>
                <a:ext cx="146" cy="115"/>
              </a:xfrm>
              <a:custGeom>
                <a:avLst/>
                <a:gdLst>
                  <a:gd name="T0" fmla="*/ 2147483647 w 570"/>
                  <a:gd name="T1" fmla="*/ 2147483647 h 450"/>
                  <a:gd name="T2" fmla="*/ 2147483647 w 570"/>
                  <a:gd name="T3" fmla="*/ 2147483647 h 450"/>
                  <a:gd name="T4" fmla="*/ 2147483647 w 570"/>
                  <a:gd name="T5" fmla="*/ 2147483647 h 450"/>
                  <a:gd name="T6" fmla="*/ 2147483647 w 570"/>
                  <a:gd name="T7" fmla="*/ 2147483647 h 450"/>
                  <a:gd name="T8" fmla="*/ 2147483647 w 570"/>
                  <a:gd name="T9" fmla="*/ 2147483647 h 450"/>
                  <a:gd name="T10" fmla="*/ 2147483647 w 570"/>
                  <a:gd name="T11" fmla="*/ 2147483647 h 450"/>
                  <a:gd name="T12" fmla="*/ 2147483647 w 570"/>
                  <a:gd name="T13" fmla="*/ 2147483647 h 450"/>
                  <a:gd name="T14" fmla="*/ 2147483647 w 570"/>
                  <a:gd name="T15" fmla="*/ 2147483647 h 450"/>
                  <a:gd name="T16" fmla="*/ 2147483647 w 570"/>
                  <a:gd name="T17" fmla="*/ 2147483647 h 450"/>
                  <a:gd name="T18" fmla="*/ 2147483647 w 570"/>
                  <a:gd name="T19" fmla="*/ 2147483647 h 450"/>
                  <a:gd name="T20" fmla="*/ 2147483647 w 570"/>
                  <a:gd name="T21" fmla="*/ 2147483647 h 450"/>
                  <a:gd name="T22" fmla="*/ 2147483647 w 570"/>
                  <a:gd name="T23" fmla="*/ 2147483647 h 450"/>
                  <a:gd name="T24" fmla="*/ 2147483647 w 570"/>
                  <a:gd name="T25" fmla="*/ 2147483647 h 450"/>
                  <a:gd name="T26" fmla="*/ 2147483647 w 570"/>
                  <a:gd name="T27" fmla="*/ 2147483647 h 450"/>
                  <a:gd name="T28" fmla="*/ 2147483647 w 570"/>
                  <a:gd name="T29" fmla="*/ 2147483647 h 450"/>
                  <a:gd name="T30" fmla="*/ 2147483647 w 570"/>
                  <a:gd name="T31" fmla="*/ 2147483647 h 450"/>
                  <a:gd name="T32" fmla="*/ 2147483647 w 570"/>
                  <a:gd name="T33" fmla="*/ 2147483647 h 450"/>
                  <a:gd name="T34" fmla="*/ 2147483647 w 570"/>
                  <a:gd name="T35" fmla="*/ 2147483647 h 450"/>
                  <a:gd name="T36" fmla="*/ 2147483647 w 570"/>
                  <a:gd name="T37" fmla="*/ 2147483647 h 450"/>
                  <a:gd name="T38" fmla="*/ 2147483647 w 570"/>
                  <a:gd name="T39" fmla="*/ 2147483647 h 450"/>
                  <a:gd name="T40" fmla="*/ 2147483647 w 570"/>
                  <a:gd name="T41" fmla="*/ 2147483647 h 450"/>
                  <a:gd name="T42" fmla="*/ 2147483647 w 570"/>
                  <a:gd name="T43" fmla="*/ 2147483647 h 450"/>
                  <a:gd name="T44" fmla="*/ 2147483647 w 570"/>
                  <a:gd name="T45" fmla="*/ 2147483647 h 450"/>
                  <a:gd name="T46" fmla="*/ 2147483647 w 570"/>
                  <a:gd name="T47" fmla="*/ 2147483647 h 450"/>
                  <a:gd name="T48" fmla="*/ 2147483647 w 570"/>
                  <a:gd name="T49" fmla="*/ 2147483647 h 450"/>
                  <a:gd name="T50" fmla="*/ 2147483647 w 570"/>
                  <a:gd name="T51" fmla="*/ 2147483647 h 450"/>
                  <a:gd name="T52" fmla="*/ 2147483647 w 570"/>
                  <a:gd name="T53" fmla="*/ 2147483647 h 450"/>
                  <a:gd name="T54" fmla="*/ 2147483647 w 570"/>
                  <a:gd name="T55" fmla="*/ 2147483647 h 450"/>
                  <a:gd name="T56" fmla="*/ 2147483647 w 570"/>
                  <a:gd name="T57" fmla="*/ 2147483647 h 450"/>
                  <a:gd name="T58" fmla="*/ 2147483647 w 570"/>
                  <a:gd name="T59" fmla="*/ 2147483647 h 450"/>
                  <a:gd name="T60" fmla="*/ 2147483647 w 570"/>
                  <a:gd name="T61" fmla="*/ 2147483647 h 450"/>
                  <a:gd name="T62" fmla="*/ 2147483647 w 570"/>
                  <a:gd name="T63" fmla="*/ 2147483647 h 450"/>
                  <a:gd name="T64" fmla="*/ 2147483647 w 570"/>
                  <a:gd name="T65" fmla="*/ 2147483647 h 450"/>
                  <a:gd name="T66" fmla="*/ 2147483647 w 570"/>
                  <a:gd name="T67" fmla="*/ 0 h 450"/>
                  <a:gd name="T68" fmla="*/ 2147483647 w 570"/>
                  <a:gd name="T69" fmla="*/ 2147483647 h 450"/>
                  <a:gd name="T70" fmla="*/ 2147483647 w 570"/>
                  <a:gd name="T71" fmla="*/ 2147483647 h 450"/>
                  <a:gd name="T72" fmla="*/ 2147483647 w 570"/>
                  <a:gd name="T73" fmla="*/ 2147483647 h 450"/>
                  <a:gd name="T74" fmla="*/ 2147483647 w 570"/>
                  <a:gd name="T75" fmla="*/ 2147483647 h 450"/>
                  <a:gd name="T76" fmla="*/ 2147483647 w 570"/>
                  <a:gd name="T77" fmla="*/ 2147483647 h 450"/>
                  <a:gd name="T78" fmla="*/ 2147483647 w 570"/>
                  <a:gd name="T79" fmla="*/ 2147483647 h 450"/>
                  <a:gd name="T80" fmla="*/ 2147483647 w 570"/>
                  <a:gd name="T81" fmla="*/ 2147483647 h 450"/>
                  <a:gd name="T82" fmla="*/ 2147483647 w 570"/>
                  <a:gd name="T83" fmla="*/ 2147483647 h 450"/>
                  <a:gd name="T84" fmla="*/ 2147483647 w 570"/>
                  <a:gd name="T85" fmla="*/ 2147483647 h 450"/>
                  <a:gd name="T86" fmla="*/ 2147483647 w 570"/>
                  <a:gd name="T87" fmla="*/ 2147483647 h 450"/>
                  <a:gd name="T88" fmla="*/ 2147483647 w 570"/>
                  <a:gd name="T89" fmla="*/ 2147483647 h 450"/>
                  <a:gd name="T90" fmla="*/ 2147483647 w 570"/>
                  <a:gd name="T91" fmla="*/ 2147483647 h 450"/>
                  <a:gd name="T92" fmla="*/ 2147483647 w 570"/>
                  <a:gd name="T93" fmla="*/ 2147483647 h 450"/>
                  <a:gd name="T94" fmla="*/ 2147483647 w 570"/>
                  <a:gd name="T95" fmla="*/ 2147483647 h 450"/>
                  <a:gd name="T96" fmla="*/ 2147483647 w 570"/>
                  <a:gd name="T97" fmla="*/ 2147483647 h 450"/>
                  <a:gd name="T98" fmla="*/ 2147483647 w 570"/>
                  <a:gd name="T99" fmla="*/ 2147483647 h 450"/>
                  <a:gd name="T100" fmla="*/ 2147483647 w 570"/>
                  <a:gd name="T101" fmla="*/ 2147483647 h 450"/>
                  <a:gd name="T102" fmla="*/ 2147483647 w 570"/>
                  <a:gd name="T103" fmla="*/ 2147483647 h 4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70"/>
                  <a:gd name="T157" fmla="*/ 0 h 450"/>
                  <a:gd name="T158" fmla="*/ 570 w 570"/>
                  <a:gd name="T159" fmla="*/ 450 h 4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70" h="450">
                    <a:moveTo>
                      <a:pt x="0" y="312"/>
                    </a:moveTo>
                    <a:lnTo>
                      <a:pt x="6" y="366"/>
                    </a:lnTo>
                    <a:lnTo>
                      <a:pt x="6" y="390"/>
                    </a:lnTo>
                    <a:lnTo>
                      <a:pt x="30" y="384"/>
                    </a:lnTo>
                    <a:lnTo>
                      <a:pt x="30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42" y="420"/>
                    </a:lnTo>
                    <a:lnTo>
                      <a:pt x="54" y="426"/>
                    </a:lnTo>
                    <a:lnTo>
                      <a:pt x="60" y="432"/>
                    </a:lnTo>
                    <a:lnTo>
                      <a:pt x="72" y="432"/>
                    </a:lnTo>
                    <a:lnTo>
                      <a:pt x="78" y="438"/>
                    </a:lnTo>
                    <a:lnTo>
                      <a:pt x="90" y="438"/>
                    </a:lnTo>
                    <a:lnTo>
                      <a:pt x="96" y="432"/>
                    </a:lnTo>
                    <a:lnTo>
                      <a:pt x="96" y="426"/>
                    </a:lnTo>
                    <a:lnTo>
                      <a:pt x="120" y="414"/>
                    </a:lnTo>
                    <a:lnTo>
                      <a:pt x="150" y="414"/>
                    </a:lnTo>
                    <a:lnTo>
                      <a:pt x="168" y="420"/>
                    </a:lnTo>
                    <a:lnTo>
                      <a:pt x="186" y="438"/>
                    </a:lnTo>
                    <a:lnTo>
                      <a:pt x="186" y="450"/>
                    </a:lnTo>
                    <a:lnTo>
                      <a:pt x="204" y="444"/>
                    </a:lnTo>
                    <a:lnTo>
                      <a:pt x="198" y="450"/>
                    </a:lnTo>
                    <a:lnTo>
                      <a:pt x="198" y="396"/>
                    </a:lnTo>
                    <a:lnTo>
                      <a:pt x="192" y="366"/>
                    </a:lnTo>
                    <a:lnTo>
                      <a:pt x="186" y="366"/>
                    </a:lnTo>
                    <a:lnTo>
                      <a:pt x="186" y="348"/>
                    </a:lnTo>
                    <a:lnTo>
                      <a:pt x="192" y="336"/>
                    </a:lnTo>
                    <a:lnTo>
                      <a:pt x="198" y="330"/>
                    </a:lnTo>
                    <a:lnTo>
                      <a:pt x="354" y="330"/>
                    </a:lnTo>
                    <a:lnTo>
                      <a:pt x="378" y="318"/>
                    </a:lnTo>
                    <a:lnTo>
                      <a:pt x="396" y="324"/>
                    </a:lnTo>
                    <a:lnTo>
                      <a:pt x="414" y="324"/>
                    </a:lnTo>
                    <a:lnTo>
                      <a:pt x="438" y="330"/>
                    </a:lnTo>
                    <a:lnTo>
                      <a:pt x="456" y="330"/>
                    </a:lnTo>
                    <a:lnTo>
                      <a:pt x="462" y="318"/>
                    </a:lnTo>
                    <a:lnTo>
                      <a:pt x="474" y="318"/>
                    </a:lnTo>
                    <a:lnTo>
                      <a:pt x="480" y="306"/>
                    </a:lnTo>
                    <a:lnTo>
                      <a:pt x="498" y="288"/>
                    </a:lnTo>
                    <a:lnTo>
                      <a:pt x="528" y="288"/>
                    </a:lnTo>
                    <a:lnTo>
                      <a:pt x="534" y="294"/>
                    </a:lnTo>
                    <a:lnTo>
                      <a:pt x="534" y="282"/>
                    </a:lnTo>
                    <a:lnTo>
                      <a:pt x="540" y="282"/>
                    </a:lnTo>
                    <a:lnTo>
                      <a:pt x="546" y="276"/>
                    </a:lnTo>
                    <a:lnTo>
                      <a:pt x="558" y="276"/>
                    </a:lnTo>
                    <a:lnTo>
                      <a:pt x="564" y="258"/>
                    </a:lnTo>
                    <a:lnTo>
                      <a:pt x="570" y="252"/>
                    </a:lnTo>
                    <a:lnTo>
                      <a:pt x="564" y="252"/>
                    </a:lnTo>
                    <a:lnTo>
                      <a:pt x="540" y="216"/>
                    </a:lnTo>
                    <a:lnTo>
                      <a:pt x="564" y="210"/>
                    </a:lnTo>
                    <a:lnTo>
                      <a:pt x="558" y="198"/>
                    </a:lnTo>
                    <a:lnTo>
                      <a:pt x="546" y="186"/>
                    </a:lnTo>
                    <a:lnTo>
                      <a:pt x="534" y="186"/>
                    </a:lnTo>
                    <a:lnTo>
                      <a:pt x="522" y="198"/>
                    </a:lnTo>
                    <a:lnTo>
                      <a:pt x="504" y="198"/>
                    </a:lnTo>
                    <a:lnTo>
                      <a:pt x="498" y="186"/>
                    </a:lnTo>
                    <a:lnTo>
                      <a:pt x="486" y="180"/>
                    </a:lnTo>
                    <a:lnTo>
                      <a:pt x="462" y="156"/>
                    </a:lnTo>
                    <a:lnTo>
                      <a:pt x="462" y="150"/>
                    </a:lnTo>
                    <a:lnTo>
                      <a:pt x="480" y="132"/>
                    </a:lnTo>
                    <a:lnTo>
                      <a:pt x="468" y="132"/>
                    </a:lnTo>
                    <a:lnTo>
                      <a:pt x="468" y="114"/>
                    </a:lnTo>
                    <a:lnTo>
                      <a:pt x="444" y="114"/>
                    </a:lnTo>
                    <a:lnTo>
                      <a:pt x="432" y="108"/>
                    </a:lnTo>
                    <a:lnTo>
                      <a:pt x="420" y="84"/>
                    </a:lnTo>
                    <a:lnTo>
                      <a:pt x="420" y="60"/>
                    </a:lnTo>
                    <a:lnTo>
                      <a:pt x="414" y="48"/>
                    </a:lnTo>
                    <a:lnTo>
                      <a:pt x="414" y="12"/>
                    </a:lnTo>
                    <a:lnTo>
                      <a:pt x="390" y="0"/>
                    </a:lnTo>
                    <a:lnTo>
                      <a:pt x="342" y="0"/>
                    </a:lnTo>
                    <a:lnTo>
                      <a:pt x="324" y="18"/>
                    </a:lnTo>
                    <a:lnTo>
                      <a:pt x="300" y="18"/>
                    </a:lnTo>
                    <a:lnTo>
                      <a:pt x="282" y="42"/>
                    </a:lnTo>
                    <a:lnTo>
                      <a:pt x="258" y="42"/>
                    </a:lnTo>
                    <a:lnTo>
                      <a:pt x="258" y="60"/>
                    </a:lnTo>
                    <a:lnTo>
                      <a:pt x="252" y="66"/>
                    </a:lnTo>
                    <a:lnTo>
                      <a:pt x="252" y="72"/>
                    </a:lnTo>
                    <a:lnTo>
                      <a:pt x="240" y="72"/>
                    </a:lnTo>
                    <a:lnTo>
                      <a:pt x="228" y="60"/>
                    </a:lnTo>
                    <a:lnTo>
                      <a:pt x="222" y="60"/>
                    </a:lnTo>
                    <a:lnTo>
                      <a:pt x="216" y="66"/>
                    </a:lnTo>
                    <a:lnTo>
                      <a:pt x="210" y="78"/>
                    </a:lnTo>
                    <a:lnTo>
                      <a:pt x="198" y="84"/>
                    </a:lnTo>
                    <a:lnTo>
                      <a:pt x="192" y="96"/>
                    </a:lnTo>
                    <a:lnTo>
                      <a:pt x="186" y="102"/>
                    </a:lnTo>
                    <a:lnTo>
                      <a:pt x="186" y="108"/>
                    </a:lnTo>
                    <a:lnTo>
                      <a:pt x="168" y="108"/>
                    </a:lnTo>
                    <a:lnTo>
                      <a:pt x="168" y="144"/>
                    </a:lnTo>
                    <a:lnTo>
                      <a:pt x="144" y="150"/>
                    </a:lnTo>
                    <a:lnTo>
                      <a:pt x="114" y="120"/>
                    </a:lnTo>
                    <a:lnTo>
                      <a:pt x="96" y="150"/>
                    </a:lnTo>
                    <a:lnTo>
                      <a:pt x="102" y="156"/>
                    </a:lnTo>
                    <a:lnTo>
                      <a:pt x="102" y="186"/>
                    </a:lnTo>
                    <a:lnTo>
                      <a:pt x="84" y="186"/>
                    </a:lnTo>
                    <a:lnTo>
                      <a:pt x="84" y="216"/>
                    </a:lnTo>
                    <a:lnTo>
                      <a:pt x="78" y="222"/>
                    </a:lnTo>
                    <a:lnTo>
                      <a:pt x="72" y="222"/>
                    </a:lnTo>
                    <a:lnTo>
                      <a:pt x="78" y="228"/>
                    </a:lnTo>
                    <a:lnTo>
                      <a:pt x="78" y="240"/>
                    </a:lnTo>
                    <a:lnTo>
                      <a:pt x="42" y="240"/>
                    </a:lnTo>
                    <a:lnTo>
                      <a:pt x="36" y="246"/>
                    </a:lnTo>
                    <a:lnTo>
                      <a:pt x="30" y="246"/>
                    </a:lnTo>
                    <a:lnTo>
                      <a:pt x="12" y="258"/>
                    </a:lnTo>
                    <a:lnTo>
                      <a:pt x="36" y="288"/>
                    </a:lnTo>
                    <a:lnTo>
                      <a:pt x="24" y="312"/>
                    </a:lnTo>
                    <a:lnTo>
                      <a:pt x="0" y="31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06" name="Botswana">
                <a:extLst>
                  <a:ext uri="{FF2B5EF4-FFF2-40B4-BE49-F238E27FC236}">
                    <a16:creationId xmlns:a16="http://schemas.microsoft.com/office/drawing/2014/main" id="{394C607A-00A2-4B14-8B66-D0492FB8F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2676"/>
                <a:ext cx="166" cy="187"/>
              </a:xfrm>
              <a:custGeom>
                <a:avLst/>
                <a:gdLst>
                  <a:gd name="T0" fmla="*/ 2147483647 w 648"/>
                  <a:gd name="T1" fmla="*/ 2147483647 h 732"/>
                  <a:gd name="T2" fmla="*/ 2147483647 w 648"/>
                  <a:gd name="T3" fmla="*/ 2147483647 h 732"/>
                  <a:gd name="T4" fmla="*/ 2147483647 w 648"/>
                  <a:gd name="T5" fmla="*/ 2147483647 h 732"/>
                  <a:gd name="T6" fmla="*/ 2147483647 w 648"/>
                  <a:gd name="T7" fmla="*/ 2147483647 h 732"/>
                  <a:gd name="T8" fmla="*/ 2147483647 w 648"/>
                  <a:gd name="T9" fmla="*/ 2147483647 h 732"/>
                  <a:gd name="T10" fmla="*/ 2147483647 w 648"/>
                  <a:gd name="T11" fmla="*/ 2147483647 h 732"/>
                  <a:gd name="T12" fmla="*/ 2147483647 w 648"/>
                  <a:gd name="T13" fmla="*/ 2147483647 h 732"/>
                  <a:gd name="T14" fmla="*/ 2147483647 w 648"/>
                  <a:gd name="T15" fmla="*/ 2147483647 h 732"/>
                  <a:gd name="T16" fmla="*/ 2147483647 w 648"/>
                  <a:gd name="T17" fmla="*/ 2147483647 h 732"/>
                  <a:gd name="T18" fmla="*/ 2147483647 w 648"/>
                  <a:gd name="T19" fmla="*/ 2147483647 h 732"/>
                  <a:gd name="T20" fmla="*/ 2147483647 w 648"/>
                  <a:gd name="T21" fmla="*/ 2147483647 h 732"/>
                  <a:gd name="T22" fmla="*/ 2147483647 w 648"/>
                  <a:gd name="T23" fmla="*/ 2147483647 h 732"/>
                  <a:gd name="T24" fmla="*/ 2147483647 w 648"/>
                  <a:gd name="T25" fmla="*/ 2147483647 h 732"/>
                  <a:gd name="T26" fmla="*/ 2147483647 w 648"/>
                  <a:gd name="T27" fmla="*/ 2147483647 h 732"/>
                  <a:gd name="T28" fmla="*/ 2147483647 w 648"/>
                  <a:gd name="T29" fmla="*/ 2147483647 h 732"/>
                  <a:gd name="T30" fmla="*/ 2147483647 w 648"/>
                  <a:gd name="T31" fmla="*/ 2147483647 h 732"/>
                  <a:gd name="T32" fmla="*/ 2147483647 w 648"/>
                  <a:gd name="T33" fmla="*/ 2147483647 h 732"/>
                  <a:gd name="T34" fmla="*/ 2147483647 w 648"/>
                  <a:gd name="T35" fmla="*/ 2147483647 h 732"/>
                  <a:gd name="T36" fmla="*/ 2147483647 w 648"/>
                  <a:gd name="T37" fmla="*/ 2147483647 h 732"/>
                  <a:gd name="T38" fmla="*/ 2147483647 w 648"/>
                  <a:gd name="T39" fmla="*/ 2147483647 h 732"/>
                  <a:gd name="T40" fmla="*/ 2147483647 w 648"/>
                  <a:gd name="T41" fmla="*/ 2147483647 h 732"/>
                  <a:gd name="T42" fmla="*/ 2147483647 w 648"/>
                  <a:gd name="T43" fmla="*/ 2147483647 h 732"/>
                  <a:gd name="T44" fmla="*/ 2147483647 w 648"/>
                  <a:gd name="T45" fmla="*/ 2147483647 h 732"/>
                  <a:gd name="T46" fmla="*/ 2147483647 w 648"/>
                  <a:gd name="T47" fmla="*/ 2147483647 h 732"/>
                  <a:gd name="T48" fmla="*/ 2147483647 w 648"/>
                  <a:gd name="T49" fmla="*/ 2147483647 h 732"/>
                  <a:gd name="T50" fmla="*/ 2147483647 w 648"/>
                  <a:gd name="T51" fmla="*/ 2147483647 h 732"/>
                  <a:gd name="T52" fmla="*/ 2147483647 w 648"/>
                  <a:gd name="T53" fmla="*/ 2147483647 h 732"/>
                  <a:gd name="T54" fmla="*/ 2147483647 w 648"/>
                  <a:gd name="T55" fmla="*/ 2147483647 h 732"/>
                  <a:gd name="T56" fmla="*/ 2147483647 w 648"/>
                  <a:gd name="T57" fmla="*/ 2147483647 h 732"/>
                  <a:gd name="T58" fmla="*/ 2147483647 w 648"/>
                  <a:gd name="T59" fmla="*/ 2147483647 h 732"/>
                  <a:gd name="T60" fmla="*/ 2147483647 w 648"/>
                  <a:gd name="T61" fmla="*/ 2147483647 h 732"/>
                  <a:gd name="T62" fmla="*/ 2147483647 w 648"/>
                  <a:gd name="T63" fmla="*/ 2147483647 h 732"/>
                  <a:gd name="T64" fmla="*/ 2147483647 w 648"/>
                  <a:gd name="T65" fmla="*/ 2147483647 h 732"/>
                  <a:gd name="T66" fmla="*/ 2147483647 w 648"/>
                  <a:gd name="T67" fmla="*/ 2147483647 h 732"/>
                  <a:gd name="T68" fmla="*/ 2147483647 w 648"/>
                  <a:gd name="T69" fmla="*/ 2147483647 h 732"/>
                  <a:gd name="T70" fmla="*/ 2147483647 w 648"/>
                  <a:gd name="T71" fmla="*/ 2147483647 h 732"/>
                  <a:gd name="T72" fmla="*/ 2147483647 w 648"/>
                  <a:gd name="T73" fmla="*/ 2147483647 h 732"/>
                  <a:gd name="T74" fmla="*/ 2147483647 w 648"/>
                  <a:gd name="T75" fmla="*/ 2147483647 h 732"/>
                  <a:gd name="T76" fmla="*/ 2147483647 w 648"/>
                  <a:gd name="T77" fmla="*/ 2147483647 h 732"/>
                  <a:gd name="T78" fmla="*/ 2147483647 w 648"/>
                  <a:gd name="T79" fmla="*/ 2147483647 h 732"/>
                  <a:gd name="T80" fmla="*/ 2147483647 w 648"/>
                  <a:gd name="T81" fmla="*/ 2147483647 h 732"/>
                  <a:gd name="T82" fmla="*/ 2147483647 w 648"/>
                  <a:gd name="T83" fmla="*/ 2147483647 h 732"/>
                  <a:gd name="T84" fmla="*/ 2147483647 w 648"/>
                  <a:gd name="T85" fmla="*/ 2147483647 h 732"/>
                  <a:gd name="T86" fmla="*/ 2147483647 w 648"/>
                  <a:gd name="T87" fmla="*/ 2147483647 h 732"/>
                  <a:gd name="T88" fmla="*/ 2147483647 w 648"/>
                  <a:gd name="T89" fmla="*/ 2147483647 h 732"/>
                  <a:gd name="T90" fmla="*/ 2147483647 w 648"/>
                  <a:gd name="T91" fmla="*/ 2147483647 h 732"/>
                  <a:gd name="T92" fmla="*/ 2147483647 w 648"/>
                  <a:gd name="T93" fmla="*/ 2147483647 h 732"/>
                  <a:gd name="T94" fmla="*/ 2147483647 w 648"/>
                  <a:gd name="T95" fmla="*/ 0 h 732"/>
                  <a:gd name="T96" fmla="*/ 2147483647 w 648"/>
                  <a:gd name="T97" fmla="*/ 2147483647 h 732"/>
                  <a:gd name="T98" fmla="*/ 2147483647 w 648"/>
                  <a:gd name="T99" fmla="*/ 2147483647 h 732"/>
                  <a:gd name="T100" fmla="*/ 2147483647 w 648"/>
                  <a:gd name="T101" fmla="*/ 2147483647 h 732"/>
                  <a:gd name="T102" fmla="*/ 2147483647 w 648"/>
                  <a:gd name="T103" fmla="*/ 2147483647 h 732"/>
                  <a:gd name="T104" fmla="*/ 2147483647 w 648"/>
                  <a:gd name="T105" fmla="*/ 2147483647 h 732"/>
                  <a:gd name="T106" fmla="*/ 2147483647 w 648"/>
                  <a:gd name="T107" fmla="*/ 2147483647 h 732"/>
                  <a:gd name="T108" fmla="*/ 2147483647 w 648"/>
                  <a:gd name="T109" fmla="*/ 2147483647 h 732"/>
                  <a:gd name="T110" fmla="*/ 2147483647 w 648"/>
                  <a:gd name="T111" fmla="*/ 2147483647 h 732"/>
                  <a:gd name="T112" fmla="*/ 2147483647 w 648"/>
                  <a:gd name="T113" fmla="*/ 2147483647 h 732"/>
                  <a:gd name="T114" fmla="*/ 0 w 648"/>
                  <a:gd name="T115" fmla="*/ 2147483647 h 7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48"/>
                  <a:gd name="T175" fmla="*/ 0 h 732"/>
                  <a:gd name="T176" fmla="*/ 648 w 648"/>
                  <a:gd name="T177" fmla="*/ 732 h 7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48" h="732">
                    <a:moveTo>
                      <a:pt x="0" y="570"/>
                    </a:moveTo>
                    <a:lnTo>
                      <a:pt x="12" y="576"/>
                    </a:lnTo>
                    <a:lnTo>
                      <a:pt x="18" y="582"/>
                    </a:lnTo>
                    <a:lnTo>
                      <a:pt x="30" y="588"/>
                    </a:lnTo>
                    <a:lnTo>
                      <a:pt x="36" y="594"/>
                    </a:lnTo>
                    <a:lnTo>
                      <a:pt x="42" y="612"/>
                    </a:lnTo>
                    <a:lnTo>
                      <a:pt x="48" y="624"/>
                    </a:lnTo>
                    <a:lnTo>
                      <a:pt x="48" y="642"/>
                    </a:lnTo>
                    <a:lnTo>
                      <a:pt x="54" y="648"/>
                    </a:lnTo>
                    <a:lnTo>
                      <a:pt x="54" y="672"/>
                    </a:lnTo>
                    <a:lnTo>
                      <a:pt x="48" y="684"/>
                    </a:lnTo>
                    <a:lnTo>
                      <a:pt x="48" y="690"/>
                    </a:lnTo>
                    <a:lnTo>
                      <a:pt x="42" y="702"/>
                    </a:lnTo>
                    <a:lnTo>
                      <a:pt x="42" y="732"/>
                    </a:lnTo>
                    <a:lnTo>
                      <a:pt x="120" y="732"/>
                    </a:lnTo>
                    <a:lnTo>
                      <a:pt x="120" y="714"/>
                    </a:lnTo>
                    <a:lnTo>
                      <a:pt x="144" y="714"/>
                    </a:lnTo>
                    <a:lnTo>
                      <a:pt x="144" y="708"/>
                    </a:lnTo>
                    <a:lnTo>
                      <a:pt x="150" y="702"/>
                    </a:lnTo>
                    <a:lnTo>
                      <a:pt x="156" y="690"/>
                    </a:lnTo>
                    <a:lnTo>
                      <a:pt x="162" y="684"/>
                    </a:lnTo>
                    <a:lnTo>
                      <a:pt x="168" y="684"/>
                    </a:lnTo>
                    <a:lnTo>
                      <a:pt x="174" y="678"/>
                    </a:lnTo>
                    <a:lnTo>
                      <a:pt x="186" y="678"/>
                    </a:lnTo>
                    <a:lnTo>
                      <a:pt x="186" y="654"/>
                    </a:lnTo>
                    <a:lnTo>
                      <a:pt x="192" y="642"/>
                    </a:lnTo>
                    <a:lnTo>
                      <a:pt x="192" y="630"/>
                    </a:lnTo>
                    <a:lnTo>
                      <a:pt x="198" y="618"/>
                    </a:lnTo>
                    <a:lnTo>
                      <a:pt x="204" y="612"/>
                    </a:lnTo>
                    <a:lnTo>
                      <a:pt x="216" y="606"/>
                    </a:lnTo>
                    <a:lnTo>
                      <a:pt x="228" y="606"/>
                    </a:lnTo>
                    <a:lnTo>
                      <a:pt x="240" y="612"/>
                    </a:lnTo>
                    <a:lnTo>
                      <a:pt x="246" y="618"/>
                    </a:lnTo>
                    <a:lnTo>
                      <a:pt x="258" y="624"/>
                    </a:lnTo>
                    <a:lnTo>
                      <a:pt x="270" y="636"/>
                    </a:lnTo>
                    <a:lnTo>
                      <a:pt x="300" y="636"/>
                    </a:lnTo>
                    <a:lnTo>
                      <a:pt x="306" y="642"/>
                    </a:lnTo>
                    <a:lnTo>
                      <a:pt x="318" y="648"/>
                    </a:lnTo>
                    <a:lnTo>
                      <a:pt x="324" y="654"/>
                    </a:lnTo>
                    <a:lnTo>
                      <a:pt x="336" y="654"/>
                    </a:lnTo>
                    <a:lnTo>
                      <a:pt x="348" y="648"/>
                    </a:lnTo>
                    <a:lnTo>
                      <a:pt x="354" y="642"/>
                    </a:lnTo>
                    <a:lnTo>
                      <a:pt x="360" y="648"/>
                    </a:lnTo>
                    <a:lnTo>
                      <a:pt x="372" y="648"/>
                    </a:lnTo>
                    <a:lnTo>
                      <a:pt x="384" y="642"/>
                    </a:lnTo>
                    <a:lnTo>
                      <a:pt x="390" y="636"/>
                    </a:lnTo>
                    <a:lnTo>
                      <a:pt x="396" y="624"/>
                    </a:lnTo>
                    <a:lnTo>
                      <a:pt x="402" y="606"/>
                    </a:lnTo>
                    <a:lnTo>
                      <a:pt x="408" y="594"/>
                    </a:lnTo>
                    <a:lnTo>
                      <a:pt x="408" y="582"/>
                    </a:lnTo>
                    <a:lnTo>
                      <a:pt x="426" y="564"/>
                    </a:lnTo>
                    <a:lnTo>
                      <a:pt x="444" y="558"/>
                    </a:lnTo>
                    <a:lnTo>
                      <a:pt x="456" y="552"/>
                    </a:lnTo>
                    <a:lnTo>
                      <a:pt x="462" y="546"/>
                    </a:lnTo>
                    <a:lnTo>
                      <a:pt x="468" y="534"/>
                    </a:lnTo>
                    <a:lnTo>
                      <a:pt x="480" y="528"/>
                    </a:lnTo>
                    <a:lnTo>
                      <a:pt x="480" y="492"/>
                    </a:lnTo>
                    <a:lnTo>
                      <a:pt x="492" y="468"/>
                    </a:lnTo>
                    <a:lnTo>
                      <a:pt x="504" y="462"/>
                    </a:lnTo>
                    <a:lnTo>
                      <a:pt x="510" y="462"/>
                    </a:lnTo>
                    <a:lnTo>
                      <a:pt x="522" y="456"/>
                    </a:lnTo>
                    <a:lnTo>
                      <a:pt x="564" y="414"/>
                    </a:lnTo>
                    <a:lnTo>
                      <a:pt x="576" y="390"/>
                    </a:lnTo>
                    <a:lnTo>
                      <a:pt x="582" y="384"/>
                    </a:lnTo>
                    <a:lnTo>
                      <a:pt x="594" y="384"/>
                    </a:lnTo>
                    <a:lnTo>
                      <a:pt x="606" y="378"/>
                    </a:lnTo>
                    <a:lnTo>
                      <a:pt x="618" y="378"/>
                    </a:lnTo>
                    <a:lnTo>
                      <a:pt x="630" y="354"/>
                    </a:lnTo>
                    <a:lnTo>
                      <a:pt x="648" y="354"/>
                    </a:lnTo>
                    <a:lnTo>
                      <a:pt x="648" y="348"/>
                    </a:lnTo>
                    <a:lnTo>
                      <a:pt x="642" y="336"/>
                    </a:lnTo>
                    <a:lnTo>
                      <a:pt x="624" y="318"/>
                    </a:lnTo>
                    <a:lnTo>
                      <a:pt x="606" y="312"/>
                    </a:lnTo>
                    <a:lnTo>
                      <a:pt x="594" y="312"/>
                    </a:lnTo>
                    <a:lnTo>
                      <a:pt x="576" y="306"/>
                    </a:lnTo>
                    <a:lnTo>
                      <a:pt x="564" y="306"/>
                    </a:lnTo>
                    <a:lnTo>
                      <a:pt x="564" y="276"/>
                    </a:lnTo>
                    <a:lnTo>
                      <a:pt x="546" y="276"/>
                    </a:lnTo>
                    <a:lnTo>
                      <a:pt x="546" y="246"/>
                    </a:lnTo>
                    <a:lnTo>
                      <a:pt x="552" y="240"/>
                    </a:lnTo>
                    <a:lnTo>
                      <a:pt x="546" y="216"/>
                    </a:lnTo>
                    <a:lnTo>
                      <a:pt x="516" y="216"/>
                    </a:lnTo>
                    <a:lnTo>
                      <a:pt x="516" y="186"/>
                    </a:lnTo>
                    <a:lnTo>
                      <a:pt x="510" y="180"/>
                    </a:lnTo>
                    <a:lnTo>
                      <a:pt x="480" y="180"/>
                    </a:lnTo>
                    <a:lnTo>
                      <a:pt x="462" y="162"/>
                    </a:lnTo>
                    <a:lnTo>
                      <a:pt x="450" y="156"/>
                    </a:lnTo>
                    <a:lnTo>
                      <a:pt x="432" y="120"/>
                    </a:lnTo>
                    <a:lnTo>
                      <a:pt x="432" y="96"/>
                    </a:lnTo>
                    <a:lnTo>
                      <a:pt x="426" y="90"/>
                    </a:lnTo>
                    <a:lnTo>
                      <a:pt x="414" y="66"/>
                    </a:lnTo>
                    <a:lnTo>
                      <a:pt x="408" y="60"/>
                    </a:lnTo>
                    <a:lnTo>
                      <a:pt x="396" y="60"/>
                    </a:lnTo>
                    <a:lnTo>
                      <a:pt x="396" y="30"/>
                    </a:lnTo>
                    <a:lnTo>
                      <a:pt x="384" y="18"/>
                    </a:lnTo>
                    <a:lnTo>
                      <a:pt x="378" y="0"/>
                    </a:lnTo>
                    <a:lnTo>
                      <a:pt x="342" y="6"/>
                    </a:lnTo>
                    <a:lnTo>
                      <a:pt x="330" y="18"/>
                    </a:lnTo>
                    <a:lnTo>
                      <a:pt x="306" y="18"/>
                    </a:lnTo>
                    <a:lnTo>
                      <a:pt x="264" y="60"/>
                    </a:lnTo>
                    <a:lnTo>
                      <a:pt x="258" y="60"/>
                    </a:lnTo>
                    <a:lnTo>
                      <a:pt x="258" y="42"/>
                    </a:lnTo>
                    <a:lnTo>
                      <a:pt x="252" y="42"/>
                    </a:lnTo>
                    <a:lnTo>
                      <a:pt x="252" y="24"/>
                    </a:lnTo>
                    <a:lnTo>
                      <a:pt x="246" y="18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168" y="36"/>
                    </a:lnTo>
                    <a:lnTo>
                      <a:pt x="132" y="36"/>
                    </a:lnTo>
                    <a:lnTo>
                      <a:pt x="114" y="42"/>
                    </a:lnTo>
                    <a:lnTo>
                      <a:pt x="78" y="42"/>
                    </a:lnTo>
                    <a:lnTo>
                      <a:pt x="78" y="216"/>
                    </a:lnTo>
                    <a:lnTo>
                      <a:pt x="72" y="222"/>
                    </a:lnTo>
                    <a:lnTo>
                      <a:pt x="78" y="348"/>
                    </a:lnTo>
                    <a:lnTo>
                      <a:pt x="6" y="348"/>
                    </a:lnTo>
                    <a:lnTo>
                      <a:pt x="0" y="57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07" name="Benin">
                <a:extLst>
                  <a:ext uri="{FF2B5EF4-FFF2-40B4-BE49-F238E27FC236}">
                    <a16:creationId xmlns:a16="http://schemas.microsoft.com/office/drawing/2014/main" id="{3A1B897A-12CA-4EC0-9B0C-DBFB34A4F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2055"/>
                <a:ext cx="57" cy="127"/>
              </a:xfrm>
              <a:custGeom>
                <a:avLst/>
                <a:gdLst>
                  <a:gd name="T0" fmla="*/ 2147483647 w 222"/>
                  <a:gd name="T1" fmla="*/ 2147483647 h 498"/>
                  <a:gd name="T2" fmla="*/ 2147483647 w 222"/>
                  <a:gd name="T3" fmla="*/ 2147483647 h 498"/>
                  <a:gd name="T4" fmla="*/ 2147483647 w 222"/>
                  <a:gd name="T5" fmla="*/ 2147483647 h 498"/>
                  <a:gd name="T6" fmla="*/ 2147483647 w 222"/>
                  <a:gd name="T7" fmla="*/ 2147483647 h 498"/>
                  <a:gd name="T8" fmla="*/ 2147483647 w 222"/>
                  <a:gd name="T9" fmla="*/ 2147483647 h 498"/>
                  <a:gd name="T10" fmla="*/ 2147483647 w 222"/>
                  <a:gd name="T11" fmla="*/ 2147483647 h 498"/>
                  <a:gd name="T12" fmla="*/ 2147483647 w 222"/>
                  <a:gd name="T13" fmla="*/ 2147483647 h 498"/>
                  <a:gd name="T14" fmla="*/ 2147483647 w 222"/>
                  <a:gd name="T15" fmla="*/ 2147483647 h 498"/>
                  <a:gd name="T16" fmla="*/ 2147483647 w 222"/>
                  <a:gd name="T17" fmla="*/ 2147483647 h 498"/>
                  <a:gd name="T18" fmla="*/ 2147483647 w 222"/>
                  <a:gd name="T19" fmla="*/ 2147483647 h 498"/>
                  <a:gd name="T20" fmla="*/ 2147483647 w 222"/>
                  <a:gd name="T21" fmla="*/ 2147483647 h 498"/>
                  <a:gd name="T22" fmla="*/ 2147483647 w 222"/>
                  <a:gd name="T23" fmla="*/ 2147483647 h 498"/>
                  <a:gd name="T24" fmla="*/ 2147483647 w 222"/>
                  <a:gd name="T25" fmla="*/ 2147483647 h 498"/>
                  <a:gd name="T26" fmla="*/ 2147483647 w 222"/>
                  <a:gd name="T27" fmla="*/ 2147483647 h 498"/>
                  <a:gd name="T28" fmla="*/ 2147483647 w 222"/>
                  <a:gd name="T29" fmla="*/ 2147483647 h 498"/>
                  <a:gd name="T30" fmla="*/ 2147483647 w 222"/>
                  <a:gd name="T31" fmla="*/ 2147483647 h 498"/>
                  <a:gd name="T32" fmla="*/ 2147483647 w 222"/>
                  <a:gd name="T33" fmla="*/ 2147483647 h 498"/>
                  <a:gd name="T34" fmla="*/ 2147483647 w 222"/>
                  <a:gd name="T35" fmla="*/ 2147483647 h 498"/>
                  <a:gd name="T36" fmla="*/ 2147483647 w 222"/>
                  <a:gd name="T37" fmla="*/ 2147483647 h 498"/>
                  <a:gd name="T38" fmla="*/ 2147483647 w 222"/>
                  <a:gd name="T39" fmla="*/ 2147483647 h 498"/>
                  <a:gd name="T40" fmla="*/ 2147483647 w 222"/>
                  <a:gd name="T41" fmla="*/ 2147483647 h 498"/>
                  <a:gd name="T42" fmla="*/ 2147483647 w 222"/>
                  <a:gd name="T43" fmla="*/ 2147483647 h 498"/>
                  <a:gd name="T44" fmla="*/ 2147483647 w 222"/>
                  <a:gd name="T45" fmla="*/ 2147483647 h 498"/>
                  <a:gd name="T46" fmla="*/ 0 w 222"/>
                  <a:gd name="T47" fmla="*/ 2147483647 h 498"/>
                  <a:gd name="T48" fmla="*/ 2147483647 w 222"/>
                  <a:gd name="T49" fmla="*/ 2147483647 h 498"/>
                  <a:gd name="T50" fmla="*/ 2147483647 w 222"/>
                  <a:gd name="T51" fmla="*/ 2147483647 h 498"/>
                  <a:gd name="T52" fmla="*/ 2147483647 w 222"/>
                  <a:gd name="T53" fmla="*/ 2147483647 h 498"/>
                  <a:gd name="T54" fmla="*/ 2147483647 w 222"/>
                  <a:gd name="T55" fmla="*/ 2147483647 h 498"/>
                  <a:gd name="T56" fmla="*/ 2147483647 w 222"/>
                  <a:gd name="T57" fmla="*/ 2147483647 h 498"/>
                  <a:gd name="T58" fmla="*/ 2147483647 w 222"/>
                  <a:gd name="T59" fmla="*/ 2147483647 h 498"/>
                  <a:gd name="T60" fmla="*/ 2147483647 w 222"/>
                  <a:gd name="T61" fmla="*/ 2147483647 h 498"/>
                  <a:gd name="T62" fmla="*/ 2147483647 w 222"/>
                  <a:gd name="T63" fmla="*/ 2147483647 h 498"/>
                  <a:gd name="T64" fmla="*/ 2147483647 w 222"/>
                  <a:gd name="T65" fmla="*/ 2147483647 h 498"/>
                  <a:gd name="T66" fmla="*/ 2147483647 w 222"/>
                  <a:gd name="T67" fmla="*/ 2147483647 h 498"/>
                  <a:gd name="T68" fmla="*/ 2147483647 w 222"/>
                  <a:gd name="T69" fmla="*/ 2147483647 h 4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2"/>
                  <a:gd name="T106" fmla="*/ 0 h 498"/>
                  <a:gd name="T107" fmla="*/ 222 w 222"/>
                  <a:gd name="T108" fmla="*/ 498 h 4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2" h="498">
                    <a:moveTo>
                      <a:pt x="138" y="372"/>
                    </a:moveTo>
                    <a:lnTo>
                      <a:pt x="144" y="342"/>
                    </a:lnTo>
                    <a:lnTo>
                      <a:pt x="138" y="306"/>
                    </a:lnTo>
                    <a:lnTo>
                      <a:pt x="144" y="276"/>
                    </a:lnTo>
                    <a:lnTo>
                      <a:pt x="162" y="276"/>
                    </a:lnTo>
                    <a:lnTo>
                      <a:pt x="174" y="252"/>
                    </a:lnTo>
                    <a:lnTo>
                      <a:pt x="174" y="222"/>
                    </a:lnTo>
                    <a:lnTo>
                      <a:pt x="180" y="216"/>
                    </a:lnTo>
                    <a:lnTo>
                      <a:pt x="186" y="204"/>
                    </a:lnTo>
                    <a:lnTo>
                      <a:pt x="198" y="198"/>
                    </a:lnTo>
                    <a:lnTo>
                      <a:pt x="198" y="156"/>
                    </a:lnTo>
                    <a:lnTo>
                      <a:pt x="210" y="150"/>
                    </a:lnTo>
                    <a:lnTo>
                      <a:pt x="216" y="150"/>
                    </a:lnTo>
                    <a:lnTo>
                      <a:pt x="222" y="144"/>
                    </a:lnTo>
                    <a:lnTo>
                      <a:pt x="222" y="132"/>
                    </a:lnTo>
                    <a:lnTo>
                      <a:pt x="216" y="126"/>
                    </a:lnTo>
                    <a:lnTo>
                      <a:pt x="216" y="114"/>
                    </a:lnTo>
                    <a:lnTo>
                      <a:pt x="210" y="102"/>
                    </a:lnTo>
                    <a:lnTo>
                      <a:pt x="204" y="96"/>
                    </a:lnTo>
                    <a:lnTo>
                      <a:pt x="192" y="72"/>
                    </a:lnTo>
                    <a:lnTo>
                      <a:pt x="198" y="66"/>
                    </a:lnTo>
                    <a:lnTo>
                      <a:pt x="198" y="60"/>
                    </a:lnTo>
                    <a:lnTo>
                      <a:pt x="204" y="48"/>
                    </a:lnTo>
                    <a:lnTo>
                      <a:pt x="198" y="42"/>
                    </a:lnTo>
                    <a:lnTo>
                      <a:pt x="186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30"/>
                    </a:lnTo>
                    <a:lnTo>
                      <a:pt x="162" y="24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14" y="12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14" y="42"/>
                    </a:lnTo>
                    <a:lnTo>
                      <a:pt x="108" y="60"/>
                    </a:lnTo>
                    <a:lnTo>
                      <a:pt x="96" y="60"/>
                    </a:lnTo>
                    <a:lnTo>
                      <a:pt x="90" y="66"/>
                    </a:lnTo>
                    <a:lnTo>
                      <a:pt x="84" y="66"/>
                    </a:lnTo>
                    <a:lnTo>
                      <a:pt x="84" y="78"/>
                    </a:lnTo>
                    <a:lnTo>
                      <a:pt x="78" y="72"/>
                    </a:lnTo>
                    <a:lnTo>
                      <a:pt x="48" y="72"/>
                    </a:lnTo>
                    <a:lnTo>
                      <a:pt x="30" y="90"/>
                    </a:lnTo>
                    <a:lnTo>
                      <a:pt x="24" y="102"/>
                    </a:lnTo>
                    <a:lnTo>
                      <a:pt x="12" y="102"/>
                    </a:lnTo>
                    <a:lnTo>
                      <a:pt x="6" y="114"/>
                    </a:lnTo>
                    <a:lnTo>
                      <a:pt x="0" y="132"/>
                    </a:lnTo>
                    <a:lnTo>
                      <a:pt x="0" y="162"/>
                    </a:lnTo>
                    <a:lnTo>
                      <a:pt x="12" y="168"/>
                    </a:lnTo>
                    <a:lnTo>
                      <a:pt x="42" y="198"/>
                    </a:lnTo>
                    <a:lnTo>
                      <a:pt x="42" y="240"/>
                    </a:lnTo>
                    <a:lnTo>
                      <a:pt x="54" y="252"/>
                    </a:lnTo>
                    <a:lnTo>
                      <a:pt x="60" y="264"/>
                    </a:lnTo>
                    <a:lnTo>
                      <a:pt x="60" y="294"/>
                    </a:lnTo>
                    <a:lnTo>
                      <a:pt x="66" y="306"/>
                    </a:lnTo>
                    <a:lnTo>
                      <a:pt x="54" y="318"/>
                    </a:lnTo>
                    <a:lnTo>
                      <a:pt x="54" y="378"/>
                    </a:lnTo>
                    <a:lnTo>
                      <a:pt x="66" y="390"/>
                    </a:lnTo>
                    <a:lnTo>
                      <a:pt x="54" y="396"/>
                    </a:lnTo>
                    <a:lnTo>
                      <a:pt x="60" y="462"/>
                    </a:lnTo>
                    <a:lnTo>
                      <a:pt x="60" y="468"/>
                    </a:lnTo>
                    <a:lnTo>
                      <a:pt x="72" y="480"/>
                    </a:lnTo>
                    <a:lnTo>
                      <a:pt x="72" y="492"/>
                    </a:lnTo>
                    <a:lnTo>
                      <a:pt x="84" y="492"/>
                    </a:lnTo>
                    <a:lnTo>
                      <a:pt x="96" y="498"/>
                    </a:lnTo>
                    <a:lnTo>
                      <a:pt x="108" y="498"/>
                    </a:lnTo>
                    <a:lnTo>
                      <a:pt x="120" y="474"/>
                    </a:lnTo>
                    <a:lnTo>
                      <a:pt x="126" y="480"/>
                    </a:lnTo>
                    <a:lnTo>
                      <a:pt x="138" y="486"/>
                    </a:lnTo>
                    <a:lnTo>
                      <a:pt x="138" y="3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08" name="Angola">
                <a:extLst>
                  <a:ext uri="{FF2B5EF4-FFF2-40B4-BE49-F238E27FC236}">
                    <a16:creationId xmlns:a16="http://schemas.microsoft.com/office/drawing/2014/main" id="{887100AA-77AE-4985-88EE-3FB1145554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64" y="2398"/>
                <a:ext cx="227" cy="283"/>
              </a:xfrm>
              <a:custGeom>
                <a:avLst/>
                <a:gdLst>
                  <a:gd name="T0" fmla="*/ 2147483647 w 888"/>
                  <a:gd name="T1" fmla="*/ 2147483647 h 1104"/>
                  <a:gd name="T2" fmla="*/ 2147483647 w 888"/>
                  <a:gd name="T3" fmla="*/ 2147483647 h 1104"/>
                  <a:gd name="T4" fmla="*/ 2147483647 w 888"/>
                  <a:gd name="T5" fmla="*/ 2147483647 h 1104"/>
                  <a:gd name="T6" fmla="*/ 2147483647 w 888"/>
                  <a:gd name="T7" fmla="*/ 0 h 1104"/>
                  <a:gd name="T8" fmla="*/ 2147483647 w 888"/>
                  <a:gd name="T9" fmla="*/ 2147483647 h 1104"/>
                  <a:gd name="T10" fmla="*/ 2147483647 w 888"/>
                  <a:gd name="T11" fmla="*/ 2147483647 h 1104"/>
                  <a:gd name="T12" fmla="*/ 2147483647 w 888"/>
                  <a:gd name="T13" fmla="*/ 2147483647 h 1104"/>
                  <a:gd name="T14" fmla="*/ 2147483647 w 888"/>
                  <a:gd name="T15" fmla="*/ 2147483647 h 1104"/>
                  <a:gd name="T16" fmla="*/ 2147483647 w 888"/>
                  <a:gd name="T17" fmla="*/ 2147483647 h 1104"/>
                  <a:gd name="T18" fmla="*/ 2147483647 w 888"/>
                  <a:gd name="T19" fmla="*/ 2147483647 h 1104"/>
                  <a:gd name="T20" fmla="*/ 2147483647 w 888"/>
                  <a:gd name="T21" fmla="*/ 2147483647 h 1104"/>
                  <a:gd name="T22" fmla="*/ 2147483647 w 888"/>
                  <a:gd name="T23" fmla="*/ 2147483647 h 1104"/>
                  <a:gd name="T24" fmla="*/ 2147483647 w 888"/>
                  <a:gd name="T25" fmla="*/ 2147483647 h 1104"/>
                  <a:gd name="T26" fmla="*/ 2147483647 w 888"/>
                  <a:gd name="T27" fmla="*/ 2147483647 h 1104"/>
                  <a:gd name="T28" fmla="*/ 2147483647 w 888"/>
                  <a:gd name="T29" fmla="*/ 2147483647 h 1104"/>
                  <a:gd name="T30" fmla="*/ 2147483647 w 888"/>
                  <a:gd name="T31" fmla="*/ 2147483647 h 1104"/>
                  <a:gd name="T32" fmla="*/ 2147483647 w 888"/>
                  <a:gd name="T33" fmla="*/ 2147483647 h 1104"/>
                  <a:gd name="T34" fmla="*/ 2147483647 w 888"/>
                  <a:gd name="T35" fmla="*/ 2147483647 h 1104"/>
                  <a:gd name="T36" fmla="*/ 2147483647 w 888"/>
                  <a:gd name="T37" fmla="*/ 2147483647 h 1104"/>
                  <a:gd name="T38" fmla="*/ 2147483647 w 888"/>
                  <a:gd name="T39" fmla="*/ 2147483647 h 1104"/>
                  <a:gd name="T40" fmla="*/ 2147483647 w 888"/>
                  <a:gd name="T41" fmla="*/ 2147483647 h 1104"/>
                  <a:gd name="T42" fmla="*/ 2147483647 w 888"/>
                  <a:gd name="T43" fmla="*/ 2147483647 h 1104"/>
                  <a:gd name="T44" fmla="*/ 2147483647 w 888"/>
                  <a:gd name="T45" fmla="*/ 2147483647 h 1104"/>
                  <a:gd name="T46" fmla="*/ 2147483647 w 888"/>
                  <a:gd name="T47" fmla="*/ 2147483647 h 1104"/>
                  <a:gd name="T48" fmla="*/ 2147483647 w 888"/>
                  <a:gd name="T49" fmla="*/ 2147483647 h 1104"/>
                  <a:gd name="T50" fmla="*/ 2147483647 w 888"/>
                  <a:gd name="T51" fmla="*/ 2147483647 h 1104"/>
                  <a:gd name="T52" fmla="*/ 2147483647 w 888"/>
                  <a:gd name="T53" fmla="*/ 2147483647 h 1104"/>
                  <a:gd name="T54" fmla="*/ 2147483647 w 888"/>
                  <a:gd name="T55" fmla="*/ 2147483647 h 1104"/>
                  <a:gd name="T56" fmla="*/ 2147483647 w 888"/>
                  <a:gd name="T57" fmla="*/ 2147483647 h 1104"/>
                  <a:gd name="T58" fmla="*/ 2147483647 w 888"/>
                  <a:gd name="T59" fmla="*/ 2147483647 h 1104"/>
                  <a:gd name="T60" fmla="*/ 2147483647 w 888"/>
                  <a:gd name="T61" fmla="*/ 2147483647 h 1104"/>
                  <a:gd name="T62" fmla="*/ 2147483647 w 888"/>
                  <a:gd name="T63" fmla="*/ 2147483647 h 1104"/>
                  <a:gd name="T64" fmla="*/ 2147483647 w 888"/>
                  <a:gd name="T65" fmla="*/ 2147483647 h 1104"/>
                  <a:gd name="T66" fmla="*/ 2147483647 w 888"/>
                  <a:gd name="T67" fmla="*/ 2147483647 h 1104"/>
                  <a:gd name="T68" fmla="*/ 2147483647 w 888"/>
                  <a:gd name="T69" fmla="*/ 2147483647 h 1104"/>
                  <a:gd name="T70" fmla="*/ 2147483647 w 888"/>
                  <a:gd name="T71" fmla="*/ 2147483647 h 1104"/>
                  <a:gd name="T72" fmla="*/ 2147483647 w 888"/>
                  <a:gd name="T73" fmla="*/ 2147483647 h 1104"/>
                  <a:gd name="T74" fmla="*/ 0 w 888"/>
                  <a:gd name="T75" fmla="*/ 2147483647 h 1104"/>
                  <a:gd name="T76" fmla="*/ 2147483647 w 888"/>
                  <a:gd name="T77" fmla="*/ 2147483647 h 1104"/>
                  <a:gd name="T78" fmla="*/ 2147483647 w 888"/>
                  <a:gd name="T79" fmla="*/ 2147483647 h 1104"/>
                  <a:gd name="T80" fmla="*/ 2147483647 w 888"/>
                  <a:gd name="T81" fmla="*/ 2147483647 h 1104"/>
                  <a:gd name="T82" fmla="*/ 2147483647 w 888"/>
                  <a:gd name="T83" fmla="*/ 2147483647 h 1104"/>
                  <a:gd name="T84" fmla="*/ 2147483647 w 888"/>
                  <a:gd name="T85" fmla="*/ 2147483647 h 1104"/>
                  <a:gd name="T86" fmla="*/ 2147483647 w 888"/>
                  <a:gd name="T87" fmla="*/ 2147483647 h 1104"/>
                  <a:gd name="T88" fmla="*/ 2147483647 w 888"/>
                  <a:gd name="T89" fmla="*/ 2147483647 h 1104"/>
                  <a:gd name="T90" fmla="*/ 2147483647 w 888"/>
                  <a:gd name="T91" fmla="*/ 2147483647 h 1104"/>
                  <a:gd name="T92" fmla="*/ 2147483647 w 888"/>
                  <a:gd name="T93" fmla="*/ 2147483647 h 1104"/>
                  <a:gd name="T94" fmla="*/ 2147483647 w 888"/>
                  <a:gd name="T95" fmla="*/ 2147483647 h 11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88"/>
                  <a:gd name="T145" fmla="*/ 0 h 1104"/>
                  <a:gd name="T146" fmla="*/ 888 w 888"/>
                  <a:gd name="T147" fmla="*/ 1104 h 11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88" h="1104">
                    <a:moveTo>
                      <a:pt x="42" y="114"/>
                    </a:moveTo>
                    <a:lnTo>
                      <a:pt x="42" y="120"/>
                    </a:lnTo>
                    <a:lnTo>
                      <a:pt x="48" y="120"/>
                    </a:lnTo>
                    <a:lnTo>
                      <a:pt x="54" y="114"/>
                    </a:lnTo>
                    <a:lnTo>
                      <a:pt x="66" y="108"/>
                    </a:lnTo>
                    <a:lnTo>
                      <a:pt x="72" y="102"/>
                    </a:lnTo>
                    <a:lnTo>
                      <a:pt x="72" y="96"/>
                    </a:lnTo>
                    <a:lnTo>
                      <a:pt x="66" y="84"/>
                    </a:lnTo>
                    <a:lnTo>
                      <a:pt x="66" y="78"/>
                    </a:lnTo>
                    <a:lnTo>
                      <a:pt x="60" y="66"/>
                    </a:lnTo>
                    <a:lnTo>
                      <a:pt x="96" y="36"/>
                    </a:lnTo>
                    <a:lnTo>
                      <a:pt x="102" y="24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72" y="12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54" y="42"/>
                    </a:lnTo>
                    <a:lnTo>
                      <a:pt x="36" y="42"/>
                    </a:lnTo>
                    <a:lnTo>
                      <a:pt x="36" y="60"/>
                    </a:lnTo>
                    <a:lnTo>
                      <a:pt x="42" y="114"/>
                    </a:lnTo>
                    <a:close/>
                    <a:moveTo>
                      <a:pt x="876" y="546"/>
                    </a:moveTo>
                    <a:lnTo>
                      <a:pt x="852" y="546"/>
                    </a:lnTo>
                    <a:lnTo>
                      <a:pt x="840" y="534"/>
                    </a:lnTo>
                    <a:lnTo>
                      <a:pt x="828" y="534"/>
                    </a:lnTo>
                    <a:lnTo>
                      <a:pt x="828" y="546"/>
                    </a:lnTo>
                    <a:lnTo>
                      <a:pt x="804" y="552"/>
                    </a:lnTo>
                    <a:lnTo>
                      <a:pt x="774" y="546"/>
                    </a:lnTo>
                    <a:lnTo>
                      <a:pt x="768" y="564"/>
                    </a:lnTo>
                    <a:lnTo>
                      <a:pt x="762" y="558"/>
                    </a:lnTo>
                    <a:lnTo>
                      <a:pt x="756" y="558"/>
                    </a:lnTo>
                    <a:lnTo>
                      <a:pt x="750" y="552"/>
                    </a:lnTo>
                    <a:lnTo>
                      <a:pt x="750" y="528"/>
                    </a:lnTo>
                    <a:lnTo>
                      <a:pt x="756" y="522"/>
                    </a:lnTo>
                    <a:lnTo>
                      <a:pt x="756" y="510"/>
                    </a:lnTo>
                    <a:lnTo>
                      <a:pt x="762" y="498"/>
                    </a:lnTo>
                    <a:lnTo>
                      <a:pt x="762" y="480"/>
                    </a:lnTo>
                    <a:lnTo>
                      <a:pt x="756" y="474"/>
                    </a:lnTo>
                    <a:lnTo>
                      <a:pt x="744" y="450"/>
                    </a:lnTo>
                    <a:lnTo>
                      <a:pt x="732" y="432"/>
                    </a:lnTo>
                    <a:lnTo>
                      <a:pt x="726" y="414"/>
                    </a:lnTo>
                    <a:lnTo>
                      <a:pt x="726" y="402"/>
                    </a:lnTo>
                    <a:lnTo>
                      <a:pt x="732" y="396"/>
                    </a:lnTo>
                    <a:lnTo>
                      <a:pt x="732" y="384"/>
                    </a:lnTo>
                    <a:lnTo>
                      <a:pt x="726" y="360"/>
                    </a:lnTo>
                    <a:lnTo>
                      <a:pt x="732" y="354"/>
                    </a:lnTo>
                    <a:lnTo>
                      <a:pt x="738" y="342"/>
                    </a:lnTo>
                    <a:lnTo>
                      <a:pt x="738" y="330"/>
                    </a:lnTo>
                    <a:lnTo>
                      <a:pt x="732" y="318"/>
                    </a:lnTo>
                    <a:lnTo>
                      <a:pt x="720" y="306"/>
                    </a:lnTo>
                    <a:lnTo>
                      <a:pt x="714" y="288"/>
                    </a:lnTo>
                    <a:lnTo>
                      <a:pt x="726" y="270"/>
                    </a:lnTo>
                    <a:lnTo>
                      <a:pt x="726" y="246"/>
                    </a:lnTo>
                    <a:lnTo>
                      <a:pt x="636" y="246"/>
                    </a:lnTo>
                    <a:lnTo>
                      <a:pt x="636" y="222"/>
                    </a:lnTo>
                    <a:lnTo>
                      <a:pt x="624" y="216"/>
                    </a:lnTo>
                    <a:lnTo>
                      <a:pt x="612" y="216"/>
                    </a:lnTo>
                    <a:lnTo>
                      <a:pt x="612" y="222"/>
                    </a:lnTo>
                    <a:lnTo>
                      <a:pt x="564" y="222"/>
                    </a:lnTo>
                    <a:lnTo>
                      <a:pt x="558" y="228"/>
                    </a:lnTo>
                    <a:lnTo>
                      <a:pt x="558" y="234"/>
                    </a:lnTo>
                    <a:lnTo>
                      <a:pt x="564" y="240"/>
                    </a:lnTo>
                    <a:lnTo>
                      <a:pt x="570" y="252"/>
                    </a:lnTo>
                    <a:lnTo>
                      <a:pt x="570" y="264"/>
                    </a:lnTo>
                    <a:lnTo>
                      <a:pt x="558" y="264"/>
                    </a:lnTo>
                    <a:lnTo>
                      <a:pt x="558" y="270"/>
                    </a:lnTo>
                    <a:lnTo>
                      <a:pt x="552" y="276"/>
                    </a:lnTo>
                    <a:lnTo>
                      <a:pt x="552" y="294"/>
                    </a:lnTo>
                    <a:lnTo>
                      <a:pt x="510" y="300"/>
                    </a:lnTo>
                    <a:lnTo>
                      <a:pt x="504" y="294"/>
                    </a:lnTo>
                    <a:lnTo>
                      <a:pt x="492" y="300"/>
                    </a:lnTo>
                    <a:lnTo>
                      <a:pt x="468" y="300"/>
                    </a:lnTo>
                    <a:lnTo>
                      <a:pt x="462" y="312"/>
                    </a:lnTo>
                    <a:lnTo>
                      <a:pt x="450" y="306"/>
                    </a:lnTo>
                    <a:lnTo>
                      <a:pt x="420" y="306"/>
                    </a:lnTo>
                    <a:lnTo>
                      <a:pt x="408" y="282"/>
                    </a:lnTo>
                    <a:lnTo>
                      <a:pt x="402" y="276"/>
                    </a:lnTo>
                    <a:lnTo>
                      <a:pt x="402" y="264"/>
                    </a:lnTo>
                    <a:lnTo>
                      <a:pt x="390" y="252"/>
                    </a:lnTo>
                    <a:lnTo>
                      <a:pt x="384" y="252"/>
                    </a:lnTo>
                    <a:lnTo>
                      <a:pt x="378" y="246"/>
                    </a:lnTo>
                    <a:lnTo>
                      <a:pt x="378" y="240"/>
                    </a:lnTo>
                    <a:lnTo>
                      <a:pt x="384" y="234"/>
                    </a:lnTo>
                    <a:lnTo>
                      <a:pt x="384" y="210"/>
                    </a:lnTo>
                    <a:lnTo>
                      <a:pt x="366" y="192"/>
                    </a:lnTo>
                    <a:lnTo>
                      <a:pt x="366" y="150"/>
                    </a:lnTo>
                    <a:lnTo>
                      <a:pt x="354" y="138"/>
                    </a:lnTo>
                    <a:lnTo>
                      <a:pt x="348" y="126"/>
                    </a:lnTo>
                    <a:lnTo>
                      <a:pt x="342" y="120"/>
                    </a:lnTo>
                    <a:lnTo>
                      <a:pt x="324" y="120"/>
                    </a:lnTo>
                    <a:lnTo>
                      <a:pt x="318" y="126"/>
                    </a:lnTo>
                    <a:lnTo>
                      <a:pt x="294" y="126"/>
                    </a:lnTo>
                    <a:lnTo>
                      <a:pt x="276" y="132"/>
                    </a:lnTo>
                    <a:lnTo>
                      <a:pt x="246" y="132"/>
                    </a:lnTo>
                    <a:lnTo>
                      <a:pt x="234" y="126"/>
                    </a:lnTo>
                    <a:lnTo>
                      <a:pt x="222" y="126"/>
                    </a:lnTo>
                    <a:lnTo>
                      <a:pt x="210" y="132"/>
                    </a:lnTo>
                    <a:lnTo>
                      <a:pt x="180" y="132"/>
                    </a:lnTo>
                    <a:lnTo>
                      <a:pt x="168" y="126"/>
                    </a:lnTo>
                    <a:lnTo>
                      <a:pt x="144" y="132"/>
                    </a:lnTo>
                    <a:lnTo>
                      <a:pt x="132" y="126"/>
                    </a:lnTo>
                    <a:lnTo>
                      <a:pt x="126" y="132"/>
                    </a:lnTo>
                    <a:lnTo>
                      <a:pt x="102" y="126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54" y="168"/>
                    </a:lnTo>
                    <a:lnTo>
                      <a:pt x="60" y="174"/>
                    </a:lnTo>
                    <a:lnTo>
                      <a:pt x="66" y="186"/>
                    </a:lnTo>
                    <a:lnTo>
                      <a:pt x="90" y="210"/>
                    </a:lnTo>
                    <a:lnTo>
                      <a:pt x="84" y="234"/>
                    </a:lnTo>
                    <a:lnTo>
                      <a:pt x="90" y="246"/>
                    </a:lnTo>
                    <a:lnTo>
                      <a:pt x="108" y="270"/>
                    </a:lnTo>
                    <a:lnTo>
                      <a:pt x="120" y="300"/>
                    </a:lnTo>
                    <a:lnTo>
                      <a:pt x="126" y="330"/>
                    </a:lnTo>
                    <a:lnTo>
                      <a:pt x="120" y="354"/>
                    </a:lnTo>
                    <a:lnTo>
                      <a:pt x="108" y="378"/>
                    </a:lnTo>
                    <a:lnTo>
                      <a:pt x="102" y="384"/>
                    </a:lnTo>
                    <a:lnTo>
                      <a:pt x="102" y="408"/>
                    </a:lnTo>
                    <a:lnTo>
                      <a:pt x="114" y="408"/>
                    </a:lnTo>
                    <a:lnTo>
                      <a:pt x="114" y="438"/>
                    </a:lnTo>
                    <a:lnTo>
                      <a:pt x="126" y="474"/>
                    </a:lnTo>
                    <a:lnTo>
                      <a:pt x="150" y="510"/>
                    </a:lnTo>
                    <a:lnTo>
                      <a:pt x="162" y="552"/>
                    </a:lnTo>
                    <a:lnTo>
                      <a:pt x="162" y="582"/>
                    </a:lnTo>
                    <a:lnTo>
                      <a:pt x="156" y="594"/>
                    </a:lnTo>
                    <a:lnTo>
                      <a:pt x="150" y="612"/>
                    </a:lnTo>
                    <a:lnTo>
                      <a:pt x="144" y="618"/>
                    </a:lnTo>
                    <a:lnTo>
                      <a:pt x="138" y="630"/>
                    </a:lnTo>
                    <a:lnTo>
                      <a:pt x="144" y="642"/>
                    </a:lnTo>
                    <a:lnTo>
                      <a:pt x="144" y="660"/>
                    </a:lnTo>
                    <a:lnTo>
                      <a:pt x="138" y="666"/>
                    </a:lnTo>
                    <a:lnTo>
                      <a:pt x="126" y="672"/>
                    </a:lnTo>
                    <a:lnTo>
                      <a:pt x="108" y="672"/>
                    </a:lnTo>
                    <a:lnTo>
                      <a:pt x="96" y="690"/>
                    </a:lnTo>
                    <a:lnTo>
                      <a:pt x="102" y="714"/>
                    </a:lnTo>
                    <a:lnTo>
                      <a:pt x="78" y="714"/>
                    </a:lnTo>
                    <a:lnTo>
                      <a:pt x="66" y="720"/>
                    </a:lnTo>
                    <a:lnTo>
                      <a:pt x="66" y="750"/>
                    </a:lnTo>
                    <a:lnTo>
                      <a:pt x="60" y="762"/>
                    </a:lnTo>
                    <a:lnTo>
                      <a:pt x="60" y="774"/>
                    </a:lnTo>
                    <a:lnTo>
                      <a:pt x="48" y="786"/>
                    </a:lnTo>
                    <a:lnTo>
                      <a:pt x="48" y="858"/>
                    </a:lnTo>
                    <a:lnTo>
                      <a:pt x="36" y="864"/>
                    </a:lnTo>
                    <a:lnTo>
                      <a:pt x="30" y="870"/>
                    </a:lnTo>
                    <a:lnTo>
                      <a:pt x="30" y="912"/>
                    </a:lnTo>
                    <a:lnTo>
                      <a:pt x="6" y="930"/>
                    </a:lnTo>
                    <a:lnTo>
                      <a:pt x="6" y="966"/>
                    </a:lnTo>
                    <a:lnTo>
                      <a:pt x="18" y="984"/>
                    </a:lnTo>
                    <a:lnTo>
                      <a:pt x="0" y="1002"/>
                    </a:lnTo>
                    <a:lnTo>
                      <a:pt x="0" y="1044"/>
                    </a:lnTo>
                    <a:lnTo>
                      <a:pt x="18" y="1044"/>
                    </a:lnTo>
                    <a:lnTo>
                      <a:pt x="36" y="1038"/>
                    </a:lnTo>
                    <a:lnTo>
                      <a:pt x="42" y="1044"/>
                    </a:lnTo>
                    <a:lnTo>
                      <a:pt x="72" y="1044"/>
                    </a:lnTo>
                    <a:lnTo>
                      <a:pt x="90" y="1026"/>
                    </a:lnTo>
                    <a:lnTo>
                      <a:pt x="90" y="1020"/>
                    </a:lnTo>
                    <a:lnTo>
                      <a:pt x="120" y="1020"/>
                    </a:lnTo>
                    <a:lnTo>
                      <a:pt x="126" y="1026"/>
                    </a:lnTo>
                    <a:lnTo>
                      <a:pt x="132" y="1038"/>
                    </a:lnTo>
                    <a:lnTo>
                      <a:pt x="156" y="1050"/>
                    </a:lnTo>
                    <a:lnTo>
                      <a:pt x="168" y="1050"/>
                    </a:lnTo>
                    <a:lnTo>
                      <a:pt x="174" y="1056"/>
                    </a:lnTo>
                    <a:lnTo>
                      <a:pt x="480" y="1056"/>
                    </a:lnTo>
                    <a:lnTo>
                      <a:pt x="480" y="1062"/>
                    </a:lnTo>
                    <a:lnTo>
                      <a:pt x="504" y="1086"/>
                    </a:lnTo>
                    <a:lnTo>
                      <a:pt x="540" y="1086"/>
                    </a:lnTo>
                    <a:lnTo>
                      <a:pt x="546" y="1098"/>
                    </a:lnTo>
                    <a:lnTo>
                      <a:pt x="618" y="1092"/>
                    </a:lnTo>
                    <a:lnTo>
                      <a:pt x="624" y="1104"/>
                    </a:lnTo>
                    <a:lnTo>
                      <a:pt x="696" y="1104"/>
                    </a:lnTo>
                    <a:lnTo>
                      <a:pt x="732" y="1098"/>
                    </a:lnTo>
                    <a:lnTo>
                      <a:pt x="780" y="1092"/>
                    </a:lnTo>
                    <a:lnTo>
                      <a:pt x="816" y="1080"/>
                    </a:lnTo>
                    <a:lnTo>
                      <a:pt x="828" y="1074"/>
                    </a:lnTo>
                    <a:lnTo>
                      <a:pt x="738" y="984"/>
                    </a:lnTo>
                    <a:lnTo>
                      <a:pt x="738" y="966"/>
                    </a:lnTo>
                    <a:lnTo>
                      <a:pt x="732" y="954"/>
                    </a:lnTo>
                    <a:lnTo>
                      <a:pt x="732" y="702"/>
                    </a:lnTo>
                    <a:lnTo>
                      <a:pt x="858" y="708"/>
                    </a:lnTo>
                    <a:lnTo>
                      <a:pt x="864" y="708"/>
                    </a:lnTo>
                    <a:lnTo>
                      <a:pt x="876" y="696"/>
                    </a:lnTo>
                    <a:lnTo>
                      <a:pt x="876" y="672"/>
                    </a:lnTo>
                    <a:lnTo>
                      <a:pt x="870" y="666"/>
                    </a:lnTo>
                    <a:lnTo>
                      <a:pt x="870" y="660"/>
                    </a:lnTo>
                    <a:lnTo>
                      <a:pt x="888" y="654"/>
                    </a:lnTo>
                    <a:lnTo>
                      <a:pt x="876" y="642"/>
                    </a:lnTo>
                    <a:lnTo>
                      <a:pt x="876" y="588"/>
                    </a:lnTo>
                    <a:lnTo>
                      <a:pt x="882" y="588"/>
                    </a:lnTo>
                    <a:lnTo>
                      <a:pt x="888" y="582"/>
                    </a:lnTo>
                    <a:lnTo>
                      <a:pt x="888" y="564"/>
                    </a:lnTo>
                    <a:lnTo>
                      <a:pt x="876" y="552"/>
                    </a:lnTo>
                    <a:lnTo>
                      <a:pt x="876" y="54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09" name="Algeria">
                <a:extLst>
                  <a:ext uri="{FF2B5EF4-FFF2-40B4-BE49-F238E27FC236}">
                    <a16:creationId xmlns:a16="http://schemas.microsoft.com/office/drawing/2014/main" id="{19FC00F1-4640-4F53-BC47-7391640DE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2" y="1544"/>
                <a:ext cx="378" cy="374"/>
              </a:xfrm>
              <a:custGeom>
                <a:avLst/>
                <a:gdLst>
                  <a:gd name="T0" fmla="*/ 2147483647 w 1476"/>
                  <a:gd name="T1" fmla="*/ 2147483647 h 1464"/>
                  <a:gd name="T2" fmla="*/ 2147483647 w 1476"/>
                  <a:gd name="T3" fmla="*/ 2147483647 h 1464"/>
                  <a:gd name="T4" fmla="*/ 2147483647 w 1476"/>
                  <a:gd name="T5" fmla="*/ 2147483647 h 1464"/>
                  <a:gd name="T6" fmla="*/ 2147483647 w 1476"/>
                  <a:gd name="T7" fmla="*/ 2147483647 h 1464"/>
                  <a:gd name="T8" fmla="*/ 2147483647 w 1476"/>
                  <a:gd name="T9" fmla="*/ 2147483647 h 1464"/>
                  <a:gd name="T10" fmla="*/ 2147483647 w 1476"/>
                  <a:gd name="T11" fmla="*/ 2147483647 h 1464"/>
                  <a:gd name="T12" fmla="*/ 2147483647 w 1476"/>
                  <a:gd name="T13" fmla="*/ 2147483647 h 1464"/>
                  <a:gd name="T14" fmla="*/ 2147483647 w 1476"/>
                  <a:gd name="T15" fmla="*/ 2147483647 h 1464"/>
                  <a:gd name="T16" fmla="*/ 2147483647 w 1476"/>
                  <a:gd name="T17" fmla="*/ 2147483647 h 1464"/>
                  <a:gd name="T18" fmla="*/ 2147483647 w 1476"/>
                  <a:gd name="T19" fmla="*/ 2147483647 h 1464"/>
                  <a:gd name="T20" fmla="*/ 2147483647 w 1476"/>
                  <a:gd name="T21" fmla="*/ 2147483647 h 1464"/>
                  <a:gd name="T22" fmla="*/ 2147483647 w 1476"/>
                  <a:gd name="T23" fmla="*/ 2147483647 h 1464"/>
                  <a:gd name="T24" fmla="*/ 2147483647 w 1476"/>
                  <a:gd name="T25" fmla="*/ 2147483647 h 1464"/>
                  <a:gd name="T26" fmla="*/ 2147483647 w 1476"/>
                  <a:gd name="T27" fmla="*/ 2147483647 h 1464"/>
                  <a:gd name="T28" fmla="*/ 2147483647 w 1476"/>
                  <a:gd name="T29" fmla="*/ 2147483647 h 1464"/>
                  <a:gd name="T30" fmla="*/ 2147483647 w 1476"/>
                  <a:gd name="T31" fmla="*/ 2147483647 h 1464"/>
                  <a:gd name="T32" fmla="*/ 2147483647 w 1476"/>
                  <a:gd name="T33" fmla="*/ 2147483647 h 1464"/>
                  <a:gd name="T34" fmla="*/ 2147483647 w 1476"/>
                  <a:gd name="T35" fmla="*/ 2147483647 h 1464"/>
                  <a:gd name="T36" fmla="*/ 2147483647 w 1476"/>
                  <a:gd name="T37" fmla="*/ 2147483647 h 1464"/>
                  <a:gd name="T38" fmla="*/ 2147483647 w 1476"/>
                  <a:gd name="T39" fmla="*/ 2147483647 h 1464"/>
                  <a:gd name="T40" fmla="*/ 2147483647 w 1476"/>
                  <a:gd name="T41" fmla="*/ 2147483647 h 1464"/>
                  <a:gd name="T42" fmla="*/ 2147483647 w 1476"/>
                  <a:gd name="T43" fmla="*/ 2147483647 h 1464"/>
                  <a:gd name="T44" fmla="*/ 2147483647 w 1476"/>
                  <a:gd name="T45" fmla="*/ 2147483647 h 1464"/>
                  <a:gd name="T46" fmla="*/ 2147483647 w 1476"/>
                  <a:gd name="T47" fmla="*/ 2147483647 h 1464"/>
                  <a:gd name="T48" fmla="*/ 2147483647 w 1476"/>
                  <a:gd name="T49" fmla="*/ 2147483647 h 1464"/>
                  <a:gd name="T50" fmla="*/ 2147483647 w 1476"/>
                  <a:gd name="T51" fmla="*/ 2147483647 h 1464"/>
                  <a:gd name="T52" fmla="*/ 2147483647 w 1476"/>
                  <a:gd name="T53" fmla="*/ 2147483647 h 1464"/>
                  <a:gd name="T54" fmla="*/ 2147483647 w 1476"/>
                  <a:gd name="T55" fmla="*/ 2147483647 h 1464"/>
                  <a:gd name="T56" fmla="*/ 2147483647 w 1476"/>
                  <a:gd name="T57" fmla="*/ 2147483647 h 1464"/>
                  <a:gd name="T58" fmla="*/ 2147483647 w 1476"/>
                  <a:gd name="T59" fmla="*/ 2147483647 h 1464"/>
                  <a:gd name="T60" fmla="*/ 2147483647 w 1476"/>
                  <a:gd name="T61" fmla="*/ 2147483647 h 1464"/>
                  <a:gd name="T62" fmla="*/ 2147483647 w 1476"/>
                  <a:gd name="T63" fmla="*/ 2147483647 h 1464"/>
                  <a:gd name="T64" fmla="*/ 2147483647 w 1476"/>
                  <a:gd name="T65" fmla="*/ 2147483647 h 1464"/>
                  <a:gd name="T66" fmla="*/ 2147483647 w 1476"/>
                  <a:gd name="T67" fmla="*/ 2147483647 h 1464"/>
                  <a:gd name="T68" fmla="*/ 2147483647 w 1476"/>
                  <a:gd name="T69" fmla="*/ 2147483647 h 1464"/>
                  <a:gd name="T70" fmla="*/ 2147483647 w 1476"/>
                  <a:gd name="T71" fmla="*/ 2147483647 h 1464"/>
                  <a:gd name="T72" fmla="*/ 2147483647 w 1476"/>
                  <a:gd name="T73" fmla="*/ 2147483647 h 1464"/>
                  <a:gd name="T74" fmla="*/ 2147483647 w 1476"/>
                  <a:gd name="T75" fmla="*/ 2147483647 h 1464"/>
                  <a:gd name="T76" fmla="*/ 2147483647 w 1476"/>
                  <a:gd name="T77" fmla="*/ 2147483647 h 1464"/>
                  <a:gd name="T78" fmla="*/ 2147483647 w 1476"/>
                  <a:gd name="T79" fmla="*/ 2147483647 h 1464"/>
                  <a:gd name="T80" fmla="*/ 2147483647 w 1476"/>
                  <a:gd name="T81" fmla="*/ 2147483647 h 1464"/>
                  <a:gd name="T82" fmla="*/ 2147483647 w 1476"/>
                  <a:gd name="T83" fmla="*/ 2147483647 h 1464"/>
                  <a:gd name="T84" fmla="*/ 2147483647 w 1476"/>
                  <a:gd name="T85" fmla="*/ 2147483647 h 1464"/>
                  <a:gd name="T86" fmla="*/ 2147483647 w 1476"/>
                  <a:gd name="T87" fmla="*/ 2147483647 h 1464"/>
                  <a:gd name="T88" fmla="*/ 2147483647 w 1476"/>
                  <a:gd name="T89" fmla="*/ 2147483647 h 1464"/>
                  <a:gd name="T90" fmla="*/ 2147483647 w 1476"/>
                  <a:gd name="T91" fmla="*/ 2147483647 h 1464"/>
                  <a:gd name="T92" fmla="*/ 2147483647 w 1476"/>
                  <a:gd name="T93" fmla="*/ 2147483647 h 1464"/>
                  <a:gd name="T94" fmla="*/ 2147483647 w 1476"/>
                  <a:gd name="T95" fmla="*/ 2147483647 h 1464"/>
                  <a:gd name="T96" fmla="*/ 2147483647 w 1476"/>
                  <a:gd name="T97" fmla="*/ 2147483647 h 1464"/>
                  <a:gd name="T98" fmla="*/ 2147483647 w 1476"/>
                  <a:gd name="T99" fmla="*/ 2147483647 h 1464"/>
                  <a:gd name="T100" fmla="*/ 2147483647 w 1476"/>
                  <a:gd name="T101" fmla="*/ 2147483647 h 1464"/>
                  <a:gd name="T102" fmla="*/ 2147483647 w 1476"/>
                  <a:gd name="T103" fmla="*/ 2147483647 h 1464"/>
                  <a:gd name="T104" fmla="*/ 2147483647 w 1476"/>
                  <a:gd name="T105" fmla="*/ 2147483647 h 14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76"/>
                  <a:gd name="T160" fmla="*/ 0 h 1464"/>
                  <a:gd name="T161" fmla="*/ 1476 w 1476"/>
                  <a:gd name="T162" fmla="*/ 1464 h 14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76" h="1464">
                    <a:moveTo>
                      <a:pt x="360" y="534"/>
                    </a:moveTo>
                    <a:lnTo>
                      <a:pt x="318" y="534"/>
                    </a:lnTo>
                    <a:lnTo>
                      <a:pt x="312" y="546"/>
                    </a:lnTo>
                    <a:lnTo>
                      <a:pt x="306" y="552"/>
                    </a:lnTo>
                    <a:lnTo>
                      <a:pt x="294" y="576"/>
                    </a:lnTo>
                    <a:lnTo>
                      <a:pt x="282" y="588"/>
                    </a:lnTo>
                    <a:lnTo>
                      <a:pt x="258" y="588"/>
                    </a:lnTo>
                    <a:lnTo>
                      <a:pt x="246" y="582"/>
                    </a:lnTo>
                    <a:lnTo>
                      <a:pt x="234" y="582"/>
                    </a:lnTo>
                    <a:lnTo>
                      <a:pt x="228" y="594"/>
                    </a:lnTo>
                    <a:lnTo>
                      <a:pt x="204" y="600"/>
                    </a:lnTo>
                    <a:lnTo>
                      <a:pt x="204" y="606"/>
                    </a:lnTo>
                    <a:lnTo>
                      <a:pt x="198" y="618"/>
                    </a:lnTo>
                    <a:lnTo>
                      <a:pt x="186" y="618"/>
                    </a:lnTo>
                    <a:lnTo>
                      <a:pt x="180" y="612"/>
                    </a:lnTo>
                    <a:lnTo>
                      <a:pt x="168" y="606"/>
                    </a:lnTo>
                    <a:lnTo>
                      <a:pt x="138" y="624"/>
                    </a:lnTo>
                    <a:lnTo>
                      <a:pt x="120" y="624"/>
                    </a:lnTo>
                    <a:lnTo>
                      <a:pt x="120" y="630"/>
                    </a:lnTo>
                    <a:lnTo>
                      <a:pt x="90" y="660"/>
                    </a:lnTo>
                    <a:lnTo>
                      <a:pt x="78" y="666"/>
                    </a:lnTo>
                    <a:lnTo>
                      <a:pt x="72" y="672"/>
                    </a:lnTo>
                    <a:lnTo>
                      <a:pt x="60" y="678"/>
                    </a:lnTo>
                    <a:lnTo>
                      <a:pt x="54" y="708"/>
                    </a:lnTo>
                    <a:lnTo>
                      <a:pt x="54" y="768"/>
                    </a:lnTo>
                    <a:lnTo>
                      <a:pt x="0" y="768"/>
                    </a:lnTo>
                    <a:lnTo>
                      <a:pt x="54" y="768"/>
                    </a:lnTo>
                    <a:lnTo>
                      <a:pt x="54" y="804"/>
                    </a:lnTo>
                    <a:lnTo>
                      <a:pt x="312" y="984"/>
                    </a:lnTo>
                    <a:lnTo>
                      <a:pt x="720" y="1296"/>
                    </a:lnTo>
                    <a:lnTo>
                      <a:pt x="720" y="1320"/>
                    </a:lnTo>
                    <a:lnTo>
                      <a:pt x="744" y="1320"/>
                    </a:lnTo>
                    <a:lnTo>
                      <a:pt x="750" y="1326"/>
                    </a:lnTo>
                    <a:lnTo>
                      <a:pt x="750" y="1344"/>
                    </a:lnTo>
                    <a:lnTo>
                      <a:pt x="762" y="1356"/>
                    </a:lnTo>
                    <a:lnTo>
                      <a:pt x="798" y="1356"/>
                    </a:lnTo>
                    <a:lnTo>
                      <a:pt x="804" y="1386"/>
                    </a:lnTo>
                    <a:lnTo>
                      <a:pt x="810" y="1386"/>
                    </a:lnTo>
                    <a:lnTo>
                      <a:pt x="816" y="1380"/>
                    </a:lnTo>
                    <a:lnTo>
                      <a:pt x="846" y="1380"/>
                    </a:lnTo>
                    <a:lnTo>
                      <a:pt x="858" y="1386"/>
                    </a:lnTo>
                    <a:lnTo>
                      <a:pt x="870" y="1410"/>
                    </a:lnTo>
                    <a:lnTo>
                      <a:pt x="870" y="1428"/>
                    </a:lnTo>
                    <a:lnTo>
                      <a:pt x="852" y="1446"/>
                    </a:lnTo>
                    <a:lnTo>
                      <a:pt x="852" y="1452"/>
                    </a:lnTo>
                    <a:lnTo>
                      <a:pt x="858" y="1458"/>
                    </a:lnTo>
                    <a:lnTo>
                      <a:pt x="870" y="1464"/>
                    </a:lnTo>
                    <a:lnTo>
                      <a:pt x="900" y="1464"/>
                    </a:lnTo>
                    <a:lnTo>
                      <a:pt x="906" y="1458"/>
                    </a:lnTo>
                    <a:lnTo>
                      <a:pt x="924" y="1458"/>
                    </a:lnTo>
                    <a:lnTo>
                      <a:pt x="954" y="1452"/>
                    </a:lnTo>
                    <a:lnTo>
                      <a:pt x="984" y="1440"/>
                    </a:lnTo>
                    <a:lnTo>
                      <a:pt x="1020" y="1434"/>
                    </a:lnTo>
                    <a:lnTo>
                      <a:pt x="1038" y="1434"/>
                    </a:lnTo>
                    <a:lnTo>
                      <a:pt x="1062" y="1416"/>
                    </a:lnTo>
                    <a:lnTo>
                      <a:pt x="1098" y="1386"/>
                    </a:lnTo>
                    <a:lnTo>
                      <a:pt x="1128" y="1350"/>
                    </a:lnTo>
                    <a:lnTo>
                      <a:pt x="1158" y="1326"/>
                    </a:lnTo>
                    <a:lnTo>
                      <a:pt x="1182" y="1314"/>
                    </a:lnTo>
                    <a:lnTo>
                      <a:pt x="1224" y="1284"/>
                    </a:lnTo>
                    <a:lnTo>
                      <a:pt x="1272" y="1248"/>
                    </a:lnTo>
                    <a:lnTo>
                      <a:pt x="1332" y="1206"/>
                    </a:lnTo>
                    <a:lnTo>
                      <a:pt x="1386" y="1170"/>
                    </a:lnTo>
                    <a:lnTo>
                      <a:pt x="1434" y="1134"/>
                    </a:lnTo>
                    <a:lnTo>
                      <a:pt x="1464" y="1110"/>
                    </a:lnTo>
                    <a:lnTo>
                      <a:pt x="1476" y="1104"/>
                    </a:lnTo>
                    <a:lnTo>
                      <a:pt x="1476" y="1098"/>
                    </a:lnTo>
                    <a:lnTo>
                      <a:pt x="1470" y="1092"/>
                    </a:lnTo>
                    <a:lnTo>
                      <a:pt x="1464" y="1080"/>
                    </a:lnTo>
                    <a:lnTo>
                      <a:pt x="1458" y="1062"/>
                    </a:lnTo>
                    <a:lnTo>
                      <a:pt x="1452" y="1050"/>
                    </a:lnTo>
                    <a:lnTo>
                      <a:pt x="1452" y="1044"/>
                    </a:lnTo>
                    <a:lnTo>
                      <a:pt x="1440" y="1032"/>
                    </a:lnTo>
                    <a:lnTo>
                      <a:pt x="1428" y="1032"/>
                    </a:lnTo>
                    <a:lnTo>
                      <a:pt x="1392" y="1014"/>
                    </a:lnTo>
                    <a:lnTo>
                      <a:pt x="1386" y="1014"/>
                    </a:lnTo>
                    <a:lnTo>
                      <a:pt x="1362" y="1026"/>
                    </a:lnTo>
                    <a:lnTo>
                      <a:pt x="1338" y="1002"/>
                    </a:lnTo>
                    <a:lnTo>
                      <a:pt x="1338" y="960"/>
                    </a:lnTo>
                    <a:lnTo>
                      <a:pt x="1332" y="954"/>
                    </a:lnTo>
                    <a:lnTo>
                      <a:pt x="1326" y="942"/>
                    </a:lnTo>
                    <a:lnTo>
                      <a:pt x="1314" y="930"/>
                    </a:lnTo>
                    <a:lnTo>
                      <a:pt x="1308" y="912"/>
                    </a:lnTo>
                    <a:lnTo>
                      <a:pt x="1296" y="900"/>
                    </a:lnTo>
                    <a:lnTo>
                      <a:pt x="1290" y="888"/>
                    </a:lnTo>
                    <a:lnTo>
                      <a:pt x="1290" y="882"/>
                    </a:lnTo>
                    <a:lnTo>
                      <a:pt x="1296" y="876"/>
                    </a:lnTo>
                    <a:lnTo>
                      <a:pt x="1308" y="876"/>
                    </a:lnTo>
                    <a:lnTo>
                      <a:pt x="1320" y="870"/>
                    </a:lnTo>
                    <a:lnTo>
                      <a:pt x="1326" y="864"/>
                    </a:lnTo>
                    <a:lnTo>
                      <a:pt x="1332" y="852"/>
                    </a:lnTo>
                    <a:lnTo>
                      <a:pt x="1332" y="840"/>
                    </a:lnTo>
                    <a:lnTo>
                      <a:pt x="1326" y="834"/>
                    </a:lnTo>
                    <a:lnTo>
                      <a:pt x="1326" y="828"/>
                    </a:lnTo>
                    <a:lnTo>
                      <a:pt x="1320" y="774"/>
                    </a:lnTo>
                    <a:lnTo>
                      <a:pt x="1332" y="750"/>
                    </a:lnTo>
                    <a:lnTo>
                      <a:pt x="1326" y="732"/>
                    </a:lnTo>
                    <a:lnTo>
                      <a:pt x="1326" y="726"/>
                    </a:lnTo>
                    <a:lnTo>
                      <a:pt x="1332" y="720"/>
                    </a:lnTo>
                    <a:lnTo>
                      <a:pt x="1332" y="690"/>
                    </a:lnTo>
                    <a:lnTo>
                      <a:pt x="1338" y="678"/>
                    </a:lnTo>
                    <a:lnTo>
                      <a:pt x="1338" y="672"/>
                    </a:lnTo>
                    <a:lnTo>
                      <a:pt x="1326" y="648"/>
                    </a:lnTo>
                    <a:lnTo>
                      <a:pt x="1302" y="588"/>
                    </a:lnTo>
                    <a:lnTo>
                      <a:pt x="1290" y="570"/>
                    </a:lnTo>
                    <a:lnTo>
                      <a:pt x="1296" y="564"/>
                    </a:lnTo>
                    <a:lnTo>
                      <a:pt x="1308" y="558"/>
                    </a:lnTo>
                    <a:lnTo>
                      <a:pt x="1296" y="528"/>
                    </a:lnTo>
                    <a:lnTo>
                      <a:pt x="1284" y="480"/>
                    </a:lnTo>
                    <a:lnTo>
                      <a:pt x="1278" y="438"/>
                    </a:lnTo>
                    <a:lnTo>
                      <a:pt x="1272" y="414"/>
                    </a:lnTo>
                    <a:lnTo>
                      <a:pt x="1266" y="408"/>
                    </a:lnTo>
                    <a:lnTo>
                      <a:pt x="1260" y="396"/>
                    </a:lnTo>
                    <a:lnTo>
                      <a:pt x="1236" y="384"/>
                    </a:lnTo>
                    <a:lnTo>
                      <a:pt x="1230" y="378"/>
                    </a:lnTo>
                    <a:lnTo>
                      <a:pt x="1224" y="378"/>
                    </a:lnTo>
                    <a:lnTo>
                      <a:pt x="1224" y="336"/>
                    </a:lnTo>
                    <a:lnTo>
                      <a:pt x="1212" y="324"/>
                    </a:lnTo>
                    <a:lnTo>
                      <a:pt x="1194" y="318"/>
                    </a:lnTo>
                    <a:lnTo>
                      <a:pt x="1182" y="318"/>
                    </a:lnTo>
                    <a:lnTo>
                      <a:pt x="1182" y="288"/>
                    </a:lnTo>
                    <a:lnTo>
                      <a:pt x="1170" y="288"/>
                    </a:lnTo>
                    <a:lnTo>
                      <a:pt x="1170" y="246"/>
                    </a:lnTo>
                    <a:lnTo>
                      <a:pt x="1194" y="222"/>
                    </a:lnTo>
                    <a:lnTo>
                      <a:pt x="1218" y="204"/>
                    </a:lnTo>
                    <a:lnTo>
                      <a:pt x="1218" y="198"/>
                    </a:lnTo>
                    <a:lnTo>
                      <a:pt x="1224" y="192"/>
                    </a:lnTo>
                    <a:lnTo>
                      <a:pt x="1224" y="180"/>
                    </a:lnTo>
                    <a:lnTo>
                      <a:pt x="1230" y="168"/>
                    </a:lnTo>
                    <a:lnTo>
                      <a:pt x="1230" y="126"/>
                    </a:lnTo>
                    <a:lnTo>
                      <a:pt x="1224" y="114"/>
                    </a:lnTo>
                    <a:lnTo>
                      <a:pt x="1224" y="78"/>
                    </a:lnTo>
                    <a:lnTo>
                      <a:pt x="1230" y="66"/>
                    </a:lnTo>
                    <a:lnTo>
                      <a:pt x="1230" y="54"/>
                    </a:lnTo>
                    <a:lnTo>
                      <a:pt x="1212" y="48"/>
                    </a:lnTo>
                    <a:lnTo>
                      <a:pt x="1254" y="30"/>
                    </a:lnTo>
                    <a:lnTo>
                      <a:pt x="1254" y="18"/>
                    </a:lnTo>
                    <a:lnTo>
                      <a:pt x="1242" y="18"/>
                    </a:lnTo>
                    <a:lnTo>
                      <a:pt x="1236" y="12"/>
                    </a:lnTo>
                    <a:lnTo>
                      <a:pt x="1224" y="12"/>
                    </a:lnTo>
                    <a:lnTo>
                      <a:pt x="1206" y="24"/>
                    </a:lnTo>
                    <a:lnTo>
                      <a:pt x="1170" y="6"/>
                    </a:lnTo>
                    <a:lnTo>
                      <a:pt x="1152" y="6"/>
                    </a:lnTo>
                    <a:lnTo>
                      <a:pt x="1152" y="18"/>
                    </a:lnTo>
                    <a:lnTo>
                      <a:pt x="1116" y="18"/>
                    </a:lnTo>
                    <a:lnTo>
                      <a:pt x="1092" y="0"/>
                    </a:lnTo>
                    <a:lnTo>
                      <a:pt x="1086" y="30"/>
                    </a:lnTo>
                    <a:lnTo>
                      <a:pt x="1056" y="18"/>
                    </a:lnTo>
                    <a:lnTo>
                      <a:pt x="1026" y="42"/>
                    </a:lnTo>
                    <a:lnTo>
                      <a:pt x="1002" y="30"/>
                    </a:lnTo>
                    <a:lnTo>
                      <a:pt x="984" y="30"/>
                    </a:lnTo>
                    <a:lnTo>
                      <a:pt x="966" y="24"/>
                    </a:lnTo>
                    <a:lnTo>
                      <a:pt x="948" y="24"/>
                    </a:lnTo>
                    <a:lnTo>
                      <a:pt x="924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88" y="36"/>
                    </a:lnTo>
                    <a:lnTo>
                      <a:pt x="876" y="42"/>
                    </a:lnTo>
                    <a:lnTo>
                      <a:pt x="816" y="42"/>
                    </a:lnTo>
                    <a:lnTo>
                      <a:pt x="810" y="48"/>
                    </a:lnTo>
                    <a:lnTo>
                      <a:pt x="750" y="48"/>
                    </a:lnTo>
                    <a:lnTo>
                      <a:pt x="744" y="54"/>
                    </a:lnTo>
                    <a:lnTo>
                      <a:pt x="726" y="54"/>
                    </a:lnTo>
                    <a:lnTo>
                      <a:pt x="714" y="60"/>
                    </a:lnTo>
                    <a:lnTo>
                      <a:pt x="696" y="66"/>
                    </a:lnTo>
                    <a:lnTo>
                      <a:pt x="684" y="78"/>
                    </a:lnTo>
                    <a:lnTo>
                      <a:pt x="678" y="90"/>
                    </a:lnTo>
                    <a:lnTo>
                      <a:pt x="666" y="102"/>
                    </a:lnTo>
                    <a:lnTo>
                      <a:pt x="666" y="108"/>
                    </a:lnTo>
                    <a:lnTo>
                      <a:pt x="636" y="108"/>
                    </a:lnTo>
                    <a:lnTo>
                      <a:pt x="624" y="114"/>
                    </a:lnTo>
                    <a:lnTo>
                      <a:pt x="606" y="114"/>
                    </a:lnTo>
                    <a:lnTo>
                      <a:pt x="594" y="120"/>
                    </a:lnTo>
                    <a:lnTo>
                      <a:pt x="588" y="126"/>
                    </a:lnTo>
                    <a:lnTo>
                      <a:pt x="588" y="132"/>
                    </a:lnTo>
                    <a:lnTo>
                      <a:pt x="558" y="162"/>
                    </a:lnTo>
                    <a:lnTo>
                      <a:pt x="546" y="168"/>
                    </a:lnTo>
                    <a:lnTo>
                      <a:pt x="522" y="168"/>
                    </a:lnTo>
                    <a:lnTo>
                      <a:pt x="528" y="174"/>
                    </a:lnTo>
                    <a:lnTo>
                      <a:pt x="534" y="186"/>
                    </a:lnTo>
                    <a:lnTo>
                      <a:pt x="546" y="192"/>
                    </a:lnTo>
                    <a:lnTo>
                      <a:pt x="540" y="198"/>
                    </a:lnTo>
                    <a:lnTo>
                      <a:pt x="540" y="210"/>
                    </a:lnTo>
                    <a:lnTo>
                      <a:pt x="552" y="210"/>
                    </a:lnTo>
                    <a:lnTo>
                      <a:pt x="546" y="276"/>
                    </a:lnTo>
                    <a:lnTo>
                      <a:pt x="558" y="294"/>
                    </a:lnTo>
                    <a:lnTo>
                      <a:pt x="546" y="324"/>
                    </a:lnTo>
                    <a:lnTo>
                      <a:pt x="564" y="324"/>
                    </a:lnTo>
                    <a:lnTo>
                      <a:pt x="564" y="354"/>
                    </a:lnTo>
                    <a:lnTo>
                      <a:pt x="588" y="372"/>
                    </a:lnTo>
                    <a:lnTo>
                      <a:pt x="570" y="390"/>
                    </a:lnTo>
                    <a:lnTo>
                      <a:pt x="570" y="402"/>
                    </a:lnTo>
                    <a:lnTo>
                      <a:pt x="516" y="408"/>
                    </a:lnTo>
                    <a:lnTo>
                      <a:pt x="504" y="402"/>
                    </a:lnTo>
                    <a:lnTo>
                      <a:pt x="486" y="402"/>
                    </a:lnTo>
                    <a:lnTo>
                      <a:pt x="486" y="408"/>
                    </a:lnTo>
                    <a:lnTo>
                      <a:pt x="480" y="414"/>
                    </a:lnTo>
                    <a:lnTo>
                      <a:pt x="474" y="408"/>
                    </a:lnTo>
                    <a:lnTo>
                      <a:pt x="462" y="408"/>
                    </a:lnTo>
                    <a:lnTo>
                      <a:pt x="462" y="414"/>
                    </a:lnTo>
                    <a:lnTo>
                      <a:pt x="456" y="420"/>
                    </a:lnTo>
                    <a:lnTo>
                      <a:pt x="456" y="432"/>
                    </a:lnTo>
                    <a:lnTo>
                      <a:pt x="432" y="432"/>
                    </a:lnTo>
                    <a:lnTo>
                      <a:pt x="420" y="438"/>
                    </a:lnTo>
                    <a:lnTo>
                      <a:pt x="396" y="438"/>
                    </a:lnTo>
                    <a:lnTo>
                      <a:pt x="390" y="444"/>
                    </a:lnTo>
                    <a:lnTo>
                      <a:pt x="390" y="456"/>
                    </a:lnTo>
                    <a:lnTo>
                      <a:pt x="396" y="462"/>
                    </a:lnTo>
                    <a:lnTo>
                      <a:pt x="402" y="474"/>
                    </a:lnTo>
                    <a:lnTo>
                      <a:pt x="414" y="492"/>
                    </a:lnTo>
                    <a:lnTo>
                      <a:pt x="390" y="504"/>
                    </a:lnTo>
                    <a:lnTo>
                      <a:pt x="390" y="510"/>
                    </a:lnTo>
                    <a:lnTo>
                      <a:pt x="378" y="522"/>
                    </a:lnTo>
                    <a:lnTo>
                      <a:pt x="366" y="528"/>
                    </a:lnTo>
                    <a:lnTo>
                      <a:pt x="360" y="53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10" name="South Africa">
                <a:extLst>
                  <a:ext uri="{FF2B5EF4-FFF2-40B4-BE49-F238E27FC236}">
                    <a16:creationId xmlns:a16="http://schemas.microsoft.com/office/drawing/2014/main" id="{5C5EED29-4958-480F-8A62-493ED1FFC4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8" y="2767"/>
                <a:ext cx="290" cy="261"/>
              </a:xfrm>
              <a:custGeom>
                <a:avLst/>
                <a:gdLst>
                  <a:gd name="T0" fmla="*/ 2147483647 w 1134"/>
                  <a:gd name="T1" fmla="*/ 2147483647 h 1020"/>
                  <a:gd name="T2" fmla="*/ 2147483647 w 1134"/>
                  <a:gd name="T3" fmla="*/ 2147483647 h 1020"/>
                  <a:gd name="T4" fmla="*/ 2147483647 w 1134"/>
                  <a:gd name="T5" fmla="*/ 2147483647 h 1020"/>
                  <a:gd name="T6" fmla="*/ 2147483647 w 1134"/>
                  <a:gd name="T7" fmla="*/ 2147483647 h 1020"/>
                  <a:gd name="T8" fmla="*/ 2147483647 w 1134"/>
                  <a:gd name="T9" fmla="*/ 2147483647 h 1020"/>
                  <a:gd name="T10" fmla="*/ 2147483647 w 1134"/>
                  <a:gd name="T11" fmla="*/ 2147483647 h 1020"/>
                  <a:gd name="T12" fmla="*/ 2147483647 w 1134"/>
                  <a:gd name="T13" fmla="*/ 2147483647 h 1020"/>
                  <a:gd name="T14" fmla="*/ 2147483647 w 1134"/>
                  <a:gd name="T15" fmla="*/ 2147483647 h 1020"/>
                  <a:gd name="T16" fmla="*/ 2147483647 w 1134"/>
                  <a:gd name="T17" fmla="*/ 2147483647 h 1020"/>
                  <a:gd name="T18" fmla="*/ 2147483647 w 1134"/>
                  <a:gd name="T19" fmla="*/ 2147483647 h 1020"/>
                  <a:gd name="T20" fmla="*/ 2147483647 w 1134"/>
                  <a:gd name="T21" fmla="*/ 2147483647 h 1020"/>
                  <a:gd name="T22" fmla="*/ 2147483647 w 1134"/>
                  <a:gd name="T23" fmla="*/ 2147483647 h 1020"/>
                  <a:gd name="T24" fmla="*/ 2147483647 w 1134"/>
                  <a:gd name="T25" fmla="*/ 2147483647 h 1020"/>
                  <a:gd name="T26" fmla="*/ 2147483647 w 1134"/>
                  <a:gd name="T27" fmla="*/ 2147483647 h 1020"/>
                  <a:gd name="T28" fmla="*/ 2147483647 w 1134"/>
                  <a:gd name="T29" fmla="*/ 2147483647 h 1020"/>
                  <a:gd name="T30" fmla="*/ 2147483647 w 1134"/>
                  <a:gd name="T31" fmla="*/ 2147483647 h 1020"/>
                  <a:gd name="T32" fmla="*/ 2147483647 w 1134"/>
                  <a:gd name="T33" fmla="*/ 2147483647 h 1020"/>
                  <a:gd name="T34" fmla="*/ 2147483647 w 1134"/>
                  <a:gd name="T35" fmla="*/ 2147483647 h 1020"/>
                  <a:gd name="T36" fmla="*/ 2147483647 w 1134"/>
                  <a:gd name="T37" fmla="*/ 2147483647 h 1020"/>
                  <a:gd name="T38" fmla="*/ 2147483647 w 1134"/>
                  <a:gd name="T39" fmla="*/ 2147483647 h 1020"/>
                  <a:gd name="T40" fmla="*/ 2147483647 w 1134"/>
                  <a:gd name="T41" fmla="*/ 2147483647 h 1020"/>
                  <a:gd name="T42" fmla="*/ 2147483647 w 1134"/>
                  <a:gd name="T43" fmla="*/ 2147483647 h 1020"/>
                  <a:gd name="T44" fmla="*/ 2147483647 w 1134"/>
                  <a:gd name="T45" fmla="*/ 2147483647 h 1020"/>
                  <a:gd name="T46" fmla="*/ 2147483647 w 1134"/>
                  <a:gd name="T47" fmla="*/ 2147483647 h 1020"/>
                  <a:gd name="T48" fmla="*/ 2147483647 w 1134"/>
                  <a:gd name="T49" fmla="*/ 2147483647 h 1020"/>
                  <a:gd name="T50" fmla="*/ 2147483647 w 1134"/>
                  <a:gd name="T51" fmla="*/ 2147483647 h 1020"/>
                  <a:gd name="T52" fmla="*/ 2147483647 w 1134"/>
                  <a:gd name="T53" fmla="*/ 2147483647 h 1020"/>
                  <a:gd name="T54" fmla="*/ 2147483647 w 1134"/>
                  <a:gd name="T55" fmla="*/ 2147483647 h 1020"/>
                  <a:gd name="T56" fmla="*/ 2147483647 w 1134"/>
                  <a:gd name="T57" fmla="*/ 2147483647 h 1020"/>
                  <a:gd name="T58" fmla="*/ 2147483647 w 1134"/>
                  <a:gd name="T59" fmla="*/ 2147483647 h 1020"/>
                  <a:gd name="T60" fmla="*/ 2147483647 w 1134"/>
                  <a:gd name="T61" fmla="*/ 2147483647 h 1020"/>
                  <a:gd name="T62" fmla="*/ 0 w 1134"/>
                  <a:gd name="T63" fmla="*/ 2147483647 h 1020"/>
                  <a:gd name="T64" fmla="*/ 2147483647 w 1134"/>
                  <a:gd name="T65" fmla="*/ 2147483647 h 1020"/>
                  <a:gd name="T66" fmla="*/ 2147483647 w 1134"/>
                  <a:gd name="T67" fmla="*/ 2147483647 h 1020"/>
                  <a:gd name="T68" fmla="*/ 2147483647 w 1134"/>
                  <a:gd name="T69" fmla="*/ 2147483647 h 1020"/>
                  <a:gd name="T70" fmla="*/ 2147483647 w 1134"/>
                  <a:gd name="T71" fmla="*/ 2147483647 h 1020"/>
                  <a:gd name="T72" fmla="*/ 2147483647 w 1134"/>
                  <a:gd name="T73" fmla="*/ 2147483647 h 1020"/>
                  <a:gd name="T74" fmla="*/ 2147483647 w 1134"/>
                  <a:gd name="T75" fmla="*/ 2147483647 h 1020"/>
                  <a:gd name="T76" fmla="*/ 2147483647 w 1134"/>
                  <a:gd name="T77" fmla="*/ 2147483647 h 1020"/>
                  <a:gd name="T78" fmla="*/ 2147483647 w 1134"/>
                  <a:gd name="T79" fmla="*/ 2147483647 h 1020"/>
                  <a:gd name="T80" fmla="*/ 2147483647 w 1134"/>
                  <a:gd name="T81" fmla="*/ 2147483647 h 1020"/>
                  <a:gd name="T82" fmla="*/ 2147483647 w 1134"/>
                  <a:gd name="T83" fmla="*/ 2147483647 h 1020"/>
                  <a:gd name="T84" fmla="*/ 2147483647 w 1134"/>
                  <a:gd name="T85" fmla="*/ 2147483647 h 1020"/>
                  <a:gd name="T86" fmla="*/ 2147483647 w 1134"/>
                  <a:gd name="T87" fmla="*/ 2147483647 h 1020"/>
                  <a:gd name="T88" fmla="*/ 2147483647 w 1134"/>
                  <a:gd name="T89" fmla="*/ 2147483647 h 1020"/>
                  <a:gd name="T90" fmla="*/ 2147483647 w 1134"/>
                  <a:gd name="T91" fmla="*/ 2147483647 h 1020"/>
                  <a:gd name="T92" fmla="*/ 2147483647 w 1134"/>
                  <a:gd name="T93" fmla="*/ 2147483647 h 1020"/>
                  <a:gd name="T94" fmla="*/ 2147483647 w 1134"/>
                  <a:gd name="T95" fmla="*/ 2147483647 h 1020"/>
                  <a:gd name="T96" fmla="*/ 2147483647 w 1134"/>
                  <a:gd name="T97" fmla="*/ 2147483647 h 1020"/>
                  <a:gd name="T98" fmla="*/ 2147483647 w 1134"/>
                  <a:gd name="T99" fmla="*/ 2147483647 h 1020"/>
                  <a:gd name="T100" fmla="*/ 2147483647 w 1134"/>
                  <a:gd name="T101" fmla="*/ 2147483647 h 1020"/>
                  <a:gd name="T102" fmla="*/ 2147483647 w 1134"/>
                  <a:gd name="T103" fmla="*/ 2147483647 h 1020"/>
                  <a:gd name="T104" fmla="*/ 2147483647 w 1134"/>
                  <a:gd name="T105" fmla="*/ 2147483647 h 1020"/>
                  <a:gd name="T106" fmla="*/ 2147483647 w 1134"/>
                  <a:gd name="T107" fmla="*/ 2147483647 h 1020"/>
                  <a:gd name="T108" fmla="*/ 2147483647 w 1134"/>
                  <a:gd name="T109" fmla="*/ 2147483647 h 1020"/>
                  <a:gd name="T110" fmla="*/ 2147483647 w 1134"/>
                  <a:gd name="T111" fmla="*/ 2147483647 h 1020"/>
                  <a:gd name="T112" fmla="*/ 2147483647 w 1134"/>
                  <a:gd name="T113" fmla="*/ 2147483647 h 1020"/>
                  <a:gd name="T114" fmla="*/ 2147483647 w 1134"/>
                  <a:gd name="T115" fmla="*/ 2147483647 h 1020"/>
                  <a:gd name="T116" fmla="*/ 2147483647 w 1134"/>
                  <a:gd name="T117" fmla="*/ 2147483647 h 1020"/>
                  <a:gd name="T118" fmla="*/ 2147483647 w 1134"/>
                  <a:gd name="T119" fmla="*/ 2147483647 h 1020"/>
                  <a:gd name="T120" fmla="*/ 2147483647 w 1134"/>
                  <a:gd name="T121" fmla="*/ 2147483647 h 1020"/>
                  <a:gd name="T122" fmla="*/ 2147483647 w 1134"/>
                  <a:gd name="T123" fmla="*/ 2147483647 h 1020"/>
                  <a:gd name="T124" fmla="*/ 2147483647 w 1134"/>
                  <a:gd name="T125" fmla="*/ 2147483647 h 102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34"/>
                  <a:gd name="T190" fmla="*/ 0 h 1020"/>
                  <a:gd name="T191" fmla="*/ 1134 w 1134"/>
                  <a:gd name="T192" fmla="*/ 1020 h 102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34" h="1020">
                    <a:moveTo>
                      <a:pt x="1116" y="372"/>
                    </a:moveTo>
                    <a:lnTo>
                      <a:pt x="1098" y="372"/>
                    </a:lnTo>
                    <a:lnTo>
                      <a:pt x="1092" y="378"/>
                    </a:lnTo>
                    <a:lnTo>
                      <a:pt x="1086" y="378"/>
                    </a:lnTo>
                    <a:lnTo>
                      <a:pt x="1074" y="420"/>
                    </a:lnTo>
                    <a:lnTo>
                      <a:pt x="1062" y="420"/>
                    </a:lnTo>
                    <a:lnTo>
                      <a:pt x="1050" y="414"/>
                    </a:lnTo>
                    <a:lnTo>
                      <a:pt x="1032" y="414"/>
                    </a:lnTo>
                    <a:lnTo>
                      <a:pt x="1020" y="402"/>
                    </a:lnTo>
                    <a:lnTo>
                      <a:pt x="1008" y="396"/>
                    </a:lnTo>
                    <a:lnTo>
                      <a:pt x="996" y="372"/>
                    </a:lnTo>
                    <a:lnTo>
                      <a:pt x="996" y="348"/>
                    </a:lnTo>
                    <a:lnTo>
                      <a:pt x="1002" y="336"/>
                    </a:lnTo>
                    <a:lnTo>
                      <a:pt x="1014" y="324"/>
                    </a:lnTo>
                    <a:lnTo>
                      <a:pt x="1014" y="312"/>
                    </a:lnTo>
                    <a:lnTo>
                      <a:pt x="1020" y="300"/>
                    </a:lnTo>
                    <a:lnTo>
                      <a:pt x="1032" y="288"/>
                    </a:lnTo>
                    <a:lnTo>
                      <a:pt x="1038" y="288"/>
                    </a:lnTo>
                    <a:lnTo>
                      <a:pt x="1050" y="294"/>
                    </a:lnTo>
                    <a:lnTo>
                      <a:pt x="1062" y="306"/>
                    </a:lnTo>
                    <a:lnTo>
                      <a:pt x="1086" y="270"/>
                    </a:lnTo>
                    <a:lnTo>
                      <a:pt x="1086" y="180"/>
                    </a:lnTo>
                    <a:lnTo>
                      <a:pt x="1056" y="120"/>
                    </a:lnTo>
                    <a:lnTo>
                      <a:pt x="1056" y="102"/>
                    </a:lnTo>
                    <a:lnTo>
                      <a:pt x="1050" y="90"/>
                    </a:lnTo>
                    <a:lnTo>
                      <a:pt x="1050" y="72"/>
                    </a:lnTo>
                    <a:lnTo>
                      <a:pt x="1044" y="54"/>
                    </a:lnTo>
                    <a:lnTo>
                      <a:pt x="1044" y="24"/>
                    </a:lnTo>
                    <a:lnTo>
                      <a:pt x="1026" y="12"/>
                    </a:lnTo>
                    <a:lnTo>
                      <a:pt x="966" y="12"/>
                    </a:lnTo>
                    <a:lnTo>
                      <a:pt x="954" y="6"/>
                    </a:lnTo>
                    <a:lnTo>
                      <a:pt x="948" y="6"/>
                    </a:lnTo>
                    <a:lnTo>
                      <a:pt x="936" y="0"/>
                    </a:lnTo>
                    <a:lnTo>
                      <a:pt x="876" y="0"/>
                    </a:lnTo>
                    <a:lnTo>
                      <a:pt x="864" y="24"/>
                    </a:lnTo>
                    <a:lnTo>
                      <a:pt x="852" y="24"/>
                    </a:lnTo>
                    <a:lnTo>
                      <a:pt x="840" y="30"/>
                    </a:lnTo>
                    <a:lnTo>
                      <a:pt x="828" y="30"/>
                    </a:lnTo>
                    <a:lnTo>
                      <a:pt x="822" y="36"/>
                    </a:lnTo>
                    <a:lnTo>
                      <a:pt x="810" y="60"/>
                    </a:lnTo>
                    <a:lnTo>
                      <a:pt x="768" y="102"/>
                    </a:lnTo>
                    <a:lnTo>
                      <a:pt x="756" y="108"/>
                    </a:lnTo>
                    <a:lnTo>
                      <a:pt x="750" y="108"/>
                    </a:lnTo>
                    <a:lnTo>
                      <a:pt x="738" y="114"/>
                    </a:lnTo>
                    <a:lnTo>
                      <a:pt x="726" y="138"/>
                    </a:lnTo>
                    <a:lnTo>
                      <a:pt x="726" y="174"/>
                    </a:lnTo>
                    <a:lnTo>
                      <a:pt x="714" y="180"/>
                    </a:lnTo>
                    <a:lnTo>
                      <a:pt x="708" y="192"/>
                    </a:lnTo>
                    <a:lnTo>
                      <a:pt x="702" y="198"/>
                    </a:lnTo>
                    <a:lnTo>
                      <a:pt x="690" y="204"/>
                    </a:lnTo>
                    <a:lnTo>
                      <a:pt x="672" y="210"/>
                    </a:lnTo>
                    <a:lnTo>
                      <a:pt x="654" y="228"/>
                    </a:lnTo>
                    <a:lnTo>
                      <a:pt x="654" y="240"/>
                    </a:lnTo>
                    <a:lnTo>
                      <a:pt x="648" y="252"/>
                    </a:lnTo>
                    <a:lnTo>
                      <a:pt x="642" y="270"/>
                    </a:lnTo>
                    <a:lnTo>
                      <a:pt x="636" y="282"/>
                    </a:lnTo>
                    <a:lnTo>
                      <a:pt x="630" y="288"/>
                    </a:lnTo>
                    <a:lnTo>
                      <a:pt x="618" y="294"/>
                    </a:lnTo>
                    <a:lnTo>
                      <a:pt x="606" y="294"/>
                    </a:lnTo>
                    <a:lnTo>
                      <a:pt x="600" y="288"/>
                    </a:lnTo>
                    <a:lnTo>
                      <a:pt x="594" y="294"/>
                    </a:lnTo>
                    <a:lnTo>
                      <a:pt x="582" y="300"/>
                    </a:lnTo>
                    <a:lnTo>
                      <a:pt x="570" y="300"/>
                    </a:lnTo>
                    <a:lnTo>
                      <a:pt x="564" y="294"/>
                    </a:lnTo>
                    <a:lnTo>
                      <a:pt x="552" y="288"/>
                    </a:lnTo>
                    <a:lnTo>
                      <a:pt x="546" y="282"/>
                    </a:lnTo>
                    <a:lnTo>
                      <a:pt x="516" y="282"/>
                    </a:lnTo>
                    <a:lnTo>
                      <a:pt x="504" y="270"/>
                    </a:lnTo>
                    <a:lnTo>
                      <a:pt x="492" y="264"/>
                    </a:lnTo>
                    <a:lnTo>
                      <a:pt x="486" y="258"/>
                    </a:lnTo>
                    <a:lnTo>
                      <a:pt x="474" y="252"/>
                    </a:lnTo>
                    <a:lnTo>
                      <a:pt x="462" y="252"/>
                    </a:lnTo>
                    <a:lnTo>
                      <a:pt x="450" y="258"/>
                    </a:lnTo>
                    <a:lnTo>
                      <a:pt x="444" y="264"/>
                    </a:lnTo>
                    <a:lnTo>
                      <a:pt x="438" y="276"/>
                    </a:lnTo>
                    <a:lnTo>
                      <a:pt x="438" y="288"/>
                    </a:lnTo>
                    <a:lnTo>
                      <a:pt x="432" y="300"/>
                    </a:lnTo>
                    <a:lnTo>
                      <a:pt x="432" y="324"/>
                    </a:lnTo>
                    <a:lnTo>
                      <a:pt x="420" y="324"/>
                    </a:lnTo>
                    <a:lnTo>
                      <a:pt x="414" y="330"/>
                    </a:lnTo>
                    <a:lnTo>
                      <a:pt x="408" y="330"/>
                    </a:lnTo>
                    <a:lnTo>
                      <a:pt x="402" y="336"/>
                    </a:lnTo>
                    <a:lnTo>
                      <a:pt x="396" y="348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366" y="360"/>
                    </a:lnTo>
                    <a:lnTo>
                      <a:pt x="366" y="378"/>
                    </a:lnTo>
                    <a:lnTo>
                      <a:pt x="288" y="378"/>
                    </a:lnTo>
                    <a:lnTo>
                      <a:pt x="288" y="348"/>
                    </a:lnTo>
                    <a:lnTo>
                      <a:pt x="294" y="336"/>
                    </a:lnTo>
                    <a:lnTo>
                      <a:pt x="294" y="330"/>
                    </a:lnTo>
                    <a:lnTo>
                      <a:pt x="300" y="318"/>
                    </a:lnTo>
                    <a:lnTo>
                      <a:pt x="300" y="294"/>
                    </a:lnTo>
                    <a:lnTo>
                      <a:pt x="294" y="288"/>
                    </a:lnTo>
                    <a:lnTo>
                      <a:pt x="294" y="270"/>
                    </a:lnTo>
                    <a:lnTo>
                      <a:pt x="288" y="258"/>
                    </a:lnTo>
                    <a:lnTo>
                      <a:pt x="282" y="240"/>
                    </a:lnTo>
                    <a:lnTo>
                      <a:pt x="276" y="234"/>
                    </a:lnTo>
                    <a:lnTo>
                      <a:pt x="264" y="228"/>
                    </a:lnTo>
                    <a:lnTo>
                      <a:pt x="258" y="222"/>
                    </a:lnTo>
                    <a:lnTo>
                      <a:pt x="246" y="216"/>
                    </a:lnTo>
                    <a:lnTo>
                      <a:pt x="240" y="510"/>
                    </a:lnTo>
                    <a:lnTo>
                      <a:pt x="222" y="510"/>
                    </a:lnTo>
                    <a:lnTo>
                      <a:pt x="210" y="516"/>
                    </a:lnTo>
                    <a:lnTo>
                      <a:pt x="204" y="522"/>
                    </a:lnTo>
                    <a:lnTo>
                      <a:pt x="204" y="528"/>
                    </a:lnTo>
                    <a:lnTo>
                      <a:pt x="192" y="528"/>
                    </a:lnTo>
                    <a:lnTo>
                      <a:pt x="192" y="552"/>
                    </a:lnTo>
                    <a:lnTo>
                      <a:pt x="168" y="552"/>
                    </a:lnTo>
                    <a:lnTo>
                      <a:pt x="156" y="540"/>
                    </a:lnTo>
                    <a:lnTo>
                      <a:pt x="144" y="540"/>
                    </a:lnTo>
                    <a:lnTo>
                      <a:pt x="132" y="552"/>
                    </a:lnTo>
                    <a:lnTo>
                      <a:pt x="108" y="552"/>
                    </a:lnTo>
                    <a:lnTo>
                      <a:pt x="102" y="546"/>
                    </a:lnTo>
                    <a:lnTo>
                      <a:pt x="102" y="540"/>
                    </a:lnTo>
                    <a:lnTo>
                      <a:pt x="96" y="534"/>
                    </a:lnTo>
                    <a:lnTo>
                      <a:pt x="72" y="534"/>
                    </a:lnTo>
                    <a:lnTo>
                      <a:pt x="66" y="528"/>
                    </a:lnTo>
                    <a:lnTo>
                      <a:pt x="60" y="516"/>
                    </a:lnTo>
                    <a:lnTo>
                      <a:pt x="60" y="492"/>
                    </a:lnTo>
                    <a:lnTo>
                      <a:pt x="42" y="474"/>
                    </a:lnTo>
                    <a:lnTo>
                      <a:pt x="36" y="474"/>
                    </a:lnTo>
                    <a:lnTo>
                      <a:pt x="30" y="480"/>
                    </a:lnTo>
                    <a:lnTo>
                      <a:pt x="30" y="486"/>
                    </a:lnTo>
                    <a:lnTo>
                      <a:pt x="24" y="498"/>
                    </a:lnTo>
                    <a:lnTo>
                      <a:pt x="18" y="504"/>
                    </a:lnTo>
                    <a:lnTo>
                      <a:pt x="18" y="510"/>
                    </a:lnTo>
                    <a:lnTo>
                      <a:pt x="0" y="522"/>
                    </a:lnTo>
                    <a:lnTo>
                      <a:pt x="0" y="516"/>
                    </a:lnTo>
                    <a:lnTo>
                      <a:pt x="0" y="528"/>
                    </a:lnTo>
                    <a:lnTo>
                      <a:pt x="6" y="540"/>
                    </a:lnTo>
                    <a:lnTo>
                      <a:pt x="6" y="552"/>
                    </a:lnTo>
                    <a:lnTo>
                      <a:pt x="36" y="582"/>
                    </a:lnTo>
                    <a:lnTo>
                      <a:pt x="42" y="600"/>
                    </a:lnTo>
                    <a:lnTo>
                      <a:pt x="42" y="648"/>
                    </a:lnTo>
                    <a:lnTo>
                      <a:pt x="48" y="672"/>
                    </a:lnTo>
                    <a:lnTo>
                      <a:pt x="54" y="690"/>
                    </a:lnTo>
                    <a:lnTo>
                      <a:pt x="72" y="714"/>
                    </a:lnTo>
                    <a:lnTo>
                      <a:pt x="96" y="738"/>
                    </a:lnTo>
                    <a:lnTo>
                      <a:pt x="114" y="762"/>
                    </a:lnTo>
                    <a:lnTo>
                      <a:pt x="120" y="786"/>
                    </a:lnTo>
                    <a:lnTo>
                      <a:pt x="120" y="834"/>
                    </a:lnTo>
                    <a:lnTo>
                      <a:pt x="114" y="846"/>
                    </a:lnTo>
                    <a:lnTo>
                      <a:pt x="114" y="852"/>
                    </a:lnTo>
                    <a:lnTo>
                      <a:pt x="90" y="852"/>
                    </a:lnTo>
                    <a:lnTo>
                      <a:pt x="90" y="876"/>
                    </a:lnTo>
                    <a:lnTo>
                      <a:pt x="96" y="888"/>
                    </a:lnTo>
                    <a:lnTo>
                      <a:pt x="108" y="906"/>
                    </a:lnTo>
                    <a:lnTo>
                      <a:pt x="114" y="918"/>
                    </a:lnTo>
                    <a:lnTo>
                      <a:pt x="114" y="960"/>
                    </a:lnTo>
                    <a:lnTo>
                      <a:pt x="120" y="972"/>
                    </a:lnTo>
                    <a:lnTo>
                      <a:pt x="120" y="978"/>
                    </a:lnTo>
                    <a:lnTo>
                      <a:pt x="126" y="978"/>
                    </a:lnTo>
                    <a:lnTo>
                      <a:pt x="126" y="972"/>
                    </a:lnTo>
                    <a:lnTo>
                      <a:pt x="132" y="966"/>
                    </a:lnTo>
                    <a:lnTo>
                      <a:pt x="144" y="966"/>
                    </a:lnTo>
                    <a:lnTo>
                      <a:pt x="150" y="972"/>
                    </a:lnTo>
                    <a:lnTo>
                      <a:pt x="180" y="984"/>
                    </a:lnTo>
                    <a:lnTo>
                      <a:pt x="180" y="996"/>
                    </a:lnTo>
                    <a:lnTo>
                      <a:pt x="204" y="1020"/>
                    </a:lnTo>
                    <a:lnTo>
                      <a:pt x="216" y="1020"/>
                    </a:lnTo>
                    <a:lnTo>
                      <a:pt x="240" y="1008"/>
                    </a:lnTo>
                    <a:lnTo>
                      <a:pt x="246" y="996"/>
                    </a:lnTo>
                    <a:lnTo>
                      <a:pt x="252" y="990"/>
                    </a:lnTo>
                    <a:lnTo>
                      <a:pt x="264" y="984"/>
                    </a:lnTo>
                    <a:lnTo>
                      <a:pt x="294" y="984"/>
                    </a:lnTo>
                    <a:lnTo>
                      <a:pt x="306" y="990"/>
                    </a:lnTo>
                    <a:lnTo>
                      <a:pt x="354" y="990"/>
                    </a:lnTo>
                    <a:lnTo>
                      <a:pt x="354" y="984"/>
                    </a:lnTo>
                    <a:lnTo>
                      <a:pt x="360" y="978"/>
                    </a:lnTo>
                    <a:lnTo>
                      <a:pt x="360" y="966"/>
                    </a:lnTo>
                    <a:lnTo>
                      <a:pt x="366" y="960"/>
                    </a:lnTo>
                    <a:lnTo>
                      <a:pt x="378" y="954"/>
                    </a:lnTo>
                    <a:lnTo>
                      <a:pt x="408" y="954"/>
                    </a:lnTo>
                    <a:lnTo>
                      <a:pt x="420" y="960"/>
                    </a:lnTo>
                    <a:lnTo>
                      <a:pt x="432" y="960"/>
                    </a:lnTo>
                    <a:lnTo>
                      <a:pt x="438" y="966"/>
                    </a:lnTo>
                    <a:lnTo>
                      <a:pt x="444" y="960"/>
                    </a:lnTo>
                    <a:lnTo>
                      <a:pt x="456" y="960"/>
                    </a:lnTo>
                    <a:lnTo>
                      <a:pt x="468" y="954"/>
                    </a:lnTo>
                    <a:lnTo>
                      <a:pt x="504" y="954"/>
                    </a:lnTo>
                    <a:lnTo>
                      <a:pt x="522" y="960"/>
                    </a:lnTo>
                    <a:lnTo>
                      <a:pt x="534" y="966"/>
                    </a:lnTo>
                    <a:lnTo>
                      <a:pt x="552" y="966"/>
                    </a:lnTo>
                    <a:lnTo>
                      <a:pt x="558" y="960"/>
                    </a:lnTo>
                    <a:lnTo>
                      <a:pt x="570" y="954"/>
                    </a:lnTo>
                    <a:lnTo>
                      <a:pt x="606" y="954"/>
                    </a:lnTo>
                    <a:lnTo>
                      <a:pt x="618" y="948"/>
                    </a:lnTo>
                    <a:lnTo>
                      <a:pt x="624" y="942"/>
                    </a:lnTo>
                    <a:lnTo>
                      <a:pt x="636" y="936"/>
                    </a:lnTo>
                    <a:lnTo>
                      <a:pt x="684" y="936"/>
                    </a:lnTo>
                    <a:lnTo>
                      <a:pt x="708" y="924"/>
                    </a:lnTo>
                    <a:lnTo>
                      <a:pt x="720" y="912"/>
                    </a:lnTo>
                    <a:lnTo>
                      <a:pt x="738" y="900"/>
                    </a:lnTo>
                    <a:lnTo>
                      <a:pt x="774" y="864"/>
                    </a:lnTo>
                    <a:lnTo>
                      <a:pt x="786" y="858"/>
                    </a:lnTo>
                    <a:lnTo>
                      <a:pt x="804" y="846"/>
                    </a:lnTo>
                    <a:lnTo>
                      <a:pt x="900" y="750"/>
                    </a:lnTo>
                    <a:lnTo>
                      <a:pt x="918" y="750"/>
                    </a:lnTo>
                    <a:lnTo>
                      <a:pt x="924" y="744"/>
                    </a:lnTo>
                    <a:lnTo>
                      <a:pt x="960" y="696"/>
                    </a:lnTo>
                    <a:lnTo>
                      <a:pt x="972" y="672"/>
                    </a:lnTo>
                    <a:lnTo>
                      <a:pt x="984" y="654"/>
                    </a:lnTo>
                    <a:lnTo>
                      <a:pt x="990" y="642"/>
                    </a:lnTo>
                    <a:lnTo>
                      <a:pt x="1002" y="606"/>
                    </a:lnTo>
                    <a:lnTo>
                      <a:pt x="1014" y="588"/>
                    </a:lnTo>
                    <a:lnTo>
                      <a:pt x="1020" y="576"/>
                    </a:lnTo>
                    <a:lnTo>
                      <a:pt x="1026" y="570"/>
                    </a:lnTo>
                    <a:lnTo>
                      <a:pt x="1038" y="564"/>
                    </a:lnTo>
                    <a:lnTo>
                      <a:pt x="1050" y="552"/>
                    </a:lnTo>
                    <a:lnTo>
                      <a:pt x="1068" y="546"/>
                    </a:lnTo>
                    <a:lnTo>
                      <a:pt x="1086" y="534"/>
                    </a:lnTo>
                    <a:lnTo>
                      <a:pt x="1098" y="510"/>
                    </a:lnTo>
                    <a:lnTo>
                      <a:pt x="1098" y="498"/>
                    </a:lnTo>
                    <a:lnTo>
                      <a:pt x="1104" y="486"/>
                    </a:lnTo>
                    <a:lnTo>
                      <a:pt x="1110" y="468"/>
                    </a:lnTo>
                    <a:lnTo>
                      <a:pt x="1116" y="456"/>
                    </a:lnTo>
                    <a:lnTo>
                      <a:pt x="1122" y="450"/>
                    </a:lnTo>
                    <a:lnTo>
                      <a:pt x="1122" y="438"/>
                    </a:lnTo>
                    <a:lnTo>
                      <a:pt x="1128" y="432"/>
                    </a:lnTo>
                    <a:lnTo>
                      <a:pt x="1128" y="414"/>
                    </a:lnTo>
                    <a:lnTo>
                      <a:pt x="1134" y="396"/>
                    </a:lnTo>
                    <a:lnTo>
                      <a:pt x="1128" y="384"/>
                    </a:lnTo>
                    <a:lnTo>
                      <a:pt x="1116" y="372"/>
                    </a:lnTo>
                    <a:close/>
                    <a:moveTo>
                      <a:pt x="870" y="624"/>
                    </a:moveTo>
                    <a:lnTo>
                      <a:pt x="858" y="630"/>
                    </a:lnTo>
                    <a:lnTo>
                      <a:pt x="852" y="636"/>
                    </a:lnTo>
                    <a:lnTo>
                      <a:pt x="840" y="642"/>
                    </a:lnTo>
                    <a:lnTo>
                      <a:pt x="822" y="642"/>
                    </a:lnTo>
                    <a:lnTo>
                      <a:pt x="810" y="648"/>
                    </a:lnTo>
                    <a:lnTo>
                      <a:pt x="804" y="654"/>
                    </a:lnTo>
                    <a:lnTo>
                      <a:pt x="798" y="666"/>
                    </a:lnTo>
                    <a:lnTo>
                      <a:pt x="792" y="672"/>
                    </a:lnTo>
                    <a:lnTo>
                      <a:pt x="792" y="684"/>
                    </a:lnTo>
                    <a:lnTo>
                      <a:pt x="774" y="684"/>
                    </a:lnTo>
                    <a:lnTo>
                      <a:pt x="744" y="654"/>
                    </a:lnTo>
                    <a:lnTo>
                      <a:pt x="744" y="636"/>
                    </a:lnTo>
                    <a:lnTo>
                      <a:pt x="720" y="600"/>
                    </a:lnTo>
                    <a:lnTo>
                      <a:pt x="744" y="600"/>
                    </a:lnTo>
                    <a:lnTo>
                      <a:pt x="750" y="582"/>
                    </a:lnTo>
                    <a:lnTo>
                      <a:pt x="768" y="564"/>
                    </a:lnTo>
                    <a:lnTo>
                      <a:pt x="768" y="546"/>
                    </a:lnTo>
                    <a:lnTo>
                      <a:pt x="774" y="540"/>
                    </a:lnTo>
                    <a:lnTo>
                      <a:pt x="798" y="540"/>
                    </a:lnTo>
                    <a:lnTo>
                      <a:pt x="798" y="528"/>
                    </a:lnTo>
                    <a:lnTo>
                      <a:pt x="810" y="522"/>
                    </a:lnTo>
                    <a:lnTo>
                      <a:pt x="846" y="522"/>
                    </a:lnTo>
                    <a:lnTo>
                      <a:pt x="852" y="528"/>
                    </a:lnTo>
                    <a:lnTo>
                      <a:pt x="858" y="540"/>
                    </a:lnTo>
                    <a:lnTo>
                      <a:pt x="864" y="546"/>
                    </a:lnTo>
                    <a:lnTo>
                      <a:pt x="870" y="558"/>
                    </a:lnTo>
                    <a:lnTo>
                      <a:pt x="882" y="564"/>
                    </a:lnTo>
                    <a:lnTo>
                      <a:pt x="888" y="588"/>
                    </a:lnTo>
                    <a:lnTo>
                      <a:pt x="864" y="606"/>
                    </a:lnTo>
                    <a:lnTo>
                      <a:pt x="870" y="6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</p:grpSp>
        <p:grpSp>
          <p:nvGrpSpPr>
            <p:cNvPr id="14" name="Group 1130">
              <a:extLst>
                <a:ext uri="{FF2B5EF4-FFF2-40B4-BE49-F238E27FC236}">
                  <a16:creationId xmlns:a16="http://schemas.microsoft.com/office/drawing/2014/main" id="{45EFCAFE-2A17-471B-A349-812C781D33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5" y="724"/>
              <a:ext cx="2314" cy="1569"/>
              <a:chOff x="2985" y="724"/>
              <a:chExt cx="2314" cy="1569"/>
            </a:xfrm>
            <a:grpFill/>
          </p:grpSpPr>
          <p:sp>
            <p:nvSpPr>
              <p:cNvPr id="15" name="Yemen">
                <a:extLst>
                  <a:ext uri="{FF2B5EF4-FFF2-40B4-BE49-F238E27FC236}">
                    <a16:creationId xmlns:a16="http://schemas.microsoft.com/office/drawing/2014/main" id="{166EF81A-40E2-4A34-8C5B-37F5AF856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1918"/>
                <a:ext cx="187" cy="128"/>
              </a:xfrm>
              <a:custGeom>
                <a:avLst/>
                <a:gdLst>
                  <a:gd name="T0" fmla="*/ 2147483647 w 732"/>
                  <a:gd name="T1" fmla="*/ 2147483647 h 498"/>
                  <a:gd name="T2" fmla="*/ 2147483647 w 732"/>
                  <a:gd name="T3" fmla="*/ 2147483647 h 498"/>
                  <a:gd name="T4" fmla="*/ 2147483647 w 732"/>
                  <a:gd name="T5" fmla="*/ 2147483647 h 498"/>
                  <a:gd name="T6" fmla="*/ 2147483647 w 732"/>
                  <a:gd name="T7" fmla="*/ 2147483647 h 498"/>
                  <a:gd name="T8" fmla="*/ 2147483647 w 732"/>
                  <a:gd name="T9" fmla="*/ 2147483647 h 498"/>
                  <a:gd name="T10" fmla="*/ 2147483647 w 732"/>
                  <a:gd name="T11" fmla="*/ 2147483647 h 498"/>
                  <a:gd name="T12" fmla="*/ 2147483647 w 732"/>
                  <a:gd name="T13" fmla="*/ 2147483647 h 498"/>
                  <a:gd name="T14" fmla="*/ 2147483647 w 732"/>
                  <a:gd name="T15" fmla="*/ 2147483647 h 498"/>
                  <a:gd name="T16" fmla="*/ 2147483647 w 732"/>
                  <a:gd name="T17" fmla="*/ 2147483647 h 498"/>
                  <a:gd name="T18" fmla="*/ 2147483647 w 732"/>
                  <a:gd name="T19" fmla="*/ 2147483647 h 498"/>
                  <a:gd name="T20" fmla="*/ 2147483647 w 732"/>
                  <a:gd name="T21" fmla="*/ 2147483647 h 498"/>
                  <a:gd name="T22" fmla="*/ 2147483647 w 732"/>
                  <a:gd name="T23" fmla="*/ 2147483647 h 498"/>
                  <a:gd name="T24" fmla="*/ 2147483647 w 732"/>
                  <a:gd name="T25" fmla="*/ 2147483647 h 498"/>
                  <a:gd name="T26" fmla="*/ 2147483647 w 732"/>
                  <a:gd name="T27" fmla="*/ 2147483647 h 498"/>
                  <a:gd name="T28" fmla="*/ 2147483647 w 732"/>
                  <a:gd name="T29" fmla="*/ 2147483647 h 498"/>
                  <a:gd name="T30" fmla="*/ 0 w 732"/>
                  <a:gd name="T31" fmla="*/ 2147483647 h 498"/>
                  <a:gd name="T32" fmla="*/ 2147483647 w 732"/>
                  <a:gd name="T33" fmla="*/ 2147483647 h 498"/>
                  <a:gd name="T34" fmla="*/ 2147483647 w 732"/>
                  <a:gd name="T35" fmla="*/ 2147483647 h 498"/>
                  <a:gd name="T36" fmla="*/ 2147483647 w 732"/>
                  <a:gd name="T37" fmla="*/ 2147483647 h 498"/>
                  <a:gd name="T38" fmla="*/ 2147483647 w 732"/>
                  <a:gd name="T39" fmla="*/ 2147483647 h 498"/>
                  <a:gd name="T40" fmla="*/ 2147483647 w 732"/>
                  <a:gd name="T41" fmla="*/ 2147483647 h 498"/>
                  <a:gd name="T42" fmla="*/ 2147483647 w 732"/>
                  <a:gd name="T43" fmla="*/ 2147483647 h 498"/>
                  <a:gd name="T44" fmla="*/ 2147483647 w 732"/>
                  <a:gd name="T45" fmla="*/ 2147483647 h 498"/>
                  <a:gd name="T46" fmla="*/ 2147483647 w 732"/>
                  <a:gd name="T47" fmla="*/ 2147483647 h 498"/>
                  <a:gd name="T48" fmla="*/ 2147483647 w 732"/>
                  <a:gd name="T49" fmla="*/ 2147483647 h 498"/>
                  <a:gd name="T50" fmla="*/ 2147483647 w 732"/>
                  <a:gd name="T51" fmla="*/ 2147483647 h 498"/>
                  <a:gd name="T52" fmla="*/ 2147483647 w 732"/>
                  <a:gd name="T53" fmla="*/ 2147483647 h 498"/>
                  <a:gd name="T54" fmla="*/ 2147483647 w 732"/>
                  <a:gd name="T55" fmla="*/ 2147483647 h 498"/>
                  <a:gd name="T56" fmla="*/ 2147483647 w 732"/>
                  <a:gd name="T57" fmla="*/ 2147483647 h 498"/>
                  <a:gd name="T58" fmla="*/ 2147483647 w 732"/>
                  <a:gd name="T59" fmla="*/ 2147483647 h 498"/>
                  <a:gd name="T60" fmla="*/ 2147483647 w 732"/>
                  <a:gd name="T61" fmla="*/ 2147483647 h 498"/>
                  <a:gd name="T62" fmla="*/ 2147483647 w 732"/>
                  <a:gd name="T63" fmla="*/ 2147483647 h 498"/>
                  <a:gd name="T64" fmla="*/ 2147483647 w 732"/>
                  <a:gd name="T65" fmla="*/ 2147483647 h 498"/>
                  <a:gd name="T66" fmla="*/ 2147483647 w 732"/>
                  <a:gd name="T67" fmla="*/ 2147483647 h 498"/>
                  <a:gd name="T68" fmla="*/ 2147483647 w 732"/>
                  <a:gd name="T69" fmla="*/ 2147483647 h 498"/>
                  <a:gd name="T70" fmla="*/ 2147483647 w 732"/>
                  <a:gd name="T71" fmla="*/ 2147483647 h 498"/>
                  <a:gd name="T72" fmla="*/ 2147483647 w 732"/>
                  <a:gd name="T73" fmla="*/ 2147483647 h 498"/>
                  <a:gd name="T74" fmla="*/ 2147483647 w 732"/>
                  <a:gd name="T75" fmla="*/ 2147483647 h 498"/>
                  <a:gd name="T76" fmla="*/ 2147483647 w 732"/>
                  <a:gd name="T77" fmla="*/ 0 h 498"/>
                  <a:gd name="T78" fmla="*/ 2147483647 w 732"/>
                  <a:gd name="T79" fmla="*/ 2147483647 h 498"/>
                  <a:gd name="T80" fmla="*/ 2147483647 w 732"/>
                  <a:gd name="T81" fmla="*/ 2147483647 h 4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32"/>
                  <a:gd name="T124" fmla="*/ 0 h 498"/>
                  <a:gd name="T125" fmla="*/ 732 w 732"/>
                  <a:gd name="T126" fmla="*/ 498 h 4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32" h="498">
                    <a:moveTo>
                      <a:pt x="468" y="24"/>
                    </a:moveTo>
                    <a:lnTo>
                      <a:pt x="450" y="30"/>
                    </a:lnTo>
                    <a:lnTo>
                      <a:pt x="420" y="36"/>
                    </a:lnTo>
                    <a:lnTo>
                      <a:pt x="390" y="54"/>
                    </a:lnTo>
                    <a:lnTo>
                      <a:pt x="372" y="72"/>
                    </a:lnTo>
                    <a:lnTo>
                      <a:pt x="366" y="84"/>
                    </a:lnTo>
                    <a:lnTo>
                      <a:pt x="354" y="96"/>
                    </a:lnTo>
                    <a:lnTo>
                      <a:pt x="348" y="108"/>
                    </a:lnTo>
                    <a:lnTo>
                      <a:pt x="342" y="114"/>
                    </a:lnTo>
                    <a:lnTo>
                      <a:pt x="336" y="126"/>
                    </a:lnTo>
                    <a:lnTo>
                      <a:pt x="336" y="144"/>
                    </a:lnTo>
                    <a:lnTo>
                      <a:pt x="330" y="150"/>
                    </a:lnTo>
                    <a:lnTo>
                      <a:pt x="324" y="162"/>
                    </a:lnTo>
                    <a:lnTo>
                      <a:pt x="312" y="162"/>
                    </a:lnTo>
                    <a:lnTo>
                      <a:pt x="300" y="156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10" y="138"/>
                    </a:lnTo>
                    <a:lnTo>
                      <a:pt x="204" y="132"/>
                    </a:lnTo>
                    <a:lnTo>
                      <a:pt x="192" y="126"/>
                    </a:lnTo>
                    <a:lnTo>
                      <a:pt x="102" y="126"/>
                    </a:lnTo>
                    <a:lnTo>
                      <a:pt x="96" y="132"/>
                    </a:lnTo>
                    <a:lnTo>
                      <a:pt x="72" y="138"/>
                    </a:lnTo>
                    <a:lnTo>
                      <a:pt x="54" y="120"/>
                    </a:lnTo>
                    <a:lnTo>
                      <a:pt x="48" y="120"/>
                    </a:lnTo>
                    <a:lnTo>
                      <a:pt x="42" y="126"/>
                    </a:lnTo>
                    <a:lnTo>
                      <a:pt x="36" y="138"/>
                    </a:lnTo>
                    <a:lnTo>
                      <a:pt x="36" y="186"/>
                    </a:lnTo>
                    <a:lnTo>
                      <a:pt x="30" y="192"/>
                    </a:lnTo>
                    <a:lnTo>
                      <a:pt x="24" y="204"/>
                    </a:lnTo>
                    <a:lnTo>
                      <a:pt x="12" y="216"/>
                    </a:lnTo>
                    <a:lnTo>
                      <a:pt x="0" y="252"/>
                    </a:lnTo>
                    <a:lnTo>
                      <a:pt x="0" y="258"/>
                    </a:lnTo>
                    <a:lnTo>
                      <a:pt x="18" y="276"/>
                    </a:lnTo>
                    <a:lnTo>
                      <a:pt x="24" y="288"/>
                    </a:lnTo>
                    <a:lnTo>
                      <a:pt x="36" y="294"/>
                    </a:lnTo>
                    <a:lnTo>
                      <a:pt x="24" y="408"/>
                    </a:lnTo>
                    <a:lnTo>
                      <a:pt x="54" y="444"/>
                    </a:lnTo>
                    <a:lnTo>
                      <a:pt x="54" y="456"/>
                    </a:lnTo>
                    <a:lnTo>
                      <a:pt x="60" y="468"/>
                    </a:lnTo>
                    <a:lnTo>
                      <a:pt x="78" y="486"/>
                    </a:lnTo>
                    <a:lnTo>
                      <a:pt x="90" y="492"/>
                    </a:lnTo>
                    <a:lnTo>
                      <a:pt x="114" y="498"/>
                    </a:lnTo>
                    <a:lnTo>
                      <a:pt x="132" y="498"/>
                    </a:lnTo>
                    <a:lnTo>
                      <a:pt x="150" y="492"/>
                    </a:lnTo>
                    <a:lnTo>
                      <a:pt x="162" y="486"/>
                    </a:lnTo>
                    <a:lnTo>
                      <a:pt x="168" y="480"/>
                    </a:lnTo>
                    <a:lnTo>
                      <a:pt x="186" y="444"/>
                    </a:lnTo>
                    <a:lnTo>
                      <a:pt x="198" y="432"/>
                    </a:lnTo>
                    <a:lnTo>
                      <a:pt x="210" y="432"/>
                    </a:lnTo>
                    <a:lnTo>
                      <a:pt x="228" y="438"/>
                    </a:lnTo>
                    <a:lnTo>
                      <a:pt x="270" y="438"/>
                    </a:lnTo>
                    <a:lnTo>
                      <a:pt x="324" y="432"/>
                    </a:lnTo>
                    <a:lnTo>
                      <a:pt x="366" y="426"/>
                    </a:lnTo>
                    <a:lnTo>
                      <a:pt x="390" y="414"/>
                    </a:lnTo>
                    <a:lnTo>
                      <a:pt x="402" y="402"/>
                    </a:lnTo>
                    <a:lnTo>
                      <a:pt x="414" y="384"/>
                    </a:lnTo>
                    <a:lnTo>
                      <a:pt x="426" y="372"/>
                    </a:lnTo>
                    <a:lnTo>
                      <a:pt x="450" y="360"/>
                    </a:lnTo>
                    <a:lnTo>
                      <a:pt x="462" y="348"/>
                    </a:lnTo>
                    <a:lnTo>
                      <a:pt x="474" y="342"/>
                    </a:lnTo>
                    <a:lnTo>
                      <a:pt x="486" y="330"/>
                    </a:lnTo>
                    <a:lnTo>
                      <a:pt x="504" y="324"/>
                    </a:lnTo>
                    <a:lnTo>
                      <a:pt x="528" y="312"/>
                    </a:lnTo>
                    <a:lnTo>
                      <a:pt x="546" y="306"/>
                    </a:lnTo>
                    <a:lnTo>
                      <a:pt x="558" y="294"/>
                    </a:lnTo>
                    <a:lnTo>
                      <a:pt x="594" y="276"/>
                    </a:lnTo>
                    <a:lnTo>
                      <a:pt x="666" y="276"/>
                    </a:lnTo>
                    <a:lnTo>
                      <a:pt x="666" y="270"/>
                    </a:lnTo>
                    <a:lnTo>
                      <a:pt x="672" y="264"/>
                    </a:lnTo>
                    <a:lnTo>
                      <a:pt x="684" y="240"/>
                    </a:lnTo>
                    <a:lnTo>
                      <a:pt x="690" y="222"/>
                    </a:lnTo>
                    <a:lnTo>
                      <a:pt x="702" y="210"/>
                    </a:lnTo>
                    <a:lnTo>
                      <a:pt x="708" y="198"/>
                    </a:lnTo>
                    <a:lnTo>
                      <a:pt x="720" y="192"/>
                    </a:lnTo>
                    <a:lnTo>
                      <a:pt x="720" y="186"/>
                    </a:lnTo>
                    <a:lnTo>
                      <a:pt x="732" y="186"/>
                    </a:lnTo>
                    <a:lnTo>
                      <a:pt x="648" y="0"/>
                    </a:lnTo>
                    <a:lnTo>
                      <a:pt x="630" y="0"/>
                    </a:lnTo>
                    <a:lnTo>
                      <a:pt x="588" y="6"/>
                    </a:lnTo>
                    <a:lnTo>
                      <a:pt x="540" y="18"/>
                    </a:lnTo>
                    <a:lnTo>
                      <a:pt x="492" y="24"/>
                    </a:lnTo>
                    <a:lnTo>
                      <a:pt x="468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6" name="West Bank">
                <a:extLst>
                  <a:ext uri="{FF2B5EF4-FFF2-40B4-BE49-F238E27FC236}">
                    <a16:creationId xmlns:a16="http://schemas.microsoft.com/office/drawing/2014/main" id="{8CB963C9-EC4C-4367-9C7A-9AD032826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9" y="1641"/>
                <a:ext cx="11" cy="24"/>
              </a:xfrm>
              <a:custGeom>
                <a:avLst/>
                <a:gdLst>
                  <a:gd name="T0" fmla="*/ 2147483647 w 42"/>
                  <a:gd name="T1" fmla="*/ 2147483647 h 96"/>
                  <a:gd name="T2" fmla="*/ 2147483647 w 42"/>
                  <a:gd name="T3" fmla="*/ 2147483647 h 96"/>
                  <a:gd name="T4" fmla="*/ 2147483647 w 42"/>
                  <a:gd name="T5" fmla="*/ 2147483647 h 96"/>
                  <a:gd name="T6" fmla="*/ 2147483647 w 42"/>
                  <a:gd name="T7" fmla="*/ 0 h 96"/>
                  <a:gd name="T8" fmla="*/ 2147483647 w 42"/>
                  <a:gd name="T9" fmla="*/ 0 h 96"/>
                  <a:gd name="T10" fmla="*/ 0 w 42"/>
                  <a:gd name="T11" fmla="*/ 2147483647 h 96"/>
                  <a:gd name="T12" fmla="*/ 0 w 42"/>
                  <a:gd name="T13" fmla="*/ 2147483647 h 96"/>
                  <a:gd name="T14" fmla="*/ 2147483647 w 42"/>
                  <a:gd name="T15" fmla="*/ 2147483647 h 96"/>
                  <a:gd name="T16" fmla="*/ 2147483647 w 42"/>
                  <a:gd name="T17" fmla="*/ 2147483647 h 96"/>
                  <a:gd name="T18" fmla="*/ 2147483647 w 42"/>
                  <a:gd name="T19" fmla="*/ 2147483647 h 96"/>
                  <a:gd name="T20" fmla="*/ 2147483647 w 42"/>
                  <a:gd name="T21" fmla="*/ 2147483647 h 96"/>
                  <a:gd name="T22" fmla="*/ 2147483647 w 42"/>
                  <a:gd name="T23" fmla="*/ 2147483647 h 9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2"/>
                  <a:gd name="T37" fmla="*/ 0 h 96"/>
                  <a:gd name="T38" fmla="*/ 42 w 42"/>
                  <a:gd name="T39" fmla="*/ 96 h 9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2" h="96">
                    <a:moveTo>
                      <a:pt x="24" y="78"/>
                    </a:moveTo>
                    <a:lnTo>
                      <a:pt x="30" y="84"/>
                    </a:lnTo>
                    <a:lnTo>
                      <a:pt x="42" y="72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1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18" y="90"/>
                    </a:lnTo>
                    <a:lnTo>
                      <a:pt x="18" y="84"/>
                    </a:lnTo>
                    <a:lnTo>
                      <a:pt x="24" y="7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7" name="Uzbekistan">
                <a:extLst>
                  <a:ext uri="{FF2B5EF4-FFF2-40B4-BE49-F238E27FC236}">
                    <a16:creationId xmlns:a16="http://schemas.microsoft.com/office/drawing/2014/main" id="{0AB3658A-536C-4D98-9D88-6C0210EE1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6" y="1374"/>
                <a:ext cx="303" cy="170"/>
              </a:xfrm>
              <a:custGeom>
                <a:avLst/>
                <a:gdLst>
                  <a:gd name="T0" fmla="*/ 2147483647 w 1182"/>
                  <a:gd name="T1" fmla="*/ 2147483647 h 666"/>
                  <a:gd name="T2" fmla="*/ 2147483647 w 1182"/>
                  <a:gd name="T3" fmla="*/ 2147483647 h 666"/>
                  <a:gd name="T4" fmla="*/ 2147483647 w 1182"/>
                  <a:gd name="T5" fmla="*/ 2147483647 h 666"/>
                  <a:gd name="T6" fmla="*/ 2147483647 w 1182"/>
                  <a:gd name="T7" fmla="*/ 2147483647 h 666"/>
                  <a:gd name="T8" fmla="*/ 2147483647 w 1182"/>
                  <a:gd name="T9" fmla="*/ 2147483647 h 666"/>
                  <a:gd name="T10" fmla="*/ 2147483647 w 1182"/>
                  <a:gd name="T11" fmla="*/ 2147483647 h 666"/>
                  <a:gd name="T12" fmla="*/ 2147483647 w 1182"/>
                  <a:gd name="T13" fmla="*/ 2147483647 h 666"/>
                  <a:gd name="T14" fmla="*/ 2147483647 w 1182"/>
                  <a:gd name="T15" fmla="*/ 2147483647 h 666"/>
                  <a:gd name="T16" fmla="*/ 2147483647 w 1182"/>
                  <a:gd name="T17" fmla="*/ 2147483647 h 666"/>
                  <a:gd name="T18" fmla="*/ 2147483647 w 1182"/>
                  <a:gd name="T19" fmla="*/ 2147483647 h 666"/>
                  <a:gd name="T20" fmla="*/ 2147483647 w 1182"/>
                  <a:gd name="T21" fmla="*/ 2147483647 h 666"/>
                  <a:gd name="T22" fmla="*/ 2147483647 w 1182"/>
                  <a:gd name="T23" fmla="*/ 2147483647 h 666"/>
                  <a:gd name="T24" fmla="*/ 2147483647 w 1182"/>
                  <a:gd name="T25" fmla="*/ 2147483647 h 666"/>
                  <a:gd name="T26" fmla="*/ 2147483647 w 1182"/>
                  <a:gd name="T27" fmla="*/ 2147483647 h 666"/>
                  <a:gd name="T28" fmla="*/ 2147483647 w 1182"/>
                  <a:gd name="T29" fmla="*/ 2147483647 h 666"/>
                  <a:gd name="T30" fmla="*/ 2147483647 w 1182"/>
                  <a:gd name="T31" fmla="*/ 2147483647 h 666"/>
                  <a:gd name="T32" fmla="*/ 2147483647 w 1182"/>
                  <a:gd name="T33" fmla="*/ 2147483647 h 666"/>
                  <a:gd name="T34" fmla="*/ 2147483647 w 1182"/>
                  <a:gd name="T35" fmla="*/ 2147483647 h 666"/>
                  <a:gd name="T36" fmla="*/ 2147483647 w 1182"/>
                  <a:gd name="T37" fmla="*/ 2147483647 h 666"/>
                  <a:gd name="T38" fmla="*/ 2147483647 w 1182"/>
                  <a:gd name="T39" fmla="*/ 2147483647 h 666"/>
                  <a:gd name="T40" fmla="*/ 2147483647 w 1182"/>
                  <a:gd name="T41" fmla="*/ 2147483647 h 666"/>
                  <a:gd name="T42" fmla="*/ 2147483647 w 1182"/>
                  <a:gd name="T43" fmla="*/ 2147483647 h 666"/>
                  <a:gd name="T44" fmla="*/ 2147483647 w 1182"/>
                  <a:gd name="T45" fmla="*/ 2147483647 h 666"/>
                  <a:gd name="T46" fmla="*/ 2147483647 w 1182"/>
                  <a:gd name="T47" fmla="*/ 2147483647 h 666"/>
                  <a:gd name="T48" fmla="*/ 2147483647 w 1182"/>
                  <a:gd name="T49" fmla="*/ 2147483647 h 666"/>
                  <a:gd name="T50" fmla="*/ 2147483647 w 1182"/>
                  <a:gd name="T51" fmla="*/ 2147483647 h 666"/>
                  <a:gd name="T52" fmla="*/ 2147483647 w 1182"/>
                  <a:gd name="T53" fmla="*/ 2147483647 h 666"/>
                  <a:gd name="T54" fmla="*/ 2147483647 w 1182"/>
                  <a:gd name="T55" fmla="*/ 2147483647 h 666"/>
                  <a:gd name="T56" fmla="*/ 2147483647 w 1182"/>
                  <a:gd name="T57" fmla="*/ 2147483647 h 666"/>
                  <a:gd name="T58" fmla="*/ 2147483647 w 1182"/>
                  <a:gd name="T59" fmla="*/ 2147483647 h 666"/>
                  <a:gd name="T60" fmla="*/ 2147483647 w 1182"/>
                  <a:gd name="T61" fmla="*/ 2147483647 h 666"/>
                  <a:gd name="T62" fmla="*/ 2147483647 w 1182"/>
                  <a:gd name="T63" fmla="*/ 2147483647 h 666"/>
                  <a:gd name="T64" fmla="*/ 2147483647 w 1182"/>
                  <a:gd name="T65" fmla="*/ 2147483647 h 666"/>
                  <a:gd name="T66" fmla="*/ 2147483647 w 1182"/>
                  <a:gd name="T67" fmla="*/ 2147483647 h 666"/>
                  <a:gd name="T68" fmla="*/ 2147483647 w 1182"/>
                  <a:gd name="T69" fmla="*/ 2147483647 h 666"/>
                  <a:gd name="T70" fmla="*/ 2147483647 w 1182"/>
                  <a:gd name="T71" fmla="*/ 2147483647 h 666"/>
                  <a:gd name="T72" fmla="*/ 2147483647 w 1182"/>
                  <a:gd name="T73" fmla="*/ 2147483647 h 666"/>
                  <a:gd name="T74" fmla="*/ 2147483647 w 1182"/>
                  <a:gd name="T75" fmla="*/ 2147483647 h 666"/>
                  <a:gd name="T76" fmla="*/ 2147483647 w 1182"/>
                  <a:gd name="T77" fmla="*/ 2147483647 h 666"/>
                  <a:gd name="T78" fmla="*/ 2147483647 w 1182"/>
                  <a:gd name="T79" fmla="*/ 2147483647 h 666"/>
                  <a:gd name="T80" fmla="*/ 2147483647 w 1182"/>
                  <a:gd name="T81" fmla="*/ 2147483647 h 666"/>
                  <a:gd name="T82" fmla="*/ 2147483647 w 1182"/>
                  <a:gd name="T83" fmla="*/ 2147483647 h 666"/>
                  <a:gd name="T84" fmla="*/ 2147483647 w 1182"/>
                  <a:gd name="T85" fmla="*/ 2147483647 h 666"/>
                  <a:gd name="T86" fmla="*/ 2147483647 w 1182"/>
                  <a:gd name="T87" fmla="*/ 2147483647 h 666"/>
                  <a:gd name="T88" fmla="*/ 2147483647 w 1182"/>
                  <a:gd name="T89" fmla="*/ 2147483647 h 666"/>
                  <a:gd name="T90" fmla="*/ 2147483647 w 1182"/>
                  <a:gd name="T91" fmla="*/ 2147483647 h 666"/>
                  <a:gd name="T92" fmla="*/ 2147483647 w 1182"/>
                  <a:gd name="T93" fmla="*/ 2147483647 h 666"/>
                  <a:gd name="T94" fmla="*/ 2147483647 w 1182"/>
                  <a:gd name="T95" fmla="*/ 2147483647 h 666"/>
                  <a:gd name="T96" fmla="*/ 2147483647 w 1182"/>
                  <a:gd name="T97" fmla="*/ 2147483647 h 666"/>
                  <a:gd name="T98" fmla="*/ 2147483647 w 1182"/>
                  <a:gd name="T99" fmla="*/ 2147483647 h 666"/>
                  <a:gd name="T100" fmla="*/ 2147483647 w 1182"/>
                  <a:gd name="T101" fmla="*/ 2147483647 h 666"/>
                  <a:gd name="T102" fmla="*/ 2147483647 w 1182"/>
                  <a:gd name="T103" fmla="*/ 2147483647 h 666"/>
                  <a:gd name="T104" fmla="*/ 2147483647 w 1182"/>
                  <a:gd name="T105" fmla="*/ 2147483647 h 666"/>
                  <a:gd name="T106" fmla="*/ 2147483647 w 1182"/>
                  <a:gd name="T107" fmla="*/ 2147483647 h 666"/>
                  <a:gd name="T108" fmla="*/ 2147483647 w 1182"/>
                  <a:gd name="T109" fmla="*/ 2147483647 h 666"/>
                  <a:gd name="T110" fmla="*/ 2147483647 w 1182"/>
                  <a:gd name="T111" fmla="*/ 2147483647 h 666"/>
                  <a:gd name="T112" fmla="*/ 2147483647 w 1182"/>
                  <a:gd name="T113" fmla="*/ 2147483647 h 666"/>
                  <a:gd name="T114" fmla="*/ 2147483647 w 1182"/>
                  <a:gd name="T115" fmla="*/ 2147483647 h 66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182"/>
                  <a:gd name="T175" fmla="*/ 0 h 666"/>
                  <a:gd name="T176" fmla="*/ 1182 w 1182"/>
                  <a:gd name="T177" fmla="*/ 666 h 66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182" h="666">
                    <a:moveTo>
                      <a:pt x="1152" y="372"/>
                    </a:moveTo>
                    <a:lnTo>
                      <a:pt x="1146" y="360"/>
                    </a:lnTo>
                    <a:lnTo>
                      <a:pt x="1122" y="360"/>
                    </a:lnTo>
                    <a:lnTo>
                      <a:pt x="1116" y="342"/>
                    </a:lnTo>
                    <a:lnTo>
                      <a:pt x="1098" y="342"/>
                    </a:lnTo>
                    <a:lnTo>
                      <a:pt x="1080" y="318"/>
                    </a:lnTo>
                    <a:lnTo>
                      <a:pt x="1080" y="330"/>
                    </a:lnTo>
                    <a:lnTo>
                      <a:pt x="1068" y="330"/>
                    </a:lnTo>
                    <a:lnTo>
                      <a:pt x="1068" y="342"/>
                    </a:lnTo>
                    <a:lnTo>
                      <a:pt x="1032" y="342"/>
                    </a:lnTo>
                    <a:lnTo>
                      <a:pt x="1020" y="330"/>
                    </a:lnTo>
                    <a:lnTo>
                      <a:pt x="990" y="318"/>
                    </a:lnTo>
                    <a:lnTo>
                      <a:pt x="1038" y="270"/>
                    </a:lnTo>
                    <a:lnTo>
                      <a:pt x="1038" y="264"/>
                    </a:lnTo>
                    <a:lnTo>
                      <a:pt x="1032" y="264"/>
                    </a:lnTo>
                    <a:lnTo>
                      <a:pt x="1032" y="258"/>
                    </a:lnTo>
                    <a:lnTo>
                      <a:pt x="1002" y="276"/>
                    </a:lnTo>
                    <a:lnTo>
                      <a:pt x="978" y="276"/>
                    </a:lnTo>
                    <a:lnTo>
                      <a:pt x="966" y="300"/>
                    </a:lnTo>
                    <a:lnTo>
                      <a:pt x="960" y="300"/>
                    </a:lnTo>
                    <a:lnTo>
                      <a:pt x="954" y="306"/>
                    </a:lnTo>
                    <a:lnTo>
                      <a:pt x="942" y="306"/>
                    </a:lnTo>
                    <a:lnTo>
                      <a:pt x="930" y="312"/>
                    </a:lnTo>
                    <a:lnTo>
                      <a:pt x="918" y="324"/>
                    </a:lnTo>
                    <a:lnTo>
                      <a:pt x="918" y="342"/>
                    </a:lnTo>
                    <a:lnTo>
                      <a:pt x="912" y="342"/>
                    </a:lnTo>
                    <a:lnTo>
                      <a:pt x="906" y="348"/>
                    </a:lnTo>
                    <a:lnTo>
                      <a:pt x="894" y="354"/>
                    </a:lnTo>
                    <a:lnTo>
                      <a:pt x="882" y="366"/>
                    </a:lnTo>
                    <a:lnTo>
                      <a:pt x="882" y="378"/>
                    </a:lnTo>
                    <a:lnTo>
                      <a:pt x="888" y="384"/>
                    </a:lnTo>
                    <a:lnTo>
                      <a:pt x="888" y="396"/>
                    </a:lnTo>
                    <a:lnTo>
                      <a:pt x="882" y="390"/>
                    </a:lnTo>
                    <a:lnTo>
                      <a:pt x="870" y="390"/>
                    </a:lnTo>
                    <a:lnTo>
                      <a:pt x="858" y="384"/>
                    </a:lnTo>
                    <a:lnTo>
                      <a:pt x="852" y="384"/>
                    </a:lnTo>
                    <a:lnTo>
                      <a:pt x="852" y="372"/>
                    </a:lnTo>
                    <a:lnTo>
                      <a:pt x="858" y="366"/>
                    </a:lnTo>
                    <a:lnTo>
                      <a:pt x="858" y="348"/>
                    </a:lnTo>
                    <a:lnTo>
                      <a:pt x="840" y="342"/>
                    </a:lnTo>
                    <a:lnTo>
                      <a:pt x="762" y="342"/>
                    </a:lnTo>
                    <a:lnTo>
                      <a:pt x="732" y="282"/>
                    </a:lnTo>
                    <a:lnTo>
                      <a:pt x="726" y="276"/>
                    </a:lnTo>
                    <a:lnTo>
                      <a:pt x="714" y="276"/>
                    </a:lnTo>
                    <a:lnTo>
                      <a:pt x="708" y="282"/>
                    </a:lnTo>
                    <a:lnTo>
                      <a:pt x="702" y="282"/>
                    </a:lnTo>
                    <a:lnTo>
                      <a:pt x="696" y="276"/>
                    </a:lnTo>
                    <a:lnTo>
                      <a:pt x="696" y="234"/>
                    </a:lnTo>
                    <a:lnTo>
                      <a:pt x="690" y="216"/>
                    </a:lnTo>
                    <a:lnTo>
                      <a:pt x="690" y="204"/>
                    </a:lnTo>
                    <a:lnTo>
                      <a:pt x="660" y="204"/>
                    </a:lnTo>
                    <a:lnTo>
                      <a:pt x="654" y="192"/>
                    </a:lnTo>
                    <a:lnTo>
                      <a:pt x="642" y="186"/>
                    </a:lnTo>
                    <a:lnTo>
                      <a:pt x="636" y="168"/>
                    </a:lnTo>
                    <a:lnTo>
                      <a:pt x="618" y="150"/>
                    </a:lnTo>
                    <a:lnTo>
                      <a:pt x="612" y="138"/>
                    </a:lnTo>
                    <a:lnTo>
                      <a:pt x="600" y="138"/>
                    </a:lnTo>
                    <a:lnTo>
                      <a:pt x="576" y="150"/>
                    </a:lnTo>
                    <a:lnTo>
                      <a:pt x="570" y="156"/>
                    </a:lnTo>
                    <a:lnTo>
                      <a:pt x="552" y="156"/>
                    </a:lnTo>
                    <a:lnTo>
                      <a:pt x="534" y="150"/>
                    </a:lnTo>
                    <a:lnTo>
                      <a:pt x="474" y="150"/>
                    </a:lnTo>
                    <a:lnTo>
                      <a:pt x="456" y="156"/>
                    </a:lnTo>
                    <a:lnTo>
                      <a:pt x="420" y="156"/>
                    </a:lnTo>
                    <a:lnTo>
                      <a:pt x="414" y="162"/>
                    </a:lnTo>
                    <a:lnTo>
                      <a:pt x="408" y="162"/>
                    </a:lnTo>
                    <a:lnTo>
                      <a:pt x="330" y="90"/>
                    </a:lnTo>
                    <a:lnTo>
                      <a:pt x="264" y="54"/>
                    </a:lnTo>
                    <a:lnTo>
                      <a:pt x="270" y="66"/>
                    </a:lnTo>
                    <a:lnTo>
                      <a:pt x="270" y="90"/>
                    </a:lnTo>
                    <a:lnTo>
                      <a:pt x="264" y="102"/>
                    </a:lnTo>
                    <a:lnTo>
                      <a:pt x="258" y="108"/>
                    </a:lnTo>
                    <a:lnTo>
                      <a:pt x="240" y="108"/>
                    </a:lnTo>
                    <a:lnTo>
                      <a:pt x="228" y="102"/>
                    </a:lnTo>
                    <a:lnTo>
                      <a:pt x="222" y="96"/>
                    </a:lnTo>
                    <a:lnTo>
                      <a:pt x="222" y="78"/>
                    </a:lnTo>
                    <a:lnTo>
                      <a:pt x="210" y="54"/>
                    </a:lnTo>
                    <a:lnTo>
                      <a:pt x="216" y="36"/>
                    </a:lnTo>
                    <a:lnTo>
                      <a:pt x="162" y="12"/>
                    </a:lnTo>
                    <a:lnTo>
                      <a:pt x="156" y="30"/>
                    </a:lnTo>
                    <a:lnTo>
                      <a:pt x="168" y="36"/>
                    </a:lnTo>
                    <a:lnTo>
                      <a:pt x="174" y="48"/>
                    </a:lnTo>
                    <a:lnTo>
                      <a:pt x="174" y="72"/>
                    </a:lnTo>
                    <a:lnTo>
                      <a:pt x="168" y="78"/>
                    </a:lnTo>
                    <a:lnTo>
                      <a:pt x="156" y="84"/>
                    </a:lnTo>
                    <a:lnTo>
                      <a:pt x="150" y="84"/>
                    </a:lnTo>
                    <a:lnTo>
                      <a:pt x="144" y="78"/>
                    </a:lnTo>
                    <a:lnTo>
                      <a:pt x="144" y="60"/>
                    </a:lnTo>
                    <a:lnTo>
                      <a:pt x="132" y="48"/>
                    </a:lnTo>
                    <a:lnTo>
                      <a:pt x="132" y="42"/>
                    </a:lnTo>
                    <a:lnTo>
                      <a:pt x="144" y="30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0" y="42"/>
                    </a:lnTo>
                    <a:lnTo>
                      <a:pt x="48" y="324"/>
                    </a:lnTo>
                    <a:lnTo>
                      <a:pt x="60" y="324"/>
                    </a:lnTo>
                    <a:lnTo>
                      <a:pt x="72" y="336"/>
                    </a:lnTo>
                    <a:lnTo>
                      <a:pt x="138" y="336"/>
                    </a:lnTo>
                    <a:lnTo>
                      <a:pt x="132" y="324"/>
                    </a:lnTo>
                    <a:lnTo>
                      <a:pt x="120" y="318"/>
                    </a:lnTo>
                    <a:lnTo>
                      <a:pt x="114" y="300"/>
                    </a:lnTo>
                    <a:lnTo>
                      <a:pt x="114" y="288"/>
                    </a:lnTo>
                    <a:lnTo>
                      <a:pt x="132" y="270"/>
                    </a:lnTo>
                    <a:lnTo>
                      <a:pt x="144" y="264"/>
                    </a:lnTo>
                    <a:lnTo>
                      <a:pt x="156" y="264"/>
                    </a:lnTo>
                    <a:lnTo>
                      <a:pt x="162" y="258"/>
                    </a:lnTo>
                    <a:lnTo>
                      <a:pt x="168" y="258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0"/>
                    </a:lnTo>
                    <a:lnTo>
                      <a:pt x="186" y="246"/>
                    </a:lnTo>
                    <a:lnTo>
                      <a:pt x="198" y="246"/>
                    </a:lnTo>
                    <a:lnTo>
                      <a:pt x="204" y="252"/>
                    </a:lnTo>
                    <a:lnTo>
                      <a:pt x="174" y="222"/>
                    </a:lnTo>
                    <a:lnTo>
                      <a:pt x="204" y="228"/>
                    </a:lnTo>
                    <a:lnTo>
                      <a:pt x="210" y="216"/>
                    </a:lnTo>
                    <a:lnTo>
                      <a:pt x="228" y="240"/>
                    </a:lnTo>
                    <a:lnTo>
                      <a:pt x="252" y="240"/>
                    </a:lnTo>
                    <a:lnTo>
                      <a:pt x="252" y="252"/>
                    </a:lnTo>
                    <a:lnTo>
                      <a:pt x="264" y="258"/>
                    </a:lnTo>
                    <a:lnTo>
                      <a:pt x="300" y="258"/>
                    </a:lnTo>
                    <a:lnTo>
                      <a:pt x="306" y="264"/>
                    </a:lnTo>
                    <a:lnTo>
                      <a:pt x="312" y="276"/>
                    </a:lnTo>
                    <a:lnTo>
                      <a:pt x="312" y="288"/>
                    </a:lnTo>
                    <a:lnTo>
                      <a:pt x="324" y="294"/>
                    </a:lnTo>
                    <a:lnTo>
                      <a:pt x="312" y="306"/>
                    </a:lnTo>
                    <a:lnTo>
                      <a:pt x="312" y="318"/>
                    </a:lnTo>
                    <a:lnTo>
                      <a:pt x="330" y="336"/>
                    </a:lnTo>
                    <a:lnTo>
                      <a:pt x="360" y="336"/>
                    </a:lnTo>
                    <a:lnTo>
                      <a:pt x="414" y="342"/>
                    </a:lnTo>
                    <a:lnTo>
                      <a:pt x="414" y="336"/>
                    </a:lnTo>
                    <a:lnTo>
                      <a:pt x="450" y="354"/>
                    </a:lnTo>
                    <a:lnTo>
                      <a:pt x="468" y="384"/>
                    </a:lnTo>
                    <a:lnTo>
                      <a:pt x="486" y="402"/>
                    </a:lnTo>
                    <a:lnTo>
                      <a:pt x="486" y="408"/>
                    </a:lnTo>
                    <a:lnTo>
                      <a:pt x="492" y="414"/>
                    </a:lnTo>
                    <a:lnTo>
                      <a:pt x="510" y="450"/>
                    </a:lnTo>
                    <a:lnTo>
                      <a:pt x="522" y="462"/>
                    </a:lnTo>
                    <a:lnTo>
                      <a:pt x="534" y="468"/>
                    </a:lnTo>
                    <a:lnTo>
                      <a:pt x="552" y="468"/>
                    </a:lnTo>
                    <a:lnTo>
                      <a:pt x="564" y="474"/>
                    </a:lnTo>
                    <a:lnTo>
                      <a:pt x="570" y="474"/>
                    </a:lnTo>
                    <a:lnTo>
                      <a:pt x="582" y="486"/>
                    </a:lnTo>
                    <a:lnTo>
                      <a:pt x="588" y="498"/>
                    </a:lnTo>
                    <a:lnTo>
                      <a:pt x="594" y="504"/>
                    </a:lnTo>
                    <a:lnTo>
                      <a:pt x="624" y="522"/>
                    </a:lnTo>
                    <a:lnTo>
                      <a:pt x="648" y="522"/>
                    </a:lnTo>
                    <a:lnTo>
                      <a:pt x="666" y="534"/>
                    </a:lnTo>
                    <a:lnTo>
                      <a:pt x="690" y="546"/>
                    </a:lnTo>
                    <a:lnTo>
                      <a:pt x="696" y="552"/>
                    </a:lnTo>
                    <a:lnTo>
                      <a:pt x="708" y="558"/>
                    </a:lnTo>
                    <a:lnTo>
                      <a:pt x="720" y="570"/>
                    </a:lnTo>
                    <a:lnTo>
                      <a:pt x="732" y="570"/>
                    </a:lnTo>
                    <a:lnTo>
                      <a:pt x="744" y="582"/>
                    </a:lnTo>
                    <a:lnTo>
                      <a:pt x="750" y="582"/>
                    </a:lnTo>
                    <a:lnTo>
                      <a:pt x="774" y="576"/>
                    </a:lnTo>
                    <a:lnTo>
                      <a:pt x="822" y="606"/>
                    </a:lnTo>
                    <a:lnTo>
                      <a:pt x="816" y="612"/>
                    </a:lnTo>
                    <a:lnTo>
                      <a:pt x="816" y="630"/>
                    </a:lnTo>
                    <a:lnTo>
                      <a:pt x="828" y="642"/>
                    </a:lnTo>
                    <a:lnTo>
                      <a:pt x="828" y="654"/>
                    </a:lnTo>
                    <a:lnTo>
                      <a:pt x="840" y="654"/>
                    </a:lnTo>
                    <a:lnTo>
                      <a:pt x="852" y="642"/>
                    </a:lnTo>
                    <a:lnTo>
                      <a:pt x="870" y="666"/>
                    </a:lnTo>
                    <a:lnTo>
                      <a:pt x="882" y="660"/>
                    </a:lnTo>
                    <a:lnTo>
                      <a:pt x="894" y="660"/>
                    </a:lnTo>
                    <a:lnTo>
                      <a:pt x="900" y="666"/>
                    </a:lnTo>
                    <a:lnTo>
                      <a:pt x="906" y="666"/>
                    </a:lnTo>
                    <a:lnTo>
                      <a:pt x="900" y="666"/>
                    </a:lnTo>
                    <a:lnTo>
                      <a:pt x="900" y="642"/>
                    </a:lnTo>
                    <a:lnTo>
                      <a:pt x="906" y="636"/>
                    </a:lnTo>
                    <a:lnTo>
                      <a:pt x="912" y="624"/>
                    </a:lnTo>
                    <a:lnTo>
                      <a:pt x="924" y="618"/>
                    </a:lnTo>
                    <a:lnTo>
                      <a:pt x="930" y="606"/>
                    </a:lnTo>
                    <a:lnTo>
                      <a:pt x="930" y="588"/>
                    </a:lnTo>
                    <a:lnTo>
                      <a:pt x="918" y="576"/>
                    </a:lnTo>
                    <a:lnTo>
                      <a:pt x="906" y="570"/>
                    </a:lnTo>
                    <a:lnTo>
                      <a:pt x="900" y="564"/>
                    </a:lnTo>
                    <a:lnTo>
                      <a:pt x="900" y="546"/>
                    </a:lnTo>
                    <a:lnTo>
                      <a:pt x="906" y="540"/>
                    </a:lnTo>
                    <a:lnTo>
                      <a:pt x="906" y="534"/>
                    </a:lnTo>
                    <a:lnTo>
                      <a:pt x="894" y="522"/>
                    </a:lnTo>
                    <a:lnTo>
                      <a:pt x="882" y="522"/>
                    </a:lnTo>
                    <a:lnTo>
                      <a:pt x="876" y="516"/>
                    </a:lnTo>
                    <a:lnTo>
                      <a:pt x="870" y="516"/>
                    </a:lnTo>
                    <a:lnTo>
                      <a:pt x="858" y="504"/>
                    </a:lnTo>
                    <a:lnTo>
                      <a:pt x="840" y="504"/>
                    </a:lnTo>
                    <a:lnTo>
                      <a:pt x="840" y="486"/>
                    </a:lnTo>
                    <a:lnTo>
                      <a:pt x="846" y="480"/>
                    </a:lnTo>
                    <a:lnTo>
                      <a:pt x="894" y="480"/>
                    </a:lnTo>
                    <a:lnTo>
                      <a:pt x="918" y="468"/>
                    </a:lnTo>
                    <a:lnTo>
                      <a:pt x="918" y="456"/>
                    </a:lnTo>
                    <a:lnTo>
                      <a:pt x="912" y="456"/>
                    </a:lnTo>
                    <a:lnTo>
                      <a:pt x="930" y="444"/>
                    </a:lnTo>
                    <a:lnTo>
                      <a:pt x="906" y="420"/>
                    </a:lnTo>
                    <a:lnTo>
                      <a:pt x="948" y="420"/>
                    </a:lnTo>
                    <a:lnTo>
                      <a:pt x="948" y="414"/>
                    </a:lnTo>
                    <a:lnTo>
                      <a:pt x="936" y="402"/>
                    </a:lnTo>
                    <a:lnTo>
                      <a:pt x="936" y="390"/>
                    </a:lnTo>
                    <a:lnTo>
                      <a:pt x="942" y="384"/>
                    </a:lnTo>
                    <a:lnTo>
                      <a:pt x="942" y="372"/>
                    </a:lnTo>
                    <a:lnTo>
                      <a:pt x="954" y="372"/>
                    </a:lnTo>
                    <a:lnTo>
                      <a:pt x="972" y="390"/>
                    </a:lnTo>
                    <a:lnTo>
                      <a:pt x="978" y="390"/>
                    </a:lnTo>
                    <a:lnTo>
                      <a:pt x="984" y="378"/>
                    </a:lnTo>
                    <a:lnTo>
                      <a:pt x="996" y="372"/>
                    </a:lnTo>
                    <a:lnTo>
                      <a:pt x="1002" y="360"/>
                    </a:lnTo>
                    <a:lnTo>
                      <a:pt x="1020" y="360"/>
                    </a:lnTo>
                    <a:lnTo>
                      <a:pt x="1032" y="366"/>
                    </a:lnTo>
                    <a:lnTo>
                      <a:pt x="1038" y="372"/>
                    </a:lnTo>
                    <a:lnTo>
                      <a:pt x="1014" y="408"/>
                    </a:lnTo>
                    <a:lnTo>
                      <a:pt x="1026" y="408"/>
                    </a:lnTo>
                    <a:lnTo>
                      <a:pt x="1032" y="414"/>
                    </a:lnTo>
                    <a:lnTo>
                      <a:pt x="1044" y="414"/>
                    </a:lnTo>
                    <a:lnTo>
                      <a:pt x="1050" y="420"/>
                    </a:lnTo>
                    <a:lnTo>
                      <a:pt x="1056" y="420"/>
                    </a:lnTo>
                    <a:lnTo>
                      <a:pt x="1068" y="414"/>
                    </a:lnTo>
                    <a:lnTo>
                      <a:pt x="1086" y="414"/>
                    </a:lnTo>
                    <a:lnTo>
                      <a:pt x="1092" y="420"/>
                    </a:lnTo>
                    <a:lnTo>
                      <a:pt x="1098" y="420"/>
                    </a:lnTo>
                    <a:lnTo>
                      <a:pt x="1104" y="426"/>
                    </a:lnTo>
                    <a:lnTo>
                      <a:pt x="1110" y="426"/>
                    </a:lnTo>
                    <a:lnTo>
                      <a:pt x="1128" y="408"/>
                    </a:lnTo>
                    <a:lnTo>
                      <a:pt x="1146" y="402"/>
                    </a:lnTo>
                    <a:lnTo>
                      <a:pt x="1146" y="396"/>
                    </a:lnTo>
                    <a:lnTo>
                      <a:pt x="1158" y="396"/>
                    </a:lnTo>
                    <a:lnTo>
                      <a:pt x="1170" y="390"/>
                    </a:lnTo>
                    <a:lnTo>
                      <a:pt x="1182" y="378"/>
                    </a:lnTo>
                    <a:lnTo>
                      <a:pt x="1182" y="366"/>
                    </a:lnTo>
                    <a:lnTo>
                      <a:pt x="1170" y="366"/>
                    </a:lnTo>
                    <a:lnTo>
                      <a:pt x="1158" y="372"/>
                    </a:lnTo>
                    <a:lnTo>
                      <a:pt x="1152" y="3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8" name="Vietnam">
                <a:extLst>
                  <a:ext uri="{FF2B5EF4-FFF2-40B4-BE49-F238E27FC236}">
                    <a16:creationId xmlns:a16="http://schemas.microsoft.com/office/drawing/2014/main" id="{42D7C734-F005-471A-9A7B-1EB9B140D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" y="1828"/>
                <a:ext cx="155" cy="305"/>
              </a:xfrm>
              <a:custGeom>
                <a:avLst/>
                <a:gdLst>
                  <a:gd name="T0" fmla="*/ 2147483647 w 606"/>
                  <a:gd name="T1" fmla="*/ 2147483647 h 1194"/>
                  <a:gd name="T2" fmla="*/ 2147483647 w 606"/>
                  <a:gd name="T3" fmla="*/ 2147483647 h 1194"/>
                  <a:gd name="T4" fmla="*/ 2147483647 w 606"/>
                  <a:gd name="T5" fmla="*/ 2147483647 h 1194"/>
                  <a:gd name="T6" fmla="*/ 2147483647 w 606"/>
                  <a:gd name="T7" fmla="*/ 2147483647 h 1194"/>
                  <a:gd name="T8" fmla="*/ 2147483647 w 606"/>
                  <a:gd name="T9" fmla="*/ 2147483647 h 1194"/>
                  <a:gd name="T10" fmla="*/ 2147483647 w 606"/>
                  <a:gd name="T11" fmla="*/ 2147483647 h 1194"/>
                  <a:gd name="T12" fmla="*/ 2147483647 w 606"/>
                  <a:gd name="T13" fmla="*/ 2147483647 h 1194"/>
                  <a:gd name="T14" fmla="*/ 2147483647 w 606"/>
                  <a:gd name="T15" fmla="*/ 2147483647 h 1194"/>
                  <a:gd name="T16" fmla="*/ 2147483647 w 606"/>
                  <a:gd name="T17" fmla="*/ 2147483647 h 1194"/>
                  <a:gd name="T18" fmla="*/ 2147483647 w 606"/>
                  <a:gd name="T19" fmla="*/ 2147483647 h 1194"/>
                  <a:gd name="T20" fmla="*/ 2147483647 w 606"/>
                  <a:gd name="T21" fmla="*/ 2147483647 h 1194"/>
                  <a:gd name="T22" fmla="*/ 2147483647 w 606"/>
                  <a:gd name="T23" fmla="*/ 2147483647 h 1194"/>
                  <a:gd name="T24" fmla="*/ 2147483647 w 606"/>
                  <a:gd name="T25" fmla="*/ 2147483647 h 1194"/>
                  <a:gd name="T26" fmla="*/ 2147483647 w 606"/>
                  <a:gd name="T27" fmla="*/ 2147483647 h 1194"/>
                  <a:gd name="T28" fmla="*/ 2147483647 w 606"/>
                  <a:gd name="T29" fmla="*/ 2147483647 h 1194"/>
                  <a:gd name="T30" fmla="*/ 2147483647 w 606"/>
                  <a:gd name="T31" fmla="*/ 2147483647 h 1194"/>
                  <a:gd name="T32" fmla="*/ 2147483647 w 606"/>
                  <a:gd name="T33" fmla="*/ 2147483647 h 1194"/>
                  <a:gd name="T34" fmla="*/ 2147483647 w 606"/>
                  <a:gd name="T35" fmla="*/ 2147483647 h 1194"/>
                  <a:gd name="T36" fmla="*/ 2147483647 w 606"/>
                  <a:gd name="T37" fmla="*/ 2147483647 h 1194"/>
                  <a:gd name="T38" fmla="*/ 2147483647 w 606"/>
                  <a:gd name="T39" fmla="*/ 2147483647 h 1194"/>
                  <a:gd name="T40" fmla="*/ 2147483647 w 606"/>
                  <a:gd name="T41" fmla="*/ 2147483647 h 1194"/>
                  <a:gd name="T42" fmla="*/ 2147483647 w 606"/>
                  <a:gd name="T43" fmla="*/ 2147483647 h 1194"/>
                  <a:gd name="T44" fmla="*/ 2147483647 w 606"/>
                  <a:gd name="T45" fmla="*/ 2147483647 h 1194"/>
                  <a:gd name="T46" fmla="*/ 2147483647 w 606"/>
                  <a:gd name="T47" fmla="*/ 2147483647 h 1194"/>
                  <a:gd name="T48" fmla="*/ 2147483647 w 606"/>
                  <a:gd name="T49" fmla="*/ 2147483647 h 1194"/>
                  <a:gd name="T50" fmla="*/ 2147483647 w 606"/>
                  <a:gd name="T51" fmla="*/ 2147483647 h 1194"/>
                  <a:gd name="T52" fmla="*/ 2147483647 w 606"/>
                  <a:gd name="T53" fmla="*/ 2147483647 h 1194"/>
                  <a:gd name="T54" fmla="*/ 2147483647 w 606"/>
                  <a:gd name="T55" fmla="*/ 2147483647 h 1194"/>
                  <a:gd name="T56" fmla="*/ 2147483647 w 606"/>
                  <a:gd name="T57" fmla="*/ 2147483647 h 1194"/>
                  <a:gd name="T58" fmla="*/ 2147483647 w 606"/>
                  <a:gd name="T59" fmla="*/ 2147483647 h 1194"/>
                  <a:gd name="T60" fmla="*/ 2147483647 w 606"/>
                  <a:gd name="T61" fmla="*/ 2147483647 h 1194"/>
                  <a:gd name="T62" fmla="*/ 2147483647 w 606"/>
                  <a:gd name="T63" fmla="*/ 2147483647 h 1194"/>
                  <a:gd name="T64" fmla="*/ 2147483647 w 606"/>
                  <a:gd name="T65" fmla="*/ 2147483647 h 1194"/>
                  <a:gd name="T66" fmla="*/ 2147483647 w 606"/>
                  <a:gd name="T67" fmla="*/ 2147483647 h 1194"/>
                  <a:gd name="T68" fmla="*/ 2147483647 w 606"/>
                  <a:gd name="T69" fmla="*/ 2147483647 h 1194"/>
                  <a:gd name="T70" fmla="*/ 2147483647 w 606"/>
                  <a:gd name="T71" fmla="*/ 2147483647 h 1194"/>
                  <a:gd name="T72" fmla="*/ 2147483647 w 606"/>
                  <a:gd name="T73" fmla="*/ 2147483647 h 1194"/>
                  <a:gd name="T74" fmla="*/ 2147483647 w 606"/>
                  <a:gd name="T75" fmla="*/ 2147483647 h 1194"/>
                  <a:gd name="T76" fmla="*/ 2147483647 w 606"/>
                  <a:gd name="T77" fmla="*/ 2147483647 h 1194"/>
                  <a:gd name="T78" fmla="*/ 2147483647 w 606"/>
                  <a:gd name="T79" fmla="*/ 2147483647 h 1194"/>
                  <a:gd name="T80" fmla="*/ 2147483647 w 606"/>
                  <a:gd name="T81" fmla="*/ 2147483647 h 1194"/>
                  <a:gd name="T82" fmla="*/ 2147483647 w 606"/>
                  <a:gd name="T83" fmla="*/ 2147483647 h 1194"/>
                  <a:gd name="T84" fmla="*/ 2147483647 w 606"/>
                  <a:gd name="T85" fmla="*/ 2147483647 h 1194"/>
                  <a:gd name="T86" fmla="*/ 2147483647 w 606"/>
                  <a:gd name="T87" fmla="*/ 2147483647 h 1194"/>
                  <a:gd name="T88" fmla="*/ 2147483647 w 606"/>
                  <a:gd name="T89" fmla="*/ 2147483647 h 1194"/>
                  <a:gd name="T90" fmla="*/ 2147483647 w 606"/>
                  <a:gd name="T91" fmla="*/ 2147483647 h 1194"/>
                  <a:gd name="T92" fmla="*/ 2147483647 w 606"/>
                  <a:gd name="T93" fmla="*/ 2147483647 h 1194"/>
                  <a:gd name="T94" fmla="*/ 2147483647 w 606"/>
                  <a:gd name="T95" fmla="*/ 2147483647 h 1194"/>
                  <a:gd name="T96" fmla="*/ 2147483647 w 606"/>
                  <a:gd name="T97" fmla="*/ 2147483647 h 1194"/>
                  <a:gd name="T98" fmla="*/ 2147483647 w 606"/>
                  <a:gd name="T99" fmla="*/ 2147483647 h 1194"/>
                  <a:gd name="T100" fmla="*/ 2147483647 w 606"/>
                  <a:gd name="T101" fmla="*/ 2147483647 h 1194"/>
                  <a:gd name="T102" fmla="*/ 2147483647 w 606"/>
                  <a:gd name="T103" fmla="*/ 2147483647 h 1194"/>
                  <a:gd name="T104" fmla="*/ 2147483647 w 606"/>
                  <a:gd name="T105" fmla="*/ 2147483647 h 1194"/>
                  <a:gd name="T106" fmla="*/ 2147483647 w 606"/>
                  <a:gd name="T107" fmla="*/ 2147483647 h 1194"/>
                  <a:gd name="T108" fmla="*/ 2147483647 w 606"/>
                  <a:gd name="T109" fmla="*/ 2147483647 h 1194"/>
                  <a:gd name="T110" fmla="*/ 2147483647 w 606"/>
                  <a:gd name="T111" fmla="*/ 2147483647 h 1194"/>
                  <a:gd name="T112" fmla="*/ 2147483647 w 606"/>
                  <a:gd name="T113" fmla="*/ 2147483647 h 1194"/>
                  <a:gd name="T114" fmla="*/ 2147483647 w 606"/>
                  <a:gd name="T115" fmla="*/ 2147483647 h 1194"/>
                  <a:gd name="T116" fmla="*/ 2147483647 w 606"/>
                  <a:gd name="T117" fmla="*/ 2147483647 h 1194"/>
                  <a:gd name="T118" fmla="*/ 2147483647 w 606"/>
                  <a:gd name="T119" fmla="*/ 2147483647 h 1194"/>
                  <a:gd name="T120" fmla="*/ 2147483647 w 606"/>
                  <a:gd name="T121" fmla="*/ 2147483647 h 1194"/>
                  <a:gd name="T122" fmla="*/ 2147483647 w 606"/>
                  <a:gd name="T123" fmla="*/ 2147483647 h 11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06"/>
                  <a:gd name="T187" fmla="*/ 0 h 1194"/>
                  <a:gd name="T188" fmla="*/ 606 w 606"/>
                  <a:gd name="T189" fmla="*/ 1194 h 11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06" h="1194">
                    <a:moveTo>
                      <a:pt x="6" y="48"/>
                    </a:moveTo>
                    <a:lnTo>
                      <a:pt x="0" y="60"/>
                    </a:lnTo>
                    <a:lnTo>
                      <a:pt x="0" y="72"/>
                    </a:lnTo>
                    <a:lnTo>
                      <a:pt x="12" y="96"/>
                    </a:lnTo>
                    <a:lnTo>
                      <a:pt x="18" y="102"/>
                    </a:lnTo>
                    <a:lnTo>
                      <a:pt x="24" y="114"/>
                    </a:lnTo>
                    <a:lnTo>
                      <a:pt x="36" y="120"/>
                    </a:lnTo>
                    <a:lnTo>
                      <a:pt x="42" y="132"/>
                    </a:lnTo>
                    <a:lnTo>
                      <a:pt x="48" y="126"/>
                    </a:lnTo>
                    <a:lnTo>
                      <a:pt x="54" y="126"/>
                    </a:lnTo>
                    <a:lnTo>
                      <a:pt x="54" y="156"/>
                    </a:lnTo>
                    <a:lnTo>
                      <a:pt x="66" y="180"/>
                    </a:lnTo>
                    <a:lnTo>
                      <a:pt x="84" y="198"/>
                    </a:lnTo>
                    <a:lnTo>
                      <a:pt x="90" y="210"/>
                    </a:lnTo>
                    <a:lnTo>
                      <a:pt x="108" y="210"/>
                    </a:lnTo>
                    <a:lnTo>
                      <a:pt x="108" y="216"/>
                    </a:lnTo>
                    <a:lnTo>
                      <a:pt x="120" y="228"/>
                    </a:lnTo>
                    <a:lnTo>
                      <a:pt x="126" y="222"/>
                    </a:lnTo>
                    <a:lnTo>
                      <a:pt x="132" y="210"/>
                    </a:lnTo>
                    <a:lnTo>
                      <a:pt x="132" y="204"/>
                    </a:lnTo>
                    <a:lnTo>
                      <a:pt x="138" y="192"/>
                    </a:lnTo>
                    <a:lnTo>
                      <a:pt x="150" y="192"/>
                    </a:lnTo>
                    <a:lnTo>
                      <a:pt x="162" y="198"/>
                    </a:lnTo>
                    <a:lnTo>
                      <a:pt x="186" y="222"/>
                    </a:lnTo>
                    <a:lnTo>
                      <a:pt x="180" y="222"/>
                    </a:lnTo>
                    <a:lnTo>
                      <a:pt x="174" y="228"/>
                    </a:lnTo>
                    <a:lnTo>
                      <a:pt x="174" y="234"/>
                    </a:lnTo>
                    <a:lnTo>
                      <a:pt x="198" y="246"/>
                    </a:lnTo>
                    <a:lnTo>
                      <a:pt x="216" y="252"/>
                    </a:lnTo>
                    <a:lnTo>
                      <a:pt x="228" y="258"/>
                    </a:lnTo>
                    <a:lnTo>
                      <a:pt x="228" y="270"/>
                    </a:lnTo>
                    <a:lnTo>
                      <a:pt x="222" y="282"/>
                    </a:lnTo>
                    <a:lnTo>
                      <a:pt x="210" y="288"/>
                    </a:lnTo>
                    <a:lnTo>
                      <a:pt x="204" y="300"/>
                    </a:lnTo>
                    <a:lnTo>
                      <a:pt x="198" y="306"/>
                    </a:lnTo>
                    <a:lnTo>
                      <a:pt x="180" y="306"/>
                    </a:lnTo>
                    <a:lnTo>
                      <a:pt x="174" y="300"/>
                    </a:lnTo>
                    <a:lnTo>
                      <a:pt x="150" y="300"/>
                    </a:lnTo>
                    <a:lnTo>
                      <a:pt x="156" y="306"/>
                    </a:lnTo>
                    <a:lnTo>
                      <a:pt x="156" y="324"/>
                    </a:lnTo>
                    <a:lnTo>
                      <a:pt x="168" y="330"/>
                    </a:lnTo>
                    <a:lnTo>
                      <a:pt x="174" y="336"/>
                    </a:lnTo>
                    <a:lnTo>
                      <a:pt x="210" y="354"/>
                    </a:lnTo>
                    <a:lnTo>
                      <a:pt x="222" y="366"/>
                    </a:lnTo>
                    <a:lnTo>
                      <a:pt x="234" y="372"/>
                    </a:lnTo>
                    <a:lnTo>
                      <a:pt x="240" y="378"/>
                    </a:lnTo>
                    <a:lnTo>
                      <a:pt x="252" y="378"/>
                    </a:lnTo>
                    <a:lnTo>
                      <a:pt x="252" y="408"/>
                    </a:lnTo>
                    <a:lnTo>
                      <a:pt x="258" y="414"/>
                    </a:lnTo>
                    <a:lnTo>
                      <a:pt x="270" y="414"/>
                    </a:lnTo>
                    <a:lnTo>
                      <a:pt x="282" y="420"/>
                    </a:lnTo>
                    <a:lnTo>
                      <a:pt x="288" y="426"/>
                    </a:lnTo>
                    <a:lnTo>
                      <a:pt x="294" y="426"/>
                    </a:lnTo>
                    <a:lnTo>
                      <a:pt x="294" y="450"/>
                    </a:lnTo>
                    <a:lnTo>
                      <a:pt x="306" y="474"/>
                    </a:lnTo>
                    <a:lnTo>
                      <a:pt x="324" y="486"/>
                    </a:lnTo>
                    <a:lnTo>
                      <a:pt x="342" y="504"/>
                    </a:lnTo>
                    <a:lnTo>
                      <a:pt x="348" y="522"/>
                    </a:lnTo>
                    <a:lnTo>
                      <a:pt x="366" y="522"/>
                    </a:lnTo>
                    <a:lnTo>
                      <a:pt x="366" y="528"/>
                    </a:lnTo>
                    <a:lnTo>
                      <a:pt x="372" y="534"/>
                    </a:lnTo>
                    <a:lnTo>
                      <a:pt x="384" y="558"/>
                    </a:lnTo>
                    <a:lnTo>
                      <a:pt x="396" y="570"/>
                    </a:lnTo>
                    <a:lnTo>
                      <a:pt x="408" y="570"/>
                    </a:lnTo>
                    <a:lnTo>
                      <a:pt x="414" y="576"/>
                    </a:lnTo>
                    <a:lnTo>
                      <a:pt x="426" y="582"/>
                    </a:lnTo>
                    <a:lnTo>
                      <a:pt x="432" y="588"/>
                    </a:lnTo>
                    <a:lnTo>
                      <a:pt x="432" y="600"/>
                    </a:lnTo>
                    <a:lnTo>
                      <a:pt x="426" y="606"/>
                    </a:lnTo>
                    <a:lnTo>
                      <a:pt x="420" y="606"/>
                    </a:lnTo>
                    <a:lnTo>
                      <a:pt x="414" y="612"/>
                    </a:lnTo>
                    <a:lnTo>
                      <a:pt x="408" y="612"/>
                    </a:lnTo>
                    <a:lnTo>
                      <a:pt x="432" y="636"/>
                    </a:lnTo>
                    <a:lnTo>
                      <a:pt x="456" y="648"/>
                    </a:lnTo>
                    <a:lnTo>
                      <a:pt x="462" y="654"/>
                    </a:lnTo>
                    <a:lnTo>
                      <a:pt x="468" y="654"/>
                    </a:lnTo>
                    <a:lnTo>
                      <a:pt x="450" y="690"/>
                    </a:lnTo>
                    <a:lnTo>
                      <a:pt x="456" y="690"/>
                    </a:lnTo>
                    <a:lnTo>
                      <a:pt x="468" y="702"/>
                    </a:lnTo>
                    <a:lnTo>
                      <a:pt x="468" y="708"/>
                    </a:lnTo>
                    <a:lnTo>
                      <a:pt x="456" y="720"/>
                    </a:lnTo>
                    <a:lnTo>
                      <a:pt x="450" y="720"/>
                    </a:lnTo>
                    <a:lnTo>
                      <a:pt x="450" y="762"/>
                    </a:lnTo>
                    <a:lnTo>
                      <a:pt x="456" y="762"/>
                    </a:lnTo>
                    <a:lnTo>
                      <a:pt x="468" y="774"/>
                    </a:lnTo>
                    <a:lnTo>
                      <a:pt x="480" y="798"/>
                    </a:lnTo>
                    <a:lnTo>
                      <a:pt x="480" y="804"/>
                    </a:lnTo>
                    <a:lnTo>
                      <a:pt x="468" y="816"/>
                    </a:lnTo>
                    <a:lnTo>
                      <a:pt x="462" y="816"/>
                    </a:lnTo>
                    <a:lnTo>
                      <a:pt x="462" y="828"/>
                    </a:lnTo>
                    <a:lnTo>
                      <a:pt x="468" y="834"/>
                    </a:lnTo>
                    <a:lnTo>
                      <a:pt x="468" y="864"/>
                    </a:lnTo>
                    <a:lnTo>
                      <a:pt x="474" y="870"/>
                    </a:lnTo>
                    <a:lnTo>
                      <a:pt x="474" y="900"/>
                    </a:lnTo>
                    <a:lnTo>
                      <a:pt x="462" y="894"/>
                    </a:lnTo>
                    <a:lnTo>
                      <a:pt x="444" y="894"/>
                    </a:lnTo>
                    <a:lnTo>
                      <a:pt x="438" y="900"/>
                    </a:lnTo>
                    <a:lnTo>
                      <a:pt x="438" y="918"/>
                    </a:lnTo>
                    <a:lnTo>
                      <a:pt x="408" y="918"/>
                    </a:lnTo>
                    <a:lnTo>
                      <a:pt x="408" y="942"/>
                    </a:lnTo>
                    <a:lnTo>
                      <a:pt x="366" y="942"/>
                    </a:lnTo>
                    <a:lnTo>
                      <a:pt x="366" y="966"/>
                    </a:lnTo>
                    <a:lnTo>
                      <a:pt x="378" y="990"/>
                    </a:lnTo>
                    <a:lnTo>
                      <a:pt x="396" y="1008"/>
                    </a:lnTo>
                    <a:lnTo>
                      <a:pt x="396" y="1020"/>
                    </a:lnTo>
                    <a:lnTo>
                      <a:pt x="390" y="1014"/>
                    </a:lnTo>
                    <a:lnTo>
                      <a:pt x="378" y="1008"/>
                    </a:lnTo>
                    <a:lnTo>
                      <a:pt x="372" y="1002"/>
                    </a:lnTo>
                    <a:lnTo>
                      <a:pt x="360" y="996"/>
                    </a:lnTo>
                    <a:lnTo>
                      <a:pt x="348" y="996"/>
                    </a:lnTo>
                    <a:lnTo>
                      <a:pt x="342" y="1002"/>
                    </a:lnTo>
                    <a:lnTo>
                      <a:pt x="342" y="1008"/>
                    </a:lnTo>
                    <a:lnTo>
                      <a:pt x="306" y="1008"/>
                    </a:lnTo>
                    <a:lnTo>
                      <a:pt x="312" y="1014"/>
                    </a:lnTo>
                    <a:lnTo>
                      <a:pt x="318" y="1014"/>
                    </a:lnTo>
                    <a:lnTo>
                      <a:pt x="324" y="1020"/>
                    </a:lnTo>
                    <a:lnTo>
                      <a:pt x="324" y="1026"/>
                    </a:lnTo>
                    <a:lnTo>
                      <a:pt x="312" y="1032"/>
                    </a:lnTo>
                    <a:lnTo>
                      <a:pt x="294" y="1032"/>
                    </a:lnTo>
                    <a:lnTo>
                      <a:pt x="276" y="1038"/>
                    </a:lnTo>
                    <a:lnTo>
                      <a:pt x="270" y="1050"/>
                    </a:lnTo>
                    <a:lnTo>
                      <a:pt x="270" y="1056"/>
                    </a:lnTo>
                    <a:lnTo>
                      <a:pt x="288" y="1074"/>
                    </a:lnTo>
                    <a:lnTo>
                      <a:pt x="300" y="1080"/>
                    </a:lnTo>
                    <a:lnTo>
                      <a:pt x="306" y="1086"/>
                    </a:lnTo>
                    <a:lnTo>
                      <a:pt x="312" y="1086"/>
                    </a:lnTo>
                    <a:lnTo>
                      <a:pt x="294" y="1104"/>
                    </a:lnTo>
                    <a:lnTo>
                      <a:pt x="294" y="1110"/>
                    </a:lnTo>
                    <a:lnTo>
                      <a:pt x="300" y="1116"/>
                    </a:lnTo>
                    <a:lnTo>
                      <a:pt x="300" y="1128"/>
                    </a:lnTo>
                    <a:lnTo>
                      <a:pt x="306" y="1140"/>
                    </a:lnTo>
                    <a:lnTo>
                      <a:pt x="306" y="1152"/>
                    </a:lnTo>
                    <a:lnTo>
                      <a:pt x="312" y="1158"/>
                    </a:lnTo>
                    <a:lnTo>
                      <a:pt x="294" y="1176"/>
                    </a:lnTo>
                    <a:lnTo>
                      <a:pt x="294" y="1188"/>
                    </a:lnTo>
                    <a:lnTo>
                      <a:pt x="306" y="1194"/>
                    </a:lnTo>
                    <a:lnTo>
                      <a:pt x="318" y="1194"/>
                    </a:lnTo>
                    <a:lnTo>
                      <a:pt x="330" y="1188"/>
                    </a:lnTo>
                    <a:lnTo>
                      <a:pt x="354" y="1164"/>
                    </a:lnTo>
                    <a:lnTo>
                      <a:pt x="366" y="1158"/>
                    </a:lnTo>
                    <a:lnTo>
                      <a:pt x="378" y="1158"/>
                    </a:lnTo>
                    <a:lnTo>
                      <a:pt x="384" y="1134"/>
                    </a:lnTo>
                    <a:lnTo>
                      <a:pt x="384" y="1110"/>
                    </a:lnTo>
                    <a:lnTo>
                      <a:pt x="396" y="1110"/>
                    </a:lnTo>
                    <a:lnTo>
                      <a:pt x="402" y="1116"/>
                    </a:lnTo>
                    <a:lnTo>
                      <a:pt x="414" y="1116"/>
                    </a:lnTo>
                    <a:lnTo>
                      <a:pt x="426" y="1104"/>
                    </a:lnTo>
                    <a:lnTo>
                      <a:pt x="426" y="1092"/>
                    </a:lnTo>
                    <a:lnTo>
                      <a:pt x="420" y="1086"/>
                    </a:lnTo>
                    <a:lnTo>
                      <a:pt x="414" y="1074"/>
                    </a:lnTo>
                    <a:lnTo>
                      <a:pt x="408" y="1068"/>
                    </a:lnTo>
                    <a:lnTo>
                      <a:pt x="408" y="1062"/>
                    </a:lnTo>
                    <a:lnTo>
                      <a:pt x="414" y="1056"/>
                    </a:lnTo>
                    <a:lnTo>
                      <a:pt x="426" y="1056"/>
                    </a:lnTo>
                    <a:lnTo>
                      <a:pt x="438" y="1050"/>
                    </a:lnTo>
                    <a:lnTo>
                      <a:pt x="444" y="1044"/>
                    </a:lnTo>
                    <a:lnTo>
                      <a:pt x="450" y="1044"/>
                    </a:lnTo>
                    <a:lnTo>
                      <a:pt x="456" y="1050"/>
                    </a:lnTo>
                    <a:lnTo>
                      <a:pt x="468" y="1050"/>
                    </a:lnTo>
                    <a:lnTo>
                      <a:pt x="480" y="1044"/>
                    </a:lnTo>
                    <a:lnTo>
                      <a:pt x="498" y="1038"/>
                    </a:lnTo>
                    <a:lnTo>
                      <a:pt x="546" y="1014"/>
                    </a:lnTo>
                    <a:lnTo>
                      <a:pt x="582" y="978"/>
                    </a:lnTo>
                    <a:lnTo>
                      <a:pt x="588" y="960"/>
                    </a:lnTo>
                    <a:lnTo>
                      <a:pt x="594" y="936"/>
                    </a:lnTo>
                    <a:lnTo>
                      <a:pt x="606" y="876"/>
                    </a:lnTo>
                    <a:lnTo>
                      <a:pt x="606" y="846"/>
                    </a:lnTo>
                    <a:lnTo>
                      <a:pt x="600" y="834"/>
                    </a:lnTo>
                    <a:lnTo>
                      <a:pt x="576" y="810"/>
                    </a:lnTo>
                    <a:lnTo>
                      <a:pt x="594" y="804"/>
                    </a:lnTo>
                    <a:lnTo>
                      <a:pt x="594" y="774"/>
                    </a:lnTo>
                    <a:lnTo>
                      <a:pt x="588" y="756"/>
                    </a:lnTo>
                    <a:lnTo>
                      <a:pt x="588" y="744"/>
                    </a:lnTo>
                    <a:lnTo>
                      <a:pt x="570" y="708"/>
                    </a:lnTo>
                    <a:lnTo>
                      <a:pt x="564" y="690"/>
                    </a:lnTo>
                    <a:lnTo>
                      <a:pt x="558" y="684"/>
                    </a:lnTo>
                    <a:lnTo>
                      <a:pt x="552" y="672"/>
                    </a:lnTo>
                    <a:lnTo>
                      <a:pt x="558" y="666"/>
                    </a:lnTo>
                    <a:lnTo>
                      <a:pt x="558" y="642"/>
                    </a:lnTo>
                    <a:lnTo>
                      <a:pt x="522" y="606"/>
                    </a:lnTo>
                    <a:lnTo>
                      <a:pt x="486" y="576"/>
                    </a:lnTo>
                    <a:lnTo>
                      <a:pt x="456" y="552"/>
                    </a:lnTo>
                    <a:lnTo>
                      <a:pt x="432" y="534"/>
                    </a:lnTo>
                    <a:lnTo>
                      <a:pt x="420" y="528"/>
                    </a:lnTo>
                    <a:lnTo>
                      <a:pt x="402" y="516"/>
                    </a:lnTo>
                    <a:lnTo>
                      <a:pt x="390" y="510"/>
                    </a:lnTo>
                    <a:lnTo>
                      <a:pt x="384" y="504"/>
                    </a:lnTo>
                    <a:lnTo>
                      <a:pt x="384" y="468"/>
                    </a:lnTo>
                    <a:lnTo>
                      <a:pt x="336" y="420"/>
                    </a:lnTo>
                    <a:lnTo>
                      <a:pt x="306" y="384"/>
                    </a:lnTo>
                    <a:lnTo>
                      <a:pt x="288" y="354"/>
                    </a:lnTo>
                    <a:lnTo>
                      <a:pt x="282" y="336"/>
                    </a:lnTo>
                    <a:lnTo>
                      <a:pt x="282" y="318"/>
                    </a:lnTo>
                    <a:lnTo>
                      <a:pt x="276" y="306"/>
                    </a:lnTo>
                    <a:lnTo>
                      <a:pt x="276" y="282"/>
                    </a:lnTo>
                    <a:lnTo>
                      <a:pt x="282" y="276"/>
                    </a:lnTo>
                    <a:lnTo>
                      <a:pt x="294" y="252"/>
                    </a:lnTo>
                    <a:lnTo>
                      <a:pt x="294" y="240"/>
                    </a:lnTo>
                    <a:lnTo>
                      <a:pt x="300" y="240"/>
                    </a:lnTo>
                    <a:lnTo>
                      <a:pt x="312" y="228"/>
                    </a:lnTo>
                    <a:lnTo>
                      <a:pt x="324" y="222"/>
                    </a:lnTo>
                    <a:lnTo>
                      <a:pt x="336" y="210"/>
                    </a:lnTo>
                    <a:lnTo>
                      <a:pt x="336" y="204"/>
                    </a:lnTo>
                    <a:lnTo>
                      <a:pt x="342" y="198"/>
                    </a:lnTo>
                    <a:lnTo>
                      <a:pt x="372" y="198"/>
                    </a:lnTo>
                    <a:lnTo>
                      <a:pt x="384" y="186"/>
                    </a:lnTo>
                    <a:lnTo>
                      <a:pt x="390" y="174"/>
                    </a:lnTo>
                    <a:lnTo>
                      <a:pt x="390" y="156"/>
                    </a:lnTo>
                    <a:lnTo>
                      <a:pt x="396" y="144"/>
                    </a:lnTo>
                    <a:lnTo>
                      <a:pt x="390" y="144"/>
                    </a:lnTo>
                    <a:lnTo>
                      <a:pt x="384" y="138"/>
                    </a:lnTo>
                    <a:lnTo>
                      <a:pt x="354" y="138"/>
                    </a:lnTo>
                    <a:lnTo>
                      <a:pt x="342" y="132"/>
                    </a:lnTo>
                    <a:lnTo>
                      <a:pt x="336" y="120"/>
                    </a:lnTo>
                    <a:lnTo>
                      <a:pt x="330" y="114"/>
                    </a:lnTo>
                    <a:lnTo>
                      <a:pt x="312" y="114"/>
                    </a:lnTo>
                    <a:lnTo>
                      <a:pt x="312" y="96"/>
                    </a:lnTo>
                    <a:lnTo>
                      <a:pt x="300" y="90"/>
                    </a:lnTo>
                    <a:lnTo>
                      <a:pt x="294" y="72"/>
                    </a:lnTo>
                    <a:lnTo>
                      <a:pt x="312" y="54"/>
                    </a:lnTo>
                    <a:lnTo>
                      <a:pt x="312" y="48"/>
                    </a:lnTo>
                    <a:lnTo>
                      <a:pt x="306" y="42"/>
                    </a:lnTo>
                    <a:lnTo>
                      <a:pt x="276" y="42"/>
                    </a:lnTo>
                    <a:lnTo>
                      <a:pt x="264" y="30"/>
                    </a:lnTo>
                    <a:lnTo>
                      <a:pt x="234" y="36"/>
                    </a:lnTo>
                    <a:lnTo>
                      <a:pt x="204" y="0"/>
                    </a:lnTo>
                    <a:lnTo>
                      <a:pt x="198" y="0"/>
                    </a:lnTo>
                    <a:lnTo>
                      <a:pt x="192" y="6"/>
                    </a:lnTo>
                    <a:lnTo>
                      <a:pt x="180" y="12"/>
                    </a:lnTo>
                    <a:lnTo>
                      <a:pt x="174" y="18"/>
                    </a:lnTo>
                    <a:lnTo>
                      <a:pt x="174" y="30"/>
                    </a:lnTo>
                    <a:lnTo>
                      <a:pt x="168" y="42"/>
                    </a:lnTo>
                    <a:lnTo>
                      <a:pt x="168" y="48"/>
                    </a:lnTo>
                    <a:lnTo>
                      <a:pt x="150" y="48"/>
                    </a:lnTo>
                    <a:lnTo>
                      <a:pt x="144" y="54"/>
                    </a:lnTo>
                    <a:lnTo>
                      <a:pt x="138" y="48"/>
                    </a:lnTo>
                    <a:lnTo>
                      <a:pt x="120" y="48"/>
                    </a:lnTo>
                    <a:lnTo>
                      <a:pt x="132" y="60"/>
                    </a:lnTo>
                    <a:lnTo>
                      <a:pt x="132" y="72"/>
                    </a:lnTo>
                    <a:lnTo>
                      <a:pt x="114" y="72"/>
                    </a:lnTo>
                    <a:lnTo>
                      <a:pt x="108" y="66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90" y="66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60" y="66"/>
                    </a:lnTo>
                    <a:lnTo>
                      <a:pt x="54" y="72"/>
                    </a:lnTo>
                    <a:lnTo>
                      <a:pt x="42" y="72"/>
                    </a:lnTo>
                    <a:lnTo>
                      <a:pt x="18" y="48"/>
                    </a:lnTo>
                    <a:lnTo>
                      <a:pt x="6" y="4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19" name="United Arab Emirates">
                <a:extLst>
                  <a:ext uri="{FF2B5EF4-FFF2-40B4-BE49-F238E27FC236}">
                    <a16:creationId xmlns:a16="http://schemas.microsoft.com/office/drawing/2014/main" id="{3A5C1F89-4806-47C8-A714-5010BB7E7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1763"/>
                <a:ext cx="86" cy="82"/>
              </a:xfrm>
              <a:custGeom>
                <a:avLst/>
                <a:gdLst>
                  <a:gd name="T0" fmla="*/ 2147483647 w 336"/>
                  <a:gd name="T1" fmla="*/ 2147483647 h 318"/>
                  <a:gd name="T2" fmla="*/ 2147483647 w 336"/>
                  <a:gd name="T3" fmla="*/ 2147483647 h 318"/>
                  <a:gd name="T4" fmla="*/ 2147483647 w 336"/>
                  <a:gd name="T5" fmla="*/ 2147483647 h 318"/>
                  <a:gd name="T6" fmla="*/ 2147483647 w 336"/>
                  <a:gd name="T7" fmla="*/ 2147483647 h 318"/>
                  <a:gd name="T8" fmla="*/ 2147483647 w 336"/>
                  <a:gd name="T9" fmla="*/ 2147483647 h 318"/>
                  <a:gd name="T10" fmla="*/ 2147483647 w 336"/>
                  <a:gd name="T11" fmla="*/ 0 h 318"/>
                  <a:gd name="T12" fmla="*/ 2147483647 w 336"/>
                  <a:gd name="T13" fmla="*/ 2147483647 h 318"/>
                  <a:gd name="T14" fmla="*/ 2147483647 w 336"/>
                  <a:gd name="T15" fmla="*/ 2147483647 h 318"/>
                  <a:gd name="T16" fmla="*/ 2147483647 w 336"/>
                  <a:gd name="T17" fmla="*/ 2147483647 h 318"/>
                  <a:gd name="T18" fmla="*/ 2147483647 w 336"/>
                  <a:gd name="T19" fmla="*/ 2147483647 h 318"/>
                  <a:gd name="T20" fmla="*/ 2147483647 w 336"/>
                  <a:gd name="T21" fmla="*/ 2147483647 h 318"/>
                  <a:gd name="T22" fmla="*/ 2147483647 w 336"/>
                  <a:gd name="T23" fmla="*/ 2147483647 h 318"/>
                  <a:gd name="T24" fmla="*/ 2147483647 w 336"/>
                  <a:gd name="T25" fmla="*/ 2147483647 h 318"/>
                  <a:gd name="T26" fmla="*/ 2147483647 w 336"/>
                  <a:gd name="T27" fmla="*/ 2147483647 h 318"/>
                  <a:gd name="T28" fmla="*/ 2147483647 w 336"/>
                  <a:gd name="T29" fmla="*/ 2147483647 h 318"/>
                  <a:gd name="T30" fmla="*/ 2147483647 w 336"/>
                  <a:gd name="T31" fmla="*/ 2147483647 h 318"/>
                  <a:gd name="T32" fmla="*/ 2147483647 w 336"/>
                  <a:gd name="T33" fmla="*/ 2147483647 h 318"/>
                  <a:gd name="T34" fmla="*/ 2147483647 w 336"/>
                  <a:gd name="T35" fmla="*/ 2147483647 h 318"/>
                  <a:gd name="T36" fmla="*/ 0 w 336"/>
                  <a:gd name="T37" fmla="*/ 2147483647 h 318"/>
                  <a:gd name="T38" fmla="*/ 2147483647 w 336"/>
                  <a:gd name="T39" fmla="*/ 2147483647 h 318"/>
                  <a:gd name="T40" fmla="*/ 2147483647 w 336"/>
                  <a:gd name="T41" fmla="*/ 2147483647 h 318"/>
                  <a:gd name="T42" fmla="*/ 2147483647 w 336"/>
                  <a:gd name="T43" fmla="*/ 2147483647 h 318"/>
                  <a:gd name="T44" fmla="*/ 2147483647 w 336"/>
                  <a:gd name="T45" fmla="*/ 2147483647 h 318"/>
                  <a:gd name="T46" fmla="*/ 2147483647 w 336"/>
                  <a:gd name="T47" fmla="*/ 2147483647 h 318"/>
                  <a:gd name="T48" fmla="*/ 2147483647 w 336"/>
                  <a:gd name="T49" fmla="*/ 2147483647 h 318"/>
                  <a:gd name="T50" fmla="*/ 2147483647 w 336"/>
                  <a:gd name="T51" fmla="*/ 2147483647 h 318"/>
                  <a:gd name="T52" fmla="*/ 2147483647 w 336"/>
                  <a:gd name="T53" fmla="*/ 2147483647 h 318"/>
                  <a:gd name="T54" fmla="*/ 2147483647 w 336"/>
                  <a:gd name="T55" fmla="*/ 2147483647 h 318"/>
                  <a:gd name="T56" fmla="*/ 2147483647 w 336"/>
                  <a:gd name="T57" fmla="*/ 2147483647 h 318"/>
                  <a:gd name="T58" fmla="*/ 2147483647 w 336"/>
                  <a:gd name="T59" fmla="*/ 2147483647 h 318"/>
                  <a:gd name="T60" fmla="*/ 2147483647 w 336"/>
                  <a:gd name="T61" fmla="*/ 2147483647 h 318"/>
                  <a:gd name="T62" fmla="*/ 2147483647 w 336"/>
                  <a:gd name="T63" fmla="*/ 2147483647 h 318"/>
                  <a:gd name="T64" fmla="*/ 2147483647 w 336"/>
                  <a:gd name="T65" fmla="*/ 2147483647 h 318"/>
                  <a:gd name="T66" fmla="*/ 2147483647 w 336"/>
                  <a:gd name="T67" fmla="*/ 2147483647 h 318"/>
                  <a:gd name="T68" fmla="*/ 2147483647 w 336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6"/>
                  <a:gd name="T106" fmla="*/ 0 h 318"/>
                  <a:gd name="T107" fmla="*/ 336 w 336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6" h="318">
                    <a:moveTo>
                      <a:pt x="300" y="120"/>
                    </a:moveTo>
                    <a:lnTo>
                      <a:pt x="306" y="120"/>
                    </a:lnTo>
                    <a:lnTo>
                      <a:pt x="306" y="126"/>
                    </a:lnTo>
                    <a:lnTo>
                      <a:pt x="312" y="138"/>
                    </a:lnTo>
                    <a:lnTo>
                      <a:pt x="336" y="132"/>
                    </a:lnTo>
                    <a:lnTo>
                      <a:pt x="330" y="120"/>
                    </a:lnTo>
                    <a:lnTo>
                      <a:pt x="324" y="102"/>
                    </a:lnTo>
                    <a:lnTo>
                      <a:pt x="324" y="60"/>
                    </a:lnTo>
                    <a:lnTo>
                      <a:pt x="330" y="42"/>
                    </a:lnTo>
                    <a:lnTo>
                      <a:pt x="330" y="6"/>
                    </a:lnTo>
                    <a:lnTo>
                      <a:pt x="324" y="0"/>
                    </a:lnTo>
                    <a:lnTo>
                      <a:pt x="318" y="0"/>
                    </a:lnTo>
                    <a:lnTo>
                      <a:pt x="312" y="6"/>
                    </a:lnTo>
                    <a:lnTo>
                      <a:pt x="306" y="18"/>
                    </a:lnTo>
                    <a:lnTo>
                      <a:pt x="300" y="36"/>
                    </a:lnTo>
                    <a:lnTo>
                      <a:pt x="288" y="60"/>
                    </a:lnTo>
                    <a:lnTo>
                      <a:pt x="282" y="66"/>
                    </a:lnTo>
                    <a:lnTo>
                      <a:pt x="282" y="72"/>
                    </a:lnTo>
                    <a:lnTo>
                      <a:pt x="276" y="72"/>
                    </a:lnTo>
                    <a:lnTo>
                      <a:pt x="264" y="78"/>
                    </a:lnTo>
                    <a:lnTo>
                      <a:pt x="234" y="108"/>
                    </a:lnTo>
                    <a:lnTo>
                      <a:pt x="228" y="120"/>
                    </a:lnTo>
                    <a:lnTo>
                      <a:pt x="216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8" y="168"/>
                    </a:lnTo>
                    <a:lnTo>
                      <a:pt x="192" y="180"/>
                    </a:lnTo>
                    <a:lnTo>
                      <a:pt x="192" y="186"/>
                    </a:lnTo>
                    <a:lnTo>
                      <a:pt x="186" y="192"/>
                    </a:lnTo>
                    <a:lnTo>
                      <a:pt x="150" y="192"/>
                    </a:lnTo>
                    <a:lnTo>
                      <a:pt x="132" y="186"/>
                    </a:lnTo>
                    <a:lnTo>
                      <a:pt x="90" y="186"/>
                    </a:lnTo>
                    <a:lnTo>
                      <a:pt x="72" y="192"/>
                    </a:lnTo>
                    <a:lnTo>
                      <a:pt x="48" y="204"/>
                    </a:lnTo>
                    <a:lnTo>
                      <a:pt x="24" y="204"/>
                    </a:lnTo>
                    <a:lnTo>
                      <a:pt x="12" y="192"/>
                    </a:lnTo>
                    <a:lnTo>
                      <a:pt x="0" y="186"/>
                    </a:lnTo>
                    <a:lnTo>
                      <a:pt x="0" y="198"/>
                    </a:lnTo>
                    <a:lnTo>
                      <a:pt x="18" y="216"/>
                    </a:lnTo>
                    <a:lnTo>
                      <a:pt x="30" y="240"/>
                    </a:lnTo>
                    <a:lnTo>
                      <a:pt x="54" y="264"/>
                    </a:lnTo>
                    <a:lnTo>
                      <a:pt x="60" y="276"/>
                    </a:lnTo>
                    <a:lnTo>
                      <a:pt x="72" y="282"/>
                    </a:lnTo>
                    <a:lnTo>
                      <a:pt x="78" y="294"/>
                    </a:lnTo>
                    <a:lnTo>
                      <a:pt x="96" y="294"/>
                    </a:lnTo>
                    <a:lnTo>
                      <a:pt x="132" y="300"/>
                    </a:lnTo>
                    <a:lnTo>
                      <a:pt x="228" y="312"/>
                    </a:lnTo>
                    <a:lnTo>
                      <a:pt x="270" y="318"/>
                    </a:lnTo>
                    <a:lnTo>
                      <a:pt x="264" y="306"/>
                    </a:lnTo>
                    <a:lnTo>
                      <a:pt x="258" y="300"/>
                    </a:lnTo>
                    <a:lnTo>
                      <a:pt x="252" y="288"/>
                    </a:lnTo>
                    <a:lnTo>
                      <a:pt x="252" y="276"/>
                    </a:lnTo>
                    <a:lnTo>
                      <a:pt x="258" y="270"/>
                    </a:lnTo>
                    <a:lnTo>
                      <a:pt x="264" y="258"/>
                    </a:lnTo>
                    <a:lnTo>
                      <a:pt x="270" y="252"/>
                    </a:lnTo>
                    <a:lnTo>
                      <a:pt x="276" y="240"/>
                    </a:lnTo>
                    <a:lnTo>
                      <a:pt x="276" y="228"/>
                    </a:lnTo>
                    <a:lnTo>
                      <a:pt x="282" y="216"/>
                    </a:lnTo>
                    <a:lnTo>
                      <a:pt x="282" y="204"/>
                    </a:lnTo>
                    <a:lnTo>
                      <a:pt x="288" y="198"/>
                    </a:lnTo>
                    <a:lnTo>
                      <a:pt x="288" y="192"/>
                    </a:lnTo>
                    <a:lnTo>
                      <a:pt x="300" y="192"/>
                    </a:lnTo>
                    <a:lnTo>
                      <a:pt x="300" y="198"/>
                    </a:lnTo>
                    <a:lnTo>
                      <a:pt x="306" y="198"/>
                    </a:lnTo>
                    <a:lnTo>
                      <a:pt x="306" y="192"/>
                    </a:lnTo>
                    <a:lnTo>
                      <a:pt x="288" y="174"/>
                    </a:lnTo>
                    <a:lnTo>
                      <a:pt x="288" y="144"/>
                    </a:lnTo>
                    <a:lnTo>
                      <a:pt x="294" y="132"/>
                    </a:lnTo>
                    <a:lnTo>
                      <a:pt x="294" y="126"/>
                    </a:lnTo>
                    <a:lnTo>
                      <a:pt x="300" y="1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20" name="Turkmenistan">
                <a:extLst>
                  <a:ext uri="{FF2B5EF4-FFF2-40B4-BE49-F238E27FC236}">
                    <a16:creationId xmlns:a16="http://schemas.microsoft.com/office/drawing/2014/main" id="{9E7D6964-7A0A-486C-890E-9C1AE39A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" y="1429"/>
                <a:ext cx="258" cy="155"/>
              </a:xfrm>
              <a:custGeom>
                <a:avLst/>
                <a:gdLst>
                  <a:gd name="T0" fmla="*/ 2147483647 w 1008"/>
                  <a:gd name="T1" fmla="*/ 2147483647 h 606"/>
                  <a:gd name="T2" fmla="*/ 2147483647 w 1008"/>
                  <a:gd name="T3" fmla="*/ 2147483647 h 606"/>
                  <a:gd name="T4" fmla="*/ 2147483647 w 1008"/>
                  <a:gd name="T5" fmla="*/ 2147483647 h 606"/>
                  <a:gd name="T6" fmla="*/ 2147483647 w 1008"/>
                  <a:gd name="T7" fmla="*/ 2147483647 h 606"/>
                  <a:gd name="T8" fmla="*/ 2147483647 w 1008"/>
                  <a:gd name="T9" fmla="*/ 2147483647 h 606"/>
                  <a:gd name="T10" fmla="*/ 2147483647 w 1008"/>
                  <a:gd name="T11" fmla="*/ 2147483647 h 606"/>
                  <a:gd name="T12" fmla="*/ 2147483647 w 1008"/>
                  <a:gd name="T13" fmla="*/ 2147483647 h 606"/>
                  <a:gd name="T14" fmla="*/ 2147483647 w 1008"/>
                  <a:gd name="T15" fmla="*/ 2147483647 h 606"/>
                  <a:gd name="T16" fmla="*/ 2147483647 w 1008"/>
                  <a:gd name="T17" fmla="*/ 2147483647 h 606"/>
                  <a:gd name="T18" fmla="*/ 2147483647 w 1008"/>
                  <a:gd name="T19" fmla="*/ 2147483647 h 606"/>
                  <a:gd name="T20" fmla="*/ 2147483647 w 1008"/>
                  <a:gd name="T21" fmla="*/ 2147483647 h 606"/>
                  <a:gd name="T22" fmla="*/ 2147483647 w 1008"/>
                  <a:gd name="T23" fmla="*/ 2147483647 h 606"/>
                  <a:gd name="T24" fmla="*/ 2147483647 w 1008"/>
                  <a:gd name="T25" fmla="*/ 2147483647 h 606"/>
                  <a:gd name="T26" fmla="*/ 2147483647 w 1008"/>
                  <a:gd name="T27" fmla="*/ 2147483647 h 606"/>
                  <a:gd name="T28" fmla="*/ 2147483647 w 1008"/>
                  <a:gd name="T29" fmla="*/ 2147483647 h 606"/>
                  <a:gd name="T30" fmla="*/ 2147483647 w 1008"/>
                  <a:gd name="T31" fmla="*/ 2147483647 h 606"/>
                  <a:gd name="T32" fmla="*/ 2147483647 w 1008"/>
                  <a:gd name="T33" fmla="*/ 2147483647 h 606"/>
                  <a:gd name="T34" fmla="*/ 2147483647 w 1008"/>
                  <a:gd name="T35" fmla="*/ 2147483647 h 606"/>
                  <a:gd name="T36" fmla="*/ 2147483647 w 1008"/>
                  <a:gd name="T37" fmla="*/ 2147483647 h 606"/>
                  <a:gd name="T38" fmla="*/ 2147483647 w 1008"/>
                  <a:gd name="T39" fmla="*/ 2147483647 h 606"/>
                  <a:gd name="T40" fmla="*/ 2147483647 w 1008"/>
                  <a:gd name="T41" fmla="*/ 2147483647 h 606"/>
                  <a:gd name="T42" fmla="*/ 2147483647 w 1008"/>
                  <a:gd name="T43" fmla="*/ 2147483647 h 606"/>
                  <a:gd name="T44" fmla="*/ 2147483647 w 1008"/>
                  <a:gd name="T45" fmla="*/ 2147483647 h 606"/>
                  <a:gd name="T46" fmla="*/ 2147483647 w 1008"/>
                  <a:gd name="T47" fmla="*/ 2147483647 h 606"/>
                  <a:gd name="T48" fmla="*/ 2147483647 w 1008"/>
                  <a:gd name="T49" fmla="*/ 2147483647 h 606"/>
                  <a:gd name="T50" fmla="*/ 2147483647 w 1008"/>
                  <a:gd name="T51" fmla="*/ 2147483647 h 606"/>
                  <a:gd name="T52" fmla="*/ 2147483647 w 1008"/>
                  <a:gd name="T53" fmla="*/ 2147483647 h 606"/>
                  <a:gd name="T54" fmla="*/ 2147483647 w 1008"/>
                  <a:gd name="T55" fmla="*/ 2147483647 h 606"/>
                  <a:gd name="T56" fmla="*/ 2147483647 w 1008"/>
                  <a:gd name="T57" fmla="*/ 2147483647 h 606"/>
                  <a:gd name="T58" fmla="*/ 2147483647 w 1008"/>
                  <a:gd name="T59" fmla="*/ 2147483647 h 606"/>
                  <a:gd name="T60" fmla="*/ 2147483647 w 1008"/>
                  <a:gd name="T61" fmla="*/ 2147483647 h 606"/>
                  <a:gd name="T62" fmla="*/ 2147483647 w 1008"/>
                  <a:gd name="T63" fmla="*/ 2147483647 h 606"/>
                  <a:gd name="T64" fmla="*/ 2147483647 w 1008"/>
                  <a:gd name="T65" fmla="*/ 2147483647 h 606"/>
                  <a:gd name="T66" fmla="*/ 2147483647 w 1008"/>
                  <a:gd name="T67" fmla="*/ 2147483647 h 606"/>
                  <a:gd name="T68" fmla="*/ 2147483647 w 1008"/>
                  <a:gd name="T69" fmla="*/ 2147483647 h 606"/>
                  <a:gd name="T70" fmla="*/ 2147483647 w 1008"/>
                  <a:gd name="T71" fmla="*/ 2147483647 h 606"/>
                  <a:gd name="T72" fmla="*/ 2147483647 w 1008"/>
                  <a:gd name="T73" fmla="*/ 2147483647 h 606"/>
                  <a:gd name="T74" fmla="*/ 2147483647 w 1008"/>
                  <a:gd name="T75" fmla="*/ 2147483647 h 606"/>
                  <a:gd name="T76" fmla="*/ 2147483647 w 1008"/>
                  <a:gd name="T77" fmla="*/ 2147483647 h 606"/>
                  <a:gd name="T78" fmla="*/ 2147483647 w 1008"/>
                  <a:gd name="T79" fmla="*/ 2147483647 h 606"/>
                  <a:gd name="T80" fmla="*/ 2147483647 w 1008"/>
                  <a:gd name="T81" fmla="*/ 2147483647 h 606"/>
                  <a:gd name="T82" fmla="*/ 2147483647 w 1008"/>
                  <a:gd name="T83" fmla="*/ 2147483647 h 606"/>
                  <a:gd name="T84" fmla="*/ 2147483647 w 1008"/>
                  <a:gd name="T85" fmla="*/ 2147483647 h 606"/>
                  <a:gd name="T86" fmla="*/ 2147483647 w 1008"/>
                  <a:gd name="T87" fmla="*/ 2147483647 h 606"/>
                  <a:gd name="T88" fmla="*/ 2147483647 w 1008"/>
                  <a:gd name="T89" fmla="*/ 2147483647 h 606"/>
                  <a:gd name="T90" fmla="*/ 2147483647 w 1008"/>
                  <a:gd name="T91" fmla="*/ 2147483647 h 606"/>
                  <a:gd name="T92" fmla="*/ 2147483647 w 1008"/>
                  <a:gd name="T93" fmla="*/ 2147483647 h 606"/>
                  <a:gd name="T94" fmla="*/ 2147483647 w 1008"/>
                  <a:gd name="T95" fmla="*/ 2147483647 h 606"/>
                  <a:gd name="T96" fmla="*/ 2147483647 w 1008"/>
                  <a:gd name="T97" fmla="*/ 2147483647 h 606"/>
                  <a:gd name="T98" fmla="*/ 2147483647 w 1008"/>
                  <a:gd name="T99" fmla="*/ 2147483647 h 606"/>
                  <a:gd name="T100" fmla="*/ 2147483647 w 1008"/>
                  <a:gd name="T101" fmla="*/ 2147483647 h 606"/>
                  <a:gd name="T102" fmla="*/ 2147483647 w 1008"/>
                  <a:gd name="T103" fmla="*/ 2147483647 h 606"/>
                  <a:gd name="T104" fmla="*/ 0 w 1008"/>
                  <a:gd name="T105" fmla="*/ 2147483647 h 606"/>
                  <a:gd name="T106" fmla="*/ 2147483647 w 1008"/>
                  <a:gd name="T107" fmla="*/ 2147483647 h 606"/>
                  <a:gd name="T108" fmla="*/ 2147483647 w 1008"/>
                  <a:gd name="T109" fmla="*/ 2147483647 h 60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08"/>
                  <a:gd name="T166" fmla="*/ 0 h 606"/>
                  <a:gd name="T167" fmla="*/ 1008 w 1008"/>
                  <a:gd name="T168" fmla="*/ 606 h 60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08" h="606">
                    <a:moveTo>
                      <a:pt x="48" y="150"/>
                    </a:moveTo>
                    <a:lnTo>
                      <a:pt x="48" y="156"/>
                    </a:lnTo>
                    <a:lnTo>
                      <a:pt x="42" y="162"/>
                    </a:lnTo>
                    <a:lnTo>
                      <a:pt x="36" y="174"/>
                    </a:lnTo>
                    <a:lnTo>
                      <a:pt x="36" y="186"/>
                    </a:lnTo>
                    <a:lnTo>
                      <a:pt x="42" y="198"/>
                    </a:lnTo>
                    <a:lnTo>
                      <a:pt x="48" y="204"/>
                    </a:lnTo>
                    <a:lnTo>
                      <a:pt x="54" y="216"/>
                    </a:lnTo>
                    <a:lnTo>
                      <a:pt x="60" y="222"/>
                    </a:lnTo>
                    <a:lnTo>
                      <a:pt x="60" y="228"/>
                    </a:lnTo>
                    <a:lnTo>
                      <a:pt x="90" y="222"/>
                    </a:lnTo>
                    <a:lnTo>
                      <a:pt x="90" y="246"/>
                    </a:lnTo>
                    <a:lnTo>
                      <a:pt x="114" y="258"/>
                    </a:lnTo>
                    <a:lnTo>
                      <a:pt x="90" y="258"/>
                    </a:lnTo>
                    <a:lnTo>
                      <a:pt x="78" y="264"/>
                    </a:lnTo>
                    <a:lnTo>
                      <a:pt x="72" y="264"/>
                    </a:lnTo>
                    <a:lnTo>
                      <a:pt x="72" y="270"/>
                    </a:lnTo>
                    <a:lnTo>
                      <a:pt x="78" y="276"/>
                    </a:lnTo>
                    <a:lnTo>
                      <a:pt x="90" y="276"/>
                    </a:lnTo>
                    <a:lnTo>
                      <a:pt x="96" y="282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26" y="300"/>
                    </a:lnTo>
                    <a:lnTo>
                      <a:pt x="132" y="306"/>
                    </a:lnTo>
                    <a:lnTo>
                      <a:pt x="138" y="354"/>
                    </a:lnTo>
                    <a:lnTo>
                      <a:pt x="150" y="360"/>
                    </a:lnTo>
                    <a:lnTo>
                      <a:pt x="150" y="372"/>
                    </a:lnTo>
                    <a:lnTo>
                      <a:pt x="144" y="378"/>
                    </a:lnTo>
                    <a:lnTo>
                      <a:pt x="144" y="402"/>
                    </a:lnTo>
                    <a:lnTo>
                      <a:pt x="150" y="414"/>
                    </a:lnTo>
                    <a:lnTo>
                      <a:pt x="150" y="426"/>
                    </a:lnTo>
                    <a:lnTo>
                      <a:pt x="156" y="432"/>
                    </a:lnTo>
                    <a:lnTo>
                      <a:pt x="156" y="438"/>
                    </a:lnTo>
                    <a:lnTo>
                      <a:pt x="186" y="438"/>
                    </a:lnTo>
                    <a:lnTo>
                      <a:pt x="198" y="426"/>
                    </a:lnTo>
                    <a:lnTo>
                      <a:pt x="210" y="420"/>
                    </a:lnTo>
                    <a:lnTo>
                      <a:pt x="210" y="408"/>
                    </a:lnTo>
                    <a:lnTo>
                      <a:pt x="216" y="402"/>
                    </a:lnTo>
                    <a:lnTo>
                      <a:pt x="228" y="396"/>
                    </a:lnTo>
                    <a:lnTo>
                      <a:pt x="246" y="378"/>
                    </a:lnTo>
                    <a:lnTo>
                      <a:pt x="258" y="372"/>
                    </a:lnTo>
                    <a:lnTo>
                      <a:pt x="294" y="372"/>
                    </a:lnTo>
                    <a:lnTo>
                      <a:pt x="306" y="378"/>
                    </a:lnTo>
                    <a:lnTo>
                      <a:pt x="312" y="372"/>
                    </a:lnTo>
                    <a:lnTo>
                      <a:pt x="312" y="366"/>
                    </a:lnTo>
                    <a:lnTo>
                      <a:pt x="372" y="366"/>
                    </a:lnTo>
                    <a:lnTo>
                      <a:pt x="384" y="378"/>
                    </a:lnTo>
                    <a:lnTo>
                      <a:pt x="384" y="390"/>
                    </a:lnTo>
                    <a:lnTo>
                      <a:pt x="414" y="390"/>
                    </a:lnTo>
                    <a:lnTo>
                      <a:pt x="420" y="396"/>
                    </a:lnTo>
                    <a:lnTo>
                      <a:pt x="432" y="402"/>
                    </a:lnTo>
                    <a:lnTo>
                      <a:pt x="438" y="408"/>
                    </a:lnTo>
                    <a:lnTo>
                      <a:pt x="450" y="414"/>
                    </a:lnTo>
                    <a:lnTo>
                      <a:pt x="450" y="408"/>
                    </a:lnTo>
                    <a:lnTo>
                      <a:pt x="468" y="408"/>
                    </a:lnTo>
                    <a:lnTo>
                      <a:pt x="480" y="414"/>
                    </a:lnTo>
                    <a:lnTo>
                      <a:pt x="498" y="414"/>
                    </a:lnTo>
                    <a:lnTo>
                      <a:pt x="510" y="420"/>
                    </a:lnTo>
                    <a:lnTo>
                      <a:pt x="516" y="420"/>
                    </a:lnTo>
                    <a:lnTo>
                      <a:pt x="522" y="426"/>
                    </a:lnTo>
                    <a:lnTo>
                      <a:pt x="522" y="432"/>
                    </a:lnTo>
                    <a:lnTo>
                      <a:pt x="528" y="444"/>
                    </a:lnTo>
                    <a:lnTo>
                      <a:pt x="534" y="450"/>
                    </a:lnTo>
                    <a:lnTo>
                      <a:pt x="540" y="450"/>
                    </a:lnTo>
                    <a:lnTo>
                      <a:pt x="546" y="456"/>
                    </a:lnTo>
                    <a:lnTo>
                      <a:pt x="558" y="456"/>
                    </a:lnTo>
                    <a:lnTo>
                      <a:pt x="570" y="468"/>
                    </a:lnTo>
                    <a:lnTo>
                      <a:pt x="582" y="474"/>
                    </a:lnTo>
                    <a:lnTo>
                      <a:pt x="588" y="486"/>
                    </a:lnTo>
                    <a:lnTo>
                      <a:pt x="594" y="492"/>
                    </a:lnTo>
                    <a:lnTo>
                      <a:pt x="660" y="486"/>
                    </a:lnTo>
                    <a:lnTo>
                      <a:pt x="660" y="522"/>
                    </a:lnTo>
                    <a:lnTo>
                      <a:pt x="672" y="522"/>
                    </a:lnTo>
                    <a:lnTo>
                      <a:pt x="666" y="546"/>
                    </a:lnTo>
                    <a:lnTo>
                      <a:pt x="678" y="576"/>
                    </a:lnTo>
                    <a:lnTo>
                      <a:pt x="684" y="582"/>
                    </a:lnTo>
                    <a:lnTo>
                      <a:pt x="696" y="582"/>
                    </a:lnTo>
                    <a:lnTo>
                      <a:pt x="702" y="588"/>
                    </a:lnTo>
                    <a:lnTo>
                      <a:pt x="714" y="588"/>
                    </a:lnTo>
                    <a:lnTo>
                      <a:pt x="720" y="582"/>
                    </a:lnTo>
                    <a:lnTo>
                      <a:pt x="726" y="582"/>
                    </a:lnTo>
                    <a:lnTo>
                      <a:pt x="750" y="606"/>
                    </a:lnTo>
                    <a:lnTo>
                      <a:pt x="774" y="606"/>
                    </a:lnTo>
                    <a:lnTo>
                      <a:pt x="786" y="600"/>
                    </a:lnTo>
                    <a:lnTo>
                      <a:pt x="792" y="594"/>
                    </a:lnTo>
                    <a:lnTo>
                      <a:pt x="804" y="570"/>
                    </a:lnTo>
                    <a:lnTo>
                      <a:pt x="804" y="558"/>
                    </a:lnTo>
                    <a:lnTo>
                      <a:pt x="816" y="558"/>
                    </a:lnTo>
                    <a:lnTo>
                      <a:pt x="852" y="540"/>
                    </a:lnTo>
                    <a:lnTo>
                      <a:pt x="858" y="528"/>
                    </a:lnTo>
                    <a:lnTo>
                      <a:pt x="870" y="522"/>
                    </a:lnTo>
                    <a:lnTo>
                      <a:pt x="882" y="522"/>
                    </a:lnTo>
                    <a:lnTo>
                      <a:pt x="882" y="462"/>
                    </a:lnTo>
                    <a:lnTo>
                      <a:pt x="888" y="450"/>
                    </a:lnTo>
                    <a:lnTo>
                      <a:pt x="900" y="444"/>
                    </a:lnTo>
                    <a:lnTo>
                      <a:pt x="936" y="444"/>
                    </a:lnTo>
                    <a:lnTo>
                      <a:pt x="936" y="420"/>
                    </a:lnTo>
                    <a:lnTo>
                      <a:pt x="948" y="420"/>
                    </a:lnTo>
                    <a:lnTo>
                      <a:pt x="960" y="426"/>
                    </a:lnTo>
                    <a:lnTo>
                      <a:pt x="966" y="432"/>
                    </a:lnTo>
                    <a:lnTo>
                      <a:pt x="978" y="438"/>
                    </a:lnTo>
                    <a:lnTo>
                      <a:pt x="1008" y="438"/>
                    </a:lnTo>
                    <a:lnTo>
                      <a:pt x="1008" y="426"/>
                    </a:lnTo>
                    <a:lnTo>
                      <a:pt x="996" y="414"/>
                    </a:lnTo>
                    <a:lnTo>
                      <a:pt x="996" y="396"/>
                    </a:lnTo>
                    <a:lnTo>
                      <a:pt x="1002" y="390"/>
                    </a:lnTo>
                    <a:lnTo>
                      <a:pt x="954" y="360"/>
                    </a:lnTo>
                    <a:lnTo>
                      <a:pt x="930" y="366"/>
                    </a:lnTo>
                    <a:lnTo>
                      <a:pt x="924" y="366"/>
                    </a:lnTo>
                    <a:lnTo>
                      <a:pt x="912" y="354"/>
                    </a:lnTo>
                    <a:lnTo>
                      <a:pt x="900" y="354"/>
                    </a:lnTo>
                    <a:lnTo>
                      <a:pt x="888" y="342"/>
                    </a:lnTo>
                    <a:lnTo>
                      <a:pt x="876" y="336"/>
                    </a:lnTo>
                    <a:lnTo>
                      <a:pt x="870" y="330"/>
                    </a:lnTo>
                    <a:lnTo>
                      <a:pt x="846" y="318"/>
                    </a:lnTo>
                    <a:lnTo>
                      <a:pt x="828" y="306"/>
                    </a:lnTo>
                    <a:lnTo>
                      <a:pt x="804" y="306"/>
                    </a:lnTo>
                    <a:lnTo>
                      <a:pt x="774" y="288"/>
                    </a:lnTo>
                    <a:lnTo>
                      <a:pt x="768" y="282"/>
                    </a:lnTo>
                    <a:lnTo>
                      <a:pt x="762" y="270"/>
                    </a:lnTo>
                    <a:lnTo>
                      <a:pt x="750" y="258"/>
                    </a:lnTo>
                    <a:lnTo>
                      <a:pt x="744" y="258"/>
                    </a:lnTo>
                    <a:lnTo>
                      <a:pt x="732" y="252"/>
                    </a:lnTo>
                    <a:lnTo>
                      <a:pt x="714" y="252"/>
                    </a:lnTo>
                    <a:lnTo>
                      <a:pt x="702" y="246"/>
                    </a:lnTo>
                    <a:lnTo>
                      <a:pt x="690" y="234"/>
                    </a:lnTo>
                    <a:lnTo>
                      <a:pt x="672" y="198"/>
                    </a:lnTo>
                    <a:lnTo>
                      <a:pt x="666" y="192"/>
                    </a:lnTo>
                    <a:lnTo>
                      <a:pt x="666" y="186"/>
                    </a:lnTo>
                    <a:lnTo>
                      <a:pt x="648" y="168"/>
                    </a:lnTo>
                    <a:lnTo>
                      <a:pt x="630" y="138"/>
                    </a:lnTo>
                    <a:lnTo>
                      <a:pt x="594" y="120"/>
                    </a:lnTo>
                    <a:lnTo>
                      <a:pt x="594" y="126"/>
                    </a:lnTo>
                    <a:lnTo>
                      <a:pt x="540" y="120"/>
                    </a:lnTo>
                    <a:lnTo>
                      <a:pt x="510" y="120"/>
                    </a:lnTo>
                    <a:lnTo>
                      <a:pt x="492" y="102"/>
                    </a:lnTo>
                    <a:lnTo>
                      <a:pt x="492" y="90"/>
                    </a:lnTo>
                    <a:lnTo>
                      <a:pt x="504" y="78"/>
                    </a:lnTo>
                    <a:lnTo>
                      <a:pt x="492" y="72"/>
                    </a:lnTo>
                    <a:lnTo>
                      <a:pt x="492" y="60"/>
                    </a:lnTo>
                    <a:lnTo>
                      <a:pt x="486" y="48"/>
                    </a:lnTo>
                    <a:lnTo>
                      <a:pt x="480" y="42"/>
                    </a:lnTo>
                    <a:lnTo>
                      <a:pt x="444" y="42"/>
                    </a:lnTo>
                    <a:lnTo>
                      <a:pt x="432" y="36"/>
                    </a:lnTo>
                    <a:lnTo>
                      <a:pt x="432" y="24"/>
                    </a:lnTo>
                    <a:lnTo>
                      <a:pt x="408" y="24"/>
                    </a:lnTo>
                    <a:lnTo>
                      <a:pt x="390" y="0"/>
                    </a:lnTo>
                    <a:lnTo>
                      <a:pt x="384" y="12"/>
                    </a:lnTo>
                    <a:lnTo>
                      <a:pt x="354" y="6"/>
                    </a:lnTo>
                    <a:lnTo>
                      <a:pt x="384" y="36"/>
                    </a:lnTo>
                    <a:lnTo>
                      <a:pt x="378" y="30"/>
                    </a:lnTo>
                    <a:lnTo>
                      <a:pt x="366" y="30"/>
                    </a:lnTo>
                    <a:lnTo>
                      <a:pt x="360" y="24"/>
                    </a:lnTo>
                    <a:lnTo>
                      <a:pt x="354" y="24"/>
                    </a:lnTo>
                    <a:lnTo>
                      <a:pt x="348" y="30"/>
                    </a:lnTo>
                    <a:lnTo>
                      <a:pt x="348" y="42"/>
                    </a:lnTo>
                    <a:lnTo>
                      <a:pt x="342" y="42"/>
                    </a:lnTo>
                    <a:lnTo>
                      <a:pt x="336" y="48"/>
                    </a:lnTo>
                    <a:lnTo>
                      <a:pt x="324" y="48"/>
                    </a:lnTo>
                    <a:lnTo>
                      <a:pt x="312" y="54"/>
                    </a:lnTo>
                    <a:lnTo>
                      <a:pt x="294" y="72"/>
                    </a:lnTo>
                    <a:lnTo>
                      <a:pt x="294" y="84"/>
                    </a:lnTo>
                    <a:lnTo>
                      <a:pt x="300" y="102"/>
                    </a:lnTo>
                    <a:lnTo>
                      <a:pt x="312" y="108"/>
                    </a:lnTo>
                    <a:lnTo>
                      <a:pt x="318" y="120"/>
                    </a:lnTo>
                    <a:lnTo>
                      <a:pt x="252" y="120"/>
                    </a:lnTo>
                    <a:lnTo>
                      <a:pt x="240" y="108"/>
                    </a:lnTo>
                    <a:lnTo>
                      <a:pt x="228" y="108"/>
                    </a:lnTo>
                    <a:lnTo>
                      <a:pt x="228" y="114"/>
                    </a:lnTo>
                    <a:lnTo>
                      <a:pt x="216" y="126"/>
                    </a:lnTo>
                    <a:lnTo>
                      <a:pt x="210" y="120"/>
                    </a:lnTo>
                    <a:lnTo>
                      <a:pt x="198" y="114"/>
                    </a:lnTo>
                    <a:lnTo>
                      <a:pt x="174" y="90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56" y="60"/>
                    </a:lnTo>
                    <a:lnTo>
                      <a:pt x="144" y="54"/>
                    </a:lnTo>
                    <a:lnTo>
                      <a:pt x="132" y="42"/>
                    </a:lnTo>
                    <a:lnTo>
                      <a:pt x="120" y="42"/>
                    </a:lnTo>
                    <a:lnTo>
                      <a:pt x="96" y="30"/>
                    </a:lnTo>
                    <a:lnTo>
                      <a:pt x="78" y="30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84" y="54"/>
                    </a:lnTo>
                    <a:lnTo>
                      <a:pt x="90" y="54"/>
                    </a:lnTo>
                    <a:lnTo>
                      <a:pt x="90" y="66"/>
                    </a:lnTo>
                    <a:lnTo>
                      <a:pt x="96" y="66"/>
                    </a:lnTo>
                    <a:lnTo>
                      <a:pt x="96" y="72"/>
                    </a:lnTo>
                    <a:lnTo>
                      <a:pt x="102" y="84"/>
                    </a:lnTo>
                    <a:lnTo>
                      <a:pt x="114" y="90"/>
                    </a:lnTo>
                    <a:lnTo>
                      <a:pt x="126" y="102"/>
                    </a:lnTo>
                    <a:lnTo>
                      <a:pt x="138" y="108"/>
                    </a:lnTo>
                    <a:lnTo>
                      <a:pt x="150" y="120"/>
                    </a:lnTo>
                    <a:lnTo>
                      <a:pt x="162" y="126"/>
                    </a:lnTo>
                    <a:lnTo>
                      <a:pt x="162" y="150"/>
                    </a:lnTo>
                    <a:lnTo>
                      <a:pt x="156" y="156"/>
                    </a:lnTo>
                    <a:lnTo>
                      <a:pt x="144" y="156"/>
                    </a:lnTo>
                    <a:lnTo>
                      <a:pt x="132" y="150"/>
                    </a:lnTo>
                    <a:lnTo>
                      <a:pt x="120" y="138"/>
                    </a:lnTo>
                    <a:lnTo>
                      <a:pt x="120" y="162"/>
                    </a:lnTo>
                    <a:lnTo>
                      <a:pt x="78" y="162"/>
                    </a:lnTo>
                    <a:lnTo>
                      <a:pt x="66" y="144"/>
                    </a:lnTo>
                    <a:lnTo>
                      <a:pt x="60" y="150"/>
                    </a:lnTo>
                    <a:lnTo>
                      <a:pt x="48" y="138"/>
                    </a:lnTo>
                    <a:lnTo>
                      <a:pt x="42" y="126"/>
                    </a:lnTo>
                    <a:lnTo>
                      <a:pt x="36" y="120"/>
                    </a:lnTo>
                    <a:lnTo>
                      <a:pt x="36" y="102"/>
                    </a:lnTo>
                    <a:lnTo>
                      <a:pt x="30" y="96"/>
                    </a:lnTo>
                    <a:lnTo>
                      <a:pt x="30" y="84"/>
                    </a:lnTo>
                    <a:lnTo>
                      <a:pt x="24" y="78"/>
                    </a:lnTo>
                    <a:lnTo>
                      <a:pt x="0" y="78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12" y="102"/>
                    </a:lnTo>
                    <a:lnTo>
                      <a:pt x="18" y="108"/>
                    </a:lnTo>
                    <a:lnTo>
                      <a:pt x="24" y="120"/>
                    </a:lnTo>
                    <a:lnTo>
                      <a:pt x="36" y="126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48" y="15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21" name="Turkey">
                <a:extLst>
                  <a:ext uri="{FF2B5EF4-FFF2-40B4-BE49-F238E27FC236}">
                    <a16:creationId xmlns:a16="http://schemas.microsoft.com/office/drawing/2014/main" id="{CCCD7133-43A7-45D8-B0E8-26FE477908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88" y="1441"/>
                <a:ext cx="340" cy="130"/>
              </a:xfrm>
              <a:custGeom>
                <a:avLst/>
                <a:gdLst>
                  <a:gd name="T0" fmla="*/ 2147483647 w 1332"/>
                  <a:gd name="T1" fmla="*/ 2147483647 h 510"/>
                  <a:gd name="T2" fmla="*/ 2147483647 w 1332"/>
                  <a:gd name="T3" fmla="*/ 2147483647 h 510"/>
                  <a:gd name="T4" fmla="*/ 2147483647 w 1332"/>
                  <a:gd name="T5" fmla="*/ 2147483647 h 510"/>
                  <a:gd name="T6" fmla="*/ 2147483647 w 1332"/>
                  <a:gd name="T7" fmla="*/ 2147483647 h 510"/>
                  <a:gd name="T8" fmla="*/ 2147483647 w 1332"/>
                  <a:gd name="T9" fmla="*/ 2147483647 h 510"/>
                  <a:gd name="T10" fmla="*/ 2147483647 w 1332"/>
                  <a:gd name="T11" fmla="*/ 2147483647 h 510"/>
                  <a:gd name="T12" fmla="*/ 2147483647 w 1332"/>
                  <a:gd name="T13" fmla="*/ 2147483647 h 510"/>
                  <a:gd name="T14" fmla="*/ 2147483647 w 1332"/>
                  <a:gd name="T15" fmla="*/ 2147483647 h 510"/>
                  <a:gd name="T16" fmla="*/ 2147483647 w 1332"/>
                  <a:gd name="T17" fmla="*/ 2147483647 h 510"/>
                  <a:gd name="T18" fmla="*/ 2147483647 w 1332"/>
                  <a:gd name="T19" fmla="*/ 2147483647 h 510"/>
                  <a:gd name="T20" fmla="*/ 2147483647 w 1332"/>
                  <a:gd name="T21" fmla="*/ 2147483647 h 510"/>
                  <a:gd name="T22" fmla="*/ 2147483647 w 1332"/>
                  <a:gd name="T23" fmla="*/ 2147483647 h 510"/>
                  <a:gd name="T24" fmla="*/ 2147483647 w 1332"/>
                  <a:gd name="T25" fmla="*/ 2147483647 h 510"/>
                  <a:gd name="T26" fmla="*/ 2147483647 w 1332"/>
                  <a:gd name="T27" fmla="*/ 2147483647 h 510"/>
                  <a:gd name="T28" fmla="*/ 2147483647 w 1332"/>
                  <a:gd name="T29" fmla="*/ 2147483647 h 510"/>
                  <a:gd name="T30" fmla="*/ 2147483647 w 1332"/>
                  <a:gd name="T31" fmla="*/ 2147483647 h 510"/>
                  <a:gd name="T32" fmla="*/ 2147483647 w 1332"/>
                  <a:gd name="T33" fmla="*/ 2147483647 h 510"/>
                  <a:gd name="T34" fmla="*/ 2147483647 w 1332"/>
                  <a:gd name="T35" fmla="*/ 2147483647 h 510"/>
                  <a:gd name="T36" fmla="*/ 2147483647 w 1332"/>
                  <a:gd name="T37" fmla="*/ 2147483647 h 510"/>
                  <a:gd name="T38" fmla="*/ 2147483647 w 1332"/>
                  <a:gd name="T39" fmla="*/ 2147483647 h 510"/>
                  <a:gd name="T40" fmla="*/ 2147483647 w 1332"/>
                  <a:gd name="T41" fmla="*/ 2147483647 h 510"/>
                  <a:gd name="T42" fmla="*/ 2147483647 w 1332"/>
                  <a:gd name="T43" fmla="*/ 2147483647 h 510"/>
                  <a:gd name="T44" fmla="*/ 2147483647 w 1332"/>
                  <a:gd name="T45" fmla="*/ 2147483647 h 510"/>
                  <a:gd name="T46" fmla="*/ 2147483647 w 1332"/>
                  <a:gd name="T47" fmla="*/ 2147483647 h 510"/>
                  <a:gd name="T48" fmla="*/ 2147483647 w 1332"/>
                  <a:gd name="T49" fmla="*/ 2147483647 h 510"/>
                  <a:gd name="T50" fmla="*/ 2147483647 w 1332"/>
                  <a:gd name="T51" fmla="*/ 2147483647 h 510"/>
                  <a:gd name="T52" fmla="*/ 2147483647 w 1332"/>
                  <a:gd name="T53" fmla="*/ 2147483647 h 510"/>
                  <a:gd name="T54" fmla="*/ 2147483647 w 1332"/>
                  <a:gd name="T55" fmla="*/ 2147483647 h 510"/>
                  <a:gd name="T56" fmla="*/ 2147483647 w 1332"/>
                  <a:gd name="T57" fmla="*/ 2147483647 h 510"/>
                  <a:gd name="T58" fmla="*/ 2147483647 w 1332"/>
                  <a:gd name="T59" fmla="*/ 2147483647 h 510"/>
                  <a:gd name="T60" fmla="*/ 2147483647 w 1332"/>
                  <a:gd name="T61" fmla="*/ 2147483647 h 510"/>
                  <a:gd name="T62" fmla="*/ 2147483647 w 1332"/>
                  <a:gd name="T63" fmla="*/ 2147483647 h 510"/>
                  <a:gd name="T64" fmla="*/ 2147483647 w 1332"/>
                  <a:gd name="T65" fmla="*/ 2147483647 h 510"/>
                  <a:gd name="T66" fmla="*/ 2147483647 w 1332"/>
                  <a:gd name="T67" fmla="*/ 2147483647 h 510"/>
                  <a:gd name="T68" fmla="*/ 2147483647 w 1332"/>
                  <a:gd name="T69" fmla="*/ 2147483647 h 510"/>
                  <a:gd name="T70" fmla="*/ 2147483647 w 1332"/>
                  <a:gd name="T71" fmla="*/ 2147483647 h 510"/>
                  <a:gd name="T72" fmla="*/ 2147483647 w 1332"/>
                  <a:gd name="T73" fmla="*/ 2147483647 h 510"/>
                  <a:gd name="T74" fmla="*/ 2147483647 w 1332"/>
                  <a:gd name="T75" fmla="*/ 2147483647 h 510"/>
                  <a:gd name="T76" fmla="*/ 2147483647 w 1332"/>
                  <a:gd name="T77" fmla="*/ 2147483647 h 510"/>
                  <a:gd name="T78" fmla="*/ 2147483647 w 1332"/>
                  <a:gd name="T79" fmla="*/ 2147483647 h 510"/>
                  <a:gd name="T80" fmla="*/ 2147483647 w 1332"/>
                  <a:gd name="T81" fmla="*/ 2147483647 h 510"/>
                  <a:gd name="T82" fmla="*/ 2147483647 w 1332"/>
                  <a:gd name="T83" fmla="*/ 2147483647 h 510"/>
                  <a:gd name="T84" fmla="*/ 2147483647 w 1332"/>
                  <a:gd name="T85" fmla="*/ 2147483647 h 510"/>
                  <a:gd name="T86" fmla="*/ 2147483647 w 1332"/>
                  <a:gd name="T87" fmla="*/ 2147483647 h 510"/>
                  <a:gd name="T88" fmla="*/ 2147483647 w 1332"/>
                  <a:gd name="T89" fmla="*/ 2147483647 h 510"/>
                  <a:gd name="T90" fmla="*/ 2147483647 w 1332"/>
                  <a:gd name="T91" fmla="*/ 2147483647 h 510"/>
                  <a:gd name="T92" fmla="*/ 2147483647 w 1332"/>
                  <a:gd name="T93" fmla="*/ 2147483647 h 510"/>
                  <a:gd name="T94" fmla="*/ 2147483647 w 1332"/>
                  <a:gd name="T95" fmla="*/ 2147483647 h 510"/>
                  <a:gd name="T96" fmla="*/ 2147483647 w 1332"/>
                  <a:gd name="T97" fmla="*/ 2147483647 h 510"/>
                  <a:gd name="T98" fmla="*/ 2147483647 w 1332"/>
                  <a:gd name="T99" fmla="*/ 2147483647 h 510"/>
                  <a:gd name="T100" fmla="*/ 2147483647 w 1332"/>
                  <a:gd name="T101" fmla="*/ 2147483647 h 510"/>
                  <a:gd name="T102" fmla="*/ 2147483647 w 1332"/>
                  <a:gd name="T103" fmla="*/ 2147483647 h 510"/>
                  <a:gd name="T104" fmla="*/ 2147483647 w 1332"/>
                  <a:gd name="T105" fmla="*/ 2147483647 h 510"/>
                  <a:gd name="T106" fmla="*/ 2147483647 w 1332"/>
                  <a:gd name="T107" fmla="*/ 2147483647 h 510"/>
                  <a:gd name="T108" fmla="*/ 2147483647 w 1332"/>
                  <a:gd name="T109" fmla="*/ 2147483647 h 510"/>
                  <a:gd name="T110" fmla="*/ 2147483647 w 1332"/>
                  <a:gd name="T111" fmla="*/ 2147483647 h 510"/>
                  <a:gd name="T112" fmla="*/ 2147483647 w 1332"/>
                  <a:gd name="T113" fmla="*/ 2147483647 h 510"/>
                  <a:gd name="T114" fmla="*/ 2147483647 w 1332"/>
                  <a:gd name="T115" fmla="*/ 2147483647 h 5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32"/>
                  <a:gd name="T175" fmla="*/ 0 h 510"/>
                  <a:gd name="T176" fmla="*/ 1332 w 1332"/>
                  <a:gd name="T177" fmla="*/ 510 h 5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32" h="510">
                    <a:moveTo>
                      <a:pt x="6" y="192"/>
                    </a:moveTo>
                    <a:lnTo>
                      <a:pt x="24" y="186"/>
                    </a:lnTo>
                    <a:lnTo>
                      <a:pt x="30" y="174"/>
                    </a:lnTo>
                    <a:lnTo>
                      <a:pt x="0" y="174"/>
                    </a:lnTo>
                    <a:lnTo>
                      <a:pt x="6" y="192"/>
                    </a:lnTo>
                    <a:close/>
                    <a:moveTo>
                      <a:pt x="42" y="162"/>
                    </a:moveTo>
                    <a:lnTo>
                      <a:pt x="42" y="168"/>
                    </a:lnTo>
                    <a:lnTo>
                      <a:pt x="48" y="174"/>
                    </a:lnTo>
                    <a:lnTo>
                      <a:pt x="60" y="174"/>
                    </a:lnTo>
                    <a:lnTo>
                      <a:pt x="60" y="162"/>
                    </a:lnTo>
                    <a:lnTo>
                      <a:pt x="54" y="156"/>
                    </a:lnTo>
                    <a:lnTo>
                      <a:pt x="54" y="150"/>
                    </a:lnTo>
                    <a:lnTo>
                      <a:pt x="48" y="150"/>
                    </a:lnTo>
                    <a:lnTo>
                      <a:pt x="48" y="156"/>
                    </a:lnTo>
                    <a:lnTo>
                      <a:pt x="42" y="162"/>
                    </a:lnTo>
                    <a:close/>
                    <a:moveTo>
                      <a:pt x="96" y="138"/>
                    </a:moveTo>
                    <a:lnTo>
                      <a:pt x="66" y="138"/>
                    </a:lnTo>
                    <a:lnTo>
                      <a:pt x="66" y="174"/>
                    </a:lnTo>
                    <a:lnTo>
                      <a:pt x="78" y="150"/>
                    </a:lnTo>
                    <a:lnTo>
                      <a:pt x="96" y="138"/>
                    </a:lnTo>
                    <a:close/>
                    <a:moveTo>
                      <a:pt x="1332" y="402"/>
                    </a:moveTo>
                    <a:lnTo>
                      <a:pt x="1332" y="390"/>
                    </a:lnTo>
                    <a:lnTo>
                      <a:pt x="1308" y="384"/>
                    </a:lnTo>
                    <a:lnTo>
                      <a:pt x="1308" y="354"/>
                    </a:lnTo>
                    <a:lnTo>
                      <a:pt x="1272" y="336"/>
                    </a:lnTo>
                    <a:lnTo>
                      <a:pt x="1278" y="330"/>
                    </a:lnTo>
                    <a:lnTo>
                      <a:pt x="1284" y="318"/>
                    </a:lnTo>
                    <a:lnTo>
                      <a:pt x="1284" y="312"/>
                    </a:lnTo>
                    <a:lnTo>
                      <a:pt x="1290" y="306"/>
                    </a:lnTo>
                    <a:lnTo>
                      <a:pt x="1284" y="306"/>
                    </a:lnTo>
                    <a:lnTo>
                      <a:pt x="1278" y="300"/>
                    </a:lnTo>
                    <a:lnTo>
                      <a:pt x="1278" y="288"/>
                    </a:lnTo>
                    <a:lnTo>
                      <a:pt x="1266" y="276"/>
                    </a:lnTo>
                    <a:lnTo>
                      <a:pt x="1266" y="246"/>
                    </a:lnTo>
                    <a:lnTo>
                      <a:pt x="1248" y="222"/>
                    </a:lnTo>
                    <a:lnTo>
                      <a:pt x="1272" y="222"/>
                    </a:lnTo>
                    <a:lnTo>
                      <a:pt x="1272" y="216"/>
                    </a:lnTo>
                    <a:lnTo>
                      <a:pt x="1278" y="210"/>
                    </a:lnTo>
                    <a:lnTo>
                      <a:pt x="1272" y="198"/>
                    </a:lnTo>
                    <a:lnTo>
                      <a:pt x="1272" y="186"/>
                    </a:lnTo>
                    <a:lnTo>
                      <a:pt x="1266" y="180"/>
                    </a:lnTo>
                    <a:lnTo>
                      <a:pt x="1266" y="174"/>
                    </a:lnTo>
                    <a:lnTo>
                      <a:pt x="1260" y="174"/>
                    </a:lnTo>
                    <a:lnTo>
                      <a:pt x="1248" y="180"/>
                    </a:lnTo>
                    <a:lnTo>
                      <a:pt x="1236" y="180"/>
                    </a:lnTo>
                    <a:lnTo>
                      <a:pt x="1224" y="174"/>
                    </a:lnTo>
                    <a:lnTo>
                      <a:pt x="1218" y="168"/>
                    </a:lnTo>
                    <a:lnTo>
                      <a:pt x="1212" y="156"/>
                    </a:lnTo>
                    <a:lnTo>
                      <a:pt x="1212" y="144"/>
                    </a:lnTo>
                    <a:lnTo>
                      <a:pt x="1200" y="108"/>
                    </a:lnTo>
                    <a:lnTo>
                      <a:pt x="1194" y="96"/>
                    </a:lnTo>
                    <a:lnTo>
                      <a:pt x="1194" y="84"/>
                    </a:lnTo>
                    <a:lnTo>
                      <a:pt x="1188" y="78"/>
                    </a:lnTo>
                    <a:lnTo>
                      <a:pt x="1164" y="78"/>
                    </a:lnTo>
                    <a:lnTo>
                      <a:pt x="1164" y="72"/>
                    </a:lnTo>
                    <a:lnTo>
                      <a:pt x="1158" y="60"/>
                    </a:lnTo>
                    <a:lnTo>
                      <a:pt x="1152" y="54"/>
                    </a:lnTo>
                    <a:lnTo>
                      <a:pt x="1140" y="48"/>
                    </a:lnTo>
                    <a:lnTo>
                      <a:pt x="1128" y="48"/>
                    </a:lnTo>
                    <a:lnTo>
                      <a:pt x="1116" y="54"/>
                    </a:lnTo>
                    <a:lnTo>
                      <a:pt x="1110" y="60"/>
                    </a:lnTo>
                    <a:lnTo>
                      <a:pt x="1074" y="54"/>
                    </a:lnTo>
                    <a:lnTo>
                      <a:pt x="1062" y="66"/>
                    </a:lnTo>
                    <a:lnTo>
                      <a:pt x="1026" y="90"/>
                    </a:lnTo>
                    <a:lnTo>
                      <a:pt x="1014" y="96"/>
                    </a:lnTo>
                    <a:lnTo>
                      <a:pt x="930" y="96"/>
                    </a:lnTo>
                    <a:lnTo>
                      <a:pt x="876" y="108"/>
                    </a:lnTo>
                    <a:lnTo>
                      <a:pt x="810" y="84"/>
                    </a:lnTo>
                    <a:lnTo>
                      <a:pt x="786" y="96"/>
                    </a:lnTo>
                    <a:lnTo>
                      <a:pt x="786" y="90"/>
                    </a:lnTo>
                    <a:lnTo>
                      <a:pt x="780" y="84"/>
                    </a:lnTo>
                    <a:lnTo>
                      <a:pt x="774" y="72"/>
                    </a:lnTo>
                    <a:lnTo>
                      <a:pt x="768" y="66"/>
                    </a:lnTo>
                    <a:lnTo>
                      <a:pt x="756" y="66"/>
                    </a:lnTo>
                    <a:lnTo>
                      <a:pt x="744" y="72"/>
                    </a:lnTo>
                    <a:lnTo>
                      <a:pt x="738" y="78"/>
                    </a:lnTo>
                    <a:lnTo>
                      <a:pt x="708" y="60"/>
                    </a:lnTo>
                    <a:lnTo>
                      <a:pt x="708" y="36"/>
                    </a:lnTo>
                    <a:lnTo>
                      <a:pt x="660" y="48"/>
                    </a:lnTo>
                    <a:lnTo>
                      <a:pt x="636" y="30"/>
                    </a:lnTo>
                    <a:lnTo>
                      <a:pt x="630" y="12"/>
                    </a:lnTo>
                    <a:lnTo>
                      <a:pt x="624" y="12"/>
                    </a:lnTo>
                    <a:lnTo>
                      <a:pt x="618" y="18"/>
                    </a:lnTo>
                    <a:lnTo>
                      <a:pt x="600" y="18"/>
                    </a:lnTo>
                    <a:lnTo>
                      <a:pt x="588" y="24"/>
                    </a:lnTo>
                    <a:lnTo>
                      <a:pt x="558" y="24"/>
                    </a:lnTo>
                    <a:lnTo>
                      <a:pt x="534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56" y="36"/>
                    </a:lnTo>
                    <a:lnTo>
                      <a:pt x="444" y="42"/>
                    </a:lnTo>
                    <a:lnTo>
                      <a:pt x="438" y="48"/>
                    </a:lnTo>
                    <a:lnTo>
                      <a:pt x="426" y="54"/>
                    </a:lnTo>
                    <a:lnTo>
                      <a:pt x="414" y="66"/>
                    </a:lnTo>
                    <a:lnTo>
                      <a:pt x="408" y="66"/>
                    </a:lnTo>
                    <a:lnTo>
                      <a:pt x="396" y="90"/>
                    </a:lnTo>
                    <a:lnTo>
                      <a:pt x="378" y="90"/>
                    </a:lnTo>
                    <a:lnTo>
                      <a:pt x="354" y="84"/>
                    </a:lnTo>
                    <a:lnTo>
                      <a:pt x="294" y="84"/>
                    </a:lnTo>
                    <a:lnTo>
                      <a:pt x="282" y="78"/>
                    </a:lnTo>
                    <a:lnTo>
                      <a:pt x="264" y="78"/>
                    </a:lnTo>
                    <a:lnTo>
                      <a:pt x="252" y="72"/>
                    </a:lnTo>
                    <a:lnTo>
                      <a:pt x="240" y="72"/>
                    </a:lnTo>
                    <a:lnTo>
                      <a:pt x="234" y="66"/>
                    </a:lnTo>
                    <a:lnTo>
                      <a:pt x="198" y="66"/>
                    </a:lnTo>
                    <a:lnTo>
                      <a:pt x="186" y="54"/>
                    </a:lnTo>
                    <a:lnTo>
                      <a:pt x="180" y="36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56" y="18"/>
                    </a:lnTo>
                    <a:lnTo>
                      <a:pt x="144" y="18"/>
                    </a:lnTo>
                    <a:lnTo>
                      <a:pt x="132" y="0"/>
                    </a:lnTo>
                    <a:lnTo>
                      <a:pt x="120" y="18"/>
                    </a:lnTo>
                    <a:lnTo>
                      <a:pt x="90" y="12"/>
                    </a:lnTo>
                    <a:lnTo>
                      <a:pt x="72" y="36"/>
                    </a:lnTo>
                    <a:lnTo>
                      <a:pt x="78" y="42"/>
                    </a:lnTo>
                    <a:lnTo>
                      <a:pt x="90" y="42"/>
                    </a:lnTo>
                    <a:lnTo>
                      <a:pt x="90" y="48"/>
                    </a:lnTo>
                    <a:lnTo>
                      <a:pt x="96" y="54"/>
                    </a:lnTo>
                    <a:lnTo>
                      <a:pt x="96" y="66"/>
                    </a:lnTo>
                    <a:lnTo>
                      <a:pt x="78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66" y="120"/>
                    </a:lnTo>
                    <a:lnTo>
                      <a:pt x="66" y="132"/>
                    </a:lnTo>
                    <a:lnTo>
                      <a:pt x="72" y="132"/>
                    </a:lnTo>
                    <a:lnTo>
                      <a:pt x="90" y="126"/>
                    </a:lnTo>
                    <a:lnTo>
                      <a:pt x="102" y="126"/>
                    </a:lnTo>
                    <a:lnTo>
                      <a:pt x="108" y="120"/>
                    </a:lnTo>
                    <a:lnTo>
                      <a:pt x="114" y="120"/>
                    </a:lnTo>
                    <a:lnTo>
                      <a:pt x="114" y="132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38" y="120"/>
                    </a:lnTo>
                    <a:lnTo>
                      <a:pt x="162" y="96"/>
                    </a:lnTo>
                    <a:lnTo>
                      <a:pt x="168" y="96"/>
                    </a:lnTo>
                    <a:lnTo>
                      <a:pt x="174" y="90"/>
                    </a:lnTo>
                    <a:lnTo>
                      <a:pt x="186" y="90"/>
                    </a:lnTo>
                    <a:lnTo>
                      <a:pt x="204" y="84"/>
                    </a:lnTo>
                    <a:lnTo>
                      <a:pt x="216" y="84"/>
                    </a:lnTo>
                    <a:lnTo>
                      <a:pt x="252" y="102"/>
                    </a:lnTo>
                    <a:lnTo>
                      <a:pt x="270" y="108"/>
                    </a:lnTo>
                    <a:lnTo>
                      <a:pt x="282" y="108"/>
                    </a:lnTo>
                    <a:lnTo>
                      <a:pt x="288" y="114"/>
                    </a:lnTo>
                    <a:lnTo>
                      <a:pt x="294" y="114"/>
                    </a:lnTo>
                    <a:lnTo>
                      <a:pt x="270" y="114"/>
                    </a:lnTo>
                    <a:lnTo>
                      <a:pt x="258" y="120"/>
                    </a:lnTo>
                    <a:lnTo>
                      <a:pt x="246" y="120"/>
                    </a:lnTo>
                    <a:lnTo>
                      <a:pt x="246" y="132"/>
                    </a:lnTo>
                    <a:lnTo>
                      <a:pt x="240" y="138"/>
                    </a:lnTo>
                    <a:lnTo>
                      <a:pt x="186" y="144"/>
                    </a:lnTo>
                    <a:lnTo>
                      <a:pt x="138" y="138"/>
                    </a:lnTo>
                    <a:lnTo>
                      <a:pt x="120" y="138"/>
                    </a:lnTo>
                    <a:lnTo>
                      <a:pt x="96" y="150"/>
                    </a:lnTo>
                    <a:lnTo>
                      <a:pt x="84" y="162"/>
                    </a:lnTo>
                    <a:lnTo>
                      <a:pt x="84" y="174"/>
                    </a:lnTo>
                    <a:lnTo>
                      <a:pt x="78" y="192"/>
                    </a:lnTo>
                    <a:lnTo>
                      <a:pt x="78" y="204"/>
                    </a:lnTo>
                    <a:lnTo>
                      <a:pt x="72" y="210"/>
                    </a:lnTo>
                    <a:lnTo>
                      <a:pt x="72" y="216"/>
                    </a:lnTo>
                    <a:lnTo>
                      <a:pt x="114" y="216"/>
                    </a:lnTo>
                    <a:lnTo>
                      <a:pt x="114" y="240"/>
                    </a:lnTo>
                    <a:lnTo>
                      <a:pt x="120" y="246"/>
                    </a:lnTo>
                    <a:lnTo>
                      <a:pt x="126" y="258"/>
                    </a:lnTo>
                    <a:lnTo>
                      <a:pt x="132" y="264"/>
                    </a:lnTo>
                    <a:lnTo>
                      <a:pt x="126" y="282"/>
                    </a:lnTo>
                    <a:lnTo>
                      <a:pt x="138" y="300"/>
                    </a:lnTo>
                    <a:lnTo>
                      <a:pt x="126" y="318"/>
                    </a:lnTo>
                    <a:lnTo>
                      <a:pt x="162" y="354"/>
                    </a:lnTo>
                    <a:lnTo>
                      <a:pt x="156" y="390"/>
                    </a:lnTo>
                    <a:lnTo>
                      <a:pt x="210" y="414"/>
                    </a:lnTo>
                    <a:lnTo>
                      <a:pt x="216" y="444"/>
                    </a:lnTo>
                    <a:lnTo>
                      <a:pt x="216" y="438"/>
                    </a:lnTo>
                    <a:lnTo>
                      <a:pt x="222" y="438"/>
                    </a:lnTo>
                    <a:lnTo>
                      <a:pt x="222" y="432"/>
                    </a:lnTo>
                    <a:lnTo>
                      <a:pt x="228" y="432"/>
                    </a:lnTo>
                    <a:lnTo>
                      <a:pt x="252" y="444"/>
                    </a:lnTo>
                    <a:lnTo>
                      <a:pt x="258" y="444"/>
                    </a:lnTo>
                    <a:lnTo>
                      <a:pt x="264" y="450"/>
                    </a:lnTo>
                    <a:lnTo>
                      <a:pt x="270" y="462"/>
                    </a:lnTo>
                    <a:lnTo>
                      <a:pt x="282" y="468"/>
                    </a:lnTo>
                    <a:lnTo>
                      <a:pt x="294" y="468"/>
                    </a:lnTo>
                    <a:lnTo>
                      <a:pt x="312" y="474"/>
                    </a:lnTo>
                    <a:lnTo>
                      <a:pt x="372" y="474"/>
                    </a:lnTo>
                    <a:lnTo>
                      <a:pt x="372" y="450"/>
                    </a:lnTo>
                    <a:lnTo>
                      <a:pt x="378" y="438"/>
                    </a:lnTo>
                    <a:lnTo>
                      <a:pt x="390" y="426"/>
                    </a:lnTo>
                    <a:lnTo>
                      <a:pt x="408" y="426"/>
                    </a:lnTo>
                    <a:lnTo>
                      <a:pt x="432" y="432"/>
                    </a:lnTo>
                    <a:lnTo>
                      <a:pt x="468" y="444"/>
                    </a:lnTo>
                    <a:lnTo>
                      <a:pt x="474" y="450"/>
                    </a:lnTo>
                    <a:lnTo>
                      <a:pt x="480" y="450"/>
                    </a:lnTo>
                    <a:lnTo>
                      <a:pt x="480" y="456"/>
                    </a:lnTo>
                    <a:lnTo>
                      <a:pt x="486" y="468"/>
                    </a:lnTo>
                    <a:lnTo>
                      <a:pt x="486" y="474"/>
                    </a:lnTo>
                    <a:lnTo>
                      <a:pt x="492" y="480"/>
                    </a:lnTo>
                    <a:lnTo>
                      <a:pt x="504" y="486"/>
                    </a:lnTo>
                    <a:lnTo>
                      <a:pt x="564" y="486"/>
                    </a:lnTo>
                    <a:lnTo>
                      <a:pt x="576" y="480"/>
                    </a:lnTo>
                    <a:lnTo>
                      <a:pt x="594" y="474"/>
                    </a:lnTo>
                    <a:lnTo>
                      <a:pt x="606" y="462"/>
                    </a:lnTo>
                    <a:lnTo>
                      <a:pt x="618" y="456"/>
                    </a:lnTo>
                    <a:lnTo>
                      <a:pt x="630" y="444"/>
                    </a:lnTo>
                    <a:lnTo>
                      <a:pt x="648" y="438"/>
                    </a:lnTo>
                    <a:lnTo>
                      <a:pt x="660" y="432"/>
                    </a:lnTo>
                    <a:lnTo>
                      <a:pt x="672" y="432"/>
                    </a:lnTo>
                    <a:lnTo>
                      <a:pt x="684" y="438"/>
                    </a:lnTo>
                    <a:lnTo>
                      <a:pt x="690" y="444"/>
                    </a:lnTo>
                    <a:lnTo>
                      <a:pt x="696" y="444"/>
                    </a:lnTo>
                    <a:lnTo>
                      <a:pt x="702" y="450"/>
                    </a:lnTo>
                    <a:lnTo>
                      <a:pt x="714" y="450"/>
                    </a:lnTo>
                    <a:lnTo>
                      <a:pt x="726" y="444"/>
                    </a:lnTo>
                    <a:lnTo>
                      <a:pt x="732" y="432"/>
                    </a:lnTo>
                    <a:lnTo>
                      <a:pt x="744" y="420"/>
                    </a:lnTo>
                    <a:lnTo>
                      <a:pt x="756" y="432"/>
                    </a:lnTo>
                    <a:lnTo>
                      <a:pt x="756" y="444"/>
                    </a:lnTo>
                    <a:lnTo>
                      <a:pt x="750" y="450"/>
                    </a:lnTo>
                    <a:lnTo>
                      <a:pt x="744" y="462"/>
                    </a:lnTo>
                    <a:lnTo>
                      <a:pt x="744" y="468"/>
                    </a:lnTo>
                    <a:lnTo>
                      <a:pt x="738" y="474"/>
                    </a:lnTo>
                    <a:lnTo>
                      <a:pt x="738" y="486"/>
                    </a:lnTo>
                    <a:lnTo>
                      <a:pt x="744" y="492"/>
                    </a:lnTo>
                    <a:lnTo>
                      <a:pt x="744" y="498"/>
                    </a:lnTo>
                    <a:lnTo>
                      <a:pt x="756" y="510"/>
                    </a:lnTo>
                    <a:lnTo>
                      <a:pt x="768" y="510"/>
                    </a:lnTo>
                    <a:lnTo>
                      <a:pt x="768" y="504"/>
                    </a:lnTo>
                    <a:lnTo>
                      <a:pt x="774" y="498"/>
                    </a:lnTo>
                    <a:lnTo>
                      <a:pt x="774" y="480"/>
                    </a:lnTo>
                    <a:lnTo>
                      <a:pt x="780" y="486"/>
                    </a:lnTo>
                    <a:lnTo>
                      <a:pt x="792" y="486"/>
                    </a:lnTo>
                    <a:lnTo>
                      <a:pt x="792" y="462"/>
                    </a:lnTo>
                    <a:lnTo>
                      <a:pt x="786" y="462"/>
                    </a:lnTo>
                    <a:lnTo>
                      <a:pt x="786" y="432"/>
                    </a:lnTo>
                    <a:lnTo>
                      <a:pt x="810" y="432"/>
                    </a:lnTo>
                    <a:lnTo>
                      <a:pt x="804" y="438"/>
                    </a:lnTo>
                    <a:lnTo>
                      <a:pt x="804" y="444"/>
                    </a:lnTo>
                    <a:lnTo>
                      <a:pt x="840" y="444"/>
                    </a:lnTo>
                    <a:lnTo>
                      <a:pt x="858" y="438"/>
                    </a:lnTo>
                    <a:lnTo>
                      <a:pt x="864" y="432"/>
                    </a:lnTo>
                    <a:lnTo>
                      <a:pt x="870" y="432"/>
                    </a:lnTo>
                    <a:lnTo>
                      <a:pt x="888" y="414"/>
                    </a:lnTo>
                    <a:lnTo>
                      <a:pt x="894" y="414"/>
                    </a:lnTo>
                    <a:lnTo>
                      <a:pt x="900" y="420"/>
                    </a:lnTo>
                    <a:lnTo>
                      <a:pt x="912" y="426"/>
                    </a:lnTo>
                    <a:lnTo>
                      <a:pt x="924" y="438"/>
                    </a:lnTo>
                    <a:lnTo>
                      <a:pt x="942" y="438"/>
                    </a:lnTo>
                    <a:lnTo>
                      <a:pt x="954" y="444"/>
                    </a:lnTo>
                    <a:lnTo>
                      <a:pt x="966" y="444"/>
                    </a:lnTo>
                    <a:lnTo>
                      <a:pt x="978" y="438"/>
                    </a:lnTo>
                    <a:lnTo>
                      <a:pt x="996" y="438"/>
                    </a:lnTo>
                    <a:lnTo>
                      <a:pt x="1002" y="432"/>
                    </a:lnTo>
                    <a:lnTo>
                      <a:pt x="1014" y="426"/>
                    </a:lnTo>
                    <a:lnTo>
                      <a:pt x="1026" y="414"/>
                    </a:lnTo>
                    <a:lnTo>
                      <a:pt x="1038" y="408"/>
                    </a:lnTo>
                    <a:lnTo>
                      <a:pt x="1086" y="408"/>
                    </a:lnTo>
                    <a:lnTo>
                      <a:pt x="1092" y="414"/>
                    </a:lnTo>
                    <a:lnTo>
                      <a:pt x="1110" y="414"/>
                    </a:lnTo>
                    <a:lnTo>
                      <a:pt x="1122" y="402"/>
                    </a:lnTo>
                    <a:lnTo>
                      <a:pt x="1146" y="402"/>
                    </a:lnTo>
                    <a:lnTo>
                      <a:pt x="1152" y="390"/>
                    </a:lnTo>
                    <a:lnTo>
                      <a:pt x="1152" y="384"/>
                    </a:lnTo>
                    <a:lnTo>
                      <a:pt x="1158" y="384"/>
                    </a:lnTo>
                    <a:lnTo>
                      <a:pt x="1158" y="408"/>
                    </a:lnTo>
                    <a:lnTo>
                      <a:pt x="1164" y="414"/>
                    </a:lnTo>
                    <a:lnTo>
                      <a:pt x="1170" y="414"/>
                    </a:lnTo>
                    <a:lnTo>
                      <a:pt x="1182" y="408"/>
                    </a:lnTo>
                    <a:lnTo>
                      <a:pt x="1188" y="402"/>
                    </a:lnTo>
                    <a:lnTo>
                      <a:pt x="1188" y="390"/>
                    </a:lnTo>
                    <a:lnTo>
                      <a:pt x="1230" y="390"/>
                    </a:lnTo>
                    <a:lnTo>
                      <a:pt x="1242" y="402"/>
                    </a:lnTo>
                    <a:lnTo>
                      <a:pt x="1254" y="402"/>
                    </a:lnTo>
                    <a:lnTo>
                      <a:pt x="1260" y="396"/>
                    </a:lnTo>
                    <a:lnTo>
                      <a:pt x="1260" y="390"/>
                    </a:lnTo>
                    <a:lnTo>
                      <a:pt x="1284" y="390"/>
                    </a:lnTo>
                    <a:lnTo>
                      <a:pt x="1290" y="396"/>
                    </a:lnTo>
                    <a:lnTo>
                      <a:pt x="1290" y="414"/>
                    </a:lnTo>
                    <a:lnTo>
                      <a:pt x="1332" y="402"/>
                    </a:lnTo>
                    <a:close/>
                    <a:moveTo>
                      <a:pt x="102" y="282"/>
                    </a:moveTo>
                    <a:lnTo>
                      <a:pt x="96" y="282"/>
                    </a:lnTo>
                    <a:lnTo>
                      <a:pt x="96" y="312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14" y="324"/>
                    </a:lnTo>
                    <a:lnTo>
                      <a:pt x="114" y="318"/>
                    </a:lnTo>
                    <a:lnTo>
                      <a:pt x="120" y="312"/>
                    </a:lnTo>
                    <a:lnTo>
                      <a:pt x="120" y="300"/>
                    </a:lnTo>
                    <a:lnTo>
                      <a:pt x="102" y="28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22" name="Thailand">
                <a:extLst>
                  <a:ext uri="{FF2B5EF4-FFF2-40B4-BE49-F238E27FC236}">
                    <a16:creationId xmlns:a16="http://schemas.microsoft.com/office/drawing/2014/main" id="{9EC96B6C-C956-42B4-86A0-870FFB6A6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" y="1889"/>
                <a:ext cx="158" cy="304"/>
              </a:xfrm>
              <a:custGeom>
                <a:avLst/>
                <a:gdLst>
                  <a:gd name="T0" fmla="*/ 2147483647 w 618"/>
                  <a:gd name="T1" fmla="*/ 2147483647 h 1188"/>
                  <a:gd name="T2" fmla="*/ 2147483647 w 618"/>
                  <a:gd name="T3" fmla="*/ 2147483647 h 1188"/>
                  <a:gd name="T4" fmla="*/ 2147483647 w 618"/>
                  <a:gd name="T5" fmla="*/ 2147483647 h 1188"/>
                  <a:gd name="T6" fmla="*/ 2147483647 w 618"/>
                  <a:gd name="T7" fmla="*/ 2147483647 h 1188"/>
                  <a:gd name="T8" fmla="*/ 2147483647 w 618"/>
                  <a:gd name="T9" fmla="*/ 2147483647 h 1188"/>
                  <a:gd name="T10" fmla="*/ 2147483647 w 618"/>
                  <a:gd name="T11" fmla="*/ 2147483647 h 1188"/>
                  <a:gd name="T12" fmla="*/ 2147483647 w 618"/>
                  <a:gd name="T13" fmla="*/ 2147483647 h 1188"/>
                  <a:gd name="T14" fmla="*/ 2147483647 w 618"/>
                  <a:gd name="T15" fmla="*/ 2147483647 h 1188"/>
                  <a:gd name="T16" fmla="*/ 2147483647 w 618"/>
                  <a:gd name="T17" fmla="*/ 2147483647 h 1188"/>
                  <a:gd name="T18" fmla="*/ 2147483647 w 618"/>
                  <a:gd name="T19" fmla="*/ 2147483647 h 1188"/>
                  <a:gd name="T20" fmla="*/ 2147483647 w 618"/>
                  <a:gd name="T21" fmla="*/ 2147483647 h 1188"/>
                  <a:gd name="T22" fmla="*/ 2147483647 w 618"/>
                  <a:gd name="T23" fmla="*/ 2147483647 h 1188"/>
                  <a:gd name="T24" fmla="*/ 2147483647 w 618"/>
                  <a:gd name="T25" fmla="*/ 0 h 1188"/>
                  <a:gd name="T26" fmla="*/ 2147483647 w 618"/>
                  <a:gd name="T27" fmla="*/ 2147483647 h 1188"/>
                  <a:gd name="T28" fmla="*/ 2147483647 w 618"/>
                  <a:gd name="T29" fmla="*/ 2147483647 h 1188"/>
                  <a:gd name="T30" fmla="*/ 2147483647 w 618"/>
                  <a:gd name="T31" fmla="*/ 2147483647 h 1188"/>
                  <a:gd name="T32" fmla="*/ 0 w 618"/>
                  <a:gd name="T33" fmla="*/ 2147483647 h 1188"/>
                  <a:gd name="T34" fmla="*/ 2147483647 w 618"/>
                  <a:gd name="T35" fmla="*/ 2147483647 h 1188"/>
                  <a:gd name="T36" fmla="*/ 2147483647 w 618"/>
                  <a:gd name="T37" fmla="*/ 2147483647 h 1188"/>
                  <a:gd name="T38" fmla="*/ 2147483647 w 618"/>
                  <a:gd name="T39" fmla="*/ 2147483647 h 1188"/>
                  <a:gd name="T40" fmla="*/ 2147483647 w 618"/>
                  <a:gd name="T41" fmla="*/ 2147483647 h 1188"/>
                  <a:gd name="T42" fmla="*/ 2147483647 w 618"/>
                  <a:gd name="T43" fmla="*/ 2147483647 h 1188"/>
                  <a:gd name="T44" fmla="*/ 2147483647 w 618"/>
                  <a:gd name="T45" fmla="*/ 2147483647 h 1188"/>
                  <a:gd name="T46" fmla="*/ 2147483647 w 618"/>
                  <a:gd name="T47" fmla="*/ 2147483647 h 1188"/>
                  <a:gd name="T48" fmla="*/ 2147483647 w 618"/>
                  <a:gd name="T49" fmla="*/ 2147483647 h 1188"/>
                  <a:gd name="T50" fmla="*/ 2147483647 w 618"/>
                  <a:gd name="T51" fmla="*/ 2147483647 h 1188"/>
                  <a:gd name="T52" fmla="*/ 2147483647 w 618"/>
                  <a:gd name="T53" fmla="*/ 2147483647 h 1188"/>
                  <a:gd name="T54" fmla="*/ 2147483647 w 618"/>
                  <a:gd name="T55" fmla="*/ 2147483647 h 1188"/>
                  <a:gd name="T56" fmla="*/ 2147483647 w 618"/>
                  <a:gd name="T57" fmla="*/ 2147483647 h 1188"/>
                  <a:gd name="T58" fmla="*/ 2147483647 w 618"/>
                  <a:gd name="T59" fmla="*/ 2147483647 h 1188"/>
                  <a:gd name="T60" fmla="*/ 2147483647 w 618"/>
                  <a:gd name="T61" fmla="*/ 2147483647 h 1188"/>
                  <a:gd name="T62" fmla="*/ 2147483647 w 618"/>
                  <a:gd name="T63" fmla="*/ 2147483647 h 1188"/>
                  <a:gd name="T64" fmla="*/ 2147483647 w 618"/>
                  <a:gd name="T65" fmla="*/ 2147483647 h 1188"/>
                  <a:gd name="T66" fmla="*/ 2147483647 w 618"/>
                  <a:gd name="T67" fmla="*/ 2147483647 h 1188"/>
                  <a:gd name="T68" fmla="*/ 2147483647 w 618"/>
                  <a:gd name="T69" fmla="*/ 2147483647 h 1188"/>
                  <a:gd name="T70" fmla="*/ 2147483647 w 618"/>
                  <a:gd name="T71" fmla="*/ 2147483647 h 1188"/>
                  <a:gd name="T72" fmla="*/ 2147483647 w 618"/>
                  <a:gd name="T73" fmla="*/ 2147483647 h 1188"/>
                  <a:gd name="T74" fmla="*/ 2147483647 w 618"/>
                  <a:gd name="T75" fmla="*/ 2147483647 h 1188"/>
                  <a:gd name="T76" fmla="*/ 2147483647 w 618"/>
                  <a:gd name="T77" fmla="*/ 2147483647 h 1188"/>
                  <a:gd name="T78" fmla="*/ 2147483647 w 618"/>
                  <a:gd name="T79" fmla="*/ 2147483647 h 1188"/>
                  <a:gd name="T80" fmla="*/ 2147483647 w 618"/>
                  <a:gd name="T81" fmla="*/ 2147483647 h 1188"/>
                  <a:gd name="T82" fmla="*/ 2147483647 w 618"/>
                  <a:gd name="T83" fmla="*/ 2147483647 h 1188"/>
                  <a:gd name="T84" fmla="*/ 2147483647 w 618"/>
                  <a:gd name="T85" fmla="*/ 2147483647 h 1188"/>
                  <a:gd name="T86" fmla="*/ 2147483647 w 618"/>
                  <a:gd name="T87" fmla="*/ 2147483647 h 1188"/>
                  <a:gd name="T88" fmla="*/ 2147483647 w 618"/>
                  <a:gd name="T89" fmla="*/ 2147483647 h 1188"/>
                  <a:gd name="T90" fmla="*/ 2147483647 w 618"/>
                  <a:gd name="T91" fmla="*/ 2147483647 h 1188"/>
                  <a:gd name="T92" fmla="*/ 2147483647 w 618"/>
                  <a:gd name="T93" fmla="*/ 2147483647 h 1188"/>
                  <a:gd name="T94" fmla="*/ 2147483647 w 618"/>
                  <a:gd name="T95" fmla="*/ 2147483647 h 1188"/>
                  <a:gd name="T96" fmla="*/ 2147483647 w 618"/>
                  <a:gd name="T97" fmla="*/ 2147483647 h 1188"/>
                  <a:gd name="T98" fmla="*/ 2147483647 w 618"/>
                  <a:gd name="T99" fmla="*/ 2147483647 h 1188"/>
                  <a:gd name="T100" fmla="*/ 2147483647 w 618"/>
                  <a:gd name="T101" fmla="*/ 2147483647 h 1188"/>
                  <a:gd name="T102" fmla="*/ 2147483647 w 618"/>
                  <a:gd name="T103" fmla="*/ 2147483647 h 1188"/>
                  <a:gd name="T104" fmla="*/ 2147483647 w 618"/>
                  <a:gd name="T105" fmla="*/ 2147483647 h 1188"/>
                  <a:gd name="T106" fmla="*/ 2147483647 w 618"/>
                  <a:gd name="T107" fmla="*/ 2147483647 h 1188"/>
                  <a:gd name="T108" fmla="*/ 2147483647 w 618"/>
                  <a:gd name="T109" fmla="*/ 2147483647 h 1188"/>
                  <a:gd name="T110" fmla="*/ 2147483647 w 618"/>
                  <a:gd name="T111" fmla="*/ 2147483647 h 1188"/>
                  <a:gd name="T112" fmla="*/ 2147483647 w 618"/>
                  <a:gd name="T113" fmla="*/ 2147483647 h 1188"/>
                  <a:gd name="T114" fmla="*/ 2147483647 w 618"/>
                  <a:gd name="T115" fmla="*/ 2147483647 h 1188"/>
                  <a:gd name="T116" fmla="*/ 2147483647 w 618"/>
                  <a:gd name="T117" fmla="*/ 2147483647 h 11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18"/>
                  <a:gd name="T178" fmla="*/ 0 h 1188"/>
                  <a:gd name="T179" fmla="*/ 618 w 618"/>
                  <a:gd name="T180" fmla="*/ 1188 h 118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18" h="1188">
                    <a:moveTo>
                      <a:pt x="588" y="426"/>
                    </a:moveTo>
                    <a:lnTo>
                      <a:pt x="588" y="420"/>
                    </a:lnTo>
                    <a:lnTo>
                      <a:pt x="594" y="414"/>
                    </a:lnTo>
                    <a:lnTo>
                      <a:pt x="606" y="390"/>
                    </a:lnTo>
                    <a:lnTo>
                      <a:pt x="594" y="378"/>
                    </a:lnTo>
                    <a:lnTo>
                      <a:pt x="594" y="372"/>
                    </a:lnTo>
                    <a:lnTo>
                      <a:pt x="588" y="378"/>
                    </a:lnTo>
                    <a:lnTo>
                      <a:pt x="588" y="366"/>
                    </a:lnTo>
                    <a:lnTo>
                      <a:pt x="582" y="360"/>
                    </a:lnTo>
                    <a:lnTo>
                      <a:pt x="582" y="354"/>
                    </a:lnTo>
                    <a:lnTo>
                      <a:pt x="546" y="318"/>
                    </a:lnTo>
                    <a:lnTo>
                      <a:pt x="534" y="294"/>
                    </a:lnTo>
                    <a:lnTo>
                      <a:pt x="534" y="282"/>
                    </a:lnTo>
                    <a:lnTo>
                      <a:pt x="528" y="240"/>
                    </a:lnTo>
                    <a:lnTo>
                      <a:pt x="510" y="222"/>
                    </a:lnTo>
                    <a:lnTo>
                      <a:pt x="498" y="216"/>
                    </a:lnTo>
                    <a:lnTo>
                      <a:pt x="480" y="204"/>
                    </a:lnTo>
                    <a:lnTo>
                      <a:pt x="468" y="192"/>
                    </a:lnTo>
                    <a:lnTo>
                      <a:pt x="468" y="180"/>
                    </a:lnTo>
                    <a:lnTo>
                      <a:pt x="462" y="174"/>
                    </a:lnTo>
                    <a:lnTo>
                      <a:pt x="438" y="174"/>
                    </a:lnTo>
                    <a:lnTo>
                      <a:pt x="426" y="168"/>
                    </a:lnTo>
                    <a:lnTo>
                      <a:pt x="420" y="162"/>
                    </a:lnTo>
                    <a:lnTo>
                      <a:pt x="402" y="162"/>
                    </a:lnTo>
                    <a:lnTo>
                      <a:pt x="396" y="168"/>
                    </a:lnTo>
                    <a:lnTo>
                      <a:pt x="396" y="180"/>
                    </a:lnTo>
                    <a:lnTo>
                      <a:pt x="378" y="198"/>
                    </a:lnTo>
                    <a:lnTo>
                      <a:pt x="360" y="198"/>
                    </a:lnTo>
                    <a:lnTo>
                      <a:pt x="336" y="186"/>
                    </a:lnTo>
                    <a:lnTo>
                      <a:pt x="330" y="180"/>
                    </a:lnTo>
                    <a:lnTo>
                      <a:pt x="318" y="180"/>
                    </a:lnTo>
                    <a:lnTo>
                      <a:pt x="312" y="186"/>
                    </a:lnTo>
                    <a:lnTo>
                      <a:pt x="306" y="198"/>
                    </a:lnTo>
                    <a:lnTo>
                      <a:pt x="294" y="210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64" y="234"/>
                    </a:lnTo>
                    <a:lnTo>
                      <a:pt x="246" y="234"/>
                    </a:lnTo>
                    <a:lnTo>
                      <a:pt x="246" y="222"/>
                    </a:lnTo>
                    <a:lnTo>
                      <a:pt x="270" y="174"/>
                    </a:lnTo>
                    <a:lnTo>
                      <a:pt x="270" y="162"/>
                    </a:lnTo>
                    <a:lnTo>
                      <a:pt x="264" y="156"/>
                    </a:lnTo>
                    <a:lnTo>
                      <a:pt x="252" y="156"/>
                    </a:lnTo>
                    <a:lnTo>
                      <a:pt x="264" y="144"/>
                    </a:lnTo>
                    <a:lnTo>
                      <a:pt x="270" y="132"/>
                    </a:lnTo>
                    <a:lnTo>
                      <a:pt x="270" y="120"/>
                    </a:lnTo>
                    <a:lnTo>
                      <a:pt x="264" y="108"/>
                    </a:lnTo>
                    <a:lnTo>
                      <a:pt x="258" y="102"/>
                    </a:lnTo>
                    <a:lnTo>
                      <a:pt x="264" y="96"/>
                    </a:lnTo>
                    <a:lnTo>
                      <a:pt x="264" y="66"/>
                    </a:lnTo>
                    <a:lnTo>
                      <a:pt x="252" y="60"/>
                    </a:lnTo>
                    <a:lnTo>
                      <a:pt x="246" y="60"/>
                    </a:lnTo>
                    <a:lnTo>
                      <a:pt x="240" y="66"/>
                    </a:lnTo>
                    <a:lnTo>
                      <a:pt x="228" y="66"/>
                    </a:lnTo>
                    <a:lnTo>
                      <a:pt x="228" y="78"/>
                    </a:lnTo>
                    <a:lnTo>
                      <a:pt x="210" y="78"/>
                    </a:lnTo>
                    <a:lnTo>
                      <a:pt x="204" y="72"/>
                    </a:lnTo>
                    <a:lnTo>
                      <a:pt x="198" y="60"/>
                    </a:lnTo>
                    <a:lnTo>
                      <a:pt x="198" y="36"/>
                    </a:lnTo>
                    <a:lnTo>
                      <a:pt x="204" y="30"/>
                    </a:lnTo>
                    <a:lnTo>
                      <a:pt x="204" y="18"/>
                    </a:lnTo>
                    <a:lnTo>
                      <a:pt x="198" y="12"/>
                    </a:lnTo>
                    <a:lnTo>
                      <a:pt x="186" y="12"/>
                    </a:lnTo>
                    <a:lnTo>
                      <a:pt x="174" y="6"/>
                    </a:lnTo>
                    <a:lnTo>
                      <a:pt x="168" y="0"/>
                    </a:lnTo>
                    <a:lnTo>
                      <a:pt x="138" y="0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30"/>
                    </a:lnTo>
                    <a:lnTo>
                      <a:pt x="96" y="30"/>
                    </a:lnTo>
                    <a:lnTo>
                      <a:pt x="96" y="36"/>
                    </a:lnTo>
                    <a:lnTo>
                      <a:pt x="90" y="42"/>
                    </a:lnTo>
                    <a:lnTo>
                      <a:pt x="84" y="54"/>
                    </a:lnTo>
                    <a:lnTo>
                      <a:pt x="78" y="60"/>
                    </a:lnTo>
                    <a:lnTo>
                      <a:pt x="66" y="60"/>
                    </a:lnTo>
                    <a:lnTo>
                      <a:pt x="54" y="54"/>
                    </a:lnTo>
                    <a:lnTo>
                      <a:pt x="24" y="54"/>
                    </a:lnTo>
                    <a:lnTo>
                      <a:pt x="24" y="102"/>
                    </a:lnTo>
                    <a:lnTo>
                      <a:pt x="18" y="108"/>
                    </a:lnTo>
                    <a:lnTo>
                      <a:pt x="12" y="108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24" y="138"/>
                    </a:lnTo>
                    <a:lnTo>
                      <a:pt x="24" y="156"/>
                    </a:lnTo>
                    <a:lnTo>
                      <a:pt x="0" y="156"/>
                    </a:lnTo>
                    <a:lnTo>
                      <a:pt x="0" y="162"/>
                    </a:lnTo>
                    <a:lnTo>
                      <a:pt x="24" y="186"/>
                    </a:lnTo>
                    <a:lnTo>
                      <a:pt x="36" y="192"/>
                    </a:lnTo>
                    <a:lnTo>
                      <a:pt x="30" y="216"/>
                    </a:lnTo>
                    <a:lnTo>
                      <a:pt x="36" y="216"/>
                    </a:lnTo>
                    <a:lnTo>
                      <a:pt x="36" y="222"/>
                    </a:lnTo>
                    <a:lnTo>
                      <a:pt x="42" y="234"/>
                    </a:lnTo>
                    <a:lnTo>
                      <a:pt x="60" y="252"/>
                    </a:lnTo>
                    <a:lnTo>
                      <a:pt x="72" y="258"/>
                    </a:lnTo>
                    <a:lnTo>
                      <a:pt x="84" y="270"/>
                    </a:lnTo>
                    <a:lnTo>
                      <a:pt x="96" y="276"/>
                    </a:lnTo>
                    <a:lnTo>
                      <a:pt x="102" y="282"/>
                    </a:lnTo>
                    <a:lnTo>
                      <a:pt x="102" y="288"/>
                    </a:lnTo>
                    <a:lnTo>
                      <a:pt x="96" y="288"/>
                    </a:lnTo>
                    <a:lnTo>
                      <a:pt x="96" y="306"/>
                    </a:lnTo>
                    <a:lnTo>
                      <a:pt x="102" y="318"/>
                    </a:lnTo>
                    <a:lnTo>
                      <a:pt x="108" y="324"/>
                    </a:lnTo>
                    <a:lnTo>
                      <a:pt x="114" y="324"/>
                    </a:lnTo>
                    <a:lnTo>
                      <a:pt x="120" y="318"/>
                    </a:lnTo>
                    <a:lnTo>
                      <a:pt x="126" y="324"/>
                    </a:lnTo>
                    <a:lnTo>
                      <a:pt x="126" y="342"/>
                    </a:lnTo>
                    <a:lnTo>
                      <a:pt x="120" y="348"/>
                    </a:lnTo>
                    <a:lnTo>
                      <a:pt x="108" y="348"/>
                    </a:lnTo>
                    <a:lnTo>
                      <a:pt x="114" y="360"/>
                    </a:lnTo>
                    <a:lnTo>
                      <a:pt x="114" y="384"/>
                    </a:lnTo>
                    <a:lnTo>
                      <a:pt x="108" y="396"/>
                    </a:lnTo>
                    <a:lnTo>
                      <a:pt x="102" y="402"/>
                    </a:lnTo>
                    <a:lnTo>
                      <a:pt x="84" y="438"/>
                    </a:lnTo>
                    <a:lnTo>
                      <a:pt x="90" y="444"/>
                    </a:lnTo>
                    <a:lnTo>
                      <a:pt x="90" y="450"/>
                    </a:lnTo>
                    <a:lnTo>
                      <a:pt x="96" y="456"/>
                    </a:lnTo>
                    <a:lnTo>
                      <a:pt x="102" y="468"/>
                    </a:lnTo>
                    <a:lnTo>
                      <a:pt x="108" y="474"/>
                    </a:lnTo>
                    <a:lnTo>
                      <a:pt x="114" y="486"/>
                    </a:lnTo>
                    <a:lnTo>
                      <a:pt x="156" y="528"/>
                    </a:lnTo>
                    <a:lnTo>
                      <a:pt x="162" y="540"/>
                    </a:lnTo>
                    <a:lnTo>
                      <a:pt x="162" y="570"/>
                    </a:lnTo>
                    <a:lnTo>
                      <a:pt x="168" y="588"/>
                    </a:lnTo>
                    <a:lnTo>
                      <a:pt x="168" y="612"/>
                    </a:lnTo>
                    <a:lnTo>
                      <a:pt x="192" y="636"/>
                    </a:lnTo>
                    <a:lnTo>
                      <a:pt x="192" y="660"/>
                    </a:lnTo>
                    <a:lnTo>
                      <a:pt x="198" y="672"/>
                    </a:lnTo>
                    <a:lnTo>
                      <a:pt x="198" y="702"/>
                    </a:lnTo>
                    <a:lnTo>
                      <a:pt x="192" y="714"/>
                    </a:lnTo>
                    <a:lnTo>
                      <a:pt x="192" y="732"/>
                    </a:lnTo>
                    <a:lnTo>
                      <a:pt x="174" y="768"/>
                    </a:lnTo>
                    <a:lnTo>
                      <a:pt x="156" y="786"/>
                    </a:lnTo>
                    <a:lnTo>
                      <a:pt x="156" y="798"/>
                    </a:lnTo>
                    <a:lnTo>
                      <a:pt x="162" y="804"/>
                    </a:lnTo>
                    <a:lnTo>
                      <a:pt x="162" y="816"/>
                    </a:lnTo>
                    <a:lnTo>
                      <a:pt x="156" y="828"/>
                    </a:lnTo>
                    <a:lnTo>
                      <a:pt x="150" y="834"/>
                    </a:lnTo>
                    <a:lnTo>
                      <a:pt x="144" y="846"/>
                    </a:lnTo>
                    <a:lnTo>
                      <a:pt x="144" y="852"/>
                    </a:lnTo>
                    <a:lnTo>
                      <a:pt x="138" y="858"/>
                    </a:lnTo>
                    <a:lnTo>
                      <a:pt x="132" y="876"/>
                    </a:lnTo>
                    <a:lnTo>
                      <a:pt x="126" y="888"/>
                    </a:lnTo>
                    <a:lnTo>
                      <a:pt x="126" y="906"/>
                    </a:lnTo>
                    <a:lnTo>
                      <a:pt x="120" y="918"/>
                    </a:lnTo>
                    <a:lnTo>
                      <a:pt x="120" y="966"/>
                    </a:lnTo>
                    <a:lnTo>
                      <a:pt x="126" y="978"/>
                    </a:lnTo>
                    <a:lnTo>
                      <a:pt x="126" y="1008"/>
                    </a:lnTo>
                    <a:lnTo>
                      <a:pt x="132" y="1014"/>
                    </a:lnTo>
                    <a:lnTo>
                      <a:pt x="132" y="1020"/>
                    </a:lnTo>
                    <a:lnTo>
                      <a:pt x="138" y="1020"/>
                    </a:lnTo>
                    <a:lnTo>
                      <a:pt x="138" y="1002"/>
                    </a:lnTo>
                    <a:lnTo>
                      <a:pt x="144" y="990"/>
                    </a:lnTo>
                    <a:lnTo>
                      <a:pt x="144" y="978"/>
                    </a:lnTo>
                    <a:lnTo>
                      <a:pt x="150" y="972"/>
                    </a:lnTo>
                    <a:lnTo>
                      <a:pt x="150" y="996"/>
                    </a:lnTo>
                    <a:lnTo>
                      <a:pt x="162" y="996"/>
                    </a:lnTo>
                    <a:lnTo>
                      <a:pt x="186" y="1020"/>
                    </a:lnTo>
                    <a:lnTo>
                      <a:pt x="192" y="1032"/>
                    </a:lnTo>
                    <a:lnTo>
                      <a:pt x="198" y="1038"/>
                    </a:lnTo>
                    <a:lnTo>
                      <a:pt x="198" y="1044"/>
                    </a:lnTo>
                    <a:lnTo>
                      <a:pt x="228" y="1074"/>
                    </a:lnTo>
                    <a:lnTo>
                      <a:pt x="228" y="1098"/>
                    </a:lnTo>
                    <a:lnTo>
                      <a:pt x="234" y="1110"/>
                    </a:lnTo>
                    <a:lnTo>
                      <a:pt x="246" y="1128"/>
                    </a:lnTo>
                    <a:lnTo>
                      <a:pt x="264" y="1146"/>
                    </a:lnTo>
                    <a:lnTo>
                      <a:pt x="270" y="1140"/>
                    </a:lnTo>
                    <a:lnTo>
                      <a:pt x="276" y="1128"/>
                    </a:lnTo>
                    <a:lnTo>
                      <a:pt x="270" y="1122"/>
                    </a:lnTo>
                    <a:lnTo>
                      <a:pt x="270" y="1110"/>
                    </a:lnTo>
                    <a:lnTo>
                      <a:pt x="276" y="1104"/>
                    </a:lnTo>
                    <a:lnTo>
                      <a:pt x="288" y="1104"/>
                    </a:lnTo>
                    <a:lnTo>
                      <a:pt x="294" y="1116"/>
                    </a:lnTo>
                    <a:lnTo>
                      <a:pt x="294" y="1122"/>
                    </a:lnTo>
                    <a:lnTo>
                      <a:pt x="312" y="1122"/>
                    </a:lnTo>
                    <a:lnTo>
                      <a:pt x="324" y="1128"/>
                    </a:lnTo>
                    <a:lnTo>
                      <a:pt x="330" y="1134"/>
                    </a:lnTo>
                    <a:lnTo>
                      <a:pt x="330" y="1146"/>
                    </a:lnTo>
                    <a:lnTo>
                      <a:pt x="342" y="1146"/>
                    </a:lnTo>
                    <a:lnTo>
                      <a:pt x="342" y="1158"/>
                    </a:lnTo>
                    <a:lnTo>
                      <a:pt x="330" y="1170"/>
                    </a:lnTo>
                    <a:lnTo>
                      <a:pt x="330" y="1176"/>
                    </a:lnTo>
                    <a:lnTo>
                      <a:pt x="336" y="1182"/>
                    </a:lnTo>
                    <a:lnTo>
                      <a:pt x="354" y="1182"/>
                    </a:lnTo>
                    <a:lnTo>
                      <a:pt x="354" y="1176"/>
                    </a:lnTo>
                    <a:lnTo>
                      <a:pt x="366" y="1176"/>
                    </a:lnTo>
                    <a:lnTo>
                      <a:pt x="372" y="1170"/>
                    </a:lnTo>
                    <a:lnTo>
                      <a:pt x="378" y="1170"/>
                    </a:lnTo>
                    <a:lnTo>
                      <a:pt x="396" y="1188"/>
                    </a:lnTo>
                    <a:lnTo>
                      <a:pt x="402" y="1182"/>
                    </a:lnTo>
                    <a:lnTo>
                      <a:pt x="402" y="1176"/>
                    </a:lnTo>
                    <a:lnTo>
                      <a:pt x="408" y="1164"/>
                    </a:lnTo>
                    <a:lnTo>
                      <a:pt x="414" y="1158"/>
                    </a:lnTo>
                    <a:lnTo>
                      <a:pt x="420" y="1146"/>
                    </a:lnTo>
                    <a:lnTo>
                      <a:pt x="396" y="1134"/>
                    </a:lnTo>
                    <a:lnTo>
                      <a:pt x="390" y="1128"/>
                    </a:lnTo>
                    <a:lnTo>
                      <a:pt x="390" y="1116"/>
                    </a:lnTo>
                    <a:lnTo>
                      <a:pt x="384" y="1104"/>
                    </a:lnTo>
                    <a:lnTo>
                      <a:pt x="384" y="1092"/>
                    </a:lnTo>
                    <a:lnTo>
                      <a:pt x="378" y="1080"/>
                    </a:lnTo>
                    <a:lnTo>
                      <a:pt x="372" y="1074"/>
                    </a:lnTo>
                    <a:lnTo>
                      <a:pt x="354" y="1074"/>
                    </a:lnTo>
                    <a:lnTo>
                      <a:pt x="342" y="1080"/>
                    </a:lnTo>
                    <a:lnTo>
                      <a:pt x="336" y="1086"/>
                    </a:lnTo>
                    <a:lnTo>
                      <a:pt x="318" y="1086"/>
                    </a:lnTo>
                    <a:lnTo>
                      <a:pt x="312" y="1080"/>
                    </a:lnTo>
                    <a:lnTo>
                      <a:pt x="306" y="1068"/>
                    </a:lnTo>
                    <a:lnTo>
                      <a:pt x="306" y="1056"/>
                    </a:lnTo>
                    <a:lnTo>
                      <a:pt x="294" y="1032"/>
                    </a:lnTo>
                    <a:lnTo>
                      <a:pt x="288" y="1032"/>
                    </a:lnTo>
                    <a:lnTo>
                      <a:pt x="288" y="1050"/>
                    </a:lnTo>
                    <a:lnTo>
                      <a:pt x="282" y="1056"/>
                    </a:lnTo>
                    <a:lnTo>
                      <a:pt x="276" y="1056"/>
                    </a:lnTo>
                    <a:lnTo>
                      <a:pt x="270" y="1044"/>
                    </a:lnTo>
                    <a:lnTo>
                      <a:pt x="264" y="1038"/>
                    </a:lnTo>
                    <a:lnTo>
                      <a:pt x="258" y="1026"/>
                    </a:lnTo>
                    <a:lnTo>
                      <a:pt x="258" y="1014"/>
                    </a:lnTo>
                    <a:lnTo>
                      <a:pt x="270" y="1002"/>
                    </a:lnTo>
                    <a:lnTo>
                      <a:pt x="270" y="1008"/>
                    </a:lnTo>
                    <a:lnTo>
                      <a:pt x="276" y="1008"/>
                    </a:lnTo>
                    <a:lnTo>
                      <a:pt x="276" y="1014"/>
                    </a:lnTo>
                    <a:lnTo>
                      <a:pt x="282" y="1014"/>
                    </a:lnTo>
                    <a:lnTo>
                      <a:pt x="288" y="1008"/>
                    </a:lnTo>
                    <a:lnTo>
                      <a:pt x="282" y="1002"/>
                    </a:lnTo>
                    <a:lnTo>
                      <a:pt x="282" y="990"/>
                    </a:lnTo>
                    <a:lnTo>
                      <a:pt x="276" y="978"/>
                    </a:lnTo>
                    <a:lnTo>
                      <a:pt x="270" y="972"/>
                    </a:lnTo>
                    <a:lnTo>
                      <a:pt x="270" y="960"/>
                    </a:lnTo>
                    <a:lnTo>
                      <a:pt x="258" y="948"/>
                    </a:lnTo>
                    <a:lnTo>
                      <a:pt x="246" y="948"/>
                    </a:lnTo>
                    <a:lnTo>
                      <a:pt x="246" y="894"/>
                    </a:lnTo>
                    <a:lnTo>
                      <a:pt x="192" y="906"/>
                    </a:lnTo>
                    <a:lnTo>
                      <a:pt x="192" y="864"/>
                    </a:lnTo>
                    <a:lnTo>
                      <a:pt x="186" y="828"/>
                    </a:lnTo>
                    <a:lnTo>
                      <a:pt x="186" y="804"/>
                    </a:lnTo>
                    <a:lnTo>
                      <a:pt x="180" y="792"/>
                    </a:lnTo>
                    <a:lnTo>
                      <a:pt x="174" y="786"/>
                    </a:lnTo>
                    <a:lnTo>
                      <a:pt x="180" y="786"/>
                    </a:lnTo>
                    <a:lnTo>
                      <a:pt x="192" y="774"/>
                    </a:lnTo>
                    <a:lnTo>
                      <a:pt x="198" y="762"/>
                    </a:lnTo>
                    <a:lnTo>
                      <a:pt x="204" y="744"/>
                    </a:lnTo>
                    <a:lnTo>
                      <a:pt x="204" y="678"/>
                    </a:lnTo>
                    <a:lnTo>
                      <a:pt x="210" y="678"/>
                    </a:lnTo>
                    <a:lnTo>
                      <a:pt x="216" y="672"/>
                    </a:lnTo>
                    <a:lnTo>
                      <a:pt x="222" y="660"/>
                    </a:lnTo>
                    <a:lnTo>
                      <a:pt x="228" y="654"/>
                    </a:lnTo>
                    <a:lnTo>
                      <a:pt x="228" y="612"/>
                    </a:lnTo>
                    <a:lnTo>
                      <a:pt x="222" y="600"/>
                    </a:lnTo>
                    <a:lnTo>
                      <a:pt x="222" y="594"/>
                    </a:lnTo>
                    <a:lnTo>
                      <a:pt x="216" y="588"/>
                    </a:lnTo>
                    <a:lnTo>
                      <a:pt x="222" y="558"/>
                    </a:lnTo>
                    <a:lnTo>
                      <a:pt x="234" y="558"/>
                    </a:lnTo>
                    <a:lnTo>
                      <a:pt x="234" y="552"/>
                    </a:lnTo>
                    <a:lnTo>
                      <a:pt x="240" y="546"/>
                    </a:lnTo>
                    <a:lnTo>
                      <a:pt x="264" y="546"/>
                    </a:lnTo>
                    <a:lnTo>
                      <a:pt x="270" y="552"/>
                    </a:lnTo>
                    <a:lnTo>
                      <a:pt x="294" y="564"/>
                    </a:lnTo>
                    <a:lnTo>
                      <a:pt x="300" y="570"/>
                    </a:lnTo>
                    <a:lnTo>
                      <a:pt x="288" y="576"/>
                    </a:lnTo>
                    <a:lnTo>
                      <a:pt x="288" y="588"/>
                    </a:lnTo>
                    <a:lnTo>
                      <a:pt x="282" y="594"/>
                    </a:lnTo>
                    <a:lnTo>
                      <a:pt x="282" y="612"/>
                    </a:lnTo>
                    <a:lnTo>
                      <a:pt x="288" y="624"/>
                    </a:lnTo>
                    <a:lnTo>
                      <a:pt x="306" y="624"/>
                    </a:lnTo>
                    <a:lnTo>
                      <a:pt x="330" y="612"/>
                    </a:lnTo>
                    <a:lnTo>
                      <a:pt x="342" y="612"/>
                    </a:lnTo>
                    <a:lnTo>
                      <a:pt x="354" y="606"/>
                    </a:lnTo>
                    <a:lnTo>
                      <a:pt x="360" y="600"/>
                    </a:lnTo>
                    <a:lnTo>
                      <a:pt x="366" y="600"/>
                    </a:lnTo>
                    <a:lnTo>
                      <a:pt x="396" y="684"/>
                    </a:lnTo>
                    <a:lnTo>
                      <a:pt x="402" y="678"/>
                    </a:lnTo>
                    <a:lnTo>
                      <a:pt x="414" y="672"/>
                    </a:lnTo>
                    <a:lnTo>
                      <a:pt x="426" y="672"/>
                    </a:lnTo>
                    <a:lnTo>
                      <a:pt x="426" y="642"/>
                    </a:lnTo>
                    <a:lnTo>
                      <a:pt x="414" y="630"/>
                    </a:lnTo>
                    <a:lnTo>
                      <a:pt x="414" y="600"/>
                    </a:lnTo>
                    <a:lnTo>
                      <a:pt x="402" y="588"/>
                    </a:lnTo>
                    <a:lnTo>
                      <a:pt x="396" y="552"/>
                    </a:lnTo>
                    <a:lnTo>
                      <a:pt x="426" y="522"/>
                    </a:lnTo>
                    <a:lnTo>
                      <a:pt x="426" y="516"/>
                    </a:lnTo>
                    <a:lnTo>
                      <a:pt x="432" y="504"/>
                    </a:lnTo>
                    <a:lnTo>
                      <a:pt x="438" y="498"/>
                    </a:lnTo>
                    <a:lnTo>
                      <a:pt x="450" y="492"/>
                    </a:lnTo>
                    <a:lnTo>
                      <a:pt x="468" y="486"/>
                    </a:lnTo>
                    <a:lnTo>
                      <a:pt x="504" y="486"/>
                    </a:lnTo>
                    <a:lnTo>
                      <a:pt x="510" y="492"/>
                    </a:lnTo>
                    <a:lnTo>
                      <a:pt x="522" y="492"/>
                    </a:lnTo>
                    <a:lnTo>
                      <a:pt x="534" y="486"/>
                    </a:lnTo>
                    <a:lnTo>
                      <a:pt x="564" y="486"/>
                    </a:lnTo>
                    <a:lnTo>
                      <a:pt x="576" y="492"/>
                    </a:lnTo>
                    <a:lnTo>
                      <a:pt x="582" y="498"/>
                    </a:lnTo>
                    <a:lnTo>
                      <a:pt x="588" y="498"/>
                    </a:lnTo>
                    <a:lnTo>
                      <a:pt x="594" y="492"/>
                    </a:lnTo>
                    <a:lnTo>
                      <a:pt x="600" y="480"/>
                    </a:lnTo>
                    <a:lnTo>
                      <a:pt x="618" y="462"/>
                    </a:lnTo>
                    <a:lnTo>
                      <a:pt x="618" y="450"/>
                    </a:lnTo>
                    <a:lnTo>
                      <a:pt x="612" y="444"/>
                    </a:lnTo>
                    <a:lnTo>
                      <a:pt x="600" y="438"/>
                    </a:lnTo>
                    <a:lnTo>
                      <a:pt x="588" y="42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23" name="Tajikistan">
                <a:extLst>
                  <a:ext uri="{FF2B5EF4-FFF2-40B4-BE49-F238E27FC236}">
                    <a16:creationId xmlns:a16="http://schemas.microsoft.com/office/drawing/2014/main" id="{19EE06C6-38F3-411A-99DF-697C48CFC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1" y="1466"/>
                <a:ext cx="141" cy="89"/>
              </a:xfrm>
              <a:custGeom>
                <a:avLst/>
                <a:gdLst>
                  <a:gd name="T0" fmla="*/ 2147483647 w 552"/>
                  <a:gd name="T1" fmla="*/ 2147483647 h 348"/>
                  <a:gd name="T2" fmla="*/ 2147483647 w 552"/>
                  <a:gd name="T3" fmla="*/ 2147483647 h 348"/>
                  <a:gd name="T4" fmla="*/ 2147483647 w 552"/>
                  <a:gd name="T5" fmla="*/ 2147483647 h 348"/>
                  <a:gd name="T6" fmla="*/ 2147483647 w 552"/>
                  <a:gd name="T7" fmla="*/ 2147483647 h 348"/>
                  <a:gd name="T8" fmla="*/ 2147483647 w 552"/>
                  <a:gd name="T9" fmla="*/ 2147483647 h 348"/>
                  <a:gd name="T10" fmla="*/ 2147483647 w 552"/>
                  <a:gd name="T11" fmla="*/ 2147483647 h 348"/>
                  <a:gd name="T12" fmla="*/ 2147483647 w 552"/>
                  <a:gd name="T13" fmla="*/ 2147483647 h 348"/>
                  <a:gd name="T14" fmla="*/ 2147483647 w 552"/>
                  <a:gd name="T15" fmla="*/ 2147483647 h 348"/>
                  <a:gd name="T16" fmla="*/ 2147483647 w 552"/>
                  <a:gd name="T17" fmla="*/ 2147483647 h 348"/>
                  <a:gd name="T18" fmla="*/ 2147483647 w 552"/>
                  <a:gd name="T19" fmla="*/ 2147483647 h 348"/>
                  <a:gd name="T20" fmla="*/ 2147483647 w 552"/>
                  <a:gd name="T21" fmla="*/ 2147483647 h 348"/>
                  <a:gd name="T22" fmla="*/ 2147483647 w 552"/>
                  <a:gd name="T23" fmla="*/ 2147483647 h 348"/>
                  <a:gd name="T24" fmla="*/ 2147483647 w 552"/>
                  <a:gd name="T25" fmla="*/ 2147483647 h 348"/>
                  <a:gd name="T26" fmla="*/ 2147483647 w 552"/>
                  <a:gd name="T27" fmla="*/ 2147483647 h 348"/>
                  <a:gd name="T28" fmla="*/ 2147483647 w 552"/>
                  <a:gd name="T29" fmla="*/ 2147483647 h 348"/>
                  <a:gd name="T30" fmla="*/ 2147483647 w 552"/>
                  <a:gd name="T31" fmla="*/ 2147483647 h 348"/>
                  <a:gd name="T32" fmla="*/ 2147483647 w 552"/>
                  <a:gd name="T33" fmla="*/ 2147483647 h 348"/>
                  <a:gd name="T34" fmla="*/ 2147483647 w 552"/>
                  <a:gd name="T35" fmla="*/ 2147483647 h 348"/>
                  <a:gd name="T36" fmla="*/ 2147483647 w 552"/>
                  <a:gd name="T37" fmla="*/ 2147483647 h 348"/>
                  <a:gd name="T38" fmla="*/ 2147483647 w 552"/>
                  <a:gd name="T39" fmla="*/ 0 h 348"/>
                  <a:gd name="T40" fmla="*/ 2147483647 w 552"/>
                  <a:gd name="T41" fmla="*/ 2147483647 h 348"/>
                  <a:gd name="T42" fmla="*/ 2147483647 w 552"/>
                  <a:gd name="T43" fmla="*/ 2147483647 h 348"/>
                  <a:gd name="T44" fmla="*/ 2147483647 w 552"/>
                  <a:gd name="T45" fmla="*/ 2147483647 h 348"/>
                  <a:gd name="T46" fmla="*/ 2147483647 w 552"/>
                  <a:gd name="T47" fmla="*/ 2147483647 h 348"/>
                  <a:gd name="T48" fmla="*/ 2147483647 w 552"/>
                  <a:gd name="T49" fmla="*/ 2147483647 h 348"/>
                  <a:gd name="T50" fmla="*/ 2147483647 w 552"/>
                  <a:gd name="T51" fmla="*/ 2147483647 h 348"/>
                  <a:gd name="T52" fmla="*/ 2147483647 w 552"/>
                  <a:gd name="T53" fmla="*/ 2147483647 h 348"/>
                  <a:gd name="T54" fmla="*/ 2147483647 w 552"/>
                  <a:gd name="T55" fmla="*/ 2147483647 h 348"/>
                  <a:gd name="T56" fmla="*/ 2147483647 w 552"/>
                  <a:gd name="T57" fmla="*/ 2147483647 h 348"/>
                  <a:gd name="T58" fmla="*/ 2147483647 w 552"/>
                  <a:gd name="T59" fmla="*/ 2147483647 h 348"/>
                  <a:gd name="T60" fmla="*/ 2147483647 w 552"/>
                  <a:gd name="T61" fmla="*/ 2147483647 h 348"/>
                  <a:gd name="T62" fmla="*/ 2147483647 w 552"/>
                  <a:gd name="T63" fmla="*/ 2147483647 h 348"/>
                  <a:gd name="T64" fmla="*/ 2147483647 w 552"/>
                  <a:gd name="T65" fmla="*/ 2147483647 h 348"/>
                  <a:gd name="T66" fmla="*/ 2147483647 w 552"/>
                  <a:gd name="T67" fmla="*/ 2147483647 h 348"/>
                  <a:gd name="T68" fmla="*/ 2147483647 w 552"/>
                  <a:gd name="T69" fmla="*/ 2147483647 h 348"/>
                  <a:gd name="T70" fmla="*/ 2147483647 w 552"/>
                  <a:gd name="T71" fmla="*/ 2147483647 h 348"/>
                  <a:gd name="T72" fmla="*/ 2147483647 w 552"/>
                  <a:gd name="T73" fmla="*/ 2147483647 h 348"/>
                  <a:gd name="T74" fmla="*/ 2147483647 w 552"/>
                  <a:gd name="T75" fmla="*/ 2147483647 h 348"/>
                  <a:gd name="T76" fmla="*/ 2147483647 w 552"/>
                  <a:gd name="T77" fmla="*/ 2147483647 h 348"/>
                  <a:gd name="T78" fmla="*/ 2147483647 w 552"/>
                  <a:gd name="T79" fmla="*/ 2147483647 h 348"/>
                  <a:gd name="T80" fmla="*/ 2147483647 w 552"/>
                  <a:gd name="T81" fmla="*/ 2147483647 h 348"/>
                  <a:gd name="T82" fmla="*/ 2147483647 w 552"/>
                  <a:gd name="T83" fmla="*/ 2147483647 h 348"/>
                  <a:gd name="T84" fmla="*/ 2147483647 w 552"/>
                  <a:gd name="T85" fmla="*/ 2147483647 h 348"/>
                  <a:gd name="T86" fmla="*/ 2147483647 w 552"/>
                  <a:gd name="T87" fmla="*/ 2147483647 h 348"/>
                  <a:gd name="T88" fmla="*/ 2147483647 w 552"/>
                  <a:gd name="T89" fmla="*/ 2147483647 h 348"/>
                  <a:gd name="T90" fmla="*/ 2147483647 w 552"/>
                  <a:gd name="T91" fmla="*/ 2147483647 h 348"/>
                  <a:gd name="T92" fmla="*/ 2147483647 w 552"/>
                  <a:gd name="T93" fmla="*/ 2147483647 h 348"/>
                  <a:gd name="T94" fmla="*/ 2147483647 w 552"/>
                  <a:gd name="T95" fmla="*/ 2147483647 h 348"/>
                  <a:gd name="T96" fmla="*/ 2147483647 w 552"/>
                  <a:gd name="T97" fmla="*/ 2147483647 h 348"/>
                  <a:gd name="T98" fmla="*/ 2147483647 w 552"/>
                  <a:gd name="T99" fmla="*/ 2147483647 h 34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52"/>
                  <a:gd name="T151" fmla="*/ 0 h 348"/>
                  <a:gd name="T152" fmla="*/ 552 w 552"/>
                  <a:gd name="T153" fmla="*/ 348 h 34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52" h="348">
                    <a:moveTo>
                      <a:pt x="528" y="270"/>
                    </a:moveTo>
                    <a:lnTo>
                      <a:pt x="516" y="246"/>
                    </a:lnTo>
                    <a:lnTo>
                      <a:pt x="516" y="204"/>
                    </a:lnTo>
                    <a:lnTo>
                      <a:pt x="510" y="198"/>
                    </a:lnTo>
                    <a:lnTo>
                      <a:pt x="498" y="192"/>
                    </a:lnTo>
                    <a:lnTo>
                      <a:pt x="492" y="192"/>
                    </a:lnTo>
                    <a:lnTo>
                      <a:pt x="480" y="186"/>
                    </a:lnTo>
                    <a:lnTo>
                      <a:pt x="456" y="186"/>
                    </a:lnTo>
                    <a:lnTo>
                      <a:pt x="450" y="192"/>
                    </a:lnTo>
                    <a:lnTo>
                      <a:pt x="438" y="192"/>
                    </a:lnTo>
                    <a:lnTo>
                      <a:pt x="426" y="180"/>
                    </a:lnTo>
                    <a:lnTo>
                      <a:pt x="426" y="168"/>
                    </a:lnTo>
                    <a:lnTo>
                      <a:pt x="432" y="156"/>
                    </a:lnTo>
                    <a:lnTo>
                      <a:pt x="432" y="144"/>
                    </a:lnTo>
                    <a:lnTo>
                      <a:pt x="414" y="144"/>
                    </a:lnTo>
                    <a:lnTo>
                      <a:pt x="414" y="120"/>
                    </a:lnTo>
                    <a:lnTo>
                      <a:pt x="396" y="114"/>
                    </a:lnTo>
                    <a:lnTo>
                      <a:pt x="384" y="126"/>
                    </a:lnTo>
                    <a:lnTo>
                      <a:pt x="342" y="126"/>
                    </a:lnTo>
                    <a:lnTo>
                      <a:pt x="336" y="132"/>
                    </a:lnTo>
                    <a:lnTo>
                      <a:pt x="324" y="138"/>
                    </a:lnTo>
                    <a:lnTo>
                      <a:pt x="312" y="138"/>
                    </a:lnTo>
                    <a:lnTo>
                      <a:pt x="312" y="132"/>
                    </a:lnTo>
                    <a:lnTo>
                      <a:pt x="306" y="132"/>
                    </a:lnTo>
                    <a:lnTo>
                      <a:pt x="294" y="138"/>
                    </a:lnTo>
                    <a:lnTo>
                      <a:pt x="264" y="108"/>
                    </a:lnTo>
                    <a:lnTo>
                      <a:pt x="258" y="114"/>
                    </a:lnTo>
                    <a:lnTo>
                      <a:pt x="246" y="120"/>
                    </a:lnTo>
                    <a:lnTo>
                      <a:pt x="240" y="126"/>
                    </a:lnTo>
                    <a:lnTo>
                      <a:pt x="222" y="126"/>
                    </a:lnTo>
                    <a:lnTo>
                      <a:pt x="210" y="114"/>
                    </a:lnTo>
                    <a:lnTo>
                      <a:pt x="186" y="114"/>
                    </a:lnTo>
                    <a:lnTo>
                      <a:pt x="174" y="108"/>
                    </a:lnTo>
                    <a:lnTo>
                      <a:pt x="156" y="108"/>
                    </a:lnTo>
                    <a:lnTo>
                      <a:pt x="150" y="114"/>
                    </a:lnTo>
                    <a:lnTo>
                      <a:pt x="138" y="114"/>
                    </a:lnTo>
                    <a:lnTo>
                      <a:pt x="126" y="120"/>
                    </a:lnTo>
                    <a:lnTo>
                      <a:pt x="120" y="114"/>
                    </a:lnTo>
                    <a:lnTo>
                      <a:pt x="120" y="108"/>
                    </a:lnTo>
                    <a:lnTo>
                      <a:pt x="114" y="102"/>
                    </a:lnTo>
                    <a:lnTo>
                      <a:pt x="114" y="90"/>
                    </a:lnTo>
                    <a:lnTo>
                      <a:pt x="126" y="84"/>
                    </a:lnTo>
                    <a:lnTo>
                      <a:pt x="132" y="78"/>
                    </a:lnTo>
                    <a:lnTo>
                      <a:pt x="132" y="66"/>
                    </a:lnTo>
                    <a:lnTo>
                      <a:pt x="138" y="60"/>
                    </a:lnTo>
                    <a:lnTo>
                      <a:pt x="150" y="60"/>
                    </a:lnTo>
                    <a:lnTo>
                      <a:pt x="186" y="72"/>
                    </a:lnTo>
                    <a:lnTo>
                      <a:pt x="198" y="78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10" y="66"/>
                    </a:lnTo>
                    <a:lnTo>
                      <a:pt x="204" y="60"/>
                    </a:lnTo>
                    <a:lnTo>
                      <a:pt x="198" y="60"/>
                    </a:lnTo>
                    <a:lnTo>
                      <a:pt x="186" y="54"/>
                    </a:lnTo>
                    <a:lnTo>
                      <a:pt x="180" y="48"/>
                    </a:lnTo>
                    <a:lnTo>
                      <a:pt x="174" y="48"/>
                    </a:lnTo>
                    <a:lnTo>
                      <a:pt x="198" y="12"/>
                    </a:lnTo>
                    <a:lnTo>
                      <a:pt x="192" y="6"/>
                    </a:lnTo>
                    <a:lnTo>
                      <a:pt x="180" y="0"/>
                    </a:lnTo>
                    <a:lnTo>
                      <a:pt x="162" y="0"/>
                    </a:lnTo>
                    <a:lnTo>
                      <a:pt x="156" y="12"/>
                    </a:lnTo>
                    <a:lnTo>
                      <a:pt x="144" y="18"/>
                    </a:lnTo>
                    <a:lnTo>
                      <a:pt x="138" y="30"/>
                    </a:lnTo>
                    <a:lnTo>
                      <a:pt x="132" y="30"/>
                    </a:lnTo>
                    <a:lnTo>
                      <a:pt x="114" y="12"/>
                    </a:lnTo>
                    <a:lnTo>
                      <a:pt x="102" y="12"/>
                    </a:lnTo>
                    <a:lnTo>
                      <a:pt x="102" y="24"/>
                    </a:lnTo>
                    <a:lnTo>
                      <a:pt x="96" y="30"/>
                    </a:lnTo>
                    <a:lnTo>
                      <a:pt x="96" y="42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66" y="60"/>
                    </a:lnTo>
                    <a:lnTo>
                      <a:pt x="90" y="84"/>
                    </a:lnTo>
                    <a:lnTo>
                      <a:pt x="72" y="96"/>
                    </a:lnTo>
                    <a:lnTo>
                      <a:pt x="78" y="96"/>
                    </a:lnTo>
                    <a:lnTo>
                      <a:pt x="78" y="108"/>
                    </a:lnTo>
                    <a:lnTo>
                      <a:pt x="54" y="120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44"/>
                    </a:lnTo>
                    <a:lnTo>
                      <a:pt x="18" y="144"/>
                    </a:lnTo>
                    <a:lnTo>
                      <a:pt x="30" y="156"/>
                    </a:lnTo>
                    <a:lnTo>
                      <a:pt x="36" y="156"/>
                    </a:lnTo>
                    <a:lnTo>
                      <a:pt x="42" y="162"/>
                    </a:lnTo>
                    <a:lnTo>
                      <a:pt x="54" y="162"/>
                    </a:lnTo>
                    <a:lnTo>
                      <a:pt x="66" y="174"/>
                    </a:lnTo>
                    <a:lnTo>
                      <a:pt x="66" y="180"/>
                    </a:lnTo>
                    <a:lnTo>
                      <a:pt x="60" y="186"/>
                    </a:lnTo>
                    <a:lnTo>
                      <a:pt x="60" y="204"/>
                    </a:lnTo>
                    <a:lnTo>
                      <a:pt x="66" y="210"/>
                    </a:lnTo>
                    <a:lnTo>
                      <a:pt x="78" y="216"/>
                    </a:lnTo>
                    <a:lnTo>
                      <a:pt x="90" y="228"/>
                    </a:lnTo>
                    <a:lnTo>
                      <a:pt x="90" y="246"/>
                    </a:lnTo>
                    <a:lnTo>
                      <a:pt x="84" y="258"/>
                    </a:lnTo>
                    <a:lnTo>
                      <a:pt x="72" y="264"/>
                    </a:lnTo>
                    <a:lnTo>
                      <a:pt x="66" y="276"/>
                    </a:lnTo>
                    <a:lnTo>
                      <a:pt x="60" y="282"/>
                    </a:lnTo>
                    <a:lnTo>
                      <a:pt x="60" y="306"/>
                    </a:lnTo>
                    <a:lnTo>
                      <a:pt x="66" y="312"/>
                    </a:lnTo>
                    <a:lnTo>
                      <a:pt x="78" y="318"/>
                    </a:lnTo>
                    <a:lnTo>
                      <a:pt x="84" y="324"/>
                    </a:lnTo>
                    <a:lnTo>
                      <a:pt x="90" y="324"/>
                    </a:lnTo>
                    <a:lnTo>
                      <a:pt x="108" y="306"/>
                    </a:lnTo>
                    <a:lnTo>
                      <a:pt x="120" y="300"/>
                    </a:lnTo>
                    <a:lnTo>
                      <a:pt x="126" y="294"/>
                    </a:lnTo>
                    <a:lnTo>
                      <a:pt x="138" y="294"/>
                    </a:lnTo>
                    <a:lnTo>
                      <a:pt x="144" y="300"/>
                    </a:lnTo>
                    <a:lnTo>
                      <a:pt x="150" y="312"/>
                    </a:lnTo>
                    <a:lnTo>
                      <a:pt x="156" y="318"/>
                    </a:lnTo>
                    <a:lnTo>
                      <a:pt x="162" y="318"/>
                    </a:lnTo>
                    <a:lnTo>
                      <a:pt x="162" y="288"/>
                    </a:lnTo>
                    <a:lnTo>
                      <a:pt x="174" y="276"/>
                    </a:lnTo>
                    <a:lnTo>
                      <a:pt x="186" y="270"/>
                    </a:lnTo>
                    <a:lnTo>
                      <a:pt x="204" y="270"/>
                    </a:lnTo>
                    <a:lnTo>
                      <a:pt x="216" y="282"/>
                    </a:lnTo>
                    <a:lnTo>
                      <a:pt x="222" y="258"/>
                    </a:lnTo>
                    <a:lnTo>
                      <a:pt x="216" y="258"/>
                    </a:lnTo>
                    <a:lnTo>
                      <a:pt x="210" y="252"/>
                    </a:lnTo>
                    <a:lnTo>
                      <a:pt x="210" y="246"/>
                    </a:lnTo>
                    <a:lnTo>
                      <a:pt x="222" y="234"/>
                    </a:lnTo>
                    <a:lnTo>
                      <a:pt x="228" y="234"/>
                    </a:lnTo>
                    <a:lnTo>
                      <a:pt x="234" y="228"/>
                    </a:lnTo>
                    <a:lnTo>
                      <a:pt x="234" y="204"/>
                    </a:lnTo>
                    <a:lnTo>
                      <a:pt x="240" y="198"/>
                    </a:lnTo>
                    <a:lnTo>
                      <a:pt x="258" y="198"/>
                    </a:lnTo>
                    <a:lnTo>
                      <a:pt x="276" y="216"/>
                    </a:lnTo>
                    <a:lnTo>
                      <a:pt x="276" y="246"/>
                    </a:lnTo>
                    <a:lnTo>
                      <a:pt x="294" y="246"/>
                    </a:lnTo>
                    <a:lnTo>
                      <a:pt x="306" y="312"/>
                    </a:lnTo>
                    <a:lnTo>
                      <a:pt x="306" y="318"/>
                    </a:lnTo>
                    <a:lnTo>
                      <a:pt x="336" y="348"/>
                    </a:lnTo>
                    <a:lnTo>
                      <a:pt x="342" y="348"/>
                    </a:lnTo>
                    <a:lnTo>
                      <a:pt x="348" y="342"/>
                    </a:lnTo>
                    <a:lnTo>
                      <a:pt x="360" y="336"/>
                    </a:lnTo>
                    <a:lnTo>
                      <a:pt x="366" y="324"/>
                    </a:lnTo>
                    <a:lnTo>
                      <a:pt x="372" y="318"/>
                    </a:lnTo>
                    <a:lnTo>
                      <a:pt x="390" y="318"/>
                    </a:lnTo>
                    <a:lnTo>
                      <a:pt x="396" y="312"/>
                    </a:lnTo>
                    <a:lnTo>
                      <a:pt x="402" y="300"/>
                    </a:lnTo>
                    <a:lnTo>
                      <a:pt x="408" y="294"/>
                    </a:lnTo>
                    <a:lnTo>
                      <a:pt x="432" y="282"/>
                    </a:lnTo>
                    <a:lnTo>
                      <a:pt x="456" y="282"/>
                    </a:lnTo>
                    <a:lnTo>
                      <a:pt x="456" y="300"/>
                    </a:lnTo>
                    <a:lnTo>
                      <a:pt x="492" y="288"/>
                    </a:lnTo>
                    <a:lnTo>
                      <a:pt x="516" y="288"/>
                    </a:lnTo>
                    <a:lnTo>
                      <a:pt x="522" y="294"/>
                    </a:lnTo>
                    <a:lnTo>
                      <a:pt x="546" y="294"/>
                    </a:lnTo>
                    <a:lnTo>
                      <a:pt x="552" y="288"/>
                    </a:lnTo>
                    <a:lnTo>
                      <a:pt x="540" y="276"/>
                    </a:lnTo>
                    <a:lnTo>
                      <a:pt x="534" y="276"/>
                    </a:lnTo>
                    <a:lnTo>
                      <a:pt x="528" y="27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24" name="Taiwan">
                <a:extLst>
                  <a:ext uri="{FF2B5EF4-FFF2-40B4-BE49-F238E27FC236}">
                    <a16:creationId xmlns:a16="http://schemas.microsoft.com/office/drawing/2014/main" id="{2CA92C55-08CC-4C8D-9F4B-A25D0567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" y="1788"/>
                <a:ext cx="31" cy="69"/>
              </a:xfrm>
              <a:custGeom>
                <a:avLst/>
                <a:gdLst>
                  <a:gd name="T0" fmla="*/ 2147483647 w 120"/>
                  <a:gd name="T1" fmla="*/ 2147483647 h 270"/>
                  <a:gd name="T2" fmla="*/ 2147483647 w 120"/>
                  <a:gd name="T3" fmla="*/ 2147483647 h 270"/>
                  <a:gd name="T4" fmla="*/ 2147483647 w 120"/>
                  <a:gd name="T5" fmla="*/ 2147483647 h 270"/>
                  <a:gd name="T6" fmla="*/ 2147483647 w 120"/>
                  <a:gd name="T7" fmla="*/ 2147483647 h 270"/>
                  <a:gd name="T8" fmla="*/ 2147483647 w 120"/>
                  <a:gd name="T9" fmla="*/ 2147483647 h 270"/>
                  <a:gd name="T10" fmla="*/ 2147483647 w 120"/>
                  <a:gd name="T11" fmla="*/ 2147483647 h 270"/>
                  <a:gd name="T12" fmla="*/ 2147483647 w 120"/>
                  <a:gd name="T13" fmla="*/ 2147483647 h 270"/>
                  <a:gd name="T14" fmla="*/ 2147483647 w 120"/>
                  <a:gd name="T15" fmla="*/ 2147483647 h 270"/>
                  <a:gd name="T16" fmla="*/ 2147483647 w 120"/>
                  <a:gd name="T17" fmla="*/ 2147483647 h 270"/>
                  <a:gd name="T18" fmla="*/ 2147483647 w 120"/>
                  <a:gd name="T19" fmla="*/ 2147483647 h 270"/>
                  <a:gd name="T20" fmla="*/ 2147483647 w 120"/>
                  <a:gd name="T21" fmla="*/ 0 h 270"/>
                  <a:gd name="T22" fmla="*/ 2147483647 w 120"/>
                  <a:gd name="T23" fmla="*/ 2147483647 h 270"/>
                  <a:gd name="T24" fmla="*/ 2147483647 w 120"/>
                  <a:gd name="T25" fmla="*/ 2147483647 h 270"/>
                  <a:gd name="T26" fmla="*/ 2147483647 w 120"/>
                  <a:gd name="T27" fmla="*/ 2147483647 h 270"/>
                  <a:gd name="T28" fmla="*/ 2147483647 w 120"/>
                  <a:gd name="T29" fmla="*/ 2147483647 h 270"/>
                  <a:gd name="T30" fmla="*/ 0 w 120"/>
                  <a:gd name="T31" fmla="*/ 2147483647 h 270"/>
                  <a:gd name="T32" fmla="*/ 0 w 120"/>
                  <a:gd name="T33" fmla="*/ 2147483647 h 270"/>
                  <a:gd name="T34" fmla="*/ 2147483647 w 120"/>
                  <a:gd name="T35" fmla="*/ 2147483647 h 270"/>
                  <a:gd name="T36" fmla="*/ 2147483647 w 120"/>
                  <a:gd name="T37" fmla="*/ 2147483647 h 270"/>
                  <a:gd name="T38" fmla="*/ 2147483647 w 120"/>
                  <a:gd name="T39" fmla="*/ 2147483647 h 270"/>
                  <a:gd name="T40" fmla="*/ 2147483647 w 120"/>
                  <a:gd name="T41" fmla="*/ 2147483647 h 270"/>
                  <a:gd name="T42" fmla="*/ 2147483647 w 120"/>
                  <a:gd name="T43" fmla="*/ 2147483647 h 270"/>
                  <a:gd name="T44" fmla="*/ 2147483647 w 120"/>
                  <a:gd name="T45" fmla="*/ 2147483647 h 270"/>
                  <a:gd name="T46" fmla="*/ 2147483647 w 120"/>
                  <a:gd name="T47" fmla="*/ 2147483647 h 270"/>
                  <a:gd name="T48" fmla="*/ 2147483647 w 120"/>
                  <a:gd name="T49" fmla="*/ 2147483647 h 270"/>
                  <a:gd name="T50" fmla="*/ 2147483647 w 120"/>
                  <a:gd name="T51" fmla="*/ 2147483647 h 2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0"/>
                  <a:gd name="T79" fmla="*/ 0 h 270"/>
                  <a:gd name="T80" fmla="*/ 120 w 120"/>
                  <a:gd name="T81" fmla="*/ 270 h 27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0" h="270">
                    <a:moveTo>
                      <a:pt x="84" y="270"/>
                    </a:moveTo>
                    <a:lnTo>
                      <a:pt x="84" y="222"/>
                    </a:lnTo>
                    <a:lnTo>
                      <a:pt x="90" y="216"/>
                    </a:lnTo>
                    <a:lnTo>
                      <a:pt x="102" y="192"/>
                    </a:lnTo>
                    <a:lnTo>
                      <a:pt x="102" y="102"/>
                    </a:lnTo>
                    <a:lnTo>
                      <a:pt x="108" y="96"/>
                    </a:lnTo>
                    <a:lnTo>
                      <a:pt x="114" y="84"/>
                    </a:lnTo>
                    <a:lnTo>
                      <a:pt x="114" y="54"/>
                    </a:lnTo>
                    <a:lnTo>
                      <a:pt x="120" y="36"/>
                    </a:lnTo>
                    <a:lnTo>
                      <a:pt x="120" y="24"/>
                    </a:lnTo>
                    <a:lnTo>
                      <a:pt x="72" y="0"/>
                    </a:lnTo>
                    <a:lnTo>
                      <a:pt x="48" y="30"/>
                    </a:lnTo>
                    <a:lnTo>
                      <a:pt x="42" y="42"/>
                    </a:lnTo>
                    <a:lnTo>
                      <a:pt x="30" y="78"/>
                    </a:lnTo>
                    <a:lnTo>
                      <a:pt x="12" y="114"/>
                    </a:lnTo>
                    <a:lnTo>
                      <a:pt x="0" y="150"/>
                    </a:lnTo>
                    <a:lnTo>
                      <a:pt x="0" y="168"/>
                    </a:lnTo>
                    <a:lnTo>
                      <a:pt x="6" y="180"/>
                    </a:lnTo>
                    <a:lnTo>
                      <a:pt x="18" y="192"/>
                    </a:lnTo>
                    <a:lnTo>
                      <a:pt x="24" y="204"/>
                    </a:lnTo>
                    <a:lnTo>
                      <a:pt x="36" y="210"/>
                    </a:lnTo>
                    <a:lnTo>
                      <a:pt x="42" y="222"/>
                    </a:lnTo>
                    <a:lnTo>
                      <a:pt x="42" y="228"/>
                    </a:lnTo>
                    <a:lnTo>
                      <a:pt x="48" y="234"/>
                    </a:lnTo>
                    <a:lnTo>
                      <a:pt x="60" y="258"/>
                    </a:lnTo>
                    <a:lnTo>
                      <a:pt x="84" y="27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25" name="Syria">
                <a:extLst>
                  <a:ext uri="{FF2B5EF4-FFF2-40B4-BE49-F238E27FC236}">
                    <a16:creationId xmlns:a16="http://schemas.microsoft.com/office/drawing/2014/main" id="{BD66DBCC-F41F-4087-9422-76863E645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1539"/>
                <a:ext cx="115" cy="106"/>
              </a:xfrm>
              <a:custGeom>
                <a:avLst/>
                <a:gdLst>
                  <a:gd name="T0" fmla="*/ 2147483647 w 450"/>
                  <a:gd name="T1" fmla="*/ 2147483647 h 414"/>
                  <a:gd name="T2" fmla="*/ 2147483647 w 450"/>
                  <a:gd name="T3" fmla="*/ 2147483647 h 414"/>
                  <a:gd name="T4" fmla="*/ 2147483647 w 450"/>
                  <a:gd name="T5" fmla="*/ 2147483647 h 414"/>
                  <a:gd name="T6" fmla="*/ 2147483647 w 450"/>
                  <a:gd name="T7" fmla="*/ 0 h 414"/>
                  <a:gd name="T8" fmla="*/ 2147483647 w 450"/>
                  <a:gd name="T9" fmla="*/ 2147483647 h 414"/>
                  <a:gd name="T10" fmla="*/ 2147483647 w 450"/>
                  <a:gd name="T11" fmla="*/ 2147483647 h 414"/>
                  <a:gd name="T12" fmla="*/ 2147483647 w 450"/>
                  <a:gd name="T13" fmla="*/ 2147483647 h 414"/>
                  <a:gd name="T14" fmla="*/ 2147483647 w 450"/>
                  <a:gd name="T15" fmla="*/ 2147483647 h 414"/>
                  <a:gd name="T16" fmla="*/ 2147483647 w 450"/>
                  <a:gd name="T17" fmla="*/ 2147483647 h 414"/>
                  <a:gd name="T18" fmla="*/ 2147483647 w 450"/>
                  <a:gd name="T19" fmla="*/ 2147483647 h 414"/>
                  <a:gd name="T20" fmla="*/ 2147483647 w 450"/>
                  <a:gd name="T21" fmla="*/ 2147483647 h 414"/>
                  <a:gd name="T22" fmla="*/ 2147483647 w 450"/>
                  <a:gd name="T23" fmla="*/ 2147483647 h 414"/>
                  <a:gd name="T24" fmla="*/ 2147483647 w 450"/>
                  <a:gd name="T25" fmla="*/ 2147483647 h 414"/>
                  <a:gd name="T26" fmla="*/ 2147483647 w 450"/>
                  <a:gd name="T27" fmla="*/ 2147483647 h 414"/>
                  <a:gd name="T28" fmla="*/ 2147483647 w 450"/>
                  <a:gd name="T29" fmla="*/ 2147483647 h 414"/>
                  <a:gd name="T30" fmla="*/ 2147483647 w 450"/>
                  <a:gd name="T31" fmla="*/ 2147483647 h 414"/>
                  <a:gd name="T32" fmla="*/ 2147483647 w 450"/>
                  <a:gd name="T33" fmla="*/ 2147483647 h 414"/>
                  <a:gd name="T34" fmla="*/ 2147483647 w 450"/>
                  <a:gd name="T35" fmla="*/ 2147483647 h 414"/>
                  <a:gd name="T36" fmla="*/ 2147483647 w 450"/>
                  <a:gd name="T37" fmla="*/ 2147483647 h 414"/>
                  <a:gd name="T38" fmla="*/ 2147483647 w 450"/>
                  <a:gd name="T39" fmla="*/ 2147483647 h 414"/>
                  <a:gd name="T40" fmla="*/ 2147483647 w 450"/>
                  <a:gd name="T41" fmla="*/ 2147483647 h 414"/>
                  <a:gd name="T42" fmla="*/ 2147483647 w 450"/>
                  <a:gd name="T43" fmla="*/ 2147483647 h 414"/>
                  <a:gd name="T44" fmla="*/ 2147483647 w 450"/>
                  <a:gd name="T45" fmla="*/ 2147483647 h 414"/>
                  <a:gd name="T46" fmla="*/ 2147483647 w 450"/>
                  <a:gd name="T47" fmla="*/ 2147483647 h 414"/>
                  <a:gd name="T48" fmla="*/ 2147483647 w 450"/>
                  <a:gd name="T49" fmla="*/ 2147483647 h 414"/>
                  <a:gd name="T50" fmla="*/ 2147483647 w 450"/>
                  <a:gd name="T51" fmla="*/ 2147483647 h 414"/>
                  <a:gd name="T52" fmla="*/ 2147483647 w 450"/>
                  <a:gd name="T53" fmla="*/ 2147483647 h 414"/>
                  <a:gd name="T54" fmla="*/ 2147483647 w 450"/>
                  <a:gd name="T55" fmla="*/ 2147483647 h 414"/>
                  <a:gd name="T56" fmla="*/ 2147483647 w 450"/>
                  <a:gd name="T57" fmla="*/ 2147483647 h 414"/>
                  <a:gd name="T58" fmla="*/ 2147483647 w 450"/>
                  <a:gd name="T59" fmla="*/ 2147483647 h 414"/>
                  <a:gd name="T60" fmla="*/ 2147483647 w 450"/>
                  <a:gd name="T61" fmla="*/ 2147483647 h 414"/>
                  <a:gd name="T62" fmla="*/ 2147483647 w 450"/>
                  <a:gd name="T63" fmla="*/ 2147483647 h 414"/>
                  <a:gd name="T64" fmla="*/ 2147483647 w 450"/>
                  <a:gd name="T65" fmla="*/ 2147483647 h 414"/>
                  <a:gd name="T66" fmla="*/ 2147483647 w 450"/>
                  <a:gd name="T67" fmla="*/ 2147483647 h 414"/>
                  <a:gd name="T68" fmla="*/ 2147483647 w 450"/>
                  <a:gd name="T69" fmla="*/ 2147483647 h 414"/>
                  <a:gd name="T70" fmla="*/ 2147483647 w 450"/>
                  <a:gd name="T71" fmla="*/ 2147483647 h 414"/>
                  <a:gd name="T72" fmla="*/ 2147483647 w 450"/>
                  <a:gd name="T73" fmla="*/ 2147483647 h 414"/>
                  <a:gd name="T74" fmla="*/ 2147483647 w 450"/>
                  <a:gd name="T75" fmla="*/ 2147483647 h 414"/>
                  <a:gd name="T76" fmla="*/ 2147483647 w 450"/>
                  <a:gd name="T77" fmla="*/ 2147483647 h 414"/>
                  <a:gd name="T78" fmla="*/ 2147483647 w 450"/>
                  <a:gd name="T79" fmla="*/ 2147483647 h 414"/>
                  <a:gd name="T80" fmla="*/ 2147483647 w 450"/>
                  <a:gd name="T81" fmla="*/ 2147483647 h 414"/>
                  <a:gd name="T82" fmla="*/ 2147483647 w 450"/>
                  <a:gd name="T83" fmla="*/ 2147483647 h 414"/>
                  <a:gd name="T84" fmla="*/ 2147483647 w 450"/>
                  <a:gd name="T85" fmla="*/ 2147483647 h 414"/>
                  <a:gd name="T86" fmla="*/ 2147483647 w 450"/>
                  <a:gd name="T87" fmla="*/ 2147483647 h 414"/>
                  <a:gd name="T88" fmla="*/ 2147483647 w 450"/>
                  <a:gd name="T89" fmla="*/ 2147483647 h 414"/>
                  <a:gd name="T90" fmla="*/ 2147483647 w 450"/>
                  <a:gd name="T91" fmla="*/ 2147483647 h 414"/>
                  <a:gd name="T92" fmla="*/ 2147483647 w 450"/>
                  <a:gd name="T93" fmla="*/ 2147483647 h 414"/>
                  <a:gd name="T94" fmla="*/ 2147483647 w 450"/>
                  <a:gd name="T95" fmla="*/ 2147483647 h 414"/>
                  <a:gd name="T96" fmla="*/ 2147483647 w 450"/>
                  <a:gd name="T97" fmla="*/ 2147483647 h 4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50"/>
                  <a:gd name="T148" fmla="*/ 0 h 414"/>
                  <a:gd name="T149" fmla="*/ 450 w 450"/>
                  <a:gd name="T150" fmla="*/ 414 h 41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50" h="414">
                    <a:moveTo>
                      <a:pt x="426" y="60"/>
                    </a:moveTo>
                    <a:lnTo>
                      <a:pt x="432" y="54"/>
                    </a:lnTo>
                    <a:lnTo>
                      <a:pt x="438" y="42"/>
                    </a:lnTo>
                    <a:lnTo>
                      <a:pt x="450" y="30"/>
                    </a:lnTo>
                    <a:lnTo>
                      <a:pt x="444" y="30"/>
                    </a:lnTo>
                    <a:lnTo>
                      <a:pt x="438" y="24"/>
                    </a:lnTo>
                    <a:lnTo>
                      <a:pt x="438" y="0"/>
                    </a:lnTo>
                    <a:lnTo>
                      <a:pt x="432" y="0"/>
                    </a:lnTo>
                    <a:lnTo>
                      <a:pt x="432" y="6"/>
                    </a:lnTo>
                    <a:lnTo>
                      <a:pt x="426" y="18"/>
                    </a:lnTo>
                    <a:lnTo>
                      <a:pt x="402" y="18"/>
                    </a:lnTo>
                    <a:lnTo>
                      <a:pt x="390" y="30"/>
                    </a:lnTo>
                    <a:lnTo>
                      <a:pt x="372" y="30"/>
                    </a:lnTo>
                    <a:lnTo>
                      <a:pt x="366" y="24"/>
                    </a:lnTo>
                    <a:lnTo>
                      <a:pt x="318" y="24"/>
                    </a:lnTo>
                    <a:lnTo>
                      <a:pt x="306" y="30"/>
                    </a:lnTo>
                    <a:lnTo>
                      <a:pt x="294" y="42"/>
                    </a:lnTo>
                    <a:lnTo>
                      <a:pt x="282" y="48"/>
                    </a:lnTo>
                    <a:lnTo>
                      <a:pt x="276" y="54"/>
                    </a:lnTo>
                    <a:lnTo>
                      <a:pt x="258" y="54"/>
                    </a:lnTo>
                    <a:lnTo>
                      <a:pt x="246" y="60"/>
                    </a:lnTo>
                    <a:lnTo>
                      <a:pt x="234" y="60"/>
                    </a:lnTo>
                    <a:lnTo>
                      <a:pt x="222" y="54"/>
                    </a:lnTo>
                    <a:lnTo>
                      <a:pt x="204" y="54"/>
                    </a:lnTo>
                    <a:lnTo>
                      <a:pt x="192" y="42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30"/>
                    </a:lnTo>
                    <a:lnTo>
                      <a:pt x="150" y="48"/>
                    </a:lnTo>
                    <a:lnTo>
                      <a:pt x="144" y="48"/>
                    </a:lnTo>
                    <a:lnTo>
                      <a:pt x="138" y="54"/>
                    </a:lnTo>
                    <a:lnTo>
                      <a:pt x="120" y="60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48"/>
                    </a:lnTo>
                    <a:lnTo>
                      <a:pt x="66" y="48"/>
                    </a:lnTo>
                    <a:lnTo>
                      <a:pt x="66" y="78"/>
                    </a:lnTo>
                    <a:lnTo>
                      <a:pt x="72" y="78"/>
                    </a:lnTo>
                    <a:lnTo>
                      <a:pt x="72" y="102"/>
                    </a:lnTo>
                    <a:lnTo>
                      <a:pt x="60" y="102"/>
                    </a:lnTo>
                    <a:lnTo>
                      <a:pt x="54" y="96"/>
                    </a:lnTo>
                    <a:lnTo>
                      <a:pt x="54" y="114"/>
                    </a:lnTo>
                    <a:lnTo>
                      <a:pt x="48" y="120"/>
                    </a:lnTo>
                    <a:lnTo>
                      <a:pt x="48" y="126"/>
                    </a:lnTo>
                    <a:lnTo>
                      <a:pt x="36" y="126"/>
                    </a:lnTo>
                    <a:lnTo>
                      <a:pt x="24" y="114"/>
                    </a:lnTo>
                    <a:lnTo>
                      <a:pt x="18" y="120"/>
                    </a:lnTo>
                    <a:lnTo>
                      <a:pt x="12" y="132"/>
                    </a:lnTo>
                    <a:lnTo>
                      <a:pt x="12" y="150"/>
                    </a:lnTo>
                    <a:lnTo>
                      <a:pt x="6" y="150"/>
                    </a:lnTo>
                    <a:lnTo>
                      <a:pt x="0" y="198"/>
                    </a:lnTo>
                    <a:lnTo>
                      <a:pt x="6" y="204"/>
                    </a:lnTo>
                    <a:lnTo>
                      <a:pt x="18" y="210"/>
                    </a:lnTo>
                    <a:lnTo>
                      <a:pt x="24" y="216"/>
                    </a:lnTo>
                    <a:lnTo>
                      <a:pt x="24" y="222"/>
                    </a:lnTo>
                    <a:lnTo>
                      <a:pt x="72" y="222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8" y="252"/>
                    </a:lnTo>
                    <a:lnTo>
                      <a:pt x="78" y="270"/>
                    </a:lnTo>
                    <a:lnTo>
                      <a:pt x="72" y="282"/>
                    </a:lnTo>
                    <a:lnTo>
                      <a:pt x="66" y="282"/>
                    </a:lnTo>
                    <a:lnTo>
                      <a:pt x="54" y="288"/>
                    </a:lnTo>
                    <a:lnTo>
                      <a:pt x="48" y="288"/>
                    </a:lnTo>
                    <a:lnTo>
                      <a:pt x="42" y="294"/>
                    </a:lnTo>
                    <a:lnTo>
                      <a:pt x="42" y="318"/>
                    </a:lnTo>
                    <a:lnTo>
                      <a:pt x="24" y="336"/>
                    </a:lnTo>
                    <a:lnTo>
                      <a:pt x="30" y="378"/>
                    </a:lnTo>
                    <a:lnTo>
                      <a:pt x="36" y="378"/>
                    </a:lnTo>
                    <a:lnTo>
                      <a:pt x="72" y="396"/>
                    </a:lnTo>
                    <a:lnTo>
                      <a:pt x="84" y="408"/>
                    </a:lnTo>
                    <a:lnTo>
                      <a:pt x="96" y="414"/>
                    </a:lnTo>
                    <a:lnTo>
                      <a:pt x="114" y="414"/>
                    </a:lnTo>
                    <a:lnTo>
                      <a:pt x="174" y="384"/>
                    </a:lnTo>
                    <a:lnTo>
                      <a:pt x="204" y="354"/>
                    </a:lnTo>
                    <a:lnTo>
                      <a:pt x="228" y="336"/>
                    </a:lnTo>
                    <a:lnTo>
                      <a:pt x="240" y="324"/>
                    </a:lnTo>
                    <a:lnTo>
                      <a:pt x="300" y="276"/>
                    </a:lnTo>
                    <a:lnTo>
                      <a:pt x="312" y="270"/>
                    </a:lnTo>
                    <a:lnTo>
                      <a:pt x="372" y="246"/>
                    </a:lnTo>
                    <a:lnTo>
                      <a:pt x="396" y="234"/>
                    </a:lnTo>
                    <a:lnTo>
                      <a:pt x="402" y="228"/>
                    </a:lnTo>
                    <a:lnTo>
                      <a:pt x="402" y="222"/>
                    </a:lnTo>
                    <a:lnTo>
                      <a:pt x="384" y="204"/>
                    </a:lnTo>
                    <a:lnTo>
                      <a:pt x="384" y="198"/>
                    </a:lnTo>
                    <a:lnTo>
                      <a:pt x="390" y="180"/>
                    </a:lnTo>
                    <a:lnTo>
                      <a:pt x="396" y="168"/>
                    </a:lnTo>
                    <a:lnTo>
                      <a:pt x="396" y="138"/>
                    </a:lnTo>
                    <a:lnTo>
                      <a:pt x="390" y="126"/>
                    </a:lnTo>
                    <a:lnTo>
                      <a:pt x="390" y="114"/>
                    </a:lnTo>
                    <a:lnTo>
                      <a:pt x="384" y="108"/>
                    </a:lnTo>
                    <a:lnTo>
                      <a:pt x="378" y="96"/>
                    </a:lnTo>
                    <a:lnTo>
                      <a:pt x="378" y="84"/>
                    </a:lnTo>
                    <a:lnTo>
                      <a:pt x="384" y="72"/>
                    </a:lnTo>
                    <a:lnTo>
                      <a:pt x="390" y="66"/>
                    </a:lnTo>
                    <a:lnTo>
                      <a:pt x="402" y="66"/>
                    </a:lnTo>
                    <a:lnTo>
                      <a:pt x="414" y="60"/>
                    </a:lnTo>
                    <a:lnTo>
                      <a:pt x="426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26" name="Sri Lanka">
                <a:extLst>
                  <a:ext uri="{FF2B5EF4-FFF2-40B4-BE49-F238E27FC236}">
                    <a16:creationId xmlns:a16="http://schemas.microsoft.com/office/drawing/2014/main" id="{7D08A2AA-3BC2-4C0F-9A27-DE591CA64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9" y="2112"/>
                <a:ext cx="44" cy="78"/>
              </a:xfrm>
              <a:custGeom>
                <a:avLst/>
                <a:gdLst>
                  <a:gd name="T0" fmla="*/ 2147483647 w 174"/>
                  <a:gd name="T1" fmla="*/ 2147483647 h 306"/>
                  <a:gd name="T2" fmla="*/ 2147483647 w 174"/>
                  <a:gd name="T3" fmla="*/ 0 h 306"/>
                  <a:gd name="T4" fmla="*/ 2147483647 w 174"/>
                  <a:gd name="T5" fmla="*/ 0 h 306"/>
                  <a:gd name="T6" fmla="*/ 2147483647 w 174"/>
                  <a:gd name="T7" fmla="*/ 2147483647 h 306"/>
                  <a:gd name="T8" fmla="*/ 2147483647 w 174"/>
                  <a:gd name="T9" fmla="*/ 2147483647 h 306"/>
                  <a:gd name="T10" fmla="*/ 2147483647 w 174"/>
                  <a:gd name="T11" fmla="*/ 2147483647 h 306"/>
                  <a:gd name="T12" fmla="*/ 2147483647 w 174"/>
                  <a:gd name="T13" fmla="*/ 2147483647 h 306"/>
                  <a:gd name="T14" fmla="*/ 2147483647 w 174"/>
                  <a:gd name="T15" fmla="*/ 2147483647 h 306"/>
                  <a:gd name="T16" fmla="*/ 2147483647 w 174"/>
                  <a:gd name="T17" fmla="*/ 2147483647 h 306"/>
                  <a:gd name="T18" fmla="*/ 2147483647 w 174"/>
                  <a:gd name="T19" fmla="*/ 2147483647 h 306"/>
                  <a:gd name="T20" fmla="*/ 2147483647 w 174"/>
                  <a:gd name="T21" fmla="*/ 2147483647 h 306"/>
                  <a:gd name="T22" fmla="*/ 2147483647 w 174"/>
                  <a:gd name="T23" fmla="*/ 2147483647 h 306"/>
                  <a:gd name="T24" fmla="*/ 2147483647 w 174"/>
                  <a:gd name="T25" fmla="*/ 2147483647 h 306"/>
                  <a:gd name="T26" fmla="*/ 2147483647 w 174"/>
                  <a:gd name="T27" fmla="*/ 2147483647 h 306"/>
                  <a:gd name="T28" fmla="*/ 2147483647 w 174"/>
                  <a:gd name="T29" fmla="*/ 2147483647 h 306"/>
                  <a:gd name="T30" fmla="*/ 2147483647 w 174"/>
                  <a:gd name="T31" fmla="*/ 2147483647 h 306"/>
                  <a:gd name="T32" fmla="*/ 2147483647 w 174"/>
                  <a:gd name="T33" fmla="*/ 2147483647 h 306"/>
                  <a:gd name="T34" fmla="*/ 2147483647 w 174"/>
                  <a:gd name="T35" fmla="*/ 2147483647 h 306"/>
                  <a:gd name="T36" fmla="*/ 2147483647 w 174"/>
                  <a:gd name="T37" fmla="*/ 2147483647 h 306"/>
                  <a:gd name="T38" fmla="*/ 2147483647 w 174"/>
                  <a:gd name="T39" fmla="*/ 2147483647 h 306"/>
                  <a:gd name="T40" fmla="*/ 0 w 174"/>
                  <a:gd name="T41" fmla="*/ 2147483647 h 306"/>
                  <a:gd name="T42" fmla="*/ 0 w 174"/>
                  <a:gd name="T43" fmla="*/ 2147483647 h 306"/>
                  <a:gd name="T44" fmla="*/ 2147483647 w 174"/>
                  <a:gd name="T45" fmla="*/ 2147483647 h 306"/>
                  <a:gd name="T46" fmla="*/ 2147483647 w 174"/>
                  <a:gd name="T47" fmla="*/ 2147483647 h 306"/>
                  <a:gd name="T48" fmla="*/ 2147483647 w 174"/>
                  <a:gd name="T49" fmla="*/ 2147483647 h 306"/>
                  <a:gd name="T50" fmla="*/ 2147483647 w 174"/>
                  <a:gd name="T51" fmla="*/ 2147483647 h 306"/>
                  <a:gd name="T52" fmla="*/ 2147483647 w 174"/>
                  <a:gd name="T53" fmla="*/ 2147483647 h 306"/>
                  <a:gd name="T54" fmla="*/ 0 w 174"/>
                  <a:gd name="T55" fmla="*/ 2147483647 h 306"/>
                  <a:gd name="T56" fmla="*/ 2147483647 w 174"/>
                  <a:gd name="T57" fmla="*/ 2147483647 h 306"/>
                  <a:gd name="T58" fmla="*/ 2147483647 w 174"/>
                  <a:gd name="T59" fmla="*/ 2147483647 h 30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4"/>
                  <a:gd name="T91" fmla="*/ 0 h 306"/>
                  <a:gd name="T92" fmla="*/ 174 w 174"/>
                  <a:gd name="T93" fmla="*/ 306 h 30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4" h="306">
                    <a:moveTo>
                      <a:pt x="24" y="6"/>
                    </a:moveTo>
                    <a:lnTo>
                      <a:pt x="36" y="0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78" y="12"/>
                    </a:lnTo>
                    <a:lnTo>
                      <a:pt x="114" y="66"/>
                    </a:lnTo>
                    <a:lnTo>
                      <a:pt x="132" y="84"/>
                    </a:lnTo>
                    <a:lnTo>
                      <a:pt x="126" y="120"/>
                    </a:lnTo>
                    <a:lnTo>
                      <a:pt x="150" y="114"/>
                    </a:lnTo>
                    <a:lnTo>
                      <a:pt x="156" y="168"/>
                    </a:lnTo>
                    <a:lnTo>
                      <a:pt x="162" y="174"/>
                    </a:lnTo>
                    <a:lnTo>
                      <a:pt x="168" y="198"/>
                    </a:lnTo>
                    <a:lnTo>
                      <a:pt x="174" y="228"/>
                    </a:lnTo>
                    <a:lnTo>
                      <a:pt x="174" y="258"/>
                    </a:lnTo>
                    <a:lnTo>
                      <a:pt x="156" y="276"/>
                    </a:lnTo>
                    <a:lnTo>
                      <a:pt x="120" y="294"/>
                    </a:lnTo>
                    <a:lnTo>
                      <a:pt x="84" y="306"/>
                    </a:lnTo>
                    <a:lnTo>
                      <a:pt x="48" y="306"/>
                    </a:lnTo>
                    <a:lnTo>
                      <a:pt x="24" y="282"/>
                    </a:lnTo>
                    <a:lnTo>
                      <a:pt x="12" y="240"/>
                    </a:lnTo>
                    <a:lnTo>
                      <a:pt x="0" y="192"/>
                    </a:lnTo>
                    <a:lnTo>
                      <a:pt x="0" y="156"/>
                    </a:lnTo>
                    <a:lnTo>
                      <a:pt x="12" y="138"/>
                    </a:lnTo>
                    <a:lnTo>
                      <a:pt x="18" y="132"/>
                    </a:lnTo>
                    <a:lnTo>
                      <a:pt x="24" y="120"/>
                    </a:lnTo>
                    <a:lnTo>
                      <a:pt x="30" y="102"/>
                    </a:lnTo>
                    <a:lnTo>
                      <a:pt x="30" y="78"/>
                    </a:lnTo>
                    <a:lnTo>
                      <a:pt x="0" y="36"/>
                    </a:lnTo>
                    <a:lnTo>
                      <a:pt x="24" y="3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27" name="Saudi Arabia">
                <a:extLst>
                  <a:ext uri="{FF2B5EF4-FFF2-40B4-BE49-F238E27FC236}">
                    <a16:creationId xmlns:a16="http://schemas.microsoft.com/office/drawing/2014/main" id="{9CDFDA34-EB5F-47C5-87F2-37887FB45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9" y="1647"/>
                <a:ext cx="380" cy="326"/>
              </a:xfrm>
              <a:custGeom>
                <a:avLst/>
                <a:gdLst>
                  <a:gd name="T0" fmla="*/ 2147483647 w 1488"/>
                  <a:gd name="T1" fmla="*/ 2147483647 h 1278"/>
                  <a:gd name="T2" fmla="*/ 2147483647 w 1488"/>
                  <a:gd name="T3" fmla="*/ 2147483647 h 1278"/>
                  <a:gd name="T4" fmla="*/ 2147483647 w 1488"/>
                  <a:gd name="T5" fmla="*/ 2147483647 h 1278"/>
                  <a:gd name="T6" fmla="*/ 2147483647 w 1488"/>
                  <a:gd name="T7" fmla="*/ 2147483647 h 1278"/>
                  <a:gd name="T8" fmla="*/ 2147483647 w 1488"/>
                  <a:gd name="T9" fmla="*/ 2147483647 h 1278"/>
                  <a:gd name="T10" fmla="*/ 2147483647 w 1488"/>
                  <a:gd name="T11" fmla="*/ 2147483647 h 1278"/>
                  <a:gd name="T12" fmla="*/ 2147483647 w 1488"/>
                  <a:gd name="T13" fmla="*/ 2147483647 h 1278"/>
                  <a:gd name="T14" fmla="*/ 2147483647 w 1488"/>
                  <a:gd name="T15" fmla="*/ 2147483647 h 1278"/>
                  <a:gd name="T16" fmla="*/ 2147483647 w 1488"/>
                  <a:gd name="T17" fmla="*/ 2147483647 h 1278"/>
                  <a:gd name="T18" fmla="*/ 2147483647 w 1488"/>
                  <a:gd name="T19" fmla="*/ 2147483647 h 1278"/>
                  <a:gd name="T20" fmla="*/ 2147483647 w 1488"/>
                  <a:gd name="T21" fmla="*/ 2147483647 h 1278"/>
                  <a:gd name="T22" fmla="*/ 2147483647 w 1488"/>
                  <a:gd name="T23" fmla="*/ 2147483647 h 1278"/>
                  <a:gd name="T24" fmla="*/ 2147483647 w 1488"/>
                  <a:gd name="T25" fmla="*/ 2147483647 h 1278"/>
                  <a:gd name="T26" fmla="*/ 2147483647 w 1488"/>
                  <a:gd name="T27" fmla="*/ 2147483647 h 1278"/>
                  <a:gd name="T28" fmla="*/ 2147483647 w 1488"/>
                  <a:gd name="T29" fmla="*/ 2147483647 h 1278"/>
                  <a:gd name="T30" fmla="*/ 2147483647 w 1488"/>
                  <a:gd name="T31" fmla="*/ 2147483647 h 1278"/>
                  <a:gd name="T32" fmla="*/ 2147483647 w 1488"/>
                  <a:gd name="T33" fmla="*/ 2147483647 h 1278"/>
                  <a:gd name="T34" fmla="*/ 2147483647 w 1488"/>
                  <a:gd name="T35" fmla="*/ 2147483647 h 1278"/>
                  <a:gd name="T36" fmla="*/ 2147483647 w 1488"/>
                  <a:gd name="T37" fmla="*/ 2147483647 h 1278"/>
                  <a:gd name="T38" fmla="*/ 2147483647 w 1488"/>
                  <a:gd name="T39" fmla="*/ 0 h 1278"/>
                  <a:gd name="T40" fmla="*/ 2147483647 w 1488"/>
                  <a:gd name="T41" fmla="*/ 2147483647 h 1278"/>
                  <a:gd name="T42" fmla="*/ 2147483647 w 1488"/>
                  <a:gd name="T43" fmla="*/ 2147483647 h 1278"/>
                  <a:gd name="T44" fmla="*/ 2147483647 w 1488"/>
                  <a:gd name="T45" fmla="*/ 2147483647 h 1278"/>
                  <a:gd name="T46" fmla="*/ 2147483647 w 1488"/>
                  <a:gd name="T47" fmla="*/ 2147483647 h 1278"/>
                  <a:gd name="T48" fmla="*/ 2147483647 w 1488"/>
                  <a:gd name="T49" fmla="*/ 2147483647 h 1278"/>
                  <a:gd name="T50" fmla="*/ 2147483647 w 1488"/>
                  <a:gd name="T51" fmla="*/ 2147483647 h 1278"/>
                  <a:gd name="T52" fmla="*/ 2147483647 w 1488"/>
                  <a:gd name="T53" fmla="*/ 2147483647 h 1278"/>
                  <a:gd name="T54" fmla="*/ 2147483647 w 1488"/>
                  <a:gd name="T55" fmla="*/ 2147483647 h 1278"/>
                  <a:gd name="T56" fmla="*/ 2147483647 w 1488"/>
                  <a:gd name="T57" fmla="*/ 2147483647 h 1278"/>
                  <a:gd name="T58" fmla="*/ 2147483647 w 1488"/>
                  <a:gd name="T59" fmla="*/ 2147483647 h 1278"/>
                  <a:gd name="T60" fmla="*/ 2147483647 w 1488"/>
                  <a:gd name="T61" fmla="*/ 2147483647 h 1278"/>
                  <a:gd name="T62" fmla="*/ 0 w 1488"/>
                  <a:gd name="T63" fmla="*/ 2147483647 h 1278"/>
                  <a:gd name="T64" fmla="*/ 2147483647 w 1488"/>
                  <a:gd name="T65" fmla="*/ 2147483647 h 1278"/>
                  <a:gd name="T66" fmla="*/ 2147483647 w 1488"/>
                  <a:gd name="T67" fmla="*/ 2147483647 h 1278"/>
                  <a:gd name="T68" fmla="*/ 2147483647 w 1488"/>
                  <a:gd name="T69" fmla="*/ 2147483647 h 1278"/>
                  <a:gd name="T70" fmla="*/ 2147483647 w 1488"/>
                  <a:gd name="T71" fmla="*/ 2147483647 h 1278"/>
                  <a:gd name="T72" fmla="*/ 2147483647 w 1488"/>
                  <a:gd name="T73" fmla="*/ 2147483647 h 1278"/>
                  <a:gd name="T74" fmla="*/ 2147483647 w 1488"/>
                  <a:gd name="T75" fmla="*/ 2147483647 h 1278"/>
                  <a:gd name="T76" fmla="*/ 2147483647 w 1488"/>
                  <a:gd name="T77" fmla="*/ 2147483647 h 1278"/>
                  <a:gd name="T78" fmla="*/ 2147483647 w 1488"/>
                  <a:gd name="T79" fmla="*/ 2147483647 h 1278"/>
                  <a:gd name="T80" fmla="*/ 2147483647 w 1488"/>
                  <a:gd name="T81" fmla="*/ 2147483647 h 1278"/>
                  <a:gd name="T82" fmla="*/ 2147483647 w 1488"/>
                  <a:gd name="T83" fmla="*/ 2147483647 h 1278"/>
                  <a:gd name="T84" fmla="*/ 2147483647 w 1488"/>
                  <a:gd name="T85" fmla="*/ 2147483647 h 1278"/>
                  <a:gd name="T86" fmla="*/ 2147483647 w 1488"/>
                  <a:gd name="T87" fmla="*/ 2147483647 h 1278"/>
                  <a:gd name="T88" fmla="*/ 2147483647 w 1488"/>
                  <a:gd name="T89" fmla="*/ 2147483647 h 1278"/>
                  <a:gd name="T90" fmla="*/ 2147483647 w 1488"/>
                  <a:gd name="T91" fmla="*/ 2147483647 h 1278"/>
                  <a:gd name="T92" fmla="*/ 2147483647 w 1488"/>
                  <a:gd name="T93" fmla="*/ 2147483647 h 1278"/>
                  <a:gd name="T94" fmla="*/ 2147483647 w 1488"/>
                  <a:gd name="T95" fmla="*/ 2147483647 h 1278"/>
                  <a:gd name="T96" fmla="*/ 2147483647 w 1488"/>
                  <a:gd name="T97" fmla="*/ 2147483647 h 1278"/>
                  <a:gd name="T98" fmla="*/ 2147483647 w 1488"/>
                  <a:gd name="T99" fmla="*/ 2147483647 h 1278"/>
                  <a:gd name="T100" fmla="*/ 2147483647 w 1488"/>
                  <a:gd name="T101" fmla="*/ 2147483647 h 1278"/>
                  <a:gd name="T102" fmla="*/ 2147483647 w 1488"/>
                  <a:gd name="T103" fmla="*/ 2147483647 h 1278"/>
                  <a:gd name="T104" fmla="*/ 2147483647 w 1488"/>
                  <a:gd name="T105" fmla="*/ 2147483647 h 1278"/>
                  <a:gd name="T106" fmla="*/ 2147483647 w 1488"/>
                  <a:gd name="T107" fmla="*/ 2147483647 h 1278"/>
                  <a:gd name="T108" fmla="*/ 2147483647 w 1488"/>
                  <a:gd name="T109" fmla="*/ 2147483647 h 1278"/>
                  <a:gd name="T110" fmla="*/ 2147483647 w 1488"/>
                  <a:gd name="T111" fmla="*/ 2147483647 h 1278"/>
                  <a:gd name="T112" fmla="*/ 2147483647 w 1488"/>
                  <a:gd name="T113" fmla="*/ 2147483647 h 1278"/>
                  <a:gd name="T114" fmla="*/ 2147483647 w 1488"/>
                  <a:gd name="T115" fmla="*/ 2147483647 h 1278"/>
                  <a:gd name="T116" fmla="*/ 2147483647 w 1488"/>
                  <a:gd name="T117" fmla="*/ 2147483647 h 12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88"/>
                  <a:gd name="T178" fmla="*/ 0 h 1278"/>
                  <a:gd name="T179" fmla="*/ 1488 w 1488"/>
                  <a:gd name="T180" fmla="*/ 1278 h 127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88" h="1278">
                    <a:moveTo>
                      <a:pt x="1464" y="792"/>
                    </a:moveTo>
                    <a:lnTo>
                      <a:pt x="1464" y="780"/>
                    </a:lnTo>
                    <a:lnTo>
                      <a:pt x="1458" y="774"/>
                    </a:lnTo>
                    <a:lnTo>
                      <a:pt x="1416" y="768"/>
                    </a:lnTo>
                    <a:lnTo>
                      <a:pt x="1320" y="756"/>
                    </a:lnTo>
                    <a:lnTo>
                      <a:pt x="1284" y="750"/>
                    </a:lnTo>
                    <a:lnTo>
                      <a:pt x="1266" y="750"/>
                    </a:lnTo>
                    <a:lnTo>
                      <a:pt x="1260" y="738"/>
                    </a:lnTo>
                    <a:lnTo>
                      <a:pt x="1248" y="732"/>
                    </a:lnTo>
                    <a:lnTo>
                      <a:pt x="1242" y="720"/>
                    </a:lnTo>
                    <a:lnTo>
                      <a:pt x="1218" y="696"/>
                    </a:lnTo>
                    <a:lnTo>
                      <a:pt x="1206" y="672"/>
                    </a:lnTo>
                    <a:lnTo>
                      <a:pt x="1188" y="654"/>
                    </a:lnTo>
                    <a:lnTo>
                      <a:pt x="1188" y="642"/>
                    </a:lnTo>
                    <a:lnTo>
                      <a:pt x="1182" y="636"/>
                    </a:lnTo>
                    <a:lnTo>
                      <a:pt x="1182" y="618"/>
                    </a:lnTo>
                    <a:lnTo>
                      <a:pt x="1176" y="624"/>
                    </a:lnTo>
                    <a:lnTo>
                      <a:pt x="1164" y="612"/>
                    </a:lnTo>
                    <a:lnTo>
                      <a:pt x="1146" y="612"/>
                    </a:lnTo>
                    <a:lnTo>
                      <a:pt x="1140" y="600"/>
                    </a:lnTo>
                    <a:lnTo>
                      <a:pt x="1134" y="594"/>
                    </a:lnTo>
                    <a:lnTo>
                      <a:pt x="1128" y="582"/>
                    </a:lnTo>
                    <a:lnTo>
                      <a:pt x="1122" y="564"/>
                    </a:lnTo>
                    <a:lnTo>
                      <a:pt x="1116" y="552"/>
                    </a:lnTo>
                    <a:lnTo>
                      <a:pt x="1116" y="540"/>
                    </a:lnTo>
                    <a:lnTo>
                      <a:pt x="1110" y="534"/>
                    </a:lnTo>
                    <a:lnTo>
                      <a:pt x="1098" y="528"/>
                    </a:lnTo>
                    <a:lnTo>
                      <a:pt x="1086" y="516"/>
                    </a:lnTo>
                    <a:lnTo>
                      <a:pt x="1074" y="510"/>
                    </a:lnTo>
                    <a:lnTo>
                      <a:pt x="1068" y="498"/>
                    </a:lnTo>
                    <a:lnTo>
                      <a:pt x="1068" y="462"/>
                    </a:lnTo>
                    <a:lnTo>
                      <a:pt x="1062" y="450"/>
                    </a:lnTo>
                    <a:lnTo>
                      <a:pt x="1062" y="438"/>
                    </a:lnTo>
                    <a:lnTo>
                      <a:pt x="1050" y="426"/>
                    </a:lnTo>
                    <a:lnTo>
                      <a:pt x="1002" y="402"/>
                    </a:lnTo>
                    <a:lnTo>
                      <a:pt x="996" y="396"/>
                    </a:lnTo>
                    <a:lnTo>
                      <a:pt x="990" y="384"/>
                    </a:lnTo>
                    <a:lnTo>
                      <a:pt x="990" y="360"/>
                    </a:lnTo>
                    <a:lnTo>
                      <a:pt x="972" y="342"/>
                    </a:lnTo>
                    <a:lnTo>
                      <a:pt x="966" y="330"/>
                    </a:lnTo>
                    <a:lnTo>
                      <a:pt x="960" y="324"/>
                    </a:lnTo>
                    <a:lnTo>
                      <a:pt x="960" y="300"/>
                    </a:lnTo>
                    <a:lnTo>
                      <a:pt x="954" y="300"/>
                    </a:lnTo>
                    <a:lnTo>
                      <a:pt x="948" y="294"/>
                    </a:lnTo>
                    <a:lnTo>
                      <a:pt x="882" y="294"/>
                    </a:lnTo>
                    <a:lnTo>
                      <a:pt x="876" y="288"/>
                    </a:lnTo>
                    <a:lnTo>
                      <a:pt x="876" y="252"/>
                    </a:lnTo>
                    <a:lnTo>
                      <a:pt x="852" y="246"/>
                    </a:lnTo>
                    <a:lnTo>
                      <a:pt x="804" y="246"/>
                    </a:lnTo>
                    <a:lnTo>
                      <a:pt x="750" y="240"/>
                    </a:lnTo>
                    <a:lnTo>
                      <a:pt x="684" y="240"/>
                    </a:lnTo>
                    <a:lnTo>
                      <a:pt x="492" y="96"/>
                    </a:lnTo>
                    <a:lnTo>
                      <a:pt x="480" y="90"/>
                    </a:lnTo>
                    <a:lnTo>
                      <a:pt x="474" y="84"/>
                    </a:lnTo>
                    <a:lnTo>
                      <a:pt x="426" y="60"/>
                    </a:lnTo>
                    <a:lnTo>
                      <a:pt x="414" y="48"/>
                    </a:lnTo>
                    <a:lnTo>
                      <a:pt x="402" y="42"/>
                    </a:lnTo>
                    <a:lnTo>
                      <a:pt x="372" y="12"/>
                    </a:lnTo>
                    <a:lnTo>
                      <a:pt x="306" y="12"/>
                    </a:lnTo>
                    <a:lnTo>
                      <a:pt x="294" y="0"/>
                    </a:lnTo>
                    <a:lnTo>
                      <a:pt x="288" y="6"/>
                    </a:lnTo>
                    <a:lnTo>
                      <a:pt x="276" y="12"/>
                    </a:lnTo>
                    <a:lnTo>
                      <a:pt x="270" y="12"/>
                    </a:lnTo>
                    <a:lnTo>
                      <a:pt x="264" y="18"/>
                    </a:lnTo>
                    <a:lnTo>
                      <a:pt x="252" y="24"/>
                    </a:lnTo>
                    <a:lnTo>
                      <a:pt x="210" y="24"/>
                    </a:lnTo>
                    <a:lnTo>
                      <a:pt x="198" y="48"/>
                    </a:lnTo>
                    <a:lnTo>
                      <a:pt x="132" y="48"/>
                    </a:lnTo>
                    <a:lnTo>
                      <a:pt x="120" y="54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132" y="60"/>
                    </a:lnTo>
                    <a:lnTo>
                      <a:pt x="144" y="66"/>
                    </a:lnTo>
                    <a:lnTo>
                      <a:pt x="156" y="66"/>
                    </a:lnTo>
                    <a:lnTo>
                      <a:pt x="180" y="90"/>
                    </a:lnTo>
                    <a:lnTo>
                      <a:pt x="192" y="114"/>
                    </a:lnTo>
                    <a:lnTo>
                      <a:pt x="198" y="120"/>
                    </a:lnTo>
                    <a:lnTo>
                      <a:pt x="198" y="132"/>
                    </a:lnTo>
                    <a:lnTo>
                      <a:pt x="192" y="138"/>
                    </a:lnTo>
                    <a:lnTo>
                      <a:pt x="192" y="150"/>
                    </a:lnTo>
                    <a:lnTo>
                      <a:pt x="186" y="156"/>
                    </a:lnTo>
                    <a:lnTo>
                      <a:pt x="180" y="168"/>
                    </a:lnTo>
                    <a:lnTo>
                      <a:pt x="174" y="174"/>
                    </a:lnTo>
                    <a:lnTo>
                      <a:pt x="162" y="180"/>
                    </a:lnTo>
                    <a:lnTo>
                      <a:pt x="150" y="180"/>
                    </a:lnTo>
                    <a:lnTo>
                      <a:pt x="138" y="186"/>
                    </a:lnTo>
                    <a:lnTo>
                      <a:pt x="132" y="186"/>
                    </a:lnTo>
                    <a:lnTo>
                      <a:pt x="120" y="198"/>
                    </a:lnTo>
                    <a:lnTo>
                      <a:pt x="120" y="210"/>
                    </a:lnTo>
                    <a:lnTo>
                      <a:pt x="108" y="234"/>
                    </a:lnTo>
                    <a:lnTo>
                      <a:pt x="96" y="246"/>
                    </a:lnTo>
                    <a:lnTo>
                      <a:pt x="60" y="246"/>
                    </a:lnTo>
                    <a:lnTo>
                      <a:pt x="36" y="234"/>
                    </a:lnTo>
                    <a:lnTo>
                      <a:pt x="6" y="234"/>
                    </a:lnTo>
                    <a:lnTo>
                      <a:pt x="6" y="264"/>
                    </a:lnTo>
                    <a:lnTo>
                      <a:pt x="0" y="306"/>
                    </a:lnTo>
                    <a:lnTo>
                      <a:pt x="0" y="348"/>
                    </a:lnTo>
                    <a:lnTo>
                      <a:pt x="6" y="372"/>
                    </a:lnTo>
                    <a:lnTo>
                      <a:pt x="24" y="378"/>
                    </a:lnTo>
                    <a:lnTo>
                      <a:pt x="36" y="390"/>
                    </a:lnTo>
                    <a:lnTo>
                      <a:pt x="54" y="390"/>
                    </a:lnTo>
                    <a:lnTo>
                      <a:pt x="72" y="408"/>
                    </a:lnTo>
                    <a:lnTo>
                      <a:pt x="90" y="438"/>
                    </a:lnTo>
                    <a:lnTo>
                      <a:pt x="102" y="474"/>
                    </a:lnTo>
                    <a:lnTo>
                      <a:pt x="120" y="504"/>
                    </a:lnTo>
                    <a:lnTo>
                      <a:pt x="132" y="516"/>
                    </a:lnTo>
                    <a:lnTo>
                      <a:pt x="150" y="528"/>
                    </a:lnTo>
                    <a:lnTo>
                      <a:pt x="162" y="540"/>
                    </a:lnTo>
                    <a:lnTo>
                      <a:pt x="174" y="558"/>
                    </a:lnTo>
                    <a:lnTo>
                      <a:pt x="180" y="570"/>
                    </a:lnTo>
                    <a:lnTo>
                      <a:pt x="186" y="594"/>
                    </a:lnTo>
                    <a:lnTo>
                      <a:pt x="192" y="612"/>
                    </a:lnTo>
                    <a:lnTo>
                      <a:pt x="198" y="636"/>
                    </a:lnTo>
                    <a:lnTo>
                      <a:pt x="210" y="648"/>
                    </a:lnTo>
                    <a:lnTo>
                      <a:pt x="234" y="660"/>
                    </a:lnTo>
                    <a:lnTo>
                      <a:pt x="264" y="660"/>
                    </a:lnTo>
                    <a:lnTo>
                      <a:pt x="282" y="666"/>
                    </a:lnTo>
                    <a:lnTo>
                      <a:pt x="294" y="678"/>
                    </a:lnTo>
                    <a:lnTo>
                      <a:pt x="312" y="708"/>
                    </a:lnTo>
                    <a:lnTo>
                      <a:pt x="330" y="756"/>
                    </a:lnTo>
                    <a:lnTo>
                      <a:pt x="336" y="804"/>
                    </a:lnTo>
                    <a:lnTo>
                      <a:pt x="342" y="840"/>
                    </a:lnTo>
                    <a:lnTo>
                      <a:pt x="348" y="870"/>
                    </a:lnTo>
                    <a:lnTo>
                      <a:pt x="366" y="906"/>
                    </a:lnTo>
                    <a:lnTo>
                      <a:pt x="384" y="924"/>
                    </a:lnTo>
                    <a:lnTo>
                      <a:pt x="390" y="936"/>
                    </a:lnTo>
                    <a:lnTo>
                      <a:pt x="414" y="936"/>
                    </a:lnTo>
                    <a:lnTo>
                      <a:pt x="438" y="948"/>
                    </a:lnTo>
                    <a:lnTo>
                      <a:pt x="456" y="972"/>
                    </a:lnTo>
                    <a:lnTo>
                      <a:pt x="480" y="1008"/>
                    </a:lnTo>
                    <a:lnTo>
                      <a:pt x="504" y="1056"/>
                    </a:lnTo>
                    <a:lnTo>
                      <a:pt x="552" y="1128"/>
                    </a:lnTo>
                    <a:lnTo>
                      <a:pt x="582" y="1170"/>
                    </a:lnTo>
                    <a:lnTo>
                      <a:pt x="606" y="1206"/>
                    </a:lnTo>
                    <a:lnTo>
                      <a:pt x="618" y="1236"/>
                    </a:lnTo>
                    <a:lnTo>
                      <a:pt x="618" y="1266"/>
                    </a:lnTo>
                    <a:lnTo>
                      <a:pt x="612" y="1278"/>
                    </a:lnTo>
                    <a:lnTo>
                      <a:pt x="624" y="1266"/>
                    </a:lnTo>
                    <a:lnTo>
                      <a:pt x="630" y="1254"/>
                    </a:lnTo>
                    <a:lnTo>
                      <a:pt x="636" y="1248"/>
                    </a:lnTo>
                    <a:lnTo>
                      <a:pt x="636" y="1200"/>
                    </a:lnTo>
                    <a:lnTo>
                      <a:pt x="642" y="1188"/>
                    </a:lnTo>
                    <a:lnTo>
                      <a:pt x="648" y="1182"/>
                    </a:lnTo>
                    <a:lnTo>
                      <a:pt x="654" y="1182"/>
                    </a:lnTo>
                    <a:lnTo>
                      <a:pt x="672" y="1200"/>
                    </a:lnTo>
                    <a:lnTo>
                      <a:pt x="696" y="1194"/>
                    </a:lnTo>
                    <a:lnTo>
                      <a:pt x="702" y="1188"/>
                    </a:lnTo>
                    <a:lnTo>
                      <a:pt x="792" y="1188"/>
                    </a:lnTo>
                    <a:lnTo>
                      <a:pt x="804" y="1194"/>
                    </a:lnTo>
                    <a:lnTo>
                      <a:pt x="810" y="1200"/>
                    </a:lnTo>
                    <a:lnTo>
                      <a:pt x="888" y="1200"/>
                    </a:lnTo>
                    <a:lnTo>
                      <a:pt x="894" y="1206"/>
                    </a:lnTo>
                    <a:lnTo>
                      <a:pt x="900" y="1218"/>
                    </a:lnTo>
                    <a:lnTo>
                      <a:pt x="912" y="1224"/>
                    </a:lnTo>
                    <a:lnTo>
                      <a:pt x="924" y="1224"/>
                    </a:lnTo>
                    <a:lnTo>
                      <a:pt x="930" y="1212"/>
                    </a:lnTo>
                    <a:lnTo>
                      <a:pt x="936" y="1206"/>
                    </a:lnTo>
                    <a:lnTo>
                      <a:pt x="936" y="1188"/>
                    </a:lnTo>
                    <a:lnTo>
                      <a:pt x="942" y="1176"/>
                    </a:lnTo>
                    <a:lnTo>
                      <a:pt x="948" y="1170"/>
                    </a:lnTo>
                    <a:lnTo>
                      <a:pt x="954" y="1158"/>
                    </a:lnTo>
                    <a:lnTo>
                      <a:pt x="966" y="1146"/>
                    </a:lnTo>
                    <a:lnTo>
                      <a:pt x="972" y="1134"/>
                    </a:lnTo>
                    <a:lnTo>
                      <a:pt x="990" y="1116"/>
                    </a:lnTo>
                    <a:lnTo>
                      <a:pt x="1020" y="1098"/>
                    </a:lnTo>
                    <a:lnTo>
                      <a:pt x="1050" y="1092"/>
                    </a:lnTo>
                    <a:lnTo>
                      <a:pt x="1068" y="1086"/>
                    </a:lnTo>
                    <a:lnTo>
                      <a:pt x="1092" y="1086"/>
                    </a:lnTo>
                    <a:lnTo>
                      <a:pt x="1140" y="1080"/>
                    </a:lnTo>
                    <a:lnTo>
                      <a:pt x="1188" y="1068"/>
                    </a:lnTo>
                    <a:lnTo>
                      <a:pt x="1230" y="1062"/>
                    </a:lnTo>
                    <a:lnTo>
                      <a:pt x="1248" y="1062"/>
                    </a:lnTo>
                    <a:lnTo>
                      <a:pt x="1452" y="990"/>
                    </a:lnTo>
                    <a:lnTo>
                      <a:pt x="1488" y="816"/>
                    </a:lnTo>
                    <a:lnTo>
                      <a:pt x="1482" y="810"/>
                    </a:lnTo>
                    <a:lnTo>
                      <a:pt x="1470" y="804"/>
                    </a:lnTo>
                    <a:lnTo>
                      <a:pt x="1464" y="798"/>
                    </a:lnTo>
                    <a:lnTo>
                      <a:pt x="1464" y="79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28" name="Russia (Urup,Simushir)">
                <a:extLst>
                  <a:ext uri="{FF2B5EF4-FFF2-40B4-BE49-F238E27FC236}">
                    <a16:creationId xmlns:a16="http://schemas.microsoft.com/office/drawing/2014/main" id="{20CB8517-94C9-45D2-B3BB-2C9AA63DF2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61" y="1103"/>
                <a:ext cx="77" cy="306"/>
              </a:xfrm>
              <a:custGeom>
                <a:avLst/>
                <a:gdLst>
                  <a:gd name="T0" fmla="*/ 0 w 300"/>
                  <a:gd name="T1" fmla="*/ 2147483647 h 1194"/>
                  <a:gd name="T2" fmla="*/ 2147483647 w 300"/>
                  <a:gd name="T3" fmla="*/ 2147483647 h 1194"/>
                  <a:gd name="T4" fmla="*/ 2147483647 w 300"/>
                  <a:gd name="T5" fmla="*/ 2147483647 h 1194"/>
                  <a:gd name="T6" fmla="*/ 2147483647 w 300"/>
                  <a:gd name="T7" fmla="*/ 2147483647 h 1194"/>
                  <a:gd name="T8" fmla="*/ 0 w 300"/>
                  <a:gd name="T9" fmla="*/ 2147483647 h 1194"/>
                  <a:gd name="T10" fmla="*/ 2147483647 w 300"/>
                  <a:gd name="T11" fmla="*/ 2147483647 h 1194"/>
                  <a:gd name="T12" fmla="*/ 2147483647 w 300"/>
                  <a:gd name="T13" fmla="*/ 2147483647 h 1194"/>
                  <a:gd name="T14" fmla="*/ 2147483647 w 300"/>
                  <a:gd name="T15" fmla="*/ 2147483647 h 1194"/>
                  <a:gd name="T16" fmla="*/ 2147483647 w 300"/>
                  <a:gd name="T17" fmla="*/ 2147483647 h 1194"/>
                  <a:gd name="T18" fmla="*/ 2147483647 w 300"/>
                  <a:gd name="T19" fmla="*/ 2147483647 h 1194"/>
                  <a:gd name="T20" fmla="*/ 2147483647 w 300"/>
                  <a:gd name="T21" fmla="*/ 2147483647 h 1194"/>
                  <a:gd name="T22" fmla="*/ 2147483647 w 300"/>
                  <a:gd name="T23" fmla="*/ 2147483647 h 1194"/>
                  <a:gd name="T24" fmla="*/ 2147483647 w 300"/>
                  <a:gd name="T25" fmla="*/ 2147483647 h 1194"/>
                  <a:gd name="T26" fmla="*/ 2147483647 w 300"/>
                  <a:gd name="T27" fmla="*/ 2147483647 h 1194"/>
                  <a:gd name="T28" fmla="*/ 2147483647 w 300"/>
                  <a:gd name="T29" fmla="*/ 2147483647 h 1194"/>
                  <a:gd name="T30" fmla="*/ 2147483647 w 300"/>
                  <a:gd name="T31" fmla="*/ 2147483647 h 1194"/>
                  <a:gd name="T32" fmla="*/ 2147483647 w 300"/>
                  <a:gd name="T33" fmla="*/ 2147483647 h 1194"/>
                  <a:gd name="T34" fmla="*/ 2147483647 w 300"/>
                  <a:gd name="T35" fmla="*/ 2147483647 h 1194"/>
                  <a:gd name="T36" fmla="*/ 2147483647 w 300"/>
                  <a:gd name="T37" fmla="*/ 2147483647 h 1194"/>
                  <a:gd name="T38" fmla="*/ 2147483647 w 300"/>
                  <a:gd name="T39" fmla="*/ 2147483647 h 1194"/>
                  <a:gd name="T40" fmla="*/ 2147483647 w 300"/>
                  <a:gd name="T41" fmla="*/ 2147483647 h 1194"/>
                  <a:gd name="T42" fmla="*/ 2147483647 w 300"/>
                  <a:gd name="T43" fmla="*/ 2147483647 h 1194"/>
                  <a:gd name="T44" fmla="*/ 2147483647 w 300"/>
                  <a:gd name="T45" fmla="*/ 2147483647 h 1194"/>
                  <a:gd name="T46" fmla="*/ 2147483647 w 300"/>
                  <a:gd name="T47" fmla="*/ 2147483647 h 1194"/>
                  <a:gd name="T48" fmla="*/ 2147483647 w 300"/>
                  <a:gd name="T49" fmla="*/ 2147483647 h 1194"/>
                  <a:gd name="T50" fmla="*/ 2147483647 w 300"/>
                  <a:gd name="T51" fmla="*/ 2147483647 h 1194"/>
                  <a:gd name="T52" fmla="*/ 2147483647 w 300"/>
                  <a:gd name="T53" fmla="*/ 2147483647 h 1194"/>
                  <a:gd name="T54" fmla="*/ 2147483647 w 300"/>
                  <a:gd name="T55" fmla="*/ 2147483647 h 1194"/>
                  <a:gd name="T56" fmla="*/ 2147483647 w 300"/>
                  <a:gd name="T57" fmla="*/ 2147483647 h 1194"/>
                  <a:gd name="T58" fmla="*/ 2147483647 w 300"/>
                  <a:gd name="T59" fmla="*/ 2147483647 h 1194"/>
                  <a:gd name="T60" fmla="*/ 2147483647 w 300"/>
                  <a:gd name="T61" fmla="*/ 2147483647 h 1194"/>
                  <a:gd name="T62" fmla="*/ 2147483647 w 300"/>
                  <a:gd name="T63" fmla="*/ 2147483647 h 1194"/>
                  <a:gd name="T64" fmla="*/ 2147483647 w 300"/>
                  <a:gd name="T65" fmla="*/ 2147483647 h 1194"/>
                  <a:gd name="T66" fmla="*/ 2147483647 w 300"/>
                  <a:gd name="T67" fmla="*/ 2147483647 h 1194"/>
                  <a:gd name="T68" fmla="*/ 2147483647 w 300"/>
                  <a:gd name="T69" fmla="*/ 2147483647 h 1194"/>
                  <a:gd name="T70" fmla="*/ 2147483647 w 300"/>
                  <a:gd name="T71" fmla="*/ 2147483647 h 1194"/>
                  <a:gd name="T72" fmla="*/ 2147483647 w 300"/>
                  <a:gd name="T73" fmla="*/ 2147483647 h 1194"/>
                  <a:gd name="T74" fmla="*/ 2147483647 w 300"/>
                  <a:gd name="T75" fmla="*/ 2147483647 h 1194"/>
                  <a:gd name="T76" fmla="*/ 2147483647 w 300"/>
                  <a:gd name="T77" fmla="*/ 2147483647 h 1194"/>
                  <a:gd name="T78" fmla="*/ 2147483647 w 300"/>
                  <a:gd name="T79" fmla="*/ 2147483647 h 1194"/>
                  <a:gd name="T80" fmla="*/ 2147483647 w 300"/>
                  <a:gd name="T81" fmla="*/ 2147483647 h 1194"/>
                  <a:gd name="T82" fmla="*/ 2147483647 w 300"/>
                  <a:gd name="T83" fmla="*/ 2147483647 h 1194"/>
                  <a:gd name="T84" fmla="*/ 2147483647 w 300"/>
                  <a:gd name="T85" fmla="*/ 2147483647 h 1194"/>
                  <a:gd name="T86" fmla="*/ 2147483647 w 300"/>
                  <a:gd name="T87" fmla="*/ 2147483647 h 1194"/>
                  <a:gd name="T88" fmla="*/ 2147483647 w 300"/>
                  <a:gd name="T89" fmla="*/ 2147483647 h 1194"/>
                  <a:gd name="T90" fmla="*/ 2147483647 w 300"/>
                  <a:gd name="T91" fmla="*/ 2147483647 h 1194"/>
                  <a:gd name="T92" fmla="*/ 2147483647 w 300"/>
                  <a:gd name="T93" fmla="*/ 2147483647 h 1194"/>
                  <a:gd name="T94" fmla="*/ 2147483647 w 300"/>
                  <a:gd name="T95" fmla="*/ 2147483647 h 1194"/>
                  <a:gd name="T96" fmla="*/ 2147483647 w 300"/>
                  <a:gd name="T97" fmla="*/ 2147483647 h 1194"/>
                  <a:gd name="T98" fmla="*/ 2147483647 w 300"/>
                  <a:gd name="T99" fmla="*/ 0 h 1194"/>
                  <a:gd name="T100" fmla="*/ 2147483647 w 300"/>
                  <a:gd name="T101" fmla="*/ 2147483647 h 11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0"/>
                  <a:gd name="T154" fmla="*/ 0 h 1194"/>
                  <a:gd name="T155" fmla="*/ 300 w 300"/>
                  <a:gd name="T156" fmla="*/ 1194 h 11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0" h="1194">
                    <a:moveTo>
                      <a:pt x="0" y="1194"/>
                    </a:moveTo>
                    <a:lnTo>
                      <a:pt x="12" y="1188"/>
                    </a:lnTo>
                    <a:lnTo>
                      <a:pt x="36" y="1146"/>
                    </a:lnTo>
                    <a:lnTo>
                      <a:pt x="18" y="1134"/>
                    </a:lnTo>
                    <a:lnTo>
                      <a:pt x="0" y="1194"/>
                    </a:lnTo>
                    <a:close/>
                    <a:moveTo>
                      <a:pt x="114" y="1068"/>
                    </a:moveTo>
                    <a:lnTo>
                      <a:pt x="72" y="1062"/>
                    </a:lnTo>
                    <a:lnTo>
                      <a:pt x="54" y="1134"/>
                    </a:lnTo>
                    <a:lnTo>
                      <a:pt x="66" y="1134"/>
                    </a:lnTo>
                    <a:lnTo>
                      <a:pt x="84" y="1104"/>
                    </a:lnTo>
                    <a:lnTo>
                      <a:pt x="132" y="1074"/>
                    </a:lnTo>
                    <a:lnTo>
                      <a:pt x="120" y="1050"/>
                    </a:lnTo>
                    <a:lnTo>
                      <a:pt x="114" y="1068"/>
                    </a:lnTo>
                    <a:close/>
                    <a:moveTo>
                      <a:pt x="192" y="1008"/>
                    </a:moveTo>
                    <a:lnTo>
                      <a:pt x="186" y="1008"/>
                    </a:lnTo>
                    <a:lnTo>
                      <a:pt x="180" y="1020"/>
                    </a:lnTo>
                    <a:lnTo>
                      <a:pt x="174" y="1026"/>
                    </a:lnTo>
                    <a:lnTo>
                      <a:pt x="168" y="1038"/>
                    </a:lnTo>
                    <a:lnTo>
                      <a:pt x="168" y="1044"/>
                    </a:lnTo>
                    <a:lnTo>
                      <a:pt x="174" y="1050"/>
                    </a:lnTo>
                    <a:lnTo>
                      <a:pt x="180" y="1050"/>
                    </a:lnTo>
                    <a:lnTo>
                      <a:pt x="198" y="1032"/>
                    </a:lnTo>
                    <a:lnTo>
                      <a:pt x="198" y="1014"/>
                    </a:lnTo>
                    <a:lnTo>
                      <a:pt x="192" y="1008"/>
                    </a:lnTo>
                    <a:close/>
                    <a:moveTo>
                      <a:pt x="282" y="636"/>
                    </a:moveTo>
                    <a:lnTo>
                      <a:pt x="264" y="654"/>
                    </a:lnTo>
                    <a:lnTo>
                      <a:pt x="276" y="678"/>
                    </a:lnTo>
                    <a:lnTo>
                      <a:pt x="258" y="678"/>
                    </a:lnTo>
                    <a:lnTo>
                      <a:pt x="258" y="702"/>
                    </a:lnTo>
                    <a:lnTo>
                      <a:pt x="282" y="702"/>
                    </a:lnTo>
                    <a:lnTo>
                      <a:pt x="294" y="684"/>
                    </a:lnTo>
                    <a:lnTo>
                      <a:pt x="282" y="654"/>
                    </a:lnTo>
                    <a:lnTo>
                      <a:pt x="300" y="654"/>
                    </a:lnTo>
                    <a:lnTo>
                      <a:pt x="282" y="636"/>
                    </a:lnTo>
                    <a:close/>
                    <a:moveTo>
                      <a:pt x="276" y="768"/>
                    </a:moveTo>
                    <a:lnTo>
                      <a:pt x="294" y="750"/>
                    </a:lnTo>
                    <a:lnTo>
                      <a:pt x="270" y="732"/>
                    </a:lnTo>
                    <a:lnTo>
                      <a:pt x="276" y="768"/>
                    </a:lnTo>
                    <a:close/>
                    <a:moveTo>
                      <a:pt x="258" y="954"/>
                    </a:moveTo>
                    <a:lnTo>
                      <a:pt x="258" y="924"/>
                    </a:lnTo>
                    <a:lnTo>
                      <a:pt x="240" y="948"/>
                    </a:lnTo>
                    <a:lnTo>
                      <a:pt x="258" y="954"/>
                    </a:lnTo>
                    <a:close/>
                    <a:moveTo>
                      <a:pt x="252" y="858"/>
                    </a:moveTo>
                    <a:lnTo>
                      <a:pt x="270" y="858"/>
                    </a:lnTo>
                    <a:lnTo>
                      <a:pt x="252" y="840"/>
                    </a:lnTo>
                    <a:lnTo>
                      <a:pt x="252" y="858"/>
                    </a:lnTo>
                    <a:close/>
                    <a:moveTo>
                      <a:pt x="126" y="24"/>
                    </a:moveTo>
                    <a:lnTo>
                      <a:pt x="144" y="60"/>
                    </a:lnTo>
                    <a:lnTo>
                      <a:pt x="174" y="24"/>
                    </a:lnTo>
                    <a:lnTo>
                      <a:pt x="162" y="0"/>
                    </a:lnTo>
                    <a:lnTo>
                      <a:pt x="126" y="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29" name="Russia">
                <a:extLst>
                  <a:ext uri="{FF2B5EF4-FFF2-40B4-BE49-F238E27FC236}">
                    <a16:creationId xmlns:a16="http://schemas.microsoft.com/office/drawing/2014/main" id="{B91249D7-9B90-45EF-9914-0FF2AE59DF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85" y="724"/>
                <a:ext cx="2314" cy="737"/>
              </a:xfrm>
              <a:custGeom>
                <a:avLst/>
                <a:gdLst>
                  <a:gd name="T0" fmla="*/ 2147483647 w 9048"/>
                  <a:gd name="T1" fmla="*/ 2147483647 h 2880"/>
                  <a:gd name="T2" fmla="*/ 2147483647 w 9048"/>
                  <a:gd name="T3" fmla="*/ 2147483647 h 2880"/>
                  <a:gd name="T4" fmla="*/ 2147483647 w 9048"/>
                  <a:gd name="T5" fmla="*/ 2147483647 h 2880"/>
                  <a:gd name="T6" fmla="*/ 2147483647 w 9048"/>
                  <a:gd name="T7" fmla="*/ 2147483647 h 2880"/>
                  <a:gd name="T8" fmla="*/ 2147483647 w 9048"/>
                  <a:gd name="T9" fmla="*/ 2147483647 h 2880"/>
                  <a:gd name="T10" fmla="*/ 2147483647 w 9048"/>
                  <a:gd name="T11" fmla="*/ 2147483647 h 2880"/>
                  <a:gd name="T12" fmla="*/ 2147483647 w 9048"/>
                  <a:gd name="T13" fmla="*/ 2147483647 h 2880"/>
                  <a:gd name="T14" fmla="*/ 2147483647 w 9048"/>
                  <a:gd name="T15" fmla="*/ 2147483647 h 2880"/>
                  <a:gd name="T16" fmla="*/ 2147483647 w 9048"/>
                  <a:gd name="T17" fmla="*/ 2147483647 h 2880"/>
                  <a:gd name="T18" fmla="*/ 2147483647 w 9048"/>
                  <a:gd name="T19" fmla="*/ 2147483647 h 2880"/>
                  <a:gd name="T20" fmla="*/ 2147483647 w 9048"/>
                  <a:gd name="T21" fmla="*/ 2147483647 h 2880"/>
                  <a:gd name="T22" fmla="*/ 2147483647 w 9048"/>
                  <a:gd name="T23" fmla="*/ 2147483647 h 2880"/>
                  <a:gd name="T24" fmla="*/ 2147483647 w 9048"/>
                  <a:gd name="T25" fmla="*/ 2147483647 h 2880"/>
                  <a:gd name="T26" fmla="*/ 2147483647 w 9048"/>
                  <a:gd name="T27" fmla="*/ 2147483647 h 2880"/>
                  <a:gd name="T28" fmla="*/ 2147483647 w 9048"/>
                  <a:gd name="T29" fmla="*/ 2147483647 h 2880"/>
                  <a:gd name="T30" fmla="*/ 2147483647 w 9048"/>
                  <a:gd name="T31" fmla="*/ 2147483647 h 2880"/>
                  <a:gd name="T32" fmla="*/ 2147483647 w 9048"/>
                  <a:gd name="T33" fmla="*/ 2147483647 h 2880"/>
                  <a:gd name="T34" fmla="*/ 2147483647 w 9048"/>
                  <a:gd name="T35" fmla="*/ 2147483647 h 2880"/>
                  <a:gd name="T36" fmla="*/ 2147483647 w 9048"/>
                  <a:gd name="T37" fmla="*/ 2147483647 h 2880"/>
                  <a:gd name="T38" fmla="*/ 2147483647 w 9048"/>
                  <a:gd name="T39" fmla="*/ 2147483647 h 2880"/>
                  <a:gd name="T40" fmla="*/ 2147483647 w 9048"/>
                  <a:gd name="T41" fmla="*/ 2147483647 h 2880"/>
                  <a:gd name="T42" fmla="*/ 2147483647 w 9048"/>
                  <a:gd name="T43" fmla="*/ 2147483647 h 2880"/>
                  <a:gd name="T44" fmla="*/ 2147483647 w 9048"/>
                  <a:gd name="T45" fmla="*/ 2147483647 h 2880"/>
                  <a:gd name="T46" fmla="*/ 2147483647 w 9048"/>
                  <a:gd name="T47" fmla="*/ 2147483647 h 2880"/>
                  <a:gd name="T48" fmla="*/ 2147483647 w 9048"/>
                  <a:gd name="T49" fmla="*/ 2147483647 h 2880"/>
                  <a:gd name="T50" fmla="*/ 2147483647 w 9048"/>
                  <a:gd name="T51" fmla="*/ 2147483647 h 2880"/>
                  <a:gd name="T52" fmla="*/ 2147483647 w 9048"/>
                  <a:gd name="T53" fmla="*/ 2147483647 h 2880"/>
                  <a:gd name="T54" fmla="*/ 2147483647 w 9048"/>
                  <a:gd name="T55" fmla="*/ 2147483647 h 2880"/>
                  <a:gd name="T56" fmla="*/ 2147483647 w 9048"/>
                  <a:gd name="T57" fmla="*/ 2147483647 h 2880"/>
                  <a:gd name="T58" fmla="*/ 2147483647 w 9048"/>
                  <a:gd name="T59" fmla="*/ 2147483647 h 2880"/>
                  <a:gd name="T60" fmla="*/ 2147483647 w 9048"/>
                  <a:gd name="T61" fmla="*/ 2147483647 h 2880"/>
                  <a:gd name="T62" fmla="*/ 2147483647 w 9048"/>
                  <a:gd name="T63" fmla="*/ 2147483647 h 2880"/>
                  <a:gd name="T64" fmla="*/ 2147483647 w 9048"/>
                  <a:gd name="T65" fmla="*/ 2147483647 h 2880"/>
                  <a:gd name="T66" fmla="*/ 2147483647 w 9048"/>
                  <a:gd name="T67" fmla="*/ 2147483647 h 2880"/>
                  <a:gd name="T68" fmla="*/ 2147483647 w 9048"/>
                  <a:gd name="T69" fmla="*/ 2147483647 h 2880"/>
                  <a:gd name="T70" fmla="*/ 2147483647 w 9048"/>
                  <a:gd name="T71" fmla="*/ 2147483647 h 2880"/>
                  <a:gd name="T72" fmla="*/ 2147483647 w 9048"/>
                  <a:gd name="T73" fmla="*/ 2147483647 h 2880"/>
                  <a:gd name="T74" fmla="*/ 2147483647 w 9048"/>
                  <a:gd name="T75" fmla="*/ 2147483647 h 2880"/>
                  <a:gd name="T76" fmla="*/ 2147483647 w 9048"/>
                  <a:gd name="T77" fmla="*/ 2147483647 h 2880"/>
                  <a:gd name="T78" fmla="*/ 2147483647 w 9048"/>
                  <a:gd name="T79" fmla="*/ 2147483647 h 2880"/>
                  <a:gd name="T80" fmla="*/ 2147483647 w 9048"/>
                  <a:gd name="T81" fmla="*/ 2147483647 h 2880"/>
                  <a:gd name="T82" fmla="*/ 2147483647 w 9048"/>
                  <a:gd name="T83" fmla="*/ 2147483647 h 2880"/>
                  <a:gd name="T84" fmla="*/ 2147483647 w 9048"/>
                  <a:gd name="T85" fmla="*/ 2147483647 h 2880"/>
                  <a:gd name="T86" fmla="*/ 2147483647 w 9048"/>
                  <a:gd name="T87" fmla="*/ 2147483647 h 2880"/>
                  <a:gd name="T88" fmla="*/ 2147483647 w 9048"/>
                  <a:gd name="T89" fmla="*/ 2147483647 h 2880"/>
                  <a:gd name="T90" fmla="*/ 2147483647 w 9048"/>
                  <a:gd name="T91" fmla="*/ 2147483647 h 2880"/>
                  <a:gd name="T92" fmla="*/ 2147483647 w 9048"/>
                  <a:gd name="T93" fmla="*/ 2147483647 h 2880"/>
                  <a:gd name="T94" fmla="*/ 2147483647 w 9048"/>
                  <a:gd name="T95" fmla="*/ 2147483647 h 2880"/>
                  <a:gd name="T96" fmla="*/ 2147483647 w 9048"/>
                  <a:gd name="T97" fmla="*/ 2147483647 h 2880"/>
                  <a:gd name="T98" fmla="*/ 2147483647 w 9048"/>
                  <a:gd name="T99" fmla="*/ 2147483647 h 2880"/>
                  <a:gd name="T100" fmla="*/ 2147483647 w 9048"/>
                  <a:gd name="T101" fmla="*/ 2147483647 h 2880"/>
                  <a:gd name="T102" fmla="*/ 2147483647 w 9048"/>
                  <a:gd name="T103" fmla="*/ 2147483647 h 2880"/>
                  <a:gd name="T104" fmla="*/ 2147483647 w 9048"/>
                  <a:gd name="T105" fmla="*/ 2147483647 h 2880"/>
                  <a:gd name="T106" fmla="*/ 2147483647 w 9048"/>
                  <a:gd name="T107" fmla="*/ 2147483647 h 2880"/>
                  <a:gd name="T108" fmla="*/ 2147483647 w 9048"/>
                  <a:gd name="T109" fmla="*/ 2147483647 h 2880"/>
                  <a:gd name="T110" fmla="*/ 2147483647 w 9048"/>
                  <a:gd name="T111" fmla="*/ 2147483647 h 2880"/>
                  <a:gd name="T112" fmla="*/ 2147483647 w 9048"/>
                  <a:gd name="T113" fmla="*/ 2147483647 h 2880"/>
                  <a:gd name="T114" fmla="*/ 2147483647 w 9048"/>
                  <a:gd name="T115" fmla="*/ 2147483647 h 2880"/>
                  <a:gd name="T116" fmla="*/ 2147483647 w 9048"/>
                  <a:gd name="T117" fmla="*/ 2147483647 h 2880"/>
                  <a:gd name="T118" fmla="*/ 2147483647 w 9048"/>
                  <a:gd name="T119" fmla="*/ 2147483647 h 2880"/>
                  <a:gd name="T120" fmla="*/ 2147483647 w 9048"/>
                  <a:gd name="T121" fmla="*/ 2147483647 h 2880"/>
                  <a:gd name="T122" fmla="*/ 2147483647 w 9048"/>
                  <a:gd name="T123" fmla="*/ 2147483647 h 2880"/>
                  <a:gd name="T124" fmla="*/ 2147483647 w 9048"/>
                  <a:gd name="T125" fmla="*/ 2147483647 h 288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048"/>
                  <a:gd name="T190" fmla="*/ 0 h 2880"/>
                  <a:gd name="T191" fmla="*/ 9048 w 9048"/>
                  <a:gd name="T192" fmla="*/ 2880 h 288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048" h="2880">
                    <a:moveTo>
                      <a:pt x="2790" y="546"/>
                    </a:moveTo>
                    <a:lnTo>
                      <a:pt x="2760" y="540"/>
                    </a:lnTo>
                    <a:lnTo>
                      <a:pt x="2736" y="558"/>
                    </a:lnTo>
                    <a:lnTo>
                      <a:pt x="2778" y="570"/>
                    </a:lnTo>
                    <a:lnTo>
                      <a:pt x="2790" y="546"/>
                    </a:lnTo>
                    <a:close/>
                    <a:moveTo>
                      <a:pt x="2832" y="522"/>
                    </a:moveTo>
                    <a:lnTo>
                      <a:pt x="2820" y="516"/>
                    </a:lnTo>
                    <a:lnTo>
                      <a:pt x="2814" y="510"/>
                    </a:lnTo>
                    <a:lnTo>
                      <a:pt x="2808" y="510"/>
                    </a:lnTo>
                    <a:lnTo>
                      <a:pt x="2808" y="528"/>
                    </a:lnTo>
                    <a:lnTo>
                      <a:pt x="2820" y="534"/>
                    </a:lnTo>
                    <a:lnTo>
                      <a:pt x="2832" y="534"/>
                    </a:lnTo>
                    <a:lnTo>
                      <a:pt x="2844" y="540"/>
                    </a:lnTo>
                    <a:lnTo>
                      <a:pt x="2850" y="540"/>
                    </a:lnTo>
                    <a:lnTo>
                      <a:pt x="2850" y="534"/>
                    </a:lnTo>
                    <a:lnTo>
                      <a:pt x="2844" y="528"/>
                    </a:lnTo>
                    <a:lnTo>
                      <a:pt x="2832" y="522"/>
                    </a:lnTo>
                    <a:close/>
                    <a:moveTo>
                      <a:pt x="1704" y="18"/>
                    </a:moveTo>
                    <a:lnTo>
                      <a:pt x="1710" y="18"/>
                    </a:lnTo>
                    <a:lnTo>
                      <a:pt x="1716" y="12"/>
                    </a:lnTo>
                    <a:lnTo>
                      <a:pt x="1728" y="6"/>
                    </a:lnTo>
                    <a:lnTo>
                      <a:pt x="1734" y="0"/>
                    </a:lnTo>
                    <a:lnTo>
                      <a:pt x="1644" y="0"/>
                    </a:lnTo>
                    <a:lnTo>
                      <a:pt x="1638" y="12"/>
                    </a:lnTo>
                    <a:lnTo>
                      <a:pt x="1680" y="12"/>
                    </a:lnTo>
                    <a:lnTo>
                      <a:pt x="1686" y="18"/>
                    </a:lnTo>
                    <a:lnTo>
                      <a:pt x="1704" y="18"/>
                    </a:lnTo>
                    <a:close/>
                    <a:moveTo>
                      <a:pt x="1740" y="60"/>
                    </a:moveTo>
                    <a:lnTo>
                      <a:pt x="1746" y="60"/>
                    </a:lnTo>
                    <a:lnTo>
                      <a:pt x="1758" y="48"/>
                    </a:lnTo>
                    <a:lnTo>
                      <a:pt x="1764" y="48"/>
                    </a:lnTo>
                    <a:lnTo>
                      <a:pt x="1770" y="54"/>
                    </a:lnTo>
                    <a:lnTo>
                      <a:pt x="1782" y="54"/>
                    </a:lnTo>
                    <a:lnTo>
                      <a:pt x="1788" y="60"/>
                    </a:lnTo>
                    <a:lnTo>
                      <a:pt x="1800" y="60"/>
                    </a:lnTo>
                    <a:lnTo>
                      <a:pt x="1812" y="48"/>
                    </a:lnTo>
                    <a:lnTo>
                      <a:pt x="1812" y="36"/>
                    </a:lnTo>
                    <a:lnTo>
                      <a:pt x="1806" y="30"/>
                    </a:lnTo>
                    <a:lnTo>
                      <a:pt x="1794" y="24"/>
                    </a:lnTo>
                    <a:lnTo>
                      <a:pt x="1758" y="24"/>
                    </a:lnTo>
                    <a:lnTo>
                      <a:pt x="1710" y="48"/>
                    </a:lnTo>
                    <a:lnTo>
                      <a:pt x="1716" y="54"/>
                    </a:lnTo>
                    <a:lnTo>
                      <a:pt x="1728" y="60"/>
                    </a:lnTo>
                    <a:lnTo>
                      <a:pt x="1740" y="60"/>
                    </a:lnTo>
                    <a:close/>
                    <a:moveTo>
                      <a:pt x="2382" y="510"/>
                    </a:moveTo>
                    <a:lnTo>
                      <a:pt x="2400" y="504"/>
                    </a:lnTo>
                    <a:lnTo>
                      <a:pt x="2412" y="498"/>
                    </a:lnTo>
                    <a:lnTo>
                      <a:pt x="2412" y="486"/>
                    </a:lnTo>
                    <a:lnTo>
                      <a:pt x="2406" y="486"/>
                    </a:lnTo>
                    <a:lnTo>
                      <a:pt x="2400" y="480"/>
                    </a:lnTo>
                    <a:lnTo>
                      <a:pt x="2346" y="480"/>
                    </a:lnTo>
                    <a:lnTo>
                      <a:pt x="2346" y="492"/>
                    </a:lnTo>
                    <a:lnTo>
                      <a:pt x="2358" y="504"/>
                    </a:lnTo>
                    <a:lnTo>
                      <a:pt x="2370" y="510"/>
                    </a:lnTo>
                    <a:lnTo>
                      <a:pt x="2382" y="510"/>
                    </a:lnTo>
                    <a:close/>
                    <a:moveTo>
                      <a:pt x="1590" y="30"/>
                    </a:moveTo>
                    <a:lnTo>
                      <a:pt x="1548" y="24"/>
                    </a:lnTo>
                    <a:lnTo>
                      <a:pt x="1554" y="36"/>
                    </a:lnTo>
                    <a:lnTo>
                      <a:pt x="1590" y="30"/>
                    </a:lnTo>
                    <a:close/>
                    <a:moveTo>
                      <a:pt x="1890" y="696"/>
                    </a:moveTo>
                    <a:lnTo>
                      <a:pt x="1896" y="708"/>
                    </a:lnTo>
                    <a:lnTo>
                      <a:pt x="1920" y="720"/>
                    </a:lnTo>
                    <a:lnTo>
                      <a:pt x="1950" y="738"/>
                    </a:lnTo>
                    <a:lnTo>
                      <a:pt x="1974" y="744"/>
                    </a:lnTo>
                    <a:lnTo>
                      <a:pt x="1992" y="738"/>
                    </a:lnTo>
                    <a:lnTo>
                      <a:pt x="1980" y="720"/>
                    </a:lnTo>
                    <a:lnTo>
                      <a:pt x="1950" y="702"/>
                    </a:lnTo>
                    <a:lnTo>
                      <a:pt x="1914" y="696"/>
                    </a:lnTo>
                    <a:lnTo>
                      <a:pt x="1890" y="696"/>
                    </a:lnTo>
                    <a:close/>
                    <a:moveTo>
                      <a:pt x="3108" y="126"/>
                    </a:moveTo>
                    <a:lnTo>
                      <a:pt x="3120" y="108"/>
                    </a:lnTo>
                    <a:lnTo>
                      <a:pt x="3030" y="108"/>
                    </a:lnTo>
                    <a:lnTo>
                      <a:pt x="3108" y="126"/>
                    </a:lnTo>
                    <a:close/>
                    <a:moveTo>
                      <a:pt x="1560" y="102"/>
                    </a:moveTo>
                    <a:lnTo>
                      <a:pt x="1632" y="102"/>
                    </a:lnTo>
                    <a:lnTo>
                      <a:pt x="1608" y="84"/>
                    </a:lnTo>
                    <a:lnTo>
                      <a:pt x="1560" y="102"/>
                    </a:lnTo>
                    <a:close/>
                    <a:moveTo>
                      <a:pt x="1572" y="60"/>
                    </a:moveTo>
                    <a:lnTo>
                      <a:pt x="1584" y="66"/>
                    </a:lnTo>
                    <a:lnTo>
                      <a:pt x="1596" y="78"/>
                    </a:lnTo>
                    <a:lnTo>
                      <a:pt x="1620" y="66"/>
                    </a:lnTo>
                    <a:lnTo>
                      <a:pt x="1620" y="72"/>
                    </a:lnTo>
                    <a:lnTo>
                      <a:pt x="1644" y="72"/>
                    </a:lnTo>
                    <a:lnTo>
                      <a:pt x="1668" y="60"/>
                    </a:lnTo>
                    <a:lnTo>
                      <a:pt x="1674" y="54"/>
                    </a:lnTo>
                    <a:lnTo>
                      <a:pt x="1680" y="54"/>
                    </a:lnTo>
                    <a:lnTo>
                      <a:pt x="1626" y="48"/>
                    </a:lnTo>
                    <a:lnTo>
                      <a:pt x="1614" y="54"/>
                    </a:lnTo>
                    <a:lnTo>
                      <a:pt x="1608" y="54"/>
                    </a:lnTo>
                    <a:lnTo>
                      <a:pt x="1602" y="48"/>
                    </a:lnTo>
                    <a:lnTo>
                      <a:pt x="1584" y="48"/>
                    </a:lnTo>
                    <a:lnTo>
                      <a:pt x="1572" y="60"/>
                    </a:lnTo>
                    <a:close/>
                    <a:moveTo>
                      <a:pt x="1662" y="36"/>
                    </a:moveTo>
                    <a:lnTo>
                      <a:pt x="1602" y="36"/>
                    </a:lnTo>
                    <a:lnTo>
                      <a:pt x="1650" y="48"/>
                    </a:lnTo>
                    <a:lnTo>
                      <a:pt x="1662" y="36"/>
                    </a:lnTo>
                    <a:close/>
                    <a:moveTo>
                      <a:pt x="1542" y="522"/>
                    </a:moveTo>
                    <a:lnTo>
                      <a:pt x="1500" y="528"/>
                    </a:lnTo>
                    <a:lnTo>
                      <a:pt x="1512" y="552"/>
                    </a:lnTo>
                    <a:lnTo>
                      <a:pt x="1542" y="534"/>
                    </a:lnTo>
                    <a:lnTo>
                      <a:pt x="1524" y="558"/>
                    </a:lnTo>
                    <a:lnTo>
                      <a:pt x="1518" y="558"/>
                    </a:lnTo>
                    <a:lnTo>
                      <a:pt x="1512" y="564"/>
                    </a:lnTo>
                    <a:lnTo>
                      <a:pt x="1506" y="564"/>
                    </a:lnTo>
                    <a:lnTo>
                      <a:pt x="1494" y="570"/>
                    </a:lnTo>
                    <a:lnTo>
                      <a:pt x="1488" y="576"/>
                    </a:lnTo>
                    <a:lnTo>
                      <a:pt x="1488" y="582"/>
                    </a:lnTo>
                    <a:lnTo>
                      <a:pt x="1500" y="594"/>
                    </a:lnTo>
                    <a:lnTo>
                      <a:pt x="1524" y="606"/>
                    </a:lnTo>
                    <a:lnTo>
                      <a:pt x="1566" y="606"/>
                    </a:lnTo>
                    <a:lnTo>
                      <a:pt x="1590" y="612"/>
                    </a:lnTo>
                    <a:lnTo>
                      <a:pt x="1608" y="618"/>
                    </a:lnTo>
                    <a:lnTo>
                      <a:pt x="1614" y="624"/>
                    </a:lnTo>
                    <a:lnTo>
                      <a:pt x="1620" y="636"/>
                    </a:lnTo>
                    <a:lnTo>
                      <a:pt x="1620" y="648"/>
                    </a:lnTo>
                    <a:lnTo>
                      <a:pt x="1626" y="654"/>
                    </a:lnTo>
                    <a:lnTo>
                      <a:pt x="1626" y="660"/>
                    </a:lnTo>
                    <a:lnTo>
                      <a:pt x="1644" y="660"/>
                    </a:lnTo>
                    <a:lnTo>
                      <a:pt x="1662" y="666"/>
                    </a:lnTo>
                    <a:lnTo>
                      <a:pt x="1674" y="666"/>
                    </a:lnTo>
                    <a:lnTo>
                      <a:pt x="1692" y="672"/>
                    </a:lnTo>
                    <a:lnTo>
                      <a:pt x="1704" y="672"/>
                    </a:lnTo>
                    <a:lnTo>
                      <a:pt x="1818" y="666"/>
                    </a:lnTo>
                    <a:lnTo>
                      <a:pt x="1806" y="666"/>
                    </a:lnTo>
                    <a:lnTo>
                      <a:pt x="1734" y="642"/>
                    </a:lnTo>
                    <a:lnTo>
                      <a:pt x="1704" y="618"/>
                    </a:lnTo>
                    <a:lnTo>
                      <a:pt x="1692" y="600"/>
                    </a:lnTo>
                    <a:lnTo>
                      <a:pt x="1686" y="588"/>
                    </a:lnTo>
                    <a:lnTo>
                      <a:pt x="1674" y="582"/>
                    </a:lnTo>
                    <a:lnTo>
                      <a:pt x="1674" y="570"/>
                    </a:lnTo>
                    <a:lnTo>
                      <a:pt x="1668" y="564"/>
                    </a:lnTo>
                    <a:lnTo>
                      <a:pt x="1692" y="516"/>
                    </a:lnTo>
                    <a:lnTo>
                      <a:pt x="1686" y="510"/>
                    </a:lnTo>
                    <a:lnTo>
                      <a:pt x="1686" y="504"/>
                    </a:lnTo>
                    <a:lnTo>
                      <a:pt x="1674" y="504"/>
                    </a:lnTo>
                    <a:lnTo>
                      <a:pt x="1710" y="498"/>
                    </a:lnTo>
                    <a:lnTo>
                      <a:pt x="1698" y="480"/>
                    </a:lnTo>
                    <a:lnTo>
                      <a:pt x="1734" y="480"/>
                    </a:lnTo>
                    <a:lnTo>
                      <a:pt x="1710" y="468"/>
                    </a:lnTo>
                    <a:lnTo>
                      <a:pt x="1734" y="474"/>
                    </a:lnTo>
                    <a:lnTo>
                      <a:pt x="1740" y="462"/>
                    </a:lnTo>
                    <a:lnTo>
                      <a:pt x="1722" y="450"/>
                    </a:lnTo>
                    <a:lnTo>
                      <a:pt x="1764" y="450"/>
                    </a:lnTo>
                    <a:lnTo>
                      <a:pt x="1770" y="444"/>
                    </a:lnTo>
                    <a:lnTo>
                      <a:pt x="1752" y="426"/>
                    </a:lnTo>
                    <a:lnTo>
                      <a:pt x="1782" y="432"/>
                    </a:lnTo>
                    <a:lnTo>
                      <a:pt x="1782" y="402"/>
                    </a:lnTo>
                    <a:lnTo>
                      <a:pt x="1788" y="408"/>
                    </a:lnTo>
                    <a:lnTo>
                      <a:pt x="1800" y="414"/>
                    </a:lnTo>
                    <a:lnTo>
                      <a:pt x="1812" y="414"/>
                    </a:lnTo>
                    <a:lnTo>
                      <a:pt x="1830" y="408"/>
                    </a:lnTo>
                    <a:lnTo>
                      <a:pt x="1842" y="402"/>
                    </a:lnTo>
                    <a:lnTo>
                      <a:pt x="1860" y="390"/>
                    </a:lnTo>
                    <a:lnTo>
                      <a:pt x="1878" y="372"/>
                    </a:lnTo>
                    <a:lnTo>
                      <a:pt x="1896" y="372"/>
                    </a:lnTo>
                    <a:lnTo>
                      <a:pt x="1938" y="366"/>
                    </a:lnTo>
                    <a:lnTo>
                      <a:pt x="1992" y="354"/>
                    </a:lnTo>
                    <a:lnTo>
                      <a:pt x="2046" y="348"/>
                    </a:lnTo>
                    <a:lnTo>
                      <a:pt x="2094" y="336"/>
                    </a:lnTo>
                    <a:lnTo>
                      <a:pt x="2124" y="330"/>
                    </a:lnTo>
                    <a:lnTo>
                      <a:pt x="2136" y="324"/>
                    </a:lnTo>
                    <a:lnTo>
                      <a:pt x="2154" y="318"/>
                    </a:lnTo>
                    <a:lnTo>
                      <a:pt x="2160" y="312"/>
                    </a:lnTo>
                    <a:lnTo>
                      <a:pt x="2166" y="300"/>
                    </a:lnTo>
                    <a:lnTo>
                      <a:pt x="2166" y="294"/>
                    </a:lnTo>
                    <a:lnTo>
                      <a:pt x="2154" y="282"/>
                    </a:lnTo>
                    <a:lnTo>
                      <a:pt x="2136" y="276"/>
                    </a:lnTo>
                    <a:lnTo>
                      <a:pt x="2088" y="270"/>
                    </a:lnTo>
                    <a:lnTo>
                      <a:pt x="2046" y="276"/>
                    </a:lnTo>
                    <a:lnTo>
                      <a:pt x="2016" y="288"/>
                    </a:lnTo>
                    <a:lnTo>
                      <a:pt x="1980" y="300"/>
                    </a:lnTo>
                    <a:lnTo>
                      <a:pt x="1938" y="318"/>
                    </a:lnTo>
                    <a:lnTo>
                      <a:pt x="1860" y="318"/>
                    </a:lnTo>
                    <a:lnTo>
                      <a:pt x="1842" y="312"/>
                    </a:lnTo>
                    <a:lnTo>
                      <a:pt x="1824" y="312"/>
                    </a:lnTo>
                    <a:lnTo>
                      <a:pt x="1806" y="336"/>
                    </a:lnTo>
                    <a:lnTo>
                      <a:pt x="1782" y="318"/>
                    </a:lnTo>
                    <a:lnTo>
                      <a:pt x="1728" y="342"/>
                    </a:lnTo>
                    <a:lnTo>
                      <a:pt x="1698" y="342"/>
                    </a:lnTo>
                    <a:lnTo>
                      <a:pt x="1668" y="366"/>
                    </a:lnTo>
                    <a:lnTo>
                      <a:pt x="1692" y="372"/>
                    </a:lnTo>
                    <a:lnTo>
                      <a:pt x="1644" y="372"/>
                    </a:lnTo>
                    <a:lnTo>
                      <a:pt x="1614" y="378"/>
                    </a:lnTo>
                    <a:lnTo>
                      <a:pt x="1614" y="396"/>
                    </a:lnTo>
                    <a:lnTo>
                      <a:pt x="1638" y="378"/>
                    </a:lnTo>
                    <a:lnTo>
                      <a:pt x="1644" y="396"/>
                    </a:lnTo>
                    <a:lnTo>
                      <a:pt x="1668" y="396"/>
                    </a:lnTo>
                    <a:lnTo>
                      <a:pt x="1662" y="408"/>
                    </a:lnTo>
                    <a:lnTo>
                      <a:pt x="1620" y="408"/>
                    </a:lnTo>
                    <a:lnTo>
                      <a:pt x="1614" y="420"/>
                    </a:lnTo>
                    <a:lnTo>
                      <a:pt x="1644" y="426"/>
                    </a:lnTo>
                    <a:lnTo>
                      <a:pt x="1596" y="432"/>
                    </a:lnTo>
                    <a:lnTo>
                      <a:pt x="1632" y="438"/>
                    </a:lnTo>
                    <a:lnTo>
                      <a:pt x="1584" y="444"/>
                    </a:lnTo>
                    <a:lnTo>
                      <a:pt x="1584" y="462"/>
                    </a:lnTo>
                    <a:lnTo>
                      <a:pt x="1554" y="474"/>
                    </a:lnTo>
                    <a:lnTo>
                      <a:pt x="1560" y="486"/>
                    </a:lnTo>
                    <a:lnTo>
                      <a:pt x="1602" y="468"/>
                    </a:lnTo>
                    <a:lnTo>
                      <a:pt x="1590" y="498"/>
                    </a:lnTo>
                    <a:lnTo>
                      <a:pt x="1554" y="498"/>
                    </a:lnTo>
                    <a:lnTo>
                      <a:pt x="1542" y="504"/>
                    </a:lnTo>
                    <a:lnTo>
                      <a:pt x="1542" y="522"/>
                    </a:lnTo>
                    <a:close/>
                    <a:moveTo>
                      <a:pt x="5778" y="498"/>
                    </a:moveTo>
                    <a:lnTo>
                      <a:pt x="5850" y="486"/>
                    </a:lnTo>
                    <a:lnTo>
                      <a:pt x="5958" y="504"/>
                    </a:lnTo>
                    <a:lnTo>
                      <a:pt x="5952" y="492"/>
                    </a:lnTo>
                    <a:lnTo>
                      <a:pt x="5940" y="486"/>
                    </a:lnTo>
                    <a:lnTo>
                      <a:pt x="5928" y="474"/>
                    </a:lnTo>
                    <a:lnTo>
                      <a:pt x="5904" y="462"/>
                    </a:lnTo>
                    <a:lnTo>
                      <a:pt x="5844" y="462"/>
                    </a:lnTo>
                    <a:lnTo>
                      <a:pt x="5808" y="468"/>
                    </a:lnTo>
                    <a:lnTo>
                      <a:pt x="5796" y="468"/>
                    </a:lnTo>
                    <a:lnTo>
                      <a:pt x="5778" y="498"/>
                    </a:lnTo>
                    <a:close/>
                    <a:moveTo>
                      <a:pt x="5784" y="378"/>
                    </a:moveTo>
                    <a:lnTo>
                      <a:pt x="5838" y="384"/>
                    </a:lnTo>
                    <a:lnTo>
                      <a:pt x="5844" y="378"/>
                    </a:lnTo>
                    <a:lnTo>
                      <a:pt x="5850" y="366"/>
                    </a:lnTo>
                    <a:lnTo>
                      <a:pt x="5838" y="354"/>
                    </a:lnTo>
                    <a:lnTo>
                      <a:pt x="5802" y="354"/>
                    </a:lnTo>
                    <a:lnTo>
                      <a:pt x="5742" y="342"/>
                    </a:lnTo>
                    <a:lnTo>
                      <a:pt x="5724" y="342"/>
                    </a:lnTo>
                    <a:lnTo>
                      <a:pt x="5718" y="348"/>
                    </a:lnTo>
                    <a:lnTo>
                      <a:pt x="5730" y="354"/>
                    </a:lnTo>
                    <a:lnTo>
                      <a:pt x="5742" y="366"/>
                    </a:lnTo>
                    <a:lnTo>
                      <a:pt x="5754" y="372"/>
                    </a:lnTo>
                    <a:lnTo>
                      <a:pt x="5772" y="372"/>
                    </a:lnTo>
                    <a:lnTo>
                      <a:pt x="5778" y="378"/>
                    </a:lnTo>
                    <a:lnTo>
                      <a:pt x="5784" y="378"/>
                    </a:lnTo>
                    <a:close/>
                    <a:moveTo>
                      <a:pt x="5724" y="432"/>
                    </a:moveTo>
                    <a:lnTo>
                      <a:pt x="5712" y="444"/>
                    </a:lnTo>
                    <a:lnTo>
                      <a:pt x="5712" y="456"/>
                    </a:lnTo>
                    <a:lnTo>
                      <a:pt x="5724" y="462"/>
                    </a:lnTo>
                    <a:lnTo>
                      <a:pt x="5772" y="462"/>
                    </a:lnTo>
                    <a:lnTo>
                      <a:pt x="5778" y="456"/>
                    </a:lnTo>
                    <a:lnTo>
                      <a:pt x="5778" y="450"/>
                    </a:lnTo>
                    <a:lnTo>
                      <a:pt x="5766" y="438"/>
                    </a:lnTo>
                    <a:lnTo>
                      <a:pt x="5742" y="426"/>
                    </a:lnTo>
                    <a:lnTo>
                      <a:pt x="5730" y="426"/>
                    </a:lnTo>
                    <a:lnTo>
                      <a:pt x="5724" y="432"/>
                    </a:lnTo>
                    <a:close/>
                    <a:moveTo>
                      <a:pt x="3072" y="96"/>
                    </a:moveTo>
                    <a:lnTo>
                      <a:pt x="3192" y="96"/>
                    </a:lnTo>
                    <a:lnTo>
                      <a:pt x="3204" y="90"/>
                    </a:lnTo>
                    <a:lnTo>
                      <a:pt x="3228" y="90"/>
                    </a:lnTo>
                    <a:lnTo>
                      <a:pt x="3240" y="84"/>
                    </a:lnTo>
                    <a:lnTo>
                      <a:pt x="3240" y="72"/>
                    </a:lnTo>
                    <a:lnTo>
                      <a:pt x="3222" y="60"/>
                    </a:lnTo>
                    <a:lnTo>
                      <a:pt x="3192" y="42"/>
                    </a:lnTo>
                    <a:lnTo>
                      <a:pt x="3156" y="30"/>
                    </a:lnTo>
                    <a:lnTo>
                      <a:pt x="3132" y="24"/>
                    </a:lnTo>
                    <a:lnTo>
                      <a:pt x="3120" y="18"/>
                    </a:lnTo>
                    <a:lnTo>
                      <a:pt x="3108" y="18"/>
                    </a:lnTo>
                    <a:lnTo>
                      <a:pt x="3096" y="12"/>
                    </a:lnTo>
                    <a:lnTo>
                      <a:pt x="3060" y="12"/>
                    </a:lnTo>
                    <a:lnTo>
                      <a:pt x="3048" y="18"/>
                    </a:lnTo>
                    <a:lnTo>
                      <a:pt x="3036" y="18"/>
                    </a:lnTo>
                    <a:lnTo>
                      <a:pt x="3030" y="30"/>
                    </a:lnTo>
                    <a:lnTo>
                      <a:pt x="3030" y="42"/>
                    </a:lnTo>
                    <a:lnTo>
                      <a:pt x="3036" y="54"/>
                    </a:lnTo>
                    <a:lnTo>
                      <a:pt x="3048" y="66"/>
                    </a:lnTo>
                    <a:lnTo>
                      <a:pt x="3054" y="78"/>
                    </a:lnTo>
                    <a:lnTo>
                      <a:pt x="3072" y="96"/>
                    </a:lnTo>
                    <a:close/>
                    <a:moveTo>
                      <a:pt x="6138" y="408"/>
                    </a:moveTo>
                    <a:lnTo>
                      <a:pt x="6144" y="402"/>
                    </a:lnTo>
                    <a:lnTo>
                      <a:pt x="6132" y="396"/>
                    </a:lnTo>
                    <a:lnTo>
                      <a:pt x="6102" y="390"/>
                    </a:lnTo>
                    <a:lnTo>
                      <a:pt x="6036" y="390"/>
                    </a:lnTo>
                    <a:lnTo>
                      <a:pt x="6012" y="366"/>
                    </a:lnTo>
                    <a:lnTo>
                      <a:pt x="6000" y="360"/>
                    </a:lnTo>
                    <a:lnTo>
                      <a:pt x="5970" y="360"/>
                    </a:lnTo>
                    <a:lnTo>
                      <a:pt x="5958" y="366"/>
                    </a:lnTo>
                    <a:lnTo>
                      <a:pt x="5910" y="366"/>
                    </a:lnTo>
                    <a:lnTo>
                      <a:pt x="5946" y="390"/>
                    </a:lnTo>
                    <a:lnTo>
                      <a:pt x="5964" y="396"/>
                    </a:lnTo>
                    <a:lnTo>
                      <a:pt x="6000" y="402"/>
                    </a:lnTo>
                    <a:lnTo>
                      <a:pt x="6054" y="414"/>
                    </a:lnTo>
                    <a:lnTo>
                      <a:pt x="6102" y="414"/>
                    </a:lnTo>
                    <a:lnTo>
                      <a:pt x="6138" y="408"/>
                    </a:lnTo>
                    <a:close/>
                    <a:moveTo>
                      <a:pt x="7602" y="744"/>
                    </a:moveTo>
                    <a:lnTo>
                      <a:pt x="7596" y="732"/>
                    </a:lnTo>
                    <a:lnTo>
                      <a:pt x="7572" y="726"/>
                    </a:lnTo>
                    <a:lnTo>
                      <a:pt x="7512" y="714"/>
                    </a:lnTo>
                    <a:lnTo>
                      <a:pt x="7500" y="714"/>
                    </a:lnTo>
                    <a:lnTo>
                      <a:pt x="7512" y="726"/>
                    </a:lnTo>
                    <a:lnTo>
                      <a:pt x="7548" y="738"/>
                    </a:lnTo>
                    <a:lnTo>
                      <a:pt x="7584" y="744"/>
                    </a:lnTo>
                    <a:lnTo>
                      <a:pt x="7602" y="744"/>
                    </a:lnTo>
                    <a:close/>
                    <a:moveTo>
                      <a:pt x="3162" y="120"/>
                    </a:moveTo>
                    <a:lnTo>
                      <a:pt x="3216" y="138"/>
                    </a:lnTo>
                    <a:lnTo>
                      <a:pt x="3246" y="144"/>
                    </a:lnTo>
                    <a:lnTo>
                      <a:pt x="3264" y="144"/>
                    </a:lnTo>
                    <a:lnTo>
                      <a:pt x="3312" y="138"/>
                    </a:lnTo>
                    <a:lnTo>
                      <a:pt x="3372" y="156"/>
                    </a:lnTo>
                    <a:lnTo>
                      <a:pt x="3432" y="156"/>
                    </a:lnTo>
                    <a:lnTo>
                      <a:pt x="3426" y="138"/>
                    </a:lnTo>
                    <a:lnTo>
                      <a:pt x="3402" y="102"/>
                    </a:lnTo>
                    <a:lnTo>
                      <a:pt x="3384" y="96"/>
                    </a:lnTo>
                    <a:lnTo>
                      <a:pt x="3372" y="90"/>
                    </a:lnTo>
                    <a:lnTo>
                      <a:pt x="3354" y="96"/>
                    </a:lnTo>
                    <a:lnTo>
                      <a:pt x="3318" y="114"/>
                    </a:lnTo>
                    <a:lnTo>
                      <a:pt x="3294" y="90"/>
                    </a:lnTo>
                    <a:lnTo>
                      <a:pt x="3282" y="90"/>
                    </a:lnTo>
                    <a:lnTo>
                      <a:pt x="3210" y="102"/>
                    </a:lnTo>
                    <a:lnTo>
                      <a:pt x="3174" y="114"/>
                    </a:lnTo>
                    <a:lnTo>
                      <a:pt x="3162" y="120"/>
                    </a:lnTo>
                    <a:close/>
                    <a:moveTo>
                      <a:pt x="3582" y="198"/>
                    </a:moveTo>
                    <a:lnTo>
                      <a:pt x="3744" y="192"/>
                    </a:lnTo>
                    <a:lnTo>
                      <a:pt x="3702" y="168"/>
                    </a:lnTo>
                    <a:lnTo>
                      <a:pt x="3696" y="168"/>
                    </a:lnTo>
                    <a:lnTo>
                      <a:pt x="3690" y="162"/>
                    </a:lnTo>
                    <a:lnTo>
                      <a:pt x="3666" y="150"/>
                    </a:lnTo>
                    <a:lnTo>
                      <a:pt x="3648" y="144"/>
                    </a:lnTo>
                    <a:lnTo>
                      <a:pt x="3636" y="138"/>
                    </a:lnTo>
                    <a:lnTo>
                      <a:pt x="3618" y="138"/>
                    </a:lnTo>
                    <a:lnTo>
                      <a:pt x="3606" y="144"/>
                    </a:lnTo>
                    <a:lnTo>
                      <a:pt x="3600" y="150"/>
                    </a:lnTo>
                    <a:lnTo>
                      <a:pt x="3588" y="156"/>
                    </a:lnTo>
                    <a:lnTo>
                      <a:pt x="3588" y="150"/>
                    </a:lnTo>
                    <a:lnTo>
                      <a:pt x="3582" y="144"/>
                    </a:lnTo>
                    <a:lnTo>
                      <a:pt x="3576" y="132"/>
                    </a:lnTo>
                    <a:lnTo>
                      <a:pt x="3570" y="126"/>
                    </a:lnTo>
                    <a:lnTo>
                      <a:pt x="3546" y="114"/>
                    </a:lnTo>
                    <a:lnTo>
                      <a:pt x="3522" y="126"/>
                    </a:lnTo>
                    <a:lnTo>
                      <a:pt x="3504" y="162"/>
                    </a:lnTo>
                    <a:lnTo>
                      <a:pt x="3498" y="192"/>
                    </a:lnTo>
                    <a:lnTo>
                      <a:pt x="3492" y="210"/>
                    </a:lnTo>
                    <a:lnTo>
                      <a:pt x="3516" y="222"/>
                    </a:lnTo>
                    <a:lnTo>
                      <a:pt x="3534" y="216"/>
                    </a:lnTo>
                    <a:lnTo>
                      <a:pt x="3546" y="216"/>
                    </a:lnTo>
                    <a:lnTo>
                      <a:pt x="3582" y="198"/>
                    </a:lnTo>
                    <a:close/>
                    <a:moveTo>
                      <a:pt x="5622" y="420"/>
                    </a:moveTo>
                    <a:lnTo>
                      <a:pt x="5640" y="390"/>
                    </a:lnTo>
                    <a:lnTo>
                      <a:pt x="5754" y="390"/>
                    </a:lnTo>
                    <a:lnTo>
                      <a:pt x="5688" y="360"/>
                    </a:lnTo>
                    <a:lnTo>
                      <a:pt x="5700" y="336"/>
                    </a:lnTo>
                    <a:lnTo>
                      <a:pt x="5610" y="318"/>
                    </a:lnTo>
                    <a:lnTo>
                      <a:pt x="5628" y="348"/>
                    </a:lnTo>
                    <a:lnTo>
                      <a:pt x="5616" y="342"/>
                    </a:lnTo>
                    <a:lnTo>
                      <a:pt x="5592" y="336"/>
                    </a:lnTo>
                    <a:lnTo>
                      <a:pt x="5556" y="330"/>
                    </a:lnTo>
                    <a:lnTo>
                      <a:pt x="5514" y="318"/>
                    </a:lnTo>
                    <a:lnTo>
                      <a:pt x="5454" y="318"/>
                    </a:lnTo>
                    <a:lnTo>
                      <a:pt x="5448" y="330"/>
                    </a:lnTo>
                    <a:lnTo>
                      <a:pt x="5460" y="354"/>
                    </a:lnTo>
                    <a:lnTo>
                      <a:pt x="5496" y="372"/>
                    </a:lnTo>
                    <a:lnTo>
                      <a:pt x="5538" y="390"/>
                    </a:lnTo>
                    <a:lnTo>
                      <a:pt x="5574" y="408"/>
                    </a:lnTo>
                    <a:lnTo>
                      <a:pt x="5610" y="414"/>
                    </a:lnTo>
                    <a:lnTo>
                      <a:pt x="5622" y="420"/>
                    </a:lnTo>
                    <a:close/>
                    <a:moveTo>
                      <a:pt x="4320" y="432"/>
                    </a:moveTo>
                    <a:lnTo>
                      <a:pt x="4368" y="444"/>
                    </a:lnTo>
                    <a:lnTo>
                      <a:pt x="4380" y="444"/>
                    </a:lnTo>
                    <a:lnTo>
                      <a:pt x="4392" y="438"/>
                    </a:lnTo>
                    <a:lnTo>
                      <a:pt x="4398" y="438"/>
                    </a:lnTo>
                    <a:lnTo>
                      <a:pt x="4404" y="432"/>
                    </a:lnTo>
                    <a:lnTo>
                      <a:pt x="4404" y="426"/>
                    </a:lnTo>
                    <a:lnTo>
                      <a:pt x="4398" y="426"/>
                    </a:lnTo>
                    <a:lnTo>
                      <a:pt x="4362" y="414"/>
                    </a:lnTo>
                    <a:lnTo>
                      <a:pt x="4344" y="420"/>
                    </a:lnTo>
                    <a:lnTo>
                      <a:pt x="4332" y="420"/>
                    </a:lnTo>
                    <a:lnTo>
                      <a:pt x="4320" y="432"/>
                    </a:lnTo>
                    <a:close/>
                    <a:moveTo>
                      <a:pt x="5424" y="354"/>
                    </a:moveTo>
                    <a:lnTo>
                      <a:pt x="5370" y="336"/>
                    </a:lnTo>
                    <a:lnTo>
                      <a:pt x="5394" y="366"/>
                    </a:lnTo>
                    <a:lnTo>
                      <a:pt x="5424" y="354"/>
                    </a:lnTo>
                    <a:close/>
                    <a:moveTo>
                      <a:pt x="7986" y="666"/>
                    </a:moveTo>
                    <a:lnTo>
                      <a:pt x="8034" y="654"/>
                    </a:lnTo>
                    <a:lnTo>
                      <a:pt x="8088" y="654"/>
                    </a:lnTo>
                    <a:lnTo>
                      <a:pt x="8100" y="648"/>
                    </a:lnTo>
                    <a:lnTo>
                      <a:pt x="8106" y="642"/>
                    </a:lnTo>
                    <a:lnTo>
                      <a:pt x="8106" y="636"/>
                    </a:lnTo>
                    <a:lnTo>
                      <a:pt x="8100" y="630"/>
                    </a:lnTo>
                    <a:lnTo>
                      <a:pt x="8088" y="630"/>
                    </a:lnTo>
                    <a:lnTo>
                      <a:pt x="8052" y="618"/>
                    </a:lnTo>
                    <a:lnTo>
                      <a:pt x="8028" y="612"/>
                    </a:lnTo>
                    <a:lnTo>
                      <a:pt x="8010" y="606"/>
                    </a:lnTo>
                    <a:lnTo>
                      <a:pt x="7968" y="606"/>
                    </a:lnTo>
                    <a:lnTo>
                      <a:pt x="7944" y="618"/>
                    </a:lnTo>
                    <a:lnTo>
                      <a:pt x="7938" y="630"/>
                    </a:lnTo>
                    <a:lnTo>
                      <a:pt x="7938" y="654"/>
                    </a:lnTo>
                    <a:lnTo>
                      <a:pt x="7944" y="666"/>
                    </a:lnTo>
                    <a:lnTo>
                      <a:pt x="7950" y="666"/>
                    </a:lnTo>
                    <a:lnTo>
                      <a:pt x="7962" y="672"/>
                    </a:lnTo>
                    <a:lnTo>
                      <a:pt x="7968" y="672"/>
                    </a:lnTo>
                    <a:lnTo>
                      <a:pt x="7980" y="666"/>
                    </a:lnTo>
                    <a:lnTo>
                      <a:pt x="7986" y="666"/>
                    </a:lnTo>
                    <a:close/>
                    <a:moveTo>
                      <a:pt x="162" y="1788"/>
                    </a:moveTo>
                    <a:lnTo>
                      <a:pt x="150" y="1788"/>
                    </a:lnTo>
                    <a:lnTo>
                      <a:pt x="138" y="1794"/>
                    </a:lnTo>
                    <a:lnTo>
                      <a:pt x="114" y="1794"/>
                    </a:lnTo>
                    <a:lnTo>
                      <a:pt x="108" y="1788"/>
                    </a:lnTo>
                    <a:lnTo>
                      <a:pt x="96" y="1788"/>
                    </a:lnTo>
                    <a:lnTo>
                      <a:pt x="96" y="1782"/>
                    </a:lnTo>
                    <a:lnTo>
                      <a:pt x="84" y="1782"/>
                    </a:lnTo>
                    <a:lnTo>
                      <a:pt x="84" y="1788"/>
                    </a:lnTo>
                    <a:lnTo>
                      <a:pt x="72" y="1800"/>
                    </a:lnTo>
                    <a:lnTo>
                      <a:pt x="12" y="1800"/>
                    </a:lnTo>
                    <a:lnTo>
                      <a:pt x="0" y="1812"/>
                    </a:lnTo>
                    <a:lnTo>
                      <a:pt x="0" y="1818"/>
                    </a:lnTo>
                    <a:lnTo>
                      <a:pt x="12" y="1830"/>
                    </a:lnTo>
                    <a:lnTo>
                      <a:pt x="6" y="1842"/>
                    </a:lnTo>
                    <a:lnTo>
                      <a:pt x="12" y="1848"/>
                    </a:lnTo>
                    <a:lnTo>
                      <a:pt x="18" y="1848"/>
                    </a:lnTo>
                    <a:lnTo>
                      <a:pt x="24" y="1842"/>
                    </a:lnTo>
                    <a:lnTo>
                      <a:pt x="48" y="1842"/>
                    </a:lnTo>
                    <a:lnTo>
                      <a:pt x="54" y="1848"/>
                    </a:lnTo>
                    <a:lnTo>
                      <a:pt x="66" y="1848"/>
                    </a:lnTo>
                    <a:lnTo>
                      <a:pt x="72" y="1854"/>
                    </a:lnTo>
                    <a:lnTo>
                      <a:pt x="162" y="1854"/>
                    </a:lnTo>
                    <a:lnTo>
                      <a:pt x="162" y="1848"/>
                    </a:lnTo>
                    <a:lnTo>
                      <a:pt x="168" y="1848"/>
                    </a:lnTo>
                    <a:lnTo>
                      <a:pt x="162" y="1830"/>
                    </a:lnTo>
                    <a:lnTo>
                      <a:pt x="174" y="1818"/>
                    </a:lnTo>
                    <a:lnTo>
                      <a:pt x="174" y="1800"/>
                    </a:lnTo>
                    <a:lnTo>
                      <a:pt x="168" y="1788"/>
                    </a:lnTo>
                    <a:lnTo>
                      <a:pt x="162" y="1788"/>
                    </a:lnTo>
                    <a:close/>
                    <a:moveTo>
                      <a:pt x="1038" y="90"/>
                    </a:moveTo>
                    <a:lnTo>
                      <a:pt x="1062" y="72"/>
                    </a:lnTo>
                    <a:lnTo>
                      <a:pt x="1032" y="72"/>
                    </a:lnTo>
                    <a:lnTo>
                      <a:pt x="1032" y="84"/>
                    </a:lnTo>
                    <a:lnTo>
                      <a:pt x="1038" y="90"/>
                    </a:lnTo>
                    <a:close/>
                    <a:moveTo>
                      <a:pt x="990" y="72"/>
                    </a:moveTo>
                    <a:lnTo>
                      <a:pt x="1074" y="54"/>
                    </a:lnTo>
                    <a:lnTo>
                      <a:pt x="1044" y="42"/>
                    </a:lnTo>
                    <a:lnTo>
                      <a:pt x="996" y="54"/>
                    </a:lnTo>
                    <a:lnTo>
                      <a:pt x="948" y="54"/>
                    </a:lnTo>
                    <a:lnTo>
                      <a:pt x="966" y="66"/>
                    </a:lnTo>
                    <a:lnTo>
                      <a:pt x="990" y="72"/>
                    </a:lnTo>
                    <a:close/>
                    <a:moveTo>
                      <a:pt x="1122" y="90"/>
                    </a:moveTo>
                    <a:lnTo>
                      <a:pt x="1128" y="78"/>
                    </a:lnTo>
                    <a:lnTo>
                      <a:pt x="1152" y="78"/>
                    </a:lnTo>
                    <a:lnTo>
                      <a:pt x="1164" y="66"/>
                    </a:lnTo>
                    <a:lnTo>
                      <a:pt x="1218" y="66"/>
                    </a:lnTo>
                    <a:lnTo>
                      <a:pt x="1218" y="60"/>
                    </a:lnTo>
                    <a:lnTo>
                      <a:pt x="1206" y="54"/>
                    </a:lnTo>
                    <a:lnTo>
                      <a:pt x="1182" y="54"/>
                    </a:lnTo>
                    <a:lnTo>
                      <a:pt x="1182" y="48"/>
                    </a:lnTo>
                    <a:lnTo>
                      <a:pt x="1176" y="48"/>
                    </a:lnTo>
                    <a:lnTo>
                      <a:pt x="1164" y="42"/>
                    </a:lnTo>
                    <a:lnTo>
                      <a:pt x="1140" y="42"/>
                    </a:lnTo>
                    <a:lnTo>
                      <a:pt x="1134" y="48"/>
                    </a:lnTo>
                    <a:lnTo>
                      <a:pt x="1128" y="60"/>
                    </a:lnTo>
                    <a:lnTo>
                      <a:pt x="1128" y="66"/>
                    </a:lnTo>
                    <a:lnTo>
                      <a:pt x="1122" y="66"/>
                    </a:lnTo>
                    <a:lnTo>
                      <a:pt x="1116" y="72"/>
                    </a:lnTo>
                    <a:lnTo>
                      <a:pt x="1104" y="72"/>
                    </a:lnTo>
                    <a:lnTo>
                      <a:pt x="1086" y="78"/>
                    </a:lnTo>
                    <a:lnTo>
                      <a:pt x="1080" y="78"/>
                    </a:lnTo>
                    <a:lnTo>
                      <a:pt x="1074" y="84"/>
                    </a:lnTo>
                    <a:lnTo>
                      <a:pt x="1080" y="84"/>
                    </a:lnTo>
                    <a:lnTo>
                      <a:pt x="1092" y="90"/>
                    </a:lnTo>
                    <a:lnTo>
                      <a:pt x="1122" y="90"/>
                    </a:lnTo>
                    <a:close/>
                    <a:moveTo>
                      <a:pt x="1176" y="78"/>
                    </a:moveTo>
                    <a:lnTo>
                      <a:pt x="1158" y="90"/>
                    </a:lnTo>
                    <a:lnTo>
                      <a:pt x="1176" y="102"/>
                    </a:lnTo>
                    <a:lnTo>
                      <a:pt x="1194" y="108"/>
                    </a:lnTo>
                    <a:lnTo>
                      <a:pt x="1248" y="102"/>
                    </a:lnTo>
                    <a:lnTo>
                      <a:pt x="1242" y="90"/>
                    </a:lnTo>
                    <a:lnTo>
                      <a:pt x="1212" y="90"/>
                    </a:lnTo>
                    <a:lnTo>
                      <a:pt x="1176" y="78"/>
                    </a:lnTo>
                    <a:close/>
                    <a:moveTo>
                      <a:pt x="7812" y="2436"/>
                    </a:moveTo>
                    <a:lnTo>
                      <a:pt x="7782" y="2400"/>
                    </a:lnTo>
                    <a:lnTo>
                      <a:pt x="7776" y="2400"/>
                    </a:lnTo>
                    <a:lnTo>
                      <a:pt x="7770" y="2394"/>
                    </a:lnTo>
                    <a:lnTo>
                      <a:pt x="7752" y="2388"/>
                    </a:lnTo>
                    <a:lnTo>
                      <a:pt x="7728" y="2364"/>
                    </a:lnTo>
                    <a:lnTo>
                      <a:pt x="7722" y="2352"/>
                    </a:lnTo>
                    <a:lnTo>
                      <a:pt x="7704" y="2298"/>
                    </a:lnTo>
                    <a:lnTo>
                      <a:pt x="7698" y="2286"/>
                    </a:lnTo>
                    <a:lnTo>
                      <a:pt x="7698" y="2274"/>
                    </a:lnTo>
                    <a:lnTo>
                      <a:pt x="7674" y="2250"/>
                    </a:lnTo>
                    <a:lnTo>
                      <a:pt x="7680" y="2244"/>
                    </a:lnTo>
                    <a:lnTo>
                      <a:pt x="7698" y="2244"/>
                    </a:lnTo>
                    <a:lnTo>
                      <a:pt x="7770" y="2268"/>
                    </a:lnTo>
                    <a:lnTo>
                      <a:pt x="7800" y="2280"/>
                    </a:lnTo>
                    <a:lnTo>
                      <a:pt x="7812" y="2286"/>
                    </a:lnTo>
                    <a:lnTo>
                      <a:pt x="7740" y="2232"/>
                    </a:lnTo>
                    <a:lnTo>
                      <a:pt x="7734" y="2226"/>
                    </a:lnTo>
                    <a:lnTo>
                      <a:pt x="7722" y="2202"/>
                    </a:lnTo>
                    <a:lnTo>
                      <a:pt x="7710" y="2196"/>
                    </a:lnTo>
                    <a:lnTo>
                      <a:pt x="7704" y="2184"/>
                    </a:lnTo>
                    <a:lnTo>
                      <a:pt x="7698" y="2178"/>
                    </a:lnTo>
                    <a:lnTo>
                      <a:pt x="7674" y="2166"/>
                    </a:lnTo>
                    <a:lnTo>
                      <a:pt x="7668" y="2160"/>
                    </a:lnTo>
                    <a:lnTo>
                      <a:pt x="7656" y="2154"/>
                    </a:lnTo>
                    <a:lnTo>
                      <a:pt x="7578" y="2070"/>
                    </a:lnTo>
                    <a:lnTo>
                      <a:pt x="7554" y="2070"/>
                    </a:lnTo>
                    <a:lnTo>
                      <a:pt x="7542" y="2040"/>
                    </a:lnTo>
                    <a:lnTo>
                      <a:pt x="7524" y="2040"/>
                    </a:lnTo>
                    <a:lnTo>
                      <a:pt x="7512" y="2028"/>
                    </a:lnTo>
                    <a:lnTo>
                      <a:pt x="7500" y="2004"/>
                    </a:lnTo>
                    <a:lnTo>
                      <a:pt x="7500" y="1980"/>
                    </a:lnTo>
                    <a:lnTo>
                      <a:pt x="7470" y="1944"/>
                    </a:lnTo>
                    <a:lnTo>
                      <a:pt x="7446" y="1950"/>
                    </a:lnTo>
                    <a:lnTo>
                      <a:pt x="7434" y="1920"/>
                    </a:lnTo>
                    <a:lnTo>
                      <a:pt x="7392" y="1890"/>
                    </a:lnTo>
                    <a:lnTo>
                      <a:pt x="7380" y="1866"/>
                    </a:lnTo>
                    <a:lnTo>
                      <a:pt x="7368" y="1860"/>
                    </a:lnTo>
                    <a:lnTo>
                      <a:pt x="7362" y="1854"/>
                    </a:lnTo>
                    <a:lnTo>
                      <a:pt x="7344" y="1854"/>
                    </a:lnTo>
                    <a:lnTo>
                      <a:pt x="7344" y="1860"/>
                    </a:lnTo>
                    <a:lnTo>
                      <a:pt x="7392" y="1908"/>
                    </a:lnTo>
                    <a:lnTo>
                      <a:pt x="7392" y="1914"/>
                    </a:lnTo>
                    <a:lnTo>
                      <a:pt x="7386" y="1914"/>
                    </a:lnTo>
                    <a:lnTo>
                      <a:pt x="7380" y="1908"/>
                    </a:lnTo>
                    <a:lnTo>
                      <a:pt x="7368" y="1908"/>
                    </a:lnTo>
                    <a:lnTo>
                      <a:pt x="7362" y="1914"/>
                    </a:lnTo>
                    <a:lnTo>
                      <a:pt x="7362" y="1926"/>
                    </a:lnTo>
                    <a:lnTo>
                      <a:pt x="7374" y="1950"/>
                    </a:lnTo>
                    <a:lnTo>
                      <a:pt x="7386" y="1962"/>
                    </a:lnTo>
                    <a:lnTo>
                      <a:pt x="7392" y="1974"/>
                    </a:lnTo>
                    <a:lnTo>
                      <a:pt x="7404" y="1980"/>
                    </a:lnTo>
                    <a:lnTo>
                      <a:pt x="7404" y="1992"/>
                    </a:lnTo>
                    <a:lnTo>
                      <a:pt x="7416" y="2016"/>
                    </a:lnTo>
                    <a:lnTo>
                      <a:pt x="7422" y="2022"/>
                    </a:lnTo>
                    <a:lnTo>
                      <a:pt x="7440" y="2034"/>
                    </a:lnTo>
                    <a:lnTo>
                      <a:pt x="7470" y="2052"/>
                    </a:lnTo>
                    <a:lnTo>
                      <a:pt x="7500" y="2076"/>
                    </a:lnTo>
                    <a:lnTo>
                      <a:pt x="7518" y="2100"/>
                    </a:lnTo>
                    <a:lnTo>
                      <a:pt x="7524" y="2112"/>
                    </a:lnTo>
                    <a:lnTo>
                      <a:pt x="7536" y="2130"/>
                    </a:lnTo>
                    <a:lnTo>
                      <a:pt x="7536" y="2142"/>
                    </a:lnTo>
                    <a:lnTo>
                      <a:pt x="7548" y="2154"/>
                    </a:lnTo>
                    <a:lnTo>
                      <a:pt x="7554" y="2166"/>
                    </a:lnTo>
                    <a:lnTo>
                      <a:pt x="7572" y="2184"/>
                    </a:lnTo>
                    <a:lnTo>
                      <a:pt x="7590" y="2208"/>
                    </a:lnTo>
                    <a:lnTo>
                      <a:pt x="7608" y="2238"/>
                    </a:lnTo>
                    <a:lnTo>
                      <a:pt x="7620" y="2262"/>
                    </a:lnTo>
                    <a:lnTo>
                      <a:pt x="7626" y="2268"/>
                    </a:lnTo>
                    <a:lnTo>
                      <a:pt x="7626" y="2280"/>
                    </a:lnTo>
                    <a:lnTo>
                      <a:pt x="7632" y="2292"/>
                    </a:lnTo>
                    <a:lnTo>
                      <a:pt x="7644" y="2304"/>
                    </a:lnTo>
                    <a:lnTo>
                      <a:pt x="7656" y="2304"/>
                    </a:lnTo>
                    <a:lnTo>
                      <a:pt x="7668" y="2310"/>
                    </a:lnTo>
                    <a:lnTo>
                      <a:pt x="7674" y="2322"/>
                    </a:lnTo>
                    <a:lnTo>
                      <a:pt x="7686" y="2334"/>
                    </a:lnTo>
                    <a:lnTo>
                      <a:pt x="7698" y="2358"/>
                    </a:lnTo>
                    <a:lnTo>
                      <a:pt x="7698" y="2376"/>
                    </a:lnTo>
                    <a:lnTo>
                      <a:pt x="7740" y="2412"/>
                    </a:lnTo>
                    <a:lnTo>
                      <a:pt x="7752" y="2466"/>
                    </a:lnTo>
                    <a:lnTo>
                      <a:pt x="7794" y="2508"/>
                    </a:lnTo>
                    <a:lnTo>
                      <a:pt x="7794" y="2502"/>
                    </a:lnTo>
                    <a:lnTo>
                      <a:pt x="7788" y="2496"/>
                    </a:lnTo>
                    <a:lnTo>
                      <a:pt x="7788" y="2484"/>
                    </a:lnTo>
                    <a:lnTo>
                      <a:pt x="7782" y="2472"/>
                    </a:lnTo>
                    <a:lnTo>
                      <a:pt x="7782" y="2460"/>
                    </a:lnTo>
                    <a:lnTo>
                      <a:pt x="7776" y="2448"/>
                    </a:lnTo>
                    <a:lnTo>
                      <a:pt x="7782" y="2442"/>
                    </a:lnTo>
                    <a:lnTo>
                      <a:pt x="7788" y="2442"/>
                    </a:lnTo>
                    <a:lnTo>
                      <a:pt x="7800" y="2454"/>
                    </a:lnTo>
                    <a:lnTo>
                      <a:pt x="7830" y="2454"/>
                    </a:lnTo>
                    <a:lnTo>
                      <a:pt x="7866" y="2496"/>
                    </a:lnTo>
                    <a:lnTo>
                      <a:pt x="7866" y="2472"/>
                    </a:lnTo>
                    <a:lnTo>
                      <a:pt x="7836" y="2430"/>
                    </a:lnTo>
                    <a:lnTo>
                      <a:pt x="7812" y="2436"/>
                    </a:lnTo>
                    <a:close/>
                    <a:moveTo>
                      <a:pt x="1344" y="84"/>
                    </a:moveTo>
                    <a:lnTo>
                      <a:pt x="1350" y="72"/>
                    </a:lnTo>
                    <a:lnTo>
                      <a:pt x="1308" y="66"/>
                    </a:lnTo>
                    <a:lnTo>
                      <a:pt x="1284" y="78"/>
                    </a:lnTo>
                    <a:lnTo>
                      <a:pt x="1290" y="90"/>
                    </a:lnTo>
                    <a:lnTo>
                      <a:pt x="1344" y="84"/>
                    </a:lnTo>
                    <a:close/>
                    <a:moveTo>
                      <a:pt x="9048" y="996"/>
                    </a:moveTo>
                    <a:lnTo>
                      <a:pt x="9036" y="984"/>
                    </a:lnTo>
                    <a:lnTo>
                      <a:pt x="9024" y="978"/>
                    </a:lnTo>
                    <a:lnTo>
                      <a:pt x="9006" y="972"/>
                    </a:lnTo>
                    <a:lnTo>
                      <a:pt x="8994" y="966"/>
                    </a:lnTo>
                    <a:lnTo>
                      <a:pt x="8982" y="966"/>
                    </a:lnTo>
                    <a:lnTo>
                      <a:pt x="8940" y="948"/>
                    </a:lnTo>
                    <a:lnTo>
                      <a:pt x="8898" y="948"/>
                    </a:lnTo>
                    <a:lnTo>
                      <a:pt x="8868" y="930"/>
                    </a:lnTo>
                    <a:lnTo>
                      <a:pt x="8778" y="924"/>
                    </a:lnTo>
                    <a:lnTo>
                      <a:pt x="8736" y="906"/>
                    </a:lnTo>
                    <a:lnTo>
                      <a:pt x="8700" y="906"/>
                    </a:lnTo>
                    <a:lnTo>
                      <a:pt x="8754" y="942"/>
                    </a:lnTo>
                    <a:lnTo>
                      <a:pt x="8808" y="966"/>
                    </a:lnTo>
                    <a:lnTo>
                      <a:pt x="8796" y="966"/>
                    </a:lnTo>
                    <a:lnTo>
                      <a:pt x="8784" y="972"/>
                    </a:lnTo>
                    <a:lnTo>
                      <a:pt x="8754" y="972"/>
                    </a:lnTo>
                    <a:lnTo>
                      <a:pt x="8730" y="960"/>
                    </a:lnTo>
                    <a:lnTo>
                      <a:pt x="8676" y="906"/>
                    </a:lnTo>
                    <a:lnTo>
                      <a:pt x="8580" y="870"/>
                    </a:lnTo>
                    <a:lnTo>
                      <a:pt x="8496" y="846"/>
                    </a:lnTo>
                    <a:lnTo>
                      <a:pt x="8442" y="834"/>
                    </a:lnTo>
                    <a:lnTo>
                      <a:pt x="8370" y="822"/>
                    </a:lnTo>
                    <a:lnTo>
                      <a:pt x="8280" y="804"/>
                    </a:lnTo>
                    <a:lnTo>
                      <a:pt x="8190" y="780"/>
                    </a:lnTo>
                    <a:lnTo>
                      <a:pt x="8112" y="762"/>
                    </a:lnTo>
                    <a:lnTo>
                      <a:pt x="8052" y="750"/>
                    </a:lnTo>
                    <a:lnTo>
                      <a:pt x="7998" y="738"/>
                    </a:lnTo>
                    <a:lnTo>
                      <a:pt x="7956" y="732"/>
                    </a:lnTo>
                    <a:lnTo>
                      <a:pt x="7758" y="732"/>
                    </a:lnTo>
                    <a:lnTo>
                      <a:pt x="7746" y="714"/>
                    </a:lnTo>
                    <a:lnTo>
                      <a:pt x="7698" y="720"/>
                    </a:lnTo>
                    <a:lnTo>
                      <a:pt x="7680" y="708"/>
                    </a:lnTo>
                    <a:lnTo>
                      <a:pt x="7626" y="708"/>
                    </a:lnTo>
                    <a:lnTo>
                      <a:pt x="7650" y="726"/>
                    </a:lnTo>
                    <a:lnTo>
                      <a:pt x="7644" y="744"/>
                    </a:lnTo>
                    <a:lnTo>
                      <a:pt x="7656" y="744"/>
                    </a:lnTo>
                    <a:lnTo>
                      <a:pt x="7680" y="756"/>
                    </a:lnTo>
                    <a:lnTo>
                      <a:pt x="7716" y="762"/>
                    </a:lnTo>
                    <a:lnTo>
                      <a:pt x="7740" y="774"/>
                    </a:lnTo>
                    <a:lnTo>
                      <a:pt x="7758" y="786"/>
                    </a:lnTo>
                    <a:lnTo>
                      <a:pt x="7752" y="798"/>
                    </a:lnTo>
                    <a:lnTo>
                      <a:pt x="7728" y="804"/>
                    </a:lnTo>
                    <a:lnTo>
                      <a:pt x="7698" y="804"/>
                    </a:lnTo>
                    <a:lnTo>
                      <a:pt x="7686" y="798"/>
                    </a:lnTo>
                    <a:lnTo>
                      <a:pt x="7680" y="792"/>
                    </a:lnTo>
                    <a:lnTo>
                      <a:pt x="7656" y="774"/>
                    </a:lnTo>
                    <a:lnTo>
                      <a:pt x="7584" y="774"/>
                    </a:lnTo>
                    <a:lnTo>
                      <a:pt x="7530" y="738"/>
                    </a:lnTo>
                    <a:lnTo>
                      <a:pt x="7524" y="738"/>
                    </a:lnTo>
                    <a:lnTo>
                      <a:pt x="7518" y="744"/>
                    </a:lnTo>
                    <a:lnTo>
                      <a:pt x="7506" y="744"/>
                    </a:lnTo>
                    <a:lnTo>
                      <a:pt x="7500" y="750"/>
                    </a:lnTo>
                    <a:lnTo>
                      <a:pt x="7446" y="750"/>
                    </a:lnTo>
                    <a:lnTo>
                      <a:pt x="7440" y="738"/>
                    </a:lnTo>
                    <a:lnTo>
                      <a:pt x="7344" y="744"/>
                    </a:lnTo>
                    <a:lnTo>
                      <a:pt x="7320" y="726"/>
                    </a:lnTo>
                    <a:lnTo>
                      <a:pt x="7314" y="732"/>
                    </a:lnTo>
                    <a:lnTo>
                      <a:pt x="7212" y="732"/>
                    </a:lnTo>
                    <a:lnTo>
                      <a:pt x="7206" y="738"/>
                    </a:lnTo>
                    <a:lnTo>
                      <a:pt x="7212" y="744"/>
                    </a:lnTo>
                    <a:lnTo>
                      <a:pt x="7218" y="756"/>
                    </a:lnTo>
                    <a:lnTo>
                      <a:pt x="7254" y="792"/>
                    </a:lnTo>
                    <a:lnTo>
                      <a:pt x="7248" y="792"/>
                    </a:lnTo>
                    <a:lnTo>
                      <a:pt x="7242" y="786"/>
                    </a:lnTo>
                    <a:lnTo>
                      <a:pt x="7230" y="780"/>
                    </a:lnTo>
                    <a:lnTo>
                      <a:pt x="7218" y="768"/>
                    </a:lnTo>
                    <a:lnTo>
                      <a:pt x="7206" y="762"/>
                    </a:lnTo>
                    <a:lnTo>
                      <a:pt x="7194" y="750"/>
                    </a:lnTo>
                    <a:lnTo>
                      <a:pt x="7176" y="744"/>
                    </a:lnTo>
                    <a:lnTo>
                      <a:pt x="7104" y="732"/>
                    </a:lnTo>
                    <a:lnTo>
                      <a:pt x="7086" y="732"/>
                    </a:lnTo>
                    <a:lnTo>
                      <a:pt x="7086" y="726"/>
                    </a:lnTo>
                    <a:lnTo>
                      <a:pt x="7056" y="696"/>
                    </a:lnTo>
                    <a:lnTo>
                      <a:pt x="7032" y="684"/>
                    </a:lnTo>
                    <a:lnTo>
                      <a:pt x="6990" y="666"/>
                    </a:lnTo>
                    <a:lnTo>
                      <a:pt x="6948" y="660"/>
                    </a:lnTo>
                    <a:lnTo>
                      <a:pt x="6912" y="654"/>
                    </a:lnTo>
                    <a:lnTo>
                      <a:pt x="6882" y="654"/>
                    </a:lnTo>
                    <a:lnTo>
                      <a:pt x="6864" y="648"/>
                    </a:lnTo>
                    <a:lnTo>
                      <a:pt x="6834" y="648"/>
                    </a:lnTo>
                    <a:lnTo>
                      <a:pt x="6786" y="636"/>
                    </a:lnTo>
                    <a:lnTo>
                      <a:pt x="6774" y="642"/>
                    </a:lnTo>
                    <a:lnTo>
                      <a:pt x="6714" y="642"/>
                    </a:lnTo>
                    <a:lnTo>
                      <a:pt x="6696" y="660"/>
                    </a:lnTo>
                    <a:lnTo>
                      <a:pt x="6684" y="666"/>
                    </a:lnTo>
                    <a:lnTo>
                      <a:pt x="6648" y="666"/>
                    </a:lnTo>
                    <a:lnTo>
                      <a:pt x="6630" y="660"/>
                    </a:lnTo>
                    <a:lnTo>
                      <a:pt x="6594" y="660"/>
                    </a:lnTo>
                    <a:lnTo>
                      <a:pt x="6582" y="654"/>
                    </a:lnTo>
                    <a:lnTo>
                      <a:pt x="6576" y="648"/>
                    </a:lnTo>
                    <a:lnTo>
                      <a:pt x="6552" y="636"/>
                    </a:lnTo>
                    <a:lnTo>
                      <a:pt x="6534" y="630"/>
                    </a:lnTo>
                    <a:lnTo>
                      <a:pt x="6522" y="624"/>
                    </a:lnTo>
                    <a:lnTo>
                      <a:pt x="6498" y="624"/>
                    </a:lnTo>
                    <a:lnTo>
                      <a:pt x="6486" y="630"/>
                    </a:lnTo>
                    <a:lnTo>
                      <a:pt x="6474" y="612"/>
                    </a:lnTo>
                    <a:lnTo>
                      <a:pt x="6438" y="612"/>
                    </a:lnTo>
                    <a:lnTo>
                      <a:pt x="6372" y="606"/>
                    </a:lnTo>
                    <a:lnTo>
                      <a:pt x="6408" y="594"/>
                    </a:lnTo>
                    <a:lnTo>
                      <a:pt x="6372" y="570"/>
                    </a:lnTo>
                    <a:lnTo>
                      <a:pt x="6360" y="570"/>
                    </a:lnTo>
                    <a:lnTo>
                      <a:pt x="6324" y="564"/>
                    </a:lnTo>
                    <a:lnTo>
                      <a:pt x="6282" y="558"/>
                    </a:lnTo>
                    <a:lnTo>
                      <a:pt x="6246" y="558"/>
                    </a:lnTo>
                    <a:lnTo>
                      <a:pt x="6228" y="564"/>
                    </a:lnTo>
                    <a:lnTo>
                      <a:pt x="6228" y="594"/>
                    </a:lnTo>
                    <a:lnTo>
                      <a:pt x="6222" y="600"/>
                    </a:lnTo>
                    <a:lnTo>
                      <a:pt x="6192" y="600"/>
                    </a:lnTo>
                    <a:lnTo>
                      <a:pt x="6180" y="594"/>
                    </a:lnTo>
                    <a:lnTo>
                      <a:pt x="6168" y="594"/>
                    </a:lnTo>
                    <a:lnTo>
                      <a:pt x="6186" y="582"/>
                    </a:lnTo>
                    <a:lnTo>
                      <a:pt x="6168" y="570"/>
                    </a:lnTo>
                    <a:lnTo>
                      <a:pt x="6096" y="570"/>
                    </a:lnTo>
                    <a:lnTo>
                      <a:pt x="6114" y="558"/>
                    </a:lnTo>
                    <a:lnTo>
                      <a:pt x="6156" y="558"/>
                    </a:lnTo>
                    <a:lnTo>
                      <a:pt x="6216" y="588"/>
                    </a:lnTo>
                    <a:lnTo>
                      <a:pt x="6216" y="564"/>
                    </a:lnTo>
                    <a:lnTo>
                      <a:pt x="6162" y="540"/>
                    </a:lnTo>
                    <a:lnTo>
                      <a:pt x="6048" y="546"/>
                    </a:lnTo>
                    <a:lnTo>
                      <a:pt x="6048" y="534"/>
                    </a:lnTo>
                    <a:lnTo>
                      <a:pt x="5928" y="540"/>
                    </a:lnTo>
                    <a:lnTo>
                      <a:pt x="5880" y="522"/>
                    </a:lnTo>
                    <a:lnTo>
                      <a:pt x="5862" y="522"/>
                    </a:lnTo>
                    <a:lnTo>
                      <a:pt x="5898" y="546"/>
                    </a:lnTo>
                    <a:lnTo>
                      <a:pt x="5850" y="546"/>
                    </a:lnTo>
                    <a:lnTo>
                      <a:pt x="5838" y="552"/>
                    </a:lnTo>
                    <a:lnTo>
                      <a:pt x="5832" y="552"/>
                    </a:lnTo>
                    <a:lnTo>
                      <a:pt x="5832" y="558"/>
                    </a:lnTo>
                    <a:lnTo>
                      <a:pt x="5844" y="564"/>
                    </a:lnTo>
                    <a:lnTo>
                      <a:pt x="5850" y="570"/>
                    </a:lnTo>
                    <a:lnTo>
                      <a:pt x="5862" y="576"/>
                    </a:lnTo>
                    <a:lnTo>
                      <a:pt x="5892" y="576"/>
                    </a:lnTo>
                    <a:lnTo>
                      <a:pt x="5892" y="582"/>
                    </a:lnTo>
                    <a:lnTo>
                      <a:pt x="5952" y="618"/>
                    </a:lnTo>
                    <a:lnTo>
                      <a:pt x="5904" y="618"/>
                    </a:lnTo>
                    <a:lnTo>
                      <a:pt x="5898" y="612"/>
                    </a:lnTo>
                    <a:lnTo>
                      <a:pt x="5886" y="606"/>
                    </a:lnTo>
                    <a:lnTo>
                      <a:pt x="5874" y="606"/>
                    </a:lnTo>
                    <a:lnTo>
                      <a:pt x="5862" y="600"/>
                    </a:lnTo>
                    <a:lnTo>
                      <a:pt x="5844" y="618"/>
                    </a:lnTo>
                    <a:lnTo>
                      <a:pt x="5868" y="636"/>
                    </a:lnTo>
                    <a:lnTo>
                      <a:pt x="5814" y="630"/>
                    </a:lnTo>
                    <a:lnTo>
                      <a:pt x="5808" y="630"/>
                    </a:lnTo>
                    <a:lnTo>
                      <a:pt x="5802" y="624"/>
                    </a:lnTo>
                    <a:lnTo>
                      <a:pt x="5784" y="618"/>
                    </a:lnTo>
                    <a:lnTo>
                      <a:pt x="5766" y="618"/>
                    </a:lnTo>
                    <a:lnTo>
                      <a:pt x="5754" y="612"/>
                    </a:lnTo>
                    <a:lnTo>
                      <a:pt x="5736" y="606"/>
                    </a:lnTo>
                    <a:lnTo>
                      <a:pt x="5724" y="606"/>
                    </a:lnTo>
                    <a:lnTo>
                      <a:pt x="5712" y="612"/>
                    </a:lnTo>
                    <a:lnTo>
                      <a:pt x="5700" y="612"/>
                    </a:lnTo>
                    <a:lnTo>
                      <a:pt x="5688" y="618"/>
                    </a:lnTo>
                    <a:lnTo>
                      <a:pt x="5682" y="624"/>
                    </a:lnTo>
                    <a:lnTo>
                      <a:pt x="5676" y="624"/>
                    </a:lnTo>
                    <a:lnTo>
                      <a:pt x="5610" y="618"/>
                    </a:lnTo>
                    <a:lnTo>
                      <a:pt x="5604" y="618"/>
                    </a:lnTo>
                    <a:lnTo>
                      <a:pt x="5598" y="612"/>
                    </a:lnTo>
                    <a:lnTo>
                      <a:pt x="5562" y="594"/>
                    </a:lnTo>
                    <a:lnTo>
                      <a:pt x="5556" y="594"/>
                    </a:lnTo>
                    <a:lnTo>
                      <a:pt x="5550" y="588"/>
                    </a:lnTo>
                    <a:lnTo>
                      <a:pt x="5538" y="588"/>
                    </a:lnTo>
                    <a:lnTo>
                      <a:pt x="5538" y="606"/>
                    </a:lnTo>
                    <a:lnTo>
                      <a:pt x="5544" y="612"/>
                    </a:lnTo>
                    <a:lnTo>
                      <a:pt x="5550" y="624"/>
                    </a:lnTo>
                    <a:lnTo>
                      <a:pt x="5556" y="630"/>
                    </a:lnTo>
                    <a:lnTo>
                      <a:pt x="5562" y="642"/>
                    </a:lnTo>
                    <a:lnTo>
                      <a:pt x="5562" y="660"/>
                    </a:lnTo>
                    <a:lnTo>
                      <a:pt x="5556" y="666"/>
                    </a:lnTo>
                    <a:lnTo>
                      <a:pt x="5532" y="660"/>
                    </a:lnTo>
                    <a:lnTo>
                      <a:pt x="5424" y="624"/>
                    </a:lnTo>
                    <a:lnTo>
                      <a:pt x="5412" y="618"/>
                    </a:lnTo>
                    <a:lnTo>
                      <a:pt x="5406" y="618"/>
                    </a:lnTo>
                    <a:lnTo>
                      <a:pt x="5400" y="612"/>
                    </a:lnTo>
                    <a:lnTo>
                      <a:pt x="5394" y="600"/>
                    </a:lnTo>
                    <a:lnTo>
                      <a:pt x="5382" y="594"/>
                    </a:lnTo>
                    <a:lnTo>
                      <a:pt x="5376" y="588"/>
                    </a:lnTo>
                    <a:lnTo>
                      <a:pt x="5376" y="606"/>
                    </a:lnTo>
                    <a:lnTo>
                      <a:pt x="5322" y="588"/>
                    </a:lnTo>
                    <a:lnTo>
                      <a:pt x="5292" y="570"/>
                    </a:lnTo>
                    <a:lnTo>
                      <a:pt x="5298" y="570"/>
                    </a:lnTo>
                    <a:lnTo>
                      <a:pt x="5304" y="576"/>
                    </a:lnTo>
                    <a:lnTo>
                      <a:pt x="5328" y="576"/>
                    </a:lnTo>
                    <a:lnTo>
                      <a:pt x="5340" y="582"/>
                    </a:lnTo>
                    <a:lnTo>
                      <a:pt x="5352" y="582"/>
                    </a:lnTo>
                    <a:lnTo>
                      <a:pt x="5358" y="576"/>
                    </a:lnTo>
                    <a:lnTo>
                      <a:pt x="5358" y="570"/>
                    </a:lnTo>
                    <a:lnTo>
                      <a:pt x="5346" y="564"/>
                    </a:lnTo>
                    <a:lnTo>
                      <a:pt x="5334" y="552"/>
                    </a:lnTo>
                    <a:lnTo>
                      <a:pt x="5292" y="552"/>
                    </a:lnTo>
                    <a:lnTo>
                      <a:pt x="5304" y="540"/>
                    </a:lnTo>
                    <a:lnTo>
                      <a:pt x="5298" y="534"/>
                    </a:lnTo>
                    <a:lnTo>
                      <a:pt x="5286" y="528"/>
                    </a:lnTo>
                    <a:lnTo>
                      <a:pt x="5256" y="528"/>
                    </a:lnTo>
                    <a:lnTo>
                      <a:pt x="5268" y="510"/>
                    </a:lnTo>
                    <a:lnTo>
                      <a:pt x="5262" y="510"/>
                    </a:lnTo>
                    <a:lnTo>
                      <a:pt x="5256" y="504"/>
                    </a:lnTo>
                    <a:lnTo>
                      <a:pt x="5232" y="504"/>
                    </a:lnTo>
                    <a:lnTo>
                      <a:pt x="5220" y="498"/>
                    </a:lnTo>
                    <a:lnTo>
                      <a:pt x="5208" y="498"/>
                    </a:lnTo>
                    <a:lnTo>
                      <a:pt x="5202" y="492"/>
                    </a:lnTo>
                    <a:lnTo>
                      <a:pt x="5190" y="492"/>
                    </a:lnTo>
                    <a:lnTo>
                      <a:pt x="5184" y="486"/>
                    </a:lnTo>
                    <a:lnTo>
                      <a:pt x="5142" y="486"/>
                    </a:lnTo>
                    <a:lnTo>
                      <a:pt x="5130" y="492"/>
                    </a:lnTo>
                    <a:lnTo>
                      <a:pt x="5094" y="492"/>
                    </a:lnTo>
                    <a:lnTo>
                      <a:pt x="5076" y="486"/>
                    </a:lnTo>
                    <a:lnTo>
                      <a:pt x="5070" y="480"/>
                    </a:lnTo>
                    <a:lnTo>
                      <a:pt x="5064" y="480"/>
                    </a:lnTo>
                    <a:lnTo>
                      <a:pt x="5040" y="486"/>
                    </a:lnTo>
                    <a:lnTo>
                      <a:pt x="5040" y="474"/>
                    </a:lnTo>
                    <a:lnTo>
                      <a:pt x="4992" y="468"/>
                    </a:lnTo>
                    <a:lnTo>
                      <a:pt x="4980" y="456"/>
                    </a:lnTo>
                    <a:lnTo>
                      <a:pt x="4974" y="474"/>
                    </a:lnTo>
                    <a:lnTo>
                      <a:pt x="4956" y="480"/>
                    </a:lnTo>
                    <a:lnTo>
                      <a:pt x="4986" y="498"/>
                    </a:lnTo>
                    <a:lnTo>
                      <a:pt x="5010" y="528"/>
                    </a:lnTo>
                    <a:lnTo>
                      <a:pt x="4962" y="522"/>
                    </a:lnTo>
                    <a:lnTo>
                      <a:pt x="4956" y="516"/>
                    </a:lnTo>
                    <a:lnTo>
                      <a:pt x="4890" y="522"/>
                    </a:lnTo>
                    <a:lnTo>
                      <a:pt x="4872" y="528"/>
                    </a:lnTo>
                    <a:lnTo>
                      <a:pt x="4872" y="516"/>
                    </a:lnTo>
                    <a:lnTo>
                      <a:pt x="4824" y="522"/>
                    </a:lnTo>
                    <a:lnTo>
                      <a:pt x="4818" y="510"/>
                    </a:lnTo>
                    <a:lnTo>
                      <a:pt x="4764" y="510"/>
                    </a:lnTo>
                    <a:lnTo>
                      <a:pt x="4728" y="504"/>
                    </a:lnTo>
                    <a:lnTo>
                      <a:pt x="4746" y="480"/>
                    </a:lnTo>
                    <a:lnTo>
                      <a:pt x="4620" y="480"/>
                    </a:lnTo>
                    <a:lnTo>
                      <a:pt x="4608" y="468"/>
                    </a:lnTo>
                    <a:lnTo>
                      <a:pt x="4602" y="474"/>
                    </a:lnTo>
                    <a:lnTo>
                      <a:pt x="4590" y="468"/>
                    </a:lnTo>
                    <a:lnTo>
                      <a:pt x="4542" y="474"/>
                    </a:lnTo>
                    <a:lnTo>
                      <a:pt x="4548" y="486"/>
                    </a:lnTo>
                    <a:lnTo>
                      <a:pt x="4488" y="480"/>
                    </a:lnTo>
                    <a:lnTo>
                      <a:pt x="4476" y="486"/>
                    </a:lnTo>
                    <a:lnTo>
                      <a:pt x="4506" y="498"/>
                    </a:lnTo>
                    <a:lnTo>
                      <a:pt x="4464" y="492"/>
                    </a:lnTo>
                    <a:lnTo>
                      <a:pt x="4464" y="474"/>
                    </a:lnTo>
                    <a:lnTo>
                      <a:pt x="4434" y="456"/>
                    </a:lnTo>
                    <a:lnTo>
                      <a:pt x="4416" y="456"/>
                    </a:lnTo>
                    <a:lnTo>
                      <a:pt x="4428" y="474"/>
                    </a:lnTo>
                    <a:lnTo>
                      <a:pt x="4374" y="474"/>
                    </a:lnTo>
                    <a:lnTo>
                      <a:pt x="4368" y="468"/>
                    </a:lnTo>
                    <a:lnTo>
                      <a:pt x="4356" y="468"/>
                    </a:lnTo>
                    <a:lnTo>
                      <a:pt x="4350" y="456"/>
                    </a:lnTo>
                    <a:lnTo>
                      <a:pt x="4320" y="456"/>
                    </a:lnTo>
                    <a:lnTo>
                      <a:pt x="4296" y="444"/>
                    </a:lnTo>
                    <a:lnTo>
                      <a:pt x="4266" y="468"/>
                    </a:lnTo>
                    <a:lnTo>
                      <a:pt x="4320" y="474"/>
                    </a:lnTo>
                    <a:lnTo>
                      <a:pt x="4332" y="474"/>
                    </a:lnTo>
                    <a:lnTo>
                      <a:pt x="4326" y="480"/>
                    </a:lnTo>
                    <a:lnTo>
                      <a:pt x="4314" y="486"/>
                    </a:lnTo>
                    <a:lnTo>
                      <a:pt x="4308" y="492"/>
                    </a:lnTo>
                    <a:lnTo>
                      <a:pt x="4272" y="492"/>
                    </a:lnTo>
                    <a:lnTo>
                      <a:pt x="4266" y="498"/>
                    </a:lnTo>
                    <a:lnTo>
                      <a:pt x="4254" y="504"/>
                    </a:lnTo>
                    <a:lnTo>
                      <a:pt x="4182" y="504"/>
                    </a:lnTo>
                    <a:lnTo>
                      <a:pt x="4146" y="510"/>
                    </a:lnTo>
                    <a:lnTo>
                      <a:pt x="4134" y="534"/>
                    </a:lnTo>
                    <a:lnTo>
                      <a:pt x="4110" y="528"/>
                    </a:lnTo>
                    <a:lnTo>
                      <a:pt x="4110" y="516"/>
                    </a:lnTo>
                    <a:lnTo>
                      <a:pt x="4116" y="504"/>
                    </a:lnTo>
                    <a:lnTo>
                      <a:pt x="4122" y="498"/>
                    </a:lnTo>
                    <a:lnTo>
                      <a:pt x="4134" y="492"/>
                    </a:lnTo>
                    <a:lnTo>
                      <a:pt x="4152" y="492"/>
                    </a:lnTo>
                    <a:lnTo>
                      <a:pt x="4164" y="480"/>
                    </a:lnTo>
                    <a:lnTo>
                      <a:pt x="4206" y="474"/>
                    </a:lnTo>
                    <a:lnTo>
                      <a:pt x="4248" y="438"/>
                    </a:lnTo>
                    <a:lnTo>
                      <a:pt x="4248" y="426"/>
                    </a:lnTo>
                    <a:lnTo>
                      <a:pt x="4254" y="420"/>
                    </a:lnTo>
                    <a:lnTo>
                      <a:pt x="4266" y="414"/>
                    </a:lnTo>
                    <a:lnTo>
                      <a:pt x="4278" y="414"/>
                    </a:lnTo>
                    <a:lnTo>
                      <a:pt x="4290" y="408"/>
                    </a:lnTo>
                    <a:lnTo>
                      <a:pt x="4302" y="408"/>
                    </a:lnTo>
                    <a:lnTo>
                      <a:pt x="4320" y="402"/>
                    </a:lnTo>
                    <a:lnTo>
                      <a:pt x="4332" y="402"/>
                    </a:lnTo>
                    <a:lnTo>
                      <a:pt x="4344" y="396"/>
                    </a:lnTo>
                    <a:lnTo>
                      <a:pt x="4350" y="390"/>
                    </a:lnTo>
                    <a:lnTo>
                      <a:pt x="4356" y="378"/>
                    </a:lnTo>
                    <a:lnTo>
                      <a:pt x="4350" y="366"/>
                    </a:lnTo>
                    <a:lnTo>
                      <a:pt x="4344" y="360"/>
                    </a:lnTo>
                    <a:lnTo>
                      <a:pt x="4332" y="354"/>
                    </a:lnTo>
                    <a:lnTo>
                      <a:pt x="4326" y="348"/>
                    </a:lnTo>
                    <a:lnTo>
                      <a:pt x="4290" y="348"/>
                    </a:lnTo>
                    <a:lnTo>
                      <a:pt x="4320" y="336"/>
                    </a:lnTo>
                    <a:lnTo>
                      <a:pt x="4314" y="330"/>
                    </a:lnTo>
                    <a:lnTo>
                      <a:pt x="4302" y="324"/>
                    </a:lnTo>
                    <a:lnTo>
                      <a:pt x="4290" y="312"/>
                    </a:lnTo>
                    <a:lnTo>
                      <a:pt x="4284" y="312"/>
                    </a:lnTo>
                    <a:lnTo>
                      <a:pt x="4278" y="318"/>
                    </a:lnTo>
                    <a:lnTo>
                      <a:pt x="4254" y="318"/>
                    </a:lnTo>
                    <a:lnTo>
                      <a:pt x="4248" y="312"/>
                    </a:lnTo>
                    <a:lnTo>
                      <a:pt x="4242" y="300"/>
                    </a:lnTo>
                    <a:lnTo>
                      <a:pt x="4236" y="294"/>
                    </a:lnTo>
                    <a:lnTo>
                      <a:pt x="4194" y="294"/>
                    </a:lnTo>
                    <a:lnTo>
                      <a:pt x="4188" y="300"/>
                    </a:lnTo>
                    <a:lnTo>
                      <a:pt x="4182" y="300"/>
                    </a:lnTo>
                    <a:lnTo>
                      <a:pt x="4128" y="288"/>
                    </a:lnTo>
                    <a:lnTo>
                      <a:pt x="3990" y="282"/>
                    </a:lnTo>
                    <a:lnTo>
                      <a:pt x="3990" y="300"/>
                    </a:lnTo>
                    <a:lnTo>
                      <a:pt x="3924" y="300"/>
                    </a:lnTo>
                    <a:lnTo>
                      <a:pt x="3942" y="282"/>
                    </a:lnTo>
                    <a:lnTo>
                      <a:pt x="3942" y="276"/>
                    </a:lnTo>
                    <a:lnTo>
                      <a:pt x="3936" y="270"/>
                    </a:lnTo>
                    <a:lnTo>
                      <a:pt x="3912" y="264"/>
                    </a:lnTo>
                    <a:lnTo>
                      <a:pt x="3882" y="264"/>
                    </a:lnTo>
                    <a:lnTo>
                      <a:pt x="3852" y="270"/>
                    </a:lnTo>
                    <a:lnTo>
                      <a:pt x="3840" y="270"/>
                    </a:lnTo>
                    <a:lnTo>
                      <a:pt x="3780" y="264"/>
                    </a:lnTo>
                    <a:lnTo>
                      <a:pt x="3792" y="264"/>
                    </a:lnTo>
                    <a:lnTo>
                      <a:pt x="3810" y="258"/>
                    </a:lnTo>
                    <a:lnTo>
                      <a:pt x="3822" y="258"/>
                    </a:lnTo>
                    <a:lnTo>
                      <a:pt x="3834" y="252"/>
                    </a:lnTo>
                    <a:lnTo>
                      <a:pt x="3840" y="252"/>
                    </a:lnTo>
                    <a:lnTo>
                      <a:pt x="3840" y="246"/>
                    </a:lnTo>
                    <a:lnTo>
                      <a:pt x="3834" y="240"/>
                    </a:lnTo>
                    <a:lnTo>
                      <a:pt x="3822" y="240"/>
                    </a:lnTo>
                    <a:lnTo>
                      <a:pt x="3804" y="234"/>
                    </a:lnTo>
                    <a:lnTo>
                      <a:pt x="3762" y="234"/>
                    </a:lnTo>
                    <a:lnTo>
                      <a:pt x="3720" y="228"/>
                    </a:lnTo>
                    <a:lnTo>
                      <a:pt x="3714" y="240"/>
                    </a:lnTo>
                    <a:lnTo>
                      <a:pt x="3684" y="240"/>
                    </a:lnTo>
                    <a:lnTo>
                      <a:pt x="3672" y="246"/>
                    </a:lnTo>
                    <a:lnTo>
                      <a:pt x="3660" y="246"/>
                    </a:lnTo>
                    <a:lnTo>
                      <a:pt x="3648" y="252"/>
                    </a:lnTo>
                    <a:lnTo>
                      <a:pt x="3648" y="258"/>
                    </a:lnTo>
                    <a:lnTo>
                      <a:pt x="3654" y="270"/>
                    </a:lnTo>
                    <a:lnTo>
                      <a:pt x="3678" y="282"/>
                    </a:lnTo>
                    <a:lnTo>
                      <a:pt x="3696" y="294"/>
                    </a:lnTo>
                    <a:lnTo>
                      <a:pt x="3708" y="294"/>
                    </a:lnTo>
                    <a:lnTo>
                      <a:pt x="3714" y="300"/>
                    </a:lnTo>
                    <a:lnTo>
                      <a:pt x="3720" y="300"/>
                    </a:lnTo>
                    <a:lnTo>
                      <a:pt x="3576" y="294"/>
                    </a:lnTo>
                    <a:lnTo>
                      <a:pt x="3630" y="312"/>
                    </a:lnTo>
                    <a:lnTo>
                      <a:pt x="3576" y="324"/>
                    </a:lnTo>
                    <a:lnTo>
                      <a:pt x="3564" y="330"/>
                    </a:lnTo>
                    <a:lnTo>
                      <a:pt x="3534" y="336"/>
                    </a:lnTo>
                    <a:lnTo>
                      <a:pt x="3498" y="342"/>
                    </a:lnTo>
                    <a:lnTo>
                      <a:pt x="3474" y="342"/>
                    </a:lnTo>
                    <a:lnTo>
                      <a:pt x="3468" y="336"/>
                    </a:lnTo>
                    <a:lnTo>
                      <a:pt x="3474" y="324"/>
                    </a:lnTo>
                    <a:lnTo>
                      <a:pt x="3486" y="312"/>
                    </a:lnTo>
                    <a:lnTo>
                      <a:pt x="3420" y="312"/>
                    </a:lnTo>
                    <a:lnTo>
                      <a:pt x="3408" y="318"/>
                    </a:lnTo>
                    <a:lnTo>
                      <a:pt x="3390" y="318"/>
                    </a:lnTo>
                    <a:lnTo>
                      <a:pt x="3378" y="324"/>
                    </a:lnTo>
                    <a:lnTo>
                      <a:pt x="3366" y="336"/>
                    </a:lnTo>
                    <a:lnTo>
                      <a:pt x="3348" y="336"/>
                    </a:lnTo>
                    <a:lnTo>
                      <a:pt x="3318" y="342"/>
                    </a:lnTo>
                    <a:lnTo>
                      <a:pt x="3276" y="342"/>
                    </a:lnTo>
                    <a:lnTo>
                      <a:pt x="3246" y="348"/>
                    </a:lnTo>
                    <a:lnTo>
                      <a:pt x="3234" y="354"/>
                    </a:lnTo>
                    <a:lnTo>
                      <a:pt x="3216" y="354"/>
                    </a:lnTo>
                    <a:lnTo>
                      <a:pt x="3204" y="360"/>
                    </a:lnTo>
                    <a:lnTo>
                      <a:pt x="3186" y="360"/>
                    </a:lnTo>
                    <a:lnTo>
                      <a:pt x="3180" y="366"/>
                    </a:lnTo>
                    <a:lnTo>
                      <a:pt x="3174" y="366"/>
                    </a:lnTo>
                    <a:lnTo>
                      <a:pt x="3132" y="396"/>
                    </a:lnTo>
                    <a:lnTo>
                      <a:pt x="3114" y="396"/>
                    </a:lnTo>
                    <a:lnTo>
                      <a:pt x="3108" y="402"/>
                    </a:lnTo>
                    <a:lnTo>
                      <a:pt x="3102" y="402"/>
                    </a:lnTo>
                    <a:lnTo>
                      <a:pt x="3096" y="408"/>
                    </a:lnTo>
                    <a:lnTo>
                      <a:pt x="3102" y="414"/>
                    </a:lnTo>
                    <a:lnTo>
                      <a:pt x="3120" y="426"/>
                    </a:lnTo>
                    <a:lnTo>
                      <a:pt x="3132" y="438"/>
                    </a:lnTo>
                    <a:lnTo>
                      <a:pt x="3150" y="444"/>
                    </a:lnTo>
                    <a:lnTo>
                      <a:pt x="3156" y="450"/>
                    </a:lnTo>
                    <a:lnTo>
                      <a:pt x="3162" y="450"/>
                    </a:lnTo>
                    <a:lnTo>
                      <a:pt x="3120" y="462"/>
                    </a:lnTo>
                    <a:lnTo>
                      <a:pt x="3096" y="474"/>
                    </a:lnTo>
                    <a:lnTo>
                      <a:pt x="2994" y="474"/>
                    </a:lnTo>
                    <a:lnTo>
                      <a:pt x="2988" y="480"/>
                    </a:lnTo>
                    <a:lnTo>
                      <a:pt x="2952" y="468"/>
                    </a:lnTo>
                    <a:lnTo>
                      <a:pt x="2934" y="474"/>
                    </a:lnTo>
                    <a:lnTo>
                      <a:pt x="2880" y="474"/>
                    </a:lnTo>
                    <a:lnTo>
                      <a:pt x="2874" y="480"/>
                    </a:lnTo>
                    <a:lnTo>
                      <a:pt x="2874" y="498"/>
                    </a:lnTo>
                    <a:lnTo>
                      <a:pt x="2880" y="510"/>
                    </a:lnTo>
                    <a:lnTo>
                      <a:pt x="2892" y="522"/>
                    </a:lnTo>
                    <a:lnTo>
                      <a:pt x="2898" y="522"/>
                    </a:lnTo>
                    <a:lnTo>
                      <a:pt x="2904" y="528"/>
                    </a:lnTo>
                    <a:lnTo>
                      <a:pt x="2910" y="540"/>
                    </a:lnTo>
                    <a:lnTo>
                      <a:pt x="2916" y="546"/>
                    </a:lnTo>
                    <a:lnTo>
                      <a:pt x="2922" y="546"/>
                    </a:lnTo>
                    <a:lnTo>
                      <a:pt x="2928" y="552"/>
                    </a:lnTo>
                    <a:lnTo>
                      <a:pt x="2940" y="552"/>
                    </a:lnTo>
                    <a:lnTo>
                      <a:pt x="2952" y="558"/>
                    </a:lnTo>
                    <a:lnTo>
                      <a:pt x="2964" y="558"/>
                    </a:lnTo>
                    <a:lnTo>
                      <a:pt x="2976" y="564"/>
                    </a:lnTo>
                    <a:lnTo>
                      <a:pt x="2994" y="564"/>
                    </a:lnTo>
                    <a:lnTo>
                      <a:pt x="3012" y="570"/>
                    </a:lnTo>
                    <a:lnTo>
                      <a:pt x="3024" y="570"/>
                    </a:lnTo>
                    <a:lnTo>
                      <a:pt x="3036" y="576"/>
                    </a:lnTo>
                    <a:lnTo>
                      <a:pt x="3042" y="576"/>
                    </a:lnTo>
                    <a:lnTo>
                      <a:pt x="3054" y="588"/>
                    </a:lnTo>
                    <a:lnTo>
                      <a:pt x="3054" y="594"/>
                    </a:lnTo>
                    <a:lnTo>
                      <a:pt x="3060" y="600"/>
                    </a:lnTo>
                    <a:lnTo>
                      <a:pt x="3030" y="600"/>
                    </a:lnTo>
                    <a:lnTo>
                      <a:pt x="3012" y="606"/>
                    </a:lnTo>
                    <a:lnTo>
                      <a:pt x="3000" y="606"/>
                    </a:lnTo>
                    <a:lnTo>
                      <a:pt x="2964" y="588"/>
                    </a:lnTo>
                    <a:lnTo>
                      <a:pt x="2928" y="576"/>
                    </a:lnTo>
                    <a:lnTo>
                      <a:pt x="2904" y="570"/>
                    </a:lnTo>
                    <a:lnTo>
                      <a:pt x="2886" y="564"/>
                    </a:lnTo>
                    <a:lnTo>
                      <a:pt x="2862" y="564"/>
                    </a:lnTo>
                    <a:lnTo>
                      <a:pt x="2844" y="558"/>
                    </a:lnTo>
                    <a:lnTo>
                      <a:pt x="2802" y="558"/>
                    </a:lnTo>
                    <a:lnTo>
                      <a:pt x="2796" y="564"/>
                    </a:lnTo>
                    <a:lnTo>
                      <a:pt x="2796" y="576"/>
                    </a:lnTo>
                    <a:lnTo>
                      <a:pt x="2802" y="582"/>
                    </a:lnTo>
                    <a:lnTo>
                      <a:pt x="2808" y="582"/>
                    </a:lnTo>
                    <a:lnTo>
                      <a:pt x="2820" y="594"/>
                    </a:lnTo>
                    <a:lnTo>
                      <a:pt x="2784" y="594"/>
                    </a:lnTo>
                    <a:lnTo>
                      <a:pt x="2772" y="582"/>
                    </a:lnTo>
                    <a:lnTo>
                      <a:pt x="2754" y="582"/>
                    </a:lnTo>
                    <a:lnTo>
                      <a:pt x="2748" y="576"/>
                    </a:lnTo>
                    <a:lnTo>
                      <a:pt x="2724" y="576"/>
                    </a:lnTo>
                    <a:lnTo>
                      <a:pt x="2724" y="582"/>
                    </a:lnTo>
                    <a:lnTo>
                      <a:pt x="2730" y="600"/>
                    </a:lnTo>
                    <a:lnTo>
                      <a:pt x="2736" y="612"/>
                    </a:lnTo>
                    <a:lnTo>
                      <a:pt x="2748" y="618"/>
                    </a:lnTo>
                    <a:lnTo>
                      <a:pt x="2766" y="624"/>
                    </a:lnTo>
                    <a:lnTo>
                      <a:pt x="2802" y="624"/>
                    </a:lnTo>
                    <a:lnTo>
                      <a:pt x="2820" y="630"/>
                    </a:lnTo>
                    <a:lnTo>
                      <a:pt x="2844" y="630"/>
                    </a:lnTo>
                    <a:lnTo>
                      <a:pt x="2856" y="636"/>
                    </a:lnTo>
                    <a:lnTo>
                      <a:pt x="2862" y="648"/>
                    </a:lnTo>
                    <a:lnTo>
                      <a:pt x="2874" y="654"/>
                    </a:lnTo>
                    <a:lnTo>
                      <a:pt x="2844" y="654"/>
                    </a:lnTo>
                    <a:lnTo>
                      <a:pt x="2838" y="648"/>
                    </a:lnTo>
                    <a:lnTo>
                      <a:pt x="2826" y="642"/>
                    </a:lnTo>
                    <a:lnTo>
                      <a:pt x="2772" y="642"/>
                    </a:lnTo>
                    <a:lnTo>
                      <a:pt x="2760" y="636"/>
                    </a:lnTo>
                    <a:lnTo>
                      <a:pt x="2730" y="636"/>
                    </a:lnTo>
                    <a:lnTo>
                      <a:pt x="2724" y="624"/>
                    </a:lnTo>
                    <a:lnTo>
                      <a:pt x="2700" y="624"/>
                    </a:lnTo>
                    <a:lnTo>
                      <a:pt x="2694" y="606"/>
                    </a:lnTo>
                    <a:lnTo>
                      <a:pt x="2664" y="594"/>
                    </a:lnTo>
                    <a:lnTo>
                      <a:pt x="2670" y="588"/>
                    </a:lnTo>
                    <a:lnTo>
                      <a:pt x="2682" y="582"/>
                    </a:lnTo>
                    <a:lnTo>
                      <a:pt x="2688" y="576"/>
                    </a:lnTo>
                    <a:lnTo>
                      <a:pt x="2688" y="564"/>
                    </a:lnTo>
                    <a:lnTo>
                      <a:pt x="2658" y="534"/>
                    </a:lnTo>
                    <a:lnTo>
                      <a:pt x="2646" y="528"/>
                    </a:lnTo>
                    <a:lnTo>
                      <a:pt x="2616" y="528"/>
                    </a:lnTo>
                    <a:lnTo>
                      <a:pt x="2628" y="534"/>
                    </a:lnTo>
                    <a:lnTo>
                      <a:pt x="2652" y="558"/>
                    </a:lnTo>
                    <a:lnTo>
                      <a:pt x="2640" y="570"/>
                    </a:lnTo>
                    <a:lnTo>
                      <a:pt x="2616" y="582"/>
                    </a:lnTo>
                    <a:lnTo>
                      <a:pt x="2604" y="582"/>
                    </a:lnTo>
                    <a:lnTo>
                      <a:pt x="2586" y="624"/>
                    </a:lnTo>
                    <a:lnTo>
                      <a:pt x="2658" y="660"/>
                    </a:lnTo>
                    <a:lnTo>
                      <a:pt x="2676" y="660"/>
                    </a:lnTo>
                    <a:lnTo>
                      <a:pt x="2676" y="696"/>
                    </a:lnTo>
                    <a:lnTo>
                      <a:pt x="2670" y="708"/>
                    </a:lnTo>
                    <a:lnTo>
                      <a:pt x="2670" y="720"/>
                    </a:lnTo>
                    <a:lnTo>
                      <a:pt x="2676" y="738"/>
                    </a:lnTo>
                    <a:lnTo>
                      <a:pt x="2712" y="744"/>
                    </a:lnTo>
                    <a:lnTo>
                      <a:pt x="2712" y="768"/>
                    </a:lnTo>
                    <a:lnTo>
                      <a:pt x="2772" y="780"/>
                    </a:lnTo>
                    <a:lnTo>
                      <a:pt x="2778" y="780"/>
                    </a:lnTo>
                    <a:lnTo>
                      <a:pt x="2784" y="774"/>
                    </a:lnTo>
                    <a:lnTo>
                      <a:pt x="2796" y="774"/>
                    </a:lnTo>
                    <a:lnTo>
                      <a:pt x="2814" y="768"/>
                    </a:lnTo>
                    <a:lnTo>
                      <a:pt x="2850" y="768"/>
                    </a:lnTo>
                    <a:lnTo>
                      <a:pt x="2868" y="774"/>
                    </a:lnTo>
                    <a:lnTo>
                      <a:pt x="2874" y="780"/>
                    </a:lnTo>
                    <a:lnTo>
                      <a:pt x="2886" y="786"/>
                    </a:lnTo>
                    <a:lnTo>
                      <a:pt x="2904" y="786"/>
                    </a:lnTo>
                    <a:lnTo>
                      <a:pt x="2916" y="792"/>
                    </a:lnTo>
                    <a:lnTo>
                      <a:pt x="2952" y="804"/>
                    </a:lnTo>
                    <a:lnTo>
                      <a:pt x="2976" y="828"/>
                    </a:lnTo>
                    <a:lnTo>
                      <a:pt x="2976" y="834"/>
                    </a:lnTo>
                    <a:lnTo>
                      <a:pt x="2964" y="834"/>
                    </a:lnTo>
                    <a:lnTo>
                      <a:pt x="2958" y="840"/>
                    </a:lnTo>
                    <a:lnTo>
                      <a:pt x="2946" y="840"/>
                    </a:lnTo>
                    <a:lnTo>
                      <a:pt x="2940" y="846"/>
                    </a:lnTo>
                    <a:lnTo>
                      <a:pt x="2946" y="852"/>
                    </a:lnTo>
                    <a:lnTo>
                      <a:pt x="2958" y="858"/>
                    </a:lnTo>
                    <a:lnTo>
                      <a:pt x="2976" y="876"/>
                    </a:lnTo>
                    <a:lnTo>
                      <a:pt x="3024" y="876"/>
                    </a:lnTo>
                    <a:lnTo>
                      <a:pt x="3012" y="882"/>
                    </a:lnTo>
                    <a:lnTo>
                      <a:pt x="3006" y="882"/>
                    </a:lnTo>
                    <a:lnTo>
                      <a:pt x="2994" y="888"/>
                    </a:lnTo>
                    <a:lnTo>
                      <a:pt x="2970" y="888"/>
                    </a:lnTo>
                    <a:lnTo>
                      <a:pt x="2958" y="882"/>
                    </a:lnTo>
                    <a:lnTo>
                      <a:pt x="2952" y="876"/>
                    </a:lnTo>
                    <a:lnTo>
                      <a:pt x="2940" y="870"/>
                    </a:lnTo>
                    <a:lnTo>
                      <a:pt x="2940" y="858"/>
                    </a:lnTo>
                    <a:lnTo>
                      <a:pt x="2928" y="834"/>
                    </a:lnTo>
                    <a:lnTo>
                      <a:pt x="2916" y="822"/>
                    </a:lnTo>
                    <a:lnTo>
                      <a:pt x="2892" y="810"/>
                    </a:lnTo>
                    <a:lnTo>
                      <a:pt x="2886" y="804"/>
                    </a:lnTo>
                    <a:lnTo>
                      <a:pt x="2880" y="804"/>
                    </a:lnTo>
                    <a:lnTo>
                      <a:pt x="2874" y="798"/>
                    </a:lnTo>
                    <a:lnTo>
                      <a:pt x="2874" y="786"/>
                    </a:lnTo>
                    <a:lnTo>
                      <a:pt x="2868" y="780"/>
                    </a:lnTo>
                    <a:lnTo>
                      <a:pt x="2844" y="780"/>
                    </a:lnTo>
                    <a:lnTo>
                      <a:pt x="2832" y="786"/>
                    </a:lnTo>
                    <a:lnTo>
                      <a:pt x="2814" y="786"/>
                    </a:lnTo>
                    <a:lnTo>
                      <a:pt x="2802" y="792"/>
                    </a:lnTo>
                    <a:lnTo>
                      <a:pt x="2778" y="792"/>
                    </a:lnTo>
                    <a:lnTo>
                      <a:pt x="2760" y="810"/>
                    </a:lnTo>
                    <a:lnTo>
                      <a:pt x="2766" y="816"/>
                    </a:lnTo>
                    <a:lnTo>
                      <a:pt x="2772" y="828"/>
                    </a:lnTo>
                    <a:lnTo>
                      <a:pt x="2784" y="834"/>
                    </a:lnTo>
                    <a:lnTo>
                      <a:pt x="2802" y="852"/>
                    </a:lnTo>
                    <a:lnTo>
                      <a:pt x="2814" y="858"/>
                    </a:lnTo>
                    <a:lnTo>
                      <a:pt x="2814" y="864"/>
                    </a:lnTo>
                    <a:lnTo>
                      <a:pt x="2790" y="888"/>
                    </a:lnTo>
                    <a:lnTo>
                      <a:pt x="2784" y="888"/>
                    </a:lnTo>
                    <a:lnTo>
                      <a:pt x="2778" y="930"/>
                    </a:lnTo>
                    <a:lnTo>
                      <a:pt x="2736" y="948"/>
                    </a:lnTo>
                    <a:lnTo>
                      <a:pt x="2736" y="954"/>
                    </a:lnTo>
                    <a:lnTo>
                      <a:pt x="2730" y="966"/>
                    </a:lnTo>
                    <a:lnTo>
                      <a:pt x="2724" y="972"/>
                    </a:lnTo>
                    <a:lnTo>
                      <a:pt x="2694" y="972"/>
                    </a:lnTo>
                    <a:lnTo>
                      <a:pt x="2682" y="966"/>
                    </a:lnTo>
                    <a:lnTo>
                      <a:pt x="2652" y="966"/>
                    </a:lnTo>
                    <a:lnTo>
                      <a:pt x="2592" y="960"/>
                    </a:lnTo>
                    <a:lnTo>
                      <a:pt x="2586" y="960"/>
                    </a:lnTo>
                    <a:lnTo>
                      <a:pt x="2580" y="954"/>
                    </a:lnTo>
                    <a:lnTo>
                      <a:pt x="2568" y="948"/>
                    </a:lnTo>
                    <a:lnTo>
                      <a:pt x="2556" y="948"/>
                    </a:lnTo>
                    <a:lnTo>
                      <a:pt x="2544" y="936"/>
                    </a:lnTo>
                    <a:lnTo>
                      <a:pt x="2598" y="936"/>
                    </a:lnTo>
                    <a:lnTo>
                      <a:pt x="2616" y="942"/>
                    </a:lnTo>
                    <a:lnTo>
                      <a:pt x="2640" y="924"/>
                    </a:lnTo>
                    <a:lnTo>
                      <a:pt x="2652" y="924"/>
                    </a:lnTo>
                    <a:lnTo>
                      <a:pt x="2664" y="930"/>
                    </a:lnTo>
                    <a:lnTo>
                      <a:pt x="2682" y="930"/>
                    </a:lnTo>
                    <a:lnTo>
                      <a:pt x="2694" y="924"/>
                    </a:lnTo>
                    <a:lnTo>
                      <a:pt x="2694" y="906"/>
                    </a:lnTo>
                    <a:lnTo>
                      <a:pt x="2700" y="894"/>
                    </a:lnTo>
                    <a:lnTo>
                      <a:pt x="2700" y="882"/>
                    </a:lnTo>
                    <a:lnTo>
                      <a:pt x="2724" y="876"/>
                    </a:lnTo>
                    <a:lnTo>
                      <a:pt x="2724" y="852"/>
                    </a:lnTo>
                    <a:lnTo>
                      <a:pt x="2712" y="852"/>
                    </a:lnTo>
                    <a:lnTo>
                      <a:pt x="2718" y="846"/>
                    </a:lnTo>
                    <a:lnTo>
                      <a:pt x="2724" y="834"/>
                    </a:lnTo>
                    <a:lnTo>
                      <a:pt x="2724" y="822"/>
                    </a:lnTo>
                    <a:lnTo>
                      <a:pt x="2718" y="816"/>
                    </a:lnTo>
                    <a:lnTo>
                      <a:pt x="2712" y="816"/>
                    </a:lnTo>
                    <a:lnTo>
                      <a:pt x="2700" y="810"/>
                    </a:lnTo>
                    <a:lnTo>
                      <a:pt x="2682" y="810"/>
                    </a:lnTo>
                    <a:lnTo>
                      <a:pt x="2664" y="804"/>
                    </a:lnTo>
                    <a:lnTo>
                      <a:pt x="2652" y="804"/>
                    </a:lnTo>
                    <a:lnTo>
                      <a:pt x="2634" y="786"/>
                    </a:lnTo>
                    <a:lnTo>
                      <a:pt x="2634" y="744"/>
                    </a:lnTo>
                    <a:lnTo>
                      <a:pt x="2628" y="732"/>
                    </a:lnTo>
                    <a:lnTo>
                      <a:pt x="2616" y="720"/>
                    </a:lnTo>
                    <a:lnTo>
                      <a:pt x="2604" y="714"/>
                    </a:lnTo>
                    <a:lnTo>
                      <a:pt x="2598" y="702"/>
                    </a:lnTo>
                    <a:lnTo>
                      <a:pt x="2592" y="696"/>
                    </a:lnTo>
                    <a:lnTo>
                      <a:pt x="2586" y="660"/>
                    </a:lnTo>
                    <a:lnTo>
                      <a:pt x="2520" y="624"/>
                    </a:lnTo>
                    <a:lnTo>
                      <a:pt x="2532" y="612"/>
                    </a:lnTo>
                    <a:lnTo>
                      <a:pt x="2544" y="588"/>
                    </a:lnTo>
                    <a:lnTo>
                      <a:pt x="2544" y="576"/>
                    </a:lnTo>
                    <a:lnTo>
                      <a:pt x="2538" y="564"/>
                    </a:lnTo>
                    <a:lnTo>
                      <a:pt x="2514" y="540"/>
                    </a:lnTo>
                    <a:lnTo>
                      <a:pt x="2496" y="540"/>
                    </a:lnTo>
                    <a:lnTo>
                      <a:pt x="2484" y="534"/>
                    </a:lnTo>
                    <a:lnTo>
                      <a:pt x="2472" y="534"/>
                    </a:lnTo>
                    <a:lnTo>
                      <a:pt x="2340" y="522"/>
                    </a:lnTo>
                    <a:lnTo>
                      <a:pt x="2328" y="552"/>
                    </a:lnTo>
                    <a:lnTo>
                      <a:pt x="2346" y="570"/>
                    </a:lnTo>
                    <a:lnTo>
                      <a:pt x="2334" y="600"/>
                    </a:lnTo>
                    <a:lnTo>
                      <a:pt x="2280" y="624"/>
                    </a:lnTo>
                    <a:lnTo>
                      <a:pt x="2268" y="654"/>
                    </a:lnTo>
                    <a:lnTo>
                      <a:pt x="2304" y="660"/>
                    </a:lnTo>
                    <a:lnTo>
                      <a:pt x="2334" y="708"/>
                    </a:lnTo>
                    <a:lnTo>
                      <a:pt x="2322" y="726"/>
                    </a:lnTo>
                    <a:lnTo>
                      <a:pt x="2352" y="750"/>
                    </a:lnTo>
                    <a:lnTo>
                      <a:pt x="2388" y="744"/>
                    </a:lnTo>
                    <a:lnTo>
                      <a:pt x="2394" y="750"/>
                    </a:lnTo>
                    <a:lnTo>
                      <a:pt x="2400" y="762"/>
                    </a:lnTo>
                    <a:lnTo>
                      <a:pt x="2412" y="768"/>
                    </a:lnTo>
                    <a:lnTo>
                      <a:pt x="2418" y="774"/>
                    </a:lnTo>
                    <a:lnTo>
                      <a:pt x="2430" y="780"/>
                    </a:lnTo>
                    <a:lnTo>
                      <a:pt x="2472" y="780"/>
                    </a:lnTo>
                    <a:lnTo>
                      <a:pt x="2466" y="840"/>
                    </a:lnTo>
                    <a:lnTo>
                      <a:pt x="2448" y="816"/>
                    </a:lnTo>
                    <a:lnTo>
                      <a:pt x="2430" y="828"/>
                    </a:lnTo>
                    <a:lnTo>
                      <a:pt x="2418" y="822"/>
                    </a:lnTo>
                    <a:lnTo>
                      <a:pt x="2388" y="804"/>
                    </a:lnTo>
                    <a:lnTo>
                      <a:pt x="2352" y="792"/>
                    </a:lnTo>
                    <a:lnTo>
                      <a:pt x="2328" y="780"/>
                    </a:lnTo>
                    <a:lnTo>
                      <a:pt x="2268" y="780"/>
                    </a:lnTo>
                    <a:lnTo>
                      <a:pt x="2250" y="762"/>
                    </a:lnTo>
                    <a:lnTo>
                      <a:pt x="2244" y="780"/>
                    </a:lnTo>
                    <a:lnTo>
                      <a:pt x="2220" y="756"/>
                    </a:lnTo>
                    <a:lnTo>
                      <a:pt x="2214" y="756"/>
                    </a:lnTo>
                    <a:lnTo>
                      <a:pt x="2208" y="750"/>
                    </a:lnTo>
                    <a:lnTo>
                      <a:pt x="2196" y="744"/>
                    </a:lnTo>
                    <a:lnTo>
                      <a:pt x="2178" y="744"/>
                    </a:lnTo>
                    <a:lnTo>
                      <a:pt x="2154" y="732"/>
                    </a:lnTo>
                    <a:lnTo>
                      <a:pt x="2130" y="732"/>
                    </a:lnTo>
                    <a:lnTo>
                      <a:pt x="2118" y="738"/>
                    </a:lnTo>
                    <a:lnTo>
                      <a:pt x="2088" y="738"/>
                    </a:lnTo>
                    <a:lnTo>
                      <a:pt x="2076" y="732"/>
                    </a:lnTo>
                    <a:lnTo>
                      <a:pt x="2022" y="732"/>
                    </a:lnTo>
                    <a:lnTo>
                      <a:pt x="2016" y="738"/>
                    </a:lnTo>
                    <a:lnTo>
                      <a:pt x="2010" y="738"/>
                    </a:lnTo>
                    <a:lnTo>
                      <a:pt x="2004" y="744"/>
                    </a:lnTo>
                    <a:lnTo>
                      <a:pt x="2004" y="750"/>
                    </a:lnTo>
                    <a:lnTo>
                      <a:pt x="2016" y="762"/>
                    </a:lnTo>
                    <a:lnTo>
                      <a:pt x="2028" y="768"/>
                    </a:lnTo>
                    <a:lnTo>
                      <a:pt x="2040" y="780"/>
                    </a:lnTo>
                    <a:lnTo>
                      <a:pt x="2046" y="780"/>
                    </a:lnTo>
                    <a:lnTo>
                      <a:pt x="2022" y="810"/>
                    </a:lnTo>
                    <a:lnTo>
                      <a:pt x="2010" y="798"/>
                    </a:lnTo>
                    <a:lnTo>
                      <a:pt x="2010" y="828"/>
                    </a:lnTo>
                    <a:lnTo>
                      <a:pt x="1998" y="828"/>
                    </a:lnTo>
                    <a:lnTo>
                      <a:pt x="1986" y="822"/>
                    </a:lnTo>
                    <a:lnTo>
                      <a:pt x="1980" y="822"/>
                    </a:lnTo>
                    <a:lnTo>
                      <a:pt x="1974" y="816"/>
                    </a:lnTo>
                    <a:lnTo>
                      <a:pt x="1974" y="786"/>
                    </a:lnTo>
                    <a:lnTo>
                      <a:pt x="1968" y="780"/>
                    </a:lnTo>
                    <a:lnTo>
                      <a:pt x="1950" y="780"/>
                    </a:lnTo>
                    <a:lnTo>
                      <a:pt x="1938" y="786"/>
                    </a:lnTo>
                    <a:lnTo>
                      <a:pt x="1920" y="792"/>
                    </a:lnTo>
                    <a:lnTo>
                      <a:pt x="1908" y="804"/>
                    </a:lnTo>
                    <a:lnTo>
                      <a:pt x="1884" y="816"/>
                    </a:lnTo>
                    <a:lnTo>
                      <a:pt x="1866" y="816"/>
                    </a:lnTo>
                    <a:lnTo>
                      <a:pt x="1842" y="804"/>
                    </a:lnTo>
                    <a:lnTo>
                      <a:pt x="1824" y="804"/>
                    </a:lnTo>
                    <a:lnTo>
                      <a:pt x="1800" y="810"/>
                    </a:lnTo>
                    <a:lnTo>
                      <a:pt x="1782" y="816"/>
                    </a:lnTo>
                    <a:lnTo>
                      <a:pt x="1764" y="828"/>
                    </a:lnTo>
                    <a:lnTo>
                      <a:pt x="1752" y="834"/>
                    </a:lnTo>
                    <a:lnTo>
                      <a:pt x="1746" y="840"/>
                    </a:lnTo>
                    <a:lnTo>
                      <a:pt x="1680" y="840"/>
                    </a:lnTo>
                    <a:lnTo>
                      <a:pt x="1692" y="816"/>
                    </a:lnTo>
                    <a:lnTo>
                      <a:pt x="1692" y="780"/>
                    </a:lnTo>
                    <a:lnTo>
                      <a:pt x="1680" y="780"/>
                    </a:lnTo>
                    <a:lnTo>
                      <a:pt x="1668" y="786"/>
                    </a:lnTo>
                    <a:lnTo>
                      <a:pt x="1650" y="792"/>
                    </a:lnTo>
                    <a:lnTo>
                      <a:pt x="1638" y="792"/>
                    </a:lnTo>
                    <a:lnTo>
                      <a:pt x="1626" y="804"/>
                    </a:lnTo>
                    <a:lnTo>
                      <a:pt x="1626" y="816"/>
                    </a:lnTo>
                    <a:lnTo>
                      <a:pt x="1632" y="822"/>
                    </a:lnTo>
                    <a:lnTo>
                      <a:pt x="1632" y="828"/>
                    </a:lnTo>
                    <a:lnTo>
                      <a:pt x="1608" y="834"/>
                    </a:lnTo>
                    <a:lnTo>
                      <a:pt x="1608" y="810"/>
                    </a:lnTo>
                    <a:lnTo>
                      <a:pt x="1584" y="816"/>
                    </a:lnTo>
                    <a:lnTo>
                      <a:pt x="1530" y="822"/>
                    </a:lnTo>
                    <a:lnTo>
                      <a:pt x="1488" y="852"/>
                    </a:lnTo>
                    <a:lnTo>
                      <a:pt x="1440" y="858"/>
                    </a:lnTo>
                    <a:lnTo>
                      <a:pt x="1452" y="876"/>
                    </a:lnTo>
                    <a:lnTo>
                      <a:pt x="1440" y="876"/>
                    </a:lnTo>
                    <a:lnTo>
                      <a:pt x="1428" y="870"/>
                    </a:lnTo>
                    <a:lnTo>
                      <a:pt x="1422" y="870"/>
                    </a:lnTo>
                    <a:lnTo>
                      <a:pt x="1410" y="876"/>
                    </a:lnTo>
                    <a:lnTo>
                      <a:pt x="1404" y="882"/>
                    </a:lnTo>
                    <a:lnTo>
                      <a:pt x="1404" y="924"/>
                    </a:lnTo>
                    <a:lnTo>
                      <a:pt x="1332" y="930"/>
                    </a:lnTo>
                    <a:lnTo>
                      <a:pt x="1326" y="924"/>
                    </a:lnTo>
                    <a:lnTo>
                      <a:pt x="1314" y="918"/>
                    </a:lnTo>
                    <a:lnTo>
                      <a:pt x="1308" y="912"/>
                    </a:lnTo>
                    <a:lnTo>
                      <a:pt x="1266" y="912"/>
                    </a:lnTo>
                    <a:lnTo>
                      <a:pt x="1260" y="906"/>
                    </a:lnTo>
                    <a:lnTo>
                      <a:pt x="1260" y="876"/>
                    </a:lnTo>
                    <a:lnTo>
                      <a:pt x="1266" y="870"/>
                    </a:lnTo>
                    <a:lnTo>
                      <a:pt x="1266" y="864"/>
                    </a:lnTo>
                    <a:lnTo>
                      <a:pt x="1272" y="858"/>
                    </a:lnTo>
                    <a:lnTo>
                      <a:pt x="1284" y="864"/>
                    </a:lnTo>
                    <a:lnTo>
                      <a:pt x="1344" y="864"/>
                    </a:lnTo>
                    <a:lnTo>
                      <a:pt x="1332" y="858"/>
                    </a:lnTo>
                    <a:lnTo>
                      <a:pt x="1326" y="846"/>
                    </a:lnTo>
                    <a:lnTo>
                      <a:pt x="1314" y="840"/>
                    </a:lnTo>
                    <a:lnTo>
                      <a:pt x="1302" y="828"/>
                    </a:lnTo>
                    <a:lnTo>
                      <a:pt x="1290" y="822"/>
                    </a:lnTo>
                    <a:lnTo>
                      <a:pt x="1278" y="810"/>
                    </a:lnTo>
                    <a:lnTo>
                      <a:pt x="1152" y="810"/>
                    </a:lnTo>
                    <a:lnTo>
                      <a:pt x="1164" y="822"/>
                    </a:lnTo>
                    <a:lnTo>
                      <a:pt x="1188" y="822"/>
                    </a:lnTo>
                    <a:lnTo>
                      <a:pt x="1200" y="828"/>
                    </a:lnTo>
                    <a:lnTo>
                      <a:pt x="1200" y="846"/>
                    </a:lnTo>
                    <a:lnTo>
                      <a:pt x="1194" y="864"/>
                    </a:lnTo>
                    <a:lnTo>
                      <a:pt x="1194" y="876"/>
                    </a:lnTo>
                    <a:lnTo>
                      <a:pt x="1188" y="894"/>
                    </a:lnTo>
                    <a:lnTo>
                      <a:pt x="1188" y="918"/>
                    </a:lnTo>
                    <a:lnTo>
                      <a:pt x="1194" y="918"/>
                    </a:lnTo>
                    <a:lnTo>
                      <a:pt x="1206" y="924"/>
                    </a:lnTo>
                    <a:lnTo>
                      <a:pt x="1230" y="924"/>
                    </a:lnTo>
                    <a:lnTo>
                      <a:pt x="1236" y="930"/>
                    </a:lnTo>
                    <a:lnTo>
                      <a:pt x="1242" y="930"/>
                    </a:lnTo>
                    <a:lnTo>
                      <a:pt x="1236" y="966"/>
                    </a:lnTo>
                    <a:lnTo>
                      <a:pt x="1248" y="996"/>
                    </a:lnTo>
                    <a:lnTo>
                      <a:pt x="1212" y="972"/>
                    </a:lnTo>
                    <a:lnTo>
                      <a:pt x="1194" y="996"/>
                    </a:lnTo>
                    <a:lnTo>
                      <a:pt x="1188" y="966"/>
                    </a:lnTo>
                    <a:lnTo>
                      <a:pt x="1116" y="948"/>
                    </a:lnTo>
                    <a:lnTo>
                      <a:pt x="1086" y="984"/>
                    </a:lnTo>
                    <a:lnTo>
                      <a:pt x="1062" y="984"/>
                    </a:lnTo>
                    <a:lnTo>
                      <a:pt x="1056" y="996"/>
                    </a:lnTo>
                    <a:lnTo>
                      <a:pt x="1044" y="1002"/>
                    </a:lnTo>
                    <a:lnTo>
                      <a:pt x="1038" y="1008"/>
                    </a:lnTo>
                    <a:lnTo>
                      <a:pt x="1026" y="1014"/>
                    </a:lnTo>
                    <a:lnTo>
                      <a:pt x="1014" y="1014"/>
                    </a:lnTo>
                    <a:lnTo>
                      <a:pt x="1002" y="1020"/>
                    </a:lnTo>
                    <a:lnTo>
                      <a:pt x="1002" y="1032"/>
                    </a:lnTo>
                    <a:lnTo>
                      <a:pt x="1008" y="1038"/>
                    </a:lnTo>
                    <a:lnTo>
                      <a:pt x="1020" y="1044"/>
                    </a:lnTo>
                    <a:lnTo>
                      <a:pt x="1032" y="1056"/>
                    </a:lnTo>
                    <a:lnTo>
                      <a:pt x="1044" y="1062"/>
                    </a:lnTo>
                    <a:lnTo>
                      <a:pt x="1050" y="1068"/>
                    </a:lnTo>
                    <a:lnTo>
                      <a:pt x="1062" y="1074"/>
                    </a:lnTo>
                    <a:lnTo>
                      <a:pt x="1080" y="1104"/>
                    </a:lnTo>
                    <a:lnTo>
                      <a:pt x="1050" y="1086"/>
                    </a:lnTo>
                    <a:lnTo>
                      <a:pt x="1038" y="1092"/>
                    </a:lnTo>
                    <a:lnTo>
                      <a:pt x="1032" y="1098"/>
                    </a:lnTo>
                    <a:lnTo>
                      <a:pt x="1020" y="1098"/>
                    </a:lnTo>
                    <a:lnTo>
                      <a:pt x="1008" y="1092"/>
                    </a:lnTo>
                    <a:lnTo>
                      <a:pt x="996" y="1092"/>
                    </a:lnTo>
                    <a:lnTo>
                      <a:pt x="978" y="1086"/>
                    </a:lnTo>
                    <a:lnTo>
                      <a:pt x="966" y="1080"/>
                    </a:lnTo>
                    <a:lnTo>
                      <a:pt x="948" y="1080"/>
                    </a:lnTo>
                    <a:lnTo>
                      <a:pt x="936" y="1074"/>
                    </a:lnTo>
                    <a:lnTo>
                      <a:pt x="924" y="1074"/>
                    </a:lnTo>
                    <a:lnTo>
                      <a:pt x="918" y="1068"/>
                    </a:lnTo>
                    <a:lnTo>
                      <a:pt x="918" y="1056"/>
                    </a:lnTo>
                    <a:lnTo>
                      <a:pt x="906" y="1050"/>
                    </a:lnTo>
                    <a:lnTo>
                      <a:pt x="888" y="1050"/>
                    </a:lnTo>
                    <a:lnTo>
                      <a:pt x="864" y="1062"/>
                    </a:lnTo>
                    <a:lnTo>
                      <a:pt x="858" y="1068"/>
                    </a:lnTo>
                    <a:lnTo>
                      <a:pt x="840" y="1068"/>
                    </a:lnTo>
                    <a:lnTo>
                      <a:pt x="882" y="1104"/>
                    </a:lnTo>
                    <a:lnTo>
                      <a:pt x="900" y="1104"/>
                    </a:lnTo>
                    <a:lnTo>
                      <a:pt x="912" y="1110"/>
                    </a:lnTo>
                    <a:lnTo>
                      <a:pt x="924" y="1110"/>
                    </a:lnTo>
                    <a:lnTo>
                      <a:pt x="936" y="1116"/>
                    </a:lnTo>
                    <a:lnTo>
                      <a:pt x="942" y="1116"/>
                    </a:lnTo>
                    <a:lnTo>
                      <a:pt x="942" y="1122"/>
                    </a:lnTo>
                    <a:lnTo>
                      <a:pt x="936" y="1134"/>
                    </a:lnTo>
                    <a:lnTo>
                      <a:pt x="924" y="1140"/>
                    </a:lnTo>
                    <a:lnTo>
                      <a:pt x="918" y="1146"/>
                    </a:lnTo>
                    <a:lnTo>
                      <a:pt x="852" y="1128"/>
                    </a:lnTo>
                    <a:lnTo>
                      <a:pt x="840" y="1122"/>
                    </a:lnTo>
                    <a:lnTo>
                      <a:pt x="834" y="1116"/>
                    </a:lnTo>
                    <a:lnTo>
                      <a:pt x="822" y="1110"/>
                    </a:lnTo>
                    <a:lnTo>
                      <a:pt x="762" y="1110"/>
                    </a:lnTo>
                    <a:lnTo>
                      <a:pt x="756" y="1104"/>
                    </a:lnTo>
                    <a:lnTo>
                      <a:pt x="756" y="1056"/>
                    </a:lnTo>
                    <a:lnTo>
                      <a:pt x="738" y="1044"/>
                    </a:lnTo>
                    <a:lnTo>
                      <a:pt x="750" y="1032"/>
                    </a:lnTo>
                    <a:lnTo>
                      <a:pt x="756" y="1020"/>
                    </a:lnTo>
                    <a:lnTo>
                      <a:pt x="756" y="1002"/>
                    </a:lnTo>
                    <a:lnTo>
                      <a:pt x="738" y="990"/>
                    </a:lnTo>
                    <a:lnTo>
                      <a:pt x="702" y="978"/>
                    </a:lnTo>
                    <a:lnTo>
                      <a:pt x="672" y="972"/>
                    </a:lnTo>
                    <a:lnTo>
                      <a:pt x="660" y="966"/>
                    </a:lnTo>
                    <a:lnTo>
                      <a:pt x="630" y="948"/>
                    </a:lnTo>
                    <a:lnTo>
                      <a:pt x="606" y="930"/>
                    </a:lnTo>
                    <a:lnTo>
                      <a:pt x="594" y="912"/>
                    </a:lnTo>
                    <a:lnTo>
                      <a:pt x="630" y="912"/>
                    </a:lnTo>
                    <a:lnTo>
                      <a:pt x="630" y="924"/>
                    </a:lnTo>
                    <a:lnTo>
                      <a:pt x="642" y="924"/>
                    </a:lnTo>
                    <a:lnTo>
                      <a:pt x="654" y="930"/>
                    </a:lnTo>
                    <a:lnTo>
                      <a:pt x="672" y="930"/>
                    </a:lnTo>
                    <a:lnTo>
                      <a:pt x="690" y="936"/>
                    </a:lnTo>
                    <a:lnTo>
                      <a:pt x="720" y="936"/>
                    </a:lnTo>
                    <a:lnTo>
                      <a:pt x="732" y="942"/>
                    </a:lnTo>
                    <a:lnTo>
                      <a:pt x="738" y="954"/>
                    </a:lnTo>
                    <a:lnTo>
                      <a:pt x="762" y="966"/>
                    </a:lnTo>
                    <a:lnTo>
                      <a:pt x="816" y="966"/>
                    </a:lnTo>
                    <a:lnTo>
                      <a:pt x="846" y="972"/>
                    </a:lnTo>
                    <a:lnTo>
                      <a:pt x="858" y="972"/>
                    </a:lnTo>
                    <a:lnTo>
                      <a:pt x="870" y="978"/>
                    </a:lnTo>
                    <a:lnTo>
                      <a:pt x="894" y="984"/>
                    </a:lnTo>
                    <a:lnTo>
                      <a:pt x="930" y="990"/>
                    </a:lnTo>
                    <a:lnTo>
                      <a:pt x="978" y="984"/>
                    </a:lnTo>
                    <a:lnTo>
                      <a:pt x="1026" y="972"/>
                    </a:lnTo>
                    <a:lnTo>
                      <a:pt x="1062" y="954"/>
                    </a:lnTo>
                    <a:lnTo>
                      <a:pt x="1080" y="936"/>
                    </a:lnTo>
                    <a:lnTo>
                      <a:pt x="1074" y="912"/>
                    </a:lnTo>
                    <a:lnTo>
                      <a:pt x="1032" y="870"/>
                    </a:lnTo>
                    <a:lnTo>
                      <a:pt x="1014" y="858"/>
                    </a:lnTo>
                    <a:lnTo>
                      <a:pt x="996" y="852"/>
                    </a:lnTo>
                    <a:lnTo>
                      <a:pt x="948" y="840"/>
                    </a:lnTo>
                    <a:lnTo>
                      <a:pt x="900" y="822"/>
                    </a:lnTo>
                    <a:lnTo>
                      <a:pt x="828" y="798"/>
                    </a:lnTo>
                    <a:lnTo>
                      <a:pt x="792" y="780"/>
                    </a:lnTo>
                    <a:lnTo>
                      <a:pt x="756" y="774"/>
                    </a:lnTo>
                    <a:lnTo>
                      <a:pt x="624" y="774"/>
                    </a:lnTo>
                    <a:lnTo>
                      <a:pt x="612" y="756"/>
                    </a:lnTo>
                    <a:lnTo>
                      <a:pt x="588" y="762"/>
                    </a:lnTo>
                    <a:lnTo>
                      <a:pt x="552" y="744"/>
                    </a:lnTo>
                    <a:lnTo>
                      <a:pt x="588" y="738"/>
                    </a:lnTo>
                    <a:lnTo>
                      <a:pt x="606" y="726"/>
                    </a:lnTo>
                    <a:lnTo>
                      <a:pt x="600" y="726"/>
                    </a:lnTo>
                    <a:lnTo>
                      <a:pt x="594" y="720"/>
                    </a:lnTo>
                    <a:lnTo>
                      <a:pt x="582" y="720"/>
                    </a:lnTo>
                    <a:lnTo>
                      <a:pt x="564" y="714"/>
                    </a:lnTo>
                    <a:lnTo>
                      <a:pt x="546" y="714"/>
                    </a:lnTo>
                    <a:lnTo>
                      <a:pt x="534" y="708"/>
                    </a:lnTo>
                    <a:lnTo>
                      <a:pt x="522" y="720"/>
                    </a:lnTo>
                    <a:lnTo>
                      <a:pt x="522" y="726"/>
                    </a:lnTo>
                    <a:lnTo>
                      <a:pt x="516" y="732"/>
                    </a:lnTo>
                    <a:lnTo>
                      <a:pt x="498" y="732"/>
                    </a:lnTo>
                    <a:lnTo>
                      <a:pt x="486" y="744"/>
                    </a:lnTo>
                    <a:lnTo>
                      <a:pt x="450" y="744"/>
                    </a:lnTo>
                    <a:lnTo>
                      <a:pt x="444" y="756"/>
                    </a:lnTo>
                    <a:lnTo>
                      <a:pt x="420" y="762"/>
                    </a:lnTo>
                    <a:lnTo>
                      <a:pt x="420" y="768"/>
                    </a:lnTo>
                    <a:lnTo>
                      <a:pt x="414" y="780"/>
                    </a:lnTo>
                    <a:lnTo>
                      <a:pt x="390" y="780"/>
                    </a:lnTo>
                    <a:lnTo>
                      <a:pt x="384" y="792"/>
                    </a:lnTo>
                    <a:lnTo>
                      <a:pt x="396" y="804"/>
                    </a:lnTo>
                    <a:lnTo>
                      <a:pt x="396" y="810"/>
                    </a:lnTo>
                    <a:lnTo>
                      <a:pt x="378" y="810"/>
                    </a:lnTo>
                    <a:lnTo>
                      <a:pt x="378" y="822"/>
                    </a:lnTo>
                    <a:lnTo>
                      <a:pt x="384" y="834"/>
                    </a:lnTo>
                    <a:lnTo>
                      <a:pt x="384" y="840"/>
                    </a:lnTo>
                    <a:lnTo>
                      <a:pt x="390" y="846"/>
                    </a:lnTo>
                    <a:lnTo>
                      <a:pt x="396" y="846"/>
                    </a:lnTo>
                    <a:lnTo>
                      <a:pt x="402" y="840"/>
                    </a:lnTo>
                    <a:lnTo>
                      <a:pt x="420" y="840"/>
                    </a:lnTo>
                    <a:lnTo>
                      <a:pt x="468" y="888"/>
                    </a:lnTo>
                    <a:lnTo>
                      <a:pt x="468" y="900"/>
                    </a:lnTo>
                    <a:lnTo>
                      <a:pt x="462" y="900"/>
                    </a:lnTo>
                    <a:lnTo>
                      <a:pt x="450" y="906"/>
                    </a:lnTo>
                    <a:lnTo>
                      <a:pt x="444" y="906"/>
                    </a:lnTo>
                    <a:lnTo>
                      <a:pt x="444" y="918"/>
                    </a:lnTo>
                    <a:lnTo>
                      <a:pt x="438" y="918"/>
                    </a:lnTo>
                    <a:lnTo>
                      <a:pt x="426" y="924"/>
                    </a:lnTo>
                    <a:lnTo>
                      <a:pt x="420" y="930"/>
                    </a:lnTo>
                    <a:lnTo>
                      <a:pt x="438" y="948"/>
                    </a:lnTo>
                    <a:lnTo>
                      <a:pt x="450" y="954"/>
                    </a:lnTo>
                    <a:lnTo>
                      <a:pt x="456" y="966"/>
                    </a:lnTo>
                    <a:lnTo>
                      <a:pt x="468" y="972"/>
                    </a:lnTo>
                    <a:lnTo>
                      <a:pt x="492" y="996"/>
                    </a:lnTo>
                    <a:lnTo>
                      <a:pt x="504" y="1002"/>
                    </a:lnTo>
                    <a:lnTo>
                      <a:pt x="510" y="1008"/>
                    </a:lnTo>
                    <a:lnTo>
                      <a:pt x="510" y="1014"/>
                    </a:lnTo>
                    <a:lnTo>
                      <a:pt x="504" y="1020"/>
                    </a:lnTo>
                    <a:lnTo>
                      <a:pt x="492" y="1020"/>
                    </a:lnTo>
                    <a:lnTo>
                      <a:pt x="480" y="1014"/>
                    </a:lnTo>
                    <a:lnTo>
                      <a:pt x="474" y="1014"/>
                    </a:lnTo>
                    <a:lnTo>
                      <a:pt x="468" y="1044"/>
                    </a:lnTo>
                    <a:lnTo>
                      <a:pt x="480" y="1056"/>
                    </a:lnTo>
                    <a:lnTo>
                      <a:pt x="480" y="1068"/>
                    </a:lnTo>
                    <a:lnTo>
                      <a:pt x="492" y="1068"/>
                    </a:lnTo>
                    <a:lnTo>
                      <a:pt x="498" y="1074"/>
                    </a:lnTo>
                    <a:lnTo>
                      <a:pt x="504" y="1074"/>
                    </a:lnTo>
                    <a:lnTo>
                      <a:pt x="510" y="1080"/>
                    </a:lnTo>
                    <a:lnTo>
                      <a:pt x="510" y="1086"/>
                    </a:lnTo>
                    <a:lnTo>
                      <a:pt x="504" y="1092"/>
                    </a:lnTo>
                    <a:lnTo>
                      <a:pt x="498" y="1104"/>
                    </a:lnTo>
                    <a:lnTo>
                      <a:pt x="522" y="1110"/>
                    </a:lnTo>
                    <a:lnTo>
                      <a:pt x="534" y="1116"/>
                    </a:lnTo>
                    <a:lnTo>
                      <a:pt x="540" y="1122"/>
                    </a:lnTo>
                    <a:lnTo>
                      <a:pt x="540" y="1128"/>
                    </a:lnTo>
                    <a:lnTo>
                      <a:pt x="516" y="1152"/>
                    </a:lnTo>
                    <a:lnTo>
                      <a:pt x="510" y="1152"/>
                    </a:lnTo>
                    <a:lnTo>
                      <a:pt x="582" y="1188"/>
                    </a:lnTo>
                    <a:lnTo>
                      <a:pt x="588" y="1200"/>
                    </a:lnTo>
                    <a:lnTo>
                      <a:pt x="594" y="1206"/>
                    </a:lnTo>
                    <a:lnTo>
                      <a:pt x="600" y="1218"/>
                    </a:lnTo>
                    <a:lnTo>
                      <a:pt x="600" y="1230"/>
                    </a:lnTo>
                    <a:lnTo>
                      <a:pt x="594" y="1236"/>
                    </a:lnTo>
                    <a:lnTo>
                      <a:pt x="588" y="1248"/>
                    </a:lnTo>
                    <a:lnTo>
                      <a:pt x="552" y="1284"/>
                    </a:lnTo>
                    <a:lnTo>
                      <a:pt x="546" y="1284"/>
                    </a:lnTo>
                    <a:lnTo>
                      <a:pt x="486" y="1344"/>
                    </a:lnTo>
                    <a:lnTo>
                      <a:pt x="426" y="1374"/>
                    </a:lnTo>
                    <a:lnTo>
                      <a:pt x="432" y="1386"/>
                    </a:lnTo>
                    <a:lnTo>
                      <a:pt x="462" y="1368"/>
                    </a:lnTo>
                    <a:lnTo>
                      <a:pt x="468" y="1386"/>
                    </a:lnTo>
                    <a:lnTo>
                      <a:pt x="480" y="1398"/>
                    </a:lnTo>
                    <a:lnTo>
                      <a:pt x="492" y="1404"/>
                    </a:lnTo>
                    <a:lnTo>
                      <a:pt x="498" y="1410"/>
                    </a:lnTo>
                    <a:lnTo>
                      <a:pt x="546" y="1410"/>
                    </a:lnTo>
                    <a:lnTo>
                      <a:pt x="558" y="1428"/>
                    </a:lnTo>
                    <a:lnTo>
                      <a:pt x="546" y="1428"/>
                    </a:lnTo>
                    <a:lnTo>
                      <a:pt x="534" y="1422"/>
                    </a:lnTo>
                    <a:lnTo>
                      <a:pt x="504" y="1422"/>
                    </a:lnTo>
                    <a:lnTo>
                      <a:pt x="492" y="1434"/>
                    </a:lnTo>
                    <a:lnTo>
                      <a:pt x="492" y="1440"/>
                    </a:lnTo>
                    <a:lnTo>
                      <a:pt x="456" y="1440"/>
                    </a:lnTo>
                    <a:lnTo>
                      <a:pt x="450" y="1470"/>
                    </a:lnTo>
                    <a:lnTo>
                      <a:pt x="438" y="1470"/>
                    </a:lnTo>
                    <a:lnTo>
                      <a:pt x="432" y="1482"/>
                    </a:lnTo>
                    <a:lnTo>
                      <a:pt x="438" y="1494"/>
                    </a:lnTo>
                    <a:lnTo>
                      <a:pt x="432" y="1500"/>
                    </a:lnTo>
                    <a:lnTo>
                      <a:pt x="426" y="1500"/>
                    </a:lnTo>
                    <a:lnTo>
                      <a:pt x="414" y="1512"/>
                    </a:lnTo>
                    <a:lnTo>
                      <a:pt x="414" y="1530"/>
                    </a:lnTo>
                    <a:lnTo>
                      <a:pt x="432" y="1536"/>
                    </a:lnTo>
                    <a:lnTo>
                      <a:pt x="420" y="1560"/>
                    </a:lnTo>
                    <a:lnTo>
                      <a:pt x="432" y="1566"/>
                    </a:lnTo>
                    <a:lnTo>
                      <a:pt x="444" y="1584"/>
                    </a:lnTo>
                    <a:lnTo>
                      <a:pt x="426" y="1596"/>
                    </a:lnTo>
                    <a:lnTo>
                      <a:pt x="426" y="1608"/>
                    </a:lnTo>
                    <a:lnTo>
                      <a:pt x="432" y="1608"/>
                    </a:lnTo>
                    <a:lnTo>
                      <a:pt x="444" y="1620"/>
                    </a:lnTo>
                    <a:lnTo>
                      <a:pt x="456" y="1626"/>
                    </a:lnTo>
                    <a:lnTo>
                      <a:pt x="462" y="1632"/>
                    </a:lnTo>
                    <a:lnTo>
                      <a:pt x="462" y="1638"/>
                    </a:lnTo>
                    <a:lnTo>
                      <a:pt x="444" y="1638"/>
                    </a:lnTo>
                    <a:lnTo>
                      <a:pt x="438" y="1656"/>
                    </a:lnTo>
                    <a:lnTo>
                      <a:pt x="462" y="1662"/>
                    </a:lnTo>
                    <a:lnTo>
                      <a:pt x="468" y="1668"/>
                    </a:lnTo>
                    <a:lnTo>
                      <a:pt x="474" y="1680"/>
                    </a:lnTo>
                    <a:lnTo>
                      <a:pt x="486" y="1692"/>
                    </a:lnTo>
                    <a:lnTo>
                      <a:pt x="486" y="1716"/>
                    </a:lnTo>
                    <a:lnTo>
                      <a:pt x="510" y="1716"/>
                    </a:lnTo>
                    <a:lnTo>
                      <a:pt x="516" y="1722"/>
                    </a:lnTo>
                    <a:lnTo>
                      <a:pt x="516" y="1728"/>
                    </a:lnTo>
                    <a:lnTo>
                      <a:pt x="528" y="1722"/>
                    </a:lnTo>
                    <a:lnTo>
                      <a:pt x="564" y="1728"/>
                    </a:lnTo>
                    <a:lnTo>
                      <a:pt x="570" y="1746"/>
                    </a:lnTo>
                    <a:lnTo>
                      <a:pt x="600" y="1728"/>
                    </a:lnTo>
                    <a:lnTo>
                      <a:pt x="606" y="1728"/>
                    </a:lnTo>
                    <a:lnTo>
                      <a:pt x="612" y="1734"/>
                    </a:lnTo>
                    <a:lnTo>
                      <a:pt x="648" y="1752"/>
                    </a:lnTo>
                    <a:lnTo>
                      <a:pt x="654" y="1758"/>
                    </a:lnTo>
                    <a:lnTo>
                      <a:pt x="654" y="1770"/>
                    </a:lnTo>
                    <a:lnTo>
                      <a:pt x="648" y="1776"/>
                    </a:lnTo>
                    <a:lnTo>
                      <a:pt x="660" y="1794"/>
                    </a:lnTo>
                    <a:lnTo>
                      <a:pt x="654" y="1812"/>
                    </a:lnTo>
                    <a:lnTo>
                      <a:pt x="660" y="1818"/>
                    </a:lnTo>
                    <a:lnTo>
                      <a:pt x="672" y="1824"/>
                    </a:lnTo>
                    <a:lnTo>
                      <a:pt x="690" y="1842"/>
                    </a:lnTo>
                    <a:lnTo>
                      <a:pt x="690" y="1854"/>
                    </a:lnTo>
                    <a:lnTo>
                      <a:pt x="720" y="1866"/>
                    </a:lnTo>
                    <a:lnTo>
                      <a:pt x="720" y="1890"/>
                    </a:lnTo>
                    <a:lnTo>
                      <a:pt x="756" y="1890"/>
                    </a:lnTo>
                    <a:lnTo>
                      <a:pt x="762" y="1896"/>
                    </a:lnTo>
                    <a:lnTo>
                      <a:pt x="768" y="1896"/>
                    </a:lnTo>
                    <a:lnTo>
                      <a:pt x="768" y="1902"/>
                    </a:lnTo>
                    <a:lnTo>
                      <a:pt x="762" y="1908"/>
                    </a:lnTo>
                    <a:lnTo>
                      <a:pt x="786" y="1920"/>
                    </a:lnTo>
                    <a:lnTo>
                      <a:pt x="774" y="1926"/>
                    </a:lnTo>
                    <a:lnTo>
                      <a:pt x="768" y="1938"/>
                    </a:lnTo>
                    <a:lnTo>
                      <a:pt x="744" y="1950"/>
                    </a:lnTo>
                    <a:lnTo>
                      <a:pt x="738" y="1950"/>
                    </a:lnTo>
                    <a:lnTo>
                      <a:pt x="732" y="1944"/>
                    </a:lnTo>
                    <a:lnTo>
                      <a:pt x="726" y="1944"/>
                    </a:lnTo>
                    <a:lnTo>
                      <a:pt x="726" y="1938"/>
                    </a:lnTo>
                    <a:lnTo>
                      <a:pt x="702" y="1938"/>
                    </a:lnTo>
                    <a:lnTo>
                      <a:pt x="696" y="1944"/>
                    </a:lnTo>
                    <a:lnTo>
                      <a:pt x="696" y="1950"/>
                    </a:lnTo>
                    <a:lnTo>
                      <a:pt x="720" y="1974"/>
                    </a:lnTo>
                    <a:lnTo>
                      <a:pt x="720" y="1992"/>
                    </a:lnTo>
                    <a:lnTo>
                      <a:pt x="726" y="1998"/>
                    </a:lnTo>
                    <a:lnTo>
                      <a:pt x="732" y="2010"/>
                    </a:lnTo>
                    <a:lnTo>
                      <a:pt x="732" y="2028"/>
                    </a:lnTo>
                    <a:lnTo>
                      <a:pt x="720" y="2028"/>
                    </a:lnTo>
                    <a:lnTo>
                      <a:pt x="714" y="2022"/>
                    </a:lnTo>
                    <a:lnTo>
                      <a:pt x="708" y="2022"/>
                    </a:lnTo>
                    <a:lnTo>
                      <a:pt x="720" y="2028"/>
                    </a:lnTo>
                    <a:lnTo>
                      <a:pt x="768" y="2028"/>
                    </a:lnTo>
                    <a:lnTo>
                      <a:pt x="774" y="2022"/>
                    </a:lnTo>
                    <a:lnTo>
                      <a:pt x="774" y="2010"/>
                    </a:lnTo>
                    <a:lnTo>
                      <a:pt x="804" y="2010"/>
                    </a:lnTo>
                    <a:lnTo>
                      <a:pt x="816" y="2004"/>
                    </a:lnTo>
                    <a:lnTo>
                      <a:pt x="864" y="2004"/>
                    </a:lnTo>
                    <a:lnTo>
                      <a:pt x="870" y="2022"/>
                    </a:lnTo>
                    <a:lnTo>
                      <a:pt x="876" y="2022"/>
                    </a:lnTo>
                    <a:lnTo>
                      <a:pt x="882" y="2028"/>
                    </a:lnTo>
                    <a:lnTo>
                      <a:pt x="894" y="2034"/>
                    </a:lnTo>
                    <a:lnTo>
                      <a:pt x="900" y="2034"/>
                    </a:lnTo>
                    <a:lnTo>
                      <a:pt x="900" y="2046"/>
                    </a:lnTo>
                    <a:lnTo>
                      <a:pt x="894" y="2052"/>
                    </a:lnTo>
                    <a:lnTo>
                      <a:pt x="888" y="2052"/>
                    </a:lnTo>
                    <a:lnTo>
                      <a:pt x="894" y="2070"/>
                    </a:lnTo>
                    <a:lnTo>
                      <a:pt x="894" y="2088"/>
                    </a:lnTo>
                    <a:lnTo>
                      <a:pt x="930" y="2088"/>
                    </a:lnTo>
                    <a:lnTo>
                      <a:pt x="972" y="2106"/>
                    </a:lnTo>
                    <a:lnTo>
                      <a:pt x="984" y="2154"/>
                    </a:lnTo>
                    <a:lnTo>
                      <a:pt x="990" y="2154"/>
                    </a:lnTo>
                    <a:lnTo>
                      <a:pt x="1014" y="2148"/>
                    </a:lnTo>
                    <a:lnTo>
                      <a:pt x="1020" y="2154"/>
                    </a:lnTo>
                    <a:lnTo>
                      <a:pt x="1032" y="2154"/>
                    </a:lnTo>
                    <a:lnTo>
                      <a:pt x="1038" y="2160"/>
                    </a:lnTo>
                    <a:lnTo>
                      <a:pt x="1086" y="2160"/>
                    </a:lnTo>
                    <a:lnTo>
                      <a:pt x="1092" y="2166"/>
                    </a:lnTo>
                    <a:lnTo>
                      <a:pt x="1092" y="2160"/>
                    </a:lnTo>
                    <a:lnTo>
                      <a:pt x="1098" y="2154"/>
                    </a:lnTo>
                    <a:lnTo>
                      <a:pt x="1110" y="2154"/>
                    </a:lnTo>
                    <a:lnTo>
                      <a:pt x="1116" y="2166"/>
                    </a:lnTo>
                    <a:lnTo>
                      <a:pt x="1140" y="2190"/>
                    </a:lnTo>
                    <a:lnTo>
                      <a:pt x="1152" y="2184"/>
                    </a:lnTo>
                    <a:lnTo>
                      <a:pt x="1170" y="2184"/>
                    </a:lnTo>
                    <a:lnTo>
                      <a:pt x="1176" y="2190"/>
                    </a:lnTo>
                    <a:lnTo>
                      <a:pt x="1188" y="2196"/>
                    </a:lnTo>
                    <a:lnTo>
                      <a:pt x="1230" y="2196"/>
                    </a:lnTo>
                    <a:lnTo>
                      <a:pt x="1230" y="2202"/>
                    </a:lnTo>
                    <a:lnTo>
                      <a:pt x="1236" y="2208"/>
                    </a:lnTo>
                    <a:lnTo>
                      <a:pt x="1254" y="2220"/>
                    </a:lnTo>
                    <a:lnTo>
                      <a:pt x="1278" y="2220"/>
                    </a:lnTo>
                    <a:lnTo>
                      <a:pt x="1284" y="2226"/>
                    </a:lnTo>
                    <a:lnTo>
                      <a:pt x="1284" y="2250"/>
                    </a:lnTo>
                    <a:lnTo>
                      <a:pt x="1266" y="2262"/>
                    </a:lnTo>
                    <a:lnTo>
                      <a:pt x="1272" y="2262"/>
                    </a:lnTo>
                    <a:lnTo>
                      <a:pt x="1278" y="2268"/>
                    </a:lnTo>
                    <a:lnTo>
                      <a:pt x="1284" y="2268"/>
                    </a:lnTo>
                    <a:lnTo>
                      <a:pt x="1290" y="2274"/>
                    </a:lnTo>
                    <a:lnTo>
                      <a:pt x="1284" y="2280"/>
                    </a:lnTo>
                    <a:lnTo>
                      <a:pt x="1266" y="2280"/>
                    </a:lnTo>
                    <a:lnTo>
                      <a:pt x="1260" y="2286"/>
                    </a:lnTo>
                    <a:lnTo>
                      <a:pt x="1272" y="2298"/>
                    </a:lnTo>
                    <a:lnTo>
                      <a:pt x="1284" y="2304"/>
                    </a:lnTo>
                    <a:lnTo>
                      <a:pt x="1284" y="2316"/>
                    </a:lnTo>
                    <a:lnTo>
                      <a:pt x="1290" y="2328"/>
                    </a:lnTo>
                    <a:lnTo>
                      <a:pt x="1290" y="2334"/>
                    </a:lnTo>
                    <a:lnTo>
                      <a:pt x="1278" y="2346"/>
                    </a:lnTo>
                    <a:lnTo>
                      <a:pt x="1266" y="2346"/>
                    </a:lnTo>
                    <a:lnTo>
                      <a:pt x="1254" y="2352"/>
                    </a:lnTo>
                    <a:lnTo>
                      <a:pt x="1224" y="2352"/>
                    </a:lnTo>
                    <a:lnTo>
                      <a:pt x="1212" y="2364"/>
                    </a:lnTo>
                    <a:lnTo>
                      <a:pt x="1212" y="2370"/>
                    </a:lnTo>
                    <a:lnTo>
                      <a:pt x="1206" y="2376"/>
                    </a:lnTo>
                    <a:lnTo>
                      <a:pt x="1188" y="2376"/>
                    </a:lnTo>
                    <a:lnTo>
                      <a:pt x="1188" y="2412"/>
                    </a:lnTo>
                    <a:lnTo>
                      <a:pt x="1194" y="2412"/>
                    </a:lnTo>
                    <a:lnTo>
                      <a:pt x="1200" y="2406"/>
                    </a:lnTo>
                    <a:lnTo>
                      <a:pt x="1212" y="2406"/>
                    </a:lnTo>
                    <a:lnTo>
                      <a:pt x="1224" y="2400"/>
                    </a:lnTo>
                    <a:lnTo>
                      <a:pt x="1254" y="2400"/>
                    </a:lnTo>
                    <a:lnTo>
                      <a:pt x="1254" y="2412"/>
                    </a:lnTo>
                    <a:lnTo>
                      <a:pt x="1248" y="2418"/>
                    </a:lnTo>
                    <a:lnTo>
                      <a:pt x="1242" y="2430"/>
                    </a:lnTo>
                    <a:lnTo>
                      <a:pt x="1230" y="2436"/>
                    </a:lnTo>
                    <a:lnTo>
                      <a:pt x="1224" y="2442"/>
                    </a:lnTo>
                    <a:lnTo>
                      <a:pt x="1170" y="2454"/>
                    </a:lnTo>
                    <a:lnTo>
                      <a:pt x="1218" y="2490"/>
                    </a:lnTo>
                    <a:lnTo>
                      <a:pt x="1212" y="2490"/>
                    </a:lnTo>
                    <a:lnTo>
                      <a:pt x="1206" y="2496"/>
                    </a:lnTo>
                    <a:lnTo>
                      <a:pt x="1194" y="2496"/>
                    </a:lnTo>
                    <a:lnTo>
                      <a:pt x="1188" y="2502"/>
                    </a:lnTo>
                    <a:lnTo>
                      <a:pt x="1176" y="2526"/>
                    </a:lnTo>
                    <a:lnTo>
                      <a:pt x="1176" y="2544"/>
                    </a:lnTo>
                    <a:lnTo>
                      <a:pt x="1164" y="2550"/>
                    </a:lnTo>
                    <a:lnTo>
                      <a:pt x="1158" y="2556"/>
                    </a:lnTo>
                    <a:lnTo>
                      <a:pt x="1146" y="2556"/>
                    </a:lnTo>
                    <a:lnTo>
                      <a:pt x="1140" y="2550"/>
                    </a:lnTo>
                    <a:lnTo>
                      <a:pt x="1128" y="2544"/>
                    </a:lnTo>
                    <a:lnTo>
                      <a:pt x="1122" y="2538"/>
                    </a:lnTo>
                    <a:lnTo>
                      <a:pt x="1116" y="2556"/>
                    </a:lnTo>
                    <a:lnTo>
                      <a:pt x="1122" y="2562"/>
                    </a:lnTo>
                    <a:lnTo>
                      <a:pt x="1128" y="2574"/>
                    </a:lnTo>
                    <a:lnTo>
                      <a:pt x="1134" y="2580"/>
                    </a:lnTo>
                    <a:lnTo>
                      <a:pt x="1146" y="2580"/>
                    </a:lnTo>
                    <a:lnTo>
                      <a:pt x="1146" y="2586"/>
                    </a:lnTo>
                    <a:lnTo>
                      <a:pt x="1152" y="2598"/>
                    </a:lnTo>
                    <a:lnTo>
                      <a:pt x="1158" y="2604"/>
                    </a:lnTo>
                    <a:lnTo>
                      <a:pt x="1194" y="2604"/>
                    </a:lnTo>
                    <a:lnTo>
                      <a:pt x="1200" y="2610"/>
                    </a:lnTo>
                    <a:lnTo>
                      <a:pt x="1212" y="2616"/>
                    </a:lnTo>
                    <a:lnTo>
                      <a:pt x="1218" y="2628"/>
                    </a:lnTo>
                    <a:lnTo>
                      <a:pt x="1224" y="2634"/>
                    </a:lnTo>
                    <a:lnTo>
                      <a:pt x="1254" y="2634"/>
                    </a:lnTo>
                    <a:lnTo>
                      <a:pt x="1272" y="2652"/>
                    </a:lnTo>
                    <a:lnTo>
                      <a:pt x="1278" y="2664"/>
                    </a:lnTo>
                    <a:lnTo>
                      <a:pt x="1290" y="2670"/>
                    </a:lnTo>
                    <a:lnTo>
                      <a:pt x="1314" y="2694"/>
                    </a:lnTo>
                    <a:lnTo>
                      <a:pt x="1320" y="2694"/>
                    </a:lnTo>
                    <a:lnTo>
                      <a:pt x="1332" y="2700"/>
                    </a:lnTo>
                    <a:lnTo>
                      <a:pt x="1338" y="2700"/>
                    </a:lnTo>
                    <a:lnTo>
                      <a:pt x="1350" y="2706"/>
                    </a:lnTo>
                    <a:lnTo>
                      <a:pt x="1344" y="2706"/>
                    </a:lnTo>
                    <a:lnTo>
                      <a:pt x="1368" y="2688"/>
                    </a:lnTo>
                    <a:lnTo>
                      <a:pt x="1380" y="2688"/>
                    </a:lnTo>
                    <a:lnTo>
                      <a:pt x="1398" y="2694"/>
                    </a:lnTo>
                    <a:lnTo>
                      <a:pt x="1410" y="2700"/>
                    </a:lnTo>
                    <a:lnTo>
                      <a:pt x="1428" y="2706"/>
                    </a:lnTo>
                    <a:lnTo>
                      <a:pt x="1488" y="2718"/>
                    </a:lnTo>
                    <a:lnTo>
                      <a:pt x="1524" y="2718"/>
                    </a:lnTo>
                    <a:lnTo>
                      <a:pt x="1530" y="2724"/>
                    </a:lnTo>
                    <a:lnTo>
                      <a:pt x="1536" y="2724"/>
                    </a:lnTo>
                    <a:lnTo>
                      <a:pt x="1584" y="2754"/>
                    </a:lnTo>
                    <a:lnTo>
                      <a:pt x="1584" y="2760"/>
                    </a:lnTo>
                    <a:lnTo>
                      <a:pt x="1590" y="2760"/>
                    </a:lnTo>
                    <a:lnTo>
                      <a:pt x="1602" y="2766"/>
                    </a:lnTo>
                    <a:lnTo>
                      <a:pt x="1626" y="2766"/>
                    </a:lnTo>
                    <a:lnTo>
                      <a:pt x="1632" y="2760"/>
                    </a:lnTo>
                    <a:lnTo>
                      <a:pt x="1644" y="2760"/>
                    </a:lnTo>
                    <a:lnTo>
                      <a:pt x="1644" y="2754"/>
                    </a:lnTo>
                    <a:lnTo>
                      <a:pt x="1674" y="2754"/>
                    </a:lnTo>
                    <a:lnTo>
                      <a:pt x="1686" y="2760"/>
                    </a:lnTo>
                    <a:lnTo>
                      <a:pt x="1698" y="2772"/>
                    </a:lnTo>
                    <a:lnTo>
                      <a:pt x="1728" y="2778"/>
                    </a:lnTo>
                    <a:lnTo>
                      <a:pt x="1728" y="2790"/>
                    </a:lnTo>
                    <a:lnTo>
                      <a:pt x="1722" y="2796"/>
                    </a:lnTo>
                    <a:lnTo>
                      <a:pt x="1722" y="2802"/>
                    </a:lnTo>
                    <a:lnTo>
                      <a:pt x="1740" y="2802"/>
                    </a:lnTo>
                    <a:lnTo>
                      <a:pt x="1752" y="2814"/>
                    </a:lnTo>
                    <a:lnTo>
                      <a:pt x="1764" y="2820"/>
                    </a:lnTo>
                    <a:lnTo>
                      <a:pt x="1776" y="2832"/>
                    </a:lnTo>
                    <a:lnTo>
                      <a:pt x="1788" y="2826"/>
                    </a:lnTo>
                    <a:lnTo>
                      <a:pt x="1794" y="2826"/>
                    </a:lnTo>
                    <a:lnTo>
                      <a:pt x="1818" y="2838"/>
                    </a:lnTo>
                    <a:lnTo>
                      <a:pt x="1836" y="2856"/>
                    </a:lnTo>
                    <a:lnTo>
                      <a:pt x="1842" y="2868"/>
                    </a:lnTo>
                    <a:lnTo>
                      <a:pt x="1854" y="2874"/>
                    </a:lnTo>
                    <a:lnTo>
                      <a:pt x="1860" y="2880"/>
                    </a:lnTo>
                    <a:lnTo>
                      <a:pt x="1884" y="2880"/>
                    </a:lnTo>
                    <a:lnTo>
                      <a:pt x="1890" y="2874"/>
                    </a:lnTo>
                    <a:lnTo>
                      <a:pt x="1890" y="2862"/>
                    </a:lnTo>
                    <a:lnTo>
                      <a:pt x="1908" y="2862"/>
                    </a:lnTo>
                    <a:lnTo>
                      <a:pt x="1914" y="2856"/>
                    </a:lnTo>
                    <a:lnTo>
                      <a:pt x="1914" y="2826"/>
                    </a:lnTo>
                    <a:lnTo>
                      <a:pt x="1908" y="2820"/>
                    </a:lnTo>
                    <a:lnTo>
                      <a:pt x="1908" y="2814"/>
                    </a:lnTo>
                    <a:lnTo>
                      <a:pt x="1896" y="2802"/>
                    </a:lnTo>
                    <a:lnTo>
                      <a:pt x="1890" y="2790"/>
                    </a:lnTo>
                    <a:lnTo>
                      <a:pt x="1884" y="2784"/>
                    </a:lnTo>
                    <a:lnTo>
                      <a:pt x="1872" y="2778"/>
                    </a:lnTo>
                    <a:lnTo>
                      <a:pt x="1866" y="2772"/>
                    </a:lnTo>
                    <a:lnTo>
                      <a:pt x="1854" y="2772"/>
                    </a:lnTo>
                    <a:lnTo>
                      <a:pt x="1854" y="2748"/>
                    </a:lnTo>
                    <a:lnTo>
                      <a:pt x="1848" y="2742"/>
                    </a:lnTo>
                    <a:lnTo>
                      <a:pt x="1836" y="2736"/>
                    </a:lnTo>
                    <a:lnTo>
                      <a:pt x="1830" y="2724"/>
                    </a:lnTo>
                    <a:lnTo>
                      <a:pt x="1824" y="2718"/>
                    </a:lnTo>
                    <a:lnTo>
                      <a:pt x="1824" y="2706"/>
                    </a:lnTo>
                    <a:lnTo>
                      <a:pt x="1830" y="2694"/>
                    </a:lnTo>
                    <a:lnTo>
                      <a:pt x="1830" y="2682"/>
                    </a:lnTo>
                    <a:lnTo>
                      <a:pt x="1818" y="2658"/>
                    </a:lnTo>
                    <a:lnTo>
                      <a:pt x="1812" y="2652"/>
                    </a:lnTo>
                    <a:lnTo>
                      <a:pt x="1806" y="2640"/>
                    </a:lnTo>
                    <a:lnTo>
                      <a:pt x="1794" y="2634"/>
                    </a:lnTo>
                    <a:lnTo>
                      <a:pt x="1788" y="2628"/>
                    </a:lnTo>
                    <a:lnTo>
                      <a:pt x="1776" y="2628"/>
                    </a:lnTo>
                    <a:lnTo>
                      <a:pt x="1758" y="2622"/>
                    </a:lnTo>
                    <a:lnTo>
                      <a:pt x="1758" y="2604"/>
                    </a:lnTo>
                    <a:lnTo>
                      <a:pt x="1794" y="2568"/>
                    </a:lnTo>
                    <a:lnTo>
                      <a:pt x="1800" y="2556"/>
                    </a:lnTo>
                    <a:lnTo>
                      <a:pt x="1806" y="2550"/>
                    </a:lnTo>
                    <a:lnTo>
                      <a:pt x="1806" y="2544"/>
                    </a:lnTo>
                    <a:lnTo>
                      <a:pt x="1800" y="2532"/>
                    </a:lnTo>
                    <a:lnTo>
                      <a:pt x="1788" y="2520"/>
                    </a:lnTo>
                    <a:lnTo>
                      <a:pt x="1800" y="2520"/>
                    </a:lnTo>
                    <a:lnTo>
                      <a:pt x="1812" y="2526"/>
                    </a:lnTo>
                    <a:lnTo>
                      <a:pt x="1830" y="2526"/>
                    </a:lnTo>
                    <a:lnTo>
                      <a:pt x="1842" y="2514"/>
                    </a:lnTo>
                    <a:lnTo>
                      <a:pt x="1872" y="2514"/>
                    </a:lnTo>
                    <a:lnTo>
                      <a:pt x="1878" y="2508"/>
                    </a:lnTo>
                    <a:lnTo>
                      <a:pt x="1860" y="2490"/>
                    </a:lnTo>
                    <a:lnTo>
                      <a:pt x="1890" y="2490"/>
                    </a:lnTo>
                    <a:lnTo>
                      <a:pt x="1890" y="2472"/>
                    </a:lnTo>
                    <a:lnTo>
                      <a:pt x="1878" y="2472"/>
                    </a:lnTo>
                    <a:lnTo>
                      <a:pt x="1854" y="2460"/>
                    </a:lnTo>
                    <a:lnTo>
                      <a:pt x="1842" y="2448"/>
                    </a:lnTo>
                    <a:lnTo>
                      <a:pt x="1842" y="2442"/>
                    </a:lnTo>
                    <a:lnTo>
                      <a:pt x="1878" y="2442"/>
                    </a:lnTo>
                    <a:lnTo>
                      <a:pt x="1878" y="2430"/>
                    </a:lnTo>
                    <a:lnTo>
                      <a:pt x="1866" y="2418"/>
                    </a:lnTo>
                    <a:lnTo>
                      <a:pt x="1860" y="2406"/>
                    </a:lnTo>
                    <a:lnTo>
                      <a:pt x="1812" y="2358"/>
                    </a:lnTo>
                    <a:lnTo>
                      <a:pt x="1800" y="2358"/>
                    </a:lnTo>
                    <a:lnTo>
                      <a:pt x="1788" y="2364"/>
                    </a:lnTo>
                    <a:lnTo>
                      <a:pt x="1746" y="2364"/>
                    </a:lnTo>
                    <a:lnTo>
                      <a:pt x="1740" y="2358"/>
                    </a:lnTo>
                    <a:lnTo>
                      <a:pt x="1740" y="2328"/>
                    </a:lnTo>
                    <a:lnTo>
                      <a:pt x="1734" y="2322"/>
                    </a:lnTo>
                    <a:lnTo>
                      <a:pt x="1710" y="2322"/>
                    </a:lnTo>
                    <a:lnTo>
                      <a:pt x="1704" y="2316"/>
                    </a:lnTo>
                    <a:lnTo>
                      <a:pt x="1698" y="2316"/>
                    </a:lnTo>
                    <a:lnTo>
                      <a:pt x="1698" y="2286"/>
                    </a:lnTo>
                    <a:lnTo>
                      <a:pt x="1710" y="2262"/>
                    </a:lnTo>
                    <a:lnTo>
                      <a:pt x="1710" y="2238"/>
                    </a:lnTo>
                    <a:lnTo>
                      <a:pt x="1704" y="2232"/>
                    </a:lnTo>
                    <a:lnTo>
                      <a:pt x="1698" y="2196"/>
                    </a:lnTo>
                    <a:lnTo>
                      <a:pt x="1722" y="2196"/>
                    </a:lnTo>
                    <a:lnTo>
                      <a:pt x="1722" y="2172"/>
                    </a:lnTo>
                    <a:lnTo>
                      <a:pt x="1716" y="2166"/>
                    </a:lnTo>
                    <a:lnTo>
                      <a:pt x="1716" y="2154"/>
                    </a:lnTo>
                    <a:lnTo>
                      <a:pt x="1722" y="2148"/>
                    </a:lnTo>
                    <a:lnTo>
                      <a:pt x="1734" y="2148"/>
                    </a:lnTo>
                    <a:lnTo>
                      <a:pt x="1746" y="2154"/>
                    </a:lnTo>
                    <a:lnTo>
                      <a:pt x="1758" y="2166"/>
                    </a:lnTo>
                    <a:lnTo>
                      <a:pt x="1770" y="2172"/>
                    </a:lnTo>
                    <a:lnTo>
                      <a:pt x="1776" y="2184"/>
                    </a:lnTo>
                    <a:lnTo>
                      <a:pt x="1788" y="2190"/>
                    </a:lnTo>
                    <a:lnTo>
                      <a:pt x="1800" y="2190"/>
                    </a:lnTo>
                    <a:lnTo>
                      <a:pt x="1806" y="2184"/>
                    </a:lnTo>
                    <a:lnTo>
                      <a:pt x="1812" y="2172"/>
                    </a:lnTo>
                    <a:lnTo>
                      <a:pt x="1818" y="2166"/>
                    </a:lnTo>
                    <a:lnTo>
                      <a:pt x="1812" y="2154"/>
                    </a:lnTo>
                    <a:lnTo>
                      <a:pt x="1800" y="2142"/>
                    </a:lnTo>
                    <a:lnTo>
                      <a:pt x="1830" y="2130"/>
                    </a:lnTo>
                    <a:lnTo>
                      <a:pt x="1830" y="2106"/>
                    </a:lnTo>
                    <a:lnTo>
                      <a:pt x="1836" y="2106"/>
                    </a:lnTo>
                    <a:lnTo>
                      <a:pt x="1848" y="2100"/>
                    </a:lnTo>
                    <a:lnTo>
                      <a:pt x="1860" y="2100"/>
                    </a:lnTo>
                    <a:lnTo>
                      <a:pt x="1872" y="2094"/>
                    </a:lnTo>
                    <a:lnTo>
                      <a:pt x="1884" y="2082"/>
                    </a:lnTo>
                    <a:lnTo>
                      <a:pt x="1884" y="2064"/>
                    </a:lnTo>
                    <a:lnTo>
                      <a:pt x="1878" y="2058"/>
                    </a:lnTo>
                    <a:lnTo>
                      <a:pt x="1878" y="2052"/>
                    </a:lnTo>
                    <a:lnTo>
                      <a:pt x="1908" y="2052"/>
                    </a:lnTo>
                    <a:lnTo>
                      <a:pt x="1920" y="2058"/>
                    </a:lnTo>
                    <a:lnTo>
                      <a:pt x="1926" y="2058"/>
                    </a:lnTo>
                    <a:lnTo>
                      <a:pt x="1926" y="2064"/>
                    </a:lnTo>
                    <a:lnTo>
                      <a:pt x="1932" y="2070"/>
                    </a:lnTo>
                    <a:lnTo>
                      <a:pt x="1962" y="2070"/>
                    </a:lnTo>
                    <a:lnTo>
                      <a:pt x="1974" y="2058"/>
                    </a:lnTo>
                    <a:lnTo>
                      <a:pt x="1986" y="2052"/>
                    </a:lnTo>
                    <a:lnTo>
                      <a:pt x="2004" y="2052"/>
                    </a:lnTo>
                    <a:lnTo>
                      <a:pt x="2010" y="2058"/>
                    </a:lnTo>
                    <a:lnTo>
                      <a:pt x="2016" y="2070"/>
                    </a:lnTo>
                    <a:lnTo>
                      <a:pt x="2076" y="2070"/>
                    </a:lnTo>
                    <a:lnTo>
                      <a:pt x="2082" y="2076"/>
                    </a:lnTo>
                    <a:lnTo>
                      <a:pt x="2082" y="2082"/>
                    </a:lnTo>
                    <a:lnTo>
                      <a:pt x="2088" y="2094"/>
                    </a:lnTo>
                    <a:lnTo>
                      <a:pt x="2124" y="2094"/>
                    </a:lnTo>
                    <a:lnTo>
                      <a:pt x="2136" y="2124"/>
                    </a:lnTo>
                    <a:lnTo>
                      <a:pt x="2136" y="2130"/>
                    </a:lnTo>
                    <a:lnTo>
                      <a:pt x="2148" y="2142"/>
                    </a:lnTo>
                    <a:lnTo>
                      <a:pt x="2160" y="2142"/>
                    </a:lnTo>
                    <a:lnTo>
                      <a:pt x="2160" y="2124"/>
                    </a:lnTo>
                    <a:lnTo>
                      <a:pt x="2148" y="2112"/>
                    </a:lnTo>
                    <a:lnTo>
                      <a:pt x="2148" y="2106"/>
                    </a:lnTo>
                    <a:lnTo>
                      <a:pt x="2160" y="2106"/>
                    </a:lnTo>
                    <a:lnTo>
                      <a:pt x="2232" y="2142"/>
                    </a:lnTo>
                    <a:lnTo>
                      <a:pt x="2238" y="2136"/>
                    </a:lnTo>
                    <a:lnTo>
                      <a:pt x="2244" y="2124"/>
                    </a:lnTo>
                    <a:lnTo>
                      <a:pt x="2256" y="2118"/>
                    </a:lnTo>
                    <a:lnTo>
                      <a:pt x="2268" y="2106"/>
                    </a:lnTo>
                    <a:lnTo>
                      <a:pt x="2280" y="2100"/>
                    </a:lnTo>
                    <a:lnTo>
                      <a:pt x="2286" y="2100"/>
                    </a:lnTo>
                    <a:lnTo>
                      <a:pt x="2322" y="2118"/>
                    </a:lnTo>
                    <a:lnTo>
                      <a:pt x="2334" y="2118"/>
                    </a:lnTo>
                    <a:lnTo>
                      <a:pt x="2352" y="2112"/>
                    </a:lnTo>
                    <a:lnTo>
                      <a:pt x="2364" y="2106"/>
                    </a:lnTo>
                    <a:lnTo>
                      <a:pt x="2370" y="2100"/>
                    </a:lnTo>
                    <a:lnTo>
                      <a:pt x="2382" y="2100"/>
                    </a:lnTo>
                    <a:lnTo>
                      <a:pt x="2388" y="2106"/>
                    </a:lnTo>
                    <a:lnTo>
                      <a:pt x="2400" y="2112"/>
                    </a:lnTo>
                    <a:lnTo>
                      <a:pt x="2406" y="2124"/>
                    </a:lnTo>
                    <a:lnTo>
                      <a:pt x="2430" y="2136"/>
                    </a:lnTo>
                    <a:lnTo>
                      <a:pt x="2454" y="2136"/>
                    </a:lnTo>
                    <a:lnTo>
                      <a:pt x="2466" y="2142"/>
                    </a:lnTo>
                    <a:lnTo>
                      <a:pt x="2478" y="2142"/>
                    </a:lnTo>
                    <a:lnTo>
                      <a:pt x="2490" y="2118"/>
                    </a:lnTo>
                    <a:lnTo>
                      <a:pt x="2496" y="2124"/>
                    </a:lnTo>
                    <a:lnTo>
                      <a:pt x="2508" y="2124"/>
                    </a:lnTo>
                    <a:lnTo>
                      <a:pt x="2514" y="2130"/>
                    </a:lnTo>
                    <a:lnTo>
                      <a:pt x="2526" y="2136"/>
                    </a:lnTo>
                    <a:lnTo>
                      <a:pt x="2562" y="2136"/>
                    </a:lnTo>
                    <a:lnTo>
                      <a:pt x="2568" y="2130"/>
                    </a:lnTo>
                    <a:lnTo>
                      <a:pt x="2574" y="2118"/>
                    </a:lnTo>
                    <a:lnTo>
                      <a:pt x="2574" y="2106"/>
                    </a:lnTo>
                    <a:lnTo>
                      <a:pt x="2568" y="2088"/>
                    </a:lnTo>
                    <a:lnTo>
                      <a:pt x="2544" y="2064"/>
                    </a:lnTo>
                    <a:lnTo>
                      <a:pt x="2532" y="2058"/>
                    </a:lnTo>
                    <a:lnTo>
                      <a:pt x="2514" y="2052"/>
                    </a:lnTo>
                    <a:lnTo>
                      <a:pt x="2490" y="2052"/>
                    </a:lnTo>
                    <a:lnTo>
                      <a:pt x="2460" y="2022"/>
                    </a:lnTo>
                    <a:lnTo>
                      <a:pt x="2472" y="2022"/>
                    </a:lnTo>
                    <a:lnTo>
                      <a:pt x="2484" y="2016"/>
                    </a:lnTo>
                    <a:lnTo>
                      <a:pt x="2496" y="2016"/>
                    </a:lnTo>
                    <a:lnTo>
                      <a:pt x="2508" y="2004"/>
                    </a:lnTo>
                    <a:lnTo>
                      <a:pt x="2508" y="1992"/>
                    </a:lnTo>
                    <a:lnTo>
                      <a:pt x="2502" y="1986"/>
                    </a:lnTo>
                    <a:lnTo>
                      <a:pt x="2496" y="1974"/>
                    </a:lnTo>
                    <a:lnTo>
                      <a:pt x="2490" y="1968"/>
                    </a:lnTo>
                    <a:lnTo>
                      <a:pt x="2502" y="1956"/>
                    </a:lnTo>
                    <a:lnTo>
                      <a:pt x="2556" y="1956"/>
                    </a:lnTo>
                    <a:lnTo>
                      <a:pt x="2544" y="1944"/>
                    </a:lnTo>
                    <a:lnTo>
                      <a:pt x="2532" y="1944"/>
                    </a:lnTo>
                    <a:lnTo>
                      <a:pt x="2508" y="1932"/>
                    </a:lnTo>
                    <a:lnTo>
                      <a:pt x="2496" y="1932"/>
                    </a:lnTo>
                    <a:lnTo>
                      <a:pt x="2508" y="1914"/>
                    </a:lnTo>
                    <a:lnTo>
                      <a:pt x="2484" y="1914"/>
                    </a:lnTo>
                    <a:lnTo>
                      <a:pt x="2484" y="1908"/>
                    </a:lnTo>
                    <a:lnTo>
                      <a:pt x="2478" y="1902"/>
                    </a:lnTo>
                    <a:lnTo>
                      <a:pt x="2478" y="1896"/>
                    </a:lnTo>
                    <a:lnTo>
                      <a:pt x="2490" y="1884"/>
                    </a:lnTo>
                    <a:lnTo>
                      <a:pt x="2526" y="1872"/>
                    </a:lnTo>
                    <a:lnTo>
                      <a:pt x="2586" y="1866"/>
                    </a:lnTo>
                    <a:lnTo>
                      <a:pt x="2640" y="1866"/>
                    </a:lnTo>
                    <a:lnTo>
                      <a:pt x="2646" y="1848"/>
                    </a:lnTo>
                    <a:lnTo>
                      <a:pt x="2712" y="1848"/>
                    </a:lnTo>
                    <a:lnTo>
                      <a:pt x="2712" y="1830"/>
                    </a:lnTo>
                    <a:lnTo>
                      <a:pt x="2718" y="1824"/>
                    </a:lnTo>
                    <a:lnTo>
                      <a:pt x="2808" y="1824"/>
                    </a:lnTo>
                    <a:lnTo>
                      <a:pt x="2862" y="1806"/>
                    </a:lnTo>
                    <a:lnTo>
                      <a:pt x="2874" y="1806"/>
                    </a:lnTo>
                    <a:lnTo>
                      <a:pt x="2874" y="1794"/>
                    </a:lnTo>
                    <a:lnTo>
                      <a:pt x="2886" y="1782"/>
                    </a:lnTo>
                    <a:lnTo>
                      <a:pt x="2898" y="1776"/>
                    </a:lnTo>
                    <a:lnTo>
                      <a:pt x="2916" y="1770"/>
                    </a:lnTo>
                    <a:lnTo>
                      <a:pt x="2940" y="1770"/>
                    </a:lnTo>
                    <a:lnTo>
                      <a:pt x="2958" y="1776"/>
                    </a:lnTo>
                    <a:lnTo>
                      <a:pt x="2976" y="1776"/>
                    </a:lnTo>
                    <a:lnTo>
                      <a:pt x="2988" y="1788"/>
                    </a:lnTo>
                    <a:lnTo>
                      <a:pt x="3000" y="1788"/>
                    </a:lnTo>
                    <a:lnTo>
                      <a:pt x="3012" y="1776"/>
                    </a:lnTo>
                    <a:lnTo>
                      <a:pt x="3018" y="1776"/>
                    </a:lnTo>
                    <a:lnTo>
                      <a:pt x="3036" y="1794"/>
                    </a:lnTo>
                    <a:lnTo>
                      <a:pt x="3042" y="1806"/>
                    </a:lnTo>
                    <a:lnTo>
                      <a:pt x="3048" y="1812"/>
                    </a:lnTo>
                    <a:lnTo>
                      <a:pt x="3060" y="1812"/>
                    </a:lnTo>
                    <a:lnTo>
                      <a:pt x="3066" y="1818"/>
                    </a:lnTo>
                    <a:lnTo>
                      <a:pt x="3066" y="1860"/>
                    </a:lnTo>
                    <a:lnTo>
                      <a:pt x="3072" y="1866"/>
                    </a:lnTo>
                    <a:lnTo>
                      <a:pt x="3090" y="1866"/>
                    </a:lnTo>
                    <a:lnTo>
                      <a:pt x="3102" y="1860"/>
                    </a:lnTo>
                    <a:lnTo>
                      <a:pt x="3120" y="1860"/>
                    </a:lnTo>
                    <a:lnTo>
                      <a:pt x="3132" y="1842"/>
                    </a:lnTo>
                    <a:lnTo>
                      <a:pt x="3156" y="1878"/>
                    </a:lnTo>
                    <a:lnTo>
                      <a:pt x="3180" y="1866"/>
                    </a:lnTo>
                    <a:lnTo>
                      <a:pt x="3204" y="1878"/>
                    </a:lnTo>
                    <a:lnTo>
                      <a:pt x="3210" y="1872"/>
                    </a:lnTo>
                    <a:lnTo>
                      <a:pt x="3216" y="1872"/>
                    </a:lnTo>
                    <a:lnTo>
                      <a:pt x="3228" y="1878"/>
                    </a:lnTo>
                    <a:lnTo>
                      <a:pt x="3228" y="1902"/>
                    </a:lnTo>
                    <a:lnTo>
                      <a:pt x="3222" y="1908"/>
                    </a:lnTo>
                    <a:lnTo>
                      <a:pt x="3222" y="1914"/>
                    </a:lnTo>
                    <a:lnTo>
                      <a:pt x="3228" y="1914"/>
                    </a:lnTo>
                    <a:lnTo>
                      <a:pt x="3234" y="1908"/>
                    </a:lnTo>
                    <a:lnTo>
                      <a:pt x="3240" y="1908"/>
                    </a:lnTo>
                    <a:lnTo>
                      <a:pt x="3246" y="1902"/>
                    </a:lnTo>
                    <a:lnTo>
                      <a:pt x="3252" y="1902"/>
                    </a:lnTo>
                    <a:lnTo>
                      <a:pt x="3258" y="1908"/>
                    </a:lnTo>
                    <a:lnTo>
                      <a:pt x="3270" y="1914"/>
                    </a:lnTo>
                    <a:lnTo>
                      <a:pt x="3276" y="1920"/>
                    </a:lnTo>
                    <a:lnTo>
                      <a:pt x="3288" y="1926"/>
                    </a:lnTo>
                    <a:lnTo>
                      <a:pt x="3300" y="1914"/>
                    </a:lnTo>
                    <a:lnTo>
                      <a:pt x="3300" y="1896"/>
                    </a:lnTo>
                    <a:lnTo>
                      <a:pt x="3306" y="1890"/>
                    </a:lnTo>
                    <a:lnTo>
                      <a:pt x="3318" y="1884"/>
                    </a:lnTo>
                    <a:lnTo>
                      <a:pt x="3330" y="1884"/>
                    </a:lnTo>
                    <a:lnTo>
                      <a:pt x="3342" y="1866"/>
                    </a:lnTo>
                    <a:lnTo>
                      <a:pt x="3378" y="1854"/>
                    </a:lnTo>
                    <a:lnTo>
                      <a:pt x="3396" y="1836"/>
                    </a:lnTo>
                    <a:lnTo>
                      <a:pt x="3402" y="1836"/>
                    </a:lnTo>
                    <a:lnTo>
                      <a:pt x="3408" y="1842"/>
                    </a:lnTo>
                    <a:lnTo>
                      <a:pt x="3408" y="1860"/>
                    </a:lnTo>
                    <a:lnTo>
                      <a:pt x="3396" y="1872"/>
                    </a:lnTo>
                    <a:lnTo>
                      <a:pt x="3390" y="1872"/>
                    </a:lnTo>
                    <a:lnTo>
                      <a:pt x="3426" y="1890"/>
                    </a:lnTo>
                    <a:lnTo>
                      <a:pt x="3456" y="1902"/>
                    </a:lnTo>
                    <a:lnTo>
                      <a:pt x="3486" y="1920"/>
                    </a:lnTo>
                    <a:lnTo>
                      <a:pt x="3498" y="1926"/>
                    </a:lnTo>
                    <a:lnTo>
                      <a:pt x="3516" y="1938"/>
                    </a:lnTo>
                    <a:lnTo>
                      <a:pt x="3546" y="1968"/>
                    </a:lnTo>
                    <a:lnTo>
                      <a:pt x="3618" y="2028"/>
                    </a:lnTo>
                    <a:lnTo>
                      <a:pt x="3636" y="2052"/>
                    </a:lnTo>
                    <a:lnTo>
                      <a:pt x="3672" y="2088"/>
                    </a:lnTo>
                    <a:lnTo>
                      <a:pt x="3684" y="2106"/>
                    </a:lnTo>
                    <a:lnTo>
                      <a:pt x="3696" y="2118"/>
                    </a:lnTo>
                    <a:lnTo>
                      <a:pt x="3708" y="2124"/>
                    </a:lnTo>
                    <a:lnTo>
                      <a:pt x="3720" y="2124"/>
                    </a:lnTo>
                    <a:lnTo>
                      <a:pt x="3732" y="2118"/>
                    </a:lnTo>
                    <a:lnTo>
                      <a:pt x="3744" y="2106"/>
                    </a:lnTo>
                    <a:lnTo>
                      <a:pt x="3744" y="2094"/>
                    </a:lnTo>
                    <a:lnTo>
                      <a:pt x="3750" y="2088"/>
                    </a:lnTo>
                    <a:lnTo>
                      <a:pt x="3750" y="2082"/>
                    </a:lnTo>
                    <a:lnTo>
                      <a:pt x="3762" y="2082"/>
                    </a:lnTo>
                    <a:lnTo>
                      <a:pt x="3768" y="2088"/>
                    </a:lnTo>
                    <a:lnTo>
                      <a:pt x="3768" y="2100"/>
                    </a:lnTo>
                    <a:lnTo>
                      <a:pt x="3774" y="2106"/>
                    </a:lnTo>
                    <a:lnTo>
                      <a:pt x="3774" y="2112"/>
                    </a:lnTo>
                    <a:lnTo>
                      <a:pt x="3804" y="2112"/>
                    </a:lnTo>
                    <a:lnTo>
                      <a:pt x="3816" y="2118"/>
                    </a:lnTo>
                    <a:lnTo>
                      <a:pt x="3822" y="2130"/>
                    </a:lnTo>
                    <a:lnTo>
                      <a:pt x="3834" y="2136"/>
                    </a:lnTo>
                    <a:lnTo>
                      <a:pt x="3858" y="2136"/>
                    </a:lnTo>
                    <a:lnTo>
                      <a:pt x="3864" y="2124"/>
                    </a:lnTo>
                    <a:lnTo>
                      <a:pt x="3876" y="2118"/>
                    </a:lnTo>
                    <a:lnTo>
                      <a:pt x="3894" y="2112"/>
                    </a:lnTo>
                    <a:lnTo>
                      <a:pt x="3906" y="2106"/>
                    </a:lnTo>
                    <a:lnTo>
                      <a:pt x="3924" y="2106"/>
                    </a:lnTo>
                    <a:lnTo>
                      <a:pt x="3948" y="2118"/>
                    </a:lnTo>
                    <a:lnTo>
                      <a:pt x="3972" y="2142"/>
                    </a:lnTo>
                    <a:lnTo>
                      <a:pt x="3984" y="2148"/>
                    </a:lnTo>
                    <a:lnTo>
                      <a:pt x="3990" y="2160"/>
                    </a:lnTo>
                    <a:lnTo>
                      <a:pt x="4002" y="2160"/>
                    </a:lnTo>
                    <a:lnTo>
                      <a:pt x="4014" y="2166"/>
                    </a:lnTo>
                    <a:lnTo>
                      <a:pt x="4026" y="2166"/>
                    </a:lnTo>
                    <a:lnTo>
                      <a:pt x="4038" y="2172"/>
                    </a:lnTo>
                    <a:lnTo>
                      <a:pt x="4044" y="2172"/>
                    </a:lnTo>
                    <a:lnTo>
                      <a:pt x="4044" y="2178"/>
                    </a:lnTo>
                    <a:lnTo>
                      <a:pt x="4050" y="2190"/>
                    </a:lnTo>
                    <a:lnTo>
                      <a:pt x="4056" y="2196"/>
                    </a:lnTo>
                    <a:lnTo>
                      <a:pt x="4062" y="2208"/>
                    </a:lnTo>
                    <a:lnTo>
                      <a:pt x="4068" y="2214"/>
                    </a:lnTo>
                    <a:lnTo>
                      <a:pt x="4068" y="2220"/>
                    </a:lnTo>
                    <a:lnTo>
                      <a:pt x="4140" y="2226"/>
                    </a:lnTo>
                    <a:lnTo>
                      <a:pt x="4152" y="2190"/>
                    </a:lnTo>
                    <a:lnTo>
                      <a:pt x="4176" y="2214"/>
                    </a:lnTo>
                    <a:lnTo>
                      <a:pt x="4212" y="2256"/>
                    </a:lnTo>
                    <a:lnTo>
                      <a:pt x="4254" y="2256"/>
                    </a:lnTo>
                    <a:lnTo>
                      <a:pt x="4266" y="2244"/>
                    </a:lnTo>
                    <a:lnTo>
                      <a:pt x="4266" y="2226"/>
                    </a:lnTo>
                    <a:lnTo>
                      <a:pt x="4326" y="2226"/>
                    </a:lnTo>
                    <a:lnTo>
                      <a:pt x="4320" y="2214"/>
                    </a:lnTo>
                    <a:lnTo>
                      <a:pt x="4344" y="2214"/>
                    </a:lnTo>
                    <a:lnTo>
                      <a:pt x="4338" y="2208"/>
                    </a:lnTo>
                    <a:lnTo>
                      <a:pt x="4338" y="2202"/>
                    </a:lnTo>
                    <a:lnTo>
                      <a:pt x="4374" y="2166"/>
                    </a:lnTo>
                    <a:lnTo>
                      <a:pt x="4392" y="2166"/>
                    </a:lnTo>
                    <a:lnTo>
                      <a:pt x="4404" y="2148"/>
                    </a:lnTo>
                    <a:lnTo>
                      <a:pt x="4428" y="2148"/>
                    </a:lnTo>
                    <a:lnTo>
                      <a:pt x="4428" y="2142"/>
                    </a:lnTo>
                    <a:lnTo>
                      <a:pt x="4434" y="2136"/>
                    </a:lnTo>
                    <a:lnTo>
                      <a:pt x="4434" y="2130"/>
                    </a:lnTo>
                    <a:lnTo>
                      <a:pt x="4440" y="2124"/>
                    </a:lnTo>
                    <a:lnTo>
                      <a:pt x="4458" y="2124"/>
                    </a:lnTo>
                    <a:lnTo>
                      <a:pt x="4464" y="2130"/>
                    </a:lnTo>
                    <a:lnTo>
                      <a:pt x="4482" y="2124"/>
                    </a:lnTo>
                    <a:lnTo>
                      <a:pt x="4482" y="2130"/>
                    </a:lnTo>
                    <a:lnTo>
                      <a:pt x="4518" y="2130"/>
                    </a:lnTo>
                    <a:lnTo>
                      <a:pt x="4524" y="2148"/>
                    </a:lnTo>
                    <a:lnTo>
                      <a:pt x="4548" y="2148"/>
                    </a:lnTo>
                    <a:lnTo>
                      <a:pt x="4566" y="2142"/>
                    </a:lnTo>
                    <a:lnTo>
                      <a:pt x="4608" y="2142"/>
                    </a:lnTo>
                    <a:lnTo>
                      <a:pt x="4608" y="2148"/>
                    </a:lnTo>
                    <a:lnTo>
                      <a:pt x="4614" y="2154"/>
                    </a:lnTo>
                    <a:lnTo>
                      <a:pt x="4614" y="2166"/>
                    </a:lnTo>
                    <a:lnTo>
                      <a:pt x="4620" y="2172"/>
                    </a:lnTo>
                    <a:lnTo>
                      <a:pt x="4638" y="2178"/>
                    </a:lnTo>
                    <a:lnTo>
                      <a:pt x="4668" y="2178"/>
                    </a:lnTo>
                    <a:lnTo>
                      <a:pt x="4674" y="2190"/>
                    </a:lnTo>
                    <a:lnTo>
                      <a:pt x="4698" y="2184"/>
                    </a:lnTo>
                    <a:lnTo>
                      <a:pt x="4704" y="2196"/>
                    </a:lnTo>
                    <a:lnTo>
                      <a:pt x="4704" y="2190"/>
                    </a:lnTo>
                    <a:lnTo>
                      <a:pt x="4710" y="2184"/>
                    </a:lnTo>
                    <a:lnTo>
                      <a:pt x="4752" y="2184"/>
                    </a:lnTo>
                    <a:lnTo>
                      <a:pt x="4752" y="2196"/>
                    </a:lnTo>
                    <a:lnTo>
                      <a:pt x="4800" y="2190"/>
                    </a:lnTo>
                    <a:lnTo>
                      <a:pt x="4800" y="2202"/>
                    </a:lnTo>
                    <a:lnTo>
                      <a:pt x="4806" y="2208"/>
                    </a:lnTo>
                    <a:lnTo>
                      <a:pt x="4830" y="2196"/>
                    </a:lnTo>
                    <a:lnTo>
                      <a:pt x="4836" y="2190"/>
                    </a:lnTo>
                    <a:lnTo>
                      <a:pt x="4836" y="2184"/>
                    </a:lnTo>
                    <a:lnTo>
                      <a:pt x="4854" y="2184"/>
                    </a:lnTo>
                    <a:lnTo>
                      <a:pt x="4854" y="2160"/>
                    </a:lnTo>
                    <a:lnTo>
                      <a:pt x="4848" y="2148"/>
                    </a:lnTo>
                    <a:lnTo>
                      <a:pt x="4842" y="2142"/>
                    </a:lnTo>
                    <a:lnTo>
                      <a:pt x="4836" y="2142"/>
                    </a:lnTo>
                    <a:lnTo>
                      <a:pt x="4812" y="2106"/>
                    </a:lnTo>
                    <a:lnTo>
                      <a:pt x="4806" y="2088"/>
                    </a:lnTo>
                    <a:lnTo>
                      <a:pt x="4794" y="2076"/>
                    </a:lnTo>
                    <a:lnTo>
                      <a:pt x="4794" y="2064"/>
                    </a:lnTo>
                    <a:lnTo>
                      <a:pt x="4812" y="2064"/>
                    </a:lnTo>
                    <a:lnTo>
                      <a:pt x="4806" y="2052"/>
                    </a:lnTo>
                    <a:lnTo>
                      <a:pt x="4812" y="2052"/>
                    </a:lnTo>
                    <a:lnTo>
                      <a:pt x="4824" y="2046"/>
                    </a:lnTo>
                    <a:lnTo>
                      <a:pt x="4830" y="2034"/>
                    </a:lnTo>
                    <a:lnTo>
                      <a:pt x="4830" y="2016"/>
                    </a:lnTo>
                    <a:lnTo>
                      <a:pt x="4890" y="2046"/>
                    </a:lnTo>
                    <a:lnTo>
                      <a:pt x="4902" y="2046"/>
                    </a:lnTo>
                    <a:lnTo>
                      <a:pt x="4926" y="2052"/>
                    </a:lnTo>
                    <a:lnTo>
                      <a:pt x="4962" y="2052"/>
                    </a:lnTo>
                    <a:lnTo>
                      <a:pt x="4974" y="2058"/>
                    </a:lnTo>
                    <a:lnTo>
                      <a:pt x="4980" y="2064"/>
                    </a:lnTo>
                    <a:lnTo>
                      <a:pt x="5004" y="2076"/>
                    </a:lnTo>
                    <a:lnTo>
                      <a:pt x="5010" y="2076"/>
                    </a:lnTo>
                    <a:lnTo>
                      <a:pt x="5022" y="2070"/>
                    </a:lnTo>
                    <a:lnTo>
                      <a:pt x="5040" y="2070"/>
                    </a:lnTo>
                    <a:lnTo>
                      <a:pt x="5052" y="2076"/>
                    </a:lnTo>
                    <a:lnTo>
                      <a:pt x="5058" y="2082"/>
                    </a:lnTo>
                    <a:lnTo>
                      <a:pt x="5064" y="2094"/>
                    </a:lnTo>
                    <a:lnTo>
                      <a:pt x="5076" y="2106"/>
                    </a:lnTo>
                    <a:lnTo>
                      <a:pt x="5088" y="2130"/>
                    </a:lnTo>
                    <a:lnTo>
                      <a:pt x="5094" y="2136"/>
                    </a:lnTo>
                    <a:lnTo>
                      <a:pt x="5094" y="2142"/>
                    </a:lnTo>
                    <a:lnTo>
                      <a:pt x="5118" y="2136"/>
                    </a:lnTo>
                    <a:lnTo>
                      <a:pt x="5118" y="2142"/>
                    </a:lnTo>
                    <a:lnTo>
                      <a:pt x="5136" y="2160"/>
                    </a:lnTo>
                    <a:lnTo>
                      <a:pt x="5166" y="2160"/>
                    </a:lnTo>
                    <a:lnTo>
                      <a:pt x="5172" y="2166"/>
                    </a:lnTo>
                    <a:lnTo>
                      <a:pt x="5184" y="2166"/>
                    </a:lnTo>
                    <a:lnTo>
                      <a:pt x="5196" y="2172"/>
                    </a:lnTo>
                    <a:lnTo>
                      <a:pt x="5208" y="2172"/>
                    </a:lnTo>
                    <a:lnTo>
                      <a:pt x="5220" y="2166"/>
                    </a:lnTo>
                    <a:lnTo>
                      <a:pt x="5274" y="2148"/>
                    </a:lnTo>
                    <a:lnTo>
                      <a:pt x="5322" y="2148"/>
                    </a:lnTo>
                    <a:lnTo>
                      <a:pt x="5334" y="2154"/>
                    </a:lnTo>
                    <a:lnTo>
                      <a:pt x="5340" y="2154"/>
                    </a:lnTo>
                    <a:lnTo>
                      <a:pt x="5346" y="2160"/>
                    </a:lnTo>
                    <a:lnTo>
                      <a:pt x="5382" y="2160"/>
                    </a:lnTo>
                    <a:lnTo>
                      <a:pt x="5406" y="2184"/>
                    </a:lnTo>
                    <a:lnTo>
                      <a:pt x="5466" y="2184"/>
                    </a:lnTo>
                    <a:lnTo>
                      <a:pt x="5472" y="2190"/>
                    </a:lnTo>
                    <a:lnTo>
                      <a:pt x="5472" y="2196"/>
                    </a:lnTo>
                    <a:lnTo>
                      <a:pt x="5484" y="2208"/>
                    </a:lnTo>
                    <a:lnTo>
                      <a:pt x="5484" y="2214"/>
                    </a:lnTo>
                    <a:lnTo>
                      <a:pt x="5502" y="2214"/>
                    </a:lnTo>
                    <a:lnTo>
                      <a:pt x="5514" y="2220"/>
                    </a:lnTo>
                    <a:lnTo>
                      <a:pt x="5514" y="2232"/>
                    </a:lnTo>
                    <a:lnTo>
                      <a:pt x="5520" y="2238"/>
                    </a:lnTo>
                    <a:lnTo>
                      <a:pt x="5586" y="2238"/>
                    </a:lnTo>
                    <a:lnTo>
                      <a:pt x="5592" y="2244"/>
                    </a:lnTo>
                    <a:lnTo>
                      <a:pt x="5598" y="2244"/>
                    </a:lnTo>
                    <a:lnTo>
                      <a:pt x="5610" y="2250"/>
                    </a:lnTo>
                    <a:lnTo>
                      <a:pt x="5634" y="2250"/>
                    </a:lnTo>
                    <a:lnTo>
                      <a:pt x="5646" y="2244"/>
                    </a:lnTo>
                    <a:lnTo>
                      <a:pt x="5664" y="2244"/>
                    </a:lnTo>
                    <a:lnTo>
                      <a:pt x="5670" y="2250"/>
                    </a:lnTo>
                    <a:lnTo>
                      <a:pt x="5670" y="2256"/>
                    </a:lnTo>
                    <a:lnTo>
                      <a:pt x="5676" y="2256"/>
                    </a:lnTo>
                    <a:lnTo>
                      <a:pt x="5694" y="2238"/>
                    </a:lnTo>
                    <a:lnTo>
                      <a:pt x="5694" y="2232"/>
                    </a:lnTo>
                    <a:lnTo>
                      <a:pt x="5742" y="2232"/>
                    </a:lnTo>
                    <a:lnTo>
                      <a:pt x="5754" y="2220"/>
                    </a:lnTo>
                    <a:lnTo>
                      <a:pt x="5790" y="2220"/>
                    </a:lnTo>
                    <a:lnTo>
                      <a:pt x="5802" y="2208"/>
                    </a:lnTo>
                    <a:lnTo>
                      <a:pt x="5802" y="2196"/>
                    </a:lnTo>
                    <a:lnTo>
                      <a:pt x="5832" y="2166"/>
                    </a:lnTo>
                    <a:lnTo>
                      <a:pt x="5850" y="2166"/>
                    </a:lnTo>
                    <a:lnTo>
                      <a:pt x="5862" y="2172"/>
                    </a:lnTo>
                    <a:lnTo>
                      <a:pt x="5898" y="2172"/>
                    </a:lnTo>
                    <a:lnTo>
                      <a:pt x="5916" y="2190"/>
                    </a:lnTo>
                    <a:lnTo>
                      <a:pt x="5928" y="2196"/>
                    </a:lnTo>
                    <a:lnTo>
                      <a:pt x="5952" y="2196"/>
                    </a:lnTo>
                    <a:lnTo>
                      <a:pt x="5964" y="2190"/>
                    </a:lnTo>
                    <a:lnTo>
                      <a:pt x="5970" y="2184"/>
                    </a:lnTo>
                    <a:lnTo>
                      <a:pt x="5994" y="2190"/>
                    </a:lnTo>
                    <a:lnTo>
                      <a:pt x="6012" y="2190"/>
                    </a:lnTo>
                    <a:lnTo>
                      <a:pt x="6048" y="2214"/>
                    </a:lnTo>
                    <a:lnTo>
                      <a:pt x="6084" y="2214"/>
                    </a:lnTo>
                    <a:lnTo>
                      <a:pt x="6090" y="2220"/>
                    </a:lnTo>
                    <a:lnTo>
                      <a:pt x="6102" y="2220"/>
                    </a:lnTo>
                    <a:lnTo>
                      <a:pt x="6120" y="2202"/>
                    </a:lnTo>
                    <a:lnTo>
                      <a:pt x="6120" y="2190"/>
                    </a:lnTo>
                    <a:lnTo>
                      <a:pt x="6144" y="2190"/>
                    </a:lnTo>
                    <a:lnTo>
                      <a:pt x="6156" y="2184"/>
                    </a:lnTo>
                    <a:lnTo>
                      <a:pt x="6162" y="2178"/>
                    </a:lnTo>
                    <a:lnTo>
                      <a:pt x="6162" y="2166"/>
                    </a:lnTo>
                    <a:lnTo>
                      <a:pt x="6150" y="2166"/>
                    </a:lnTo>
                    <a:lnTo>
                      <a:pt x="6144" y="2160"/>
                    </a:lnTo>
                    <a:lnTo>
                      <a:pt x="6138" y="2118"/>
                    </a:lnTo>
                    <a:lnTo>
                      <a:pt x="6138" y="2046"/>
                    </a:lnTo>
                    <a:lnTo>
                      <a:pt x="6156" y="2028"/>
                    </a:lnTo>
                    <a:lnTo>
                      <a:pt x="6156" y="2016"/>
                    </a:lnTo>
                    <a:lnTo>
                      <a:pt x="6150" y="2010"/>
                    </a:lnTo>
                    <a:lnTo>
                      <a:pt x="6138" y="2004"/>
                    </a:lnTo>
                    <a:lnTo>
                      <a:pt x="6126" y="1992"/>
                    </a:lnTo>
                    <a:lnTo>
                      <a:pt x="6114" y="1992"/>
                    </a:lnTo>
                    <a:lnTo>
                      <a:pt x="6108" y="1986"/>
                    </a:lnTo>
                    <a:lnTo>
                      <a:pt x="6096" y="1986"/>
                    </a:lnTo>
                    <a:lnTo>
                      <a:pt x="6078" y="1980"/>
                    </a:lnTo>
                    <a:lnTo>
                      <a:pt x="6072" y="1980"/>
                    </a:lnTo>
                    <a:lnTo>
                      <a:pt x="6072" y="1968"/>
                    </a:lnTo>
                    <a:lnTo>
                      <a:pt x="6078" y="1968"/>
                    </a:lnTo>
                    <a:lnTo>
                      <a:pt x="6120" y="1926"/>
                    </a:lnTo>
                    <a:lnTo>
                      <a:pt x="6156" y="1920"/>
                    </a:lnTo>
                    <a:lnTo>
                      <a:pt x="6162" y="1908"/>
                    </a:lnTo>
                    <a:lnTo>
                      <a:pt x="6204" y="1914"/>
                    </a:lnTo>
                    <a:lnTo>
                      <a:pt x="6258" y="1902"/>
                    </a:lnTo>
                    <a:lnTo>
                      <a:pt x="6294" y="1920"/>
                    </a:lnTo>
                    <a:lnTo>
                      <a:pt x="6330" y="1944"/>
                    </a:lnTo>
                    <a:lnTo>
                      <a:pt x="6402" y="1944"/>
                    </a:lnTo>
                    <a:lnTo>
                      <a:pt x="6408" y="1950"/>
                    </a:lnTo>
                    <a:lnTo>
                      <a:pt x="6420" y="1956"/>
                    </a:lnTo>
                    <a:lnTo>
                      <a:pt x="6426" y="1962"/>
                    </a:lnTo>
                    <a:lnTo>
                      <a:pt x="6438" y="1968"/>
                    </a:lnTo>
                    <a:lnTo>
                      <a:pt x="6438" y="1980"/>
                    </a:lnTo>
                    <a:lnTo>
                      <a:pt x="6444" y="1980"/>
                    </a:lnTo>
                    <a:lnTo>
                      <a:pt x="6456" y="1992"/>
                    </a:lnTo>
                    <a:lnTo>
                      <a:pt x="6468" y="1998"/>
                    </a:lnTo>
                    <a:lnTo>
                      <a:pt x="6480" y="2010"/>
                    </a:lnTo>
                    <a:lnTo>
                      <a:pt x="6492" y="2010"/>
                    </a:lnTo>
                    <a:lnTo>
                      <a:pt x="6498" y="2016"/>
                    </a:lnTo>
                    <a:lnTo>
                      <a:pt x="6504" y="2016"/>
                    </a:lnTo>
                    <a:lnTo>
                      <a:pt x="6510" y="2046"/>
                    </a:lnTo>
                    <a:lnTo>
                      <a:pt x="6558" y="2070"/>
                    </a:lnTo>
                    <a:lnTo>
                      <a:pt x="6570" y="2100"/>
                    </a:lnTo>
                    <a:lnTo>
                      <a:pt x="6582" y="2100"/>
                    </a:lnTo>
                    <a:lnTo>
                      <a:pt x="6630" y="2124"/>
                    </a:lnTo>
                    <a:lnTo>
                      <a:pt x="6636" y="2136"/>
                    </a:lnTo>
                    <a:lnTo>
                      <a:pt x="6654" y="2154"/>
                    </a:lnTo>
                    <a:lnTo>
                      <a:pt x="6660" y="2166"/>
                    </a:lnTo>
                    <a:lnTo>
                      <a:pt x="6672" y="2166"/>
                    </a:lnTo>
                    <a:lnTo>
                      <a:pt x="6678" y="2190"/>
                    </a:lnTo>
                    <a:lnTo>
                      <a:pt x="6684" y="2190"/>
                    </a:lnTo>
                    <a:lnTo>
                      <a:pt x="6690" y="2196"/>
                    </a:lnTo>
                    <a:lnTo>
                      <a:pt x="6714" y="2208"/>
                    </a:lnTo>
                    <a:lnTo>
                      <a:pt x="6720" y="2214"/>
                    </a:lnTo>
                    <a:lnTo>
                      <a:pt x="6732" y="2220"/>
                    </a:lnTo>
                    <a:lnTo>
                      <a:pt x="6780" y="2220"/>
                    </a:lnTo>
                    <a:lnTo>
                      <a:pt x="6792" y="2226"/>
                    </a:lnTo>
                    <a:lnTo>
                      <a:pt x="6798" y="2232"/>
                    </a:lnTo>
                    <a:lnTo>
                      <a:pt x="6810" y="2238"/>
                    </a:lnTo>
                    <a:lnTo>
                      <a:pt x="6822" y="2226"/>
                    </a:lnTo>
                    <a:lnTo>
                      <a:pt x="6834" y="2226"/>
                    </a:lnTo>
                    <a:lnTo>
                      <a:pt x="6852" y="2244"/>
                    </a:lnTo>
                    <a:lnTo>
                      <a:pt x="6864" y="2250"/>
                    </a:lnTo>
                    <a:lnTo>
                      <a:pt x="6882" y="2268"/>
                    </a:lnTo>
                    <a:lnTo>
                      <a:pt x="6924" y="2268"/>
                    </a:lnTo>
                    <a:lnTo>
                      <a:pt x="6942" y="2298"/>
                    </a:lnTo>
                    <a:lnTo>
                      <a:pt x="6960" y="2298"/>
                    </a:lnTo>
                    <a:lnTo>
                      <a:pt x="6966" y="2304"/>
                    </a:lnTo>
                    <a:lnTo>
                      <a:pt x="6966" y="2310"/>
                    </a:lnTo>
                    <a:lnTo>
                      <a:pt x="6972" y="2322"/>
                    </a:lnTo>
                    <a:lnTo>
                      <a:pt x="6972" y="2334"/>
                    </a:lnTo>
                    <a:lnTo>
                      <a:pt x="7014" y="2364"/>
                    </a:lnTo>
                    <a:lnTo>
                      <a:pt x="7038" y="2358"/>
                    </a:lnTo>
                    <a:lnTo>
                      <a:pt x="7050" y="2370"/>
                    </a:lnTo>
                    <a:lnTo>
                      <a:pt x="7068" y="2370"/>
                    </a:lnTo>
                    <a:lnTo>
                      <a:pt x="7068" y="2358"/>
                    </a:lnTo>
                    <a:lnTo>
                      <a:pt x="7098" y="2364"/>
                    </a:lnTo>
                    <a:lnTo>
                      <a:pt x="7098" y="2346"/>
                    </a:lnTo>
                    <a:lnTo>
                      <a:pt x="7104" y="2340"/>
                    </a:lnTo>
                    <a:lnTo>
                      <a:pt x="7110" y="2340"/>
                    </a:lnTo>
                    <a:lnTo>
                      <a:pt x="7122" y="2334"/>
                    </a:lnTo>
                    <a:lnTo>
                      <a:pt x="7152" y="2334"/>
                    </a:lnTo>
                    <a:lnTo>
                      <a:pt x="7158" y="2310"/>
                    </a:lnTo>
                    <a:lnTo>
                      <a:pt x="7200" y="2310"/>
                    </a:lnTo>
                    <a:lnTo>
                      <a:pt x="7212" y="2316"/>
                    </a:lnTo>
                    <a:lnTo>
                      <a:pt x="7218" y="2328"/>
                    </a:lnTo>
                    <a:lnTo>
                      <a:pt x="7218" y="2346"/>
                    </a:lnTo>
                    <a:lnTo>
                      <a:pt x="7242" y="2358"/>
                    </a:lnTo>
                    <a:lnTo>
                      <a:pt x="7242" y="2388"/>
                    </a:lnTo>
                    <a:lnTo>
                      <a:pt x="7224" y="2394"/>
                    </a:lnTo>
                    <a:lnTo>
                      <a:pt x="7236" y="2412"/>
                    </a:lnTo>
                    <a:lnTo>
                      <a:pt x="7236" y="2430"/>
                    </a:lnTo>
                    <a:lnTo>
                      <a:pt x="7248" y="2442"/>
                    </a:lnTo>
                    <a:lnTo>
                      <a:pt x="7248" y="2466"/>
                    </a:lnTo>
                    <a:lnTo>
                      <a:pt x="7266" y="2472"/>
                    </a:lnTo>
                    <a:lnTo>
                      <a:pt x="7260" y="2502"/>
                    </a:lnTo>
                    <a:lnTo>
                      <a:pt x="7266" y="2526"/>
                    </a:lnTo>
                    <a:lnTo>
                      <a:pt x="7260" y="2532"/>
                    </a:lnTo>
                    <a:lnTo>
                      <a:pt x="7254" y="2532"/>
                    </a:lnTo>
                    <a:lnTo>
                      <a:pt x="7254" y="2550"/>
                    </a:lnTo>
                    <a:lnTo>
                      <a:pt x="7260" y="2562"/>
                    </a:lnTo>
                    <a:lnTo>
                      <a:pt x="7260" y="2574"/>
                    </a:lnTo>
                    <a:lnTo>
                      <a:pt x="7254" y="2580"/>
                    </a:lnTo>
                    <a:lnTo>
                      <a:pt x="7248" y="2580"/>
                    </a:lnTo>
                    <a:lnTo>
                      <a:pt x="7236" y="2574"/>
                    </a:lnTo>
                    <a:lnTo>
                      <a:pt x="7224" y="2574"/>
                    </a:lnTo>
                    <a:lnTo>
                      <a:pt x="7206" y="2568"/>
                    </a:lnTo>
                    <a:lnTo>
                      <a:pt x="7194" y="2562"/>
                    </a:lnTo>
                    <a:lnTo>
                      <a:pt x="7170" y="2562"/>
                    </a:lnTo>
                    <a:lnTo>
                      <a:pt x="7164" y="2568"/>
                    </a:lnTo>
                    <a:lnTo>
                      <a:pt x="7170" y="2574"/>
                    </a:lnTo>
                    <a:lnTo>
                      <a:pt x="7170" y="2586"/>
                    </a:lnTo>
                    <a:lnTo>
                      <a:pt x="7146" y="2586"/>
                    </a:lnTo>
                    <a:lnTo>
                      <a:pt x="7146" y="2598"/>
                    </a:lnTo>
                    <a:lnTo>
                      <a:pt x="7152" y="2610"/>
                    </a:lnTo>
                    <a:lnTo>
                      <a:pt x="7158" y="2610"/>
                    </a:lnTo>
                    <a:lnTo>
                      <a:pt x="7170" y="2622"/>
                    </a:lnTo>
                    <a:lnTo>
                      <a:pt x="7182" y="2628"/>
                    </a:lnTo>
                    <a:lnTo>
                      <a:pt x="7194" y="2646"/>
                    </a:lnTo>
                    <a:lnTo>
                      <a:pt x="7206" y="2658"/>
                    </a:lnTo>
                    <a:lnTo>
                      <a:pt x="7212" y="2676"/>
                    </a:lnTo>
                    <a:lnTo>
                      <a:pt x="7212" y="2688"/>
                    </a:lnTo>
                    <a:lnTo>
                      <a:pt x="7224" y="2700"/>
                    </a:lnTo>
                    <a:lnTo>
                      <a:pt x="7230" y="2712"/>
                    </a:lnTo>
                    <a:lnTo>
                      <a:pt x="7236" y="2748"/>
                    </a:lnTo>
                    <a:lnTo>
                      <a:pt x="7206" y="2742"/>
                    </a:lnTo>
                    <a:lnTo>
                      <a:pt x="7200" y="2766"/>
                    </a:lnTo>
                    <a:lnTo>
                      <a:pt x="7224" y="2778"/>
                    </a:lnTo>
                    <a:lnTo>
                      <a:pt x="7260" y="2778"/>
                    </a:lnTo>
                    <a:lnTo>
                      <a:pt x="7260" y="2718"/>
                    </a:lnTo>
                    <a:lnTo>
                      <a:pt x="7266" y="2712"/>
                    </a:lnTo>
                    <a:lnTo>
                      <a:pt x="7272" y="2712"/>
                    </a:lnTo>
                    <a:lnTo>
                      <a:pt x="7284" y="2718"/>
                    </a:lnTo>
                    <a:lnTo>
                      <a:pt x="7290" y="2724"/>
                    </a:lnTo>
                    <a:lnTo>
                      <a:pt x="7302" y="2712"/>
                    </a:lnTo>
                    <a:lnTo>
                      <a:pt x="7308" y="2724"/>
                    </a:lnTo>
                    <a:lnTo>
                      <a:pt x="7314" y="2730"/>
                    </a:lnTo>
                    <a:lnTo>
                      <a:pt x="7320" y="2742"/>
                    </a:lnTo>
                    <a:lnTo>
                      <a:pt x="7332" y="2754"/>
                    </a:lnTo>
                    <a:lnTo>
                      <a:pt x="7344" y="2754"/>
                    </a:lnTo>
                    <a:lnTo>
                      <a:pt x="7356" y="2748"/>
                    </a:lnTo>
                    <a:lnTo>
                      <a:pt x="7368" y="2748"/>
                    </a:lnTo>
                    <a:lnTo>
                      <a:pt x="7374" y="2742"/>
                    </a:lnTo>
                    <a:lnTo>
                      <a:pt x="7380" y="2742"/>
                    </a:lnTo>
                    <a:lnTo>
                      <a:pt x="7380" y="2760"/>
                    </a:lnTo>
                    <a:lnTo>
                      <a:pt x="7386" y="2760"/>
                    </a:lnTo>
                    <a:lnTo>
                      <a:pt x="7392" y="2754"/>
                    </a:lnTo>
                    <a:lnTo>
                      <a:pt x="7404" y="2748"/>
                    </a:lnTo>
                    <a:lnTo>
                      <a:pt x="7422" y="2742"/>
                    </a:lnTo>
                    <a:lnTo>
                      <a:pt x="7440" y="2730"/>
                    </a:lnTo>
                    <a:lnTo>
                      <a:pt x="7452" y="2724"/>
                    </a:lnTo>
                    <a:lnTo>
                      <a:pt x="7464" y="2700"/>
                    </a:lnTo>
                    <a:lnTo>
                      <a:pt x="7464" y="2682"/>
                    </a:lnTo>
                    <a:lnTo>
                      <a:pt x="7470" y="2664"/>
                    </a:lnTo>
                    <a:lnTo>
                      <a:pt x="7470" y="2628"/>
                    </a:lnTo>
                    <a:lnTo>
                      <a:pt x="7494" y="2622"/>
                    </a:lnTo>
                    <a:lnTo>
                      <a:pt x="7494" y="2562"/>
                    </a:lnTo>
                    <a:lnTo>
                      <a:pt x="7500" y="2550"/>
                    </a:lnTo>
                    <a:lnTo>
                      <a:pt x="7506" y="2544"/>
                    </a:lnTo>
                    <a:lnTo>
                      <a:pt x="7518" y="2520"/>
                    </a:lnTo>
                    <a:lnTo>
                      <a:pt x="7518" y="2490"/>
                    </a:lnTo>
                    <a:lnTo>
                      <a:pt x="7524" y="2472"/>
                    </a:lnTo>
                    <a:lnTo>
                      <a:pt x="7524" y="2454"/>
                    </a:lnTo>
                    <a:lnTo>
                      <a:pt x="7518" y="2442"/>
                    </a:lnTo>
                    <a:lnTo>
                      <a:pt x="7518" y="2424"/>
                    </a:lnTo>
                    <a:lnTo>
                      <a:pt x="7512" y="2418"/>
                    </a:lnTo>
                    <a:lnTo>
                      <a:pt x="7512" y="2412"/>
                    </a:lnTo>
                    <a:lnTo>
                      <a:pt x="7518" y="2400"/>
                    </a:lnTo>
                    <a:lnTo>
                      <a:pt x="7524" y="2394"/>
                    </a:lnTo>
                    <a:lnTo>
                      <a:pt x="7524" y="2382"/>
                    </a:lnTo>
                    <a:lnTo>
                      <a:pt x="7530" y="2376"/>
                    </a:lnTo>
                    <a:lnTo>
                      <a:pt x="7530" y="2364"/>
                    </a:lnTo>
                    <a:lnTo>
                      <a:pt x="7524" y="2358"/>
                    </a:lnTo>
                    <a:lnTo>
                      <a:pt x="7518" y="2346"/>
                    </a:lnTo>
                    <a:lnTo>
                      <a:pt x="7524" y="2334"/>
                    </a:lnTo>
                    <a:lnTo>
                      <a:pt x="7530" y="2328"/>
                    </a:lnTo>
                    <a:lnTo>
                      <a:pt x="7536" y="2316"/>
                    </a:lnTo>
                    <a:lnTo>
                      <a:pt x="7536" y="2298"/>
                    </a:lnTo>
                    <a:lnTo>
                      <a:pt x="7530" y="2292"/>
                    </a:lnTo>
                    <a:lnTo>
                      <a:pt x="7530" y="2280"/>
                    </a:lnTo>
                    <a:lnTo>
                      <a:pt x="7518" y="2256"/>
                    </a:lnTo>
                    <a:lnTo>
                      <a:pt x="7512" y="2250"/>
                    </a:lnTo>
                    <a:lnTo>
                      <a:pt x="7512" y="2238"/>
                    </a:lnTo>
                    <a:lnTo>
                      <a:pt x="7506" y="2232"/>
                    </a:lnTo>
                    <a:lnTo>
                      <a:pt x="7506" y="2220"/>
                    </a:lnTo>
                    <a:lnTo>
                      <a:pt x="7500" y="2214"/>
                    </a:lnTo>
                    <a:lnTo>
                      <a:pt x="7500" y="2202"/>
                    </a:lnTo>
                    <a:lnTo>
                      <a:pt x="7494" y="2196"/>
                    </a:lnTo>
                    <a:lnTo>
                      <a:pt x="7482" y="2190"/>
                    </a:lnTo>
                    <a:lnTo>
                      <a:pt x="7476" y="2184"/>
                    </a:lnTo>
                    <a:lnTo>
                      <a:pt x="7482" y="2178"/>
                    </a:lnTo>
                    <a:lnTo>
                      <a:pt x="7476" y="2178"/>
                    </a:lnTo>
                    <a:lnTo>
                      <a:pt x="7470" y="2172"/>
                    </a:lnTo>
                    <a:lnTo>
                      <a:pt x="7458" y="2166"/>
                    </a:lnTo>
                    <a:lnTo>
                      <a:pt x="7446" y="2154"/>
                    </a:lnTo>
                    <a:lnTo>
                      <a:pt x="7440" y="2142"/>
                    </a:lnTo>
                    <a:lnTo>
                      <a:pt x="7434" y="2124"/>
                    </a:lnTo>
                    <a:lnTo>
                      <a:pt x="7434" y="2112"/>
                    </a:lnTo>
                    <a:lnTo>
                      <a:pt x="7428" y="2106"/>
                    </a:lnTo>
                    <a:lnTo>
                      <a:pt x="7428" y="2100"/>
                    </a:lnTo>
                    <a:lnTo>
                      <a:pt x="7416" y="2094"/>
                    </a:lnTo>
                    <a:lnTo>
                      <a:pt x="7416" y="2082"/>
                    </a:lnTo>
                    <a:lnTo>
                      <a:pt x="7422" y="2070"/>
                    </a:lnTo>
                    <a:lnTo>
                      <a:pt x="7422" y="2040"/>
                    </a:lnTo>
                    <a:lnTo>
                      <a:pt x="7410" y="2028"/>
                    </a:lnTo>
                    <a:lnTo>
                      <a:pt x="7404" y="2016"/>
                    </a:lnTo>
                    <a:lnTo>
                      <a:pt x="7398" y="2010"/>
                    </a:lnTo>
                    <a:lnTo>
                      <a:pt x="7380" y="2004"/>
                    </a:lnTo>
                    <a:lnTo>
                      <a:pt x="7380" y="1998"/>
                    </a:lnTo>
                    <a:lnTo>
                      <a:pt x="7374" y="1992"/>
                    </a:lnTo>
                    <a:lnTo>
                      <a:pt x="7368" y="1980"/>
                    </a:lnTo>
                    <a:lnTo>
                      <a:pt x="7356" y="1968"/>
                    </a:lnTo>
                    <a:lnTo>
                      <a:pt x="7344" y="1968"/>
                    </a:lnTo>
                    <a:lnTo>
                      <a:pt x="7332" y="1956"/>
                    </a:lnTo>
                    <a:lnTo>
                      <a:pt x="7326" y="1956"/>
                    </a:lnTo>
                    <a:lnTo>
                      <a:pt x="7308" y="1950"/>
                    </a:lnTo>
                    <a:lnTo>
                      <a:pt x="7302" y="1938"/>
                    </a:lnTo>
                    <a:lnTo>
                      <a:pt x="7308" y="1938"/>
                    </a:lnTo>
                    <a:lnTo>
                      <a:pt x="7314" y="1944"/>
                    </a:lnTo>
                    <a:lnTo>
                      <a:pt x="7326" y="1944"/>
                    </a:lnTo>
                    <a:lnTo>
                      <a:pt x="7332" y="1950"/>
                    </a:lnTo>
                    <a:lnTo>
                      <a:pt x="7344" y="1950"/>
                    </a:lnTo>
                    <a:lnTo>
                      <a:pt x="7350" y="1944"/>
                    </a:lnTo>
                    <a:lnTo>
                      <a:pt x="7350" y="1938"/>
                    </a:lnTo>
                    <a:lnTo>
                      <a:pt x="7344" y="1938"/>
                    </a:lnTo>
                    <a:lnTo>
                      <a:pt x="7332" y="1932"/>
                    </a:lnTo>
                    <a:lnTo>
                      <a:pt x="7326" y="1926"/>
                    </a:lnTo>
                    <a:lnTo>
                      <a:pt x="7320" y="1926"/>
                    </a:lnTo>
                    <a:lnTo>
                      <a:pt x="7242" y="1890"/>
                    </a:lnTo>
                    <a:lnTo>
                      <a:pt x="7236" y="1890"/>
                    </a:lnTo>
                    <a:lnTo>
                      <a:pt x="7230" y="1884"/>
                    </a:lnTo>
                    <a:lnTo>
                      <a:pt x="7218" y="1878"/>
                    </a:lnTo>
                    <a:lnTo>
                      <a:pt x="7206" y="1866"/>
                    </a:lnTo>
                    <a:lnTo>
                      <a:pt x="7194" y="1860"/>
                    </a:lnTo>
                    <a:lnTo>
                      <a:pt x="7188" y="1854"/>
                    </a:lnTo>
                    <a:lnTo>
                      <a:pt x="7170" y="1854"/>
                    </a:lnTo>
                    <a:lnTo>
                      <a:pt x="7164" y="1860"/>
                    </a:lnTo>
                    <a:lnTo>
                      <a:pt x="7152" y="1866"/>
                    </a:lnTo>
                    <a:lnTo>
                      <a:pt x="7116" y="1854"/>
                    </a:lnTo>
                    <a:lnTo>
                      <a:pt x="7152" y="1896"/>
                    </a:lnTo>
                    <a:lnTo>
                      <a:pt x="7146" y="1920"/>
                    </a:lnTo>
                    <a:lnTo>
                      <a:pt x="7134" y="1920"/>
                    </a:lnTo>
                    <a:lnTo>
                      <a:pt x="7134" y="1890"/>
                    </a:lnTo>
                    <a:lnTo>
                      <a:pt x="7116" y="1878"/>
                    </a:lnTo>
                    <a:lnTo>
                      <a:pt x="7116" y="1908"/>
                    </a:lnTo>
                    <a:lnTo>
                      <a:pt x="7068" y="1908"/>
                    </a:lnTo>
                    <a:lnTo>
                      <a:pt x="7074" y="1902"/>
                    </a:lnTo>
                    <a:lnTo>
                      <a:pt x="7074" y="1884"/>
                    </a:lnTo>
                    <a:lnTo>
                      <a:pt x="7068" y="1878"/>
                    </a:lnTo>
                    <a:lnTo>
                      <a:pt x="7044" y="1878"/>
                    </a:lnTo>
                    <a:lnTo>
                      <a:pt x="7038" y="1890"/>
                    </a:lnTo>
                    <a:lnTo>
                      <a:pt x="7014" y="1890"/>
                    </a:lnTo>
                    <a:lnTo>
                      <a:pt x="7002" y="1854"/>
                    </a:lnTo>
                    <a:lnTo>
                      <a:pt x="6996" y="1854"/>
                    </a:lnTo>
                    <a:lnTo>
                      <a:pt x="6984" y="1830"/>
                    </a:lnTo>
                    <a:lnTo>
                      <a:pt x="6912" y="1836"/>
                    </a:lnTo>
                    <a:lnTo>
                      <a:pt x="6906" y="1824"/>
                    </a:lnTo>
                    <a:lnTo>
                      <a:pt x="6882" y="1824"/>
                    </a:lnTo>
                    <a:lnTo>
                      <a:pt x="6870" y="1818"/>
                    </a:lnTo>
                    <a:lnTo>
                      <a:pt x="6864" y="1812"/>
                    </a:lnTo>
                    <a:lnTo>
                      <a:pt x="6864" y="1794"/>
                    </a:lnTo>
                    <a:lnTo>
                      <a:pt x="6876" y="1788"/>
                    </a:lnTo>
                    <a:lnTo>
                      <a:pt x="6888" y="1776"/>
                    </a:lnTo>
                    <a:lnTo>
                      <a:pt x="6900" y="1776"/>
                    </a:lnTo>
                    <a:lnTo>
                      <a:pt x="6900" y="1752"/>
                    </a:lnTo>
                    <a:lnTo>
                      <a:pt x="6906" y="1752"/>
                    </a:lnTo>
                    <a:lnTo>
                      <a:pt x="6918" y="1746"/>
                    </a:lnTo>
                    <a:lnTo>
                      <a:pt x="6930" y="1734"/>
                    </a:lnTo>
                    <a:lnTo>
                      <a:pt x="6930" y="1728"/>
                    </a:lnTo>
                    <a:lnTo>
                      <a:pt x="6936" y="1716"/>
                    </a:lnTo>
                    <a:lnTo>
                      <a:pt x="6936" y="1710"/>
                    </a:lnTo>
                    <a:lnTo>
                      <a:pt x="6942" y="1698"/>
                    </a:lnTo>
                    <a:lnTo>
                      <a:pt x="6930" y="1686"/>
                    </a:lnTo>
                    <a:lnTo>
                      <a:pt x="6942" y="1662"/>
                    </a:lnTo>
                    <a:lnTo>
                      <a:pt x="6930" y="1650"/>
                    </a:lnTo>
                    <a:lnTo>
                      <a:pt x="6948" y="1632"/>
                    </a:lnTo>
                    <a:lnTo>
                      <a:pt x="6972" y="1626"/>
                    </a:lnTo>
                    <a:lnTo>
                      <a:pt x="6960" y="1596"/>
                    </a:lnTo>
                    <a:lnTo>
                      <a:pt x="6984" y="1590"/>
                    </a:lnTo>
                    <a:lnTo>
                      <a:pt x="6960" y="1554"/>
                    </a:lnTo>
                    <a:lnTo>
                      <a:pt x="6990" y="1542"/>
                    </a:lnTo>
                    <a:lnTo>
                      <a:pt x="6990" y="1500"/>
                    </a:lnTo>
                    <a:lnTo>
                      <a:pt x="6996" y="1488"/>
                    </a:lnTo>
                    <a:lnTo>
                      <a:pt x="7002" y="1482"/>
                    </a:lnTo>
                    <a:lnTo>
                      <a:pt x="7020" y="1470"/>
                    </a:lnTo>
                    <a:lnTo>
                      <a:pt x="7032" y="1464"/>
                    </a:lnTo>
                    <a:lnTo>
                      <a:pt x="7050" y="1464"/>
                    </a:lnTo>
                    <a:lnTo>
                      <a:pt x="7068" y="1470"/>
                    </a:lnTo>
                    <a:lnTo>
                      <a:pt x="7188" y="1470"/>
                    </a:lnTo>
                    <a:lnTo>
                      <a:pt x="7206" y="1488"/>
                    </a:lnTo>
                    <a:lnTo>
                      <a:pt x="7224" y="1482"/>
                    </a:lnTo>
                    <a:lnTo>
                      <a:pt x="7218" y="1464"/>
                    </a:lnTo>
                    <a:lnTo>
                      <a:pt x="7290" y="1482"/>
                    </a:lnTo>
                    <a:lnTo>
                      <a:pt x="7320" y="1464"/>
                    </a:lnTo>
                    <a:lnTo>
                      <a:pt x="7350" y="1488"/>
                    </a:lnTo>
                    <a:lnTo>
                      <a:pt x="7356" y="1452"/>
                    </a:lnTo>
                    <a:lnTo>
                      <a:pt x="7434" y="1452"/>
                    </a:lnTo>
                    <a:lnTo>
                      <a:pt x="7446" y="1458"/>
                    </a:lnTo>
                    <a:lnTo>
                      <a:pt x="7452" y="1470"/>
                    </a:lnTo>
                    <a:lnTo>
                      <a:pt x="7458" y="1470"/>
                    </a:lnTo>
                    <a:lnTo>
                      <a:pt x="7464" y="1464"/>
                    </a:lnTo>
                    <a:lnTo>
                      <a:pt x="7476" y="1464"/>
                    </a:lnTo>
                    <a:lnTo>
                      <a:pt x="7482" y="1458"/>
                    </a:lnTo>
                    <a:lnTo>
                      <a:pt x="7494" y="1452"/>
                    </a:lnTo>
                    <a:lnTo>
                      <a:pt x="7518" y="1470"/>
                    </a:lnTo>
                    <a:lnTo>
                      <a:pt x="7560" y="1476"/>
                    </a:lnTo>
                    <a:lnTo>
                      <a:pt x="7506" y="1488"/>
                    </a:lnTo>
                    <a:lnTo>
                      <a:pt x="7506" y="1494"/>
                    </a:lnTo>
                    <a:lnTo>
                      <a:pt x="7512" y="1500"/>
                    </a:lnTo>
                    <a:lnTo>
                      <a:pt x="7524" y="1506"/>
                    </a:lnTo>
                    <a:lnTo>
                      <a:pt x="7530" y="1512"/>
                    </a:lnTo>
                    <a:lnTo>
                      <a:pt x="7542" y="1512"/>
                    </a:lnTo>
                    <a:lnTo>
                      <a:pt x="7548" y="1506"/>
                    </a:lnTo>
                    <a:lnTo>
                      <a:pt x="7560" y="1506"/>
                    </a:lnTo>
                    <a:lnTo>
                      <a:pt x="7572" y="1500"/>
                    </a:lnTo>
                    <a:lnTo>
                      <a:pt x="7578" y="1494"/>
                    </a:lnTo>
                    <a:lnTo>
                      <a:pt x="7584" y="1494"/>
                    </a:lnTo>
                    <a:lnTo>
                      <a:pt x="7614" y="1506"/>
                    </a:lnTo>
                    <a:lnTo>
                      <a:pt x="7638" y="1488"/>
                    </a:lnTo>
                    <a:lnTo>
                      <a:pt x="7644" y="1488"/>
                    </a:lnTo>
                    <a:lnTo>
                      <a:pt x="7650" y="1494"/>
                    </a:lnTo>
                    <a:lnTo>
                      <a:pt x="7686" y="1494"/>
                    </a:lnTo>
                    <a:lnTo>
                      <a:pt x="7692" y="1488"/>
                    </a:lnTo>
                    <a:lnTo>
                      <a:pt x="7692" y="1476"/>
                    </a:lnTo>
                    <a:lnTo>
                      <a:pt x="7728" y="1482"/>
                    </a:lnTo>
                    <a:lnTo>
                      <a:pt x="7680" y="1452"/>
                    </a:lnTo>
                    <a:lnTo>
                      <a:pt x="7650" y="1464"/>
                    </a:lnTo>
                    <a:lnTo>
                      <a:pt x="7644" y="1446"/>
                    </a:lnTo>
                    <a:lnTo>
                      <a:pt x="7638" y="1434"/>
                    </a:lnTo>
                    <a:lnTo>
                      <a:pt x="7632" y="1428"/>
                    </a:lnTo>
                    <a:lnTo>
                      <a:pt x="7626" y="1416"/>
                    </a:lnTo>
                    <a:lnTo>
                      <a:pt x="7626" y="1398"/>
                    </a:lnTo>
                    <a:lnTo>
                      <a:pt x="7650" y="1374"/>
                    </a:lnTo>
                    <a:lnTo>
                      <a:pt x="7644" y="1344"/>
                    </a:lnTo>
                    <a:lnTo>
                      <a:pt x="7662" y="1332"/>
                    </a:lnTo>
                    <a:lnTo>
                      <a:pt x="7650" y="1326"/>
                    </a:lnTo>
                    <a:lnTo>
                      <a:pt x="7638" y="1314"/>
                    </a:lnTo>
                    <a:lnTo>
                      <a:pt x="7638" y="1302"/>
                    </a:lnTo>
                    <a:lnTo>
                      <a:pt x="7644" y="1296"/>
                    </a:lnTo>
                    <a:lnTo>
                      <a:pt x="7662" y="1290"/>
                    </a:lnTo>
                    <a:lnTo>
                      <a:pt x="7698" y="1290"/>
                    </a:lnTo>
                    <a:lnTo>
                      <a:pt x="7710" y="1296"/>
                    </a:lnTo>
                    <a:lnTo>
                      <a:pt x="7728" y="1296"/>
                    </a:lnTo>
                    <a:lnTo>
                      <a:pt x="7746" y="1278"/>
                    </a:lnTo>
                    <a:lnTo>
                      <a:pt x="7782" y="1308"/>
                    </a:lnTo>
                    <a:lnTo>
                      <a:pt x="7806" y="1290"/>
                    </a:lnTo>
                    <a:lnTo>
                      <a:pt x="7812" y="1302"/>
                    </a:lnTo>
                    <a:lnTo>
                      <a:pt x="7818" y="1308"/>
                    </a:lnTo>
                    <a:lnTo>
                      <a:pt x="7830" y="1332"/>
                    </a:lnTo>
                    <a:lnTo>
                      <a:pt x="7830" y="1338"/>
                    </a:lnTo>
                    <a:lnTo>
                      <a:pt x="7836" y="1344"/>
                    </a:lnTo>
                    <a:lnTo>
                      <a:pt x="7878" y="1344"/>
                    </a:lnTo>
                    <a:lnTo>
                      <a:pt x="7878" y="1362"/>
                    </a:lnTo>
                    <a:lnTo>
                      <a:pt x="7884" y="1374"/>
                    </a:lnTo>
                    <a:lnTo>
                      <a:pt x="7890" y="1380"/>
                    </a:lnTo>
                    <a:lnTo>
                      <a:pt x="7896" y="1380"/>
                    </a:lnTo>
                    <a:lnTo>
                      <a:pt x="7914" y="1362"/>
                    </a:lnTo>
                    <a:lnTo>
                      <a:pt x="7932" y="1326"/>
                    </a:lnTo>
                    <a:lnTo>
                      <a:pt x="7938" y="1320"/>
                    </a:lnTo>
                    <a:lnTo>
                      <a:pt x="7938" y="1314"/>
                    </a:lnTo>
                    <a:lnTo>
                      <a:pt x="7962" y="1302"/>
                    </a:lnTo>
                    <a:lnTo>
                      <a:pt x="7992" y="1314"/>
                    </a:lnTo>
                    <a:lnTo>
                      <a:pt x="7986" y="1302"/>
                    </a:lnTo>
                    <a:lnTo>
                      <a:pt x="7962" y="1284"/>
                    </a:lnTo>
                    <a:lnTo>
                      <a:pt x="7956" y="1278"/>
                    </a:lnTo>
                    <a:lnTo>
                      <a:pt x="7932" y="1266"/>
                    </a:lnTo>
                    <a:lnTo>
                      <a:pt x="7926" y="1254"/>
                    </a:lnTo>
                    <a:lnTo>
                      <a:pt x="7914" y="1248"/>
                    </a:lnTo>
                    <a:lnTo>
                      <a:pt x="7908" y="1242"/>
                    </a:lnTo>
                    <a:lnTo>
                      <a:pt x="7908" y="1230"/>
                    </a:lnTo>
                    <a:lnTo>
                      <a:pt x="7962" y="1230"/>
                    </a:lnTo>
                    <a:lnTo>
                      <a:pt x="7992" y="1236"/>
                    </a:lnTo>
                    <a:lnTo>
                      <a:pt x="8052" y="1236"/>
                    </a:lnTo>
                    <a:lnTo>
                      <a:pt x="8052" y="1254"/>
                    </a:lnTo>
                    <a:lnTo>
                      <a:pt x="8040" y="1254"/>
                    </a:lnTo>
                    <a:lnTo>
                      <a:pt x="8028" y="1248"/>
                    </a:lnTo>
                    <a:lnTo>
                      <a:pt x="7992" y="1248"/>
                    </a:lnTo>
                    <a:lnTo>
                      <a:pt x="7992" y="1266"/>
                    </a:lnTo>
                    <a:lnTo>
                      <a:pt x="8016" y="1290"/>
                    </a:lnTo>
                    <a:lnTo>
                      <a:pt x="8028" y="1296"/>
                    </a:lnTo>
                    <a:lnTo>
                      <a:pt x="8034" y="1320"/>
                    </a:lnTo>
                    <a:lnTo>
                      <a:pt x="8064" y="1326"/>
                    </a:lnTo>
                    <a:lnTo>
                      <a:pt x="8058" y="1344"/>
                    </a:lnTo>
                    <a:lnTo>
                      <a:pt x="8076" y="1362"/>
                    </a:lnTo>
                    <a:lnTo>
                      <a:pt x="8046" y="1368"/>
                    </a:lnTo>
                    <a:lnTo>
                      <a:pt x="8040" y="1380"/>
                    </a:lnTo>
                    <a:lnTo>
                      <a:pt x="8022" y="1386"/>
                    </a:lnTo>
                    <a:lnTo>
                      <a:pt x="8028" y="1398"/>
                    </a:lnTo>
                    <a:lnTo>
                      <a:pt x="8028" y="1404"/>
                    </a:lnTo>
                    <a:lnTo>
                      <a:pt x="8034" y="1416"/>
                    </a:lnTo>
                    <a:lnTo>
                      <a:pt x="8034" y="1440"/>
                    </a:lnTo>
                    <a:lnTo>
                      <a:pt x="8028" y="1452"/>
                    </a:lnTo>
                    <a:lnTo>
                      <a:pt x="8016" y="1464"/>
                    </a:lnTo>
                    <a:lnTo>
                      <a:pt x="8004" y="1488"/>
                    </a:lnTo>
                    <a:lnTo>
                      <a:pt x="8004" y="1506"/>
                    </a:lnTo>
                    <a:lnTo>
                      <a:pt x="8010" y="1506"/>
                    </a:lnTo>
                    <a:lnTo>
                      <a:pt x="8016" y="1512"/>
                    </a:lnTo>
                    <a:lnTo>
                      <a:pt x="8022" y="1524"/>
                    </a:lnTo>
                    <a:lnTo>
                      <a:pt x="8016" y="1530"/>
                    </a:lnTo>
                    <a:lnTo>
                      <a:pt x="8010" y="1542"/>
                    </a:lnTo>
                    <a:lnTo>
                      <a:pt x="7986" y="1566"/>
                    </a:lnTo>
                    <a:lnTo>
                      <a:pt x="7974" y="1572"/>
                    </a:lnTo>
                    <a:lnTo>
                      <a:pt x="7968" y="1578"/>
                    </a:lnTo>
                    <a:lnTo>
                      <a:pt x="7962" y="1578"/>
                    </a:lnTo>
                    <a:lnTo>
                      <a:pt x="7962" y="1596"/>
                    </a:lnTo>
                    <a:lnTo>
                      <a:pt x="7944" y="1596"/>
                    </a:lnTo>
                    <a:lnTo>
                      <a:pt x="7950" y="1596"/>
                    </a:lnTo>
                    <a:lnTo>
                      <a:pt x="7956" y="1602"/>
                    </a:lnTo>
                    <a:lnTo>
                      <a:pt x="7968" y="1608"/>
                    </a:lnTo>
                    <a:lnTo>
                      <a:pt x="7980" y="1632"/>
                    </a:lnTo>
                    <a:lnTo>
                      <a:pt x="7974" y="1650"/>
                    </a:lnTo>
                    <a:lnTo>
                      <a:pt x="7974" y="1662"/>
                    </a:lnTo>
                    <a:lnTo>
                      <a:pt x="7968" y="1674"/>
                    </a:lnTo>
                    <a:lnTo>
                      <a:pt x="7968" y="1686"/>
                    </a:lnTo>
                    <a:lnTo>
                      <a:pt x="7974" y="1704"/>
                    </a:lnTo>
                    <a:lnTo>
                      <a:pt x="7992" y="1722"/>
                    </a:lnTo>
                    <a:lnTo>
                      <a:pt x="8016" y="1752"/>
                    </a:lnTo>
                    <a:lnTo>
                      <a:pt x="8046" y="1776"/>
                    </a:lnTo>
                    <a:lnTo>
                      <a:pt x="8070" y="1800"/>
                    </a:lnTo>
                    <a:lnTo>
                      <a:pt x="8082" y="1806"/>
                    </a:lnTo>
                    <a:lnTo>
                      <a:pt x="8142" y="1872"/>
                    </a:lnTo>
                    <a:lnTo>
                      <a:pt x="8154" y="1866"/>
                    </a:lnTo>
                    <a:lnTo>
                      <a:pt x="8238" y="1962"/>
                    </a:lnTo>
                    <a:lnTo>
                      <a:pt x="8286" y="1980"/>
                    </a:lnTo>
                    <a:lnTo>
                      <a:pt x="8310" y="2004"/>
                    </a:lnTo>
                    <a:lnTo>
                      <a:pt x="8316" y="2016"/>
                    </a:lnTo>
                    <a:lnTo>
                      <a:pt x="8328" y="2022"/>
                    </a:lnTo>
                    <a:lnTo>
                      <a:pt x="8334" y="2034"/>
                    </a:lnTo>
                    <a:lnTo>
                      <a:pt x="8388" y="2088"/>
                    </a:lnTo>
                    <a:lnTo>
                      <a:pt x="8406" y="2088"/>
                    </a:lnTo>
                    <a:lnTo>
                      <a:pt x="8406" y="2106"/>
                    </a:lnTo>
                    <a:lnTo>
                      <a:pt x="8418" y="2106"/>
                    </a:lnTo>
                    <a:lnTo>
                      <a:pt x="8430" y="2100"/>
                    </a:lnTo>
                    <a:lnTo>
                      <a:pt x="8436" y="2094"/>
                    </a:lnTo>
                    <a:lnTo>
                      <a:pt x="8442" y="2082"/>
                    </a:lnTo>
                    <a:lnTo>
                      <a:pt x="8442" y="2076"/>
                    </a:lnTo>
                    <a:lnTo>
                      <a:pt x="8430" y="2064"/>
                    </a:lnTo>
                    <a:lnTo>
                      <a:pt x="8436" y="2058"/>
                    </a:lnTo>
                    <a:lnTo>
                      <a:pt x="8442" y="2046"/>
                    </a:lnTo>
                    <a:lnTo>
                      <a:pt x="8448" y="2040"/>
                    </a:lnTo>
                    <a:lnTo>
                      <a:pt x="8448" y="2022"/>
                    </a:lnTo>
                    <a:lnTo>
                      <a:pt x="8430" y="2004"/>
                    </a:lnTo>
                    <a:lnTo>
                      <a:pt x="8418" y="1998"/>
                    </a:lnTo>
                    <a:lnTo>
                      <a:pt x="8406" y="1974"/>
                    </a:lnTo>
                    <a:lnTo>
                      <a:pt x="8406" y="1962"/>
                    </a:lnTo>
                    <a:lnTo>
                      <a:pt x="8412" y="1950"/>
                    </a:lnTo>
                    <a:lnTo>
                      <a:pt x="8430" y="1932"/>
                    </a:lnTo>
                    <a:lnTo>
                      <a:pt x="8442" y="1932"/>
                    </a:lnTo>
                    <a:lnTo>
                      <a:pt x="8454" y="1938"/>
                    </a:lnTo>
                    <a:lnTo>
                      <a:pt x="8460" y="1938"/>
                    </a:lnTo>
                    <a:lnTo>
                      <a:pt x="8466" y="1944"/>
                    </a:lnTo>
                    <a:lnTo>
                      <a:pt x="8472" y="1944"/>
                    </a:lnTo>
                    <a:lnTo>
                      <a:pt x="8466" y="1938"/>
                    </a:lnTo>
                    <a:lnTo>
                      <a:pt x="8460" y="1926"/>
                    </a:lnTo>
                    <a:lnTo>
                      <a:pt x="8448" y="1920"/>
                    </a:lnTo>
                    <a:lnTo>
                      <a:pt x="8442" y="1908"/>
                    </a:lnTo>
                    <a:lnTo>
                      <a:pt x="8424" y="1890"/>
                    </a:lnTo>
                    <a:lnTo>
                      <a:pt x="8412" y="1890"/>
                    </a:lnTo>
                    <a:lnTo>
                      <a:pt x="8406" y="1884"/>
                    </a:lnTo>
                    <a:lnTo>
                      <a:pt x="8400" y="1872"/>
                    </a:lnTo>
                    <a:lnTo>
                      <a:pt x="8400" y="1860"/>
                    </a:lnTo>
                    <a:lnTo>
                      <a:pt x="8406" y="1848"/>
                    </a:lnTo>
                    <a:lnTo>
                      <a:pt x="8412" y="1842"/>
                    </a:lnTo>
                    <a:lnTo>
                      <a:pt x="8424" y="1836"/>
                    </a:lnTo>
                    <a:lnTo>
                      <a:pt x="8430" y="1830"/>
                    </a:lnTo>
                    <a:lnTo>
                      <a:pt x="8442" y="1836"/>
                    </a:lnTo>
                    <a:lnTo>
                      <a:pt x="8466" y="1836"/>
                    </a:lnTo>
                    <a:lnTo>
                      <a:pt x="8472" y="1830"/>
                    </a:lnTo>
                    <a:lnTo>
                      <a:pt x="8472" y="1812"/>
                    </a:lnTo>
                    <a:lnTo>
                      <a:pt x="8454" y="1794"/>
                    </a:lnTo>
                    <a:lnTo>
                      <a:pt x="8436" y="1788"/>
                    </a:lnTo>
                    <a:lnTo>
                      <a:pt x="8424" y="1782"/>
                    </a:lnTo>
                    <a:lnTo>
                      <a:pt x="8406" y="1770"/>
                    </a:lnTo>
                    <a:lnTo>
                      <a:pt x="8394" y="1758"/>
                    </a:lnTo>
                    <a:lnTo>
                      <a:pt x="8388" y="1740"/>
                    </a:lnTo>
                    <a:lnTo>
                      <a:pt x="8376" y="1716"/>
                    </a:lnTo>
                    <a:lnTo>
                      <a:pt x="8376" y="1704"/>
                    </a:lnTo>
                    <a:lnTo>
                      <a:pt x="8370" y="1698"/>
                    </a:lnTo>
                    <a:lnTo>
                      <a:pt x="8370" y="1692"/>
                    </a:lnTo>
                    <a:lnTo>
                      <a:pt x="8382" y="1686"/>
                    </a:lnTo>
                    <a:lnTo>
                      <a:pt x="8406" y="1710"/>
                    </a:lnTo>
                    <a:lnTo>
                      <a:pt x="8418" y="1716"/>
                    </a:lnTo>
                    <a:lnTo>
                      <a:pt x="8430" y="1716"/>
                    </a:lnTo>
                    <a:lnTo>
                      <a:pt x="8430" y="1710"/>
                    </a:lnTo>
                    <a:lnTo>
                      <a:pt x="8424" y="1704"/>
                    </a:lnTo>
                    <a:lnTo>
                      <a:pt x="8418" y="1692"/>
                    </a:lnTo>
                    <a:lnTo>
                      <a:pt x="8412" y="1686"/>
                    </a:lnTo>
                    <a:lnTo>
                      <a:pt x="8406" y="1674"/>
                    </a:lnTo>
                    <a:lnTo>
                      <a:pt x="8400" y="1668"/>
                    </a:lnTo>
                    <a:lnTo>
                      <a:pt x="8364" y="1668"/>
                    </a:lnTo>
                    <a:lnTo>
                      <a:pt x="8316" y="1626"/>
                    </a:lnTo>
                    <a:lnTo>
                      <a:pt x="8316" y="1596"/>
                    </a:lnTo>
                    <a:lnTo>
                      <a:pt x="8310" y="1590"/>
                    </a:lnTo>
                    <a:lnTo>
                      <a:pt x="8298" y="1584"/>
                    </a:lnTo>
                    <a:lnTo>
                      <a:pt x="8280" y="1578"/>
                    </a:lnTo>
                    <a:lnTo>
                      <a:pt x="8268" y="1572"/>
                    </a:lnTo>
                    <a:lnTo>
                      <a:pt x="8256" y="1572"/>
                    </a:lnTo>
                    <a:lnTo>
                      <a:pt x="8256" y="1590"/>
                    </a:lnTo>
                    <a:lnTo>
                      <a:pt x="8250" y="1590"/>
                    </a:lnTo>
                    <a:lnTo>
                      <a:pt x="8244" y="1584"/>
                    </a:lnTo>
                    <a:lnTo>
                      <a:pt x="8232" y="1584"/>
                    </a:lnTo>
                    <a:lnTo>
                      <a:pt x="8214" y="1572"/>
                    </a:lnTo>
                    <a:lnTo>
                      <a:pt x="8202" y="1566"/>
                    </a:lnTo>
                    <a:lnTo>
                      <a:pt x="8196" y="1560"/>
                    </a:lnTo>
                    <a:lnTo>
                      <a:pt x="8190" y="1548"/>
                    </a:lnTo>
                    <a:lnTo>
                      <a:pt x="8190" y="1536"/>
                    </a:lnTo>
                    <a:lnTo>
                      <a:pt x="8196" y="1524"/>
                    </a:lnTo>
                    <a:lnTo>
                      <a:pt x="8196" y="1500"/>
                    </a:lnTo>
                    <a:lnTo>
                      <a:pt x="8184" y="1476"/>
                    </a:lnTo>
                    <a:lnTo>
                      <a:pt x="8166" y="1458"/>
                    </a:lnTo>
                    <a:lnTo>
                      <a:pt x="8154" y="1452"/>
                    </a:lnTo>
                    <a:lnTo>
                      <a:pt x="8154" y="1434"/>
                    </a:lnTo>
                    <a:lnTo>
                      <a:pt x="8160" y="1428"/>
                    </a:lnTo>
                    <a:lnTo>
                      <a:pt x="8172" y="1428"/>
                    </a:lnTo>
                    <a:lnTo>
                      <a:pt x="8184" y="1434"/>
                    </a:lnTo>
                    <a:lnTo>
                      <a:pt x="8196" y="1416"/>
                    </a:lnTo>
                    <a:lnTo>
                      <a:pt x="8232" y="1446"/>
                    </a:lnTo>
                    <a:lnTo>
                      <a:pt x="8238" y="1440"/>
                    </a:lnTo>
                    <a:lnTo>
                      <a:pt x="8226" y="1428"/>
                    </a:lnTo>
                    <a:lnTo>
                      <a:pt x="8226" y="1422"/>
                    </a:lnTo>
                    <a:lnTo>
                      <a:pt x="8232" y="1416"/>
                    </a:lnTo>
                    <a:lnTo>
                      <a:pt x="8232" y="1404"/>
                    </a:lnTo>
                    <a:lnTo>
                      <a:pt x="8238" y="1392"/>
                    </a:lnTo>
                    <a:lnTo>
                      <a:pt x="8250" y="1386"/>
                    </a:lnTo>
                    <a:lnTo>
                      <a:pt x="8256" y="1386"/>
                    </a:lnTo>
                    <a:lnTo>
                      <a:pt x="8274" y="1404"/>
                    </a:lnTo>
                    <a:lnTo>
                      <a:pt x="8280" y="1416"/>
                    </a:lnTo>
                    <a:lnTo>
                      <a:pt x="8292" y="1428"/>
                    </a:lnTo>
                    <a:lnTo>
                      <a:pt x="8304" y="1434"/>
                    </a:lnTo>
                    <a:lnTo>
                      <a:pt x="8310" y="1446"/>
                    </a:lnTo>
                    <a:lnTo>
                      <a:pt x="8322" y="1398"/>
                    </a:lnTo>
                    <a:lnTo>
                      <a:pt x="8334" y="1398"/>
                    </a:lnTo>
                    <a:lnTo>
                      <a:pt x="8364" y="1392"/>
                    </a:lnTo>
                    <a:lnTo>
                      <a:pt x="8400" y="1386"/>
                    </a:lnTo>
                    <a:lnTo>
                      <a:pt x="8430" y="1386"/>
                    </a:lnTo>
                    <a:lnTo>
                      <a:pt x="8478" y="1410"/>
                    </a:lnTo>
                    <a:lnTo>
                      <a:pt x="8484" y="1416"/>
                    </a:lnTo>
                    <a:lnTo>
                      <a:pt x="8490" y="1416"/>
                    </a:lnTo>
                    <a:lnTo>
                      <a:pt x="8532" y="1434"/>
                    </a:lnTo>
                    <a:lnTo>
                      <a:pt x="8502" y="1374"/>
                    </a:lnTo>
                    <a:lnTo>
                      <a:pt x="8526" y="1374"/>
                    </a:lnTo>
                    <a:lnTo>
                      <a:pt x="8538" y="1368"/>
                    </a:lnTo>
                    <a:lnTo>
                      <a:pt x="8550" y="1356"/>
                    </a:lnTo>
                    <a:lnTo>
                      <a:pt x="8550" y="1332"/>
                    </a:lnTo>
                    <a:lnTo>
                      <a:pt x="8544" y="1326"/>
                    </a:lnTo>
                    <a:lnTo>
                      <a:pt x="8538" y="1314"/>
                    </a:lnTo>
                    <a:lnTo>
                      <a:pt x="8562" y="1314"/>
                    </a:lnTo>
                    <a:lnTo>
                      <a:pt x="8562" y="1290"/>
                    </a:lnTo>
                    <a:lnTo>
                      <a:pt x="8574" y="1290"/>
                    </a:lnTo>
                    <a:lnTo>
                      <a:pt x="8586" y="1296"/>
                    </a:lnTo>
                    <a:lnTo>
                      <a:pt x="8616" y="1296"/>
                    </a:lnTo>
                    <a:lnTo>
                      <a:pt x="8628" y="1290"/>
                    </a:lnTo>
                    <a:lnTo>
                      <a:pt x="8634" y="1284"/>
                    </a:lnTo>
                    <a:lnTo>
                      <a:pt x="8640" y="1272"/>
                    </a:lnTo>
                    <a:lnTo>
                      <a:pt x="8652" y="1260"/>
                    </a:lnTo>
                    <a:lnTo>
                      <a:pt x="8658" y="1248"/>
                    </a:lnTo>
                    <a:lnTo>
                      <a:pt x="8664" y="1242"/>
                    </a:lnTo>
                    <a:lnTo>
                      <a:pt x="8670" y="1242"/>
                    </a:lnTo>
                    <a:lnTo>
                      <a:pt x="8652" y="1218"/>
                    </a:lnTo>
                    <a:lnTo>
                      <a:pt x="8682" y="1218"/>
                    </a:lnTo>
                    <a:lnTo>
                      <a:pt x="8688" y="1236"/>
                    </a:lnTo>
                    <a:lnTo>
                      <a:pt x="8748" y="1242"/>
                    </a:lnTo>
                    <a:lnTo>
                      <a:pt x="8760" y="1242"/>
                    </a:lnTo>
                    <a:lnTo>
                      <a:pt x="8772" y="1248"/>
                    </a:lnTo>
                    <a:lnTo>
                      <a:pt x="8808" y="1248"/>
                    </a:lnTo>
                    <a:lnTo>
                      <a:pt x="8808" y="1230"/>
                    </a:lnTo>
                    <a:lnTo>
                      <a:pt x="8802" y="1218"/>
                    </a:lnTo>
                    <a:lnTo>
                      <a:pt x="8766" y="1218"/>
                    </a:lnTo>
                    <a:lnTo>
                      <a:pt x="8760" y="1194"/>
                    </a:lnTo>
                    <a:lnTo>
                      <a:pt x="8754" y="1194"/>
                    </a:lnTo>
                    <a:lnTo>
                      <a:pt x="8748" y="1188"/>
                    </a:lnTo>
                    <a:lnTo>
                      <a:pt x="8736" y="1188"/>
                    </a:lnTo>
                    <a:lnTo>
                      <a:pt x="8712" y="1176"/>
                    </a:lnTo>
                    <a:lnTo>
                      <a:pt x="8700" y="1176"/>
                    </a:lnTo>
                    <a:lnTo>
                      <a:pt x="8688" y="1170"/>
                    </a:lnTo>
                    <a:lnTo>
                      <a:pt x="8658" y="1170"/>
                    </a:lnTo>
                    <a:lnTo>
                      <a:pt x="8664" y="1152"/>
                    </a:lnTo>
                    <a:lnTo>
                      <a:pt x="8592" y="1104"/>
                    </a:lnTo>
                    <a:lnTo>
                      <a:pt x="8574" y="1122"/>
                    </a:lnTo>
                    <a:lnTo>
                      <a:pt x="8568" y="1122"/>
                    </a:lnTo>
                    <a:lnTo>
                      <a:pt x="8562" y="1116"/>
                    </a:lnTo>
                    <a:lnTo>
                      <a:pt x="8550" y="1116"/>
                    </a:lnTo>
                    <a:lnTo>
                      <a:pt x="8538" y="1110"/>
                    </a:lnTo>
                    <a:lnTo>
                      <a:pt x="8532" y="1110"/>
                    </a:lnTo>
                    <a:lnTo>
                      <a:pt x="8520" y="1104"/>
                    </a:lnTo>
                    <a:lnTo>
                      <a:pt x="8508" y="1092"/>
                    </a:lnTo>
                    <a:lnTo>
                      <a:pt x="8502" y="1092"/>
                    </a:lnTo>
                    <a:lnTo>
                      <a:pt x="8466" y="1098"/>
                    </a:lnTo>
                    <a:lnTo>
                      <a:pt x="8442" y="1092"/>
                    </a:lnTo>
                    <a:lnTo>
                      <a:pt x="8430" y="1086"/>
                    </a:lnTo>
                    <a:lnTo>
                      <a:pt x="8412" y="1068"/>
                    </a:lnTo>
                    <a:lnTo>
                      <a:pt x="8406" y="1068"/>
                    </a:lnTo>
                    <a:lnTo>
                      <a:pt x="8412" y="1062"/>
                    </a:lnTo>
                    <a:lnTo>
                      <a:pt x="8436" y="1062"/>
                    </a:lnTo>
                    <a:lnTo>
                      <a:pt x="8460" y="1074"/>
                    </a:lnTo>
                    <a:lnTo>
                      <a:pt x="8478" y="1074"/>
                    </a:lnTo>
                    <a:lnTo>
                      <a:pt x="8496" y="1080"/>
                    </a:lnTo>
                    <a:lnTo>
                      <a:pt x="8514" y="1080"/>
                    </a:lnTo>
                    <a:lnTo>
                      <a:pt x="8526" y="1086"/>
                    </a:lnTo>
                    <a:lnTo>
                      <a:pt x="8544" y="1086"/>
                    </a:lnTo>
                    <a:lnTo>
                      <a:pt x="8550" y="1080"/>
                    </a:lnTo>
                    <a:lnTo>
                      <a:pt x="8562" y="1080"/>
                    </a:lnTo>
                    <a:lnTo>
                      <a:pt x="8580" y="1074"/>
                    </a:lnTo>
                    <a:lnTo>
                      <a:pt x="8604" y="1062"/>
                    </a:lnTo>
                    <a:lnTo>
                      <a:pt x="8616" y="1050"/>
                    </a:lnTo>
                    <a:lnTo>
                      <a:pt x="8604" y="1038"/>
                    </a:lnTo>
                    <a:lnTo>
                      <a:pt x="8592" y="1032"/>
                    </a:lnTo>
                    <a:lnTo>
                      <a:pt x="8586" y="1026"/>
                    </a:lnTo>
                    <a:lnTo>
                      <a:pt x="8574" y="1020"/>
                    </a:lnTo>
                    <a:lnTo>
                      <a:pt x="8568" y="1014"/>
                    </a:lnTo>
                    <a:lnTo>
                      <a:pt x="8562" y="1014"/>
                    </a:lnTo>
                    <a:lnTo>
                      <a:pt x="8556" y="1008"/>
                    </a:lnTo>
                    <a:lnTo>
                      <a:pt x="8520" y="990"/>
                    </a:lnTo>
                    <a:lnTo>
                      <a:pt x="8508" y="978"/>
                    </a:lnTo>
                    <a:lnTo>
                      <a:pt x="8514" y="972"/>
                    </a:lnTo>
                    <a:lnTo>
                      <a:pt x="8538" y="972"/>
                    </a:lnTo>
                    <a:lnTo>
                      <a:pt x="8556" y="978"/>
                    </a:lnTo>
                    <a:lnTo>
                      <a:pt x="8562" y="984"/>
                    </a:lnTo>
                    <a:lnTo>
                      <a:pt x="8574" y="990"/>
                    </a:lnTo>
                    <a:lnTo>
                      <a:pt x="8580" y="990"/>
                    </a:lnTo>
                    <a:lnTo>
                      <a:pt x="8586" y="996"/>
                    </a:lnTo>
                    <a:lnTo>
                      <a:pt x="8610" y="1008"/>
                    </a:lnTo>
                    <a:lnTo>
                      <a:pt x="8628" y="1020"/>
                    </a:lnTo>
                    <a:lnTo>
                      <a:pt x="8652" y="1032"/>
                    </a:lnTo>
                    <a:lnTo>
                      <a:pt x="8664" y="1032"/>
                    </a:lnTo>
                    <a:lnTo>
                      <a:pt x="8676" y="1026"/>
                    </a:lnTo>
                    <a:lnTo>
                      <a:pt x="8682" y="1026"/>
                    </a:lnTo>
                    <a:lnTo>
                      <a:pt x="8688" y="1020"/>
                    </a:lnTo>
                    <a:lnTo>
                      <a:pt x="8730" y="1020"/>
                    </a:lnTo>
                    <a:lnTo>
                      <a:pt x="8754" y="1026"/>
                    </a:lnTo>
                    <a:lnTo>
                      <a:pt x="8808" y="1044"/>
                    </a:lnTo>
                    <a:lnTo>
                      <a:pt x="8850" y="1062"/>
                    </a:lnTo>
                    <a:lnTo>
                      <a:pt x="8880" y="1068"/>
                    </a:lnTo>
                    <a:lnTo>
                      <a:pt x="8886" y="1074"/>
                    </a:lnTo>
                    <a:lnTo>
                      <a:pt x="8898" y="1074"/>
                    </a:lnTo>
                    <a:lnTo>
                      <a:pt x="8934" y="1086"/>
                    </a:lnTo>
                    <a:lnTo>
                      <a:pt x="8946" y="1086"/>
                    </a:lnTo>
                    <a:lnTo>
                      <a:pt x="8952" y="1092"/>
                    </a:lnTo>
                    <a:lnTo>
                      <a:pt x="8958" y="1092"/>
                    </a:lnTo>
                    <a:lnTo>
                      <a:pt x="8970" y="1098"/>
                    </a:lnTo>
                    <a:lnTo>
                      <a:pt x="8976" y="1104"/>
                    </a:lnTo>
                    <a:lnTo>
                      <a:pt x="8988" y="1110"/>
                    </a:lnTo>
                    <a:lnTo>
                      <a:pt x="9000" y="1110"/>
                    </a:lnTo>
                    <a:lnTo>
                      <a:pt x="9018" y="1116"/>
                    </a:lnTo>
                    <a:lnTo>
                      <a:pt x="9024" y="1122"/>
                    </a:lnTo>
                    <a:lnTo>
                      <a:pt x="9042" y="1122"/>
                    </a:lnTo>
                    <a:lnTo>
                      <a:pt x="9042" y="1116"/>
                    </a:lnTo>
                    <a:lnTo>
                      <a:pt x="9036" y="1098"/>
                    </a:lnTo>
                    <a:lnTo>
                      <a:pt x="9012" y="1074"/>
                    </a:lnTo>
                    <a:lnTo>
                      <a:pt x="9006" y="1074"/>
                    </a:lnTo>
                    <a:lnTo>
                      <a:pt x="9024" y="1056"/>
                    </a:lnTo>
                    <a:lnTo>
                      <a:pt x="8976" y="1038"/>
                    </a:lnTo>
                    <a:lnTo>
                      <a:pt x="8988" y="1032"/>
                    </a:lnTo>
                    <a:lnTo>
                      <a:pt x="8940" y="1008"/>
                    </a:lnTo>
                    <a:lnTo>
                      <a:pt x="8994" y="1020"/>
                    </a:lnTo>
                    <a:lnTo>
                      <a:pt x="8988" y="996"/>
                    </a:lnTo>
                    <a:lnTo>
                      <a:pt x="9000" y="996"/>
                    </a:lnTo>
                    <a:lnTo>
                      <a:pt x="9012" y="1002"/>
                    </a:lnTo>
                    <a:lnTo>
                      <a:pt x="9048" y="1002"/>
                    </a:lnTo>
                    <a:lnTo>
                      <a:pt x="9048" y="99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30" name="Oman">
                <a:extLst>
                  <a:ext uri="{FF2B5EF4-FFF2-40B4-BE49-F238E27FC236}">
                    <a16:creationId xmlns:a16="http://schemas.microsoft.com/office/drawing/2014/main" id="{94731C3B-207A-46B9-A1B1-9EB893C33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8" y="1794"/>
                <a:ext cx="138" cy="172"/>
              </a:xfrm>
              <a:custGeom>
                <a:avLst/>
                <a:gdLst>
                  <a:gd name="T0" fmla="*/ 2147483647 w 540"/>
                  <a:gd name="T1" fmla="*/ 2147483647 h 672"/>
                  <a:gd name="T2" fmla="*/ 2147483647 w 540"/>
                  <a:gd name="T3" fmla="*/ 2147483647 h 672"/>
                  <a:gd name="T4" fmla="*/ 2147483647 w 540"/>
                  <a:gd name="T5" fmla="*/ 2147483647 h 672"/>
                  <a:gd name="T6" fmla="*/ 2147483647 w 540"/>
                  <a:gd name="T7" fmla="*/ 2147483647 h 672"/>
                  <a:gd name="T8" fmla="*/ 2147483647 w 540"/>
                  <a:gd name="T9" fmla="*/ 2147483647 h 672"/>
                  <a:gd name="T10" fmla="*/ 2147483647 w 540"/>
                  <a:gd name="T11" fmla="*/ 2147483647 h 672"/>
                  <a:gd name="T12" fmla="*/ 2147483647 w 540"/>
                  <a:gd name="T13" fmla="*/ 2147483647 h 672"/>
                  <a:gd name="T14" fmla="*/ 2147483647 w 540"/>
                  <a:gd name="T15" fmla="*/ 2147483647 h 672"/>
                  <a:gd name="T16" fmla="*/ 2147483647 w 540"/>
                  <a:gd name="T17" fmla="*/ 2147483647 h 672"/>
                  <a:gd name="T18" fmla="*/ 2147483647 w 540"/>
                  <a:gd name="T19" fmla="*/ 2147483647 h 672"/>
                  <a:gd name="T20" fmla="*/ 2147483647 w 540"/>
                  <a:gd name="T21" fmla="*/ 2147483647 h 672"/>
                  <a:gd name="T22" fmla="*/ 2147483647 w 540"/>
                  <a:gd name="T23" fmla="*/ 2147483647 h 672"/>
                  <a:gd name="T24" fmla="*/ 2147483647 w 540"/>
                  <a:gd name="T25" fmla="*/ 2147483647 h 672"/>
                  <a:gd name="T26" fmla="*/ 2147483647 w 540"/>
                  <a:gd name="T27" fmla="*/ 2147483647 h 672"/>
                  <a:gd name="T28" fmla="*/ 2147483647 w 540"/>
                  <a:gd name="T29" fmla="*/ 2147483647 h 672"/>
                  <a:gd name="T30" fmla="*/ 2147483647 w 540"/>
                  <a:gd name="T31" fmla="*/ 2147483647 h 672"/>
                  <a:gd name="T32" fmla="*/ 2147483647 w 540"/>
                  <a:gd name="T33" fmla="*/ 2147483647 h 672"/>
                  <a:gd name="T34" fmla="*/ 2147483647 w 540"/>
                  <a:gd name="T35" fmla="*/ 2147483647 h 672"/>
                  <a:gd name="T36" fmla="*/ 2147483647 w 540"/>
                  <a:gd name="T37" fmla="*/ 2147483647 h 672"/>
                  <a:gd name="T38" fmla="*/ 2147483647 w 540"/>
                  <a:gd name="T39" fmla="*/ 2147483647 h 672"/>
                  <a:gd name="T40" fmla="*/ 2147483647 w 540"/>
                  <a:gd name="T41" fmla="*/ 2147483647 h 672"/>
                  <a:gd name="T42" fmla="*/ 2147483647 w 540"/>
                  <a:gd name="T43" fmla="*/ 2147483647 h 672"/>
                  <a:gd name="T44" fmla="*/ 2147483647 w 540"/>
                  <a:gd name="T45" fmla="*/ 2147483647 h 672"/>
                  <a:gd name="T46" fmla="*/ 2147483647 w 540"/>
                  <a:gd name="T47" fmla="*/ 2147483647 h 672"/>
                  <a:gd name="T48" fmla="*/ 2147483647 w 540"/>
                  <a:gd name="T49" fmla="*/ 2147483647 h 672"/>
                  <a:gd name="T50" fmla="*/ 2147483647 w 540"/>
                  <a:gd name="T51" fmla="*/ 0 h 672"/>
                  <a:gd name="T52" fmla="*/ 2147483647 w 540"/>
                  <a:gd name="T53" fmla="*/ 2147483647 h 672"/>
                  <a:gd name="T54" fmla="*/ 2147483647 w 540"/>
                  <a:gd name="T55" fmla="*/ 2147483647 h 672"/>
                  <a:gd name="T56" fmla="*/ 2147483647 w 540"/>
                  <a:gd name="T57" fmla="*/ 2147483647 h 672"/>
                  <a:gd name="T58" fmla="*/ 2147483647 w 540"/>
                  <a:gd name="T59" fmla="*/ 2147483647 h 672"/>
                  <a:gd name="T60" fmla="*/ 2147483647 w 540"/>
                  <a:gd name="T61" fmla="*/ 2147483647 h 672"/>
                  <a:gd name="T62" fmla="*/ 2147483647 w 540"/>
                  <a:gd name="T63" fmla="*/ 2147483647 h 672"/>
                  <a:gd name="T64" fmla="*/ 2147483647 w 540"/>
                  <a:gd name="T65" fmla="*/ 2147483647 h 672"/>
                  <a:gd name="T66" fmla="*/ 2147483647 w 540"/>
                  <a:gd name="T67" fmla="*/ 2147483647 h 672"/>
                  <a:gd name="T68" fmla="*/ 2147483647 w 540"/>
                  <a:gd name="T69" fmla="*/ 2147483647 h 672"/>
                  <a:gd name="T70" fmla="*/ 2147483647 w 540"/>
                  <a:gd name="T71" fmla="*/ 2147483647 h 672"/>
                  <a:gd name="T72" fmla="*/ 2147483647 w 540"/>
                  <a:gd name="T73" fmla="*/ 2147483647 h 672"/>
                  <a:gd name="T74" fmla="*/ 2147483647 w 540"/>
                  <a:gd name="T75" fmla="*/ 2147483647 h 672"/>
                  <a:gd name="T76" fmla="*/ 2147483647 w 540"/>
                  <a:gd name="T77" fmla="*/ 2147483647 h 672"/>
                  <a:gd name="T78" fmla="*/ 2147483647 w 540"/>
                  <a:gd name="T79" fmla="*/ 2147483647 h 672"/>
                  <a:gd name="T80" fmla="*/ 2147483647 w 540"/>
                  <a:gd name="T81" fmla="*/ 2147483647 h 672"/>
                  <a:gd name="T82" fmla="*/ 2147483647 w 540"/>
                  <a:gd name="T83" fmla="*/ 2147483647 h 672"/>
                  <a:gd name="T84" fmla="*/ 2147483647 w 540"/>
                  <a:gd name="T85" fmla="*/ 2147483647 h 672"/>
                  <a:gd name="T86" fmla="*/ 2147483647 w 540"/>
                  <a:gd name="T87" fmla="*/ 2147483647 h 6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40"/>
                  <a:gd name="T133" fmla="*/ 0 h 672"/>
                  <a:gd name="T134" fmla="*/ 540 w 540"/>
                  <a:gd name="T135" fmla="*/ 672 h 67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40" h="672">
                    <a:moveTo>
                      <a:pt x="258" y="564"/>
                    </a:moveTo>
                    <a:lnTo>
                      <a:pt x="276" y="564"/>
                    </a:lnTo>
                    <a:lnTo>
                      <a:pt x="288" y="558"/>
                    </a:lnTo>
                    <a:lnTo>
                      <a:pt x="306" y="552"/>
                    </a:lnTo>
                    <a:lnTo>
                      <a:pt x="330" y="540"/>
                    </a:lnTo>
                    <a:lnTo>
                      <a:pt x="336" y="528"/>
                    </a:lnTo>
                    <a:lnTo>
                      <a:pt x="342" y="510"/>
                    </a:lnTo>
                    <a:lnTo>
                      <a:pt x="342" y="498"/>
                    </a:lnTo>
                    <a:lnTo>
                      <a:pt x="348" y="498"/>
                    </a:lnTo>
                    <a:lnTo>
                      <a:pt x="354" y="492"/>
                    </a:lnTo>
                    <a:lnTo>
                      <a:pt x="366" y="486"/>
                    </a:lnTo>
                    <a:lnTo>
                      <a:pt x="384" y="480"/>
                    </a:lnTo>
                    <a:lnTo>
                      <a:pt x="408" y="456"/>
                    </a:lnTo>
                    <a:lnTo>
                      <a:pt x="414" y="444"/>
                    </a:lnTo>
                    <a:lnTo>
                      <a:pt x="414" y="426"/>
                    </a:lnTo>
                    <a:lnTo>
                      <a:pt x="420" y="408"/>
                    </a:lnTo>
                    <a:lnTo>
                      <a:pt x="420" y="378"/>
                    </a:lnTo>
                    <a:lnTo>
                      <a:pt x="426" y="372"/>
                    </a:lnTo>
                    <a:lnTo>
                      <a:pt x="432" y="372"/>
                    </a:lnTo>
                    <a:lnTo>
                      <a:pt x="444" y="378"/>
                    </a:lnTo>
                    <a:lnTo>
                      <a:pt x="450" y="384"/>
                    </a:lnTo>
                    <a:lnTo>
                      <a:pt x="462" y="384"/>
                    </a:lnTo>
                    <a:lnTo>
                      <a:pt x="468" y="378"/>
                    </a:lnTo>
                    <a:lnTo>
                      <a:pt x="480" y="354"/>
                    </a:lnTo>
                    <a:lnTo>
                      <a:pt x="480" y="330"/>
                    </a:lnTo>
                    <a:lnTo>
                      <a:pt x="534" y="276"/>
                    </a:lnTo>
                    <a:lnTo>
                      <a:pt x="534" y="264"/>
                    </a:lnTo>
                    <a:lnTo>
                      <a:pt x="540" y="252"/>
                    </a:lnTo>
                    <a:lnTo>
                      <a:pt x="540" y="204"/>
                    </a:lnTo>
                    <a:lnTo>
                      <a:pt x="528" y="192"/>
                    </a:lnTo>
                    <a:lnTo>
                      <a:pt x="510" y="192"/>
                    </a:lnTo>
                    <a:lnTo>
                      <a:pt x="510" y="186"/>
                    </a:lnTo>
                    <a:lnTo>
                      <a:pt x="492" y="168"/>
                    </a:lnTo>
                    <a:lnTo>
                      <a:pt x="486" y="150"/>
                    </a:lnTo>
                    <a:lnTo>
                      <a:pt x="462" y="126"/>
                    </a:lnTo>
                    <a:lnTo>
                      <a:pt x="456" y="114"/>
                    </a:lnTo>
                    <a:lnTo>
                      <a:pt x="432" y="96"/>
                    </a:lnTo>
                    <a:lnTo>
                      <a:pt x="396" y="84"/>
                    </a:lnTo>
                    <a:lnTo>
                      <a:pt x="366" y="78"/>
                    </a:lnTo>
                    <a:lnTo>
                      <a:pt x="348" y="78"/>
                    </a:lnTo>
                    <a:lnTo>
                      <a:pt x="342" y="72"/>
                    </a:lnTo>
                    <a:lnTo>
                      <a:pt x="330" y="72"/>
                    </a:lnTo>
                    <a:lnTo>
                      <a:pt x="318" y="60"/>
                    </a:lnTo>
                    <a:lnTo>
                      <a:pt x="294" y="48"/>
                    </a:lnTo>
                    <a:lnTo>
                      <a:pt x="288" y="36"/>
                    </a:lnTo>
                    <a:lnTo>
                      <a:pt x="288" y="30"/>
                    </a:lnTo>
                    <a:lnTo>
                      <a:pt x="282" y="18"/>
                    </a:lnTo>
                    <a:lnTo>
                      <a:pt x="276" y="12"/>
                    </a:lnTo>
                    <a:lnTo>
                      <a:pt x="252" y="18"/>
                    </a:lnTo>
                    <a:lnTo>
                      <a:pt x="246" y="6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24"/>
                    </a:lnTo>
                    <a:lnTo>
                      <a:pt x="228" y="54"/>
                    </a:lnTo>
                    <a:lnTo>
                      <a:pt x="246" y="72"/>
                    </a:lnTo>
                    <a:lnTo>
                      <a:pt x="246" y="78"/>
                    </a:lnTo>
                    <a:lnTo>
                      <a:pt x="240" y="78"/>
                    </a:lnTo>
                    <a:lnTo>
                      <a:pt x="240" y="72"/>
                    </a:lnTo>
                    <a:lnTo>
                      <a:pt x="228" y="72"/>
                    </a:lnTo>
                    <a:lnTo>
                      <a:pt x="228" y="78"/>
                    </a:lnTo>
                    <a:lnTo>
                      <a:pt x="222" y="84"/>
                    </a:lnTo>
                    <a:lnTo>
                      <a:pt x="222" y="96"/>
                    </a:lnTo>
                    <a:lnTo>
                      <a:pt x="216" y="108"/>
                    </a:lnTo>
                    <a:lnTo>
                      <a:pt x="216" y="120"/>
                    </a:lnTo>
                    <a:lnTo>
                      <a:pt x="210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2" y="156"/>
                    </a:lnTo>
                    <a:lnTo>
                      <a:pt x="192" y="168"/>
                    </a:lnTo>
                    <a:lnTo>
                      <a:pt x="210" y="204"/>
                    </a:lnTo>
                    <a:lnTo>
                      <a:pt x="216" y="210"/>
                    </a:lnTo>
                    <a:lnTo>
                      <a:pt x="216" y="222"/>
                    </a:lnTo>
                    <a:lnTo>
                      <a:pt x="222" y="228"/>
                    </a:lnTo>
                    <a:lnTo>
                      <a:pt x="234" y="234"/>
                    </a:lnTo>
                    <a:lnTo>
                      <a:pt x="240" y="240"/>
                    </a:lnTo>
                    <a:lnTo>
                      <a:pt x="204" y="414"/>
                    </a:lnTo>
                    <a:lnTo>
                      <a:pt x="0" y="486"/>
                    </a:lnTo>
                    <a:lnTo>
                      <a:pt x="84" y="672"/>
                    </a:lnTo>
                    <a:lnTo>
                      <a:pt x="114" y="660"/>
                    </a:lnTo>
                    <a:lnTo>
                      <a:pt x="198" y="636"/>
                    </a:lnTo>
                    <a:lnTo>
                      <a:pt x="228" y="624"/>
                    </a:lnTo>
                    <a:lnTo>
                      <a:pt x="246" y="618"/>
                    </a:lnTo>
                    <a:lnTo>
                      <a:pt x="252" y="606"/>
                    </a:lnTo>
                    <a:lnTo>
                      <a:pt x="252" y="594"/>
                    </a:lnTo>
                    <a:lnTo>
                      <a:pt x="258" y="582"/>
                    </a:lnTo>
                    <a:lnTo>
                      <a:pt x="258" y="56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31" name="Philippines">
                <a:extLst>
                  <a:ext uri="{FF2B5EF4-FFF2-40B4-BE49-F238E27FC236}">
                    <a16:creationId xmlns:a16="http://schemas.microsoft.com/office/drawing/2014/main" id="{5E17A834-7F0E-47DA-A5AC-770C497076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80" y="1924"/>
                <a:ext cx="183" cy="307"/>
              </a:xfrm>
              <a:custGeom>
                <a:avLst/>
                <a:gdLst>
                  <a:gd name="T0" fmla="*/ 2147483647 w 714"/>
                  <a:gd name="T1" fmla="*/ 2147483647 h 1200"/>
                  <a:gd name="T2" fmla="*/ 2147483647 w 714"/>
                  <a:gd name="T3" fmla="*/ 2147483647 h 1200"/>
                  <a:gd name="T4" fmla="*/ 2147483647 w 714"/>
                  <a:gd name="T5" fmla="*/ 2147483647 h 1200"/>
                  <a:gd name="T6" fmla="*/ 2147483647 w 714"/>
                  <a:gd name="T7" fmla="*/ 2147483647 h 1200"/>
                  <a:gd name="T8" fmla="*/ 2147483647 w 714"/>
                  <a:gd name="T9" fmla="*/ 2147483647 h 1200"/>
                  <a:gd name="T10" fmla="*/ 2147483647 w 714"/>
                  <a:gd name="T11" fmla="*/ 2147483647 h 1200"/>
                  <a:gd name="T12" fmla="*/ 2147483647 w 714"/>
                  <a:gd name="T13" fmla="*/ 2147483647 h 1200"/>
                  <a:gd name="T14" fmla="*/ 2147483647 w 714"/>
                  <a:gd name="T15" fmla="*/ 2147483647 h 1200"/>
                  <a:gd name="T16" fmla="*/ 2147483647 w 714"/>
                  <a:gd name="T17" fmla="*/ 2147483647 h 1200"/>
                  <a:gd name="T18" fmla="*/ 2147483647 w 714"/>
                  <a:gd name="T19" fmla="*/ 2147483647 h 1200"/>
                  <a:gd name="T20" fmla="*/ 2147483647 w 714"/>
                  <a:gd name="T21" fmla="*/ 2147483647 h 1200"/>
                  <a:gd name="T22" fmla="*/ 2147483647 w 714"/>
                  <a:gd name="T23" fmla="*/ 2147483647 h 1200"/>
                  <a:gd name="T24" fmla="*/ 2147483647 w 714"/>
                  <a:gd name="T25" fmla="*/ 2147483647 h 1200"/>
                  <a:gd name="T26" fmla="*/ 2147483647 w 714"/>
                  <a:gd name="T27" fmla="*/ 2147483647 h 1200"/>
                  <a:gd name="T28" fmla="*/ 2147483647 w 714"/>
                  <a:gd name="T29" fmla="*/ 2147483647 h 1200"/>
                  <a:gd name="T30" fmla="*/ 2147483647 w 714"/>
                  <a:gd name="T31" fmla="*/ 2147483647 h 1200"/>
                  <a:gd name="T32" fmla="*/ 2147483647 w 714"/>
                  <a:gd name="T33" fmla="*/ 2147483647 h 1200"/>
                  <a:gd name="T34" fmla="*/ 2147483647 w 714"/>
                  <a:gd name="T35" fmla="*/ 2147483647 h 1200"/>
                  <a:gd name="T36" fmla="*/ 2147483647 w 714"/>
                  <a:gd name="T37" fmla="*/ 2147483647 h 1200"/>
                  <a:gd name="T38" fmla="*/ 2147483647 w 714"/>
                  <a:gd name="T39" fmla="*/ 2147483647 h 1200"/>
                  <a:gd name="T40" fmla="*/ 2147483647 w 714"/>
                  <a:gd name="T41" fmla="*/ 2147483647 h 1200"/>
                  <a:gd name="T42" fmla="*/ 2147483647 w 714"/>
                  <a:gd name="T43" fmla="*/ 2147483647 h 1200"/>
                  <a:gd name="T44" fmla="*/ 2147483647 w 714"/>
                  <a:gd name="T45" fmla="*/ 2147483647 h 1200"/>
                  <a:gd name="T46" fmla="*/ 2147483647 w 714"/>
                  <a:gd name="T47" fmla="*/ 2147483647 h 1200"/>
                  <a:gd name="T48" fmla="*/ 2147483647 w 714"/>
                  <a:gd name="T49" fmla="*/ 2147483647 h 1200"/>
                  <a:gd name="T50" fmla="*/ 2147483647 w 714"/>
                  <a:gd name="T51" fmla="*/ 2147483647 h 1200"/>
                  <a:gd name="T52" fmla="*/ 2147483647 w 714"/>
                  <a:gd name="T53" fmla="*/ 2147483647 h 1200"/>
                  <a:gd name="T54" fmla="*/ 2147483647 w 714"/>
                  <a:gd name="T55" fmla="*/ 2147483647 h 1200"/>
                  <a:gd name="T56" fmla="*/ 2147483647 w 714"/>
                  <a:gd name="T57" fmla="*/ 2147483647 h 1200"/>
                  <a:gd name="T58" fmla="*/ 2147483647 w 714"/>
                  <a:gd name="T59" fmla="*/ 2147483647 h 1200"/>
                  <a:gd name="T60" fmla="*/ 2147483647 w 714"/>
                  <a:gd name="T61" fmla="*/ 2147483647 h 1200"/>
                  <a:gd name="T62" fmla="*/ 2147483647 w 714"/>
                  <a:gd name="T63" fmla="*/ 2147483647 h 1200"/>
                  <a:gd name="T64" fmla="*/ 2147483647 w 714"/>
                  <a:gd name="T65" fmla="*/ 2147483647 h 1200"/>
                  <a:gd name="T66" fmla="*/ 2147483647 w 714"/>
                  <a:gd name="T67" fmla="*/ 2147483647 h 1200"/>
                  <a:gd name="T68" fmla="*/ 2147483647 w 714"/>
                  <a:gd name="T69" fmla="*/ 2147483647 h 1200"/>
                  <a:gd name="T70" fmla="*/ 2147483647 w 714"/>
                  <a:gd name="T71" fmla="*/ 2147483647 h 1200"/>
                  <a:gd name="T72" fmla="*/ 2147483647 w 714"/>
                  <a:gd name="T73" fmla="*/ 2147483647 h 1200"/>
                  <a:gd name="T74" fmla="*/ 2147483647 w 714"/>
                  <a:gd name="T75" fmla="*/ 2147483647 h 1200"/>
                  <a:gd name="T76" fmla="*/ 2147483647 w 714"/>
                  <a:gd name="T77" fmla="*/ 2147483647 h 1200"/>
                  <a:gd name="T78" fmla="*/ 2147483647 w 714"/>
                  <a:gd name="T79" fmla="*/ 0 h 1200"/>
                  <a:gd name="T80" fmla="*/ 2147483647 w 714"/>
                  <a:gd name="T81" fmla="*/ 2147483647 h 1200"/>
                  <a:gd name="T82" fmla="*/ 2147483647 w 714"/>
                  <a:gd name="T83" fmla="*/ 2147483647 h 1200"/>
                  <a:gd name="T84" fmla="*/ 2147483647 w 714"/>
                  <a:gd name="T85" fmla="*/ 2147483647 h 1200"/>
                  <a:gd name="T86" fmla="*/ 2147483647 w 714"/>
                  <a:gd name="T87" fmla="*/ 2147483647 h 1200"/>
                  <a:gd name="T88" fmla="*/ 2147483647 w 714"/>
                  <a:gd name="T89" fmla="*/ 2147483647 h 1200"/>
                  <a:gd name="T90" fmla="*/ 2147483647 w 714"/>
                  <a:gd name="T91" fmla="*/ 2147483647 h 1200"/>
                  <a:gd name="T92" fmla="*/ 2147483647 w 714"/>
                  <a:gd name="T93" fmla="*/ 2147483647 h 1200"/>
                  <a:gd name="T94" fmla="*/ 2147483647 w 714"/>
                  <a:gd name="T95" fmla="*/ 2147483647 h 1200"/>
                  <a:gd name="T96" fmla="*/ 2147483647 w 714"/>
                  <a:gd name="T97" fmla="*/ 2147483647 h 1200"/>
                  <a:gd name="T98" fmla="*/ 2147483647 w 714"/>
                  <a:gd name="T99" fmla="*/ 2147483647 h 1200"/>
                  <a:gd name="T100" fmla="*/ 2147483647 w 714"/>
                  <a:gd name="T101" fmla="*/ 2147483647 h 1200"/>
                  <a:gd name="T102" fmla="*/ 2147483647 w 714"/>
                  <a:gd name="T103" fmla="*/ 2147483647 h 1200"/>
                  <a:gd name="T104" fmla="*/ 2147483647 w 714"/>
                  <a:gd name="T105" fmla="*/ 2147483647 h 1200"/>
                  <a:gd name="T106" fmla="*/ 2147483647 w 714"/>
                  <a:gd name="T107" fmla="*/ 2147483647 h 1200"/>
                  <a:gd name="T108" fmla="*/ 2147483647 w 714"/>
                  <a:gd name="T109" fmla="*/ 2147483647 h 1200"/>
                  <a:gd name="T110" fmla="*/ 2147483647 w 714"/>
                  <a:gd name="T111" fmla="*/ 2147483647 h 1200"/>
                  <a:gd name="T112" fmla="*/ 2147483647 w 714"/>
                  <a:gd name="T113" fmla="*/ 2147483647 h 1200"/>
                  <a:gd name="T114" fmla="*/ 2147483647 w 714"/>
                  <a:gd name="T115" fmla="*/ 2147483647 h 1200"/>
                  <a:gd name="T116" fmla="*/ 2147483647 w 714"/>
                  <a:gd name="T117" fmla="*/ 2147483647 h 12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14"/>
                  <a:gd name="T178" fmla="*/ 0 h 1200"/>
                  <a:gd name="T179" fmla="*/ 714 w 714"/>
                  <a:gd name="T180" fmla="*/ 1200 h 120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14" h="1200">
                    <a:moveTo>
                      <a:pt x="702" y="1140"/>
                    </a:moveTo>
                    <a:lnTo>
                      <a:pt x="690" y="1170"/>
                    </a:lnTo>
                    <a:lnTo>
                      <a:pt x="696" y="1200"/>
                    </a:lnTo>
                    <a:lnTo>
                      <a:pt x="714" y="1182"/>
                    </a:lnTo>
                    <a:lnTo>
                      <a:pt x="714" y="1140"/>
                    </a:lnTo>
                    <a:lnTo>
                      <a:pt x="702" y="1140"/>
                    </a:lnTo>
                    <a:close/>
                    <a:moveTo>
                      <a:pt x="582" y="1176"/>
                    </a:moveTo>
                    <a:lnTo>
                      <a:pt x="600" y="1140"/>
                    </a:lnTo>
                    <a:lnTo>
                      <a:pt x="576" y="1134"/>
                    </a:lnTo>
                    <a:lnTo>
                      <a:pt x="582" y="1176"/>
                    </a:lnTo>
                    <a:close/>
                    <a:moveTo>
                      <a:pt x="246" y="1038"/>
                    </a:moveTo>
                    <a:lnTo>
                      <a:pt x="264" y="1050"/>
                    </a:lnTo>
                    <a:lnTo>
                      <a:pt x="282" y="1020"/>
                    </a:lnTo>
                    <a:lnTo>
                      <a:pt x="258" y="1008"/>
                    </a:lnTo>
                    <a:lnTo>
                      <a:pt x="246" y="1038"/>
                    </a:lnTo>
                    <a:close/>
                    <a:moveTo>
                      <a:pt x="504" y="558"/>
                    </a:moveTo>
                    <a:lnTo>
                      <a:pt x="540" y="576"/>
                    </a:lnTo>
                    <a:lnTo>
                      <a:pt x="540" y="582"/>
                    </a:lnTo>
                    <a:lnTo>
                      <a:pt x="534" y="588"/>
                    </a:lnTo>
                    <a:lnTo>
                      <a:pt x="504" y="588"/>
                    </a:lnTo>
                    <a:lnTo>
                      <a:pt x="570" y="642"/>
                    </a:lnTo>
                    <a:lnTo>
                      <a:pt x="570" y="618"/>
                    </a:lnTo>
                    <a:lnTo>
                      <a:pt x="600" y="624"/>
                    </a:lnTo>
                    <a:lnTo>
                      <a:pt x="576" y="588"/>
                    </a:lnTo>
                    <a:lnTo>
                      <a:pt x="576" y="582"/>
                    </a:lnTo>
                    <a:lnTo>
                      <a:pt x="570" y="576"/>
                    </a:lnTo>
                    <a:lnTo>
                      <a:pt x="570" y="558"/>
                    </a:lnTo>
                    <a:lnTo>
                      <a:pt x="564" y="546"/>
                    </a:lnTo>
                    <a:lnTo>
                      <a:pt x="534" y="516"/>
                    </a:lnTo>
                    <a:lnTo>
                      <a:pt x="522" y="510"/>
                    </a:lnTo>
                    <a:lnTo>
                      <a:pt x="504" y="504"/>
                    </a:lnTo>
                    <a:lnTo>
                      <a:pt x="492" y="498"/>
                    </a:lnTo>
                    <a:lnTo>
                      <a:pt x="474" y="498"/>
                    </a:lnTo>
                    <a:lnTo>
                      <a:pt x="468" y="504"/>
                    </a:lnTo>
                    <a:lnTo>
                      <a:pt x="468" y="528"/>
                    </a:lnTo>
                    <a:lnTo>
                      <a:pt x="492" y="552"/>
                    </a:lnTo>
                    <a:lnTo>
                      <a:pt x="504" y="558"/>
                    </a:lnTo>
                    <a:close/>
                    <a:moveTo>
                      <a:pt x="462" y="666"/>
                    </a:moveTo>
                    <a:lnTo>
                      <a:pt x="474" y="750"/>
                    </a:lnTo>
                    <a:lnTo>
                      <a:pt x="486" y="672"/>
                    </a:lnTo>
                    <a:lnTo>
                      <a:pt x="462" y="618"/>
                    </a:lnTo>
                    <a:lnTo>
                      <a:pt x="438" y="618"/>
                    </a:lnTo>
                    <a:lnTo>
                      <a:pt x="462" y="666"/>
                    </a:lnTo>
                    <a:close/>
                    <a:moveTo>
                      <a:pt x="492" y="738"/>
                    </a:moveTo>
                    <a:lnTo>
                      <a:pt x="522" y="738"/>
                    </a:lnTo>
                    <a:lnTo>
                      <a:pt x="528" y="708"/>
                    </a:lnTo>
                    <a:lnTo>
                      <a:pt x="498" y="702"/>
                    </a:lnTo>
                    <a:lnTo>
                      <a:pt x="492" y="738"/>
                    </a:lnTo>
                    <a:close/>
                    <a:moveTo>
                      <a:pt x="570" y="660"/>
                    </a:moveTo>
                    <a:lnTo>
                      <a:pt x="546" y="648"/>
                    </a:lnTo>
                    <a:lnTo>
                      <a:pt x="528" y="630"/>
                    </a:lnTo>
                    <a:lnTo>
                      <a:pt x="528" y="624"/>
                    </a:lnTo>
                    <a:lnTo>
                      <a:pt x="522" y="618"/>
                    </a:lnTo>
                    <a:lnTo>
                      <a:pt x="486" y="618"/>
                    </a:lnTo>
                    <a:lnTo>
                      <a:pt x="492" y="660"/>
                    </a:lnTo>
                    <a:lnTo>
                      <a:pt x="510" y="654"/>
                    </a:lnTo>
                    <a:lnTo>
                      <a:pt x="522" y="678"/>
                    </a:lnTo>
                    <a:lnTo>
                      <a:pt x="570" y="714"/>
                    </a:lnTo>
                    <a:lnTo>
                      <a:pt x="570" y="660"/>
                    </a:lnTo>
                    <a:close/>
                    <a:moveTo>
                      <a:pt x="162" y="600"/>
                    </a:moveTo>
                    <a:lnTo>
                      <a:pt x="144" y="582"/>
                    </a:lnTo>
                    <a:lnTo>
                      <a:pt x="138" y="606"/>
                    </a:lnTo>
                    <a:lnTo>
                      <a:pt x="132" y="618"/>
                    </a:lnTo>
                    <a:lnTo>
                      <a:pt x="126" y="624"/>
                    </a:lnTo>
                    <a:lnTo>
                      <a:pt x="120" y="642"/>
                    </a:lnTo>
                    <a:lnTo>
                      <a:pt x="120" y="654"/>
                    </a:lnTo>
                    <a:lnTo>
                      <a:pt x="126" y="660"/>
                    </a:lnTo>
                    <a:lnTo>
                      <a:pt x="138" y="666"/>
                    </a:lnTo>
                    <a:lnTo>
                      <a:pt x="150" y="678"/>
                    </a:lnTo>
                    <a:lnTo>
                      <a:pt x="144" y="684"/>
                    </a:lnTo>
                    <a:lnTo>
                      <a:pt x="120" y="696"/>
                    </a:lnTo>
                    <a:lnTo>
                      <a:pt x="114" y="702"/>
                    </a:lnTo>
                    <a:lnTo>
                      <a:pt x="102" y="708"/>
                    </a:lnTo>
                    <a:lnTo>
                      <a:pt x="96" y="732"/>
                    </a:lnTo>
                    <a:lnTo>
                      <a:pt x="72" y="750"/>
                    </a:lnTo>
                    <a:lnTo>
                      <a:pt x="72" y="762"/>
                    </a:lnTo>
                    <a:lnTo>
                      <a:pt x="60" y="774"/>
                    </a:lnTo>
                    <a:lnTo>
                      <a:pt x="48" y="780"/>
                    </a:lnTo>
                    <a:lnTo>
                      <a:pt x="42" y="786"/>
                    </a:lnTo>
                    <a:lnTo>
                      <a:pt x="30" y="792"/>
                    </a:lnTo>
                    <a:lnTo>
                      <a:pt x="24" y="798"/>
                    </a:lnTo>
                    <a:lnTo>
                      <a:pt x="18" y="798"/>
                    </a:lnTo>
                    <a:lnTo>
                      <a:pt x="18" y="804"/>
                    </a:lnTo>
                    <a:lnTo>
                      <a:pt x="12" y="810"/>
                    </a:lnTo>
                    <a:lnTo>
                      <a:pt x="0" y="834"/>
                    </a:lnTo>
                    <a:lnTo>
                      <a:pt x="0" y="864"/>
                    </a:lnTo>
                    <a:lnTo>
                      <a:pt x="30" y="834"/>
                    </a:lnTo>
                    <a:lnTo>
                      <a:pt x="30" y="816"/>
                    </a:lnTo>
                    <a:lnTo>
                      <a:pt x="36" y="810"/>
                    </a:lnTo>
                    <a:lnTo>
                      <a:pt x="42" y="810"/>
                    </a:lnTo>
                    <a:lnTo>
                      <a:pt x="78" y="798"/>
                    </a:lnTo>
                    <a:lnTo>
                      <a:pt x="84" y="792"/>
                    </a:lnTo>
                    <a:lnTo>
                      <a:pt x="84" y="762"/>
                    </a:lnTo>
                    <a:lnTo>
                      <a:pt x="90" y="750"/>
                    </a:lnTo>
                    <a:lnTo>
                      <a:pt x="96" y="744"/>
                    </a:lnTo>
                    <a:lnTo>
                      <a:pt x="114" y="738"/>
                    </a:lnTo>
                    <a:lnTo>
                      <a:pt x="126" y="732"/>
                    </a:lnTo>
                    <a:lnTo>
                      <a:pt x="144" y="720"/>
                    </a:lnTo>
                    <a:lnTo>
                      <a:pt x="162" y="714"/>
                    </a:lnTo>
                    <a:lnTo>
                      <a:pt x="168" y="702"/>
                    </a:lnTo>
                    <a:lnTo>
                      <a:pt x="174" y="696"/>
                    </a:lnTo>
                    <a:lnTo>
                      <a:pt x="174" y="684"/>
                    </a:lnTo>
                    <a:lnTo>
                      <a:pt x="156" y="648"/>
                    </a:lnTo>
                    <a:lnTo>
                      <a:pt x="156" y="624"/>
                    </a:lnTo>
                    <a:lnTo>
                      <a:pt x="162" y="612"/>
                    </a:lnTo>
                    <a:lnTo>
                      <a:pt x="162" y="600"/>
                    </a:lnTo>
                    <a:close/>
                    <a:moveTo>
                      <a:pt x="330" y="1026"/>
                    </a:moveTo>
                    <a:lnTo>
                      <a:pt x="372" y="1056"/>
                    </a:lnTo>
                    <a:lnTo>
                      <a:pt x="372" y="1020"/>
                    </a:lnTo>
                    <a:lnTo>
                      <a:pt x="348" y="1002"/>
                    </a:lnTo>
                    <a:lnTo>
                      <a:pt x="330" y="1026"/>
                    </a:lnTo>
                    <a:close/>
                    <a:moveTo>
                      <a:pt x="660" y="840"/>
                    </a:moveTo>
                    <a:lnTo>
                      <a:pt x="660" y="816"/>
                    </a:lnTo>
                    <a:lnTo>
                      <a:pt x="654" y="804"/>
                    </a:lnTo>
                    <a:lnTo>
                      <a:pt x="654" y="792"/>
                    </a:lnTo>
                    <a:lnTo>
                      <a:pt x="642" y="780"/>
                    </a:lnTo>
                    <a:lnTo>
                      <a:pt x="630" y="774"/>
                    </a:lnTo>
                    <a:lnTo>
                      <a:pt x="600" y="744"/>
                    </a:lnTo>
                    <a:lnTo>
                      <a:pt x="588" y="738"/>
                    </a:lnTo>
                    <a:lnTo>
                      <a:pt x="582" y="738"/>
                    </a:lnTo>
                    <a:lnTo>
                      <a:pt x="576" y="744"/>
                    </a:lnTo>
                    <a:lnTo>
                      <a:pt x="582" y="750"/>
                    </a:lnTo>
                    <a:lnTo>
                      <a:pt x="588" y="762"/>
                    </a:lnTo>
                    <a:lnTo>
                      <a:pt x="594" y="768"/>
                    </a:lnTo>
                    <a:lnTo>
                      <a:pt x="606" y="774"/>
                    </a:lnTo>
                    <a:lnTo>
                      <a:pt x="606" y="786"/>
                    </a:lnTo>
                    <a:lnTo>
                      <a:pt x="600" y="786"/>
                    </a:lnTo>
                    <a:lnTo>
                      <a:pt x="588" y="792"/>
                    </a:lnTo>
                    <a:lnTo>
                      <a:pt x="570" y="792"/>
                    </a:lnTo>
                    <a:lnTo>
                      <a:pt x="558" y="798"/>
                    </a:lnTo>
                    <a:lnTo>
                      <a:pt x="546" y="798"/>
                    </a:lnTo>
                    <a:lnTo>
                      <a:pt x="546" y="828"/>
                    </a:lnTo>
                    <a:lnTo>
                      <a:pt x="528" y="828"/>
                    </a:lnTo>
                    <a:lnTo>
                      <a:pt x="522" y="846"/>
                    </a:lnTo>
                    <a:lnTo>
                      <a:pt x="498" y="864"/>
                    </a:lnTo>
                    <a:lnTo>
                      <a:pt x="492" y="864"/>
                    </a:lnTo>
                    <a:lnTo>
                      <a:pt x="486" y="858"/>
                    </a:lnTo>
                    <a:lnTo>
                      <a:pt x="474" y="852"/>
                    </a:lnTo>
                    <a:lnTo>
                      <a:pt x="462" y="852"/>
                    </a:lnTo>
                    <a:lnTo>
                      <a:pt x="450" y="846"/>
                    </a:lnTo>
                    <a:lnTo>
                      <a:pt x="438" y="858"/>
                    </a:lnTo>
                    <a:lnTo>
                      <a:pt x="432" y="870"/>
                    </a:lnTo>
                    <a:lnTo>
                      <a:pt x="420" y="882"/>
                    </a:lnTo>
                    <a:lnTo>
                      <a:pt x="414" y="894"/>
                    </a:lnTo>
                    <a:lnTo>
                      <a:pt x="408" y="900"/>
                    </a:lnTo>
                    <a:lnTo>
                      <a:pt x="408" y="906"/>
                    </a:lnTo>
                    <a:lnTo>
                      <a:pt x="408" y="900"/>
                    </a:lnTo>
                    <a:lnTo>
                      <a:pt x="396" y="888"/>
                    </a:lnTo>
                    <a:lnTo>
                      <a:pt x="384" y="888"/>
                    </a:lnTo>
                    <a:lnTo>
                      <a:pt x="378" y="900"/>
                    </a:lnTo>
                    <a:lnTo>
                      <a:pt x="378" y="912"/>
                    </a:lnTo>
                    <a:lnTo>
                      <a:pt x="372" y="924"/>
                    </a:lnTo>
                    <a:lnTo>
                      <a:pt x="366" y="930"/>
                    </a:lnTo>
                    <a:lnTo>
                      <a:pt x="360" y="942"/>
                    </a:lnTo>
                    <a:lnTo>
                      <a:pt x="384" y="960"/>
                    </a:lnTo>
                    <a:lnTo>
                      <a:pt x="402" y="942"/>
                    </a:lnTo>
                    <a:lnTo>
                      <a:pt x="414" y="966"/>
                    </a:lnTo>
                    <a:lnTo>
                      <a:pt x="420" y="960"/>
                    </a:lnTo>
                    <a:lnTo>
                      <a:pt x="432" y="954"/>
                    </a:lnTo>
                    <a:lnTo>
                      <a:pt x="450" y="936"/>
                    </a:lnTo>
                    <a:lnTo>
                      <a:pt x="462" y="930"/>
                    </a:lnTo>
                    <a:lnTo>
                      <a:pt x="474" y="930"/>
                    </a:lnTo>
                    <a:lnTo>
                      <a:pt x="498" y="954"/>
                    </a:lnTo>
                    <a:lnTo>
                      <a:pt x="510" y="960"/>
                    </a:lnTo>
                    <a:lnTo>
                      <a:pt x="492" y="978"/>
                    </a:lnTo>
                    <a:lnTo>
                      <a:pt x="492" y="990"/>
                    </a:lnTo>
                    <a:lnTo>
                      <a:pt x="510" y="1026"/>
                    </a:lnTo>
                    <a:lnTo>
                      <a:pt x="522" y="1044"/>
                    </a:lnTo>
                    <a:lnTo>
                      <a:pt x="534" y="1056"/>
                    </a:lnTo>
                    <a:lnTo>
                      <a:pt x="546" y="1062"/>
                    </a:lnTo>
                    <a:lnTo>
                      <a:pt x="558" y="1062"/>
                    </a:lnTo>
                    <a:lnTo>
                      <a:pt x="570" y="1068"/>
                    </a:lnTo>
                    <a:lnTo>
                      <a:pt x="582" y="1068"/>
                    </a:lnTo>
                    <a:lnTo>
                      <a:pt x="606" y="1050"/>
                    </a:lnTo>
                    <a:lnTo>
                      <a:pt x="606" y="1074"/>
                    </a:lnTo>
                    <a:lnTo>
                      <a:pt x="630" y="1074"/>
                    </a:lnTo>
                    <a:lnTo>
                      <a:pt x="630" y="1038"/>
                    </a:lnTo>
                    <a:lnTo>
                      <a:pt x="624" y="1032"/>
                    </a:lnTo>
                    <a:lnTo>
                      <a:pt x="606" y="996"/>
                    </a:lnTo>
                    <a:lnTo>
                      <a:pt x="606" y="984"/>
                    </a:lnTo>
                    <a:lnTo>
                      <a:pt x="612" y="972"/>
                    </a:lnTo>
                    <a:lnTo>
                      <a:pt x="624" y="960"/>
                    </a:lnTo>
                    <a:lnTo>
                      <a:pt x="654" y="1014"/>
                    </a:lnTo>
                    <a:lnTo>
                      <a:pt x="654" y="1008"/>
                    </a:lnTo>
                    <a:lnTo>
                      <a:pt x="660" y="1002"/>
                    </a:lnTo>
                    <a:lnTo>
                      <a:pt x="672" y="978"/>
                    </a:lnTo>
                    <a:lnTo>
                      <a:pt x="678" y="960"/>
                    </a:lnTo>
                    <a:lnTo>
                      <a:pt x="678" y="936"/>
                    </a:lnTo>
                    <a:lnTo>
                      <a:pt x="672" y="918"/>
                    </a:lnTo>
                    <a:lnTo>
                      <a:pt x="666" y="912"/>
                    </a:lnTo>
                    <a:lnTo>
                      <a:pt x="660" y="900"/>
                    </a:lnTo>
                    <a:lnTo>
                      <a:pt x="660" y="840"/>
                    </a:lnTo>
                    <a:close/>
                    <a:moveTo>
                      <a:pt x="330" y="384"/>
                    </a:moveTo>
                    <a:lnTo>
                      <a:pt x="348" y="384"/>
                    </a:lnTo>
                    <a:lnTo>
                      <a:pt x="354" y="390"/>
                    </a:lnTo>
                    <a:lnTo>
                      <a:pt x="366" y="396"/>
                    </a:lnTo>
                    <a:lnTo>
                      <a:pt x="366" y="408"/>
                    </a:lnTo>
                    <a:lnTo>
                      <a:pt x="372" y="420"/>
                    </a:lnTo>
                    <a:lnTo>
                      <a:pt x="384" y="438"/>
                    </a:lnTo>
                    <a:lnTo>
                      <a:pt x="396" y="450"/>
                    </a:lnTo>
                    <a:lnTo>
                      <a:pt x="414" y="462"/>
                    </a:lnTo>
                    <a:lnTo>
                      <a:pt x="432" y="462"/>
                    </a:lnTo>
                    <a:lnTo>
                      <a:pt x="444" y="438"/>
                    </a:lnTo>
                    <a:lnTo>
                      <a:pt x="444" y="426"/>
                    </a:lnTo>
                    <a:lnTo>
                      <a:pt x="432" y="402"/>
                    </a:lnTo>
                    <a:lnTo>
                      <a:pt x="420" y="396"/>
                    </a:lnTo>
                    <a:lnTo>
                      <a:pt x="408" y="396"/>
                    </a:lnTo>
                    <a:lnTo>
                      <a:pt x="408" y="390"/>
                    </a:lnTo>
                    <a:lnTo>
                      <a:pt x="414" y="384"/>
                    </a:lnTo>
                    <a:lnTo>
                      <a:pt x="414" y="378"/>
                    </a:lnTo>
                    <a:lnTo>
                      <a:pt x="420" y="372"/>
                    </a:lnTo>
                    <a:lnTo>
                      <a:pt x="408" y="372"/>
                    </a:lnTo>
                    <a:lnTo>
                      <a:pt x="396" y="366"/>
                    </a:lnTo>
                    <a:lnTo>
                      <a:pt x="390" y="360"/>
                    </a:lnTo>
                    <a:lnTo>
                      <a:pt x="372" y="360"/>
                    </a:lnTo>
                    <a:lnTo>
                      <a:pt x="366" y="366"/>
                    </a:lnTo>
                    <a:lnTo>
                      <a:pt x="354" y="372"/>
                    </a:lnTo>
                    <a:lnTo>
                      <a:pt x="342" y="360"/>
                    </a:lnTo>
                    <a:lnTo>
                      <a:pt x="330" y="354"/>
                    </a:lnTo>
                    <a:lnTo>
                      <a:pt x="312" y="354"/>
                    </a:lnTo>
                    <a:lnTo>
                      <a:pt x="300" y="366"/>
                    </a:lnTo>
                    <a:lnTo>
                      <a:pt x="288" y="372"/>
                    </a:lnTo>
                    <a:lnTo>
                      <a:pt x="282" y="372"/>
                    </a:lnTo>
                    <a:lnTo>
                      <a:pt x="264" y="354"/>
                    </a:lnTo>
                    <a:lnTo>
                      <a:pt x="258" y="342"/>
                    </a:lnTo>
                    <a:lnTo>
                      <a:pt x="258" y="252"/>
                    </a:lnTo>
                    <a:lnTo>
                      <a:pt x="270" y="228"/>
                    </a:lnTo>
                    <a:lnTo>
                      <a:pt x="270" y="222"/>
                    </a:lnTo>
                    <a:lnTo>
                      <a:pt x="288" y="204"/>
                    </a:lnTo>
                    <a:lnTo>
                      <a:pt x="288" y="174"/>
                    </a:lnTo>
                    <a:lnTo>
                      <a:pt x="276" y="150"/>
                    </a:lnTo>
                    <a:lnTo>
                      <a:pt x="276" y="126"/>
                    </a:lnTo>
                    <a:lnTo>
                      <a:pt x="282" y="108"/>
                    </a:lnTo>
                    <a:lnTo>
                      <a:pt x="282" y="72"/>
                    </a:lnTo>
                    <a:lnTo>
                      <a:pt x="264" y="54"/>
                    </a:lnTo>
                    <a:lnTo>
                      <a:pt x="264" y="36"/>
                    </a:lnTo>
                    <a:lnTo>
                      <a:pt x="258" y="30"/>
                    </a:lnTo>
                    <a:lnTo>
                      <a:pt x="258" y="6"/>
                    </a:lnTo>
                    <a:lnTo>
                      <a:pt x="252" y="0"/>
                    </a:lnTo>
                    <a:lnTo>
                      <a:pt x="240" y="0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204" y="24"/>
                    </a:lnTo>
                    <a:lnTo>
                      <a:pt x="192" y="18"/>
                    </a:lnTo>
                    <a:lnTo>
                      <a:pt x="186" y="12"/>
                    </a:lnTo>
                    <a:lnTo>
                      <a:pt x="174" y="12"/>
                    </a:lnTo>
                    <a:lnTo>
                      <a:pt x="162" y="18"/>
                    </a:lnTo>
                    <a:lnTo>
                      <a:pt x="162" y="36"/>
                    </a:lnTo>
                    <a:lnTo>
                      <a:pt x="156" y="42"/>
                    </a:lnTo>
                    <a:lnTo>
                      <a:pt x="156" y="48"/>
                    </a:lnTo>
                    <a:lnTo>
                      <a:pt x="144" y="72"/>
                    </a:lnTo>
                    <a:lnTo>
                      <a:pt x="132" y="84"/>
                    </a:lnTo>
                    <a:lnTo>
                      <a:pt x="132" y="96"/>
                    </a:lnTo>
                    <a:lnTo>
                      <a:pt x="138" y="102"/>
                    </a:lnTo>
                    <a:lnTo>
                      <a:pt x="144" y="114"/>
                    </a:lnTo>
                    <a:lnTo>
                      <a:pt x="150" y="132"/>
                    </a:lnTo>
                    <a:lnTo>
                      <a:pt x="156" y="138"/>
                    </a:lnTo>
                    <a:lnTo>
                      <a:pt x="156" y="150"/>
                    </a:lnTo>
                    <a:lnTo>
                      <a:pt x="150" y="162"/>
                    </a:lnTo>
                    <a:lnTo>
                      <a:pt x="150" y="168"/>
                    </a:lnTo>
                    <a:lnTo>
                      <a:pt x="144" y="174"/>
                    </a:lnTo>
                    <a:lnTo>
                      <a:pt x="138" y="186"/>
                    </a:lnTo>
                    <a:lnTo>
                      <a:pt x="138" y="198"/>
                    </a:lnTo>
                    <a:lnTo>
                      <a:pt x="150" y="210"/>
                    </a:lnTo>
                    <a:lnTo>
                      <a:pt x="150" y="216"/>
                    </a:lnTo>
                    <a:lnTo>
                      <a:pt x="144" y="222"/>
                    </a:lnTo>
                    <a:lnTo>
                      <a:pt x="138" y="222"/>
                    </a:lnTo>
                    <a:lnTo>
                      <a:pt x="126" y="228"/>
                    </a:lnTo>
                    <a:lnTo>
                      <a:pt x="120" y="228"/>
                    </a:lnTo>
                    <a:lnTo>
                      <a:pt x="120" y="210"/>
                    </a:lnTo>
                    <a:lnTo>
                      <a:pt x="114" y="204"/>
                    </a:lnTo>
                    <a:lnTo>
                      <a:pt x="114" y="252"/>
                    </a:lnTo>
                    <a:lnTo>
                      <a:pt x="150" y="306"/>
                    </a:lnTo>
                    <a:lnTo>
                      <a:pt x="174" y="330"/>
                    </a:lnTo>
                    <a:lnTo>
                      <a:pt x="186" y="348"/>
                    </a:lnTo>
                    <a:lnTo>
                      <a:pt x="204" y="384"/>
                    </a:lnTo>
                    <a:lnTo>
                      <a:pt x="216" y="402"/>
                    </a:lnTo>
                    <a:lnTo>
                      <a:pt x="228" y="408"/>
                    </a:lnTo>
                    <a:lnTo>
                      <a:pt x="252" y="408"/>
                    </a:lnTo>
                    <a:lnTo>
                      <a:pt x="258" y="396"/>
                    </a:lnTo>
                    <a:lnTo>
                      <a:pt x="270" y="390"/>
                    </a:lnTo>
                    <a:lnTo>
                      <a:pt x="276" y="384"/>
                    </a:lnTo>
                    <a:lnTo>
                      <a:pt x="288" y="384"/>
                    </a:lnTo>
                    <a:lnTo>
                      <a:pt x="294" y="396"/>
                    </a:lnTo>
                    <a:lnTo>
                      <a:pt x="306" y="402"/>
                    </a:lnTo>
                    <a:lnTo>
                      <a:pt x="324" y="420"/>
                    </a:lnTo>
                    <a:lnTo>
                      <a:pt x="342" y="420"/>
                    </a:lnTo>
                    <a:lnTo>
                      <a:pt x="342" y="402"/>
                    </a:lnTo>
                    <a:lnTo>
                      <a:pt x="336" y="396"/>
                    </a:lnTo>
                    <a:lnTo>
                      <a:pt x="330" y="384"/>
                    </a:lnTo>
                    <a:close/>
                    <a:moveTo>
                      <a:pt x="258" y="432"/>
                    </a:moveTo>
                    <a:lnTo>
                      <a:pt x="246" y="426"/>
                    </a:lnTo>
                    <a:lnTo>
                      <a:pt x="204" y="426"/>
                    </a:lnTo>
                    <a:lnTo>
                      <a:pt x="234" y="468"/>
                    </a:lnTo>
                    <a:lnTo>
                      <a:pt x="258" y="534"/>
                    </a:lnTo>
                    <a:lnTo>
                      <a:pt x="270" y="528"/>
                    </a:lnTo>
                    <a:lnTo>
                      <a:pt x="276" y="516"/>
                    </a:lnTo>
                    <a:lnTo>
                      <a:pt x="282" y="510"/>
                    </a:lnTo>
                    <a:lnTo>
                      <a:pt x="282" y="486"/>
                    </a:lnTo>
                    <a:lnTo>
                      <a:pt x="276" y="480"/>
                    </a:lnTo>
                    <a:lnTo>
                      <a:pt x="270" y="468"/>
                    </a:lnTo>
                    <a:lnTo>
                      <a:pt x="270" y="450"/>
                    </a:lnTo>
                    <a:lnTo>
                      <a:pt x="264" y="438"/>
                    </a:lnTo>
                    <a:lnTo>
                      <a:pt x="258" y="432"/>
                    </a:lnTo>
                    <a:close/>
                    <a:moveTo>
                      <a:pt x="330" y="648"/>
                    </a:moveTo>
                    <a:lnTo>
                      <a:pt x="336" y="660"/>
                    </a:lnTo>
                    <a:lnTo>
                      <a:pt x="354" y="678"/>
                    </a:lnTo>
                    <a:lnTo>
                      <a:pt x="360" y="672"/>
                    </a:lnTo>
                    <a:lnTo>
                      <a:pt x="372" y="666"/>
                    </a:lnTo>
                    <a:lnTo>
                      <a:pt x="378" y="660"/>
                    </a:lnTo>
                    <a:lnTo>
                      <a:pt x="384" y="660"/>
                    </a:lnTo>
                    <a:lnTo>
                      <a:pt x="390" y="666"/>
                    </a:lnTo>
                    <a:lnTo>
                      <a:pt x="390" y="696"/>
                    </a:lnTo>
                    <a:lnTo>
                      <a:pt x="402" y="708"/>
                    </a:lnTo>
                    <a:lnTo>
                      <a:pt x="396" y="720"/>
                    </a:lnTo>
                    <a:lnTo>
                      <a:pt x="390" y="726"/>
                    </a:lnTo>
                    <a:lnTo>
                      <a:pt x="372" y="762"/>
                    </a:lnTo>
                    <a:lnTo>
                      <a:pt x="372" y="786"/>
                    </a:lnTo>
                    <a:lnTo>
                      <a:pt x="378" y="792"/>
                    </a:lnTo>
                    <a:lnTo>
                      <a:pt x="384" y="804"/>
                    </a:lnTo>
                    <a:lnTo>
                      <a:pt x="396" y="804"/>
                    </a:lnTo>
                    <a:lnTo>
                      <a:pt x="408" y="798"/>
                    </a:lnTo>
                    <a:lnTo>
                      <a:pt x="420" y="798"/>
                    </a:lnTo>
                    <a:lnTo>
                      <a:pt x="432" y="792"/>
                    </a:lnTo>
                    <a:lnTo>
                      <a:pt x="438" y="786"/>
                    </a:lnTo>
                    <a:lnTo>
                      <a:pt x="438" y="768"/>
                    </a:lnTo>
                    <a:lnTo>
                      <a:pt x="432" y="756"/>
                    </a:lnTo>
                    <a:lnTo>
                      <a:pt x="426" y="738"/>
                    </a:lnTo>
                    <a:lnTo>
                      <a:pt x="426" y="726"/>
                    </a:lnTo>
                    <a:lnTo>
                      <a:pt x="432" y="714"/>
                    </a:lnTo>
                    <a:lnTo>
                      <a:pt x="444" y="678"/>
                    </a:lnTo>
                    <a:lnTo>
                      <a:pt x="444" y="660"/>
                    </a:lnTo>
                    <a:lnTo>
                      <a:pt x="438" y="648"/>
                    </a:lnTo>
                    <a:lnTo>
                      <a:pt x="432" y="642"/>
                    </a:lnTo>
                    <a:lnTo>
                      <a:pt x="426" y="642"/>
                    </a:lnTo>
                    <a:lnTo>
                      <a:pt x="414" y="654"/>
                    </a:lnTo>
                    <a:lnTo>
                      <a:pt x="402" y="660"/>
                    </a:lnTo>
                    <a:lnTo>
                      <a:pt x="396" y="660"/>
                    </a:lnTo>
                    <a:lnTo>
                      <a:pt x="396" y="648"/>
                    </a:lnTo>
                    <a:lnTo>
                      <a:pt x="408" y="624"/>
                    </a:lnTo>
                    <a:lnTo>
                      <a:pt x="408" y="612"/>
                    </a:lnTo>
                    <a:lnTo>
                      <a:pt x="414" y="600"/>
                    </a:lnTo>
                    <a:lnTo>
                      <a:pt x="414" y="594"/>
                    </a:lnTo>
                    <a:lnTo>
                      <a:pt x="408" y="588"/>
                    </a:lnTo>
                    <a:lnTo>
                      <a:pt x="372" y="570"/>
                    </a:lnTo>
                    <a:lnTo>
                      <a:pt x="366" y="564"/>
                    </a:lnTo>
                    <a:lnTo>
                      <a:pt x="330" y="564"/>
                    </a:lnTo>
                    <a:lnTo>
                      <a:pt x="324" y="570"/>
                    </a:lnTo>
                    <a:lnTo>
                      <a:pt x="324" y="576"/>
                    </a:lnTo>
                    <a:lnTo>
                      <a:pt x="330" y="582"/>
                    </a:lnTo>
                    <a:lnTo>
                      <a:pt x="336" y="582"/>
                    </a:lnTo>
                    <a:lnTo>
                      <a:pt x="342" y="594"/>
                    </a:lnTo>
                    <a:lnTo>
                      <a:pt x="342" y="600"/>
                    </a:lnTo>
                    <a:lnTo>
                      <a:pt x="336" y="606"/>
                    </a:lnTo>
                    <a:lnTo>
                      <a:pt x="336" y="618"/>
                    </a:lnTo>
                    <a:lnTo>
                      <a:pt x="330" y="630"/>
                    </a:lnTo>
                    <a:lnTo>
                      <a:pt x="330" y="64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32" name="Pakistan">
                <a:extLst>
                  <a:ext uri="{FF2B5EF4-FFF2-40B4-BE49-F238E27FC236}">
                    <a16:creationId xmlns:a16="http://schemas.microsoft.com/office/drawing/2014/main" id="{390C9B87-B7B1-4A96-9548-B6837D3A9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6" y="1547"/>
                <a:ext cx="269" cy="270"/>
              </a:xfrm>
              <a:custGeom>
                <a:avLst/>
                <a:gdLst>
                  <a:gd name="T0" fmla="*/ 2147483647 w 1050"/>
                  <a:gd name="T1" fmla="*/ 2147483647 h 1056"/>
                  <a:gd name="T2" fmla="*/ 2147483647 w 1050"/>
                  <a:gd name="T3" fmla="*/ 2147483647 h 1056"/>
                  <a:gd name="T4" fmla="*/ 2147483647 w 1050"/>
                  <a:gd name="T5" fmla="*/ 2147483647 h 1056"/>
                  <a:gd name="T6" fmla="*/ 2147483647 w 1050"/>
                  <a:gd name="T7" fmla="*/ 2147483647 h 1056"/>
                  <a:gd name="T8" fmla="*/ 2147483647 w 1050"/>
                  <a:gd name="T9" fmla="*/ 2147483647 h 1056"/>
                  <a:gd name="T10" fmla="*/ 2147483647 w 1050"/>
                  <a:gd name="T11" fmla="*/ 2147483647 h 1056"/>
                  <a:gd name="T12" fmla="*/ 2147483647 w 1050"/>
                  <a:gd name="T13" fmla="*/ 2147483647 h 1056"/>
                  <a:gd name="T14" fmla="*/ 2147483647 w 1050"/>
                  <a:gd name="T15" fmla="*/ 2147483647 h 1056"/>
                  <a:gd name="T16" fmla="*/ 2147483647 w 1050"/>
                  <a:gd name="T17" fmla="*/ 2147483647 h 1056"/>
                  <a:gd name="T18" fmla="*/ 2147483647 w 1050"/>
                  <a:gd name="T19" fmla="*/ 2147483647 h 1056"/>
                  <a:gd name="T20" fmla="*/ 2147483647 w 1050"/>
                  <a:gd name="T21" fmla="*/ 2147483647 h 1056"/>
                  <a:gd name="T22" fmla="*/ 2147483647 w 1050"/>
                  <a:gd name="T23" fmla="*/ 2147483647 h 1056"/>
                  <a:gd name="T24" fmla="*/ 2147483647 w 1050"/>
                  <a:gd name="T25" fmla="*/ 2147483647 h 1056"/>
                  <a:gd name="T26" fmla="*/ 2147483647 w 1050"/>
                  <a:gd name="T27" fmla="*/ 2147483647 h 1056"/>
                  <a:gd name="T28" fmla="*/ 2147483647 w 1050"/>
                  <a:gd name="T29" fmla="*/ 2147483647 h 1056"/>
                  <a:gd name="T30" fmla="*/ 2147483647 w 1050"/>
                  <a:gd name="T31" fmla="*/ 2147483647 h 1056"/>
                  <a:gd name="T32" fmla="*/ 2147483647 w 1050"/>
                  <a:gd name="T33" fmla="*/ 2147483647 h 1056"/>
                  <a:gd name="T34" fmla="*/ 2147483647 w 1050"/>
                  <a:gd name="T35" fmla="*/ 2147483647 h 1056"/>
                  <a:gd name="T36" fmla="*/ 2147483647 w 1050"/>
                  <a:gd name="T37" fmla="*/ 2147483647 h 1056"/>
                  <a:gd name="T38" fmla="*/ 2147483647 w 1050"/>
                  <a:gd name="T39" fmla="*/ 2147483647 h 1056"/>
                  <a:gd name="T40" fmla="*/ 2147483647 w 1050"/>
                  <a:gd name="T41" fmla="*/ 2147483647 h 1056"/>
                  <a:gd name="T42" fmla="*/ 2147483647 w 1050"/>
                  <a:gd name="T43" fmla="*/ 2147483647 h 1056"/>
                  <a:gd name="T44" fmla="*/ 0 w 1050"/>
                  <a:gd name="T45" fmla="*/ 2147483647 h 1056"/>
                  <a:gd name="T46" fmla="*/ 2147483647 w 1050"/>
                  <a:gd name="T47" fmla="*/ 2147483647 h 1056"/>
                  <a:gd name="T48" fmla="*/ 2147483647 w 1050"/>
                  <a:gd name="T49" fmla="*/ 2147483647 h 1056"/>
                  <a:gd name="T50" fmla="*/ 2147483647 w 1050"/>
                  <a:gd name="T51" fmla="*/ 2147483647 h 1056"/>
                  <a:gd name="T52" fmla="*/ 2147483647 w 1050"/>
                  <a:gd name="T53" fmla="*/ 2147483647 h 1056"/>
                  <a:gd name="T54" fmla="*/ 2147483647 w 1050"/>
                  <a:gd name="T55" fmla="*/ 2147483647 h 1056"/>
                  <a:gd name="T56" fmla="*/ 2147483647 w 1050"/>
                  <a:gd name="T57" fmla="*/ 2147483647 h 1056"/>
                  <a:gd name="T58" fmla="*/ 2147483647 w 1050"/>
                  <a:gd name="T59" fmla="*/ 2147483647 h 1056"/>
                  <a:gd name="T60" fmla="*/ 2147483647 w 1050"/>
                  <a:gd name="T61" fmla="*/ 2147483647 h 1056"/>
                  <a:gd name="T62" fmla="*/ 2147483647 w 1050"/>
                  <a:gd name="T63" fmla="*/ 2147483647 h 1056"/>
                  <a:gd name="T64" fmla="*/ 2147483647 w 1050"/>
                  <a:gd name="T65" fmla="*/ 2147483647 h 1056"/>
                  <a:gd name="T66" fmla="*/ 2147483647 w 1050"/>
                  <a:gd name="T67" fmla="*/ 2147483647 h 1056"/>
                  <a:gd name="T68" fmla="*/ 2147483647 w 1050"/>
                  <a:gd name="T69" fmla="*/ 2147483647 h 1056"/>
                  <a:gd name="T70" fmla="*/ 2147483647 w 1050"/>
                  <a:gd name="T71" fmla="*/ 2147483647 h 1056"/>
                  <a:gd name="T72" fmla="*/ 2147483647 w 1050"/>
                  <a:gd name="T73" fmla="*/ 2147483647 h 1056"/>
                  <a:gd name="T74" fmla="*/ 2147483647 w 1050"/>
                  <a:gd name="T75" fmla="*/ 2147483647 h 1056"/>
                  <a:gd name="T76" fmla="*/ 2147483647 w 1050"/>
                  <a:gd name="T77" fmla="*/ 2147483647 h 1056"/>
                  <a:gd name="T78" fmla="*/ 2147483647 w 1050"/>
                  <a:gd name="T79" fmla="*/ 2147483647 h 1056"/>
                  <a:gd name="T80" fmla="*/ 2147483647 w 1050"/>
                  <a:gd name="T81" fmla="*/ 2147483647 h 1056"/>
                  <a:gd name="T82" fmla="*/ 2147483647 w 1050"/>
                  <a:gd name="T83" fmla="*/ 2147483647 h 1056"/>
                  <a:gd name="T84" fmla="*/ 2147483647 w 1050"/>
                  <a:gd name="T85" fmla="*/ 2147483647 h 1056"/>
                  <a:gd name="T86" fmla="*/ 2147483647 w 1050"/>
                  <a:gd name="T87" fmla="*/ 2147483647 h 1056"/>
                  <a:gd name="T88" fmla="*/ 2147483647 w 1050"/>
                  <a:gd name="T89" fmla="*/ 2147483647 h 1056"/>
                  <a:gd name="T90" fmla="*/ 2147483647 w 1050"/>
                  <a:gd name="T91" fmla="*/ 2147483647 h 1056"/>
                  <a:gd name="T92" fmla="*/ 2147483647 w 1050"/>
                  <a:gd name="T93" fmla="*/ 2147483647 h 1056"/>
                  <a:gd name="T94" fmla="*/ 2147483647 w 1050"/>
                  <a:gd name="T95" fmla="*/ 2147483647 h 1056"/>
                  <a:gd name="T96" fmla="*/ 2147483647 w 1050"/>
                  <a:gd name="T97" fmla="*/ 2147483647 h 1056"/>
                  <a:gd name="T98" fmla="*/ 2147483647 w 1050"/>
                  <a:gd name="T99" fmla="*/ 2147483647 h 1056"/>
                  <a:gd name="T100" fmla="*/ 2147483647 w 1050"/>
                  <a:gd name="T101" fmla="*/ 2147483647 h 1056"/>
                  <a:gd name="T102" fmla="*/ 2147483647 w 1050"/>
                  <a:gd name="T103" fmla="*/ 2147483647 h 1056"/>
                  <a:gd name="T104" fmla="*/ 2147483647 w 1050"/>
                  <a:gd name="T105" fmla="*/ 2147483647 h 1056"/>
                  <a:gd name="T106" fmla="*/ 2147483647 w 1050"/>
                  <a:gd name="T107" fmla="*/ 2147483647 h 1056"/>
                  <a:gd name="T108" fmla="*/ 2147483647 w 1050"/>
                  <a:gd name="T109" fmla="*/ 2147483647 h 1056"/>
                  <a:gd name="T110" fmla="*/ 2147483647 w 1050"/>
                  <a:gd name="T111" fmla="*/ 2147483647 h 1056"/>
                  <a:gd name="T112" fmla="*/ 2147483647 w 1050"/>
                  <a:gd name="T113" fmla="*/ 2147483647 h 1056"/>
                  <a:gd name="T114" fmla="*/ 2147483647 w 1050"/>
                  <a:gd name="T115" fmla="*/ 2147483647 h 1056"/>
                  <a:gd name="T116" fmla="*/ 2147483647 w 1050"/>
                  <a:gd name="T117" fmla="*/ 2147483647 h 1056"/>
                  <a:gd name="T118" fmla="*/ 2147483647 w 1050"/>
                  <a:gd name="T119" fmla="*/ 2147483647 h 1056"/>
                  <a:gd name="T120" fmla="*/ 2147483647 w 1050"/>
                  <a:gd name="T121" fmla="*/ 2147483647 h 1056"/>
                  <a:gd name="T122" fmla="*/ 2147483647 w 1050"/>
                  <a:gd name="T123" fmla="*/ 2147483647 h 10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050"/>
                  <a:gd name="T187" fmla="*/ 0 h 1056"/>
                  <a:gd name="T188" fmla="*/ 1050 w 1050"/>
                  <a:gd name="T189" fmla="*/ 1056 h 10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050" h="1056">
                    <a:moveTo>
                      <a:pt x="1008" y="120"/>
                    </a:moveTo>
                    <a:lnTo>
                      <a:pt x="996" y="120"/>
                    </a:lnTo>
                    <a:lnTo>
                      <a:pt x="984" y="114"/>
                    </a:lnTo>
                    <a:lnTo>
                      <a:pt x="978" y="102"/>
                    </a:lnTo>
                    <a:lnTo>
                      <a:pt x="972" y="96"/>
                    </a:lnTo>
                    <a:lnTo>
                      <a:pt x="972" y="90"/>
                    </a:lnTo>
                    <a:lnTo>
                      <a:pt x="960" y="96"/>
                    </a:lnTo>
                    <a:lnTo>
                      <a:pt x="924" y="84"/>
                    </a:lnTo>
                    <a:lnTo>
                      <a:pt x="924" y="60"/>
                    </a:lnTo>
                    <a:lnTo>
                      <a:pt x="912" y="36"/>
                    </a:lnTo>
                    <a:lnTo>
                      <a:pt x="900" y="24"/>
                    </a:lnTo>
                    <a:lnTo>
                      <a:pt x="888" y="18"/>
                    </a:lnTo>
                    <a:lnTo>
                      <a:pt x="876" y="18"/>
                    </a:lnTo>
                    <a:lnTo>
                      <a:pt x="870" y="6"/>
                    </a:lnTo>
                    <a:lnTo>
                      <a:pt x="822" y="6"/>
                    </a:lnTo>
                    <a:lnTo>
                      <a:pt x="810" y="0"/>
                    </a:lnTo>
                    <a:lnTo>
                      <a:pt x="804" y="6"/>
                    </a:lnTo>
                    <a:lnTo>
                      <a:pt x="792" y="6"/>
                    </a:lnTo>
                    <a:lnTo>
                      <a:pt x="786" y="12"/>
                    </a:lnTo>
                    <a:lnTo>
                      <a:pt x="774" y="12"/>
                    </a:lnTo>
                    <a:lnTo>
                      <a:pt x="762" y="6"/>
                    </a:lnTo>
                    <a:lnTo>
                      <a:pt x="738" y="6"/>
                    </a:lnTo>
                    <a:lnTo>
                      <a:pt x="732" y="12"/>
                    </a:lnTo>
                    <a:lnTo>
                      <a:pt x="690" y="12"/>
                    </a:lnTo>
                    <a:lnTo>
                      <a:pt x="684" y="18"/>
                    </a:lnTo>
                    <a:lnTo>
                      <a:pt x="678" y="18"/>
                    </a:lnTo>
                    <a:lnTo>
                      <a:pt x="654" y="30"/>
                    </a:lnTo>
                    <a:lnTo>
                      <a:pt x="648" y="36"/>
                    </a:lnTo>
                    <a:lnTo>
                      <a:pt x="624" y="48"/>
                    </a:lnTo>
                    <a:lnTo>
                      <a:pt x="618" y="54"/>
                    </a:lnTo>
                    <a:lnTo>
                      <a:pt x="612" y="66"/>
                    </a:lnTo>
                    <a:lnTo>
                      <a:pt x="606" y="72"/>
                    </a:lnTo>
                    <a:lnTo>
                      <a:pt x="606" y="78"/>
                    </a:lnTo>
                    <a:lnTo>
                      <a:pt x="636" y="108"/>
                    </a:lnTo>
                    <a:lnTo>
                      <a:pt x="636" y="138"/>
                    </a:lnTo>
                    <a:lnTo>
                      <a:pt x="642" y="144"/>
                    </a:lnTo>
                    <a:lnTo>
                      <a:pt x="648" y="156"/>
                    </a:lnTo>
                    <a:lnTo>
                      <a:pt x="648" y="162"/>
                    </a:lnTo>
                    <a:lnTo>
                      <a:pt x="624" y="186"/>
                    </a:lnTo>
                    <a:lnTo>
                      <a:pt x="618" y="198"/>
                    </a:lnTo>
                    <a:lnTo>
                      <a:pt x="618" y="210"/>
                    </a:lnTo>
                    <a:lnTo>
                      <a:pt x="624" y="216"/>
                    </a:lnTo>
                    <a:lnTo>
                      <a:pt x="624" y="246"/>
                    </a:lnTo>
                    <a:lnTo>
                      <a:pt x="606" y="246"/>
                    </a:lnTo>
                    <a:lnTo>
                      <a:pt x="600" y="252"/>
                    </a:lnTo>
                    <a:lnTo>
                      <a:pt x="594" y="252"/>
                    </a:lnTo>
                    <a:lnTo>
                      <a:pt x="576" y="246"/>
                    </a:lnTo>
                    <a:lnTo>
                      <a:pt x="570" y="240"/>
                    </a:lnTo>
                    <a:lnTo>
                      <a:pt x="552" y="240"/>
                    </a:lnTo>
                    <a:lnTo>
                      <a:pt x="552" y="252"/>
                    </a:lnTo>
                    <a:lnTo>
                      <a:pt x="564" y="264"/>
                    </a:lnTo>
                    <a:lnTo>
                      <a:pt x="576" y="270"/>
                    </a:lnTo>
                    <a:lnTo>
                      <a:pt x="576" y="276"/>
                    </a:lnTo>
                    <a:lnTo>
                      <a:pt x="582" y="282"/>
                    </a:lnTo>
                    <a:lnTo>
                      <a:pt x="582" y="288"/>
                    </a:lnTo>
                    <a:lnTo>
                      <a:pt x="594" y="294"/>
                    </a:lnTo>
                    <a:lnTo>
                      <a:pt x="600" y="294"/>
                    </a:lnTo>
                    <a:lnTo>
                      <a:pt x="570" y="312"/>
                    </a:lnTo>
                    <a:lnTo>
                      <a:pt x="552" y="312"/>
                    </a:lnTo>
                    <a:lnTo>
                      <a:pt x="546" y="318"/>
                    </a:lnTo>
                    <a:lnTo>
                      <a:pt x="546" y="354"/>
                    </a:lnTo>
                    <a:lnTo>
                      <a:pt x="540" y="354"/>
                    </a:lnTo>
                    <a:lnTo>
                      <a:pt x="534" y="360"/>
                    </a:lnTo>
                    <a:lnTo>
                      <a:pt x="534" y="378"/>
                    </a:lnTo>
                    <a:lnTo>
                      <a:pt x="540" y="390"/>
                    </a:lnTo>
                    <a:lnTo>
                      <a:pt x="540" y="402"/>
                    </a:lnTo>
                    <a:lnTo>
                      <a:pt x="546" y="408"/>
                    </a:lnTo>
                    <a:lnTo>
                      <a:pt x="546" y="414"/>
                    </a:lnTo>
                    <a:lnTo>
                      <a:pt x="540" y="420"/>
                    </a:lnTo>
                    <a:lnTo>
                      <a:pt x="534" y="432"/>
                    </a:lnTo>
                    <a:lnTo>
                      <a:pt x="522" y="438"/>
                    </a:lnTo>
                    <a:lnTo>
                      <a:pt x="510" y="438"/>
                    </a:lnTo>
                    <a:lnTo>
                      <a:pt x="504" y="432"/>
                    </a:lnTo>
                    <a:lnTo>
                      <a:pt x="504" y="420"/>
                    </a:lnTo>
                    <a:lnTo>
                      <a:pt x="474" y="420"/>
                    </a:lnTo>
                    <a:lnTo>
                      <a:pt x="462" y="426"/>
                    </a:lnTo>
                    <a:lnTo>
                      <a:pt x="456" y="432"/>
                    </a:lnTo>
                    <a:lnTo>
                      <a:pt x="444" y="438"/>
                    </a:lnTo>
                    <a:lnTo>
                      <a:pt x="438" y="438"/>
                    </a:lnTo>
                    <a:lnTo>
                      <a:pt x="432" y="444"/>
                    </a:lnTo>
                    <a:lnTo>
                      <a:pt x="432" y="450"/>
                    </a:lnTo>
                    <a:lnTo>
                      <a:pt x="438" y="450"/>
                    </a:lnTo>
                    <a:lnTo>
                      <a:pt x="444" y="456"/>
                    </a:lnTo>
                    <a:lnTo>
                      <a:pt x="444" y="462"/>
                    </a:lnTo>
                    <a:lnTo>
                      <a:pt x="438" y="468"/>
                    </a:lnTo>
                    <a:lnTo>
                      <a:pt x="396" y="468"/>
                    </a:lnTo>
                    <a:lnTo>
                      <a:pt x="396" y="456"/>
                    </a:lnTo>
                    <a:lnTo>
                      <a:pt x="378" y="456"/>
                    </a:lnTo>
                    <a:lnTo>
                      <a:pt x="372" y="468"/>
                    </a:lnTo>
                    <a:lnTo>
                      <a:pt x="360" y="474"/>
                    </a:lnTo>
                    <a:lnTo>
                      <a:pt x="354" y="486"/>
                    </a:lnTo>
                    <a:lnTo>
                      <a:pt x="354" y="504"/>
                    </a:lnTo>
                    <a:lnTo>
                      <a:pt x="360" y="516"/>
                    </a:lnTo>
                    <a:lnTo>
                      <a:pt x="360" y="534"/>
                    </a:lnTo>
                    <a:lnTo>
                      <a:pt x="366" y="540"/>
                    </a:lnTo>
                    <a:lnTo>
                      <a:pt x="366" y="570"/>
                    </a:lnTo>
                    <a:lnTo>
                      <a:pt x="360" y="576"/>
                    </a:lnTo>
                    <a:lnTo>
                      <a:pt x="354" y="576"/>
                    </a:lnTo>
                    <a:lnTo>
                      <a:pt x="306" y="600"/>
                    </a:lnTo>
                    <a:lnTo>
                      <a:pt x="276" y="600"/>
                    </a:lnTo>
                    <a:lnTo>
                      <a:pt x="258" y="606"/>
                    </a:lnTo>
                    <a:lnTo>
                      <a:pt x="234" y="606"/>
                    </a:lnTo>
                    <a:lnTo>
                      <a:pt x="228" y="612"/>
                    </a:lnTo>
                    <a:lnTo>
                      <a:pt x="204" y="612"/>
                    </a:lnTo>
                    <a:lnTo>
                      <a:pt x="204" y="606"/>
                    </a:lnTo>
                    <a:lnTo>
                      <a:pt x="150" y="606"/>
                    </a:lnTo>
                    <a:lnTo>
                      <a:pt x="144" y="612"/>
                    </a:lnTo>
                    <a:lnTo>
                      <a:pt x="138" y="612"/>
                    </a:lnTo>
                    <a:lnTo>
                      <a:pt x="120" y="618"/>
                    </a:lnTo>
                    <a:lnTo>
                      <a:pt x="102" y="618"/>
                    </a:lnTo>
                    <a:lnTo>
                      <a:pt x="78" y="606"/>
                    </a:lnTo>
                    <a:lnTo>
                      <a:pt x="60" y="600"/>
                    </a:lnTo>
                    <a:lnTo>
                      <a:pt x="42" y="588"/>
                    </a:lnTo>
                    <a:lnTo>
                      <a:pt x="30" y="582"/>
                    </a:lnTo>
                    <a:lnTo>
                      <a:pt x="0" y="582"/>
                    </a:lnTo>
                    <a:lnTo>
                      <a:pt x="24" y="606"/>
                    </a:lnTo>
                    <a:lnTo>
                      <a:pt x="30" y="618"/>
                    </a:lnTo>
                    <a:lnTo>
                      <a:pt x="36" y="624"/>
                    </a:lnTo>
                    <a:lnTo>
                      <a:pt x="48" y="642"/>
                    </a:lnTo>
                    <a:lnTo>
                      <a:pt x="60" y="654"/>
                    </a:lnTo>
                    <a:lnTo>
                      <a:pt x="66" y="672"/>
                    </a:lnTo>
                    <a:lnTo>
                      <a:pt x="78" y="690"/>
                    </a:lnTo>
                    <a:lnTo>
                      <a:pt x="84" y="696"/>
                    </a:lnTo>
                    <a:lnTo>
                      <a:pt x="102" y="696"/>
                    </a:lnTo>
                    <a:lnTo>
                      <a:pt x="114" y="690"/>
                    </a:lnTo>
                    <a:lnTo>
                      <a:pt x="126" y="708"/>
                    </a:lnTo>
                    <a:lnTo>
                      <a:pt x="150" y="708"/>
                    </a:lnTo>
                    <a:lnTo>
                      <a:pt x="144" y="738"/>
                    </a:lnTo>
                    <a:lnTo>
                      <a:pt x="150" y="738"/>
                    </a:lnTo>
                    <a:lnTo>
                      <a:pt x="150" y="762"/>
                    </a:lnTo>
                    <a:lnTo>
                      <a:pt x="156" y="774"/>
                    </a:lnTo>
                    <a:lnTo>
                      <a:pt x="156" y="786"/>
                    </a:lnTo>
                    <a:lnTo>
                      <a:pt x="174" y="786"/>
                    </a:lnTo>
                    <a:lnTo>
                      <a:pt x="180" y="792"/>
                    </a:lnTo>
                    <a:lnTo>
                      <a:pt x="186" y="804"/>
                    </a:lnTo>
                    <a:lnTo>
                      <a:pt x="192" y="822"/>
                    </a:lnTo>
                    <a:lnTo>
                      <a:pt x="192" y="834"/>
                    </a:lnTo>
                    <a:lnTo>
                      <a:pt x="186" y="840"/>
                    </a:lnTo>
                    <a:lnTo>
                      <a:pt x="180" y="840"/>
                    </a:lnTo>
                    <a:lnTo>
                      <a:pt x="180" y="834"/>
                    </a:lnTo>
                    <a:lnTo>
                      <a:pt x="150" y="834"/>
                    </a:lnTo>
                    <a:lnTo>
                      <a:pt x="138" y="840"/>
                    </a:lnTo>
                    <a:lnTo>
                      <a:pt x="132" y="846"/>
                    </a:lnTo>
                    <a:lnTo>
                      <a:pt x="132" y="852"/>
                    </a:lnTo>
                    <a:lnTo>
                      <a:pt x="126" y="852"/>
                    </a:lnTo>
                    <a:lnTo>
                      <a:pt x="126" y="858"/>
                    </a:lnTo>
                    <a:lnTo>
                      <a:pt x="120" y="864"/>
                    </a:lnTo>
                    <a:lnTo>
                      <a:pt x="108" y="864"/>
                    </a:lnTo>
                    <a:lnTo>
                      <a:pt x="102" y="882"/>
                    </a:lnTo>
                    <a:lnTo>
                      <a:pt x="96" y="888"/>
                    </a:lnTo>
                    <a:lnTo>
                      <a:pt x="96" y="894"/>
                    </a:lnTo>
                    <a:lnTo>
                      <a:pt x="84" y="906"/>
                    </a:lnTo>
                    <a:lnTo>
                      <a:pt x="84" y="936"/>
                    </a:lnTo>
                    <a:lnTo>
                      <a:pt x="90" y="948"/>
                    </a:lnTo>
                    <a:lnTo>
                      <a:pt x="90" y="954"/>
                    </a:lnTo>
                    <a:lnTo>
                      <a:pt x="96" y="948"/>
                    </a:lnTo>
                    <a:lnTo>
                      <a:pt x="108" y="948"/>
                    </a:lnTo>
                    <a:lnTo>
                      <a:pt x="114" y="942"/>
                    </a:lnTo>
                    <a:lnTo>
                      <a:pt x="120" y="942"/>
                    </a:lnTo>
                    <a:lnTo>
                      <a:pt x="126" y="948"/>
                    </a:lnTo>
                    <a:lnTo>
                      <a:pt x="138" y="948"/>
                    </a:lnTo>
                    <a:lnTo>
                      <a:pt x="150" y="954"/>
                    </a:lnTo>
                    <a:lnTo>
                      <a:pt x="174" y="954"/>
                    </a:lnTo>
                    <a:lnTo>
                      <a:pt x="210" y="936"/>
                    </a:lnTo>
                    <a:lnTo>
                      <a:pt x="216" y="930"/>
                    </a:lnTo>
                    <a:lnTo>
                      <a:pt x="222" y="930"/>
                    </a:lnTo>
                    <a:lnTo>
                      <a:pt x="234" y="936"/>
                    </a:lnTo>
                    <a:lnTo>
                      <a:pt x="276" y="936"/>
                    </a:lnTo>
                    <a:lnTo>
                      <a:pt x="288" y="930"/>
                    </a:lnTo>
                    <a:lnTo>
                      <a:pt x="300" y="930"/>
                    </a:lnTo>
                    <a:lnTo>
                      <a:pt x="306" y="924"/>
                    </a:lnTo>
                    <a:lnTo>
                      <a:pt x="312" y="924"/>
                    </a:lnTo>
                    <a:lnTo>
                      <a:pt x="348" y="930"/>
                    </a:lnTo>
                    <a:lnTo>
                      <a:pt x="354" y="924"/>
                    </a:lnTo>
                    <a:lnTo>
                      <a:pt x="366" y="918"/>
                    </a:lnTo>
                    <a:lnTo>
                      <a:pt x="372" y="912"/>
                    </a:lnTo>
                    <a:lnTo>
                      <a:pt x="384" y="912"/>
                    </a:lnTo>
                    <a:lnTo>
                      <a:pt x="396" y="918"/>
                    </a:lnTo>
                    <a:lnTo>
                      <a:pt x="408" y="930"/>
                    </a:lnTo>
                    <a:lnTo>
                      <a:pt x="432" y="978"/>
                    </a:lnTo>
                    <a:lnTo>
                      <a:pt x="444" y="984"/>
                    </a:lnTo>
                    <a:lnTo>
                      <a:pt x="450" y="990"/>
                    </a:lnTo>
                    <a:lnTo>
                      <a:pt x="468" y="996"/>
                    </a:lnTo>
                    <a:lnTo>
                      <a:pt x="486" y="996"/>
                    </a:lnTo>
                    <a:lnTo>
                      <a:pt x="522" y="1008"/>
                    </a:lnTo>
                    <a:lnTo>
                      <a:pt x="540" y="1044"/>
                    </a:lnTo>
                    <a:lnTo>
                      <a:pt x="552" y="1056"/>
                    </a:lnTo>
                    <a:lnTo>
                      <a:pt x="570" y="1056"/>
                    </a:lnTo>
                    <a:lnTo>
                      <a:pt x="588" y="1050"/>
                    </a:lnTo>
                    <a:lnTo>
                      <a:pt x="582" y="1044"/>
                    </a:lnTo>
                    <a:lnTo>
                      <a:pt x="582" y="1032"/>
                    </a:lnTo>
                    <a:lnTo>
                      <a:pt x="594" y="1020"/>
                    </a:lnTo>
                    <a:lnTo>
                      <a:pt x="606" y="1020"/>
                    </a:lnTo>
                    <a:lnTo>
                      <a:pt x="618" y="1026"/>
                    </a:lnTo>
                    <a:lnTo>
                      <a:pt x="624" y="1032"/>
                    </a:lnTo>
                    <a:lnTo>
                      <a:pt x="648" y="1020"/>
                    </a:lnTo>
                    <a:lnTo>
                      <a:pt x="648" y="1026"/>
                    </a:lnTo>
                    <a:lnTo>
                      <a:pt x="654" y="1032"/>
                    </a:lnTo>
                    <a:lnTo>
                      <a:pt x="678" y="1032"/>
                    </a:lnTo>
                    <a:lnTo>
                      <a:pt x="690" y="1020"/>
                    </a:lnTo>
                    <a:lnTo>
                      <a:pt x="702" y="1014"/>
                    </a:lnTo>
                    <a:lnTo>
                      <a:pt x="708" y="1014"/>
                    </a:lnTo>
                    <a:lnTo>
                      <a:pt x="708" y="1026"/>
                    </a:lnTo>
                    <a:lnTo>
                      <a:pt x="714" y="1032"/>
                    </a:lnTo>
                    <a:lnTo>
                      <a:pt x="732" y="1032"/>
                    </a:lnTo>
                    <a:lnTo>
                      <a:pt x="738" y="1026"/>
                    </a:lnTo>
                    <a:lnTo>
                      <a:pt x="750" y="1020"/>
                    </a:lnTo>
                    <a:lnTo>
                      <a:pt x="750" y="996"/>
                    </a:lnTo>
                    <a:lnTo>
                      <a:pt x="744" y="990"/>
                    </a:lnTo>
                    <a:lnTo>
                      <a:pt x="738" y="978"/>
                    </a:lnTo>
                    <a:lnTo>
                      <a:pt x="714" y="936"/>
                    </a:lnTo>
                    <a:lnTo>
                      <a:pt x="714" y="912"/>
                    </a:lnTo>
                    <a:lnTo>
                      <a:pt x="690" y="912"/>
                    </a:lnTo>
                    <a:lnTo>
                      <a:pt x="678" y="900"/>
                    </a:lnTo>
                    <a:lnTo>
                      <a:pt x="672" y="888"/>
                    </a:lnTo>
                    <a:lnTo>
                      <a:pt x="666" y="882"/>
                    </a:lnTo>
                    <a:lnTo>
                      <a:pt x="672" y="852"/>
                    </a:lnTo>
                    <a:lnTo>
                      <a:pt x="672" y="834"/>
                    </a:lnTo>
                    <a:lnTo>
                      <a:pt x="642" y="840"/>
                    </a:lnTo>
                    <a:lnTo>
                      <a:pt x="636" y="840"/>
                    </a:lnTo>
                    <a:lnTo>
                      <a:pt x="624" y="834"/>
                    </a:lnTo>
                    <a:lnTo>
                      <a:pt x="618" y="828"/>
                    </a:lnTo>
                    <a:lnTo>
                      <a:pt x="618" y="804"/>
                    </a:lnTo>
                    <a:lnTo>
                      <a:pt x="624" y="792"/>
                    </a:lnTo>
                    <a:lnTo>
                      <a:pt x="636" y="780"/>
                    </a:lnTo>
                    <a:lnTo>
                      <a:pt x="642" y="768"/>
                    </a:lnTo>
                    <a:lnTo>
                      <a:pt x="648" y="762"/>
                    </a:lnTo>
                    <a:lnTo>
                      <a:pt x="654" y="750"/>
                    </a:lnTo>
                    <a:lnTo>
                      <a:pt x="654" y="744"/>
                    </a:lnTo>
                    <a:lnTo>
                      <a:pt x="666" y="732"/>
                    </a:lnTo>
                    <a:lnTo>
                      <a:pt x="678" y="726"/>
                    </a:lnTo>
                    <a:lnTo>
                      <a:pt x="684" y="726"/>
                    </a:lnTo>
                    <a:lnTo>
                      <a:pt x="690" y="732"/>
                    </a:lnTo>
                    <a:lnTo>
                      <a:pt x="690" y="744"/>
                    </a:lnTo>
                    <a:lnTo>
                      <a:pt x="696" y="750"/>
                    </a:lnTo>
                    <a:lnTo>
                      <a:pt x="702" y="750"/>
                    </a:lnTo>
                    <a:lnTo>
                      <a:pt x="726" y="738"/>
                    </a:lnTo>
                    <a:lnTo>
                      <a:pt x="732" y="732"/>
                    </a:lnTo>
                    <a:lnTo>
                      <a:pt x="738" y="738"/>
                    </a:lnTo>
                    <a:lnTo>
                      <a:pt x="756" y="738"/>
                    </a:lnTo>
                    <a:lnTo>
                      <a:pt x="762" y="732"/>
                    </a:lnTo>
                    <a:lnTo>
                      <a:pt x="768" y="720"/>
                    </a:lnTo>
                    <a:lnTo>
                      <a:pt x="774" y="714"/>
                    </a:lnTo>
                    <a:lnTo>
                      <a:pt x="774" y="708"/>
                    </a:lnTo>
                    <a:lnTo>
                      <a:pt x="792" y="696"/>
                    </a:lnTo>
                    <a:lnTo>
                      <a:pt x="792" y="678"/>
                    </a:lnTo>
                    <a:lnTo>
                      <a:pt x="798" y="672"/>
                    </a:lnTo>
                    <a:lnTo>
                      <a:pt x="798" y="666"/>
                    </a:lnTo>
                    <a:lnTo>
                      <a:pt x="804" y="660"/>
                    </a:lnTo>
                    <a:lnTo>
                      <a:pt x="828" y="648"/>
                    </a:lnTo>
                    <a:lnTo>
                      <a:pt x="840" y="636"/>
                    </a:lnTo>
                    <a:lnTo>
                      <a:pt x="846" y="618"/>
                    </a:lnTo>
                    <a:lnTo>
                      <a:pt x="846" y="606"/>
                    </a:lnTo>
                    <a:lnTo>
                      <a:pt x="852" y="588"/>
                    </a:lnTo>
                    <a:lnTo>
                      <a:pt x="852" y="576"/>
                    </a:lnTo>
                    <a:lnTo>
                      <a:pt x="858" y="570"/>
                    </a:lnTo>
                    <a:lnTo>
                      <a:pt x="870" y="564"/>
                    </a:lnTo>
                    <a:lnTo>
                      <a:pt x="876" y="558"/>
                    </a:lnTo>
                    <a:lnTo>
                      <a:pt x="888" y="558"/>
                    </a:lnTo>
                    <a:lnTo>
                      <a:pt x="870" y="534"/>
                    </a:lnTo>
                    <a:lnTo>
                      <a:pt x="894" y="498"/>
                    </a:lnTo>
                    <a:lnTo>
                      <a:pt x="924" y="480"/>
                    </a:lnTo>
                    <a:lnTo>
                      <a:pt x="924" y="474"/>
                    </a:lnTo>
                    <a:lnTo>
                      <a:pt x="912" y="462"/>
                    </a:lnTo>
                    <a:lnTo>
                      <a:pt x="906" y="450"/>
                    </a:lnTo>
                    <a:lnTo>
                      <a:pt x="906" y="414"/>
                    </a:lnTo>
                    <a:lnTo>
                      <a:pt x="912" y="408"/>
                    </a:lnTo>
                    <a:lnTo>
                      <a:pt x="924" y="408"/>
                    </a:lnTo>
                    <a:lnTo>
                      <a:pt x="948" y="396"/>
                    </a:lnTo>
                    <a:lnTo>
                      <a:pt x="954" y="390"/>
                    </a:lnTo>
                    <a:lnTo>
                      <a:pt x="954" y="384"/>
                    </a:lnTo>
                    <a:lnTo>
                      <a:pt x="948" y="378"/>
                    </a:lnTo>
                    <a:lnTo>
                      <a:pt x="936" y="372"/>
                    </a:lnTo>
                    <a:lnTo>
                      <a:pt x="900" y="372"/>
                    </a:lnTo>
                    <a:lnTo>
                      <a:pt x="894" y="336"/>
                    </a:lnTo>
                    <a:lnTo>
                      <a:pt x="876" y="336"/>
                    </a:lnTo>
                    <a:lnTo>
                      <a:pt x="864" y="318"/>
                    </a:lnTo>
                    <a:lnTo>
                      <a:pt x="846" y="318"/>
                    </a:lnTo>
                    <a:lnTo>
                      <a:pt x="846" y="306"/>
                    </a:lnTo>
                    <a:lnTo>
                      <a:pt x="852" y="294"/>
                    </a:lnTo>
                    <a:lnTo>
                      <a:pt x="852" y="288"/>
                    </a:lnTo>
                    <a:lnTo>
                      <a:pt x="846" y="288"/>
                    </a:lnTo>
                    <a:lnTo>
                      <a:pt x="834" y="276"/>
                    </a:lnTo>
                    <a:lnTo>
                      <a:pt x="834" y="270"/>
                    </a:lnTo>
                    <a:lnTo>
                      <a:pt x="840" y="264"/>
                    </a:lnTo>
                    <a:lnTo>
                      <a:pt x="846" y="252"/>
                    </a:lnTo>
                    <a:lnTo>
                      <a:pt x="852" y="246"/>
                    </a:lnTo>
                    <a:lnTo>
                      <a:pt x="822" y="240"/>
                    </a:lnTo>
                    <a:lnTo>
                      <a:pt x="828" y="228"/>
                    </a:lnTo>
                    <a:lnTo>
                      <a:pt x="804" y="210"/>
                    </a:lnTo>
                    <a:lnTo>
                      <a:pt x="804" y="204"/>
                    </a:lnTo>
                    <a:lnTo>
                      <a:pt x="810" y="192"/>
                    </a:lnTo>
                    <a:lnTo>
                      <a:pt x="834" y="180"/>
                    </a:lnTo>
                    <a:lnTo>
                      <a:pt x="876" y="180"/>
                    </a:lnTo>
                    <a:lnTo>
                      <a:pt x="894" y="186"/>
                    </a:lnTo>
                    <a:lnTo>
                      <a:pt x="912" y="186"/>
                    </a:lnTo>
                    <a:lnTo>
                      <a:pt x="918" y="192"/>
                    </a:lnTo>
                    <a:lnTo>
                      <a:pt x="918" y="204"/>
                    </a:lnTo>
                    <a:lnTo>
                      <a:pt x="930" y="204"/>
                    </a:lnTo>
                    <a:lnTo>
                      <a:pt x="942" y="198"/>
                    </a:lnTo>
                    <a:lnTo>
                      <a:pt x="948" y="192"/>
                    </a:lnTo>
                    <a:lnTo>
                      <a:pt x="960" y="186"/>
                    </a:lnTo>
                    <a:lnTo>
                      <a:pt x="966" y="180"/>
                    </a:lnTo>
                    <a:lnTo>
                      <a:pt x="972" y="186"/>
                    </a:lnTo>
                    <a:lnTo>
                      <a:pt x="978" y="180"/>
                    </a:lnTo>
                    <a:lnTo>
                      <a:pt x="1002" y="180"/>
                    </a:lnTo>
                    <a:lnTo>
                      <a:pt x="1002" y="162"/>
                    </a:lnTo>
                    <a:lnTo>
                      <a:pt x="1026" y="156"/>
                    </a:lnTo>
                    <a:lnTo>
                      <a:pt x="1050" y="120"/>
                    </a:lnTo>
                    <a:lnTo>
                      <a:pt x="1008" y="12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33" name="Parcel Islands">
                <a:extLst>
                  <a:ext uri="{FF2B5EF4-FFF2-40B4-BE49-F238E27FC236}">
                    <a16:creationId xmlns:a16="http://schemas.microsoft.com/office/drawing/2014/main" id="{05F7B6BA-924E-43AB-94E4-0D9437E840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56" y="1954"/>
                <a:ext cx="24" cy="16"/>
              </a:xfrm>
              <a:custGeom>
                <a:avLst/>
                <a:gdLst>
                  <a:gd name="T0" fmla="*/ 2147483647 w 96"/>
                  <a:gd name="T1" fmla="*/ 2147483647 h 66"/>
                  <a:gd name="T2" fmla="*/ 2147483647 w 96"/>
                  <a:gd name="T3" fmla="*/ 2147483647 h 66"/>
                  <a:gd name="T4" fmla="*/ 0 w 96"/>
                  <a:gd name="T5" fmla="*/ 2147483647 h 66"/>
                  <a:gd name="T6" fmla="*/ 0 w 96"/>
                  <a:gd name="T7" fmla="*/ 2147483647 h 66"/>
                  <a:gd name="T8" fmla="*/ 2147483647 w 96"/>
                  <a:gd name="T9" fmla="*/ 2147483647 h 66"/>
                  <a:gd name="T10" fmla="*/ 2147483647 w 96"/>
                  <a:gd name="T11" fmla="*/ 2147483647 h 66"/>
                  <a:gd name="T12" fmla="*/ 2147483647 w 96"/>
                  <a:gd name="T13" fmla="*/ 2147483647 h 66"/>
                  <a:gd name="T14" fmla="*/ 2147483647 w 96"/>
                  <a:gd name="T15" fmla="*/ 2147483647 h 66"/>
                  <a:gd name="T16" fmla="*/ 2147483647 w 96"/>
                  <a:gd name="T17" fmla="*/ 2147483647 h 66"/>
                  <a:gd name="T18" fmla="*/ 2147483647 w 96"/>
                  <a:gd name="T19" fmla="*/ 0 h 66"/>
                  <a:gd name="T20" fmla="*/ 2147483647 w 96"/>
                  <a:gd name="T21" fmla="*/ 2147483647 h 66"/>
                  <a:gd name="T22" fmla="*/ 2147483647 w 96"/>
                  <a:gd name="T23" fmla="*/ 2147483647 h 66"/>
                  <a:gd name="T24" fmla="*/ 2147483647 w 96"/>
                  <a:gd name="T25" fmla="*/ 2147483647 h 66"/>
                  <a:gd name="T26" fmla="*/ 2147483647 w 96"/>
                  <a:gd name="T27" fmla="*/ 2147483647 h 66"/>
                  <a:gd name="T28" fmla="*/ 2147483647 w 96"/>
                  <a:gd name="T29" fmla="*/ 0 h 66"/>
                  <a:gd name="T30" fmla="*/ 2147483647 w 96"/>
                  <a:gd name="T31" fmla="*/ 0 h 66"/>
                  <a:gd name="T32" fmla="*/ 2147483647 w 96"/>
                  <a:gd name="T33" fmla="*/ 2147483647 h 66"/>
                  <a:gd name="T34" fmla="*/ 2147483647 w 96"/>
                  <a:gd name="T35" fmla="*/ 2147483647 h 66"/>
                  <a:gd name="T36" fmla="*/ 2147483647 w 96"/>
                  <a:gd name="T37" fmla="*/ 2147483647 h 66"/>
                  <a:gd name="T38" fmla="*/ 2147483647 w 96"/>
                  <a:gd name="T39" fmla="*/ 2147483647 h 66"/>
                  <a:gd name="T40" fmla="*/ 2147483647 w 96"/>
                  <a:gd name="T41" fmla="*/ 2147483647 h 66"/>
                  <a:gd name="T42" fmla="*/ 2147483647 w 96"/>
                  <a:gd name="T43" fmla="*/ 2147483647 h 66"/>
                  <a:gd name="T44" fmla="*/ 2147483647 w 96"/>
                  <a:gd name="T45" fmla="*/ 2147483647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6"/>
                  <a:gd name="T70" fmla="*/ 0 h 66"/>
                  <a:gd name="T71" fmla="*/ 96 w 96"/>
                  <a:gd name="T72" fmla="*/ 66 h 6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6" h="66">
                    <a:moveTo>
                      <a:pt x="12" y="42"/>
                    </a:moveTo>
                    <a:lnTo>
                      <a:pt x="6" y="42"/>
                    </a:lnTo>
                    <a:lnTo>
                      <a:pt x="0" y="48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24" y="54"/>
                    </a:lnTo>
                    <a:lnTo>
                      <a:pt x="24" y="42"/>
                    </a:lnTo>
                    <a:lnTo>
                      <a:pt x="12" y="42"/>
                    </a:lnTo>
                    <a:close/>
                    <a:moveTo>
                      <a:pt x="42" y="0"/>
                    </a:moveTo>
                    <a:lnTo>
                      <a:pt x="42" y="18"/>
                    </a:lnTo>
                    <a:lnTo>
                      <a:pt x="54" y="30"/>
                    </a:lnTo>
                    <a:lnTo>
                      <a:pt x="60" y="30"/>
                    </a:lnTo>
                    <a:lnTo>
                      <a:pt x="72" y="24"/>
                    </a:lnTo>
                    <a:lnTo>
                      <a:pt x="48" y="0"/>
                    </a:lnTo>
                    <a:lnTo>
                      <a:pt x="42" y="0"/>
                    </a:lnTo>
                    <a:close/>
                    <a:moveTo>
                      <a:pt x="96" y="36"/>
                    </a:moveTo>
                    <a:lnTo>
                      <a:pt x="78" y="36"/>
                    </a:lnTo>
                    <a:lnTo>
                      <a:pt x="72" y="42"/>
                    </a:lnTo>
                    <a:lnTo>
                      <a:pt x="72" y="54"/>
                    </a:lnTo>
                    <a:lnTo>
                      <a:pt x="84" y="60"/>
                    </a:lnTo>
                    <a:lnTo>
                      <a:pt x="96" y="48"/>
                    </a:lnTo>
                    <a:lnTo>
                      <a:pt x="96" y="3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34" name="Nepal">
                <a:extLst>
                  <a:ext uri="{FF2B5EF4-FFF2-40B4-BE49-F238E27FC236}">
                    <a16:creationId xmlns:a16="http://schemas.microsoft.com/office/drawing/2014/main" id="{63542E40-145D-4BF7-A783-2F074B78A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1682"/>
                <a:ext cx="150" cy="84"/>
              </a:xfrm>
              <a:custGeom>
                <a:avLst/>
                <a:gdLst>
                  <a:gd name="T0" fmla="*/ 2147483647 w 588"/>
                  <a:gd name="T1" fmla="*/ 2147483647 h 330"/>
                  <a:gd name="T2" fmla="*/ 2147483647 w 588"/>
                  <a:gd name="T3" fmla="*/ 2147483647 h 330"/>
                  <a:gd name="T4" fmla="*/ 2147483647 w 588"/>
                  <a:gd name="T5" fmla="*/ 2147483647 h 330"/>
                  <a:gd name="T6" fmla="*/ 2147483647 w 588"/>
                  <a:gd name="T7" fmla="*/ 2147483647 h 330"/>
                  <a:gd name="T8" fmla="*/ 2147483647 w 588"/>
                  <a:gd name="T9" fmla="*/ 2147483647 h 330"/>
                  <a:gd name="T10" fmla="*/ 2147483647 w 588"/>
                  <a:gd name="T11" fmla="*/ 2147483647 h 330"/>
                  <a:gd name="T12" fmla="*/ 2147483647 w 588"/>
                  <a:gd name="T13" fmla="*/ 2147483647 h 330"/>
                  <a:gd name="T14" fmla="*/ 2147483647 w 588"/>
                  <a:gd name="T15" fmla="*/ 2147483647 h 330"/>
                  <a:gd name="T16" fmla="*/ 2147483647 w 588"/>
                  <a:gd name="T17" fmla="*/ 2147483647 h 330"/>
                  <a:gd name="T18" fmla="*/ 2147483647 w 588"/>
                  <a:gd name="T19" fmla="*/ 2147483647 h 330"/>
                  <a:gd name="T20" fmla="*/ 2147483647 w 588"/>
                  <a:gd name="T21" fmla="*/ 2147483647 h 330"/>
                  <a:gd name="T22" fmla="*/ 2147483647 w 588"/>
                  <a:gd name="T23" fmla="*/ 2147483647 h 330"/>
                  <a:gd name="T24" fmla="*/ 2147483647 w 588"/>
                  <a:gd name="T25" fmla="*/ 2147483647 h 330"/>
                  <a:gd name="T26" fmla="*/ 2147483647 w 588"/>
                  <a:gd name="T27" fmla="*/ 2147483647 h 330"/>
                  <a:gd name="T28" fmla="*/ 2147483647 w 588"/>
                  <a:gd name="T29" fmla="*/ 2147483647 h 330"/>
                  <a:gd name="T30" fmla="*/ 2147483647 w 588"/>
                  <a:gd name="T31" fmla="*/ 2147483647 h 330"/>
                  <a:gd name="T32" fmla="*/ 2147483647 w 588"/>
                  <a:gd name="T33" fmla="*/ 2147483647 h 330"/>
                  <a:gd name="T34" fmla="*/ 2147483647 w 588"/>
                  <a:gd name="T35" fmla="*/ 2147483647 h 330"/>
                  <a:gd name="T36" fmla="*/ 2147483647 w 588"/>
                  <a:gd name="T37" fmla="*/ 2147483647 h 330"/>
                  <a:gd name="T38" fmla="*/ 2147483647 w 588"/>
                  <a:gd name="T39" fmla="*/ 2147483647 h 330"/>
                  <a:gd name="T40" fmla="*/ 2147483647 w 588"/>
                  <a:gd name="T41" fmla="*/ 2147483647 h 330"/>
                  <a:gd name="T42" fmla="*/ 2147483647 w 588"/>
                  <a:gd name="T43" fmla="*/ 2147483647 h 330"/>
                  <a:gd name="T44" fmla="*/ 2147483647 w 588"/>
                  <a:gd name="T45" fmla="*/ 2147483647 h 330"/>
                  <a:gd name="T46" fmla="*/ 2147483647 w 588"/>
                  <a:gd name="T47" fmla="*/ 2147483647 h 330"/>
                  <a:gd name="T48" fmla="*/ 2147483647 w 588"/>
                  <a:gd name="T49" fmla="*/ 2147483647 h 330"/>
                  <a:gd name="T50" fmla="*/ 2147483647 w 588"/>
                  <a:gd name="T51" fmla="*/ 2147483647 h 330"/>
                  <a:gd name="T52" fmla="*/ 2147483647 w 588"/>
                  <a:gd name="T53" fmla="*/ 2147483647 h 330"/>
                  <a:gd name="T54" fmla="*/ 2147483647 w 588"/>
                  <a:gd name="T55" fmla="*/ 2147483647 h 330"/>
                  <a:gd name="T56" fmla="*/ 2147483647 w 588"/>
                  <a:gd name="T57" fmla="*/ 2147483647 h 330"/>
                  <a:gd name="T58" fmla="*/ 2147483647 w 588"/>
                  <a:gd name="T59" fmla="*/ 2147483647 h 330"/>
                  <a:gd name="T60" fmla="*/ 2147483647 w 588"/>
                  <a:gd name="T61" fmla="*/ 2147483647 h 330"/>
                  <a:gd name="T62" fmla="*/ 2147483647 w 588"/>
                  <a:gd name="T63" fmla="*/ 2147483647 h 330"/>
                  <a:gd name="T64" fmla="*/ 2147483647 w 588"/>
                  <a:gd name="T65" fmla="*/ 2147483647 h 330"/>
                  <a:gd name="T66" fmla="*/ 2147483647 w 588"/>
                  <a:gd name="T67" fmla="*/ 2147483647 h 330"/>
                  <a:gd name="T68" fmla="*/ 2147483647 w 588"/>
                  <a:gd name="T69" fmla="*/ 2147483647 h 330"/>
                  <a:gd name="T70" fmla="*/ 2147483647 w 588"/>
                  <a:gd name="T71" fmla="*/ 0 h 330"/>
                  <a:gd name="T72" fmla="*/ 2147483647 w 588"/>
                  <a:gd name="T73" fmla="*/ 2147483647 h 330"/>
                  <a:gd name="T74" fmla="*/ 2147483647 w 588"/>
                  <a:gd name="T75" fmla="*/ 2147483647 h 330"/>
                  <a:gd name="T76" fmla="*/ 2147483647 w 588"/>
                  <a:gd name="T77" fmla="*/ 2147483647 h 330"/>
                  <a:gd name="T78" fmla="*/ 2147483647 w 588"/>
                  <a:gd name="T79" fmla="*/ 2147483647 h 330"/>
                  <a:gd name="T80" fmla="*/ 2147483647 w 588"/>
                  <a:gd name="T81" fmla="*/ 2147483647 h 330"/>
                  <a:gd name="T82" fmla="*/ 2147483647 w 588"/>
                  <a:gd name="T83" fmla="*/ 2147483647 h 330"/>
                  <a:gd name="T84" fmla="*/ 0 w 588"/>
                  <a:gd name="T85" fmla="*/ 2147483647 h 330"/>
                  <a:gd name="T86" fmla="*/ 2147483647 w 588"/>
                  <a:gd name="T87" fmla="*/ 2147483647 h 330"/>
                  <a:gd name="T88" fmla="*/ 2147483647 w 588"/>
                  <a:gd name="T89" fmla="*/ 2147483647 h 330"/>
                  <a:gd name="T90" fmla="*/ 2147483647 w 588"/>
                  <a:gd name="T91" fmla="*/ 2147483647 h 330"/>
                  <a:gd name="T92" fmla="*/ 2147483647 w 588"/>
                  <a:gd name="T93" fmla="*/ 2147483647 h 330"/>
                  <a:gd name="T94" fmla="*/ 2147483647 w 588"/>
                  <a:gd name="T95" fmla="*/ 2147483647 h 330"/>
                  <a:gd name="T96" fmla="*/ 2147483647 w 588"/>
                  <a:gd name="T97" fmla="*/ 2147483647 h 330"/>
                  <a:gd name="T98" fmla="*/ 2147483647 w 588"/>
                  <a:gd name="T99" fmla="*/ 2147483647 h 330"/>
                  <a:gd name="T100" fmla="*/ 2147483647 w 588"/>
                  <a:gd name="T101" fmla="*/ 2147483647 h 330"/>
                  <a:gd name="T102" fmla="*/ 2147483647 w 588"/>
                  <a:gd name="T103" fmla="*/ 2147483647 h 330"/>
                  <a:gd name="T104" fmla="*/ 2147483647 w 588"/>
                  <a:gd name="T105" fmla="*/ 2147483647 h 330"/>
                  <a:gd name="T106" fmla="*/ 2147483647 w 588"/>
                  <a:gd name="T107" fmla="*/ 2147483647 h 330"/>
                  <a:gd name="T108" fmla="*/ 2147483647 w 588"/>
                  <a:gd name="T109" fmla="*/ 2147483647 h 33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88"/>
                  <a:gd name="T166" fmla="*/ 0 h 330"/>
                  <a:gd name="T167" fmla="*/ 588 w 588"/>
                  <a:gd name="T168" fmla="*/ 330 h 33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88" h="330">
                    <a:moveTo>
                      <a:pt x="294" y="234"/>
                    </a:moveTo>
                    <a:lnTo>
                      <a:pt x="306" y="246"/>
                    </a:lnTo>
                    <a:lnTo>
                      <a:pt x="306" y="252"/>
                    </a:lnTo>
                    <a:lnTo>
                      <a:pt x="330" y="252"/>
                    </a:lnTo>
                    <a:lnTo>
                      <a:pt x="384" y="306"/>
                    </a:lnTo>
                    <a:lnTo>
                      <a:pt x="402" y="294"/>
                    </a:lnTo>
                    <a:lnTo>
                      <a:pt x="432" y="312"/>
                    </a:lnTo>
                    <a:lnTo>
                      <a:pt x="438" y="306"/>
                    </a:lnTo>
                    <a:lnTo>
                      <a:pt x="456" y="306"/>
                    </a:lnTo>
                    <a:lnTo>
                      <a:pt x="474" y="312"/>
                    </a:lnTo>
                    <a:lnTo>
                      <a:pt x="486" y="318"/>
                    </a:lnTo>
                    <a:lnTo>
                      <a:pt x="492" y="330"/>
                    </a:lnTo>
                    <a:lnTo>
                      <a:pt x="498" y="318"/>
                    </a:lnTo>
                    <a:lnTo>
                      <a:pt x="510" y="312"/>
                    </a:lnTo>
                    <a:lnTo>
                      <a:pt x="516" y="312"/>
                    </a:lnTo>
                    <a:lnTo>
                      <a:pt x="522" y="318"/>
                    </a:lnTo>
                    <a:lnTo>
                      <a:pt x="522" y="330"/>
                    </a:lnTo>
                    <a:lnTo>
                      <a:pt x="588" y="330"/>
                    </a:lnTo>
                    <a:lnTo>
                      <a:pt x="588" y="294"/>
                    </a:lnTo>
                    <a:lnTo>
                      <a:pt x="576" y="270"/>
                    </a:lnTo>
                    <a:lnTo>
                      <a:pt x="576" y="222"/>
                    </a:lnTo>
                    <a:lnTo>
                      <a:pt x="564" y="204"/>
                    </a:lnTo>
                    <a:lnTo>
                      <a:pt x="540" y="216"/>
                    </a:lnTo>
                    <a:lnTo>
                      <a:pt x="522" y="216"/>
                    </a:lnTo>
                    <a:lnTo>
                      <a:pt x="498" y="204"/>
                    </a:lnTo>
                    <a:lnTo>
                      <a:pt x="480" y="198"/>
                    </a:lnTo>
                    <a:lnTo>
                      <a:pt x="474" y="192"/>
                    </a:lnTo>
                    <a:lnTo>
                      <a:pt x="462" y="186"/>
                    </a:lnTo>
                    <a:lnTo>
                      <a:pt x="462" y="192"/>
                    </a:lnTo>
                    <a:lnTo>
                      <a:pt x="456" y="198"/>
                    </a:lnTo>
                    <a:lnTo>
                      <a:pt x="438" y="198"/>
                    </a:lnTo>
                    <a:lnTo>
                      <a:pt x="432" y="192"/>
                    </a:lnTo>
                    <a:lnTo>
                      <a:pt x="432" y="180"/>
                    </a:lnTo>
                    <a:lnTo>
                      <a:pt x="432" y="186"/>
                    </a:lnTo>
                    <a:lnTo>
                      <a:pt x="420" y="198"/>
                    </a:lnTo>
                    <a:lnTo>
                      <a:pt x="408" y="198"/>
                    </a:lnTo>
                    <a:lnTo>
                      <a:pt x="402" y="192"/>
                    </a:lnTo>
                    <a:lnTo>
                      <a:pt x="402" y="174"/>
                    </a:lnTo>
                    <a:lnTo>
                      <a:pt x="396" y="174"/>
                    </a:lnTo>
                    <a:lnTo>
                      <a:pt x="390" y="180"/>
                    </a:lnTo>
                    <a:lnTo>
                      <a:pt x="378" y="180"/>
                    </a:lnTo>
                    <a:lnTo>
                      <a:pt x="360" y="174"/>
                    </a:lnTo>
                    <a:lnTo>
                      <a:pt x="354" y="168"/>
                    </a:lnTo>
                    <a:lnTo>
                      <a:pt x="348" y="168"/>
                    </a:lnTo>
                    <a:lnTo>
                      <a:pt x="348" y="162"/>
                    </a:lnTo>
                    <a:lnTo>
                      <a:pt x="354" y="156"/>
                    </a:lnTo>
                    <a:lnTo>
                      <a:pt x="354" y="150"/>
                    </a:lnTo>
                    <a:lnTo>
                      <a:pt x="348" y="144"/>
                    </a:lnTo>
                    <a:lnTo>
                      <a:pt x="342" y="144"/>
                    </a:lnTo>
                    <a:lnTo>
                      <a:pt x="330" y="150"/>
                    </a:lnTo>
                    <a:lnTo>
                      <a:pt x="324" y="156"/>
                    </a:lnTo>
                    <a:lnTo>
                      <a:pt x="312" y="150"/>
                    </a:lnTo>
                    <a:lnTo>
                      <a:pt x="282" y="120"/>
                    </a:lnTo>
                    <a:lnTo>
                      <a:pt x="282" y="102"/>
                    </a:lnTo>
                    <a:lnTo>
                      <a:pt x="276" y="90"/>
                    </a:lnTo>
                    <a:lnTo>
                      <a:pt x="270" y="84"/>
                    </a:lnTo>
                    <a:lnTo>
                      <a:pt x="258" y="84"/>
                    </a:lnTo>
                    <a:lnTo>
                      <a:pt x="252" y="96"/>
                    </a:lnTo>
                    <a:lnTo>
                      <a:pt x="246" y="102"/>
                    </a:lnTo>
                    <a:lnTo>
                      <a:pt x="246" y="108"/>
                    </a:lnTo>
                    <a:lnTo>
                      <a:pt x="234" y="108"/>
                    </a:lnTo>
                    <a:lnTo>
                      <a:pt x="234" y="96"/>
                    </a:lnTo>
                    <a:lnTo>
                      <a:pt x="228" y="90"/>
                    </a:lnTo>
                    <a:lnTo>
                      <a:pt x="222" y="78"/>
                    </a:lnTo>
                    <a:lnTo>
                      <a:pt x="216" y="72"/>
                    </a:lnTo>
                    <a:lnTo>
                      <a:pt x="210" y="60"/>
                    </a:lnTo>
                    <a:lnTo>
                      <a:pt x="168" y="54"/>
                    </a:lnTo>
                    <a:lnTo>
                      <a:pt x="150" y="36"/>
                    </a:lnTo>
                    <a:lnTo>
                      <a:pt x="138" y="30"/>
                    </a:lnTo>
                    <a:lnTo>
                      <a:pt x="132" y="18"/>
                    </a:lnTo>
                    <a:lnTo>
                      <a:pt x="120" y="6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54" y="30"/>
                    </a:lnTo>
                    <a:lnTo>
                      <a:pt x="36" y="12"/>
                    </a:lnTo>
                    <a:lnTo>
                      <a:pt x="30" y="36"/>
                    </a:lnTo>
                    <a:lnTo>
                      <a:pt x="6" y="60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18" y="96"/>
                    </a:lnTo>
                    <a:lnTo>
                      <a:pt x="12" y="96"/>
                    </a:lnTo>
                    <a:lnTo>
                      <a:pt x="0" y="108"/>
                    </a:lnTo>
                    <a:lnTo>
                      <a:pt x="0" y="120"/>
                    </a:lnTo>
                    <a:lnTo>
                      <a:pt x="30" y="150"/>
                    </a:lnTo>
                    <a:lnTo>
                      <a:pt x="42" y="144"/>
                    </a:lnTo>
                    <a:lnTo>
                      <a:pt x="60" y="168"/>
                    </a:lnTo>
                    <a:lnTo>
                      <a:pt x="84" y="168"/>
                    </a:lnTo>
                    <a:lnTo>
                      <a:pt x="96" y="186"/>
                    </a:lnTo>
                    <a:lnTo>
                      <a:pt x="138" y="204"/>
                    </a:lnTo>
                    <a:lnTo>
                      <a:pt x="150" y="204"/>
                    </a:lnTo>
                    <a:lnTo>
                      <a:pt x="156" y="210"/>
                    </a:lnTo>
                    <a:lnTo>
                      <a:pt x="162" y="222"/>
                    </a:lnTo>
                    <a:lnTo>
                      <a:pt x="168" y="228"/>
                    </a:lnTo>
                    <a:lnTo>
                      <a:pt x="186" y="228"/>
                    </a:lnTo>
                    <a:lnTo>
                      <a:pt x="192" y="222"/>
                    </a:lnTo>
                    <a:lnTo>
                      <a:pt x="204" y="222"/>
                    </a:lnTo>
                    <a:lnTo>
                      <a:pt x="204" y="234"/>
                    </a:lnTo>
                    <a:lnTo>
                      <a:pt x="210" y="240"/>
                    </a:lnTo>
                    <a:lnTo>
                      <a:pt x="234" y="240"/>
                    </a:lnTo>
                    <a:lnTo>
                      <a:pt x="240" y="246"/>
                    </a:lnTo>
                    <a:lnTo>
                      <a:pt x="246" y="258"/>
                    </a:lnTo>
                    <a:lnTo>
                      <a:pt x="258" y="246"/>
                    </a:lnTo>
                    <a:lnTo>
                      <a:pt x="276" y="246"/>
                    </a:lnTo>
                    <a:lnTo>
                      <a:pt x="282" y="252"/>
                    </a:lnTo>
                    <a:lnTo>
                      <a:pt x="282" y="258"/>
                    </a:lnTo>
                    <a:lnTo>
                      <a:pt x="282" y="240"/>
                    </a:lnTo>
                    <a:lnTo>
                      <a:pt x="288" y="234"/>
                    </a:lnTo>
                    <a:lnTo>
                      <a:pt x="294" y="23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35" name="Myanmar">
                <a:extLst>
                  <a:ext uri="{FF2B5EF4-FFF2-40B4-BE49-F238E27FC236}">
                    <a16:creationId xmlns:a16="http://schemas.microsoft.com/office/drawing/2014/main" id="{A22DAF7B-F42A-44EF-8D19-6F44C40EB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" y="1722"/>
                <a:ext cx="163" cy="383"/>
              </a:xfrm>
              <a:custGeom>
                <a:avLst/>
                <a:gdLst>
                  <a:gd name="T0" fmla="*/ 2147483647 w 636"/>
                  <a:gd name="T1" fmla="*/ 2147483647 h 1500"/>
                  <a:gd name="T2" fmla="*/ 2147483647 w 636"/>
                  <a:gd name="T3" fmla="*/ 2147483647 h 1500"/>
                  <a:gd name="T4" fmla="*/ 2147483647 w 636"/>
                  <a:gd name="T5" fmla="*/ 2147483647 h 1500"/>
                  <a:gd name="T6" fmla="*/ 2147483647 w 636"/>
                  <a:gd name="T7" fmla="*/ 2147483647 h 1500"/>
                  <a:gd name="T8" fmla="*/ 2147483647 w 636"/>
                  <a:gd name="T9" fmla="*/ 2147483647 h 1500"/>
                  <a:gd name="T10" fmla="*/ 2147483647 w 636"/>
                  <a:gd name="T11" fmla="*/ 2147483647 h 1500"/>
                  <a:gd name="T12" fmla="*/ 2147483647 w 636"/>
                  <a:gd name="T13" fmla="*/ 2147483647 h 1500"/>
                  <a:gd name="T14" fmla="*/ 2147483647 w 636"/>
                  <a:gd name="T15" fmla="*/ 2147483647 h 1500"/>
                  <a:gd name="T16" fmla="*/ 2147483647 w 636"/>
                  <a:gd name="T17" fmla="*/ 2147483647 h 1500"/>
                  <a:gd name="T18" fmla="*/ 2147483647 w 636"/>
                  <a:gd name="T19" fmla="*/ 2147483647 h 1500"/>
                  <a:gd name="T20" fmla="*/ 2147483647 w 636"/>
                  <a:gd name="T21" fmla="*/ 2147483647 h 1500"/>
                  <a:gd name="T22" fmla="*/ 2147483647 w 636"/>
                  <a:gd name="T23" fmla="*/ 2147483647 h 1500"/>
                  <a:gd name="T24" fmla="*/ 2147483647 w 636"/>
                  <a:gd name="T25" fmla="*/ 2147483647 h 1500"/>
                  <a:gd name="T26" fmla="*/ 2147483647 w 636"/>
                  <a:gd name="T27" fmla="*/ 2147483647 h 1500"/>
                  <a:gd name="T28" fmla="*/ 2147483647 w 636"/>
                  <a:gd name="T29" fmla="*/ 2147483647 h 1500"/>
                  <a:gd name="T30" fmla="*/ 2147483647 w 636"/>
                  <a:gd name="T31" fmla="*/ 2147483647 h 1500"/>
                  <a:gd name="T32" fmla="*/ 2147483647 w 636"/>
                  <a:gd name="T33" fmla="*/ 2147483647 h 1500"/>
                  <a:gd name="T34" fmla="*/ 2147483647 w 636"/>
                  <a:gd name="T35" fmla="*/ 2147483647 h 1500"/>
                  <a:gd name="T36" fmla="*/ 2147483647 w 636"/>
                  <a:gd name="T37" fmla="*/ 2147483647 h 1500"/>
                  <a:gd name="T38" fmla="*/ 2147483647 w 636"/>
                  <a:gd name="T39" fmla="*/ 2147483647 h 1500"/>
                  <a:gd name="T40" fmla="*/ 2147483647 w 636"/>
                  <a:gd name="T41" fmla="*/ 2147483647 h 1500"/>
                  <a:gd name="T42" fmla="*/ 2147483647 w 636"/>
                  <a:gd name="T43" fmla="*/ 2147483647 h 1500"/>
                  <a:gd name="T44" fmla="*/ 2147483647 w 636"/>
                  <a:gd name="T45" fmla="*/ 2147483647 h 1500"/>
                  <a:gd name="T46" fmla="*/ 2147483647 w 636"/>
                  <a:gd name="T47" fmla="*/ 2147483647 h 1500"/>
                  <a:gd name="T48" fmla="*/ 2147483647 w 636"/>
                  <a:gd name="T49" fmla="*/ 2147483647 h 1500"/>
                  <a:gd name="T50" fmla="*/ 2147483647 w 636"/>
                  <a:gd name="T51" fmla="*/ 2147483647 h 1500"/>
                  <a:gd name="T52" fmla="*/ 2147483647 w 636"/>
                  <a:gd name="T53" fmla="*/ 2147483647 h 1500"/>
                  <a:gd name="T54" fmla="*/ 2147483647 w 636"/>
                  <a:gd name="T55" fmla="*/ 2147483647 h 1500"/>
                  <a:gd name="T56" fmla="*/ 2147483647 w 636"/>
                  <a:gd name="T57" fmla="*/ 2147483647 h 1500"/>
                  <a:gd name="T58" fmla="*/ 2147483647 w 636"/>
                  <a:gd name="T59" fmla="*/ 2147483647 h 1500"/>
                  <a:gd name="T60" fmla="*/ 2147483647 w 636"/>
                  <a:gd name="T61" fmla="*/ 2147483647 h 1500"/>
                  <a:gd name="T62" fmla="*/ 2147483647 w 636"/>
                  <a:gd name="T63" fmla="*/ 2147483647 h 1500"/>
                  <a:gd name="T64" fmla="*/ 2147483647 w 636"/>
                  <a:gd name="T65" fmla="*/ 2147483647 h 1500"/>
                  <a:gd name="T66" fmla="*/ 2147483647 w 636"/>
                  <a:gd name="T67" fmla="*/ 2147483647 h 1500"/>
                  <a:gd name="T68" fmla="*/ 2147483647 w 636"/>
                  <a:gd name="T69" fmla="*/ 2147483647 h 1500"/>
                  <a:gd name="T70" fmla="*/ 2147483647 w 636"/>
                  <a:gd name="T71" fmla="*/ 2147483647 h 1500"/>
                  <a:gd name="T72" fmla="*/ 2147483647 w 636"/>
                  <a:gd name="T73" fmla="*/ 2147483647 h 1500"/>
                  <a:gd name="T74" fmla="*/ 2147483647 w 636"/>
                  <a:gd name="T75" fmla="*/ 2147483647 h 1500"/>
                  <a:gd name="T76" fmla="*/ 2147483647 w 636"/>
                  <a:gd name="T77" fmla="*/ 2147483647 h 1500"/>
                  <a:gd name="T78" fmla="*/ 2147483647 w 636"/>
                  <a:gd name="T79" fmla="*/ 2147483647 h 1500"/>
                  <a:gd name="T80" fmla="*/ 2147483647 w 636"/>
                  <a:gd name="T81" fmla="*/ 2147483647 h 1500"/>
                  <a:gd name="T82" fmla="*/ 2147483647 w 636"/>
                  <a:gd name="T83" fmla="*/ 2147483647 h 1500"/>
                  <a:gd name="T84" fmla="*/ 2147483647 w 636"/>
                  <a:gd name="T85" fmla="*/ 2147483647 h 1500"/>
                  <a:gd name="T86" fmla="*/ 2147483647 w 636"/>
                  <a:gd name="T87" fmla="*/ 0 h 1500"/>
                  <a:gd name="T88" fmla="*/ 2147483647 w 636"/>
                  <a:gd name="T89" fmla="*/ 2147483647 h 1500"/>
                  <a:gd name="T90" fmla="*/ 2147483647 w 636"/>
                  <a:gd name="T91" fmla="*/ 2147483647 h 1500"/>
                  <a:gd name="T92" fmla="*/ 2147483647 w 636"/>
                  <a:gd name="T93" fmla="*/ 2147483647 h 1500"/>
                  <a:gd name="T94" fmla="*/ 2147483647 w 636"/>
                  <a:gd name="T95" fmla="*/ 2147483647 h 1500"/>
                  <a:gd name="T96" fmla="*/ 2147483647 w 636"/>
                  <a:gd name="T97" fmla="*/ 2147483647 h 1500"/>
                  <a:gd name="T98" fmla="*/ 2147483647 w 636"/>
                  <a:gd name="T99" fmla="*/ 2147483647 h 1500"/>
                  <a:gd name="T100" fmla="*/ 2147483647 w 636"/>
                  <a:gd name="T101" fmla="*/ 2147483647 h 1500"/>
                  <a:gd name="T102" fmla="*/ 2147483647 w 636"/>
                  <a:gd name="T103" fmla="*/ 2147483647 h 1500"/>
                  <a:gd name="T104" fmla="*/ 2147483647 w 636"/>
                  <a:gd name="T105" fmla="*/ 2147483647 h 1500"/>
                  <a:gd name="T106" fmla="*/ 2147483647 w 636"/>
                  <a:gd name="T107" fmla="*/ 2147483647 h 1500"/>
                  <a:gd name="T108" fmla="*/ 2147483647 w 636"/>
                  <a:gd name="T109" fmla="*/ 2147483647 h 150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36"/>
                  <a:gd name="T166" fmla="*/ 0 h 1500"/>
                  <a:gd name="T167" fmla="*/ 636 w 636"/>
                  <a:gd name="T168" fmla="*/ 1500 h 150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36" h="1500">
                    <a:moveTo>
                      <a:pt x="0" y="588"/>
                    </a:moveTo>
                    <a:lnTo>
                      <a:pt x="18" y="588"/>
                    </a:lnTo>
                    <a:lnTo>
                      <a:pt x="12" y="630"/>
                    </a:lnTo>
                    <a:lnTo>
                      <a:pt x="18" y="630"/>
                    </a:lnTo>
                    <a:lnTo>
                      <a:pt x="24" y="636"/>
                    </a:lnTo>
                    <a:lnTo>
                      <a:pt x="42" y="642"/>
                    </a:lnTo>
                    <a:lnTo>
                      <a:pt x="54" y="648"/>
                    </a:lnTo>
                    <a:lnTo>
                      <a:pt x="72" y="666"/>
                    </a:lnTo>
                    <a:lnTo>
                      <a:pt x="84" y="690"/>
                    </a:lnTo>
                    <a:lnTo>
                      <a:pt x="90" y="696"/>
                    </a:lnTo>
                    <a:lnTo>
                      <a:pt x="90" y="702"/>
                    </a:lnTo>
                    <a:lnTo>
                      <a:pt x="126" y="696"/>
                    </a:lnTo>
                    <a:lnTo>
                      <a:pt x="102" y="738"/>
                    </a:lnTo>
                    <a:lnTo>
                      <a:pt x="108" y="738"/>
                    </a:lnTo>
                    <a:lnTo>
                      <a:pt x="114" y="744"/>
                    </a:lnTo>
                    <a:lnTo>
                      <a:pt x="126" y="744"/>
                    </a:lnTo>
                    <a:lnTo>
                      <a:pt x="144" y="750"/>
                    </a:lnTo>
                    <a:lnTo>
                      <a:pt x="156" y="762"/>
                    </a:lnTo>
                    <a:lnTo>
                      <a:pt x="168" y="768"/>
                    </a:lnTo>
                    <a:lnTo>
                      <a:pt x="174" y="780"/>
                    </a:lnTo>
                    <a:lnTo>
                      <a:pt x="186" y="792"/>
                    </a:lnTo>
                    <a:lnTo>
                      <a:pt x="192" y="804"/>
                    </a:lnTo>
                    <a:lnTo>
                      <a:pt x="192" y="822"/>
                    </a:lnTo>
                    <a:lnTo>
                      <a:pt x="198" y="834"/>
                    </a:lnTo>
                    <a:lnTo>
                      <a:pt x="198" y="840"/>
                    </a:lnTo>
                    <a:lnTo>
                      <a:pt x="204" y="846"/>
                    </a:lnTo>
                    <a:lnTo>
                      <a:pt x="210" y="858"/>
                    </a:lnTo>
                    <a:lnTo>
                      <a:pt x="222" y="870"/>
                    </a:lnTo>
                    <a:lnTo>
                      <a:pt x="210" y="888"/>
                    </a:lnTo>
                    <a:lnTo>
                      <a:pt x="216" y="978"/>
                    </a:lnTo>
                    <a:lnTo>
                      <a:pt x="204" y="990"/>
                    </a:lnTo>
                    <a:lnTo>
                      <a:pt x="204" y="1002"/>
                    </a:lnTo>
                    <a:lnTo>
                      <a:pt x="222" y="1020"/>
                    </a:lnTo>
                    <a:lnTo>
                      <a:pt x="234" y="1020"/>
                    </a:lnTo>
                    <a:lnTo>
                      <a:pt x="246" y="1014"/>
                    </a:lnTo>
                    <a:lnTo>
                      <a:pt x="252" y="1008"/>
                    </a:lnTo>
                    <a:lnTo>
                      <a:pt x="258" y="1014"/>
                    </a:lnTo>
                    <a:lnTo>
                      <a:pt x="258" y="1020"/>
                    </a:lnTo>
                    <a:lnTo>
                      <a:pt x="276" y="1020"/>
                    </a:lnTo>
                    <a:lnTo>
                      <a:pt x="282" y="1014"/>
                    </a:lnTo>
                    <a:lnTo>
                      <a:pt x="294" y="1008"/>
                    </a:lnTo>
                    <a:lnTo>
                      <a:pt x="300" y="996"/>
                    </a:lnTo>
                    <a:lnTo>
                      <a:pt x="306" y="990"/>
                    </a:lnTo>
                    <a:lnTo>
                      <a:pt x="312" y="978"/>
                    </a:lnTo>
                    <a:lnTo>
                      <a:pt x="324" y="978"/>
                    </a:lnTo>
                    <a:lnTo>
                      <a:pt x="360" y="960"/>
                    </a:lnTo>
                    <a:lnTo>
                      <a:pt x="366" y="954"/>
                    </a:lnTo>
                    <a:lnTo>
                      <a:pt x="366" y="900"/>
                    </a:lnTo>
                    <a:lnTo>
                      <a:pt x="372" y="894"/>
                    </a:lnTo>
                    <a:lnTo>
                      <a:pt x="378" y="894"/>
                    </a:lnTo>
                    <a:lnTo>
                      <a:pt x="396" y="912"/>
                    </a:lnTo>
                    <a:lnTo>
                      <a:pt x="402" y="924"/>
                    </a:lnTo>
                    <a:lnTo>
                      <a:pt x="402" y="954"/>
                    </a:lnTo>
                    <a:lnTo>
                      <a:pt x="408" y="954"/>
                    </a:lnTo>
                    <a:lnTo>
                      <a:pt x="426" y="972"/>
                    </a:lnTo>
                    <a:lnTo>
                      <a:pt x="432" y="984"/>
                    </a:lnTo>
                    <a:lnTo>
                      <a:pt x="444" y="1014"/>
                    </a:lnTo>
                    <a:lnTo>
                      <a:pt x="450" y="1050"/>
                    </a:lnTo>
                    <a:lnTo>
                      <a:pt x="450" y="1074"/>
                    </a:lnTo>
                    <a:lnTo>
                      <a:pt x="456" y="1092"/>
                    </a:lnTo>
                    <a:lnTo>
                      <a:pt x="456" y="1128"/>
                    </a:lnTo>
                    <a:lnTo>
                      <a:pt x="462" y="1134"/>
                    </a:lnTo>
                    <a:lnTo>
                      <a:pt x="480" y="1170"/>
                    </a:lnTo>
                    <a:lnTo>
                      <a:pt x="486" y="1176"/>
                    </a:lnTo>
                    <a:lnTo>
                      <a:pt x="486" y="1182"/>
                    </a:lnTo>
                    <a:lnTo>
                      <a:pt x="528" y="1272"/>
                    </a:lnTo>
                    <a:lnTo>
                      <a:pt x="540" y="1320"/>
                    </a:lnTo>
                    <a:lnTo>
                      <a:pt x="522" y="1320"/>
                    </a:lnTo>
                    <a:lnTo>
                      <a:pt x="516" y="1326"/>
                    </a:lnTo>
                    <a:lnTo>
                      <a:pt x="516" y="1350"/>
                    </a:lnTo>
                    <a:lnTo>
                      <a:pt x="510" y="1362"/>
                    </a:lnTo>
                    <a:lnTo>
                      <a:pt x="510" y="1374"/>
                    </a:lnTo>
                    <a:lnTo>
                      <a:pt x="552" y="1362"/>
                    </a:lnTo>
                    <a:lnTo>
                      <a:pt x="540" y="1416"/>
                    </a:lnTo>
                    <a:lnTo>
                      <a:pt x="540" y="1428"/>
                    </a:lnTo>
                    <a:lnTo>
                      <a:pt x="534" y="1440"/>
                    </a:lnTo>
                    <a:lnTo>
                      <a:pt x="534" y="1464"/>
                    </a:lnTo>
                    <a:lnTo>
                      <a:pt x="540" y="1482"/>
                    </a:lnTo>
                    <a:lnTo>
                      <a:pt x="540" y="1488"/>
                    </a:lnTo>
                    <a:lnTo>
                      <a:pt x="546" y="1500"/>
                    </a:lnTo>
                    <a:lnTo>
                      <a:pt x="552" y="1488"/>
                    </a:lnTo>
                    <a:lnTo>
                      <a:pt x="558" y="1482"/>
                    </a:lnTo>
                    <a:lnTo>
                      <a:pt x="564" y="1470"/>
                    </a:lnTo>
                    <a:lnTo>
                      <a:pt x="564" y="1458"/>
                    </a:lnTo>
                    <a:lnTo>
                      <a:pt x="558" y="1452"/>
                    </a:lnTo>
                    <a:lnTo>
                      <a:pt x="558" y="1440"/>
                    </a:lnTo>
                    <a:lnTo>
                      <a:pt x="576" y="1422"/>
                    </a:lnTo>
                    <a:lnTo>
                      <a:pt x="594" y="1386"/>
                    </a:lnTo>
                    <a:lnTo>
                      <a:pt x="594" y="1368"/>
                    </a:lnTo>
                    <a:lnTo>
                      <a:pt x="600" y="1356"/>
                    </a:lnTo>
                    <a:lnTo>
                      <a:pt x="600" y="1326"/>
                    </a:lnTo>
                    <a:lnTo>
                      <a:pt x="594" y="1314"/>
                    </a:lnTo>
                    <a:lnTo>
                      <a:pt x="594" y="1290"/>
                    </a:lnTo>
                    <a:lnTo>
                      <a:pt x="570" y="1266"/>
                    </a:lnTo>
                    <a:lnTo>
                      <a:pt x="570" y="1242"/>
                    </a:lnTo>
                    <a:lnTo>
                      <a:pt x="564" y="1224"/>
                    </a:lnTo>
                    <a:lnTo>
                      <a:pt x="564" y="1194"/>
                    </a:lnTo>
                    <a:lnTo>
                      <a:pt x="558" y="1182"/>
                    </a:lnTo>
                    <a:lnTo>
                      <a:pt x="516" y="1140"/>
                    </a:lnTo>
                    <a:lnTo>
                      <a:pt x="510" y="1128"/>
                    </a:lnTo>
                    <a:lnTo>
                      <a:pt x="504" y="1122"/>
                    </a:lnTo>
                    <a:lnTo>
                      <a:pt x="498" y="1110"/>
                    </a:lnTo>
                    <a:lnTo>
                      <a:pt x="492" y="1104"/>
                    </a:lnTo>
                    <a:lnTo>
                      <a:pt x="492" y="1098"/>
                    </a:lnTo>
                    <a:lnTo>
                      <a:pt x="486" y="1092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6" y="1038"/>
                    </a:lnTo>
                    <a:lnTo>
                      <a:pt x="516" y="1014"/>
                    </a:lnTo>
                    <a:lnTo>
                      <a:pt x="510" y="1002"/>
                    </a:lnTo>
                    <a:lnTo>
                      <a:pt x="522" y="1002"/>
                    </a:lnTo>
                    <a:lnTo>
                      <a:pt x="528" y="996"/>
                    </a:lnTo>
                    <a:lnTo>
                      <a:pt x="528" y="978"/>
                    </a:lnTo>
                    <a:lnTo>
                      <a:pt x="522" y="972"/>
                    </a:lnTo>
                    <a:lnTo>
                      <a:pt x="516" y="978"/>
                    </a:lnTo>
                    <a:lnTo>
                      <a:pt x="510" y="978"/>
                    </a:lnTo>
                    <a:lnTo>
                      <a:pt x="504" y="972"/>
                    </a:lnTo>
                    <a:lnTo>
                      <a:pt x="498" y="960"/>
                    </a:lnTo>
                    <a:lnTo>
                      <a:pt x="498" y="942"/>
                    </a:lnTo>
                    <a:lnTo>
                      <a:pt x="504" y="942"/>
                    </a:lnTo>
                    <a:lnTo>
                      <a:pt x="504" y="936"/>
                    </a:lnTo>
                    <a:lnTo>
                      <a:pt x="498" y="930"/>
                    </a:lnTo>
                    <a:lnTo>
                      <a:pt x="486" y="924"/>
                    </a:lnTo>
                    <a:lnTo>
                      <a:pt x="474" y="912"/>
                    </a:lnTo>
                    <a:lnTo>
                      <a:pt x="462" y="906"/>
                    </a:lnTo>
                    <a:lnTo>
                      <a:pt x="444" y="888"/>
                    </a:lnTo>
                    <a:lnTo>
                      <a:pt x="438" y="876"/>
                    </a:lnTo>
                    <a:lnTo>
                      <a:pt x="438" y="870"/>
                    </a:lnTo>
                    <a:lnTo>
                      <a:pt x="432" y="870"/>
                    </a:lnTo>
                    <a:lnTo>
                      <a:pt x="438" y="846"/>
                    </a:lnTo>
                    <a:lnTo>
                      <a:pt x="426" y="840"/>
                    </a:lnTo>
                    <a:lnTo>
                      <a:pt x="402" y="816"/>
                    </a:lnTo>
                    <a:lnTo>
                      <a:pt x="402" y="810"/>
                    </a:lnTo>
                    <a:lnTo>
                      <a:pt x="426" y="810"/>
                    </a:lnTo>
                    <a:lnTo>
                      <a:pt x="426" y="792"/>
                    </a:lnTo>
                    <a:lnTo>
                      <a:pt x="408" y="774"/>
                    </a:lnTo>
                    <a:lnTo>
                      <a:pt x="408" y="768"/>
                    </a:lnTo>
                    <a:lnTo>
                      <a:pt x="414" y="762"/>
                    </a:lnTo>
                    <a:lnTo>
                      <a:pt x="420" y="762"/>
                    </a:lnTo>
                    <a:lnTo>
                      <a:pt x="426" y="756"/>
                    </a:lnTo>
                    <a:lnTo>
                      <a:pt x="426" y="708"/>
                    </a:lnTo>
                    <a:lnTo>
                      <a:pt x="456" y="708"/>
                    </a:lnTo>
                    <a:lnTo>
                      <a:pt x="468" y="714"/>
                    </a:lnTo>
                    <a:lnTo>
                      <a:pt x="480" y="714"/>
                    </a:lnTo>
                    <a:lnTo>
                      <a:pt x="486" y="708"/>
                    </a:lnTo>
                    <a:lnTo>
                      <a:pt x="492" y="696"/>
                    </a:lnTo>
                    <a:lnTo>
                      <a:pt x="498" y="690"/>
                    </a:lnTo>
                    <a:lnTo>
                      <a:pt x="498" y="684"/>
                    </a:lnTo>
                    <a:lnTo>
                      <a:pt x="522" y="684"/>
                    </a:lnTo>
                    <a:lnTo>
                      <a:pt x="528" y="660"/>
                    </a:lnTo>
                    <a:lnTo>
                      <a:pt x="534" y="660"/>
                    </a:lnTo>
                    <a:lnTo>
                      <a:pt x="540" y="654"/>
                    </a:lnTo>
                    <a:lnTo>
                      <a:pt x="564" y="654"/>
                    </a:lnTo>
                    <a:lnTo>
                      <a:pt x="564" y="642"/>
                    </a:lnTo>
                    <a:lnTo>
                      <a:pt x="582" y="624"/>
                    </a:lnTo>
                    <a:lnTo>
                      <a:pt x="594" y="624"/>
                    </a:lnTo>
                    <a:lnTo>
                      <a:pt x="600" y="618"/>
                    </a:lnTo>
                    <a:lnTo>
                      <a:pt x="594" y="612"/>
                    </a:lnTo>
                    <a:lnTo>
                      <a:pt x="600" y="600"/>
                    </a:lnTo>
                    <a:lnTo>
                      <a:pt x="600" y="588"/>
                    </a:lnTo>
                    <a:lnTo>
                      <a:pt x="636" y="570"/>
                    </a:lnTo>
                    <a:lnTo>
                      <a:pt x="636" y="552"/>
                    </a:lnTo>
                    <a:lnTo>
                      <a:pt x="630" y="546"/>
                    </a:lnTo>
                    <a:lnTo>
                      <a:pt x="618" y="546"/>
                    </a:lnTo>
                    <a:lnTo>
                      <a:pt x="600" y="564"/>
                    </a:lnTo>
                    <a:lnTo>
                      <a:pt x="600" y="570"/>
                    </a:lnTo>
                    <a:lnTo>
                      <a:pt x="558" y="570"/>
                    </a:lnTo>
                    <a:lnTo>
                      <a:pt x="558" y="552"/>
                    </a:lnTo>
                    <a:lnTo>
                      <a:pt x="546" y="552"/>
                    </a:lnTo>
                    <a:lnTo>
                      <a:pt x="534" y="522"/>
                    </a:lnTo>
                    <a:lnTo>
                      <a:pt x="480" y="516"/>
                    </a:lnTo>
                    <a:lnTo>
                      <a:pt x="486" y="504"/>
                    </a:lnTo>
                    <a:lnTo>
                      <a:pt x="486" y="498"/>
                    </a:lnTo>
                    <a:lnTo>
                      <a:pt x="492" y="492"/>
                    </a:lnTo>
                    <a:lnTo>
                      <a:pt x="492" y="480"/>
                    </a:lnTo>
                    <a:lnTo>
                      <a:pt x="480" y="468"/>
                    </a:lnTo>
                    <a:lnTo>
                      <a:pt x="486" y="462"/>
                    </a:lnTo>
                    <a:lnTo>
                      <a:pt x="498" y="462"/>
                    </a:lnTo>
                    <a:lnTo>
                      <a:pt x="504" y="456"/>
                    </a:lnTo>
                    <a:lnTo>
                      <a:pt x="504" y="450"/>
                    </a:lnTo>
                    <a:lnTo>
                      <a:pt x="498" y="444"/>
                    </a:lnTo>
                    <a:lnTo>
                      <a:pt x="486" y="438"/>
                    </a:lnTo>
                    <a:lnTo>
                      <a:pt x="456" y="438"/>
                    </a:lnTo>
                    <a:lnTo>
                      <a:pt x="444" y="396"/>
                    </a:lnTo>
                    <a:lnTo>
                      <a:pt x="420" y="378"/>
                    </a:lnTo>
                    <a:lnTo>
                      <a:pt x="450" y="354"/>
                    </a:lnTo>
                    <a:lnTo>
                      <a:pt x="390" y="354"/>
                    </a:lnTo>
                    <a:lnTo>
                      <a:pt x="384" y="360"/>
                    </a:lnTo>
                    <a:lnTo>
                      <a:pt x="372" y="360"/>
                    </a:lnTo>
                    <a:lnTo>
                      <a:pt x="366" y="366"/>
                    </a:lnTo>
                    <a:lnTo>
                      <a:pt x="354" y="372"/>
                    </a:lnTo>
                    <a:lnTo>
                      <a:pt x="366" y="354"/>
                    </a:lnTo>
                    <a:lnTo>
                      <a:pt x="360" y="342"/>
                    </a:lnTo>
                    <a:lnTo>
                      <a:pt x="342" y="324"/>
                    </a:lnTo>
                    <a:lnTo>
                      <a:pt x="342" y="306"/>
                    </a:lnTo>
                    <a:lnTo>
                      <a:pt x="354" y="306"/>
                    </a:lnTo>
                    <a:lnTo>
                      <a:pt x="348" y="276"/>
                    </a:lnTo>
                    <a:lnTo>
                      <a:pt x="360" y="276"/>
                    </a:lnTo>
                    <a:lnTo>
                      <a:pt x="366" y="270"/>
                    </a:lnTo>
                    <a:lnTo>
                      <a:pt x="366" y="234"/>
                    </a:lnTo>
                    <a:lnTo>
                      <a:pt x="372" y="240"/>
                    </a:lnTo>
                    <a:lnTo>
                      <a:pt x="384" y="240"/>
                    </a:lnTo>
                    <a:lnTo>
                      <a:pt x="390" y="234"/>
                    </a:lnTo>
                    <a:lnTo>
                      <a:pt x="396" y="222"/>
                    </a:lnTo>
                    <a:lnTo>
                      <a:pt x="396" y="216"/>
                    </a:lnTo>
                    <a:lnTo>
                      <a:pt x="378" y="198"/>
                    </a:lnTo>
                    <a:lnTo>
                      <a:pt x="390" y="198"/>
                    </a:lnTo>
                    <a:lnTo>
                      <a:pt x="396" y="192"/>
                    </a:lnTo>
                    <a:lnTo>
                      <a:pt x="408" y="192"/>
                    </a:lnTo>
                    <a:lnTo>
                      <a:pt x="396" y="132"/>
                    </a:lnTo>
                    <a:lnTo>
                      <a:pt x="384" y="108"/>
                    </a:lnTo>
                    <a:lnTo>
                      <a:pt x="384" y="78"/>
                    </a:lnTo>
                    <a:lnTo>
                      <a:pt x="378" y="72"/>
                    </a:lnTo>
                    <a:lnTo>
                      <a:pt x="342" y="72"/>
                    </a:lnTo>
                    <a:lnTo>
                      <a:pt x="342" y="66"/>
                    </a:lnTo>
                    <a:lnTo>
                      <a:pt x="336" y="60"/>
                    </a:lnTo>
                    <a:lnTo>
                      <a:pt x="318" y="24"/>
                    </a:lnTo>
                    <a:lnTo>
                      <a:pt x="306" y="18"/>
                    </a:lnTo>
                    <a:lnTo>
                      <a:pt x="300" y="6"/>
                    </a:lnTo>
                    <a:lnTo>
                      <a:pt x="294" y="0"/>
                    </a:lnTo>
                    <a:lnTo>
                      <a:pt x="288" y="0"/>
                    </a:lnTo>
                    <a:lnTo>
                      <a:pt x="282" y="18"/>
                    </a:lnTo>
                    <a:lnTo>
                      <a:pt x="282" y="48"/>
                    </a:lnTo>
                    <a:lnTo>
                      <a:pt x="276" y="48"/>
                    </a:lnTo>
                    <a:lnTo>
                      <a:pt x="270" y="54"/>
                    </a:lnTo>
                    <a:lnTo>
                      <a:pt x="258" y="60"/>
                    </a:lnTo>
                    <a:lnTo>
                      <a:pt x="246" y="72"/>
                    </a:lnTo>
                    <a:lnTo>
                      <a:pt x="252" y="84"/>
                    </a:lnTo>
                    <a:lnTo>
                      <a:pt x="258" y="90"/>
                    </a:lnTo>
                    <a:lnTo>
                      <a:pt x="270" y="96"/>
                    </a:lnTo>
                    <a:lnTo>
                      <a:pt x="276" y="102"/>
                    </a:lnTo>
                    <a:lnTo>
                      <a:pt x="276" y="108"/>
                    </a:lnTo>
                    <a:lnTo>
                      <a:pt x="258" y="108"/>
                    </a:lnTo>
                    <a:lnTo>
                      <a:pt x="252" y="102"/>
                    </a:lnTo>
                    <a:lnTo>
                      <a:pt x="216" y="102"/>
                    </a:lnTo>
                    <a:lnTo>
                      <a:pt x="204" y="108"/>
                    </a:lnTo>
                    <a:lnTo>
                      <a:pt x="198" y="108"/>
                    </a:lnTo>
                    <a:lnTo>
                      <a:pt x="198" y="126"/>
                    </a:lnTo>
                    <a:lnTo>
                      <a:pt x="186" y="138"/>
                    </a:lnTo>
                    <a:lnTo>
                      <a:pt x="174" y="144"/>
                    </a:lnTo>
                    <a:lnTo>
                      <a:pt x="162" y="144"/>
                    </a:lnTo>
                    <a:lnTo>
                      <a:pt x="156" y="150"/>
                    </a:lnTo>
                    <a:lnTo>
                      <a:pt x="150" y="150"/>
                    </a:lnTo>
                    <a:lnTo>
                      <a:pt x="150" y="174"/>
                    </a:lnTo>
                    <a:lnTo>
                      <a:pt x="156" y="180"/>
                    </a:lnTo>
                    <a:lnTo>
                      <a:pt x="156" y="186"/>
                    </a:lnTo>
                    <a:lnTo>
                      <a:pt x="162" y="192"/>
                    </a:lnTo>
                    <a:lnTo>
                      <a:pt x="162" y="204"/>
                    </a:lnTo>
                    <a:lnTo>
                      <a:pt x="144" y="234"/>
                    </a:lnTo>
                    <a:lnTo>
                      <a:pt x="138" y="240"/>
                    </a:lnTo>
                    <a:lnTo>
                      <a:pt x="126" y="246"/>
                    </a:lnTo>
                    <a:lnTo>
                      <a:pt x="126" y="264"/>
                    </a:lnTo>
                    <a:lnTo>
                      <a:pt x="132" y="276"/>
                    </a:lnTo>
                    <a:lnTo>
                      <a:pt x="138" y="282"/>
                    </a:lnTo>
                    <a:lnTo>
                      <a:pt x="120" y="336"/>
                    </a:lnTo>
                    <a:lnTo>
                      <a:pt x="120" y="372"/>
                    </a:lnTo>
                    <a:lnTo>
                      <a:pt x="108" y="372"/>
                    </a:lnTo>
                    <a:lnTo>
                      <a:pt x="96" y="366"/>
                    </a:lnTo>
                    <a:lnTo>
                      <a:pt x="42" y="366"/>
                    </a:lnTo>
                    <a:lnTo>
                      <a:pt x="48" y="366"/>
                    </a:lnTo>
                    <a:lnTo>
                      <a:pt x="66" y="384"/>
                    </a:lnTo>
                    <a:lnTo>
                      <a:pt x="72" y="432"/>
                    </a:lnTo>
                    <a:lnTo>
                      <a:pt x="66" y="432"/>
                    </a:lnTo>
                    <a:lnTo>
                      <a:pt x="48" y="450"/>
                    </a:lnTo>
                    <a:lnTo>
                      <a:pt x="54" y="462"/>
                    </a:lnTo>
                    <a:lnTo>
                      <a:pt x="54" y="486"/>
                    </a:lnTo>
                    <a:lnTo>
                      <a:pt x="72" y="504"/>
                    </a:lnTo>
                    <a:lnTo>
                      <a:pt x="72" y="516"/>
                    </a:lnTo>
                    <a:lnTo>
                      <a:pt x="60" y="516"/>
                    </a:lnTo>
                    <a:lnTo>
                      <a:pt x="54" y="510"/>
                    </a:lnTo>
                    <a:lnTo>
                      <a:pt x="48" y="510"/>
                    </a:lnTo>
                    <a:lnTo>
                      <a:pt x="48" y="534"/>
                    </a:lnTo>
                    <a:lnTo>
                      <a:pt x="30" y="516"/>
                    </a:lnTo>
                    <a:lnTo>
                      <a:pt x="42" y="576"/>
                    </a:lnTo>
                    <a:lnTo>
                      <a:pt x="6" y="570"/>
                    </a:lnTo>
                    <a:lnTo>
                      <a:pt x="6" y="576"/>
                    </a:lnTo>
                    <a:lnTo>
                      <a:pt x="0" y="58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36" name="Mongolia">
                <a:extLst>
                  <a:ext uri="{FF2B5EF4-FFF2-40B4-BE49-F238E27FC236}">
                    <a16:creationId xmlns:a16="http://schemas.microsoft.com/office/drawing/2014/main" id="{8E72CA92-D73C-4662-B409-34420A874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1240"/>
                <a:ext cx="537" cy="213"/>
              </a:xfrm>
              <a:custGeom>
                <a:avLst/>
                <a:gdLst>
                  <a:gd name="T0" fmla="*/ 2147483647 w 2100"/>
                  <a:gd name="T1" fmla="*/ 2147483647 h 834"/>
                  <a:gd name="T2" fmla="*/ 2147483647 w 2100"/>
                  <a:gd name="T3" fmla="*/ 2147483647 h 834"/>
                  <a:gd name="T4" fmla="*/ 2147483647 w 2100"/>
                  <a:gd name="T5" fmla="*/ 2147483647 h 834"/>
                  <a:gd name="T6" fmla="*/ 2147483647 w 2100"/>
                  <a:gd name="T7" fmla="*/ 2147483647 h 834"/>
                  <a:gd name="T8" fmla="*/ 2147483647 w 2100"/>
                  <a:gd name="T9" fmla="*/ 2147483647 h 834"/>
                  <a:gd name="T10" fmla="*/ 2147483647 w 2100"/>
                  <a:gd name="T11" fmla="*/ 2147483647 h 834"/>
                  <a:gd name="T12" fmla="*/ 2147483647 w 2100"/>
                  <a:gd name="T13" fmla="*/ 2147483647 h 834"/>
                  <a:gd name="T14" fmla="*/ 2147483647 w 2100"/>
                  <a:gd name="T15" fmla="*/ 2147483647 h 834"/>
                  <a:gd name="T16" fmla="*/ 2147483647 w 2100"/>
                  <a:gd name="T17" fmla="*/ 2147483647 h 834"/>
                  <a:gd name="T18" fmla="*/ 2147483647 w 2100"/>
                  <a:gd name="T19" fmla="*/ 2147483647 h 834"/>
                  <a:gd name="T20" fmla="*/ 2147483647 w 2100"/>
                  <a:gd name="T21" fmla="*/ 2147483647 h 834"/>
                  <a:gd name="T22" fmla="*/ 2147483647 w 2100"/>
                  <a:gd name="T23" fmla="*/ 2147483647 h 834"/>
                  <a:gd name="T24" fmla="*/ 2147483647 w 2100"/>
                  <a:gd name="T25" fmla="*/ 2147483647 h 834"/>
                  <a:gd name="T26" fmla="*/ 2147483647 w 2100"/>
                  <a:gd name="T27" fmla="*/ 2147483647 h 834"/>
                  <a:gd name="T28" fmla="*/ 2147483647 w 2100"/>
                  <a:gd name="T29" fmla="*/ 2147483647 h 834"/>
                  <a:gd name="T30" fmla="*/ 2147483647 w 2100"/>
                  <a:gd name="T31" fmla="*/ 2147483647 h 834"/>
                  <a:gd name="T32" fmla="*/ 2147483647 w 2100"/>
                  <a:gd name="T33" fmla="*/ 2147483647 h 834"/>
                  <a:gd name="T34" fmla="*/ 2147483647 w 2100"/>
                  <a:gd name="T35" fmla="*/ 2147483647 h 834"/>
                  <a:gd name="T36" fmla="*/ 2147483647 w 2100"/>
                  <a:gd name="T37" fmla="*/ 2147483647 h 834"/>
                  <a:gd name="T38" fmla="*/ 2147483647 w 2100"/>
                  <a:gd name="T39" fmla="*/ 2147483647 h 834"/>
                  <a:gd name="T40" fmla="*/ 2147483647 w 2100"/>
                  <a:gd name="T41" fmla="*/ 2147483647 h 834"/>
                  <a:gd name="T42" fmla="*/ 2147483647 w 2100"/>
                  <a:gd name="T43" fmla="*/ 2147483647 h 834"/>
                  <a:gd name="T44" fmla="*/ 2147483647 w 2100"/>
                  <a:gd name="T45" fmla="*/ 2147483647 h 834"/>
                  <a:gd name="T46" fmla="*/ 2147483647 w 2100"/>
                  <a:gd name="T47" fmla="*/ 2147483647 h 834"/>
                  <a:gd name="T48" fmla="*/ 2147483647 w 2100"/>
                  <a:gd name="T49" fmla="*/ 2147483647 h 834"/>
                  <a:gd name="T50" fmla="*/ 2147483647 w 2100"/>
                  <a:gd name="T51" fmla="*/ 2147483647 h 834"/>
                  <a:gd name="T52" fmla="*/ 2147483647 w 2100"/>
                  <a:gd name="T53" fmla="*/ 2147483647 h 834"/>
                  <a:gd name="T54" fmla="*/ 2147483647 w 2100"/>
                  <a:gd name="T55" fmla="*/ 2147483647 h 834"/>
                  <a:gd name="T56" fmla="*/ 2147483647 w 2100"/>
                  <a:gd name="T57" fmla="*/ 2147483647 h 834"/>
                  <a:gd name="T58" fmla="*/ 2147483647 w 2100"/>
                  <a:gd name="T59" fmla="*/ 2147483647 h 834"/>
                  <a:gd name="T60" fmla="*/ 2147483647 w 2100"/>
                  <a:gd name="T61" fmla="*/ 2147483647 h 834"/>
                  <a:gd name="T62" fmla="*/ 0 w 2100"/>
                  <a:gd name="T63" fmla="*/ 2147483647 h 834"/>
                  <a:gd name="T64" fmla="*/ 2147483647 w 2100"/>
                  <a:gd name="T65" fmla="*/ 2147483647 h 834"/>
                  <a:gd name="T66" fmla="*/ 2147483647 w 2100"/>
                  <a:gd name="T67" fmla="*/ 2147483647 h 834"/>
                  <a:gd name="T68" fmla="*/ 2147483647 w 2100"/>
                  <a:gd name="T69" fmla="*/ 2147483647 h 834"/>
                  <a:gd name="T70" fmla="*/ 2147483647 w 2100"/>
                  <a:gd name="T71" fmla="*/ 2147483647 h 834"/>
                  <a:gd name="T72" fmla="*/ 2147483647 w 2100"/>
                  <a:gd name="T73" fmla="*/ 2147483647 h 834"/>
                  <a:gd name="T74" fmla="*/ 2147483647 w 2100"/>
                  <a:gd name="T75" fmla="*/ 2147483647 h 834"/>
                  <a:gd name="T76" fmla="*/ 2147483647 w 2100"/>
                  <a:gd name="T77" fmla="*/ 2147483647 h 834"/>
                  <a:gd name="T78" fmla="*/ 2147483647 w 2100"/>
                  <a:gd name="T79" fmla="*/ 2147483647 h 834"/>
                  <a:gd name="T80" fmla="*/ 2147483647 w 2100"/>
                  <a:gd name="T81" fmla="*/ 2147483647 h 834"/>
                  <a:gd name="T82" fmla="*/ 2147483647 w 2100"/>
                  <a:gd name="T83" fmla="*/ 2147483647 h 834"/>
                  <a:gd name="T84" fmla="*/ 2147483647 w 2100"/>
                  <a:gd name="T85" fmla="*/ 2147483647 h 834"/>
                  <a:gd name="T86" fmla="*/ 2147483647 w 2100"/>
                  <a:gd name="T87" fmla="*/ 2147483647 h 834"/>
                  <a:gd name="T88" fmla="*/ 2147483647 w 2100"/>
                  <a:gd name="T89" fmla="*/ 2147483647 h 834"/>
                  <a:gd name="T90" fmla="*/ 2147483647 w 2100"/>
                  <a:gd name="T91" fmla="*/ 2147483647 h 834"/>
                  <a:gd name="T92" fmla="*/ 2147483647 w 2100"/>
                  <a:gd name="T93" fmla="*/ 2147483647 h 834"/>
                  <a:gd name="T94" fmla="*/ 2147483647 w 2100"/>
                  <a:gd name="T95" fmla="*/ 2147483647 h 834"/>
                  <a:gd name="T96" fmla="*/ 2147483647 w 2100"/>
                  <a:gd name="T97" fmla="*/ 2147483647 h 834"/>
                  <a:gd name="T98" fmla="*/ 2147483647 w 2100"/>
                  <a:gd name="T99" fmla="*/ 2147483647 h 834"/>
                  <a:gd name="T100" fmla="*/ 2147483647 w 2100"/>
                  <a:gd name="T101" fmla="*/ 2147483647 h 834"/>
                  <a:gd name="T102" fmla="*/ 2147483647 w 2100"/>
                  <a:gd name="T103" fmla="*/ 2147483647 h 834"/>
                  <a:gd name="T104" fmla="*/ 2147483647 w 2100"/>
                  <a:gd name="T105" fmla="*/ 2147483647 h 834"/>
                  <a:gd name="T106" fmla="*/ 2147483647 w 2100"/>
                  <a:gd name="T107" fmla="*/ 2147483647 h 834"/>
                  <a:gd name="T108" fmla="*/ 2147483647 w 2100"/>
                  <a:gd name="T109" fmla="*/ 2147483647 h 834"/>
                  <a:gd name="T110" fmla="*/ 2147483647 w 2100"/>
                  <a:gd name="T111" fmla="*/ 2147483647 h 834"/>
                  <a:gd name="T112" fmla="*/ 2147483647 w 2100"/>
                  <a:gd name="T113" fmla="*/ 2147483647 h 834"/>
                  <a:gd name="T114" fmla="*/ 2147483647 w 2100"/>
                  <a:gd name="T115" fmla="*/ 2147483647 h 834"/>
                  <a:gd name="T116" fmla="*/ 2147483647 w 2100"/>
                  <a:gd name="T117" fmla="*/ 2147483647 h 834"/>
                  <a:gd name="T118" fmla="*/ 2147483647 w 2100"/>
                  <a:gd name="T119" fmla="*/ 2147483647 h 834"/>
                  <a:gd name="T120" fmla="*/ 2147483647 w 2100"/>
                  <a:gd name="T121" fmla="*/ 2147483647 h 834"/>
                  <a:gd name="T122" fmla="*/ 2147483647 w 2100"/>
                  <a:gd name="T123" fmla="*/ 2147483647 h 83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00"/>
                  <a:gd name="T187" fmla="*/ 0 h 834"/>
                  <a:gd name="T188" fmla="*/ 2100 w 2100"/>
                  <a:gd name="T189" fmla="*/ 834 h 83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00" h="834">
                    <a:moveTo>
                      <a:pt x="2088" y="408"/>
                    </a:moveTo>
                    <a:lnTo>
                      <a:pt x="2076" y="396"/>
                    </a:lnTo>
                    <a:lnTo>
                      <a:pt x="2070" y="384"/>
                    </a:lnTo>
                    <a:lnTo>
                      <a:pt x="2058" y="384"/>
                    </a:lnTo>
                    <a:lnTo>
                      <a:pt x="2034" y="372"/>
                    </a:lnTo>
                    <a:lnTo>
                      <a:pt x="2022" y="360"/>
                    </a:lnTo>
                    <a:lnTo>
                      <a:pt x="2010" y="354"/>
                    </a:lnTo>
                    <a:lnTo>
                      <a:pt x="2004" y="348"/>
                    </a:lnTo>
                    <a:lnTo>
                      <a:pt x="1986" y="348"/>
                    </a:lnTo>
                    <a:lnTo>
                      <a:pt x="1974" y="342"/>
                    </a:lnTo>
                    <a:lnTo>
                      <a:pt x="1968" y="336"/>
                    </a:lnTo>
                    <a:lnTo>
                      <a:pt x="1968" y="324"/>
                    </a:lnTo>
                    <a:lnTo>
                      <a:pt x="1902" y="324"/>
                    </a:lnTo>
                    <a:lnTo>
                      <a:pt x="1902" y="348"/>
                    </a:lnTo>
                    <a:lnTo>
                      <a:pt x="1896" y="354"/>
                    </a:lnTo>
                    <a:lnTo>
                      <a:pt x="1890" y="354"/>
                    </a:lnTo>
                    <a:lnTo>
                      <a:pt x="1878" y="348"/>
                    </a:lnTo>
                    <a:lnTo>
                      <a:pt x="1866" y="336"/>
                    </a:lnTo>
                    <a:lnTo>
                      <a:pt x="1812" y="336"/>
                    </a:lnTo>
                    <a:lnTo>
                      <a:pt x="1806" y="342"/>
                    </a:lnTo>
                    <a:lnTo>
                      <a:pt x="1812" y="342"/>
                    </a:lnTo>
                    <a:lnTo>
                      <a:pt x="1812" y="348"/>
                    </a:lnTo>
                    <a:lnTo>
                      <a:pt x="1794" y="348"/>
                    </a:lnTo>
                    <a:lnTo>
                      <a:pt x="1788" y="342"/>
                    </a:lnTo>
                    <a:lnTo>
                      <a:pt x="1776" y="336"/>
                    </a:lnTo>
                    <a:lnTo>
                      <a:pt x="1770" y="324"/>
                    </a:lnTo>
                    <a:lnTo>
                      <a:pt x="1770" y="306"/>
                    </a:lnTo>
                    <a:lnTo>
                      <a:pt x="1776" y="306"/>
                    </a:lnTo>
                    <a:lnTo>
                      <a:pt x="1770" y="294"/>
                    </a:lnTo>
                    <a:lnTo>
                      <a:pt x="1764" y="270"/>
                    </a:lnTo>
                    <a:lnTo>
                      <a:pt x="1758" y="258"/>
                    </a:lnTo>
                    <a:lnTo>
                      <a:pt x="1758" y="174"/>
                    </a:lnTo>
                    <a:lnTo>
                      <a:pt x="1740" y="174"/>
                    </a:lnTo>
                    <a:lnTo>
                      <a:pt x="1716" y="168"/>
                    </a:lnTo>
                    <a:lnTo>
                      <a:pt x="1710" y="174"/>
                    </a:lnTo>
                    <a:lnTo>
                      <a:pt x="1698" y="180"/>
                    </a:lnTo>
                    <a:lnTo>
                      <a:pt x="1674" y="180"/>
                    </a:lnTo>
                    <a:lnTo>
                      <a:pt x="1662" y="174"/>
                    </a:lnTo>
                    <a:lnTo>
                      <a:pt x="1644" y="156"/>
                    </a:lnTo>
                    <a:lnTo>
                      <a:pt x="1608" y="156"/>
                    </a:lnTo>
                    <a:lnTo>
                      <a:pt x="1596" y="150"/>
                    </a:lnTo>
                    <a:lnTo>
                      <a:pt x="1578" y="150"/>
                    </a:lnTo>
                    <a:lnTo>
                      <a:pt x="1548" y="180"/>
                    </a:lnTo>
                    <a:lnTo>
                      <a:pt x="1548" y="192"/>
                    </a:lnTo>
                    <a:lnTo>
                      <a:pt x="1536" y="204"/>
                    </a:lnTo>
                    <a:lnTo>
                      <a:pt x="1500" y="204"/>
                    </a:lnTo>
                    <a:lnTo>
                      <a:pt x="1488" y="216"/>
                    </a:lnTo>
                    <a:lnTo>
                      <a:pt x="1440" y="216"/>
                    </a:lnTo>
                    <a:lnTo>
                      <a:pt x="1440" y="222"/>
                    </a:lnTo>
                    <a:lnTo>
                      <a:pt x="1422" y="240"/>
                    </a:lnTo>
                    <a:lnTo>
                      <a:pt x="1416" y="240"/>
                    </a:lnTo>
                    <a:lnTo>
                      <a:pt x="1416" y="234"/>
                    </a:lnTo>
                    <a:lnTo>
                      <a:pt x="1410" y="228"/>
                    </a:lnTo>
                    <a:lnTo>
                      <a:pt x="1392" y="228"/>
                    </a:lnTo>
                    <a:lnTo>
                      <a:pt x="1380" y="234"/>
                    </a:lnTo>
                    <a:lnTo>
                      <a:pt x="1356" y="234"/>
                    </a:lnTo>
                    <a:lnTo>
                      <a:pt x="1344" y="228"/>
                    </a:lnTo>
                    <a:lnTo>
                      <a:pt x="1338" y="228"/>
                    </a:lnTo>
                    <a:lnTo>
                      <a:pt x="1332" y="222"/>
                    </a:lnTo>
                    <a:lnTo>
                      <a:pt x="1266" y="222"/>
                    </a:lnTo>
                    <a:lnTo>
                      <a:pt x="1260" y="216"/>
                    </a:lnTo>
                    <a:lnTo>
                      <a:pt x="1260" y="204"/>
                    </a:lnTo>
                    <a:lnTo>
                      <a:pt x="1248" y="198"/>
                    </a:lnTo>
                    <a:lnTo>
                      <a:pt x="1230" y="198"/>
                    </a:lnTo>
                    <a:lnTo>
                      <a:pt x="1230" y="192"/>
                    </a:lnTo>
                    <a:lnTo>
                      <a:pt x="1218" y="180"/>
                    </a:lnTo>
                    <a:lnTo>
                      <a:pt x="1218" y="174"/>
                    </a:lnTo>
                    <a:lnTo>
                      <a:pt x="1212" y="168"/>
                    </a:lnTo>
                    <a:lnTo>
                      <a:pt x="1152" y="168"/>
                    </a:lnTo>
                    <a:lnTo>
                      <a:pt x="1128" y="144"/>
                    </a:lnTo>
                    <a:lnTo>
                      <a:pt x="1092" y="144"/>
                    </a:lnTo>
                    <a:lnTo>
                      <a:pt x="1086" y="138"/>
                    </a:lnTo>
                    <a:lnTo>
                      <a:pt x="1080" y="138"/>
                    </a:lnTo>
                    <a:lnTo>
                      <a:pt x="1068" y="132"/>
                    </a:lnTo>
                    <a:lnTo>
                      <a:pt x="1020" y="132"/>
                    </a:lnTo>
                    <a:lnTo>
                      <a:pt x="966" y="150"/>
                    </a:lnTo>
                    <a:lnTo>
                      <a:pt x="954" y="156"/>
                    </a:lnTo>
                    <a:lnTo>
                      <a:pt x="942" y="156"/>
                    </a:lnTo>
                    <a:lnTo>
                      <a:pt x="930" y="150"/>
                    </a:lnTo>
                    <a:lnTo>
                      <a:pt x="918" y="150"/>
                    </a:lnTo>
                    <a:lnTo>
                      <a:pt x="912" y="144"/>
                    </a:lnTo>
                    <a:lnTo>
                      <a:pt x="882" y="144"/>
                    </a:lnTo>
                    <a:lnTo>
                      <a:pt x="864" y="126"/>
                    </a:lnTo>
                    <a:lnTo>
                      <a:pt x="864" y="120"/>
                    </a:lnTo>
                    <a:lnTo>
                      <a:pt x="840" y="126"/>
                    </a:lnTo>
                    <a:lnTo>
                      <a:pt x="840" y="120"/>
                    </a:lnTo>
                    <a:lnTo>
                      <a:pt x="834" y="114"/>
                    </a:lnTo>
                    <a:lnTo>
                      <a:pt x="822" y="90"/>
                    </a:lnTo>
                    <a:lnTo>
                      <a:pt x="810" y="78"/>
                    </a:lnTo>
                    <a:lnTo>
                      <a:pt x="804" y="66"/>
                    </a:lnTo>
                    <a:lnTo>
                      <a:pt x="798" y="60"/>
                    </a:lnTo>
                    <a:lnTo>
                      <a:pt x="786" y="54"/>
                    </a:lnTo>
                    <a:lnTo>
                      <a:pt x="768" y="54"/>
                    </a:lnTo>
                    <a:lnTo>
                      <a:pt x="756" y="60"/>
                    </a:lnTo>
                    <a:lnTo>
                      <a:pt x="750" y="60"/>
                    </a:lnTo>
                    <a:lnTo>
                      <a:pt x="726" y="48"/>
                    </a:lnTo>
                    <a:lnTo>
                      <a:pt x="720" y="42"/>
                    </a:lnTo>
                    <a:lnTo>
                      <a:pt x="708" y="36"/>
                    </a:lnTo>
                    <a:lnTo>
                      <a:pt x="672" y="36"/>
                    </a:lnTo>
                    <a:lnTo>
                      <a:pt x="648" y="30"/>
                    </a:lnTo>
                    <a:lnTo>
                      <a:pt x="636" y="30"/>
                    </a:lnTo>
                    <a:lnTo>
                      <a:pt x="576" y="0"/>
                    </a:lnTo>
                    <a:lnTo>
                      <a:pt x="576" y="18"/>
                    </a:lnTo>
                    <a:lnTo>
                      <a:pt x="570" y="30"/>
                    </a:lnTo>
                    <a:lnTo>
                      <a:pt x="558" y="36"/>
                    </a:lnTo>
                    <a:lnTo>
                      <a:pt x="552" y="36"/>
                    </a:lnTo>
                    <a:lnTo>
                      <a:pt x="558" y="48"/>
                    </a:lnTo>
                    <a:lnTo>
                      <a:pt x="540" y="48"/>
                    </a:lnTo>
                    <a:lnTo>
                      <a:pt x="540" y="60"/>
                    </a:lnTo>
                    <a:lnTo>
                      <a:pt x="552" y="72"/>
                    </a:lnTo>
                    <a:lnTo>
                      <a:pt x="558" y="90"/>
                    </a:lnTo>
                    <a:lnTo>
                      <a:pt x="582" y="126"/>
                    </a:lnTo>
                    <a:lnTo>
                      <a:pt x="588" y="126"/>
                    </a:lnTo>
                    <a:lnTo>
                      <a:pt x="594" y="132"/>
                    </a:lnTo>
                    <a:lnTo>
                      <a:pt x="600" y="144"/>
                    </a:lnTo>
                    <a:lnTo>
                      <a:pt x="600" y="168"/>
                    </a:lnTo>
                    <a:lnTo>
                      <a:pt x="582" y="168"/>
                    </a:lnTo>
                    <a:lnTo>
                      <a:pt x="582" y="174"/>
                    </a:lnTo>
                    <a:lnTo>
                      <a:pt x="576" y="180"/>
                    </a:lnTo>
                    <a:lnTo>
                      <a:pt x="552" y="192"/>
                    </a:lnTo>
                    <a:lnTo>
                      <a:pt x="546" y="186"/>
                    </a:lnTo>
                    <a:lnTo>
                      <a:pt x="546" y="174"/>
                    </a:lnTo>
                    <a:lnTo>
                      <a:pt x="498" y="180"/>
                    </a:lnTo>
                    <a:lnTo>
                      <a:pt x="498" y="168"/>
                    </a:lnTo>
                    <a:lnTo>
                      <a:pt x="456" y="168"/>
                    </a:lnTo>
                    <a:lnTo>
                      <a:pt x="450" y="174"/>
                    </a:lnTo>
                    <a:lnTo>
                      <a:pt x="450" y="180"/>
                    </a:lnTo>
                    <a:lnTo>
                      <a:pt x="444" y="168"/>
                    </a:lnTo>
                    <a:lnTo>
                      <a:pt x="420" y="174"/>
                    </a:lnTo>
                    <a:lnTo>
                      <a:pt x="414" y="162"/>
                    </a:lnTo>
                    <a:lnTo>
                      <a:pt x="384" y="162"/>
                    </a:lnTo>
                    <a:lnTo>
                      <a:pt x="366" y="156"/>
                    </a:lnTo>
                    <a:lnTo>
                      <a:pt x="360" y="150"/>
                    </a:lnTo>
                    <a:lnTo>
                      <a:pt x="360" y="138"/>
                    </a:lnTo>
                    <a:lnTo>
                      <a:pt x="354" y="132"/>
                    </a:lnTo>
                    <a:lnTo>
                      <a:pt x="354" y="126"/>
                    </a:lnTo>
                    <a:lnTo>
                      <a:pt x="312" y="126"/>
                    </a:lnTo>
                    <a:lnTo>
                      <a:pt x="294" y="132"/>
                    </a:lnTo>
                    <a:lnTo>
                      <a:pt x="270" y="132"/>
                    </a:lnTo>
                    <a:lnTo>
                      <a:pt x="264" y="114"/>
                    </a:lnTo>
                    <a:lnTo>
                      <a:pt x="228" y="114"/>
                    </a:lnTo>
                    <a:lnTo>
                      <a:pt x="228" y="108"/>
                    </a:lnTo>
                    <a:lnTo>
                      <a:pt x="210" y="114"/>
                    </a:lnTo>
                    <a:lnTo>
                      <a:pt x="204" y="108"/>
                    </a:lnTo>
                    <a:lnTo>
                      <a:pt x="186" y="108"/>
                    </a:lnTo>
                    <a:lnTo>
                      <a:pt x="180" y="114"/>
                    </a:lnTo>
                    <a:lnTo>
                      <a:pt x="180" y="120"/>
                    </a:lnTo>
                    <a:lnTo>
                      <a:pt x="174" y="126"/>
                    </a:lnTo>
                    <a:lnTo>
                      <a:pt x="174" y="132"/>
                    </a:lnTo>
                    <a:lnTo>
                      <a:pt x="150" y="132"/>
                    </a:lnTo>
                    <a:lnTo>
                      <a:pt x="138" y="150"/>
                    </a:lnTo>
                    <a:lnTo>
                      <a:pt x="120" y="150"/>
                    </a:lnTo>
                    <a:lnTo>
                      <a:pt x="84" y="186"/>
                    </a:lnTo>
                    <a:lnTo>
                      <a:pt x="84" y="192"/>
                    </a:lnTo>
                    <a:lnTo>
                      <a:pt x="90" y="198"/>
                    </a:lnTo>
                    <a:lnTo>
                      <a:pt x="66" y="198"/>
                    </a:lnTo>
                    <a:lnTo>
                      <a:pt x="72" y="210"/>
                    </a:lnTo>
                    <a:lnTo>
                      <a:pt x="12" y="210"/>
                    </a:lnTo>
                    <a:lnTo>
                      <a:pt x="12" y="228"/>
                    </a:lnTo>
                    <a:lnTo>
                      <a:pt x="0" y="240"/>
                    </a:lnTo>
                    <a:lnTo>
                      <a:pt x="6" y="246"/>
                    </a:lnTo>
                    <a:lnTo>
                      <a:pt x="6" y="258"/>
                    </a:lnTo>
                    <a:lnTo>
                      <a:pt x="0" y="264"/>
                    </a:lnTo>
                    <a:lnTo>
                      <a:pt x="24" y="264"/>
                    </a:lnTo>
                    <a:lnTo>
                      <a:pt x="24" y="282"/>
                    </a:lnTo>
                    <a:lnTo>
                      <a:pt x="36" y="288"/>
                    </a:lnTo>
                    <a:lnTo>
                      <a:pt x="48" y="288"/>
                    </a:lnTo>
                    <a:lnTo>
                      <a:pt x="60" y="294"/>
                    </a:lnTo>
                    <a:lnTo>
                      <a:pt x="72" y="294"/>
                    </a:lnTo>
                    <a:lnTo>
                      <a:pt x="78" y="306"/>
                    </a:lnTo>
                    <a:lnTo>
                      <a:pt x="102" y="330"/>
                    </a:lnTo>
                    <a:lnTo>
                      <a:pt x="138" y="318"/>
                    </a:lnTo>
                    <a:lnTo>
                      <a:pt x="156" y="330"/>
                    </a:lnTo>
                    <a:lnTo>
                      <a:pt x="162" y="336"/>
                    </a:lnTo>
                    <a:lnTo>
                      <a:pt x="174" y="336"/>
                    </a:lnTo>
                    <a:lnTo>
                      <a:pt x="186" y="342"/>
                    </a:lnTo>
                    <a:lnTo>
                      <a:pt x="204" y="348"/>
                    </a:lnTo>
                    <a:lnTo>
                      <a:pt x="222" y="366"/>
                    </a:lnTo>
                    <a:lnTo>
                      <a:pt x="228" y="378"/>
                    </a:lnTo>
                    <a:lnTo>
                      <a:pt x="240" y="396"/>
                    </a:lnTo>
                    <a:lnTo>
                      <a:pt x="264" y="414"/>
                    </a:lnTo>
                    <a:lnTo>
                      <a:pt x="276" y="426"/>
                    </a:lnTo>
                    <a:lnTo>
                      <a:pt x="282" y="438"/>
                    </a:lnTo>
                    <a:lnTo>
                      <a:pt x="282" y="450"/>
                    </a:lnTo>
                    <a:lnTo>
                      <a:pt x="288" y="456"/>
                    </a:lnTo>
                    <a:lnTo>
                      <a:pt x="294" y="468"/>
                    </a:lnTo>
                    <a:lnTo>
                      <a:pt x="300" y="474"/>
                    </a:lnTo>
                    <a:lnTo>
                      <a:pt x="300" y="480"/>
                    </a:lnTo>
                    <a:lnTo>
                      <a:pt x="288" y="492"/>
                    </a:lnTo>
                    <a:lnTo>
                      <a:pt x="288" y="504"/>
                    </a:lnTo>
                    <a:lnTo>
                      <a:pt x="294" y="522"/>
                    </a:lnTo>
                    <a:lnTo>
                      <a:pt x="300" y="534"/>
                    </a:lnTo>
                    <a:lnTo>
                      <a:pt x="306" y="540"/>
                    </a:lnTo>
                    <a:lnTo>
                      <a:pt x="318" y="546"/>
                    </a:lnTo>
                    <a:lnTo>
                      <a:pt x="330" y="546"/>
                    </a:lnTo>
                    <a:lnTo>
                      <a:pt x="342" y="552"/>
                    </a:lnTo>
                    <a:lnTo>
                      <a:pt x="348" y="552"/>
                    </a:lnTo>
                    <a:lnTo>
                      <a:pt x="366" y="558"/>
                    </a:lnTo>
                    <a:lnTo>
                      <a:pt x="390" y="564"/>
                    </a:lnTo>
                    <a:lnTo>
                      <a:pt x="486" y="564"/>
                    </a:lnTo>
                    <a:lnTo>
                      <a:pt x="492" y="570"/>
                    </a:lnTo>
                    <a:lnTo>
                      <a:pt x="498" y="570"/>
                    </a:lnTo>
                    <a:lnTo>
                      <a:pt x="510" y="576"/>
                    </a:lnTo>
                    <a:lnTo>
                      <a:pt x="516" y="576"/>
                    </a:lnTo>
                    <a:lnTo>
                      <a:pt x="528" y="582"/>
                    </a:lnTo>
                    <a:lnTo>
                      <a:pt x="534" y="594"/>
                    </a:lnTo>
                    <a:lnTo>
                      <a:pt x="540" y="594"/>
                    </a:lnTo>
                    <a:lnTo>
                      <a:pt x="546" y="600"/>
                    </a:lnTo>
                    <a:lnTo>
                      <a:pt x="552" y="600"/>
                    </a:lnTo>
                    <a:lnTo>
                      <a:pt x="576" y="612"/>
                    </a:lnTo>
                    <a:lnTo>
                      <a:pt x="588" y="612"/>
                    </a:lnTo>
                    <a:lnTo>
                      <a:pt x="594" y="618"/>
                    </a:lnTo>
                    <a:lnTo>
                      <a:pt x="630" y="618"/>
                    </a:lnTo>
                    <a:lnTo>
                      <a:pt x="642" y="642"/>
                    </a:lnTo>
                    <a:lnTo>
                      <a:pt x="684" y="684"/>
                    </a:lnTo>
                    <a:lnTo>
                      <a:pt x="690" y="696"/>
                    </a:lnTo>
                    <a:lnTo>
                      <a:pt x="720" y="726"/>
                    </a:lnTo>
                    <a:lnTo>
                      <a:pt x="732" y="732"/>
                    </a:lnTo>
                    <a:lnTo>
                      <a:pt x="738" y="744"/>
                    </a:lnTo>
                    <a:lnTo>
                      <a:pt x="750" y="750"/>
                    </a:lnTo>
                    <a:lnTo>
                      <a:pt x="810" y="744"/>
                    </a:lnTo>
                    <a:lnTo>
                      <a:pt x="864" y="750"/>
                    </a:lnTo>
                    <a:lnTo>
                      <a:pt x="912" y="750"/>
                    </a:lnTo>
                    <a:lnTo>
                      <a:pt x="948" y="756"/>
                    </a:lnTo>
                    <a:lnTo>
                      <a:pt x="954" y="750"/>
                    </a:lnTo>
                    <a:lnTo>
                      <a:pt x="966" y="744"/>
                    </a:lnTo>
                    <a:lnTo>
                      <a:pt x="972" y="738"/>
                    </a:lnTo>
                    <a:lnTo>
                      <a:pt x="984" y="738"/>
                    </a:lnTo>
                    <a:lnTo>
                      <a:pt x="996" y="744"/>
                    </a:lnTo>
                    <a:lnTo>
                      <a:pt x="1002" y="744"/>
                    </a:lnTo>
                    <a:lnTo>
                      <a:pt x="1008" y="750"/>
                    </a:lnTo>
                    <a:lnTo>
                      <a:pt x="1062" y="750"/>
                    </a:lnTo>
                    <a:lnTo>
                      <a:pt x="1080" y="756"/>
                    </a:lnTo>
                    <a:lnTo>
                      <a:pt x="1092" y="756"/>
                    </a:lnTo>
                    <a:lnTo>
                      <a:pt x="1110" y="774"/>
                    </a:lnTo>
                    <a:lnTo>
                      <a:pt x="1116" y="786"/>
                    </a:lnTo>
                    <a:lnTo>
                      <a:pt x="1128" y="792"/>
                    </a:lnTo>
                    <a:lnTo>
                      <a:pt x="1152" y="798"/>
                    </a:lnTo>
                    <a:lnTo>
                      <a:pt x="1200" y="798"/>
                    </a:lnTo>
                    <a:lnTo>
                      <a:pt x="1218" y="804"/>
                    </a:lnTo>
                    <a:lnTo>
                      <a:pt x="1242" y="816"/>
                    </a:lnTo>
                    <a:lnTo>
                      <a:pt x="1248" y="822"/>
                    </a:lnTo>
                    <a:lnTo>
                      <a:pt x="1260" y="822"/>
                    </a:lnTo>
                    <a:lnTo>
                      <a:pt x="1266" y="816"/>
                    </a:lnTo>
                    <a:lnTo>
                      <a:pt x="1278" y="816"/>
                    </a:lnTo>
                    <a:lnTo>
                      <a:pt x="1290" y="810"/>
                    </a:lnTo>
                    <a:lnTo>
                      <a:pt x="1302" y="810"/>
                    </a:lnTo>
                    <a:lnTo>
                      <a:pt x="1302" y="816"/>
                    </a:lnTo>
                    <a:lnTo>
                      <a:pt x="1308" y="828"/>
                    </a:lnTo>
                    <a:lnTo>
                      <a:pt x="1314" y="828"/>
                    </a:lnTo>
                    <a:lnTo>
                      <a:pt x="1320" y="834"/>
                    </a:lnTo>
                    <a:lnTo>
                      <a:pt x="1338" y="834"/>
                    </a:lnTo>
                    <a:lnTo>
                      <a:pt x="1344" y="828"/>
                    </a:lnTo>
                    <a:lnTo>
                      <a:pt x="1362" y="816"/>
                    </a:lnTo>
                    <a:lnTo>
                      <a:pt x="1422" y="780"/>
                    </a:lnTo>
                    <a:lnTo>
                      <a:pt x="1440" y="768"/>
                    </a:lnTo>
                    <a:lnTo>
                      <a:pt x="1596" y="768"/>
                    </a:lnTo>
                    <a:lnTo>
                      <a:pt x="1614" y="744"/>
                    </a:lnTo>
                    <a:lnTo>
                      <a:pt x="1638" y="744"/>
                    </a:lnTo>
                    <a:lnTo>
                      <a:pt x="1650" y="738"/>
                    </a:lnTo>
                    <a:lnTo>
                      <a:pt x="1662" y="714"/>
                    </a:lnTo>
                    <a:lnTo>
                      <a:pt x="1662" y="708"/>
                    </a:lnTo>
                    <a:lnTo>
                      <a:pt x="1668" y="696"/>
                    </a:lnTo>
                    <a:lnTo>
                      <a:pt x="1668" y="690"/>
                    </a:lnTo>
                    <a:lnTo>
                      <a:pt x="1692" y="690"/>
                    </a:lnTo>
                    <a:lnTo>
                      <a:pt x="1704" y="678"/>
                    </a:lnTo>
                    <a:lnTo>
                      <a:pt x="1710" y="666"/>
                    </a:lnTo>
                    <a:lnTo>
                      <a:pt x="1716" y="660"/>
                    </a:lnTo>
                    <a:lnTo>
                      <a:pt x="1716" y="654"/>
                    </a:lnTo>
                    <a:lnTo>
                      <a:pt x="1704" y="648"/>
                    </a:lnTo>
                    <a:lnTo>
                      <a:pt x="1686" y="630"/>
                    </a:lnTo>
                    <a:lnTo>
                      <a:pt x="1674" y="624"/>
                    </a:lnTo>
                    <a:lnTo>
                      <a:pt x="1656" y="606"/>
                    </a:lnTo>
                    <a:lnTo>
                      <a:pt x="1650" y="594"/>
                    </a:lnTo>
                    <a:lnTo>
                      <a:pt x="1650" y="582"/>
                    </a:lnTo>
                    <a:lnTo>
                      <a:pt x="1656" y="570"/>
                    </a:lnTo>
                    <a:lnTo>
                      <a:pt x="1656" y="558"/>
                    </a:lnTo>
                    <a:lnTo>
                      <a:pt x="1668" y="552"/>
                    </a:lnTo>
                    <a:lnTo>
                      <a:pt x="1692" y="552"/>
                    </a:lnTo>
                    <a:lnTo>
                      <a:pt x="1698" y="558"/>
                    </a:lnTo>
                    <a:lnTo>
                      <a:pt x="1704" y="558"/>
                    </a:lnTo>
                    <a:lnTo>
                      <a:pt x="1710" y="564"/>
                    </a:lnTo>
                    <a:lnTo>
                      <a:pt x="1722" y="570"/>
                    </a:lnTo>
                    <a:lnTo>
                      <a:pt x="1728" y="576"/>
                    </a:lnTo>
                    <a:lnTo>
                      <a:pt x="1740" y="582"/>
                    </a:lnTo>
                    <a:lnTo>
                      <a:pt x="1764" y="582"/>
                    </a:lnTo>
                    <a:lnTo>
                      <a:pt x="1776" y="576"/>
                    </a:lnTo>
                    <a:lnTo>
                      <a:pt x="1794" y="576"/>
                    </a:lnTo>
                    <a:lnTo>
                      <a:pt x="1806" y="570"/>
                    </a:lnTo>
                    <a:lnTo>
                      <a:pt x="1812" y="558"/>
                    </a:lnTo>
                    <a:lnTo>
                      <a:pt x="1818" y="552"/>
                    </a:lnTo>
                    <a:lnTo>
                      <a:pt x="1818" y="528"/>
                    </a:lnTo>
                    <a:lnTo>
                      <a:pt x="1890" y="528"/>
                    </a:lnTo>
                    <a:lnTo>
                      <a:pt x="1914" y="504"/>
                    </a:lnTo>
                    <a:lnTo>
                      <a:pt x="1902" y="492"/>
                    </a:lnTo>
                    <a:lnTo>
                      <a:pt x="1896" y="480"/>
                    </a:lnTo>
                    <a:lnTo>
                      <a:pt x="1902" y="474"/>
                    </a:lnTo>
                    <a:lnTo>
                      <a:pt x="1938" y="456"/>
                    </a:lnTo>
                    <a:lnTo>
                      <a:pt x="1950" y="456"/>
                    </a:lnTo>
                    <a:lnTo>
                      <a:pt x="1950" y="438"/>
                    </a:lnTo>
                    <a:lnTo>
                      <a:pt x="1980" y="444"/>
                    </a:lnTo>
                    <a:lnTo>
                      <a:pt x="1998" y="426"/>
                    </a:lnTo>
                    <a:lnTo>
                      <a:pt x="2004" y="426"/>
                    </a:lnTo>
                    <a:lnTo>
                      <a:pt x="2010" y="420"/>
                    </a:lnTo>
                    <a:lnTo>
                      <a:pt x="2040" y="420"/>
                    </a:lnTo>
                    <a:lnTo>
                      <a:pt x="2052" y="426"/>
                    </a:lnTo>
                    <a:lnTo>
                      <a:pt x="2058" y="432"/>
                    </a:lnTo>
                    <a:lnTo>
                      <a:pt x="2094" y="432"/>
                    </a:lnTo>
                    <a:lnTo>
                      <a:pt x="2100" y="426"/>
                    </a:lnTo>
                    <a:lnTo>
                      <a:pt x="2100" y="420"/>
                    </a:lnTo>
                    <a:lnTo>
                      <a:pt x="2088" y="4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37" name="Malaysia">
                <a:extLst>
                  <a:ext uri="{FF2B5EF4-FFF2-40B4-BE49-F238E27FC236}">
                    <a16:creationId xmlns:a16="http://schemas.microsoft.com/office/drawing/2014/main" id="{447DD09A-6517-4CFF-A95E-454393A7D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0" y="2171"/>
                <a:ext cx="78" cy="112"/>
              </a:xfrm>
              <a:custGeom>
                <a:avLst/>
                <a:gdLst>
                  <a:gd name="T0" fmla="*/ 2147483647 w 306"/>
                  <a:gd name="T1" fmla="*/ 2147483647 h 438"/>
                  <a:gd name="T2" fmla="*/ 2147483647 w 306"/>
                  <a:gd name="T3" fmla="*/ 2147483647 h 438"/>
                  <a:gd name="T4" fmla="*/ 2147483647 w 306"/>
                  <a:gd name="T5" fmla="*/ 2147483647 h 438"/>
                  <a:gd name="T6" fmla="*/ 2147483647 w 306"/>
                  <a:gd name="T7" fmla="*/ 2147483647 h 438"/>
                  <a:gd name="T8" fmla="*/ 2147483647 w 306"/>
                  <a:gd name="T9" fmla="*/ 2147483647 h 438"/>
                  <a:gd name="T10" fmla="*/ 2147483647 w 306"/>
                  <a:gd name="T11" fmla="*/ 2147483647 h 438"/>
                  <a:gd name="T12" fmla="*/ 2147483647 w 306"/>
                  <a:gd name="T13" fmla="*/ 2147483647 h 438"/>
                  <a:gd name="T14" fmla="*/ 2147483647 w 306"/>
                  <a:gd name="T15" fmla="*/ 2147483647 h 438"/>
                  <a:gd name="T16" fmla="*/ 2147483647 w 306"/>
                  <a:gd name="T17" fmla="*/ 2147483647 h 438"/>
                  <a:gd name="T18" fmla="*/ 2147483647 w 306"/>
                  <a:gd name="T19" fmla="*/ 2147483647 h 438"/>
                  <a:gd name="T20" fmla="*/ 2147483647 w 306"/>
                  <a:gd name="T21" fmla="*/ 2147483647 h 438"/>
                  <a:gd name="T22" fmla="*/ 2147483647 w 306"/>
                  <a:gd name="T23" fmla="*/ 2147483647 h 438"/>
                  <a:gd name="T24" fmla="*/ 2147483647 w 306"/>
                  <a:gd name="T25" fmla="*/ 2147483647 h 438"/>
                  <a:gd name="T26" fmla="*/ 2147483647 w 306"/>
                  <a:gd name="T27" fmla="*/ 2147483647 h 438"/>
                  <a:gd name="T28" fmla="*/ 2147483647 w 306"/>
                  <a:gd name="T29" fmla="*/ 2147483647 h 438"/>
                  <a:gd name="T30" fmla="*/ 2147483647 w 306"/>
                  <a:gd name="T31" fmla="*/ 2147483647 h 438"/>
                  <a:gd name="T32" fmla="*/ 2147483647 w 306"/>
                  <a:gd name="T33" fmla="*/ 2147483647 h 438"/>
                  <a:gd name="T34" fmla="*/ 2147483647 w 306"/>
                  <a:gd name="T35" fmla="*/ 2147483647 h 438"/>
                  <a:gd name="T36" fmla="*/ 2147483647 w 306"/>
                  <a:gd name="T37" fmla="*/ 2147483647 h 438"/>
                  <a:gd name="T38" fmla="*/ 2147483647 w 306"/>
                  <a:gd name="T39" fmla="*/ 2147483647 h 438"/>
                  <a:gd name="T40" fmla="*/ 2147483647 w 306"/>
                  <a:gd name="T41" fmla="*/ 2147483647 h 438"/>
                  <a:gd name="T42" fmla="*/ 2147483647 w 306"/>
                  <a:gd name="T43" fmla="*/ 2147483647 h 438"/>
                  <a:gd name="T44" fmla="*/ 2147483647 w 306"/>
                  <a:gd name="T45" fmla="*/ 2147483647 h 438"/>
                  <a:gd name="T46" fmla="*/ 2147483647 w 306"/>
                  <a:gd name="T47" fmla="*/ 2147483647 h 438"/>
                  <a:gd name="T48" fmla="*/ 2147483647 w 306"/>
                  <a:gd name="T49" fmla="*/ 2147483647 h 438"/>
                  <a:gd name="T50" fmla="*/ 2147483647 w 306"/>
                  <a:gd name="T51" fmla="*/ 2147483647 h 438"/>
                  <a:gd name="T52" fmla="*/ 2147483647 w 306"/>
                  <a:gd name="T53" fmla="*/ 2147483647 h 438"/>
                  <a:gd name="T54" fmla="*/ 2147483647 w 306"/>
                  <a:gd name="T55" fmla="*/ 2147483647 h 438"/>
                  <a:gd name="T56" fmla="*/ 2147483647 w 306"/>
                  <a:gd name="T57" fmla="*/ 2147483647 h 438"/>
                  <a:gd name="T58" fmla="*/ 2147483647 w 306"/>
                  <a:gd name="T59" fmla="*/ 2147483647 h 438"/>
                  <a:gd name="T60" fmla="*/ 2147483647 w 306"/>
                  <a:gd name="T61" fmla="*/ 2147483647 h 438"/>
                  <a:gd name="T62" fmla="*/ 2147483647 w 306"/>
                  <a:gd name="T63" fmla="*/ 2147483647 h 438"/>
                  <a:gd name="T64" fmla="*/ 2147483647 w 306"/>
                  <a:gd name="T65" fmla="*/ 2147483647 h 438"/>
                  <a:gd name="T66" fmla="*/ 2147483647 w 306"/>
                  <a:gd name="T67" fmla="*/ 2147483647 h 438"/>
                  <a:gd name="T68" fmla="*/ 2147483647 w 306"/>
                  <a:gd name="T69" fmla="*/ 2147483647 h 438"/>
                  <a:gd name="T70" fmla="*/ 2147483647 w 306"/>
                  <a:gd name="T71" fmla="*/ 2147483647 h 438"/>
                  <a:gd name="T72" fmla="*/ 2147483647 w 306"/>
                  <a:gd name="T73" fmla="*/ 2147483647 h 438"/>
                  <a:gd name="T74" fmla="*/ 2147483647 w 306"/>
                  <a:gd name="T75" fmla="*/ 2147483647 h 438"/>
                  <a:gd name="T76" fmla="*/ 2147483647 w 306"/>
                  <a:gd name="T77" fmla="*/ 0 h 438"/>
                  <a:gd name="T78" fmla="*/ 2147483647 w 306"/>
                  <a:gd name="T79" fmla="*/ 2147483647 h 438"/>
                  <a:gd name="T80" fmla="*/ 2147483647 w 306"/>
                  <a:gd name="T81" fmla="*/ 2147483647 h 4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6"/>
                  <a:gd name="T124" fmla="*/ 0 h 438"/>
                  <a:gd name="T125" fmla="*/ 306 w 306"/>
                  <a:gd name="T126" fmla="*/ 438 h 4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6" h="438">
                    <a:moveTo>
                      <a:pt x="0" y="42"/>
                    </a:moveTo>
                    <a:lnTo>
                      <a:pt x="6" y="138"/>
                    </a:lnTo>
                    <a:lnTo>
                      <a:pt x="18" y="138"/>
                    </a:lnTo>
                    <a:lnTo>
                      <a:pt x="24" y="132"/>
                    </a:lnTo>
                    <a:lnTo>
                      <a:pt x="42" y="132"/>
                    </a:lnTo>
                    <a:lnTo>
                      <a:pt x="54" y="138"/>
                    </a:lnTo>
                    <a:lnTo>
                      <a:pt x="54" y="168"/>
                    </a:lnTo>
                    <a:lnTo>
                      <a:pt x="48" y="180"/>
                    </a:lnTo>
                    <a:lnTo>
                      <a:pt x="48" y="198"/>
                    </a:lnTo>
                    <a:lnTo>
                      <a:pt x="54" y="216"/>
                    </a:lnTo>
                    <a:lnTo>
                      <a:pt x="60" y="228"/>
                    </a:lnTo>
                    <a:lnTo>
                      <a:pt x="66" y="234"/>
                    </a:lnTo>
                    <a:lnTo>
                      <a:pt x="84" y="234"/>
                    </a:lnTo>
                    <a:lnTo>
                      <a:pt x="90" y="228"/>
                    </a:lnTo>
                    <a:lnTo>
                      <a:pt x="90" y="240"/>
                    </a:lnTo>
                    <a:lnTo>
                      <a:pt x="84" y="252"/>
                    </a:lnTo>
                    <a:lnTo>
                      <a:pt x="84" y="282"/>
                    </a:lnTo>
                    <a:lnTo>
                      <a:pt x="96" y="306"/>
                    </a:lnTo>
                    <a:lnTo>
                      <a:pt x="102" y="312"/>
                    </a:lnTo>
                    <a:lnTo>
                      <a:pt x="114" y="318"/>
                    </a:lnTo>
                    <a:lnTo>
                      <a:pt x="132" y="330"/>
                    </a:lnTo>
                    <a:lnTo>
                      <a:pt x="144" y="336"/>
                    </a:lnTo>
                    <a:lnTo>
                      <a:pt x="162" y="354"/>
                    </a:lnTo>
                    <a:lnTo>
                      <a:pt x="168" y="354"/>
                    </a:lnTo>
                    <a:lnTo>
                      <a:pt x="168" y="366"/>
                    </a:lnTo>
                    <a:lnTo>
                      <a:pt x="174" y="372"/>
                    </a:lnTo>
                    <a:lnTo>
                      <a:pt x="174" y="378"/>
                    </a:lnTo>
                    <a:lnTo>
                      <a:pt x="180" y="384"/>
                    </a:lnTo>
                    <a:lnTo>
                      <a:pt x="186" y="384"/>
                    </a:lnTo>
                    <a:lnTo>
                      <a:pt x="198" y="390"/>
                    </a:lnTo>
                    <a:lnTo>
                      <a:pt x="204" y="396"/>
                    </a:lnTo>
                    <a:lnTo>
                      <a:pt x="216" y="396"/>
                    </a:lnTo>
                    <a:lnTo>
                      <a:pt x="222" y="402"/>
                    </a:lnTo>
                    <a:lnTo>
                      <a:pt x="228" y="402"/>
                    </a:lnTo>
                    <a:lnTo>
                      <a:pt x="252" y="438"/>
                    </a:lnTo>
                    <a:lnTo>
                      <a:pt x="300" y="432"/>
                    </a:lnTo>
                    <a:lnTo>
                      <a:pt x="300" y="420"/>
                    </a:lnTo>
                    <a:lnTo>
                      <a:pt x="306" y="408"/>
                    </a:lnTo>
                    <a:lnTo>
                      <a:pt x="306" y="378"/>
                    </a:lnTo>
                    <a:lnTo>
                      <a:pt x="294" y="354"/>
                    </a:lnTo>
                    <a:lnTo>
                      <a:pt x="270" y="330"/>
                    </a:lnTo>
                    <a:lnTo>
                      <a:pt x="264" y="318"/>
                    </a:lnTo>
                    <a:lnTo>
                      <a:pt x="258" y="312"/>
                    </a:lnTo>
                    <a:lnTo>
                      <a:pt x="258" y="288"/>
                    </a:lnTo>
                    <a:lnTo>
                      <a:pt x="252" y="276"/>
                    </a:lnTo>
                    <a:lnTo>
                      <a:pt x="246" y="270"/>
                    </a:lnTo>
                    <a:lnTo>
                      <a:pt x="246" y="258"/>
                    </a:lnTo>
                    <a:lnTo>
                      <a:pt x="252" y="252"/>
                    </a:lnTo>
                    <a:lnTo>
                      <a:pt x="252" y="126"/>
                    </a:lnTo>
                    <a:lnTo>
                      <a:pt x="246" y="114"/>
                    </a:lnTo>
                    <a:lnTo>
                      <a:pt x="222" y="90"/>
                    </a:lnTo>
                    <a:lnTo>
                      <a:pt x="204" y="84"/>
                    </a:lnTo>
                    <a:lnTo>
                      <a:pt x="192" y="72"/>
                    </a:lnTo>
                    <a:lnTo>
                      <a:pt x="180" y="66"/>
                    </a:lnTo>
                    <a:lnTo>
                      <a:pt x="156" y="42"/>
                    </a:lnTo>
                    <a:lnTo>
                      <a:pt x="150" y="54"/>
                    </a:lnTo>
                    <a:lnTo>
                      <a:pt x="144" y="60"/>
                    </a:lnTo>
                    <a:lnTo>
                      <a:pt x="138" y="72"/>
                    </a:lnTo>
                    <a:lnTo>
                      <a:pt x="138" y="78"/>
                    </a:lnTo>
                    <a:lnTo>
                      <a:pt x="132" y="84"/>
                    </a:lnTo>
                    <a:lnTo>
                      <a:pt x="114" y="66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90" y="72"/>
                    </a:lnTo>
                    <a:lnTo>
                      <a:pt x="90" y="78"/>
                    </a:lnTo>
                    <a:lnTo>
                      <a:pt x="72" y="78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78" y="54"/>
                    </a:lnTo>
                    <a:lnTo>
                      <a:pt x="78" y="42"/>
                    </a:lnTo>
                    <a:lnTo>
                      <a:pt x="66" y="42"/>
                    </a:lnTo>
                    <a:lnTo>
                      <a:pt x="66" y="30"/>
                    </a:lnTo>
                    <a:lnTo>
                      <a:pt x="60" y="24"/>
                    </a:lnTo>
                    <a:lnTo>
                      <a:pt x="48" y="18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6" y="3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38" name="Malaysia">
                <a:extLst>
                  <a:ext uri="{FF2B5EF4-FFF2-40B4-BE49-F238E27FC236}">
                    <a16:creationId xmlns:a16="http://schemas.microsoft.com/office/drawing/2014/main" id="{1AB7850D-B7C4-4B76-938F-DA5581078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" y="2158"/>
                <a:ext cx="176" cy="135"/>
              </a:xfrm>
              <a:custGeom>
                <a:avLst/>
                <a:gdLst>
                  <a:gd name="T0" fmla="*/ 2147483647 w 690"/>
                  <a:gd name="T1" fmla="*/ 2147483647 h 528"/>
                  <a:gd name="T2" fmla="*/ 2147483647 w 690"/>
                  <a:gd name="T3" fmla="*/ 2147483647 h 528"/>
                  <a:gd name="T4" fmla="*/ 2147483647 w 690"/>
                  <a:gd name="T5" fmla="*/ 2147483647 h 528"/>
                  <a:gd name="T6" fmla="*/ 2147483647 w 690"/>
                  <a:gd name="T7" fmla="*/ 2147483647 h 528"/>
                  <a:gd name="T8" fmla="*/ 2147483647 w 690"/>
                  <a:gd name="T9" fmla="*/ 2147483647 h 528"/>
                  <a:gd name="T10" fmla="*/ 2147483647 w 690"/>
                  <a:gd name="T11" fmla="*/ 2147483647 h 528"/>
                  <a:gd name="T12" fmla="*/ 2147483647 w 690"/>
                  <a:gd name="T13" fmla="*/ 2147483647 h 528"/>
                  <a:gd name="T14" fmla="*/ 2147483647 w 690"/>
                  <a:gd name="T15" fmla="*/ 2147483647 h 528"/>
                  <a:gd name="T16" fmla="*/ 2147483647 w 690"/>
                  <a:gd name="T17" fmla="*/ 2147483647 h 528"/>
                  <a:gd name="T18" fmla="*/ 2147483647 w 690"/>
                  <a:gd name="T19" fmla="*/ 2147483647 h 528"/>
                  <a:gd name="T20" fmla="*/ 2147483647 w 690"/>
                  <a:gd name="T21" fmla="*/ 2147483647 h 528"/>
                  <a:gd name="T22" fmla="*/ 2147483647 w 690"/>
                  <a:gd name="T23" fmla="*/ 2147483647 h 528"/>
                  <a:gd name="T24" fmla="*/ 2147483647 w 690"/>
                  <a:gd name="T25" fmla="*/ 2147483647 h 528"/>
                  <a:gd name="T26" fmla="*/ 2147483647 w 690"/>
                  <a:gd name="T27" fmla="*/ 2147483647 h 528"/>
                  <a:gd name="T28" fmla="*/ 2147483647 w 690"/>
                  <a:gd name="T29" fmla="*/ 2147483647 h 528"/>
                  <a:gd name="T30" fmla="*/ 2147483647 w 690"/>
                  <a:gd name="T31" fmla="*/ 2147483647 h 528"/>
                  <a:gd name="T32" fmla="*/ 2147483647 w 690"/>
                  <a:gd name="T33" fmla="*/ 2147483647 h 528"/>
                  <a:gd name="T34" fmla="*/ 2147483647 w 690"/>
                  <a:gd name="T35" fmla="*/ 2147483647 h 528"/>
                  <a:gd name="T36" fmla="*/ 2147483647 w 690"/>
                  <a:gd name="T37" fmla="*/ 2147483647 h 528"/>
                  <a:gd name="T38" fmla="*/ 2147483647 w 690"/>
                  <a:gd name="T39" fmla="*/ 2147483647 h 528"/>
                  <a:gd name="T40" fmla="*/ 2147483647 w 690"/>
                  <a:gd name="T41" fmla="*/ 2147483647 h 528"/>
                  <a:gd name="T42" fmla="*/ 2147483647 w 690"/>
                  <a:gd name="T43" fmla="*/ 2147483647 h 528"/>
                  <a:gd name="T44" fmla="*/ 2147483647 w 690"/>
                  <a:gd name="T45" fmla="*/ 2147483647 h 528"/>
                  <a:gd name="T46" fmla="*/ 2147483647 w 690"/>
                  <a:gd name="T47" fmla="*/ 2147483647 h 528"/>
                  <a:gd name="T48" fmla="*/ 2147483647 w 690"/>
                  <a:gd name="T49" fmla="*/ 2147483647 h 528"/>
                  <a:gd name="T50" fmla="*/ 2147483647 w 690"/>
                  <a:gd name="T51" fmla="*/ 2147483647 h 528"/>
                  <a:gd name="T52" fmla="*/ 2147483647 w 690"/>
                  <a:gd name="T53" fmla="*/ 2147483647 h 528"/>
                  <a:gd name="T54" fmla="*/ 2147483647 w 690"/>
                  <a:gd name="T55" fmla="*/ 2147483647 h 528"/>
                  <a:gd name="T56" fmla="*/ 2147483647 w 690"/>
                  <a:gd name="T57" fmla="*/ 2147483647 h 528"/>
                  <a:gd name="T58" fmla="*/ 2147483647 w 690"/>
                  <a:gd name="T59" fmla="*/ 2147483647 h 528"/>
                  <a:gd name="T60" fmla="*/ 2147483647 w 690"/>
                  <a:gd name="T61" fmla="*/ 2147483647 h 528"/>
                  <a:gd name="T62" fmla="*/ 2147483647 w 690"/>
                  <a:gd name="T63" fmla="*/ 2147483647 h 528"/>
                  <a:gd name="T64" fmla="*/ 2147483647 w 690"/>
                  <a:gd name="T65" fmla="*/ 2147483647 h 528"/>
                  <a:gd name="T66" fmla="*/ 2147483647 w 690"/>
                  <a:gd name="T67" fmla="*/ 2147483647 h 528"/>
                  <a:gd name="T68" fmla="*/ 2147483647 w 690"/>
                  <a:gd name="T69" fmla="*/ 2147483647 h 528"/>
                  <a:gd name="T70" fmla="*/ 2147483647 w 690"/>
                  <a:gd name="T71" fmla="*/ 0 h 528"/>
                  <a:gd name="T72" fmla="*/ 2147483647 w 690"/>
                  <a:gd name="T73" fmla="*/ 0 h 528"/>
                  <a:gd name="T74" fmla="*/ 2147483647 w 690"/>
                  <a:gd name="T75" fmla="*/ 2147483647 h 528"/>
                  <a:gd name="T76" fmla="*/ 2147483647 w 690"/>
                  <a:gd name="T77" fmla="*/ 2147483647 h 528"/>
                  <a:gd name="T78" fmla="*/ 2147483647 w 690"/>
                  <a:gd name="T79" fmla="*/ 2147483647 h 528"/>
                  <a:gd name="T80" fmla="*/ 2147483647 w 690"/>
                  <a:gd name="T81" fmla="*/ 2147483647 h 528"/>
                  <a:gd name="T82" fmla="*/ 2147483647 w 690"/>
                  <a:gd name="T83" fmla="*/ 2147483647 h 528"/>
                  <a:gd name="T84" fmla="*/ 2147483647 w 690"/>
                  <a:gd name="T85" fmla="*/ 2147483647 h 528"/>
                  <a:gd name="T86" fmla="*/ 2147483647 w 690"/>
                  <a:gd name="T87" fmla="*/ 2147483647 h 528"/>
                  <a:gd name="T88" fmla="*/ 2147483647 w 690"/>
                  <a:gd name="T89" fmla="*/ 2147483647 h 528"/>
                  <a:gd name="T90" fmla="*/ 2147483647 w 690"/>
                  <a:gd name="T91" fmla="*/ 2147483647 h 528"/>
                  <a:gd name="T92" fmla="*/ 2147483647 w 690"/>
                  <a:gd name="T93" fmla="*/ 2147483647 h 528"/>
                  <a:gd name="T94" fmla="*/ 2147483647 w 690"/>
                  <a:gd name="T95" fmla="*/ 2147483647 h 528"/>
                  <a:gd name="T96" fmla="*/ 2147483647 w 690"/>
                  <a:gd name="T97" fmla="*/ 2147483647 h 528"/>
                  <a:gd name="T98" fmla="*/ 2147483647 w 690"/>
                  <a:gd name="T99" fmla="*/ 2147483647 h 528"/>
                  <a:gd name="T100" fmla="*/ 2147483647 w 690"/>
                  <a:gd name="T101" fmla="*/ 2147483647 h 528"/>
                  <a:gd name="T102" fmla="*/ 2147483647 w 690"/>
                  <a:gd name="T103" fmla="*/ 2147483647 h 528"/>
                  <a:gd name="T104" fmla="*/ 2147483647 w 690"/>
                  <a:gd name="T105" fmla="*/ 2147483647 h 528"/>
                  <a:gd name="T106" fmla="*/ 2147483647 w 690"/>
                  <a:gd name="T107" fmla="*/ 2147483647 h 528"/>
                  <a:gd name="T108" fmla="*/ 2147483647 w 690"/>
                  <a:gd name="T109" fmla="*/ 2147483647 h 528"/>
                  <a:gd name="T110" fmla="*/ 2147483647 w 690"/>
                  <a:gd name="T111" fmla="*/ 2147483647 h 528"/>
                  <a:gd name="T112" fmla="*/ 2147483647 w 690"/>
                  <a:gd name="T113" fmla="*/ 2147483647 h 528"/>
                  <a:gd name="T114" fmla="*/ 0 w 690"/>
                  <a:gd name="T115" fmla="*/ 2147483647 h 5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0"/>
                  <a:gd name="T175" fmla="*/ 0 h 528"/>
                  <a:gd name="T176" fmla="*/ 690 w 690"/>
                  <a:gd name="T177" fmla="*/ 528 h 5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0" h="528">
                    <a:moveTo>
                      <a:pt x="12" y="504"/>
                    </a:moveTo>
                    <a:lnTo>
                      <a:pt x="24" y="510"/>
                    </a:lnTo>
                    <a:lnTo>
                      <a:pt x="30" y="516"/>
                    </a:lnTo>
                    <a:lnTo>
                      <a:pt x="54" y="528"/>
                    </a:lnTo>
                    <a:lnTo>
                      <a:pt x="60" y="528"/>
                    </a:lnTo>
                    <a:lnTo>
                      <a:pt x="78" y="510"/>
                    </a:lnTo>
                    <a:lnTo>
                      <a:pt x="102" y="510"/>
                    </a:lnTo>
                    <a:lnTo>
                      <a:pt x="120" y="516"/>
                    </a:lnTo>
                    <a:lnTo>
                      <a:pt x="144" y="516"/>
                    </a:lnTo>
                    <a:lnTo>
                      <a:pt x="174" y="486"/>
                    </a:lnTo>
                    <a:lnTo>
                      <a:pt x="180" y="474"/>
                    </a:lnTo>
                    <a:lnTo>
                      <a:pt x="222" y="474"/>
                    </a:lnTo>
                    <a:lnTo>
                      <a:pt x="234" y="486"/>
                    </a:lnTo>
                    <a:lnTo>
                      <a:pt x="258" y="498"/>
                    </a:lnTo>
                    <a:lnTo>
                      <a:pt x="264" y="504"/>
                    </a:lnTo>
                    <a:lnTo>
                      <a:pt x="270" y="504"/>
                    </a:lnTo>
                    <a:lnTo>
                      <a:pt x="282" y="492"/>
                    </a:lnTo>
                    <a:lnTo>
                      <a:pt x="294" y="486"/>
                    </a:lnTo>
                    <a:lnTo>
                      <a:pt x="300" y="480"/>
                    </a:lnTo>
                    <a:lnTo>
                      <a:pt x="324" y="480"/>
                    </a:lnTo>
                    <a:lnTo>
                      <a:pt x="354" y="444"/>
                    </a:lnTo>
                    <a:lnTo>
                      <a:pt x="348" y="432"/>
                    </a:lnTo>
                    <a:lnTo>
                      <a:pt x="384" y="402"/>
                    </a:lnTo>
                    <a:lnTo>
                      <a:pt x="378" y="390"/>
                    </a:lnTo>
                    <a:lnTo>
                      <a:pt x="372" y="384"/>
                    </a:lnTo>
                    <a:lnTo>
                      <a:pt x="372" y="360"/>
                    </a:lnTo>
                    <a:lnTo>
                      <a:pt x="378" y="354"/>
                    </a:lnTo>
                    <a:lnTo>
                      <a:pt x="396" y="354"/>
                    </a:lnTo>
                    <a:lnTo>
                      <a:pt x="402" y="342"/>
                    </a:lnTo>
                    <a:lnTo>
                      <a:pt x="402" y="336"/>
                    </a:lnTo>
                    <a:lnTo>
                      <a:pt x="408" y="318"/>
                    </a:lnTo>
                    <a:lnTo>
                      <a:pt x="408" y="264"/>
                    </a:lnTo>
                    <a:lnTo>
                      <a:pt x="414" y="252"/>
                    </a:lnTo>
                    <a:lnTo>
                      <a:pt x="420" y="246"/>
                    </a:lnTo>
                    <a:lnTo>
                      <a:pt x="516" y="246"/>
                    </a:lnTo>
                    <a:lnTo>
                      <a:pt x="540" y="270"/>
                    </a:lnTo>
                    <a:lnTo>
                      <a:pt x="552" y="276"/>
                    </a:lnTo>
                    <a:lnTo>
                      <a:pt x="558" y="282"/>
                    </a:lnTo>
                    <a:lnTo>
                      <a:pt x="576" y="276"/>
                    </a:lnTo>
                    <a:lnTo>
                      <a:pt x="564" y="216"/>
                    </a:lnTo>
                    <a:lnTo>
                      <a:pt x="576" y="222"/>
                    </a:lnTo>
                    <a:lnTo>
                      <a:pt x="582" y="234"/>
                    </a:lnTo>
                    <a:lnTo>
                      <a:pt x="594" y="240"/>
                    </a:lnTo>
                    <a:lnTo>
                      <a:pt x="636" y="240"/>
                    </a:lnTo>
                    <a:lnTo>
                      <a:pt x="630" y="234"/>
                    </a:lnTo>
                    <a:lnTo>
                      <a:pt x="624" y="222"/>
                    </a:lnTo>
                    <a:lnTo>
                      <a:pt x="618" y="216"/>
                    </a:lnTo>
                    <a:lnTo>
                      <a:pt x="606" y="192"/>
                    </a:lnTo>
                    <a:lnTo>
                      <a:pt x="606" y="186"/>
                    </a:lnTo>
                    <a:lnTo>
                      <a:pt x="612" y="180"/>
                    </a:lnTo>
                    <a:lnTo>
                      <a:pt x="624" y="180"/>
                    </a:lnTo>
                    <a:lnTo>
                      <a:pt x="642" y="186"/>
                    </a:lnTo>
                    <a:lnTo>
                      <a:pt x="654" y="186"/>
                    </a:lnTo>
                    <a:lnTo>
                      <a:pt x="660" y="192"/>
                    </a:lnTo>
                    <a:lnTo>
                      <a:pt x="666" y="192"/>
                    </a:lnTo>
                    <a:lnTo>
                      <a:pt x="690" y="162"/>
                    </a:lnTo>
                    <a:lnTo>
                      <a:pt x="666" y="156"/>
                    </a:lnTo>
                    <a:lnTo>
                      <a:pt x="660" y="144"/>
                    </a:lnTo>
                    <a:lnTo>
                      <a:pt x="642" y="126"/>
                    </a:lnTo>
                    <a:lnTo>
                      <a:pt x="630" y="120"/>
                    </a:lnTo>
                    <a:lnTo>
                      <a:pt x="612" y="120"/>
                    </a:lnTo>
                    <a:lnTo>
                      <a:pt x="600" y="114"/>
                    </a:lnTo>
                    <a:lnTo>
                      <a:pt x="588" y="114"/>
                    </a:lnTo>
                    <a:lnTo>
                      <a:pt x="588" y="108"/>
                    </a:lnTo>
                    <a:lnTo>
                      <a:pt x="582" y="102"/>
                    </a:lnTo>
                    <a:lnTo>
                      <a:pt x="582" y="90"/>
                    </a:lnTo>
                    <a:lnTo>
                      <a:pt x="576" y="78"/>
                    </a:lnTo>
                    <a:lnTo>
                      <a:pt x="564" y="66"/>
                    </a:lnTo>
                    <a:lnTo>
                      <a:pt x="540" y="54"/>
                    </a:lnTo>
                    <a:lnTo>
                      <a:pt x="534" y="60"/>
                    </a:lnTo>
                    <a:lnTo>
                      <a:pt x="528" y="60"/>
                    </a:lnTo>
                    <a:lnTo>
                      <a:pt x="510" y="0"/>
                    </a:lnTo>
                    <a:lnTo>
                      <a:pt x="504" y="18"/>
                    </a:lnTo>
                    <a:lnTo>
                      <a:pt x="492" y="0"/>
                    </a:lnTo>
                    <a:lnTo>
                      <a:pt x="480" y="60"/>
                    </a:lnTo>
                    <a:lnTo>
                      <a:pt x="468" y="66"/>
                    </a:lnTo>
                    <a:lnTo>
                      <a:pt x="462" y="66"/>
                    </a:lnTo>
                    <a:lnTo>
                      <a:pt x="450" y="72"/>
                    </a:lnTo>
                    <a:lnTo>
                      <a:pt x="438" y="96"/>
                    </a:lnTo>
                    <a:lnTo>
                      <a:pt x="438" y="114"/>
                    </a:lnTo>
                    <a:lnTo>
                      <a:pt x="408" y="126"/>
                    </a:lnTo>
                    <a:lnTo>
                      <a:pt x="420" y="162"/>
                    </a:lnTo>
                    <a:lnTo>
                      <a:pt x="408" y="162"/>
                    </a:lnTo>
                    <a:lnTo>
                      <a:pt x="390" y="156"/>
                    </a:lnTo>
                    <a:lnTo>
                      <a:pt x="378" y="156"/>
                    </a:lnTo>
                    <a:lnTo>
                      <a:pt x="360" y="150"/>
                    </a:lnTo>
                    <a:lnTo>
                      <a:pt x="354" y="150"/>
                    </a:lnTo>
                    <a:lnTo>
                      <a:pt x="342" y="156"/>
                    </a:lnTo>
                    <a:lnTo>
                      <a:pt x="342" y="168"/>
                    </a:lnTo>
                    <a:lnTo>
                      <a:pt x="336" y="180"/>
                    </a:lnTo>
                    <a:lnTo>
                      <a:pt x="336" y="204"/>
                    </a:lnTo>
                    <a:lnTo>
                      <a:pt x="294" y="246"/>
                    </a:lnTo>
                    <a:lnTo>
                      <a:pt x="294" y="258"/>
                    </a:lnTo>
                    <a:lnTo>
                      <a:pt x="282" y="294"/>
                    </a:lnTo>
                    <a:lnTo>
                      <a:pt x="276" y="306"/>
                    </a:lnTo>
                    <a:lnTo>
                      <a:pt x="264" y="318"/>
                    </a:lnTo>
                    <a:lnTo>
                      <a:pt x="228" y="336"/>
                    </a:lnTo>
                    <a:lnTo>
                      <a:pt x="186" y="342"/>
                    </a:lnTo>
                    <a:lnTo>
                      <a:pt x="162" y="348"/>
                    </a:lnTo>
                    <a:lnTo>
                      <a:pt x="156" y="354"/>
                    </a:lnTo>
                    <a:lnTo>
                      <a:pt x="132" y="366"/>
                    </a:lnTo>
                    <a:lnTo>
                      <a:pt x="114" y="384"/>
                    </a:lnTo>
                    <a:lnTo>
                      <a:pt x="102" y="390"/>
                    </a:lnTo>
                    <a:lnTo>
                      <a:pt x="84" y="426"/>
                    </a:lnTo>
                    <a:lnTo>
                      <a:pt x="102" y="444"/>
                    </a:lnTo>
                    <a:lnTo>
                      <a:pt x="102" y="462"/>
                    </a:lnTo>
                    <a:lnTo>
                      <a:pt x="96" y="474"/>
                    </a:lnTo>
                    <a:lnTo>
                      <a:pt x="84" y="480"/>
                    </a:lnTo>
                    <a:lnTo>
                      <a:pt x="72" y="480"/>
                    </a:lnTo>
                    <a:lnTo>
                      <a:pt x="48" y="468"/>
                    </a:lnTo>
                    <a:lnTo>
                      <a:pt x="42" y="462"/>
                    </a:lnTo>
                    <a:lnTo>
                      <a:pt x="30" y="456"/>
                    </a:lnTo>
                    <a:lnTo>
                      <a:pt x="24" y="456"/>
                    </a:lnTo>
                    <a:lnTo>
                      <a:pt x="12" y="462"/>
                    </a:lnTo>
                    <a:lnTo>
                      <a:pt x="0" y="474"/>
                    </a:lnTo>
                    <a:lnTo>
                      <a:pt x="0" y="492"/>
                    </a:lnTo>
                    <a:lnTo>
                      <a:pt x="12" y="50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39" name="Lebanon">
                <a:extLst>
                  <a:ext uri="{FF2B5EF4-FFF2-40B4-BE49-F238E27FC236}">
                    <a16:creationId xmlns:a16="http://schemas.microsoft.com/office/drawing/2014/main" id="{DC5ACEF2-C320-4A78-95DE-C6B090BC0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4" y="1596"/>
                <a:ext cx="28" cy="40"/>
              </a:xfrm>
              <a:custGeom>
                <a:avLst/>
                <a:gdLst>
                  <a:gd name="T0" fmla="*/ 2147483647 w 108"/>
                  <a:gd name="T1" fmla="*/ 2147483647 h 156"/>
                  <a:gd name="T2" fmla="*/ 2147483647 w 108"/>
                  <a:gd name="T3" fmla="*/ 2147483647 h 156"/>
                  <a:gd name="T4" fmla="*/ 2147483647 w 108"/>
                  <a:gd name="T5" fmla="*/ 2147483647 h 156"/>
                  <a:gd name="T6" fmla="*/ 2147483647 w 108"/>
                  <a:gd name="T7" fmla="*/ 2147483647 h 156"/>
                  <a:gd name="T8" fmla="*/ 2147483647 w 108"/>
                  <a:gd name="T9" fmla="*/ 2147483647 h 156"/>
                  <a:gd name="T10" fmla="*/ 2147483647 w 108"/>
                  <a:gd name="T11" fmla="*/ 2147483647 h 156"/>
                  <a:gd name="T12" fmla="*/ 2147483647 w 108"/>
                  <a:gd name="T13" fmla="*/ 2147483647 h 156"/>
                  <a:gd name="T14" fmla="*/ 2147483647 w 108"/>
                  <a:gd name="T15" fmla="*/ 2147483647 h 156"/>
                  <a:gd name="T16" fmla="*/ 2147483647 w 108"/>
                  <a:gd name="T17" fmla="*/ 2147483647 h 156"/>
                  <a:gd name="T18" fmla="*/ 2147483647 w 108"/>
                  <a:gd name="T19" fmla="*/ 2147483647 h 156"/>
                  <a:gd name="T20" fmla="*/ 2147483647 w 108"/>
                  <a:gd name="T21" fmla="*/ 0 h 156"/>
                  <a:gd name="T22" fmla="*/ 2147483647 w 108"/>
                  <a:gd name="T23" fmla="*/ 0 h 156"/>
                  <a:gd name="T24" fmla="*/ 2147483647 w 108"/>
                  <a:gd name="T25" fmla="*/ 0 h 156"/>
                  <a:gd name="T26" fmla="*/ 2147483647 w 108"/>
                  <a:gd name="T27" fmla="*/ 2147483647 h 156"/>
                  <a:gd name="T28" fmla="*/ 2147483647 w 108"/>
                  <a:gd name="T29" fmla="*/ 2147483647 h 156"/>
                  <a:gd name="T30" fmla="*/ 2147483647 w 108"/>
                  <a:gd name="T31" fmla="*/ 2147483647 h 156"/>
                  <a:gd name="T32" fmla="*/ 2147483647 w 108"/>
                  <a:gd name="T33" fmla="*/ 2147483647 h 156"/>
                  <a:gd name="T34" fmla="*/ 2147483647 w 108"/>
                  <a:gd name="T35" fmla="*/ 2147483647 h 156"/>
                  <a:gd name="T36" fmla="*/ 2147483647 w 108"/>
                  <a:gd name="T37" fmla="*/ 2147483647 h 156"/>
                  <a:gd name="T38" fmla="*/ 2147483647 w 108"/>
                  <a:gd name="T39" fmla="*/ 2147483647 h 156"/>
                  <a:gd name="T40" fmla="*/ 2147483647 w 108"/>
                  <a:gd name="T41" fmla="*/ 2147483647 h 156"/>
                  <a:gd name="T42" fmla="*/ 0 w 108"/>
                  <a:gd name="T43" fmla="*/ 2147483647 h 156"/>
                  <a:gd name="T44" fmla="*/ 0 w 108"/>
                  <a:gd name="T45" fmla="*/ 2147483647 h 156"/>
                  <a:gd name="T46" fmla="*/ 2147483647 w 108"/>
                  <a:gd name="T47" fmla="*/ 2147483647 h 156"/>
                  <a:gd name="T48" fmla="*/ 2147483647 w 108"/>
                  <a:gd name="T49" fmla="*/ 2147483647 h 156"/>
                  <a:gd name="T50" fmla="*/ 2147483647 w 108"/>
                  <a:gd name="T51" fmla="*/ 2147483647 h 156"/>
                  <a:gd name="T52" fmla="*/ 2147483647 w 108"/>
                  <a:gd name="T53" fmla="*/ 2147483647 h 156"/>
                  <a:gd name="T54" fmla="*/ 2147483647 w 108"/>
                  <a:gd name="T55" fmla="*/ 2147483647 h 156"/>
                  <a:gd name="T56" fmla="*/ 2147483647 w 108"/>
                  <a:gd name="T57" fmla="*/ 2147483647 h 156"/>
                  <a:gd name="T58" fmla="*/ 2147483647 w 108"/>
                  <a:gd name="T59" fmla="*/ 2147483647 h 156"/>
                  <a:gd name="T60" fmla="*/ 2147483647 w 108"/>
                  <a:gd name="T61" fmla="*/ 2147483647 h 15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8"/>
                  <a:gd name="T94" fmla="*/ 0 h 156"/>
                  <a:gd name="T95" fmla="*/ 108 w 108"/>
                  <a:gd name="T96" fmla="*/ 156 h 15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8" h="156">
                    <a:moveTo>
                      <a:pt x="72" y="96"/>
                    </a:moveTo>
                    <a:lnTo>
                      <a:pt x="72" y="72"/>
                    </a:lnTo>
                    <a:lnTo>
                      <a:pt x="78" y="66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102" y="60"/>
                    </a:lnTo>
                    <a:lnTo>
                      <a:pt x="108" y="48"/>
                    </a:lnTo>
                    <a:lnTo>
                      <a:pt x="108" y="30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102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6"/>
                    </a:lnTo>
                    <a:lnTo>
                      <a:pt x="54" y="6"/>
                    </a:lnTo>
                    <a:lnTo>
                      <a:pt x="48" y="18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18" y="66"/>
                    </a:lnTo>
                    <a:lnTo>
                      <a:pt x="12" y="78"/>
                    </a:lnTo>
                    <a:lnTo>
                      <a:pt x="12" y="90"/>
                    </a:lnTo>
                    <a:lnTo>
                      <a:pt x="0" y="114"/>
                    </a:lnTo>
                    <a:lnTo>
                      <a:pt x="0" y="156"/>
                    </a:lnTo>
                    <a:lnTo>
                      <a:pt x="12" y="150"/>
                    </a:lnTo>
                    <a:lnTo>
                      <a:pt x="24" y="126"/>
                    </a:lnTo>
                    <a:lnTo>
                      <a:pt x="30" y="132"/>
                    </a:lnTo>
                    <a:lnTo>
                      <a:pt x="36" y="132"/>
                    </a:lnTo>
                    <a:lnTo>
                      <a:pt x="42" y="126"/>
                    </a:lnTo>
                    <a:lnTo>
                      <a:pt x="48" y="114"/>
                    </a:lnTo>
                    <a:lnTo>
                      <a:pt x="48" y="102"/>
                    </a:lnTo>
                    <a:lnTo>
                      <a:pt x="72" y="9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40" name="Laos">
                <a:extLst>
                  <a:ext uri="{FF2B5EF4-FFF2-40B4-BE49-F238E27FC236}">
                    <a16:creationId xmlns:a16="http://schemas.microsoft.com/office/drawing/2014/main" id="{59AB421A-428B-428A-B776-61727A752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846"/>
                <a:ext cx="154" cy="178"/>
              </a:xfrm>
              <a:custGeom>
                <a:avLst/>
                <a:gdLst>
                  <a:gd name="T0" fmla="*/ 2147483647 w 600"/>
                  <a:gd name="T1" fmla="*/ 2147483647 h 696"/>
                  <a:gd name="T2" fmla="*/ 2147483647 w 600"/>
                  <a:gd name="T3" fmla="*/ 2147483647 h 696"/>
                  <a:gd name="T4" fmla="*/ 2147483647 w 600"/>
                  <a:gd name="T5" fmla="*/ 2147483647 h 696"/>
                  <a:gd name="T6" fmla="*/ 2147483647 w 600"/>
                  <a:gd name="T7" fmla="*/ 2147483647 h 696"/>
                  <a:gd name="T8" fmla="*/ 2147483647 w 600"/>
                  <a:gd name="T9" fmla="*/ 2147483647 h 696"/>
                  <a:gd name="T10" fmla="*/ 2147483647 w 600"/>
                  <a:gd name="T11" fmla="*/ 2147483647 h 696"/>
                  <a:gd name="T12" fmla="*/ 2147483647 w 600"/>
                  <a:gd name="T13" fmla="*/ 2147483647 h 696"/>
                  <a:gd name="T14" fmla="*/ 2147483647 w 600"/>
                  <a:gd name="T15" fmla="*/ 2147483647 h 696"/>
                  <a:gd name="T16" fmla="*/ 2147483647 w 600"/>
                  <a:gd name="T17" fmla="*/ 2147483647 h 696"/>
                  <a:gd name="T18" fmla="*/ 2147483647 w 600"/>
                  <a:gd name="T19" fmla="*/ 2147483647 h 696"/>
                  <a:gd name="T20" fmla="*/ 2147483647 w 600"/>
                  <a:gd name="T21" fmla="*/ 2147483647 h 696"/>
                  <a:gd name="T22" fmla="*/ 2147483647 w 600"/>
                  <a:gd name="T23" fmla="*/ 2147483647 h 696"/>
                  <a:gd name="T24" fmla="*/ 2147483647 w 600"/>
                  <a:gd name="T25" fmla="*/ 2147483647 h 696"/>
                  <a:gd name="T26" fmla="*/ 2147483647 w 600"/>
                  <a:gd name="T27" fmla="*/ 2147483647 h 696"/>
                  <a:gd name="T28" fmla="*/ 2147483647 w 600"/>
                  <a:gd name="T29" fmla="*/ 2147483647 h 696"/>
                  <a:gd name="T30" fmla="*/ 2147483647 w 600"/>
                  <a:gd name="T31" fmla="*/ 2147483647 h 696"/>
                  <a:gd name="T32" fmla="*/ 2147483647 w 600"/>
                  <a:gd name="T33" fmla="*/ 2147483647 h 696"/>
                  <a:gd name="T34" fmla="*/ 2147483647 w 600"/>
                  <a:gd name="T35" fmla="*/ 2147483647 h 696"/>
                  <a:gd name="T36" fmla="*/ 2147483647 w 600"/>
                  <a:gd name="T37" fmla="*/ 2147483647 h 696"/>
                  <a:gd name="T38" fmla="*/ 2147483647 w 600"/>
                  <a:gd name="T39" fmla="*/ 2147483647 h 696"/>
                  <a:gd name="T40" fmla="*/ 2147483647 w 600"/>
                  <a:gd name="T41" fmla="*/ 2147483647 h 696"/>
                  <a:gd name="T42" fmla="*/ 2147483647 w 600"/>
                  <a:gd name="T43" fmla="*/ 2147483647 h 696"/>
                  <a:gd name="T44" fmla="*/ 2147483647 w 600"/>
                  <a:gd name="T45" fmla="*/ 2147483647 h 696"/>
                  <a:gd name="T46" fmla="*/ 2147483647 w 600"/>
                  <a:gd name="T47" fmla="*/ 2147483647 h 696"/>
                  <a:gd name="T48" fmla="*/ 2147483647 w 600"/>
                  <a:gd name="T49" fmla="*/ 2147483647 h 696"/>
                  <a:gd name="T50" fmla="*/ 2147483647 w 600"/>
                  <a:gd name="T51" fmla="*/ 2147483647 h 696"/>
                  <a:gd name="T52" fmla="*/ 2147483647 w 600"/>
                  <a:gd name="T53" fmla="*/ 2147483647 h 696"/>
                  <a:gd name="T54" fmla="*/ 2147483647 w 600"/>
                  <a:gd name="T55" fmla="*/ 2147483647 h 696"/>
                  <a:gd name="T56" fmla="*/ 2147483647 w 600"/>
                  <a:gd name="T57" fmla="*/ 2147483647 h 696"/>
                  <a:gd name="T58" fmla="*/ 2147483647 w 600"/>
                  <a:gd name="T59" fmla="*/ 2147483647 h 696"/>
                  <a:gd name="T60" fmla="*/ 2147483647 w 600"/>
                  <a:gd name="T61" fmla="*/ 2147483647 h 696"/>
                  <a:gd name="T62" fmla="*/ 2147483647 w 600"/>
                  <a:gd name="T63" fmla="*/ 2147483647 h 696"/>
                  <a:gd name="T64" fmla="*/ 2147483647 w 600"/>
                  <a:gd name="T65" fmla="*/ 2147483647 h 696"/>
                  <a:gd name="T66" fmla="*/ 2147483647 w 600"/>
                  <a:gd name="T67" fmla="*/ 2147483647 h 696"/>
                  <a:gd name="T68" fmla="*/ 2147483647 w 600"/>
                  <a:gd name="T69" fmla="*/ 2147483647 h 696"/>
                  <a:gd name="T70" fmla="*/ 2147483647 w 600"/>
                  <a:gd name="T71" fmla="*/ 2147483647 h 696"/>
                  <a:gd name="T72" fmla="*/ 2147483647 w 600"/>
                  <a:gd name="T73" fmla="*/ 2147483647 h 696"/>
                  <a:gd name="T74" fmla="*/ 2147483647 w 600"/>
                  <a:gd name="T75" fmla="*/ 2147483647 h 696"/>
                  <a:gd name="T76" fmla="*/ 2147483647 w 600"/>
                  <a:gd name="T77" fmla="*/ 2147483647 h 696"/>
                  <a:gd name="T78" fmla="*/ 2147483647 w 600"/>
                  <a:gd name="T79" fmla="*/ 2147483647 h 696"/>
                  <a:gd name="T80" fmla="*/ 2147483647 w 600"/>
                  <a:gd name="T81" fmla="*/ 2147483647 h 696"/>
                  <a:gd name="T82" fmla="*/ 2147483647 w 600"/>
                  <a:gd name="T83" fmla="*/ 2147483647 h 696"/>
                  <a:gd name="T84" fmla="*/ 2147483647 w 600"/>
                  <a:gd name="T85" fmla="*/ 2147483647 h 696"/>
                  <a:gd name="T86" fmla="*/ 2147483647 w 600"/>
                  <a:gd name="T87" fmla="*/ 2147483647 h 696"/>
                  <a:gd name="T88" fmla="*/ 2147483647 w 600"/>
                  <a:gd name="T89" fmla="*/ 2147483647 h 696"/>
                  <a:gd name="T90" fmla="*/ 2147483647 w 600"/>
                  <a:gd name="T91" fmla="*/ 2147483647 h 696"/>
                  <a:gd name="T92" fmla="*/ 2147483647 w 600"/>
                  <a:gd name="T93" fmla="*/ 2147483647 h 696"/>
                  <a:gd name="T94" fmla="*/ 2147483647 w 600"/>
                  <a:gd name="T95" fmla="*/ 2147483647 h 696"/>
                  <a:gd name="T96" fmla="*/ 2147483647 w 600"/>
                  <a:gd name="T97" fmla="*/ 2147483647 h 696"/>
                  <a:gd name="T98" fmla="*/ 2147483647 w 600"/>
                  <a:gd name="T99" fmla="*/ 2147483647 h 696"/>
                  <a:gd name="T100" fmla="*/ 2147483647 w 600"/>
                  <a:gd name="T101" fmla="*/ 2147483647 h 696"/>
                  <a:gd name="T102" fmla="*/ 2147483647 w 600"/>
                  <a:gd name="T103" fmla="*/ 2147483647 h 696"/>
                  <a:gd name="T104" fmla="*/ 2147483647 w 600"/>
                  <a:gd name="T105" fmla="*/ 2147483647 h 696"/>
                  <a:gd name="T106" fmla="*/ 2147483647 w 600"/>
                  <a:gd name="T107" fmla="*/ 2147483647 h 696"/>
                  <a:gd name="T108" fmla="*/ 2147483647 w 600"/>
                  <a:gd name="T109" fmla="*/ 2147483647 h 696"/>
                  <a:gd name="T110" fmla="*/ 2147483647 w 600"/>
                  <a:gd name="T111" fmla="*/ 2147483647 h 696"/>
                  <a:gd name="T112" fmla="*/ 2147483647 w 600"/>
                  <a:gd name="T113" fmla="*/ 2147483647 h 696"/>
                  <a:gd name="T114" fmla="*/ 2147483647 w 600"/>
                  <a:gd name="T115" fmla="*/ 2147483647 h 696"/>
                  <a:gd name="T116" fmla="*/ 2147483647 w 600"/>
                  <a:gd name="T117" fmla="*/ 2147483647 h 696"/>
                  <a:gd name="T118" fmla="*/ 0 w 600"/>
                  <a:gd name="T119" fmla="*/ 2147483647 h 696"/>
                  <a:gd name="T120" fmla="*/ 2147483647 w 600"/>
                  <a:gd name="T121" fmla="*/ 2147483647 h 6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00"/>
                  <a:gd name="T184" fmla="*/ 0 h 696"/>
                  <a:gd name="T185" fmla="*/ 600 w 600"/>
                  <a:gd name="T186" fmla="*/ 696 h 69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00" h="696">
                    <a:moveTo>
                      <a:pt x="24" y="180"/>
                    </a:moveTo>
                    <a:lnTo>
                      <a:pt x="36" y="180"/>
                    </a:lnTo>
                    <a:lnTo>
                      <a:pt x="42" y="186"/>
                    </a:lnTo>
                    <a:lnTo>
                      <a:pt x="42" y="198"/>
                    </a:lnTo>
                    <a:lnTo>
                      <a:pt x="36" y="204"/>
                    </a:lnTo>
                    <a:lnTo>
                      <a:pt x="36" y="228"/>
                    </a:lnTo>
                    <a:lnTo>
                      <a:pt x="42" y="240"/>
                    </a:lnTo>
                    <a:lnTo>
                      <a:pt x="48" y="246"/>
                    </a:lnTo>
                    <a:lnTo>
                      <a:pt x="66" y="246"/>
                    </a:lnTo>
                    <a:lnTo>
                      <a:pt x="66" y="234"/>
                    </a:lnTo>
                    <a:lnTo>
                      <a:pt x="78" y="234"/>
                    </a:lnTo>
                    <a:lnTo>
                      <a:pt x="84" y="228"/>
                    </a:lnTo>
                    <a:lnTo>
                      <a:pt x="90" y="228"/>
                    </a:lnTo>
                    <a:lnTo>
                      <a:pt x="102" y="234"/>
                    </a:lnTo>
                    <a:lnTo>
                      <a:pt x="102" y="264"/>
                    </a:lnTo>
                    <a:lnTo>
                      <a:pt x="96" y="270"/>
                    </a:lnTo>
                    <a:lnTo>
                      <a:pt x="102" y="276"/>
                    </a:lnTo>
                    <a:lnTo>
                      <a:pt x="108" y="288"/>
                    </a:lnTo>
                    <a:lnTo>
                      <a:pt x="108" y="300"/>
                    </a:lnTo>
                    <a:lnTo>
                      <a:pt x="102" y="312"/>
                    </a:lnTo>
                    <a:lnTo>
                      <a:pt x="90" y="324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08" y="342"/>
                    </a:lnTo>
                    <a:lnTo>
                      <a:pt x="84" y="390"/>
                    </a:lnTo>
                    <a:lnTo>
                      <a:pt x="84" y="402"/>
                    </a:lnTo>
                    <a:lnTo>
                      <a:pt x="102" y="402"/>
                    </a:lnTo>
                    <a:lnTo>
                      <a:pt x="126" y="390"/>
                    </a:lnTo>
                    <a:lnTo>
                      <a:pt x="132" y="384"/>
                    </a:lnTo>
                    <a:lnTo>
                      <a:pt x="132" y="378"/>
                    </a:lnTo>
                    <a:lnTo>
                      <a:pt x="144" y="366"/>
                    </a:lnTo>
                    <a:lnTo>
                      <a:pt x="150" y="354"/>
                    </a:lnTo>
                    <a:lnTo>
                      <a:pt x="156" y="348"/>
                    </a:lnTo>
                    <a:lnTo>
                      <a:pt x="168" y="348"/>
                    </a:lnTo>
                    <a:lnTo>
                      <a:pt x="174" y="354"/>
                    </a:lnTo>
                    <a:lnTo>
                      <a:pt x="198" y="366"/>
                    </a:lnTo>
                    <a:lnTo>
                      <a:pt x="216" y="366"/>
                    </a:lnTo>
                    <a:lnTo>
                      <a:pt x="234" y="348"/>
                    </a:lnTo>
                    <a:lnTo>
                      <a:pt x="234" y="336"/>
                    </a:lnTo>
                    <a:lnTo>
                      <a:pt x="240" y="330"/>
                    </a:lnTo>
                    <a:lnTo>
                      <a:pt x="258" y="330"/>
                    </a:lnTo>
                    <a:lnTo>
                      <a:pt x="264" y="336"/>
                    </a:lnTo>
                    <a:lnTo>
                      <a:pt x="276" y="342"/>
                    </a:lnTo>
                    <a:lnTo>
                      <a:pt x="300" y="342"/>
                    </a:lnTo>
                    <a:lnTo>
                      <a:pt x="306" y="348"/>
                    </a:lnTo>
                    <a:lnTo>
                      <a:pt x="306" y="360"/>
                    </a:lnTo>
                    <a:lnTo>
                      <a:pt x="318" y="372"/>
                    </a:lnTo>
                    <a:lnTo>
                      <a:pt x="336" y="384"/>
                    </a:lnTo>
                    <a:lnTo>
                      <a:pt x="348" y="390"/>
                    </a:lnTo>
                    <a:lnTo>
                      <a:pt x="366" y="408"/>
                    </a:lnTo>
                    <a:lnTo>
                      <a:pt x="372" y="450"/>
                    </a:lnTo>
                    <a:lnTo>
                      <a:pt x="372" y="462"/>
                    </a:lnTo>
                    <a:lnTo>
                      <a:pt x="384" y="486"/>
                    </a:lnTo>
                    <a:lnTo>
                      <a:pt x="420" y="522"/>
                    </a:lnTo>
                    <a:lnTo>
                      <a:pt x="420" y="528"/>
                    </a:lnTo>
                    <a:lnTo>
                      <a:pt x="426" y="534"/>
                    </a:lnTo>
                    <a:lnTo>
                      <a:pt x="426" y="546"/>
                    </a:lnTo>
                    <a:lnTo>
                      <a:pt x="432" y="540"/>
                    </a:lnTo>
                    <a:lnTo>
                      <a:pt x="432" y="546"/>
                    </a:lnTo>
                    <a:lnTo>
                      <a:pt x="444" y="558"/>
                    </a:lnTo>
                    <a:lnTo>
                      <a:pt x="432" y="582"/>
                    </a:lnTo>
                    <a:lnTo>
                      <a:pt x="426" y="588"/>
                    </a:lnTo>
                    <a:lnTo>
                      <a:pt x="426" y="594"/>
                    </a:lnTo>
                    <a:lnTo>
                      <a:pt x="438" y="606"/>
                    </a:lnTo>
                    <a:lnTo>
                      <a:pt x="450" y="612"/>
                    </a:lnTo>
                    <a:lnTo>
                      <a:pt x="456" y="618"/>
                    </a:lnTo>
                    <a:lnTo>
                      <a:pt x="456" y="630"/>
                    </a:lnTo>
                    <a:lnTo>
                      <a:pt x="450" y="636"/>
                    </a:lnTo>
                    <a:lnTo>
                      <a:pt x="444" y="648"/>
                    </a:lnTo>
                    <a:lnTo>
                      <a:pt x="432" y="654"/>
                    </a:lnTo>
                    <a:lnTo>
                      <a:pt x="426" y="660"/>
                    </a:lnTo>
                    <a:lnTo>
                      <a:pt x="426" y="672"/>
                    </a:lnTo>
                    <a:lnTo>
                      <a:pt x="450" y="672"/>
                    </a:lnTo>
                    <a:lnTo>
                      <a:pt x="456" y="678"/>
                    </a:lnTo>
                    <a:lnTo>
                      <a:pt x="462" y="678"/>
                    </a:lnTo>
                    <a:lnTo>
                      <a:pt x="462" y="684"/>
                    </a:lnTo>
                    <a:lnTo>
                      <a:pt x="474" y="696"/>
                    </a:lnTo>
                    <a:lnTo>
                      <a:pt x="486" y="696"/>
                    </a:lnTo>
                    <a:lnTo>
                      <a:pt x="492" y="690"/>
                    </a:lnTo>
                    <a:lnTo>
                      <a:pt x="492" y="678"/>
                    </a:lnTo>
                    <a:lnTo>
                      <a:pt x="480" y="666"/>
                    </a:lnTo>
                    <a:lnTo>
                      <a:pt x="498" y="654"/>
                    </a:lnTo>
                    <a:lnTo>
                      <a:pt x="510" y="642"/>
                    </a:lnTo>
                    <a:lnTo>
                      <a:pt x="546" y="654"/>
                    </a:lnTo>
                    <a:lnTo>
                      <a:pt x="558" y="642"/>
                    </a:lnTo>
                    <a:lnTo>
                      <a:pt x="582" y="648"/>
                    </a:lnTo>
                    <a:lnTo>
                      <a:pt x="588" y="648"/>
                    </a:lnTo>
                    <a:lnTo>
                      <a:pt x="600" y="636"/>
                    </a:lnTo>
                    <a:lnTo>
                      <a:pt x="600" y="630"/>
                    </a:lnTo>
                    <a:lnTo>
                      <a:pt x="588" y="618"/>
                    </a:lnTo>
                    <a:lnTo>
                      <a:pt x="582" y="618"/>
                    </a:lnTo>
                    <a:lnTo>
                      <a:pt x="600" y="582"/>
                    </a:lnTo>
                    <a:lnTo>
                      <a:pt x="594" y="582"/>
                    </a:lnTo>
                    <a:lnTo>
                      <a:pt x="588" y="576"/>
                    </a:lnTo>
                    <a:lnTo>
                      <a:pt x="564" y="564"/>
                    </a:lnTo>
                    <a:lnTo>
                      <a:pt x="540" y="540"/>
                    </a:lnTo>
                    <a:lnTo>
                      <a:pt x="546" y="540"/>
                    </a:lnTo>
                    <a:lnTo>
                      <a:pt x="552" y="534"/>
                    </a:lnTo>
                    <a:lnTo>
                      <a:pt x="558" y="534"/>
                    </a:lnTo>
                    <a:lnTo>
                      <a:pt x="564" y="528"/>
                    </a:lnTo>
                    <a:lnTo>
                      <a:pt x="564" y="516"/>
                    </a:lnTo>
                    <a:lnTo>
                      <a:pt x="558" y="510"/>
                    </a:lnTo>
                    <a:lnTo>
                      <a:pt x="546" y="504"/>
                    </a:lnTo>
                    <a:lnTo>
                      <a:pt x="540" y="498"/>
                    </a:lnTo>
                    <a:lnTo>
                      <a:pt x="528" y="498"/>
                    </a:lnTo>
                    <a:lnTo>
                      <a:pt x="516" y="486"/>
                    </a:lnTo>
                    <a:lnTo>
                      <a:pt x="504" y="462"/>
                    </a:lnTo>
                    <a:lnTo>
                      <a:pt x="498" y="456"/>
                    </a:lnTo>
                    <a:lnTo>
                      <a:pt x="498" y="450"/>
                    </a:lnTo>
                    <a:lnTo>
                      <a:pt x="480" y="450"/>
                    </a:lnTo>
                    <a:lnTo>
                      <a:pt x="474" y="432"/>
                    </a:lnTo>
                    <a:lnTo>
                      <a:pt x="456" y="414"/>
                    </a:lnTo>
                    <a:lnTo>
                      <a:pt x="438" y="402"/>
                    </a:lnTo>
                    <a:lnTo>
                      <a:pt x="426" y="378"/>
                    </a:lnTo>
                    <a:lnTo>
                      <a:pt x="426" y="354"/>
                    </a:lnTo>
                    <a:lnTo>
                      <a:pt x="420" y="354"/>
                    </a:lnTo>
                    <a:lnTo>
                      <a:pt x="414" y="348"/>
                    </a:lnTo>
                    <a:lnTo>
                      <a:pt x="402" y="342"/>
                    </a:lnTo>
                    <a:lnTo>
                      <a:pt x="390" y="342"/>
                    </a:lnTo>
                    <a:lnTo>
                      <a:pt x="384" y="336"/>
                    </a:lnTo>
                    <a:lnTo>
                      <a:pt x="384" y="306"/>
                    </a:lnTo>
                    <a:lnTo>
                      <a:pt x="372" y="306"/>
                    </a:lnTo>
                    <a:lnTo>
                      <a:pt x="366" y="300"/>
                    </a:lnTo>
                    <a:lnTo>
                      <a:pt x="354" y="294"/>
                    </a:lnTo>
                    <a:lnTo>
                      <a:pt x="342" y="282"/>
                    </a:lnTo>
                    <a:lnTo>
                      <a:pt x="306" y="264"/>
                    </a:lnTo>
                    <a:lnTo>
                      <a:pt x="300" y="258"/>
                    </a:lnTo>
                    <a:lnTo>
                      <a:pt x="288" y="252"/>
                    </a:lnTo>
                    <a:lnTo>
                      <a:pt x="288" y="234"/>
                    </a:lnTo>
                    <a:lnTo>
                      <a:pt x="282" y="228"/>
                    </a:lnTo>
                    <a:lnTo>
                      <a:pt x="306" y="228"/>
                    </a:lnTo>
                    <a:lnTo>
                      <a:pt x="312" y="234"/>
                    </a:lnTo>
                    <a:lnTo>
                      <a:pt x="330" y="234"/>
                    </a:lnTo>
                    <a:lnTo>
                      <a:pt x="336" y="228"/>
                    </a:lnTo>
                    <a:lnTo>
                      <a:pt x="342" y="216"/>
                    </a:lnTo>
                    <a:lnTo>
                      <a:pt x="354" y="210"/>
                    </a:lnTo>
                    <a:lnTo>
                      <a:pt x="360" y="198"/>
                    </a:lnTo>
                    <a:lnTo>
                      <a:pt x="360" y="186"/>
                    </a:lnTo>
                    <a:lnTo>
                      <a:pt x="348" y="180"/>
                    </a:lnTo>
                    <a:lnTo>
                      <a:pt x="330" y="174"/>
                    </a:lnTo>
                    <a:lnTo>
                      <a:pt x="306" y="162"/>
                    </a:lnTo>
                    <a:lnTo>
                      <a:pt x="306" y="156"/>
                    </a:lnTo>
                    <a:lnTo>
                      <a:pt x="312" y="150"/>
                    </a:lnTo>
                    <a:lnTo>
                      <a:pt x="318" y="150"/>
                    </a:lnTo>
                    <a:lnTo>
                      <a:pt x="294" y="126"/>
                    </a:lnTo>
                    <a:lnTo>
                      <a:pt x="282" y="120"/>
                    </a:lnTo>
                    <a:lnTo>
                      <a:pt x="270" y="120"/>
                    </a:lnTo>
                    <a:lnTo>
                      <a:pt x="264" y="132"/>
                    </a:lnTo>
                    <a:lnTo>
                      <a:pt x="264" y="138"/>
                    </a:lnTo>
                    <a:lnTo>
                      <a:pt x="258" y="150"/>
                    </a:lnTo>
                    <a:lnTo>
                      <a:pt x="252" y="156"/>
                    </a:lnTo>
                    <a:lnTo>
                      <a:pt x="240" y="144"/>
                    </a:lnTo>
                    <a:lnTo>
                      <a:pt x="240" y="138"/>
                    </a:lnTo>
                    <a:lnTo>
                      <a:pt x="222" y="138"/>
                    </a:lnTo>
                    <a:lnTo>
                      <a:pt x="216" y="126"/>
                    </a:lnTo>
                    <a:lnTo>
                      <a:pt x="198" y="108"/>
                    </a:lnTo>
                    <a:lnTo>
                      <a:pt x="186" y="84"/>
                    </a:lnTo>
                    <a:lnTo>
                      <a:pt x="186" y="54"/>
                    </a:lnTo>
                    <a:lnTo>
                      <a:pt x="180" y="54"/>
                    </a:lnTo>
                    <a:lnTo>
                      <a:pt x="174" y="60"/>
                    </a:lnTo>
                    <a:lnTo>
                      <a:pt x="168" y="48"/>
                    </a:lnTo>
                    <a:lnTo>
                      <a:pt x="156" y="42"/>
                    </a:lnTo>
                    <a:lnTo>
                      <a:pt x="150" y="30"/>
                    </a:lnTo>
                    <a:lnTo>
                      <a:pt x="144" y="24"/>
                    </a:lnTo>
                    <a:lnTo>
                      <a:pt x="138" y="12"/>
                    </a:lnTo>
                    <a:lnTo>
                      <a:pt x="132" y="6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90" y="48"/>
                    </a:lnTo>
                    <a:lnTo>
                      <a:pt x="114" y="72"/>
                    </a:lnTo>
                    <a:lnTo>
                      <a:pt x="114" y="108"/>
                    </a:lnTo>
                    <a:lnTo>
                      <a:pt x="72" y="108"/>
                    </a:lnTo>
                    <a:lnTo>
                      <a:pt x="72" y="84"/>
                    </a:lnTo>
                    <a:lnTo>
                      <a:pt x="36" y="102"/>
                    </a:lnTo>
                    <a:lnTo>
                      <a:pt x="36" y="114"/>
                    </a:lnTo>
                    <a:lnTo>
                      <a:pt x="30" y="126"/>
                    </a:lnTo>
                    <a:lnTo>
                      <a:pt x="36" y="132"/>
                    </a:lnTo>
                    <a:lnTo>
                      <a:pt x="30" y="138"/>
                    </a:lnTo>
                    <a:lnTo>
                      <a:pt x="18" y="138"/>
                    </a:lnTo>
                    <a:lnTo>
                      <a:pt x="0" y="156"/>
                    </a:lnTo>
                    <a:lnTo>
                      <a:pt x="0" y="168"/>
                    </a:lnTo>
                    <a:lnTo>
                      <a:pt x="6" y="168"/>
                    </a:lnTo>
                    <a:lnTo>
                      <a:pt x="12" y="174"/>
                    </a:lnTo>
                    <a:lnTo>
                      <a:pt x="24" y="18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41" name="Kyrgyzstan">
                <a:extLst>
                  <a:ext uri="{FF2B5EF4-FFF2-40B4-BE49-F238E27FC236}">
                    <a16:creationId xmlns:a16="http://schemas.microsoft.com/office/drawing/2014/main" id="{05FB3F6A-718F-4A21-82F9-D4B8CE0558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421"/>
                <a:ext cx="172" cy="80"/>
              </a:xfrm>
              <a:custGeom>
                <a:avLst/>
                <a:gdLst>
                  <a:gd name="T0" fmla="*/ 2147483647 w 672"/>
                  <a:gd name="T1" fmla="*/ 2147483647 h 312"/>
                  <a:gd name="T2" fmla="*/ 2147483647 w 672"/>
                  <a:gd name="T3" fmla="*/ 2147483647 h 312"/>
                  <a:gd name="T4" fmla="*/ 2147483647 w 672"/>
                  <a:gd name="T5" fmla="*/ 2147483647 h 312"/>
                  <a:gd name="T6" fmla="*/ 2147483647 w 672"/>
                  <a:gd name="T7" fmla="*/ 2147483647 h 312"/>
                  <a:gd name="T8" fmla="*/ 2147483647 w 672"/>
                  <a:gd name="T9" fmla="*/ 2147483647 h 312"/>
                  <a:gd name="T10" fmla="*/ 2147483647 w 672"/>
                  <a:gd name="T11" fmla="*/ 2147483647 h 312"/>
                  <a:gd name="T12" fmla="*/ 2147483647 w 672"/>
                  <a:gd name="T13" fmla="*/ 2147483647 h 312"/>
                  <a:gd name="T14" fmla="*/ 2147483647 w 672"/>
                  <a:gd name="T15" fmla="*/ 2147483647 h 312"/>
                  <a:gd name="T16" fmla="*/ 2147483647 w 672"/>
                  <a:gd name="T17" fmla="*/ 2147483647 h 312"/>
                  <a:gd name="T18" fmla="*/ 2147483647 w 672"/>
                  <a:gd name="T19" fmla="*/ 2147483647 h 312"/>
                  <a:gd name="T20" fmla="*/ 2147483647 w 672"/>
                  <a:gd name="T21" fmla="*/ 2147483647 h 312"/>
                  <a:gd name="T22" fmla="*/ 2147483647 w 672"/>
                  <a:gd name="T23" fmla="*/ 2147483647 h 312"/>
                  <a:gd name="T24" fmla="*/ 0 w 672"/>
                  <a:gd name="T25" fmla="*/ 2147483647 h 312"/>
                  <a:gd name="T26" fmla="*/ 2147483647 w 672"/>
                  <a:gd name="T27" fmla="*/ 2147483647 h 312"/>
                  <a:gd name="T28" fmla="*/ 2147483647 w 672"/>
                  <a:gd name="T29" fmla="*/ 2147483647 h 312"/>
                  <a:gd name="T30" fmla="*/ 2147483647 w 672"/>
                  <a:gd name="T31" fmla="*/ 2147483647 h 312"/>
                  <a:gd name="T32" fmla="*/ 2147483647 w 672"/>
                  <a:gd name="T33" fmla="*/ 2147483647 h 312"/>
                  <a:gd name="T34" fmla="*/ 2147483647 w 672"/>
                  <a:gd name="T35" fmla="*/ 2147483647 h 312"/>
                  <a:gd name="T36" fmla="*/ 2147483647 w 672"/>
                  <a:gd name="T37" fmla="*/ 2147483647 h 312"/>
                  <a:gd name="T38" fmla="*/ 2147483647 w 672"/>
                  <a:gd name="T39" fmla="*/ 2147483647 h 312"/>
                  <a:gd name="T40" fmla="*/ 2147483647 w 672"/>
                  <a:gd name="T41" fmla="*/ 2147483647 h 312"/>
                  <a:gd name="T42" fmla="*/ 2147483647 w 672"/>
                  <a:gd name="T43" fmla="*/ 2147483647 h 312"/>
                  <a:gd name="T44" fmla="*/ 2147483647 w 672"/>
                  <a:gd name="T45" fmla="*/ 2147483647 h 312"/>
                  <a:gd name="T46" fmla="*/ 2147483647 w 672"/>
                  <a:gd name="T47" fmla="*/ 2147483647 h 312"/>
                  <a:gd name="T48" fmla="*/ 2147483647 w 672"/>
                  <a:gd name="T49" fmla="*/ 2147483647 h 312"/>
                  <a:gd name="T50" fmla="*/ 2147483647 w 672"/>
                  <a:gd name="T51" fmla="*/ 2147483647 h 312"/>
                  <a:gd name="T52" fmla="*/ 2147483647 w 672"/>
                  <a:gd name="T53" fmla="*/ 2147483647 h 312"/>
                  <a:gd name="T54" fmla="*/ 2147483647 w 672"/>
                  <a:gd name="T55" fmla="*/ 2147483647 h 312"/>
                  <a:gd name="T56" fmla="*/ 2147483647 w 672"/>
                  <a:gd name="T57" fmla="*/ 2147483647 h 312"/>
                  <a:gd name="T58" fmla="*/ 2147483647 w 672"/>
                  <a:gd name="T59" fmla="*/ 2147483647 h 312"/>
                  <a:gd name="T60" fmla="*/ 2147483647 w 672"/>
                  <a:gd name="T61" fmla="*/ 2147483647 h 312"/>
                  <a:gd name="T62" fmla="*/ 2147483647 w 672"/>
                  <a:gd name="T63" fmla="*/ 2147483647 h 312"/>
                  <a:gd name="T64" fmla="*/ 2147483647 w 672"/>
                  <a:gd name="T65" fmla="*/ 2147483647 h 312"/>
                  <a:gd name="T66" fmla="*/ 2147483647 w 672"/>
                  <a:gd name="T67" fmla="*/ 2147483647 h 312"/>
                  <a:gd name="T68" fmla="*/ 2147483647 w 672"/>
                  <a:gd name="T69" fmla="*/ 2147483647 h 312"/>
                  <a:gd name="T70" fmla="*/ 2147483647 w 672"/>
                  <a:gd name="T71" fmla="*/ 2147483647 h 312"/>
                  <a:gd name="T72" fmla="*/ 2147483647 w 672"/>
                  <a:gd name="T73" fmla="*/ 2147483647 h 312"/>
                  <a:gd name="T74" fmla="*/ 2147483647 w 672"/>
                  <a:gd name="T75" fmla="*/ 2147483647 h 312"/>
                  <a:gd name="T76" fmla="*/ 2147483647 w 672"/>
                  <a:gd name="T77" fmla="*/ 0 h 312"/>
                  <a:gd name="T78" fmla="*/ 2147483647 w 672"/>
                  <a:gd name="T79" fmla="*/ 2147483647 h 312"/>
                  <a:gd name="T80" fmla="*/ 2147483647 w 672"/>
                  <a:gd name="T81" fmla="*/ 2147483647 h 312"/>
                  <a:gd name="T82" fmla="*/ 2147483647 w 672"/>
                  <a:gd name="T83" fmla="*/ 2147483647 h 312"/>
                  <a:gd name="T84" fmla="*/ 2147483647 w 672"/>
                  <a:gd name="T85" fmla="*/ 2147483647 h 312"/>
                  <a:gd name="T86" fmla="*/ 2147483647 w 672"/>
                  <a:gd name="T87" fmla="*/ 2147483647 h 312"/>
                  <a:gd name="T88" fmla="*/ 2147483647 w 672"/>
                  <a:gd name="T89" fmla="*/ 2147483647 h 31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72"/>
                  <a:gd name="T136" fmla="*/ 0 h 312"/>
                  <a:gd name="T137" fmla="*/ 672 w 672"/>
                  <a:gd name="T138" fmla="*/ 312 h 31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72" h="312">
                    <a:moveTo>
                      <a:pt x="36" y="132"/>
                    </a:moveTo>
                    <a:lnTo>
                      <a:pt x="66" y="144"/>
                    </a:lnTo>
                    <a:lnTo>
                      <a:pt x="78" y="156"/>
                    </a:lnTo>
                    <a:lnTo>
                      <a:pt x="114" y="156"/>
                    </a:lnTo>
                    <a:lnTo>
                      <a:pt x="114" y="144"/>
                    </a:lnTo>
                    <a:lnTo>
                      <a:pt x="126" y="144"/>
                    </a:lnTo>
                    <a:lnTo>
                      <a:pt x="126" y="132"/>
                    </a:lnTo>
                    <a:lnTo>
                      <a:pt x="144" y="156"/>
                    </a:lnTo>
                    <a:lnTo>
                      <a:pt x="162" y="156"/>
                    </a:lnTo>
                    <a:lnTo>
                      <a:pt x="168" y="174"/>
                    </a:lnTo>
                    <a:lnTo>
                      <a:pt x="192" y="174"/>
                    </a:lnTo>
                    <a:lnTo>
                      <a:pt x="198" y="186"/>
                    </a:lnTo>
                    <a:lnTo>
                      <a:pt x="204" y="186"/>
                    </a:lnTo>
                    <a:lnTo>
                      <a:pt x="216" y="180"/>
                    </a:lnTo>
                    <a:lnTo>
                      <a:pt x="228" y="180"/>
                    </a:lnTo>
                    <a:lnTo>
                      <a:pt x="228" y="192"/>
                    </a:lnTo>
                    <a:lnTo>
                      <a:pt x="216" y="204"/>
                    </a:lnTo>
                    <a:lnTo>
                      <a:pt x="204" y="210"/>
                    </a:lnTo>
                    <a:lnTo>
                      <a:pt x="192" y="210"/>
                    </a:lnTo>
                    <a:lnTo>
                      <a:pt x="192" y="216"/>
                    </a:lnTo>
                    <a:lnTo>
                      <a:pt x="174" y="222"/>
                    </a:lnTo>
                    <a:lnTo>
                      <a:pt x="156" y="240"/>
                    </a:lnTo>
                    <a:lnTo>
                      <a:pt x="150" y="240"/>
                    </a:lnTo>
                    <a:lnTo>
                      <a:pt x="144" y="234"/>
                    </a:lnTo>
                    <a:lnTo>
                      <a:pt x="138" y="234"/>
                    </a:lnTo>
                    <a:lnTo>
                      <a:pt x="132" y="228"/>
                    </a:lnTo>
                    <a:lnTo>
                      <a:pt x="114" y="228"/>
                    </a:lnTo>
                    <a:lnTo>
                      <a:pt x="102" y="234"/>
                    </a:lnTo>
                    <a:lnTo>
                      <a:pt x="96" y="234"/>
                    </a:lnTo>
                    <a:lnTo>
                      <a:pt x="96" y="246"/>
                    </a:lnTo>
                    <a:lnTo>
                      <a:pt x="90" y="252"/>
                    </a:lnTo>
                    <a:lnTo>
                      <a:pt x="84" y="252"/>
                    </a:lnTo>
                    <a:lnTo>
                      <a:pt x="72" y="246"/>
                    </a:lnTo>
                    <a:lnTo>
                      <a:pt x="36" y="234"/>
                    </a:lnTo>
                    <a:lnTo>
                      <a:pt x="24" y="234"/>
                    </a:lnTo>
                    <a:lnTo>
                      <a:pt x="18" y="240"/>
                    </a:lnTo>
                    <a:lnTo>
                      <a:pt x="18" y="252"/>
                    </a:lnTo>
                    <a:lnTo>
                      <a:pt x="12" y="258"/>
                    </a:lnTo>
                    <a:lnTo>
                      <a:pt x="0" y="264"/>
                    </a:lnTo>
                    <a:lnTo>
                      <a:pt x="0" y="276"/>
                    </a:lnTo>
                    <a:lnTo>
                      <a:pt x="6" y="282"/>
                    </a:lnTo>
                    <a:lnTo>
                      <a:pt x="6" y="288"/>
                    </a:lnTo>
                    <a:lnTo>
                      <a:pt x="12" y="294"/>
                    </a:lnTo>
                    <a:lnTo>
                      <a:pt x="24" y="288"/>
                    </a:lnTo>
                    <a:lnTo>
                      <a:pt x="36" y="288"/>
                    </a:lnTo>
                    <a:lnTo>
                      <a:pt x="42" y="282"/>
                    </a:lnTo>
                    <a:lnTo>
                      <a:pt x="60" y="282"/>
                    </a:lnTo>
                    <a:lnTo>
                      <a:pt x="72" y="288"/>
                    </a:lnTo>
                    <a:lnTo>
                      <a:pt x="96" y="288"/>
                    </a:lnTo>
                    <a:lnTo>
                      <a:pt x="108" y="300"/>
                    </a:lnTo>
                    <a:lnTo>
                      <a:pt x="126" y="300"/>
                    </a:lnTo>
                    <a:lnTo>
                      <a:pt x="132" y="294"/>
                    </a:lnTo>
                    <a:lnTo>
                      <a:pt x="144" y="288"/>
                    </a:lnTo>
                    <a:lnTo>
                      <a:pt x="150" y="282"/>
                    </a:lnTo>
                    <a:lnTo>
                      <a:pt x="180" y="312"/>
                    </a:lnTo>
                    <a:lnTo>
                      <a:pt x="192" y="306"/>
                    </a:lnTo>
                    <a:lnTo>
                      <a:pt x="198" y="306"/>
                    </a:lnTo>
                    <a:lnTo>
                      <a:pt x="198" y="312"/>
                    </a:lnTo>
                    <a:lnTo>
                      <a:pt x="210" y="312"/>
                    </a:lnTo>
                    <a:lnTo>
                      <a:pt x="222" y="306"/>
                    </a:lnTo>
                    <a:lnTo>
                      <a:pt x="228" y="300"/>
                    </a:lnTo>
                    <a:lnTo>
                      <a:pt x="270" y="300"/>
                    </a:lnTo>
                    <a:lnTo>
                      <a:pt x="282" y="288"/>
                    </a:lnTo>
                    <a:lnTo>
                      <a:pt x="300" y="294"/>
                    </a:lnTo>
                    <a:lnTo>
                      <a:pt x="318" y="294"/>
                    </a:lnTo>
                    <a:lnTo>
                      <a:pt x="318" y="282"/>
                    </a:lnTo>
                    <a:lnTo>
                      <a:pt x="312" y="270"/>
                    </a:lnTo>
                    <a:lnTo>
                      <a:pt x="300" y="264"/>
                    </a:lnTo>
                    <a:lnTo>
                      <a:pt x="300" y="258"/>
                    </a:lnTo>
                    <a:lnTo>
                      <a:pt x="306" y="252"/>
                    </a:lnTo>
                    <a:lnTo>
                      <a:pt x="318" y="246"/>
                    </a:lnTo>
                    <a:lnTo>
                      <a:pt x="330" y="246"/>
                    </a:lnTo>
                    <a:lnTo>
                      <a:pt x="336" y="240"/>
                    </a:lnTo>
                    <a:lnTo>
                      <a:pt x="348" y="234"/>
                    </a:lnTo>
                    <a:lnTo>
                      <a:pt x="348" y="216"/>
                    </a:lnTo>
                    <a:lnTo>
                      <a:pt x="372" y="216"/>
                    </a:lnTo>
                    <a:lnTo>
                      <a:pt x="384" y="204"/>
                    </a:lnTo>
                    <a:lnTo>
                      <a:pt x="396" y="204"/>
                    </a:lnTo>
                    <a:lnTo>
                      <a:pt x="402" y="210"/>
                    </a:lnTo>
                    <a:lnTo>
                      <a:pt x="408" y="222"/>
                    </a:lnTo>
                    <a:lnTo>
                      <a:pt x="414" y="228"/>
                    </a:lnTo>
                    <a:lnTo>
                      <a:pt x="426" y="222"/>
                    </a:lnTo>
                    <a:lnTo>
                      <a:pt x="456" y="228"/>
                    </a:lnTo>
                    <a:lnTo>
                      <a:pt x="462" y="222"/>
                    </a:lnTo>
                    <a:lnTo>
                      <a:pt x="462" y="198"/>
                    </a:lnTo>
                    <a:lnTo>
                      <a:pt x="468" y="186"/>
                    </a:lnTo>
                    <a:lnTo>
                      <a:pt x="486" y="168"/>
                    </a:lnTo>
                    <a:lnTo>
                      <a:pt x="516" y="168"/>
                    </a:lnTo>
                    <a:lnTo>
                      <a:pt x="534" y="174"/>
                    </a:lnTo>
                    <a:lnTo>
                      <a:pt x="552" y="174"/>
                    </a:lnTo>
                    <a:lnTo>
                      <a:pt x="558" y="168"/>
                    </a:lnTo>
                    <a:lnTo>
                      <a:pt x="564" y="156"/>
                    </a:lnTo>
                    <a:lnTo>
                      <a:pt x="564" y="138"/>
                    </a:lnTo>
                    <a:lnTo>
                      <a:pt x="570" y="132"/>
                    </a:lnTo>
                    <a:lnTo>
                      <a:pt x="582" y="126"/>
                    </a:lnTo>
                    <a:lnTo>
                      <a:pt x="594" y="114"/>
                    </a:lnTo>
                    <a:lnTo>
                      <a:pt x="642" y="96"/>
                    </a:lnTo>
                    <a:lnTo>
                      <a:pt x="666" y="96"/>
                    </a:lnTo>
                    <a:lnTo>
                      <a:pt x="672" y="90"/>
                    </a:lnTo>
                    <a:lnTo>
                      <a:pt x="672" y="78"/>
                    </a:lnTo>
                    <a:lnTo>
                      <a:pt x="660" y="66"/>
                    </a:lnTo>
                    <a:lnTo>
                      <a:pt x="642" y="60"/>
                    </a:lnTo>
                    <a:lnTo>
                      <a:pt x="600" y="60"/>
                    </a:lnTo>
                    <a:lnTo>
                      <a:pt x="576" y="30"/>
                    </a:lnTo>
                    <a:lnTo>
                      <a:pt x="558" y="30"/>
                    </a:lnTo>
                    <a:lnTo>
                      <a:pt x="546" y="18"/>
                    </a:lnTo>
                    <a:lnTo>
                      <a:pt x="498" y="24"/>
                    </a:lnTo>
                    <a:lnTo>
                      <a:pt x="486" y="24"/>
                    </a:lnTo>
                    <a:lnTo>
                      <a:pt x="474" y="18"/>
                    </a:lnTo>
                    <a:lnTo>
                      <a:pt x="354" y="18"/>
                    </a:lnTo>
                    <a:lnTo>
                      <a:pt x="336" y="24"/>
                    </a:lnTo>
                    <a:lnTo>
                      <a:pt x="318" y="24"/>
                    </a:lnTo>
                    <a:lnTo>
                      <a:pt x="306" y="18"/>
                    </a:lnTo>
                    <a:lnTo>
                      <a:pt x="282" y="18"/>
                    </a:lnTo>
                    <a:lnTo>
                      <a:pt x="276" y="6"/>
                    </a:lnTo>
                    <a:lnTo>
                      <a:pt x="264" y="0"/>
                    </a:lnTo>
                    <a:lnTo>
                      <a:pt x="222" y="0"/>
                    </a:lnTo>
                    <a:lnTo>
                      <a:pt x="216" y="6"/>
                    </a:lnTo>
                    <a:lnTo>
                      <a:pt x="216" y="36"/>
                    </a:lnTo>
                    <a:lnTo>
                      <a:pt x="222" y="48"/>
                    </a:lnTo>
                    <a:lnTo>
                      <a:pt x="222" y="60"/>
                    </a:lnTo>
                    <a:lnTo>
                      <a:pt x="204" y="54"/>
                    </a:lnTo>
                    <a:lnTo>
                      <a:pt x="174" y="54"/>
                    </a:lnTo>
                    <a:lnTo>
                      <a:pt x="138" y="36"/>
                    </a:lnTo>
                    <a:lnTo>
                      <a:pt x="120" y="30"/>
                    </a:lnTo>
                    <a:lnTo>
                      <a:pt x="108" y="24"/>
                    </a:lnTo>
                    <a:lnTo>
                      <a:pt x="78" y="24"/>
                    </a:lnTo>
                    <a:lnTo>
                      <a:pt x="60" y="42"/>
                    </a:lnTo>
                    <a:lnTo>
                      <a:pt x="54" y="54"/>
                    </a:lnTo>
                    <a:lnTo>
                      <a:pt x="54" y="72"/>
                    </a:lnTo>
                    <a:lnTo>
                      <a:pt x="72" y="72"/>
                    </a:lnTo>
                    <a:lnTo>
                      <a:pt x="78" y="78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36" y="1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42" name="Kuwait">
                <a:extLst>
                  <a:ext uri="{FF2B5EF4-FFF2-40B4-BE49-F238E27FC236}">
                    <a16:creationId xmlns:a16="http://schemas.microsoft.com/office/drawing/2014/main" id="{21670DD2-5F39-4E28-B992-207BFD08A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1691"/>
                <a:ext cx="35" cy="31"/>
              </a:xfrm>
              <a:custGeom>
                <a:avLst/>
                <a:gdLst>
                  <a:gd name="T0" fmla="*/ 2147483647 w 138"/>
                  <a:gd name="T1" fmla="*/ 0 h 120"/>
                  <a:gd name="T2" fmla="*/ 2147483647 w 138"/>
                  <a:gd name="T3" fmla="*/ 0 h 120"/>
                  <a:gd name="T4" fmla="*/ 2147483647 w 138"/>
                  <a:gd name="T5" fmla="*/ 2147483647 h 120"/>
                  <a:gd name="T6" fmla="*/ 2147483647 w 138"/>
                  <a:gd name="T7" fmla="*/ 2147483647 h 120"/>
                  <a:gd name="T8" fmla="*/ 2147483647 w 138"/>
                  <a:gd name="T9" fmla="*/ 2147483647 h 120"/>
                  <a:gd name="T10" fmla="*/ 2147483647 w 138"/>
                  <a:gd name="T11" fmla="*/ 2147483647 h 120"/>
                  <a:gd name="T12" fmla="*/ 0 w 138"/>
                  <a:gd name="T13" fmla="*/ 2147483647 h 120"/>
                  <a:gd name="T14" fmla="*/ 2147483647 w 138"/>
                  <a:gd name="T15" fmla="*/ 2147483647 h 120"/>
                  <a:gd name="T16" fmla="*/ 2147483647 w 138"/>
                  <a:gd name="T17" fmla="*/ 2147483647 h 120"/>
                  <a:gd name="T18" fmla="*/ 2147483647 w 138"/>
                  <a:gd name="T19" fmla="*/ 2147483647 h 120"/>
                  <a:gd name="T20" fmla="*/ 2147483647 w 138"/>
                  <a:gd name="T21" fmla="*/ 2147483647 h 120"/>
                  <a:gd name="T22" fmla="*/ 2147483647 w 138"/>
                  <a:gd name="T23" fmla="*/ 2147483647 h 120"/>
                  <a:gd name="T24" fmla="*/ 2147483647 w 138"/>
                  <a:gd name="T25" fmla="*/ 2147483647 h 120"/>
                  <a:gd name="T26" fmla="*/ 2147483647 w 138"/>
                  <a:gd name="T27" fmla="*/ 2147483647 h 120"/>
                  <a:gd name="T28" fmla="*/ 2147483647 w 138"/>
                  <a:gd name="T29" fmla="*/ 2147483647 h 120"/>
                  <a:gd name="T30" fmla="*/ 2147483647 w 138"/>
                  <a:gd name="T31" fmla="*/ 2147483647 h 120"/>
                  <a:gd name="T32" fmla="*/ 2147483647 w 138"/>
                  <a:gd name="T33" fmla="*/ 2147483647 h 120"/>
                  <a:gd name="T34" fmla="*/ 2147483647 w 138"/>
                  <a:gd name="T35" fmla="*/ 2147483647 h 120"/>
                  <a:gd name="T36" fmla="*/ 2147483647 w 138"/>
                  <a:gd name="T37" fmla="*/ 2147483647 h 120"/>
                  <a:gd name="T38" fmla="*/ 2147483647 w 138"/>
                  <a:gd name="T39" fmla="*/ 2147483647 h 120"/>
                  <a:gd name="T40" fmla="*/ 2147483647 w 138"/>
                  <a:gd name="T41" fmla="*/ 2147483647 h 120"/>
                  <a:gd name="T42" fmla="*/ 2147483647 w 138"/>
                  <a:gd name="T43" fmla="*/ 2147483647 h 120"/>
                  <a:gd name="T44" fmla="*/ 2147483647 w 138"/>
                  <a:gd name="T45" fmla="*/ 2147483647 h 120"/>
                  <a:gd name="T46" fmla="*/ 2147483647 w 138"/>
                  <a:gd name="T47" fmla="*/ 2147483647 h 120"/>
                  <a:gd name="T48" fmla="*/ 2147483647 w 138"/>
                  <a:gd name="T49" fmla="*/ 0 h 120"/>
                  <a:gd name="T50" fmla="*/ 2147483647 w 138"/>
                  <a:gd name="T51" fmla="*/ 0 h 1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8"/>
                  <a:gd name="T79" fmla="*/ 0 h 120"/>
                  <a:gd name="T80" fmla="*/ 138 w 138"/>
                  <a:gd name="T81" fmla="*/ 120 h 12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8" h="120">
                    <a:moveTo>
                      <a:pt x="54" y="0"/>
                    </a:moveTo>
                    <a:lnTo>
                      <a:pt x="36" y="0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24" y="30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72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66" y="114"/>
                    </a:lnTo>
                    <a:lnTo>
                      <a:pt x="72" y="120"/>
                    </a:lnTo>
                    <a:lnTo>
                      <a:pt x="138" y="120"/>
                    </a:lnTo>
                    <a:lnTo>
                      <a:pt x="126" y="114"/>
                    </a:lnTo>
                    <a:lnTo>
                      <a:pt x="114" y="102"/>
                    </a:lnTo>
                    <a:lnTo>
                      <a:pt x="102" y="78"/>
                    </a:lnTo>
                    <a:lnTo>
                      <a:pt x="102" y="66"/>
                    </a:lnTo>
                    <a:lnTo>
                      <a:pt x="90" y="60"/>
                    </a:lnTo>
                    <a:lnTo>
                      <a:pt x="84" y="36"/>
                    </a:lnTo>
                    <a:lnTo>
                      <a:pt x="120" y="36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90" y="12"/>
                    </a:lnTo>
                    <a:lnTo>
                      <a:pt x="90" y="18"/>
                    </a:lnTo>
                    <a:lnTo>
                      <a:pt x="8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43" name="Korea, South">
                <a:extLst>
                  <a:ext uri="{FF2B5EF4-FFF2-40B4-BE49-F238E27FC236}">
                    <a16:creationId xmlns:a16="http://schemas.microsoft.com/office/drawing/2014/main" id="{499F3770-9397-45D5-B7F6-997F235360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1" y="1516"/>
                <a:ext cx="70" cy="109"/>
              </a:xfrm>
              <a:custGeom>
                <a:avLst/>
                <a:gdLst>
                  <a:gd name="T0" fmla="*/ 2147483647 w 276"/>
                  <a:gd name="T1" fmla="*/ 2147483647 h 426"/>
                  <a:gd name="T2" fmla="*/ 2147483647 w 276"/>
                  <a:gd name="T3" fmla="*/ 2147483647 h 426"/>
                  <a:gd name="T4" fmla="*/ 2147483647 w 276"/>
                  <a:gd name="T5" fmla="*/ 2147483647 h 426"/>
                  <a:gd name="T6" fmla="*/ 2147483647 w 276"/>
                  <a:gd name="T7" fmla="*/ 2147483647 h 426"/>
                  <a:gd name="T8" fmla="*/ 2147483647 w 276"/>
                  <a:gd name="T9" fmla="*/ 2147483647 h 426"/>
                  <a:gd name="T10" fmla="*/ 2147483647 w 276"/>
                  <a:gd name="T11" fmla="*/ 2147483647 h 426"/>
                  <a:gd name="T12" fmla="*/ 2147483647 w 276"/>
                  <a:gd name="T13" fmla="*/ 2147483647 h 426"/>
                  <a:gd name="T14" fmla="*/ 2147483647 w 276"/>
                  <a:gd name="T15" fmla="*/ 2147483647 h 426"/>
                  <a:gd name="T16" fmla="*/ 2147483647 w 276"/>
                  <a:gd name="T17" fmla="*/ 2147483647 h 426"/>
                  <a:gd name="T18" fmla="*/ 2147483647 w 276"/>
                  <a:gd name="T19" fmla="*/ 2147483647 h 426"/>
                  <a:gd name="T20" fmla="*/ 2147483647 w 276"/>
                  <a:gd name="T21" fmla="*/ 2147483647 h 426"/>
                  <a:gd name="T22" fmla="*/ 2147483647 w 276"/>
                  <a:gd name="T23" fmla="*/ 2147483647 h 426"/>
                  <a:gd name="T24" fmla="*/ 2147483647 w 276"/>
                  <a:gd name="T25" fmla="*/ 0 h 426"/>
                  <a:gd name="T26" fmla="*/ 2147483647 w 276"/>
                  <a:gd name="T27" fmla="*/ 2147483647 h 426"/>
                  <a:gd name="T28" fmla="*/ 2147483647 w 276"/>
                  <a:gd name="T29" fmla="*/ 2147483647 h 426"/>
                  <a:gd name="T30" fmla="*/ 2147483647 w 276"/>
                  <a:gd name="T31" fmla="*/ 2147483647 h 426"/>
                  <a:gd name="T32" fmla="*/ 2147483647 w 276"/>
                  <a:gd name="T33" fmla="*/ 2147483647 h 426"/>
                  <a:gd name="T34" fmla="*/ 0 w 276"/>
                  <a:gd name="T35" fmla="*/ 2147483647 h 426"/>
                  <a:gd name="T36" fmla="*/ 2147483647 w 276"/>
                  <a:gd name="T37" fmla="*/ 2147483647 h 426"/>
                  <a:gd name="T38" fmla="*/ 2147483647 w 276"/>
                  <a:gd name="T39" fmla="*/ 2147483647 h 426"/>
                  <a:gd name="T40" fmla="*/ 2147483647 w 276"/>
                  <a:gd name="T41" fmla="*/ 2147483647 h 426"/>
                  <a:gd name="T42" fmla="*/ 2147483647 w 276"/>
                  <a:gd name="T43" fmla="*/ 2147483647 h 426"/>
                  <a:gd name="T44" fmla="*/ 2147483647 w 276"/>
                  <a:gd name="T45" fmla="*/ 2147483647 h 426"/>
                  <a:gd name="T46" fmla="*/ 2147483647 w 276"/>
                  <a:gd name="T47" fmla="*/ 2147483647 h 426"/>
                  <a:gd name="T48" fmla="*/ 2147483647 w 276"/>
                  <a:gd name="T49" fmla="*/ 2147483647 h 426"/>
                  <a:gd name="T50" fmla="*/ 2147483647 w 276"/>
                  <a:gd name="T51" fmla="*/ 2147483647 h 426"/>
                  <a:gd name="T52" fmla="*/ 2147483647 w 276"/>
                  <a:gd name="T53" fmla="*/ 2147483647 h 426"/>
                  <a:gd name="T54" fmla="*/ 2147483647 w 276"/>
                  <a:gd name="T55" fmla="*/ 2147483647 h 426"/>
                  <a:gd name="T56" fmla="*/ 2147483647 w 276"/>
                  <a:gd name="T57" fmla="*/ 2147483647 h 426"/>
                  <a:gd name="T58" fmla="*/ 2147483647 w 276"/>
                  <a:gd name="T59" fmla="*/ 2147483647 h 426"/>
                  <a:gd name="T60" fmla="*/ 2147483647 w 276"/>
                  <a:gd name="T61" fmla="*/ 2147483647 h 426"/>
                  <a:gd name="T62" fmla="*/ 2147483647 w 276"/>
                  <a:gd name="T63" fmla="*/ 2147483647 h 426"/>
                  <a:gd name="T64" fmla="*/ 2147483647 w 276"/>
                  <a:gd name="T65" fmla="*/ 2147483647 h 426"/>
                  <a:gd name="T66" fmla="*/ 2147483647 w 276"/>
                  <a:gd name="T67" fmla="*/ 2147483647 h 426"/>
                  <a:gd name="T68" fmla="*/ 2147483647 w 276"/>
                  <a:gd name="T69" fmla="*/ 2147483647 h 426"/>
                  <a:gd name="T70" fmla="*/ 2147483647 w 276"/>
                  <a:gd name="T71" fmla="*/ 2147483647 h 426"/>
                  <a:gd name="T72" fmla="*/ 2147483647 w 276"/>
                  <a:gd name="T73" fmla="*/ 2147483647 h 426"/>
                  <a:gd name="T74" fmla="*/ 2147483647 w 276"/>
                  <a:gd name="T75" fmla="*/ 2147483647 h 42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76"/>
                  <a:gd name="T115" fmla="*/ 0 h 426"/>
                  <a:gd name="T116" fmla="*/ 276 w 276"/>
                  <a:gd name="T117" fmla="*/ 426 h 42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76" h="426">
                    <a:moveTo>
                      <a:pt x="150" y="402"/>
                    </a:moveTo>
                    <a:lnTo>
                      <a:pt x="132" y="408"/>
                    </a:lnTo>
                    <a:lnTo>
                      <a:pt x="126" y="414"/>
                    </a:lnTo>
                    <a:lnTo>
                      <a:pt x="138" y="426"/>
                    </a:lnTo>
                    <a:lnTo>
                      <a:pt x="162" y="426"/>
                    </a:lnTo>
                    <a:lnTo>
                      <a:pt x="174" y="414"/>
                    </a:lnTo>
                    <a:lnTo>
                      <a:pt x="174" y="408"/>
                    </a:lnTo>
                    <a:lnTo>
                      <a:pt x="168" y="402"/>
                    </a:lnTo>
                    <a:lnTo>
                      <a:pt x="150" y="402"/>
                    </a:lnTo>
                    <a:close/>
                    <a:moveTo>
                      <a:pt x="276" y="246"/>
                    </a:moveTo>
                    <a:lnTo>
                      <a:pt x="270" y="228"/>
                    </a:lnTo>
                    <a:lnTo>
                      <a:pt x="264" y="216"/>
                    </a:lnTo>
                    <a:lnTo>
                      <a:pt x="246" y="198"/>
                    </a:lnTo>
                    <a:lnTo>
                      <a:pt x="252" y="186"/>
                    </a:lnTo>
                    <a:lnTo>
                      <a:pt x="252" y="180"/>
                    </a:lnTo>
                    <a:lnTo>
                      <a:pt x="246" y="162"/>
                    </a:lnTo>
                    <a:lnTo>
                      <a:pt x="240" y="150"/>
                    </a:lnTo>
                    <a:lnTo>
                      <a:pt x="210" y="120"/>
                    </a:lnTo>
                    <a:lnTo>
                      <a:pt x="198" y="102"/>
                    </a:lnTo>
                    <a:lnTo>
                      <a:pt x="168" y="72"/>
                    </a:lnTo>
                    <a:lnTo>
                      <a:pt x="144" y="66"/>
                    </a:lnTo>
                    <a:lnTo>
                      <a:pt x="144" y="60"/>
                    </a:lnTo>
                    <a:lnTo>
                      <a:pt x="138" y="54"/>
                    </a:lnTo>
                    <a:lnTo>
                      <a:pt x="132" y="42"/>
                    </a:lnTo>
                    <a:lnTo>
                      <a:pt x="102" y="12"/>
                    </a:lnTo>
                    <a:lnTo>
                      <a:pt x="96" y="0"/>
                    </a:lnTo>
                    <a:lnTo>
                      <a:pt x="78" y="12"/>
                    </a:lnTo>
                    <a:lnTo>
                      <a:pt x="48" y="12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84"/>
                    </a:lnTo>
                    <a:lnTo>
                      <a:pt x="24" y="90"/>
                    </a:lnTo>
                    <a:lnTo>
                      <a:pt x="30" y="90"/>
                    </a:lnTo>
                    <a:lnTo>
                      <a:pt x="42" y="96"/>
                    </a:lnTo>
                    <a:lnTo>
                      <a:pt x="60" y="132"/>
                    </a:lnTo>
                    <a:lnTo>
                      <a:pt x="54" y="132"/>
                    </a:lnTo>
                    <a:lnTo>
                      <a:pt x="48" y="126"/>
                    </a:lnTo>
                    <a:lnTo>
                      <a:pt x="36" y="126"/>
                    </a:lnTo>
                    <a:lnTo>
                      <a:pt x="24" y="120"/>
                    </a:lnTo>
                    <a:lnTo>
                      <a:pt x="6" y="120"/>
                    </a:lnTo>
                    <a:lnTo>
                      <a:pt x="6" y="126"/>
                    </a:lnTo>
                    <a:lnTo>
                      <a:pt x="18" y="132"/>
                    </a:lnTo>
                    <a:lnTo>
                      <a:pt x="30" y="144"/>
                    </a:lnTo>
                    <a:lnTo>
                      <a:pt x="42" y="150"/>
                    </a:lnTo>
                    <a:lnTo>
                      <a:pt x="54" y="192"/>
                    </a:lnTo>
                    <a:lnTo>
                      <a:pt x="90" y="198"/>
                    </a:lnTo>
                    <a:lnTo>
                      <a:pt x="90" y="228"/>
                    </a:lnTo>
                    <a:lnTo>
                      <a:pt x="78" y="240"/>
                    </a:lnTo>
                    <a:lnTo>
                      <a:pt x="78" y="270"/>
                    </a:lnTo>
                    <a:lnTo>
                      <a:pt x="84" y="282"/>
                    </a:lnTo>
                    <a:lnTo>
                      <a:pt x="102" y="300"/>
                    </a:lnTo>
                    <a:lnTo>
                      <a:pt x="108" y="300"/>
                    </a:lnTo>
                    <a:lnTo>
                      <a:pt x="108" y="306"/>
                    </a:lnTo>
                    <a:lnTo>
                      <a:pt x="102" y="312"/>
                    </a:lnTo>
                    <a:lnTo>
                      <a:pt x="102" y="324"/>
                    </a:lnTo>
                    <a:lnTo>
                      <a:pt x="108" y="330"/>
                    </a:lnTo>
                    <a:lnTo>
                      <a:pt x="132" y="330"/>
                    </a:lnTo>
                    <a:lnTo>
                      <a:pt x="144" y="324"/>
                    </a:lnTo>
                    <a:lnTo>
                      <a:pt x="144" y="318"/>
                    </a:lnTo>
                    <a:lnTo>
                      <a:pt x="150" y="312"/>
                    </a:lnTo>
                    <a:lnTo>
                      <a:pt x="150" y="306"/>
                    </a:lnTo>
                    <a:lnTo>
                      <a:pt x="198" y="282"/>
                    </a:lnTo>
                    <a:lnTo>
                      <a:pt x="222" y="288"/>
                    </a:lnTo>
                    <a:lnTo>
                      <a:pt x="234" y="270"/>
                    </a:lnTo>
                    <a:lnTo>
                      <a:pt x="258" y="270"/>
                    </a:lnTo>
                    <a:lnTo>
                      <a:pt x="270" y="264"/>
                    </a:lnTo>
                    <a:lnTo>
                      <a:pt x="276" y="264"/>
                    </a:lnTo>
                    <a:lnTo>
                      <a:pt x="276" y="24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44" name="Korea, North">
                <a:extLst>
                  <a:ext uri="{FF2B5EF4-FFF2-40B4-BE49-F238E27FC236}">
                    <a16:creationId xmlns:a16="http://schemas.microsoft.com/office/drawing/2014/main" id="{AFCF7B3E-07BD-40EC-B82F-AE8E96617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3" y="1426"/>
                <a:ext cx="84" cy="107"/>
              </a:xfrm>
              <a:custGeom>
                <a:avLst/>
                <a:gdLst>
                  <a:gd name="T0" fmla="*/ 2147483647 w 330"/>
                  <a:gd name="T1" fmla="*/ 0 h 420"/>
                  <a:gd name="T2" fmla="*/ 2147483647 w 330"/>
                  <a:gd name="T3" fmla="*/ 2147483647 h 420"/>
                  <a:gd name="T4" fmla="*/ 2147483647 w 330"/>
                  <a:gd name="T5" fmla="*/ 2147483647 h 420"/>
                  <a:gd name="T6" fmla="*/ 2147483647 w 330"/>
                  <a:gd name="T7" fmla="*/ 2147483647 h 420"/>
                  <a:gd name="T8" fmla="*/ 2147483647 w 330"/>
                  <a:gd name="T9" fmla="*/ 2147483647 h 420"/>
                  <a:gd name="T10" fmla="*/ 2147483647 w 330"/>
                  <a:gd name="T11" fmla="*/ 2147483647 h 420"/>
                  <a:gd name="T12" fmla="*/ 2147483647 w 330"/>
                  <a:gd name="T13" fmla="*/ 2147483647 h 420"/>
                  <a:gd name="T14" fmla="*/ 2147483647 w 330"/>
                  <a:gd name="T15" fmla="*/ 2147483647 h 420"/>
                  <a:gd name="T16" fmla="*/ 2147483647 w 330"/>
                  <a:gd name="T17" fmla="*/ 2147483647 h 420"/>
                  <a:gd name="T18" fmla="*/ 2147483647 w 330"/>
                  <a:gd name="T19" fmla="*/ 2147483647 h 420"/>
                  <a:gd name="T20" fmla="*/ 2147483647 w 330"/>
                  <a:gd name="T21" fmla="*/ 2147483647 h 420"/>
                  <a:gd name="T22" fmla="*/ 2147483647 w 330"/>
                  <a:gd name="T23" fmla="*/ 2147483647 h 420"/>
                  <a:gd name="T24" fmla="*/ 2147483647 w 330"/>
                  <a:gd name="T25" fmla="*/ 2147483647 h 420"/>
                  <a:gd name="T26" fmla="*/ 2147483647 w 330"/>
                  <a:gd name="T27" fmla="*/ 2147483647 h 420"/>
                  <a:gd name="T28" fmla="*/ 2147483647 w 330"/>
                  <a:gd name="T29" fmla="*/ 2147483647 h 420"/>
                  <a:gd name="T30" fmla="*/ 2147483647 w 330"/>
                  <a:gd name="T31" fmla="*/ 2147483647 h 420"/>
                  <a:gd name="T32" fmla="*/ 2147483647 w 330"/>
                  <a:gd name="T33" fmla="*/ 2147483647 h 420"/>
                  <a:gd name="T34" fmla="*/ 2147483647 w 330"/>
                  <a:gd name="T35" fmla="*/ 2147483647 h 420"/>
                  <a:gd name="T36" fmla="*/ 2147483647 w 330"/>
                  <a:gd name="T37" fmla="*/ 2147483647 h 420"/>
                  <a:gd name="T38" fmla="*/ 2147483647 w 330"/>
                  <a:gd name="T39" fmla="*/ 2147483647 h 420"/>
                  <a:gd name="T40" fmla="*/ 2147483647 w 330"/>
                  <a:gd name="T41" fmla="*/ 2147483647 h 420"/>
                  <a:gd name="T42" fmla="*/ 2147483647 w 330"/>
                  <a:gd name="T43" fmla="*/ 2147483647 h 420"/>
                  <a:gd name="T44" fmla="*/ 2147483647 w 330"/>
                  <a:gd name="T45" fmla="*/ 2147483647 h 420"/>
                  <a:gd name="T46" fmla="*/ 2147483647 w 330"/>
                  <a:gd name="T47" fmla="*/ 2147483647 h 420"/>
                  <a:gd name="T48" fmla="*/ 2147483647 w 330"/>
                  <a:gd name="T49" fmla="*/ 2147483647 h 420"/>
                  <a:gd name="T50" fmla="*/ 2147483647 w 330"/>
                  <a:gd name="T51" fmla="*/ 2147483647 h 420"/>
                  <a:gd name="T52" fmla="*/ 2147483647 w 330"/>
                  <a:gd name="T53" fmla="*/ 2147483647 h 420"/>
                  <a:gd name="T54" fmla="*/ 2147483647 w 330"/>
                  <a:gd name="T55" fmla="*/ 2147483647 h 420"/>
                  <a:gd name="T56" fmla="*/ 2147483647 w 330"/>
                  <a:gd name="T57" fmla="*/ 2147483647 h 420"/>
                  <a:gd name="T58" fmla="*/ 2147483647 w 330"/>
                  <a:gd name="T59" fmla="*/ 2147483647 h 420"/>
                  <a:gd name="T60" fmla="*/ 2147483647 w 330"/>
                  <a:gd name="T61" fmla="*/ 2147483647 h 420"/>
                  <a:gd name="T62" fmla="*/ 2147483647 w 330"/>
                  <a:gd name="T63" fmla="*/ 2147483647 h 420"/>
                  <a:gd name="T64" fmla="*/ 2147483647 w 330"/>
                  <a:gd name="T65" fmla="*/ 2147483647 h 420"/>
                  <a:gd name="T66" fmla="*/ 2147483647 w 330"/>
                  <a:gd name="T67" fmla="*/ 2147483647 h 420"/>
                  <a:gd name="T68" fmla="*/ 2147483647 w 330"/>
                  <a:gd name="T69" fmla="*/ 2147483647 h 420"/>
                  <a:gd name="T70" fmla="*/ 2147483647 w 330"/>
                  <a:gd name="T71" fmla="*/ 2147483647 h 420"/>
                  <a:gd name="T72" fmla="*/ 2147483647 w 330"/>
                  <a:gd name="T73" fmla="*/ 2147483647 h 420"/>
                  <a:gd name="T74" fmla="*/ 2147483647 w 330"/>
                  <a:gd name="T75" fmla="*/ 2147483647 h 420"/>
                  <a:gd name="T76" fmla="*/ 2147483647 w 330"/>
                  <a:gd name="T77" fmla="*/ 2147483647 h 420"/>
                  <a:gd name="T78" fmla="*/ 2147483647 w 330"/>
                  <a:gd name="T79" fmla="*/ 2147483647 h 420"/>
                  <a:gd name="T80" fmla="*/ 2147483647 w 330"/>
                  <a:gd name="T81" fmla="*/ 2147483647 h 420"/>
                  <a:gd name="T82" fmla="*/ 2147483647 w 330"/>
                  <a:gd name="T83" fmla="*/ 2147483647 h 420"/>
                  <a:gd name="T84" fmla="*/ 2147483647 w 330"/>
                  <a:gd name="T85" fmla="*/ 2147483647 h 420"/>
                  <a:gd name="T86" fmla="*/ 2147483647 w 330"/>
                  <a:gd name="T87" fmla="*/ 2147483647 h 420"/>
                  <a:gd name="T88" fmla="*/ 2147483647 w 330"/>
                  <a:gd name="T89" fmla="*/ 2147483647 h 420"/>
                  <a:gd name="T90" fmla="*/ 2147483647 w 330"/>
                  <a:gd name="T91" fmla="*/ 2147483647 h 420"/>
                  <a:gd name="T92" fmla="*/ 2147483647 w 330"/>
                  <a:gd name="T93" fmla="*/ 2147483647 h 420"/>
                  <a:gd name="T94" fmla="*/ 2147483647 w 330"/>
                  <a:gd name="T95" fmla="*/ 2147483647 h 420"/>
                  <a:gd name="T96" fmla="*/ 2147483647 w 330"/>
                  <a:gd name="T97" fmla="*/ 2147483647 h 420"/>
                  <a:gd name="T98" fmla="*/ 2147483647 w 330"/>
                  <a:gd name="T99" fmla="*/ 2147483647 h 420"/>
                  <a:gd name="T100" fmla="*/ 2147483647 w 330"/>
                  <a:gd name="T101" fmla="*/ 2147483647 h 420"/>
                  <a:gd name="T102" fmla="*/ 2147483647 w 330"/>
                  <a:gd name="T103" fmla="*/ 0 h 4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30"/>
                  <a:gd name="T157" fmla="*/ 0 h 420"/>
                  <a:gd name="T158" fmla="*/ 330 w 330"/>
                  <a:gd name="T159" fmla="*/ 420 h 4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30" h="420">
                    <a:moveTo>
                      <a:pt x="270" y="0"/>
                    </a:moveTo>
                    <a:lnTo>
                      <a:pt x="240" y="0"/>
                    </a:lnTo>
                    <a:lnTo>
                      <a:pt x="240" y="6"/>
                    </a:lnTo>
                    <a:lnTo>
                      <a:pt x="246" y="12"/>
                    </a:lnTo>
                    <a:lnTo>
                      <a:pt x="252" y="24"/>
                    </a:lnTo>
                    <a:lnTo>
                      <a:pt x="252" y="42"/>
                    </a:lnTo>
                    <a:lnTo>
                      <a:pt x="228" y="42"/>
                    </a:lnTo>
                    <a:lnTo>
                      <a:pt x="234" y="54"/>
                    </a:lnTo>
                    <a:lnTo>
                      <a:pt x="234" y="60"/>
                    </a:lnTo>
                    <a:lnTo>
                      <a:pt x="228" y="72"/>
                    </a:lnTo>
                    <a:lnTo>
                      <a:pt x="216" y="78"/>
                    </a:lnTo>
                    <a:lnTo>
                      <a:pt x="204" y="72"/>
                    </a:lnTo>
                    <a:lnTo>
                      <a:pt x="180" y="72"/>
                    </a:lnTo>
                    <a:lnTo>
                      <a:pt x="174" y="66"/>
                    </a:lnTo>
                    <a:lnTo>
                      <a:pt x="168" y="72"/>
                    </a:lnTo>
                    <a:lnTo>
                      <a:pt x="168" y="84"/>
                    </a:lnTo>
                    <a:lnTo>
                      <a:pt x="192" y="108"/>
                    </a:lnTo>
                    <a:lnTo>
                      <a:pt x="198" y="108"/>
                    </a:lnTo>
                    <a:lnTo>
                      <a:pt x="198" y="120"/>
                    </a:lnTo>
                    <a:lnTo>
                      <a:pt x="150" y="120"/>
                    </a:lnTo>
                    <a:lnTo>
                      <a:pt x="138" y="114"/>
                    </a:lnTo>
                    <a:lnTo>
                      <a:pt x="126" y="114"/>
                    </a:lnTo>
                    <a:lnTo>
                      <a:pt x="114" y="102"/>
                    </a:lnTo>
                    <a:lnTo>
                      <a:pt x="102" y="96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84" y="138"/>
                    </a:lnTo>
                    <a:lnTo>
                      <a:pt x="66" y="174"/>
                    </a:lnTo>
                    <a:lnTo>
                      <a:pt x="54" y="186"/>
                    </a:lnTo>
                    <a:lnTo>
                      <a:pt x="18" y="204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34"/>
                    </a:lnTo>
                    <a:lnTo>
                      <a:pt x="0" y="246"/>
                    </a:lnTo>
                    <a:lnTo>
                      <a:pt x="12" y="228"/>
                    </a:lnTo>
                    <a:lnTo>
                      <a:pt x="18" y="246"/>
                    </a:lnTo>
                    <a:lnTo>
                      <a:pt x="36" y="270"/>
                    </a:lnTo>
                    <a:lnTo>
                      <a:pt x="48" y="252"/>
                    </a:lnTo>
                    <a:lnTo>
                      <a:pt x="54" y="258"/>
                    </a:lnTo>
                    <a:lnTo>
                      <a:pt x="60" y="270"/>
                    </a:lnTo>
                    <a:lnTo>
                      <a:pt x="96" y="270"/>
                    </a:lnTo>
                    <a:lnTo>
                      <a:pt x="96" y="282"/>
                    </a:lnTo>
                    <a:lnTo>
                      <a:pt x="102" y="294"/>
                    </a:lnTo>
                    <a:lnTo>
                      <a:pt x="102" y="336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132" y="342"/>
                    </a:lnTo>
                    <a:lnTo>
                      <a:pt x="108" y="342"/>
                    </a:lnTo>
                    <a:lnTo>
                      <a:pt x="102" y="348"/>
                    </a:lnTo>
                    <a:lnTo>
                      <a:pt x="102" y="360"/>
                    </a:lnTo>
                    <a:lnTo>
                      <a:pt x="108" y="378"/>
                    </a:lnTo>
                    <a:lnTo>
                      <a:pt x="114" y="384"/>
                    </a:lnTo>
                    <a:lnTo>
                      <a:pt x="126" y="408"/>
                    </a:lnTo>
                    <a:lnTo>
                      <a:pt x="156" y="396"/>
                    </a:lnTo>
                    <a:lnTo>
                      <a:pt x="162" y="402"/>
                    </a:lnTo>
                    <a:lnTo>
                      <a:pt x="174" y="408"/>
                    </a:lnTo>
                    <a:lnTo>
                      <a:pt x="180" y="414"/>
                    </a:lnTo>
                    <a:lnTo>
                      <a:pt x="192" y="420"/>
                    </a:lnTo>
                    <a:lnTo>
                      <a:pt x="198" y="420"/>
                    </a:lnTo>
                    <a:lnTo>
                      <a:pt x="216" y="414"/>
                    </a:lnTo>
                    <a:lnTo>
                      <a:pt x="228" y="414"/>
                    </a:lnTo>
                    <a:lnTo>
                      <a:pt x="240" y="408"/>
                    </a:lnTo>
                    <a:lnTo>
                      <a:pt x="246" y="402"/>
                    </a:lnTo>
                    <a:lnTo>
                      <a:pt x="246" y="396"/>
                    </a:lnTo>
                    <a:lnTo>
                      <a:pt x="240" y="390"/>
                    </a:lnTo>
                    <a:lnTo>
                      <a:pt x="240" y="384"/>
                    </a:lnTo>
                    <a:lnTo>
                      <a:pt x="246" y="384"/>
                    </a:lnTo>
                    <a:lnTo>
                      <a:pt x="252" y="378"/>
                    </a:lnTo>
                    <a:lnTo>
                      <a:pt x="276" y="366"/>
                    </a:lnTo>
                    <a:lnTo>
                      <a:pt x="306" y="366"/>
                    </a:lnTo>
                    <a:lnTo>
                      <a:pt x="324" y="354"/>
                    </a:lnTo>
                    <a:lnTo>
                      <a:pt x="312" y="342"/>
                    </a:lnTo>
                    <a:lnTo>
                      <a:pt x="312" y="336"/>
                    </a:lnTo>
                    <a:lnTo>
                      <a:pt x="264" y="312"/>
                    </a:lnTo>
                    <a:lnTo>
                      <a:pt x="240" y="312"/>
                    </a:lnTo>
                    <a:lnTo>
                      <a:pt x="240" y="300"/>
                    </a:lnTo>
                    <a:lnTo>
                      <a:pt x="246" y="288"/>
                    </a:lnTo>
                    <a:lnTo>
                      <a:pt x="252" y="282"/>
                    </a:lnTo>
                    <a:lnTo>
                      <a:pt x="246" y="276"/>
                    </a:lnTo>
                    <a:lnTo>
                      <a:pt x="234" y="270"/>
                    </a:lnTo>
                    <a:lnTo>
                      <a:pt x="228" y="264"/>
                    </a:lnTo>
                    <a:lnTo>
                      <a:pt x="228" y="252"/>
                    </a:lnTo>
                    <a:lnTo>
                      <a:pt x="240" y="246"/>
                    </a:lnTo>
                    <a:lnTo>
                      <a:pt x="246" y="240"/>
                    </a:lnTo>
                    <a:lnTo>
                      <a:pt x="258" y="234"/>
                    </a:lnTo>
                    <a:lnTo>
                      <a:pt x="270" y="234"/>
                    </a:lnTo>
                    <a:lnTo>
                      <a:pt x="276" y="228"/>
                    </a:lnTo>
                    <a:lnTo>
                      <a:pt x="288" y="204"/>
                    </a:lnTo>
                    <a:lnTo>
                      <a:pt x="288" y="192"/>
                    </a:lnTo>
                    <a:lnTo>
                      <a:pt x="294" y="186"/>
                    </a:lnTo>
                    <a:lnTo>
                      <a:pt x="300" y="174"/>
                    </a:lnTo>
                    <a:lnTo>
                      <a:pt x="324" y="162"/>
                    </a:lnTo>
                    <a:lnTo>
                      <a:pt x="312" y="132"/>
                    </a:lnTo>
                    <a:lnTo>
                      <a:pt x="306" y="126"/>
                    </a:lnTo>
                    <a:lnTo>
                      <a:pt x="294" y="102"/>
                    </a:lnTo>
                    <a:lnTo>
                      <a:pt x="294" y="90"/>
                    </a:lnTo>
                    <a:lnTo>
                      <a:pt x="306" y="66"/>
                    </a:lnTo>
                    <a:lnTo>
                      <a:pt x="318" y="60"/>
                    </a:lnTo>
                    <a:lnTo>
                      <a:pt x="324" y="54"/>
                    </a:lnTo>
                    <a:lnTo>
                      <a:pt x="330" y="54"/>
                    </a:lnTo>
                    <a:lnTo>
                      <a:pt x="312" y="36"/>
                    </a:lnTo>
                    <a:lnTo>
                      <a:pt x="288" y="24"/>
                    </a:lnTo>
                    <a:lnTo>
                      <a:pt x="270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45" name="Kazakhstan">
                <a:extLst>
                  <a:ext uri="{FF2B5EF4-FFF2-40B4-BE49-F238E27FC236}">
                    <a16:creationId xmlns:a16="http://schemas.microsoft.com/office/drawing/2014/main" id="{3D5EF0B9-6BA6-47C3-8BEC-A9F3F86563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" y="1177"/>
                <a:ext cx="643" cy="298"/>
              </a:xfrm>
              <a:custGeom>
                <a:avLst/>
                <a:gdLst>
                  <a:gd name="T0" fmla="*/ 2147483647 w 2514"/>
                  <a:gd name="T1" fmla="*/ 2147483647 h 1164"/>
                  <a:gd name="T2" fmla="*/ 2147483647 w 2514"/>
                  <a:gd name="T3" fmla="*/ 2147483647 h 1164"/>
                  <a:gd name="T4" fmla="*/ 2147483647 w 2514"/>
                  <a:gd name="T5" fmla="*/ 2147483647 h 1164"/>
                  <a:gd name="T6" fmla="*/ 2147483647 w 2514"/>
                  <a:gd name="T7" fmla="*/ 2147483647 h 1164"/>
                  <a:gd name="T8" fmla="*/ 2147483647 w 2514"/>
                  <a:gd name="T9" fmla="*/ 2147483647 h 1164"/>
                  <a:gd name="T10" fmla="*/ 2147483647 w 2514"/>
                  <a:gd name="T11" fmla="*/ 2147483647 h 1164"/>
                  <a:gd name="T12" fmla="*/ 2147483647 w 2514"/>
                  <a:gd name="T13" fmla="*/ 2147483647 h 1164"/>
                  <a:gd name="T14" fmla="*/ 2147483647 w 2514"/>
                  <a:gd name="T15" fmla="*/ 2147483647 h 1164"/>
                  <a:gd name="T16" fmla="*/ 2147483647 w 2514"/>
                  <a:gd name="T17" fmla="*/ 2147483647 h 1164"/>
                  <a:gd name="T18" fmla="*/ 2147483647 w 2514"/>
                  <a:gd name="T19" fmla="*/ 2147483647 h 1164"/>
                  <a:gd name="T20" fmla="*/ 2147483647 w 2514"/>
                  <a:gd name="T21" fmla="*/ 2147483647 h 1164"/>
                  <a:gd name="T22" fmla="*/ 2147483647 w 2514"/>
                  <a:gd name="T23" fmla="*/ 2147483647 h 1164"/>
                  <a:gd name="T24" fmla="*/ 2147483647 w 2514"/>
                  <a:gd name="T25" fmla="*/ 2147483647 h 1164"/>
                  <a:gd name="T26" fmla="*/ 2147483647 w 2514"/>
                  <a:gd name="T27" fmla="*/ 2147483647 h 1164"/>
                  <a:gd name="T28" fmla="*/ 2147483647 w 2514"/>
                  <a:gd name="T29" fmla="*/ 2147483647 h 1164"/>
                  <a:gd name="T30" fmla="*/ 2147483647 w 2514"/>
                  <a:gd name="T31" fmla="*/ 2147483647 h 1164"/>
                  <a:gd name="T32" fmla="*/ 2147483647 w 2514"/>
                  <a:gd name="T33" fmla="*/ 2147483647 h 1164"/>
                  <a:gd name="T34" fmla="*/ 2147483647 w 2514"/>
                  <a:gd name="T35" fmla="*/ 2147483647 h 1164"/>
                  <a:gd name="T36" fmla="*/ 2147483647 w 2514"/>
                  <a:gd name="T37" fmla="*/ 2147483647 h 1164"/>
                  <a:gd name="T38" fmla="*/ 2147483647 w 2514"/>
                  <a:gd name="T39" fmla="*/ 2147483647 h 1164"/>
                  <a:gd name="T40" fmla="*/ 2147483647 w 2514"/>
                  <a:gd name="T41" fmla="*/ 2147483647 h 1164"/>
                  <a:gd name="T42" fmla="*/ 2147483647 w 2514"/>
                  <a:gd name="T43" fmla="*/ 2147483647 h 1164"/>
                  <a:gd name="T44" fmla="*/ 2147483647 w 2514"/>
                  <a:gd name="T45" fmla="*/ 2147483647 h 1164"/>
                  <a:gd name="T46" fmla="*/ 2147483647 w 2514"/>
                  <a:gd name="T47" fmla="*/ 2147483647 h 1164"/>
                  <a:gd name="T48" fmla="*/ 2147483647 w 2514"/>
                  <a:gd name="T49" fmla="*/ 2147483647 h 1164"/>
                  <a:gd name="T50" fmla="*/ 2147483647 w 2514"/>
                  <a:gd name="T51" fmla="*/ 2147483647 h 1164"/>
                  <a:gd name="T52" fmla="*/ 2147483647 w 2514"/>
                  <a:gd name="T53" fmla="*/ 2147483647 h 1164"/>
                  <a:gd name="T54" fmla="*/ 2147483647 w 2514"/>
                  <a:gd name="T55" fmla="*/ 2147483647 h 1164"/>
                  <a:gd name="T56" fmla="*/ 2147483647 w 2514"/>
                  <a:gd name="T57" fmla="*/ 2147483647 h 1164"/>
                  <a:gd name="T58" fmla="*/ 2147483647 w 2514"/>
                  <a:gd name="T59" fmla="*/ 2147483647 h 1164"/>
                  <a:gd name="T60" fmla="*/ 2147483647 w 2514"/>
                  <a:gd name="T61" fmla="*/ 2147483647 h 1164"/>
                  <a:gd name="T62" fmla="*/ 2147483647 w 2514"/>
                  <a:gd name="T63" fmla="*/ 2147483647 h 1164"/>
                  <a:gd name="T64" fmla="*/ 2147483647 w 2514"/>
                  <a:gd name="T65" fmla="*/ 2147483647 h 1164"/>
                  <a:gd name="T66" fmla="*/ 2147483647 w 2514"/>
                  <a:gd name="T67" fmla="*/ 2147483647 h 1164"/>
                  <a:gd name="T68" fmla="*/ 2147483647 w 2514"/>
                  <a:gd name="T69" fmla="*/ 2147483647 h 1164"/>
                  <a:gd name="T70" fmla="*/ 2147483647 w 2514"/>
                  <a:gd name="T71" fmla="*/ 2147483647 h 1164"/>
                  <a:gd name="T72" fmla="*/ 2147483647 w 2514"/>
                  <a:gd name="T73" fmla="*/ 2147483647 h 1164"/>
                  <a:gd name="T74" fmla="*/ 2147483647 w 2514"/>
                  <a:gd name="T75" fmla="*/ 2147483647 h 1164"/>
                  <a:gd name="T76" fmla="*/ 2147483647 w 2514"/>
                  <a:gd name="T77" fmla="*/ 2147483647 h 1164"/>
                  <a:gd name="T78" fmla="*/ 2147483647 w 2514"/>
                  <a:gd name="T79" fmla="*/ 2147483647 h 1164"/>
                  <a:gd name="T80" fmla="*/ 2147483647 w 2514"/>
                  <a:gd name="T81" fmla="*/ 2147483647 h 1164"/>
                  <a:gd name="T82" fmla="*/ 2147483647 w 2514"/>
                  <a:gd name="T83" fmla="*/ 2147483647 h 1164"/>
                  <a:gd name="T84" fmla="*/ 2147483647 w 2514"/>
                  <a:gd name="T85" fmla="*/ 2147483647 h 1164"/>
                  <a:gd name="T86" fmla="*/ 2147483647 w 2514"/>
                  <a:gd name="T87" fmla="*/ 2147483647 h 1164"/>
                  <a:gd name="T88" fmla="*/ 2147483647 w 2514"/>
                  <a:gd name="T89" fmla="*/ 2147483647 h 1164"/>
                  <a:gd name="T90" fmla="*/ 2147483647 w 2514"/>
                  <a:gd name="T91" fmla="*/ 2147483647 h 1164"/>
                  <a:gd name="T92" fmla="*/ 2147483647 w 2514"/>
                  <a:gd name="T93" fmla="*/ 2147483647 h 1164"/>
                  <a:gd name="T94" fmla="*/ 2147483647 w 2514"/>
                  <a:gd name="T95" fmla="*/ 2147483647 h 1164"/>
                  <a:gd name="T96" fmla="*/ 2147483647 w 2514"/>
                  <a:gd name="T97" fmla="*/ 2147483647 h 1164"/>
                  <a:gd name="T98" fmla="*/ 2147483647 w 2514"/>
                  <a:gd name="T99" fmla="*/ 2147483647 h 1164"/>
                  <a:gd name="T100" fmla="*/ 2147483647 w 2514"/>
                  <a:gd name="T101" fmla="*/ 2147483647 h 1164"/>
                  <a:gd name="T102" fmla="*/ 2147483647 w 2514"/>
                  <a:gd name="T103" fmla="*/ 2147483647 h 1164"/>
                  <a:gd name="T104" fmla="*/ 2147483647 w 2514"/>
                  <a:gd name="T105" fmla="*/ 2147483647 h 1164"/>
                  <a:gd name="T106" fmla="*/ 2147483647 w 2514"/>
                  <a:gd name="T107" fmla="*/ 2147483647 h 1164"/>
                  <a:gd name="T108" fmla="*/ 2147483647 w 2514"/>
                  <a:gd name="T109" fmla="*/ 2147483647 h 1164"/>
                  <a:gd name="T110" fmla="*/ 2147483647 w 2514"/>
                  <a:gd name="T111" fmla="*/ 2147483647 h 1164"/>
                  <a:gd name="T112" fmla="*/ 2147483647 w 2514"/>
                  <a:gd name="T113" fmla="*/ 2147483647 h 1164"/>
                  <a:gd name="T114" fmla="*/ 2147483647 w 2514"/>
                  <a:gd name="T115" fmla="*/ 2147483647 h 1164"/>
                  <a:gd name="T116" fmla="*/ 2147483647 w 2514"/>
                  <a:gd name="T117" fmla="*/ 2147483647 h 1164"/>
                  <a:gd name="T118" fmla="*/ 2147483647 w 2514"/>
                  <a:gd name="T119" fmla="*/ 2147483647 h 1164"/>
                  <a:gd name="T120" fmla="*/ 2147483647 w 2514"/>
                  <a:gd name="T121" fmla="*/ 2147483647 h 1164"/>
                  <a:gd name="T122" fmla="*/ 2147483647 w 2514"/>
                  <a:gd name="T123" fmla="*/ 2147483647 h 116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514"/>
                  <a:gd name="T187" fmla="*/ 0 h 1164"/>
                  <a:gd name="T188" fmla="*/ 2514 w 2514"/>
                  <a:gd name="T189" fmla="*/ 1164 h 116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514" h="1164">
                    <a:moveTo>
                      <a:pt x="852" y="756"/>
                    </a:moveTo>
                    <a:lnTo>
                      <a:pt x="840" y="744"/>
                    </a:lnTo>
                    <a:lnTo>
                      <a:pt x="822" y="768"/>
                    </a:lnTo>
                    <a:lnTo>
                      <a:pt x="816" y="780"/>
                    </a:lnTo>
                    <a:lnTo>
                      <a:pt x="870" y="804"/>
                    </a:lnTo>
                    <a:lnTo>
                      <a:pt x="870" y="786"/>
                    </a:lnTo>
                    <a:lnTo>
                      <a:pt x="864" y="780"/>
                    </a:lnTo>
                    <a:lnTo>
                      <a:pt x="858" y="768"/>
                    </a:lnTo>
                    <a:lnTo>
                      <a:pt x="858" y="762"/>
                    </a:lnTo>
                    <a:lnTo>
                      <a:pt x="852" y="756"/>
                    </a:lnTo>
                    <a:close/>
                    <a:moveTo>
                      <a:pt x="2484" y="492"/>
                    </a:moveTo>
                    <a:lnTo>
                      <a:pt x="2484" y="486"/>
                    </a:lnTo>
                    <a:lnTo>
                      <a:pt x="2514" y="486"/>
                    </a:lnTo>
                    <a:lnTo>
                      <a:pt x="2478" y="444"/>
                    </a:lnTo>
                    <a:lnTo>
                      <a:pt x="2454" y="420"/>
                    </a:lnTo>
                    <a:lnTo>
                      <a:pt x="2442" y="456"/>
                    </a:lnTo>
                    <a:lnTo>
                      <a:pt x="2370" y="450"/>
                    </a:lnTo>
                    <a:lnTo>
                      <a:pt x="2370" y="444"/>
                    </a:lnTo>
                    <a:lnTo>
                      <a:pt x="2364" y="438"/>
                    </a:lnTo>
                    <a:lnTo>
                      <a:pt x="2358" y="426"/>
                    </a:lnTo>
                    <a:lnTo>
                      <a:pt x="2352" y="420"/>
                    </a:lnTo>
                    <a:lnTo>
                      <a:pt x="2346" y="408"/>
                    </a:lnTo>
                    <a:lnTo>
                      <a:pt x="2346" y="402"/>
                    </a:lnTo>
                    <a:lnTo>
                      <a:pt x="2340" y="402"/>
                    </a:lnTo>
                    <a:lnTo>
                      <a:pt x="2328" y="396"/>
                    </a:lnTo>
                    <a:lnTo>
                      <a:pt x="2316" y="396"/>
                    </a:lnTo>
                    <a:lnTo>
                      <a:pt x="2304" y="390"/>
                    </a:lnTo>
                    <a:lnTo>
                      <a:pt x="2292" y="390"/>
                    </a:lnTo>
                    <a:lnTo>
                      <a:pt x="2286" y="378"/>
                    </a:lnTo>
                    <a:lnTo>
                      <a:pt x="2274" y="372"/>
                    </a:lnTo>
                    <a:lnTo>
                      <a:pt x="2250" y="348"/>
                    </a:lnTo>
                    <a:lnTo>
                      <a:pt x="2226" y="336"/>
                    </a:lnTo>
                    <a:lnTo>
                      <a:pt x="2208" y="336"/>
                    </a:lnTo>
                    <a:lnTo>
                      <a:pt x="2196" y="342"/>
                    </a:lnTo>
                    <a:lnTo>
                      <a:pt x="2178" y="348"/>
                    </a:lnTo>
                    <a:lnTo>
                      <a:pt x="2166" y="354"/>
                    </a:lnTo>
                    <a:lnTo>
                      <a:pt x="2160" y="366"/>
                    </a:lnTo>
                    <a:lnTo>
                      <a:pt x="2136" y="366"/>
                    </a:lnTo>
                    <a:lnTo>
                      <a:pt x="2124" y="360"/>
                    </a:lnTo>
                    <a:lnTo>
                      <a:pt x="2118" y="348"/>
                    </a:lnTo>
                    <a:lnTo>
                      <a:pt x="2106" y="342"/>
                    </a:lnTo>
                    <a:lnTo>
                      <a:pt x="2076" y="342"/>
                    </a:lnTo>
                    <a:lnTo>
                      <a:pt x="2076" y="336"/>
                    </a:lnTo>
                    <a:lnTo>
                      <a:pt x="2070" y="330"/>
                    </a:lnTo>
                    <a:lnTo>
                      <a:pt x="2070" y="318"/>
                    </a:lnTo>
                    <a:lnTo>
                      <a:pt x="2064" y="312"/>
                    </a:lnTo>
                    <a:lnTo>
                      <a:pt x="2052" y="312"/>
                    </a:lnTo>
                    <a:lnTo>
                      <a:pt x="2052" y="318"/>
                    </a:lnTo>
                    <a:lnTo>
                      <a:pt x="2046" y="324"/>
                    </a:lnTo>
                    <a:lnTo>
                      <a:pt x="2046" y="336"/>
                    </a:lnTo>
                    <a:lnTo>
                      <a:pt x="2034" y="348"/>
                    </a:lnTo>
                    <a:lnTo>
                      <a:pt x="2022" y="354"/>
                    </a:lnTo>
                    <a:lnTo>
                      <a:pt x="2010" y="354"/>
                    </a:lnTo>
                    <a:lnTo>
                      <a:pt x="1998" y="348"/>
                    </a:lnTo>
                    <a:lnTo>
                      <a:pt x="1986" y="336"/>
                    </a:lnTo>
                    <a:lnTo>
                      <a:pt x="1974" y="318"/>
                    </a:lnTo>
                    <a:lnTo>
                      <a:pt x="1938" y="282"/>
                    </a:lnTo>
                    <a:lnTo>
                      <a:pt x="1920" y="258"/>
                    </a:lnTo>
                    <a:lnTo>
                      <a:pt x="1848" y="198"/>
                    </a:lnTo>
                    <a:lnTo>
                      <a:pt x="1818" y="168"/>
                    </a:lnTo>
                    <a:lnTo>
                      <a:pt x="1800" y="156"/>
                    </a:lnTo>
                    <a:lnTo>
                      <a:pt x="1788" y="150"/>
                    </a:lnTo>
                    <a:lnTo>
                      <a:pt x="1758" y="132"/>
                    </a:lnTo>
                    <a:lnTo>
                      <a:pt x="1728" y="120"/>
                    </a:lnTo>
                    <a:lnTo>
                      <a:pt x="1692" y="102"/>
                    </a:lnTo>
                    <a:lnTo>
                      <a:pt x="1698" y="102"/>
                    </a:lnTo>
                    <a:lnTo>
                      <a:pt x="1710" y="90"/>
                    </a:lnTo>
                    <a:lnTo>
                      <a:pt x="1710" y="72"/>
                    </a:lnTo>
                    <a:lnTo>
                      <a:pt x="1704" y="66"/>
                    </a:lnTo>
                    <a:lnTo>
                      <a:pt x="1698" y="66"/>
                    </a:lnTo>
                    <a:lnTo>
                      <a:pt x="1680" y="84"/>
                    </a:lnTo>
                    <a:lnTo>
                      <a:pt x="1644" y="96"/>
                    </a:lnTo>
                    <a:lnTo>
                      <a:pt x="1632" y="114"/>
                    </a:lnTo>
                    <a:lnTo>
                      <a:pt x="1620" y="114"/>
                    </a:lnTo>
                    <a:lnTo>
                      <a:pt x="1608" y="120"/>
                    </a:lnTo>
                    <a:lnTo>
                      <a:pt x="1602" y="126"/>
                    </a:lnTo>
                    <a:lnTo>
                      <a:pt x="1602" y="144"/>
                    </a:lnTo>
                    <a:lnTo>
                      <a:pt x="1590" y="156"/>
                    </a:lnTo>
                    <a:lnTo>
                      <a:pt x="1578" y="150"/>
                    </a:lnTo>
                    <a:lnTo>
                      <a:pt x="1572" y="144"/>
                    </a:lnTo>
                    <a:lnTo>
                      <a:pt x="1560" y="138"/>
                    </a:lnTo>
                    <a:lnTo>
                      <a:pt x="1554" y="132"/>
                    </a:lnTo>
                    <a:lnTo>
                      <a:pt x="1548" y="132"/>
                    </a:lnTo>
                    <a:lnTo>
                      <a:pt x="1542" y="138"/>
                    </a:lnTo>
                    <a:lnTo>
                      <a:pt x="1536" y="138"/>
                    </a:lnTo>
                    <a:lnTo>
                      <a:pt x="1530" y="144"/>
                    </a:lnTo>
                    <a:lnTo>
                      <a:pt x="1524" y="144"/>
                    </a:lnTo>
                    <a:lnTo>
                      <a:pt x="1524" y="138"/>
                    </a:lnTo>
                    <a:lnTo>
                      <a:pt x="1530" y="132"/>
                    </a:lnTo>
                    <a:lnTo>
                      <a:pt x="1530" y="108"/>
                    </a:lnTo>
                    <a:lnTo>
                      <a:pt x="1518" y="102"/>
                    </a:lnTo>
                    <a:lnTo>
                      <a:pt x="1512" y="102"/>
                    </a:lnTo>
                    <a:lnTo>
                      <a:pt x="1506" y="108"/>
                    </a:lnTo>
                    <a:lnTo>
                      <a:pt x="1482" y="96"/>
                    </a:lnTo>
                    <a:lnTo>
                      <a:pt x="1458" y="108"/>
                    </a:lnTo>
                    <a:lnTo>
                      <a:pt x="1434" y="72"/>
                    </a:lnTo>
                    <a:lnTo>
                      <a:pt x="1422" y="90"/>
                    </a:lnTo>
                    <a:lnTo>
                      <a:pt x="1404" y="90"/>
                    </a:lnTo>
                    <a:lnTo>
                      <a:pt x="1392" y="96"/>
                    </a:lnTo>
                    <a:lnTo>
                      <a:pt x="1374" y="96"/>
                    </a:lnTo>
                    <a:lnTo>
                      <a:pt x="1368" y="90"/>
                    </a:lnTo>
                    <a:lnTo>
                      <a:pt x="1368" y="48"/>
                    </a:lnTo>
                    <a:lnTo>
                      <a:pt x="1362" y="42"/>
                    </a:lnTo>
                    <a:lnTo>
                      <a:pt x="1350" y="42"/>
                    </a:lnTo>
                    <a:lnTo>
                      <a:pt x="1344" y="36"/>
                    </a:lnTo>
                    <a:lnTo>
                      <a:pt x="1338" y="24"/>
                    </a:lnTo>
                    <a:lnTo>
                      <a:pt x="1320" y="6"/>
                    </a:lnTo>
                    <a:lnTo>
                      <a:pt x="1314" y="6"/>
                    </a:lnTo>
                    <a:lnTo>
                      <a:pt x="1302" y="18"/>
                    </a:lnTo>
                    <a:lnTo>
                      <a:pt x="1290" y="18"/>
                    </a:lnTo>
                    <a:lnTo>
                      <a:pt x="1278" y="6"/>
                    </a:lnTo>
                    <a:lnTo>
                      <a:pt x="1260" y="6"/>
                    </a:lnTo>
                    <a:lnTo>
                      <a:pt x="1242" y="0"/>
                    </a:lnTo>
                    <a:lnTo>
                      <a:pt x="1218" y="0"/>
                    </a:lnTo>
                    <a:lnTo>
                      <a:pt x="1200" y="6"/>
                    </a:lnTo>
                    <a:lnTo>
                      <a:pt x="1188" y="12"/>
                    </a:lnTo>
                    <a:lnTo>
                      <a:pt x="1176" y="24"/>
                    </a:lnTo>
                    <a:lnTo>
                      <a:pt x="1176" y="36"/>
                    </a:lnTo>
                    <a:lnTo>
                      <a:pt x="1164" y="36"/>
                    </a:lnTo>
                    <a:lnTo>
                      <a:pt x="1110" y="54"/>
                    </a:lnTo>
                    <a:lnTo>
                      <a:pt x="1020" y="54"/>
                    </a:lnTo>
                    <a:lnTo>
                      <a:pt x="1014" y="60"/>
                    </a:lnTo>
                    <a:lnTo>
                      <a:pt x="1014" y="78"/>
                    </a:lnTo>
                    <a:lnTo>
                      <a:pt x="948" y="78"/>
                    </a:lnTo>
                    <a:lnTo>
                      <a:pt x="942" y="96"/>
                    </a:lnTo>
                    <a:lnTo>
                      <a:pt x="888" y="96"/>
                    </a:lnTo>
                    <a:lnTo>
                      <a:pt x="828" y="102"/>
                    </a:lnTo>
                    <a:lnTo>
                      <a:pt x="792" y="114"/>
                    </a:lnTo>
                    <a:lnTo>
                      <a:pt x="780" y="126"/>
                    </a:lnTo>
                    <a:lnTo>
                      <a:pt x="780" y="132"/>
                    </a:lnTo>
                    <a:lnTo>
                      <a:pt x="786" y="138"/>
                    </a:lnTo>
                    <a:lnTo>
                      <a:pt x="786" y="144"/>
                    </a:lnTo>
                    <a:lnTo>
                      <a:pt x="810" y="144"/>
                    </a:lnTo>
                    <a:lnTo>
                      <a:pt x="798" y="162"/>
                    </a:lnTo>
                    <a:lnTo>
                      <a:pt x="810" y="162"/>
                    </a:lnTo>
                    <a:lnTo>
                      <a:pt x="834" y="174"/>
                    </a:lnTo>
                    <a:lnTo>
                      <a:pt x="846" y="174"/>
                    </a:lnTo>
                    <a:lnTo>
                      <a:pt x="858" y="186"/>
                    </a:lnTo>
                    <a:lnTo>
                      <a:pt x="804" y="186"/>
                    </a:lnTo>
                    <a:lnTo>
                      <a:pt x="792" y="198"/>
                    </a:lnTo>
                    <a:lnTo>
                      <a:pt x="798" y="204"/>
                    </a:lnTo>
                    <a:lnTo>
                      <a:pt x="804" y="216"/>
                    </a:lnTo>
                    <a:lnTo>
                      <a:pt x="810" y="222"/>
                    </a:lnTo>
                    <a:lnTo>
                      <a:pt x="810" y="234"/>
                    </a:lnTo>
                    <a:lnTo>
                      <a:pt x="798" y="246"/>
                    </a:lnTo>
                    <a:lnTo>
                      <a:pt x="786" y="246"/>
                    </a:lnTo>
                    <a:lnTo>
                      <a:pt x="774" y="252"/>
                    </a:lnTo>
                    <a:lnTo>
                      <a:pt x="762" y="252"/>
                    </a:lnTo>
                    <a:lnTo>
                      <a:pt x="792" y="282"/>
                    </a:lnTo>
                    <a:lnTo>
                      <a:pt x="816" y="282"/>
                    </a:lnTo>
                    <a:lnTo>
                      <a:pt x="834" y="288"/>
                    </a:lnTo>
                    <a:lnTo>
                      <a:pt x="846" y="294"/>
                    </a:lnTo>
                    <a:lnTo>
                      <a:pt x="870" y="318"/>
                    </a:lnTo>
                    <a:lnTo>
                      <a:pt x="876" y="336"/>
                    </a:lnTo>
                    <a:lnTo>
                      <a:pt x="876" y="348"/>
                    </a:lnTo>
                    <a:lnTo>
                      <a:pt x="870" y="360"/>
                    </a:lnTo>
                    <a:lnTo>
                      <a:pt x="864" y="366"/>
                    </a:lnTo>
                    <a:lnTo>
                      <a:pt x="828" y="366"/>
                    </a:lnTo>
                    <a:lnTo>
                      <a:pt x="816" y="360"/>
                    </a:lnTo>
                    <a:lnTo>
                      <a:pt x="810" y="354"/>
                    </a:lnTo>
                    <a:lnTo>
                      <a:pt x="798" y="354"/>
                    </a:lnTo>
                    <a:lnTo>
                      <a:pt x="792" y="348"/>
                    </a:lnTo>
                    <a:lnTo>
                      <a:pt x="780" y="372"/>
                    </a:lnTo>
                    <a:lnTo>
                      <a:pt x="768" y="372"/>
                    </a:lnTo>
                    <a:lnTo>
                      <a:pt x="756" y="366"/>
                    </a:lnTo>
                    <a:lnTo>
                      <a:pt x="732" y="366"/>
                    </a:lnTo>
                    <a:lnTo>
                      <a:pt x="708" y="354"/>
                    </a:lnTo>
                    <a:lnTo>
                      <a:pt x="702" y="342"/>
                    </a:lnTo>
                    <a:lnTo>
                      <a:pt x="690" y="336"/>
                    </a:lnTo>
                    <a:lnTo>
                      <a:pt x="684" y="330"/>
                    </a:lnTo>
                    <a:lnTo>
                      <a:pt x="672" y="330"/>
                    </a:lnTo>
                    <a:lnTo>
                      <a:pt x="666" y="336"/>
                    </a:lnTo>
                    <a:lnTo>
                      <a:pt x="654" y="342"/>
                    </a:lnTo>
                    <a:lnTo>
                      <a:pt x="636" y="348"/>
                    </a:lnTo>
                    <a:lnTo>
                      <a:pt x="624" y="348"/>
                    </a:lnTo>
                    <a:lnTo>
                      <a:pt x="588" y="330"/>
                    </a:lnTo>
                    <a:lnTo>
                      <a:pt x="582" y="330"/>
                    </a:lnTo>
                    <a:lnTo>
                      <a:pt x="570" y="336"/>
                    </a:lnTo>
                    <a:lnTo>
                      <a:pt x="558" y="348"/>
                    </a:lnTo>
                    <a:lnTo>
                      <a:pt x="546" y="354"/>
                    </a:lnTo>
                    <a:lnTo>
                      <a:pt x="540" y="366"/>
                    </a:lnTo>
                    <a:lnTo>
                      <a:pt x="534" y="372"/>
                    </a:lnTo>
                    <a:lnTo>
                      <a:pt x="462" y="336"/>
                    </a:lnTo>
                    <a:lnTo>
                      <a:pt x="450" y="336"/>
                    </a:lnTo>
                    <a:lnTo>
                      <a:pt x="450" y="342"/>
                    </a:lnTo>
                    <a:lnTo>
                      <a:pt x="462" y="354"/>
                    </a:lnTo>
                    <a:lnTo>
                      <a:pt x="462" y="372"/>
                    </a:lnTo>
                    <a:lnTo>
                      <a:pt x="450" y="372"/>
                    </a:lnTo>
                    <a:lnTo>
                      <a:pt x="438" y="360"/>
                    </a:lnTo>
                    <a:lnTo>
                      <a:pt x="438" y="354"/>
                    </a:lnTo>
                    <a:lnTo>
                      <a:pt x="426" y="324"/>
                    </a:lnTo>
                    <a:lnTo>
                      <a:pt x="390" y="324"/>
                    </a:lnTo>
                    <a:lnTo>
                      <a:pt x="384" y="312"/>
                    </a:lnTo>
                    <a:lnTo>
                      <a:pt x="384" y="306"/>
                    </a:lnTo>
                    <a:lnTo>
                      <a:pt x="378" y="300"/>
                    </a:lnTo>
                    <a:lnTo>
                      <a:pt x="318" y="300"/>
                    </a:lnTo>
                    <a:lnTo>
                      <a:pt x="312" y="288"/>
                    </a:lnTo>
                    <a:lnTo>
                      <a:pt x="306" y="282"/>
                    </a:lnTo>
                    <a:lnTo>
                      <a:pt x="288" y="282"/>
                    </a:lnTo>
                    <a:lnTo>
                      <a:pt x="276" y="288"/>
                    </a:lnTo>
                    <a:lnTo>
                      <a:pt x="264" y="300"/>
                    </a:lnTo>
                    <a:lnTo>
                      <a:pt x="234" y="300"/>
                    </a:lnTo>
                    <a:lnTo>
                      <a:pt x="228" y="294"/>
                    </a:lnTo>
                    <a:lnTo>
                      <a:pt x="228" y="288"/>
                    </a:lnTo>
                    <a:lnTo>
                      <a:pt x="222" y="288"/>
                    </a:lnTo>
                    <a:lnTo>
                      <a:pt x="210" y="282"/>
                    </a:lnTo>
                    <a:lnTo>
                      <a:pt x="180" y="282"/>
                    </a:lnTo>
                    <a:lnTo>
                      <a:pt x="180" y="288"/>
                    </a:lnTo>
                    <a:lnTo>
                      <a:pt x="186" y="294"/>
                    </a:lnTo>
                    <a:lnTo>
                      <a:pt x="186" y="312"/>
                    </a:lnTo>
                    <a:lnTo>
                      <a:pt x="174" y="324"/>
                    </a:lnTo>
                    <a:lnTo>
                      <a:pt x="162" y="330"/>
                    </a:lnTo>
                    <a:lnTo>
                      <a:pt x="150" y="330"/>
                    </a:lnTo>
                    <a:lnTo>
                      <a:pt x="138" y="336"/>
                    </a:lnTo>
                    <a:lnTo>
                      <a:pt x="132" y="336"/>
                    </a:lnTo>
                    <a:lnTo>
                      <a:pt x="132" y="360"/>
                    </a:lnTo>
                    <a:lnTo>
                      <a:pt x="102" y="372"/>
                    </a:lnTo>
                    <a:lnTo>
                      <a:pt x="114" y="384"/>
                    </a:lnTo>
                    <a:lnTo>
                      <a:pt x="120" y="396"/>
                    </a:lnTo>
                    <a:lnTo>
                      <a:pt x="114" y="402"/>
                    </a:lnTo>
                    <a:lnTo>
                      <a:pt x="108" y="414"/>
                    </a:lnTo>
                    <a:lnTo>
                      <a:pt x="102" y="420"/>
                    </a:lnTo>
                    <a:lnTo>
                      <a:pt x="90" y="420"/>
                    </a:lnTo>
                    <a:lnTo>
                      <a:pt x="78" y="414"/>
                    </a:lnTo>
                    <a:lnTo>
                      <a:pt x="72" y="402"/>
                    </a:lnTo>
                    <a:lnTo>
                      <a:pt x="60" y="396"/>
                    </a:lnTo>
                    <a:lnTo>
                      <a:pt x="48" y="384"/>
                    </a:lnTo>
                    <a:lnTo>
                      <a:pt x="36" y="378"/>
                    </a:lnTo>
                    <a:lnTo>
                      <a:pt x="24" y="378"/>
                    </a:lnTo>
                    <a:lnTo>
                      <a:pt x="18" y="384"/>
                    </a:lnTo>
                    <a:lnTo>
                      <a:pt x="18" y="396"/>
                    </a:lnTo>
                    <a:lnTo>
                      <a:pt x="24" y="402"/>
                    </a:lnTo>
                    <a:lnTo>
                      <a:pt x="24" y="426"/>
                    </a:lnTo>
                    <a:lnTo>
                      <a:pt x="0" y="426"/>
                    </a:lnTo>
                    <a:lnTo>
                      <a:pt x="6" y="462"/>
                    </a:lnTo>
                    <a:lnTo>
                      <a:pt x="12" y="468"/>
                    </a:lnTo>
                    <a:lnTo>
                      <a:pt x="12" y="492"/>
                    </a:lnTo>
                    <a:lnTo>
                      <a:pt x="0" y="516"/>
                    </a:lnTo>
                    <a:lnTo>
                      <a:pt x="0" y="546"/>
                    </a:lnTo>
                    <a:lnTo>
                      <a:pt x="6" y="546"/>
                    </a:lnTo>
                    <a:lnTo>
                      <a:pt x="12" y="552"/>
                    </a:lnTo>
                    <a:lnTo>
                      <a:pt x="36" y="552"/>
                    </a:lnTo>
                    <a:lnTo>
                      <a:pt x="42" y="558"/>
                    </a:lnTo>
                    <a:lnTo>
                      <a:pt x="42" y="588"/>
                    </a:lnTo>
                    <a:lnTo>
                      <a:pt x="48" y="594"/>
                    </a:lnTo>
                    <a:lnTo>
                      <a:pt x="90" y="594"/>
                    </a:lnTo>
                    <a:lnTo>
                      <a:pt x="102" y="588"/>
                    </a:lnTo>
                    <a:lnTo>
                      <a:pt x="114" y="588"/>
                    </a:lnTo>
                    <a:lnTo>
                      <a:pt x="162" y="636"/>
                    </a:lnTo>
                    <a:lnTo>
                      <a:pt x="168" y="648"/>
                    </a:lnTo>
                    <a:lnTo>
                      <a:pt x="180" y="660"/>
                    </a:lnTo>
                    <a:lnTo>
                      <a:pt x="180" y="672"/>
                    </a:lnTo>
                    <a:lnTo>
                      <a:pt x="144" y="672"/>
                    </a:lnTo>
                    <a:lnTo>
                      <a:pt x="144" y="678"/>
                    </a:lnTo>
                    <a:lnTo>
                      <a:pt x="156" y="690"/>
                    </a:lnTo>
                    <a:lnTo>
                      <a:pt x="174" y="696"/>
                    </a:lnTo>
                    <a:lnTo>
                      <a:pt x="186" y="696"/>
                    </a:lnTo>
                    <a:lnTo>
                      <a:pt x="192" y="702"/>
                    </a:lnTo>
                    <a:lnTo>
                      <a:pt x="198" y="702"/>
                    </a:lnTo>
                    <a:lnTo>
                      <a:pt x="204" y="690"/>
                    </a:lnTo>
                    <a:lnTo>
                      <a:pt x="222" y="690"/>
                    </a:lnTo>
                    <a:lnTo>
                      <a:pt x="228" y="684"/>
                    </a:lnTo>
                    <a:lnTo>
                      <a:pt x="246" y="672"/>
                    </a:lnTo>
                    <a:lnTo>
                      <a:pt x="306" y="648"/>
                    </a:lnTo>
                    <a:lnTo>
                      <a:pt x="324" y="642"/>
                    </a:lnTo>
                    <a:lnTo>
                      <a:pt x="336" y="648"/>
                    </a:lnTo>
                    <a:lnTo>
                      <a:pt x="342" y="654"/>
                    </a:lnTo>
                    <a:lnTo>
                      <a:pt x="360" y="666"/>
                    </a:lnTo>
                    <a:lnTo>
                      <a:pt x="366" y="672"/>
                    </a:lnTo>
                    <a:lnTo>
                      <a:pt x="384" y="672"/>
                    </a:lnTo>
                    <a:lnTo>
                      <a:pt x="390" y="666"/>
                    </a:lnTo>
                    <a:lnTo>
                      <a:pt x="402" y="666"/>
                    </a:lnTo>
                    <a:lnTo>
                      <a:pt x="408" y="660"/>
                    </a:lnTo>
                    <a:lnTo>
                      <a:pt x="414" y="666"/>
                    </a:lnTo>
                    <a:lnTo>
                      <a:pt x="426" y="672"/>
                    </a:lnTo>
                    <a:lnTo>
                      <a:pt x="450" y="696"/>
                    </a:lnTo>
                    <a:lnTo>
                      <a:pt x="450" y="726"/>
                    </a:lnTo>
                    <a:lnTo>
                      <a:pt x="444" y="732"/>
                    </a:lnTo>
                    <a:lnTo>
                      <a:pt x="444" y="738"/>
                    </a:lnTo>
                    <a:lnTo>
                      <a:pt x="438" y="744"/>
                    </a:lnTo>
                    <a:lnTo>
                      <a:pt x="438" y="750"/>
                    </a:lnTo>
                    <a:lnTo>
                      <a:pt x="444" y="756"/>
                    </a:lnTo>
                    <a:lnTo>
                      <a:pt x="450" y="768"/>
                    </a:lnTo>
                    <a:lnTo>
                      <a:pt x="462" y="774"/>
                    </a:lnTo>
                    <a:lnTo>
                      <a:pt x="474" y="786"/>
                    </a:lnTo>
                    <a:lnTo>
                      <a:pt x="486" y="786"/>
                    </a:lnTo>
                    <a:lnTo>
                      <a:pt x="504" y="768"/>
                    </a:lnTo>
                    <a:lnTo>
                      <a:pt x="516" y="762"/>
                    </a:lnTo>
                    <a:lnTo>
                      <a:pt x="528" y="762"/>
                    </a:lnTo>
                    <a:lnTo>
                      <a:pt x="528" y="792"/>
                    </a:lnTo>
                    <a:lnTo>
                      <a:pt x="546" y="810"/>
                    </a:lnTo>
                    <a:lnTo>
                      <a:pt x="510" y="816"/>
                    </a:lnTo>
                    <a:lnTo>
                      <a:pt x="510" y="828"/>
                    </a:lnTo>
                    <a:lnTo>
                      <a:pt x="504" y="834"/>
                    </a:lnTo>
                    <a:lnTo>
                      <a:pt x="498" y="834"/>
                    </a:lnTo>
                    <a:lnTo>
                      <a:pt x="486" y="822"/>
                    </a:lnTo>
                    <a:lnTo>
                      <a:pt x="486" y="816"/>
                    </a:lnTo>
                    <a:lnTo>
                      <a:pt x="498" y="804"/>
                    </a:lnTo>
                    <a:lnTo>
                      <a:pt x="504" y="804"/>
                    </a:lnTo>
                    <a:lnTo>
                      <a:pt x="510" y="798"/>
                    </a:lnTo>
                    <a:lnTo>
                      <a:pt x="480" y="798"/>
                    </a:lnTo>
                    <a:lnTo>
                      <a:pt x="462" y="792"/>
                    </a:lnTo>
                    <a:lnTo>
                      <a:pt x="450" y="792"/>
                    </a:lnTo>
                    <a:lnTo>
                      <a:pt x="432" y="786"/>
                    </a:lnTo>
                    <a:lnTo>
                      <a:pt x="408" y="786"/>
                    </a:lnTo>
                    <a:lnTo>
                      <a:pt x="390" y="780"/>
                    </a:lnTo>
                    <a:lnTo>
                      <a:pt x="372" y="780"/>
                    </a:lnTo>
                    <a:lnTo>
                      <a:pt x="360" y="774"/>
                    </a:lnTo>
                    <a:lnTo>
                      <a:pt x="348" y="774"/>
                    </a:lnTo>
                    <a:lnTo>
                      <a:pt x="360" y="804"/>
                    </a:lnTo>
                    <a:lnTo>
                      <a:pt x="342" y="804"/>
                    </a:lnTo>
                    <a:lnTo>
                      <a:pt x="330" y="816"/>
                    </a:lnTo>
                    <a:lnTo>
                      <a:pt x="330" y="822"/>
                    </a:lnTo>
                    <a:lnTo>
                      <a:pt x="336" y="828"/>
                    </a:lnTo>
                    <a:lnTo>
                      <a:pt x="348" y="834"/>
                    </a:lnTo>
                    <a:lnTo>
                      <a:pt x="354" y="840"/>
                    </a:lnTo>
                    <a:lnTo>
                      <a:pt x="366" y="840"/>
                    </a:lnTo>
                    <a:lnTo>
                      <a:pt x="372" y="846"/>
                    </a:lnTo>
                    <a:lnTo>
                      <a:pt x="372" y="852"/>
                    </a:lnTo>
                    <a:lnTo>
                      <a:pt x="360" y="852"/>
                    </a:lnTo>
                    <a:lnTo>
                      <a:pt x="348" y="846"/>
                    </a:lnTo>
                    <a:lnTo>
                      <a:pt x="336" y="846"/>
                    </a:lnTo>
                    <a:lnTo>
                      <a:pt x="324" y="840"/>
                    </a:lnTo>
                    <a:lnTo>
                      <a:pt x="306" y="834"/>
                    </a:lnTo>
                    <a:lnTo>
                      <a:pt x="300" y="834"/>
                    </a:lnTo>
                    <a:lnTo>
                      <a:pt x="294" y="840"/>
                    </a:lnTo>
                    <a:lnTo>
                      <a:pt x="294" y="846"/>
                    </a:lnTo>
                    <a:lnTo>
                      <a:pt x="306" y="858"/>
                    </a:lnTo>
                    <a:lnTo>
                      <a:pt x="318" y="864"/>
                    </a:lnTo>
                    <a:lnTo>
                      <a:pt x="324" y="870"/>
                    </a:lnTo>
                    <a:lnTo>
                      <a:pt x="336" y="870"/>
                    </a:lnTo>
                    <a:lnTo>
                      <a:pt x="336" y="882"/>
                    </a:lnTo>
                    <a:lnTo>
                      <a:pt x="342" y="894"/>
                    </a:lnTo>
                    <a:lnTo>
                      <a:pt x="366" y="918"/>
                    </a:lnTo>
                    <a:lnTo>
                      <a:pt x="372" y="930"/>
                    </a:lnTo>
                    <a:lnTo>
                      <a:pt x="372" y="954"/>
                    </a:lnTo>
                    <a:lnTo>
                      <a:pt x="408" y="960"/>
                    </a:lnTo>
                    <a:lnTo>
                      <a:pt x="414" y="978"/>
                    </a:lnTo>
                    <a:lnTo>
                      <a:pt x="444" y="978"/>
                    </a:lnTo>
                    <a:lnTo>
                      <a:pt x="480" y="996"/>
                    </a:lnTo>
                    <a:lnTo>
                      <a:pt x="486" y="1002"/>
                    </a:lnTo>
                    <a:lnTo>
                      <a:pt x="486" y="1014"/>
                    </a:lnTo>
                    <a:lnTo>
                      <a:pt x="480" y="1020"/>
                    </a:lnTo>
                    <a:lnTo>
                      <a:pt x="468" y="1026"/>
                    </a:lnTo>
                    <a:lnTo>
                      <a:pt x="462" y="1038"/>
                    </a:lnTo>
                    <a:lnTo>
                      <a:pt x="462" y="1056"/>
                    </a:lnTo>
                    <a:lnTo>
                      <a:pt x="468" y="1062"/>
                    </a:lnTo>
                    <a:lnTo>
                      <a:pt x="492" y="1062"/>
                    </a:lnTo>
                    <a:lnTo>
                      <a:pt x="498" y="1056"/>
                    </a:lnTo>
                    <a:lnTo>
                      <a:pt x="504" y="1038"/>
                    </a:lnTo>
                    <a:lnTo>
                      <a:pt x="510" y="1026"/>
                    </a:lnTo>
                    <a:lnTo>
                      <a:pt x="516" y="1020"/>
                    </a:lnTo>
                    <a:lnTo>
                      <a:pt x="528" y="1020"/>
                    </a:lnTo>
                    <a:lnTo>
                      <a:pt x="546" y="1026"/>
                    </a:lnTo>
                    <a:lnTo>
                      <a:pt x="546" y="1020"/>
                    </a:lnTo>
                    <a:lnTo>
                      <a:pt x="552" y="1014"/>
                    </a:lnTo>
                    <a:lnTo>
                      <a:pt x="570" y="1014"/>
                    </a:lnTo>
                    <a:lnTo>
                      <a:pt x="594" y="1026"/>
                    </a:lnTo>
                    <a:lnTo>
                      <a:pt x="606" y="1026"/>
                    </a:lnTo>
                    <a:lnTo>
                      <a:pt x="618" y="1038"/>
                    </a:lnTo>
                    <a:lnTo>
                      <a:pt x="630" y="1044"/>
                    </a:lnTo>
                    <a:lnTo>
                      <a:pt x="636" y="1056"/>
                    </a:lnTo>
                    <a:lnTo>
                      <a:pt x="642" y="1062"/>
                    </a:lnTo>
                    <a:lnTo>
                      <a:pt x="648" y="1074"/>
                    </a:lnTo>
                    <a:lnTo>
                      <a:pt x="672" y="1098"/>
                    </a:lnTo>
                    <a:lnTo>
                      <a:pt x="684" y="1104"/>
                    </a:lnTo>
                    <a:lnTo>
                      <a:pt x="690" y="1110"/>
                    </a:lnTo>
                    <a:lnTo>
                      <a:pt x="696" y="1104"/>
                    </a:lnTo>
                    <a:lnTo>
                      <a:pt x="696" y="1098"/>
                    </a:lnTo>
                    <a:lnTo>
                      <a:pt x="702" y="1092"/>
                    </a:lnTo>
                    <a:lnTo>
                      <a:pt x="654" y="810"/>
                    </a:lnTo>
                    <a:lnTo>
                      <a:pt x="798" y="768"/>
                    </a:lnTo>
                    <a:lnTo>
                      <a:pt x="804" y="774"/>
                    </a:lnTo>
                    <a:lnTo>
                      <a:pt x="804" y="762"/>
                    </a:lnTo>
                    <a:lnTo>
                      <a:pt x="810" y="756"/>
                    </a:lnTo>
                    <a:lnTo>
                      <a:pt x="810" y="750"/>
                    </a:lnTo>
                    <a:lnTo>
                      <a:pt x="816" y="738"/>
                    </a:lnTo>
                    <a:lnTo>
                      <a:pt x="816" y="732"/>
                    </a:lnTo>
                    <a:lnTo>
                      <a:pt x="822" y="726"/>
                    </a:lnTo>
                    <a:lnTo>
                      <a:pt x="846" y="726"/>
                    </a:lnTo>
                    <a:lnTo>
                      <a:pt x="852" y="750"/>
                    </a:lnTo>
                    <a:lnTo>
                      <a:pt x="864" y="744"/>
                    </a:lnTo>
                    <a:lnTo>
                      <a:pt x="870" y="744"/>
                    </a:lnTo>
                    <a:lnTo>
                      <a:pt x="876" y="738"/>
                    </a:lnTo>
                    <a:lnTo>
                      <a:pt x="876" y="732"/>
                    </a:lnTo>
                    <a:lnTo>
                      <a:pt x="852" y="708"/>
                    </a:lnTo>
                    <a:lnTo>
                      <a:pt x="870" y="708"/>
                    </a:lnTo>
                    <a:lnTo>
                      <a:pt x="882" y="720"/>
                    </a:lnTo>
                    <a:lnTo>
                      <a:pt x="936" y="720"/>
                    </a:lnTo>
                    <a:lnTo>
                      <a:pt x="924" y="708"/>
                    </a:lnTo>
                    <a:lnTo>
                      <a:pt x="918" y="708"/>
                    </a:lnTo>
                    <a:lnTo>
                      <a:pt x="906" y="696"/>
                    </a:lnTo>
                    <a:lnTo>
                      <a:pt x="882" y="696"/>
                    </a:lnTo>
                    <a:lnTo>
                      <a:pt x="876" y="690"/>
                    </a:lnTo>
                    <a:lnTo>
                      <a:pt x="876" y="684"/>
                    </a:lnTo>
                    <a:lnTo>
                      <a:pt x="882" y="678"/>
                    </a:lnTo>
                    <a:lnTo>
                      <a:pt x="906" y="678"/>
                    </a:lnTo>
                    <a:lnTo>
                      <a:pt x="924" y="666"/>
                    </a:lnTo>
                    <a:lnTo>
                      <a:pt x="930" y="672"/>
                    </a:lnTo>
                    <a:lnTo>
                      <a:pt x="936" y="684"/>
                    </a:lnTo>
                    <a:lnTo>
                      <a:pt x="942" y="690"/>
                    </a:lnTo>
                    <a:lnTo>
                      <a:pt x="948" y="690"/>
                    </a:lnTo>
                    <a:lnTo>
                      <a:pt x="954" y="684"/>
                    </a:lnTo>
                    <a:lnTo>
                      <a:pt x="960" y="690"/>
                    </a:lnTo>
                    <a:lnTo>
                      <a:pt x="966" y="702"/>
                    </a:lnTo>
                    <a:lnTo>
                      <a:pt x="966" y="708"/>
                    </a:lnTo>
                    <a:lnTo>
                      <a:pt x="960" y="714"/>
                    </a:lnTo>
                    <a:lnTo>
                      <a:pt x="954" y="714"/>
                    </a:lnTo>
                    <a:lnTo>
                      <a:pt x="942" y="720"/>
                    </a:lnTo>
                    <a:lnTo>
                      <a:pt x="924" y="738"/>
                    </a:lnTo>
                    <a:lnTo>
                      <a:pt x="888" y="738"/>
                    </a:lnTo>
                    <a:lnTo>
                      <a:pt x="882" y="744"/>
                    </a:lnTo>
                    <a:lnTo>
                      <a:pt x="882" y="756"/>
                    </a:lnTo>
                    <a:lnTo>
                      <a:pt x="888" y="762"/>
                    </a:lnTo>
                    <a:lnTo>
                      <a:pt x="900" y="762"/>
                    </a:lnTo>
                    <a:lnTo>
                      <a:pt x="906" y="768"/>
                    </a:lnTo>
                    <a:lnTo>
                      <a:pt x="918" y="768"/>
                    </a:lnTo>
                    <a:lnTo>
                      <a:pt x="918" y="786"/>
                    </a:lnTo>
                    <a:lnTo>
                      <a:pt x="912" y="798"/>
                    </a:lnTo>
                    <a:lnTo>
                      <a:pt x="912" y="816"/>
                    </a:lnTo>
                    <a:lnTo>
                      <a:pt x="918" y="822"/>
                    </a:lnTo>
                    <a:lnTo>
                      <a:pt x="984" y="858"/>
                    </a:lnTo>
                    <a:lnTo>
                      <a:pt x="1062" y="930"/>
                    </a:lnTo>
                    <a:lnTo>
                      <a:pt x="1068" y="930"/>
                    </a:lnTo>
                    <a:lnTo>
                      <a:pt x="1074" y="924"/>
                    </a:lnTo>
                    <a:lnTo>
                      <a:pt x="1110" y="924"/>
                    </a:lnTo>
                    <a:lnTo>
                      <a:pt x="1128" y="918"/>
                    </a:lnTo>
                    <a:lnTo>
                      <a:pt x="1188" y="918"/>
                    </a:lnTo>
                    <a:lnTo>
                      <a:pt x="1206" y="924"/>
                    </a:lnTo>
                    <a:lnTo>
                      <a:pt x="1224" y="924"/>
                    </a:lnTo>
                    <a:lnTo>
                      <a:pt x="1230" y="918"/>
                    </a:lnTo>
                    <a:lnTo>
                      <a:pt x="1254" y="906"/>
                    </a:lnTo>
                    <a:lnTo>
                      <a:pt x="1266" y="906"/>
                    </a:lnTo>
                    <a:lnTo>
                      <a:pt x="1272" y="918"/>
                    </a:lnTo>
                    <a:lnTo>
                      <a:pt x="1290" y="936"/>
                    </a:lnTo>
                    <a:lnTo>
                      <a:pt x="1296" y="954"/>
                    </a:lnTo>
                    <a:lnTo>
                      <a:pt x="1308" y="960"/>
                    </a:lnTo>
                    <a:lnTo>
                      <a:pt x="1314" y="972"/>
                    </a:lnTo>
                    <a:lnTo>
                      <a:pt x="1344" y="972"/>
                    </a:lnTo>
                    <a:lnTo>
                      <a:pt x="1344" y="984"/>
                    </a:lnTo>
                    <a:lnTo>
                      <a:pt x="1350" y="1002"/>
                    </a:lnTo>
                    <a:lnTo>
                      <a:pt x="1350" y="1044"/>
                    </a:lnTo>
                    <a:lnTo>
                      <a:pt x="1356" y="1050"/>
                    </a:lnTo>
                    <a:lnTo>
                      <a:pt x="1362" y="1050"/>
                    </a:lnTo>
                    <a:lnTo>
                      <a:pt x="1368" y="1044"/>
                    </a:lnTo>
                    <a:lnTo>
                      <a:pt x="1380" y="1044"/>
                    </a:lnTo>
                    <a:lnTo>
                      <a:pt x="1386" y="1050"/>
                    </a:lnTo>
                    <a:lnTo>
                      <a:pt x="1416" y="1110"/>
                    </a:lnTo>
                    <a:lnTo>
                      <a:pt x="1494" y="1110"/>
                    </a:lnTo>
                    <a:lnTo>
                      <a:pt x="1512" y="1116"/>
                    </a:lnTo>
                    <a:lnTo>
                      <a:pt x="1512" y="1134"/>
                    </a:lnTo>
                    <a:lnTo>
                      <a:pt x="1506" y="1140"/>
                    </a:lnTo>
                    <a:lnTo>
                      <a:pt x="1506" y="1152"/>
                    </a:lnTo>
                    <a:lnTo>
                      <a:pt x="1512" y="1152"/>
                    </a:lnTo>
                    <a:lnTo>
                      <a:pt x="1524" y="1158"/>
                    </a:lnTo>
                    <a:lnTo>
                      <a:pt x="1536" y="1158"/>
                    </a:lnTo>
                    <a:lnTo>
                      <a:pt x="1542" y="1164"/>
                    </a:lnTo>
                    <a:lnTo>
                      <a:pt x="1542" y="1152"/>
                    </a:lnTo>
                    <a:lnTo>
                      <a:pt x="1536" y="1146"/>
                    </a:lnTo>
                    <a:lnTo>
                      <a:pt x="1536" y="1134"/>
                    </a:lnTo>
                    <a:lnTo>
                      <a:pt x="1548" y="1122"/>
                    </a:lnTo>
                    <a:lnTo>
                      <a:pt x="1560" y="1116"/>
                    </a:lnTo>
                    <a:lnTo>
                      <a:pt x="1566" y="1110"/>
                    </a:lnTo>
                    <a:lnTo>
                      <a:pt x="1572" y="1110"/>
                    </a:lnTo>
                    <a:lnTo>
                      <a:pt x="1572" y="1092"/>
                    </a:lnTo>
                    <a:lnTo>
                      <a:pt x="1584" y="1080"/>
                    </a:lnTo>
                    <a:lnTo>
                      <a:pt x="1596" y="1074"/>
                    </a:lnTo>
                    <a:lnTo>
                      <a:pt x="1608" y="1074"/>
                    </a:lnTo>
                    <a:lnTo>
                      <a:pt x="1614" y="1068"/>
                    </a:lnTo>
                    <a:lnTo>
                      <a:pt x="1620" y="1068"/>
                    </a:lnTo>
                    <a:lnTo>
                      <a:pt x="1632" y="1044"/>
                    </a:lnTo>
                    <a:lnTo>
                      <a:pt x="1656" y="1044"/>
                    </a:lnTo>
                    <a:lnTo>
                      <a:pt x="1686" y="1026"/>
                    </a:lnTo>
                    <a:lnTo>
                      <a:pt x="1662" y="1026"/>
                    </a:lnTo>
                    <a:lnTo>
                      <a:pt x="1662" y="1008"/>
                    </a:lnTo>
                    <a:lnTo>
                      <a:pt x="1668" y="996"/>
                    </a:lnTo>
                    <a:lnTo>
                      <a:pt x="1686" y="978"/>
                    </a:lnTo>
                    <a:lnTo>
                      <a:pt x="1716" y="978"/>
                    </a:lnTo>
                    <a:lnTo>
                      <a:pt x="1728" y="984"/>
                    </a:lnTo>
                    <a:lnTo>
                      <a:pt x="1746" y="990"/>
                    </a:lnTo>
                    <a:lnTo>
                      <a:pt x="1782" y="1008"/>
                    </a:lnTo>
                    <a:lnTo>
                      <a:pt x="1812" y="1008"/>
                    </a:lnTo>
                    <a:lnTo>
                      <a:pt x="1830" y="1014"/>
                    </a:lnTo>
                    <a:lnTo>
                      <a:pt x="1830" y="1002"/>
                    </a:lnTo>
                    <a:lnTo>
                      <a:pt x="1824" y="990"/>
                    </a:lnTo>
                    <a:lnTo>
                      <a:pt x="1824" y="960"/>
                    </a:lnTo>
                    <a:lnTo>
                      <a:pt x="1830" y="954"/>
                    </a:lnTo>
                    <a:lnTo>
                      <a:pt x="1872" y="954"/>
                    </a:lnTo>
                    <a:lnTo>
                      <a:pt x="1884" y="960"/>
                    </a:lnTo>
                    <a:lnTo>
                      <a:pt x="1890" y="972"/>
                    </a:lnTo>
                    <a:lnTo>
                      <a:pt x="1914" y="972"/>
                    </a:lnTo>
                    <a:lnTo>
                      <a:pt x="1926" y="978"/>
                    </a:lnTo>
                    <a:lnTo>
                      <a:pt x="1944" y="978"/>
                    </a:lnTo>
                    <a:lnTo>
                      <a:pt x="1962" y="972"/>
                    </a:lnTo>
                    <a:lnTo>
                      <a:pt x="2082" y="972"/>
                    </a:lnTo>
                    <a:lnTo>
                      <a:pt x="2094" y="978"/>
                    </a:lnTo>
                    <a:lnTo>
                      <a:pt x="2106" y="978"/>
                    </a:lnTo>
                    <a:lnTo>
                      <a:pt x="2154" y="972"/>
                    </a:lnTo>
                    <a:lnTo>
                      <a:pt x="2166" y="984"/>
                    </a:lnTo>
                    <a:lnTo>
                      <a:pt x="2184" y="984"/>
                    </a:lnTo>
                    <a:lnTo>
                      <a:pt x="2208" y="1014"/>
                    </a:lnTo>
                    <a:lnTo>
                      <a:pt x="2250" y="1014"/>
                    </a:lnTo>
                    <a:lnTo>
                      <a:pt x="2268" y="1020"/>
                    </a:lnTo>
                    <a:lnTo>
                      <a:pt x="2262" y="1014"/>
                    </a:lnTo>
                    <a:lnTo>
                      <a:pt x="2262" y="1002"/>
                    </a:lnTo>
                    <a:lnTo>
                      <a:pt x="2256" y="996"/>
                    </a:lnTo>
                    <a:lnTo>
                      <a:pt x="2256" y="984"/>
                    </a:lnTo>
                    <a:lnTo>
                      <a:pt x="2280" y="984"/>
                    </a:lnTo>
                    <a:lnTo>
                      <a:pt x="2262" y="966"/>
                    </a:lnTo>
                    <a:lnTo>
                      <a:pt x="2262" y="960"/>
                    </a:lnTo>
                    <a:lnTo>
                      <a:pt x="2268" y="954"/>
                    </a:lnTo>
                    <a:lnTo>
                      <a:pt x="2286" y="954"/>
                    </a:lnTo>
                    <a:lnTo>
                      <a:pt x="2286" y="942"/>
                    </a:lnTo>
                    <a:lnTo>
                      <a:pt x="2274" y="936"/>
                    </a:lnTo>
                    <a:lnTo>
                      <a:pt x="2268" y="924"/>
                    </a:lnTo>
                    <a:lnTo>
                      <a:pt x="2226" y="882"/>
                    </a:lnTo>
                    <a:lnTo>
                      <a:pt x="2214" y="858"/>
                    </a:lnTo>
                    <a:lnTo>
                      <a:pt x="2214" y="828"/>
                    </a:lnTo>
                    <a:lnTo>
                      <a:pt x="2196" y="828"/>
                    </a:lnTo>
                    <a:lnTo>
                      <a:pt x="2184" y="822"/>
                    </a:lnTo>
                    <a:lnTo>
                      <a:pt x="2178" y="816"/>
                    </a:lnTo>
                    <a:lnTo>
                      <a:pt x="2178" y="810"/>
                    </a:lnTo>
                    <a:lnTo>
                      <a:pt x="2184" y="804"/>
                    </a:lnTo>
                    <a:lnTo>
                      <a:pt x="2196" y="798"/>
                    </a:lnTo>
                    <a:lnTo>
                      <a:pt x="2208" y="798"/>
                    </a:lnTo>
                    <a:lnTo>
                      <a:pt x="2220" y="792"/>
                    </a:lnTo>
                    <a:lnTo>
                      <a:pt x="2232" y="792"/>
                    </a:lnTo>
                    <a:lnTo>
                      <a:pt x="2268" y="774"/>
                    </a:lnTo>
                    <a:lnTo>
                      <a:pt x="2280" y="774"/>
                    </a:lnTo>
                    <a:lnTo>
                      <a:pt x="2286" y="780"/>
                    </a:lnTo>
                    <a:lnTo>
                      <a:pt x="2292" y="792"/>
                    </a:lnTo>
                    <a:lnTo>
                      <a:pt x="2298" y="798"/>
                    </a:lnTo>
                    <a:lnTo>
                      <a:pt x="2316" y="786"/>
                    </a:lnTo>
                    <a:lnTo>
                      <a:pt x="2328" y="798"/>
                    </a:lnTo>
                    <a:lnTo>
                      <a:pt x="2334" y="798"/>
                    </a:lnTo>
                    <a:lnTo>
                      <a:pt x="2340" y="792"/>
                    </a:lnTo>
                    <a:lnTo>
                      <a:pt x="2340" y="780"/>
                    </a:lnTo>
                    <a:lnTo>
                      <a:pt x="2334" y="774"/>
                    </a:lnTo>
                    <a:lnTo>
                      <a:pt x="2328" y="774"/>
                    </a:lnTo>
                    <a:lnTo>
                      <a:pt x="2322" y="768"/>
                    </a:lnTo>
                    <a:lnTo>
                      <a:pt x="2316" y="768"/>
                    </a:lnTo>
                    <a:lnTo>
                      <a:pt x="2316" y="630"/>
                    </a:lnTo>
                    <a:lnTo>
                      <a:pt x="2328" y="630"/>
                    </a:lnTo>
                    <a:lnTo>
                      <a:pt x="2340" y="636"/>
                    </a:lnTo>
                    <a:lnTo>
                      <a:pt x="2352" y="636"/>
                    </a:lnTo>
                    <a:lnTo>
                      <a:pt x="2376" y="648"/>
                    </a:lnTo>
                    <a:lnTo>
                      <a:pt x="2424" y="648"/>
                    </a:lnTo>
                    <a:lnTo>
                      <a:pt x="2436" y="660"/>
                    </a:lnTo>
                    <a:lnTo>
                      <a:pt x="2454" y="642"/>
                    </a:lnTo>
                    <a:lnTo>
                      <a:pt x="2472" y="642"/>
                    </a:lnTo>
                    <a:lnTo>
                      <a:pt x="2478" y="636"/>
                    </a:lnTo>
                    <a:lnTo>
                      <a:pt x="2478" y="618"/>
                    </a:lnTo>
                    <a:lnTo>
                      <a:pt x="2466" y="594"/>
                    </a:lnTo>
                    <a:lnTo>
                      <a:pt x="2454" y="582"/>
                    </a:lnTo>
                    <a:lnTo>
                      <a:pt x="2442" y="558"/>
                    </a:lnTo>
                    <a:lnTo>
                      <a:pt x="2442" y="540"/>
                    </a:lnTo>
                    <a:lnTo>
                      <a:pt x="2454" y="528"/>
                    </a:lnTo>
                    <a:lnTo>
                      <a:pt x="2496" y="528"/>
                    </a:lnTo>
                    <a:lnTo>
                      <a:pt x="2502" y="522"/>
                    </a:lnTo>
                    <a:lnTo>
                      <a:pt x="2502" y="510"/>
                    </a:lnTo>
                    <a:lnTo>
                      <a:pt x="2484" y="492"/>
                    </a:lnTo>
                    <a:close/>
                    <a:moveTo>
                      <a:pt x="2082" y="696"/>
                    </a:moveTo>
                    <a:lnTo>
                      <a:pt x="2046" y="696"/>
                    </a:lnTo>
                    <a:lnTo>
                      <a:pt x="2046" y="702"/>
                    </a:lnTo>
                    <a:lnTo>
                      <a:pt x="2040" y="708"/>
                    </a:lnTo>
                    <a:lnTo>
                      <a:pt x="2028" y="708"/>
                    </a:lnTo>
                    <a:lnTo>
                      <a:pt x="2022" y="702"/>
                    </a:lnTo>
                    <a:lnTo>
                      <a:pt x="2010" y="696"/>
                    </a:lnTo>
                    <a:lnTo>
                      <a:pt x="1980" y="702"/>
                    </a:lnTo>
                    <a:lnTo>
                      <a:pt x="1950" y="696"/>
                    </a:lnTo>
                    <a:lnTo>
                      <a:pt x="1932" y="696"/>
                    </a:lnTo>
                    <a:lnTo>
                      <a:pt x="1908" y="690"/>
                    </a:lnTo>
                    <a:lnTo>
                      <a:pt x="1860" y="690"/>
                    </a:lnTo>
                    <a:lnTo>
                      <a:pt x="1854" y="684"/>
                    </a:lnTo>
                    <a:lnTo>
                      <a:pt x="1854" y="678"/>
                    </a:lnTo>
                    <a:lnTo>
                      <a:pt x="1836" y="696"/>
                    </a:lnTo>
                    <a:lnTo>
                      <a:pt x="1830" y="696"/>
                    </a:lnTo>
                    <a:lnTo>
                      <a:pt x="1824" y="708"/>
                    </a:lnTo>
                    <a:lnTo>
                      <a:pt x="1824" y="714"/>
                    </a:lnTo>
                    <a:lnTo>
                      <a:pt x="1818" y="726"/>
                    </a:lnTo>
                    <a:lnTo>
                      <a:pt x="1812" y="732"/>
                    </a:lnTo>
                    <a:lnTo>
                      <a:pt x="1794" y="732"/>
                    </a:lnTo>
                    <a:lnTo>
                      <a:pt x="1800" y="762"/>
                    </a:lnTo>
                    <a:lnTo>
                      <a:pt x="1788" y="768"/>
                    </a:lnTo>
                    <a:lnTo>
                      <a:pt x="1806" y="786"/>
                    </a:lnTo>
                    <a:lnTo>
                      <a:pt x="1800" y="810"/>
                    </a:lnTo>
                    <a:lnTo>
                      <a:pt x="1794" y="810"/>
                    </a:lnTo>
                    <a:lnTo>
                      <a:pt x="1788" y="798"/>
                    </a:lnTo>
                    <a:lnTo>
                      <a:pt x="1776" y="792"/>
                    </a:lnTo>
                    <a:lnTo>
                      <a:pt x="1770" y="780"/>
                    </a:lnTo>
                    <a:lnTo>
                      <a:pt x="1758" y="774"/>
                    </a:lnTo>
                    <a:lnTo>
                      <a:pt x="1752" y="762"/>
                    </a:lnTo>
                    <a:lnTo>
                      <a:pt x="1752" y="750"/>
                    </a:lnTo>
                    <a:lnTo>
                      <a:pt x="1746" y="732"/>
                    </a:lnTo>
                    <a:lnTo>
                      <a:pt x="1746" y="720"/>
                    </a:lnTo>
                    <a:lnTo>
                      <a:pt x="1764" y="702"/>
                    </a:lnTo>
                    <a:lnTo>
                      <a:pt x="1776" y="702"/>
                    </a:lnTo>
                    <a:lnTo>
                      <a:pt x="1782" y="696"/>
                    </a:lnTo>
                    <a:lnTo>
                      <a:pt x="1788" y="684"/>
                    </a:lnTo>
                    <a:lnTo>
                      <a:pt x="1788" y="678"/>
                    </a:lnTo>
                    <a:lnTo>
                      <a:pt x="1800" y="666"/>
                    </a:lnTo>
                    <a:lnTo>
                      <a:pt x="1818" y="666"/>
                    </a:lnTo>
                    <a:lnTo>
                      <a:pt x="1830" y="672"/>
                    </a:lnTo>
                    <a:lnTo>
                      <a:pt x="1848" y="672"/>
                    </a:lnTo>
                    <a:lnTo>
                      <a:pt x="1854" y="666"/>
                    </a:lnTo>
                    <a:lnTo>
                      <a:pt x="1896" y="666"/>
                    </a:lnTo>
                    <a:lnTo>
                      <a:pt x="1908" y="672"/>
                    </a:lnTo>
                    <a:lnTo>
                      <a:pt x="1914" y="678"/>
                    </a:lnTo>
                    <a:lnTo>
                      <a:pt x="1932" y="678"/>
                    </a:lnTo>
                    <a:lnTo>
                      <a:pt x="1944" y="684"/>
                    </a:lnTo>
                    <a:lnTo>
                      <a:pt x="1974" y="684"/>
                    </a:lnTo>
                    <a:lnTo>
                      <a:pt x="1986" y="672"/>
                    </a:lnTo>
                    <a:lnTo>
                      <a:pt x="2028" y="672"/>
                    </a:lnTo>
                    <a:lnTo>
                      <a:pt x="2034" y="678"/>
                    </a:lnTo>
                    <a:lnTo>
                      <a:pt x="2046" y="678"/>
                    </a:lnTo>
                    <a:lnTo>
                      <a:pt x="2052" y="672"/>
                    </a:lnTo>
                    <a:lnTo>
                      <a:pt x="2064" y="666"/>
                    </a:lnTo>
                    <a:lnTo>
                      <a:pt x="2088" y="666"/>
                    </a:lnTo>
                    <a:lnTo>
                      <a:pt x="2088" y="684"/>
                    </a:lnTo>
                    <a:lnTo>
                      <a:pt x="2082" y="690"/>
                    </a:lnTo>
                    <a:lnTo>
                      <a:pt x="2082" y="69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46" name="Jordan">
                <a:extLst>
                  <a:ext uri="{FF2B5EF4-FFF2-40B4-BE49-F238E27FC236}">
                    <a16:creationId xmlns:a16="http://schemas.microsoft.com/office/drawing/2014/main" id="{5D4A7DE3-2B2A-4620-ADB4-2E70DE68F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1624"/>
                <a:ext cx="72" cy="86"/>
              </a:xfrm>
              <a:custGeom>
                <a:avLst/>
                <a:gdLst>
                  <a:gd name="T0" fmla="*/ 2147483647 w 282"/>
                  <a:gd name="T1" fmla="*/ 2147483647 h 336"/>
                  <a:gd name="T2" fmla="*/ 2147483647 w 282"/>
                  <a:gd name="T3" fmla="*/ 2147483647 h 336"/>
                  <a:gd name="T4" fmla="*/ 2147483647 w 282"/>
                  <a:gd name="T5" fmla="*/ 0 h 336"/>
                  <a:gd name="T6" fmla="*/ 2147483647 w 282"/>
                  <a:gd name="T7" fmla="*/ 2147483647 h 336"/>
                  <a:gd name="T8" fmla="*/ 2147483647 w 282"/>
                  <a:gd name="T9" fmla="*/ 2147483647 h 336"/>
                  <a:gd name="T10" fmla="*/ 2147483647 w 282"/>
                  <a:gd name="T11" fmla="*/ 2147483647 h 336"/>
                  <a:gd name="T12" fmla="*/ 2147483647 w 282"/>
                  <a:gd name="T13" fmla="*/ 2147483647 h 336"/>
                  <a:gd name="T14" fmla="*/ 2147483647 w 282"/>
                  <a:gd name="T15" fmla="*/ 2147483647 h 336"/>
                  <a:gd name="T16" fmla="*/ 2147483647 w 282"/>
                  <a:gd name="T17" fmla="*/ 2147483647 h 336"/>
                  <a:gd name="T18" fmla="*/ 2147483647 w 282"/>
                  <a:gd name="T19" fmla="*/ 2147483647 h 336"/>
                  <a:gd name="T20" fmla="*/ 2147483647 w 282"/>
                  <a:gd name="T21" fmla="*/ 2147483647 h 336"/>
                  <a:gd name="T22" fmla="*/ 2147483647 w 282"/>
                  <a:gd name="T23" fmla="*/ 2147483647 h 336"/>
                  <a:gd name="T24" fmla="*/ 2147483647 w 282"/>
                  <a:gd name="T25" fmla="*/ 2147483647 h 336"/>
                  <a:gd name="T26" fmla="*/ 2147483647 w 282"/>
                  <a:gd name="T27" fmla="*/ 2147483647 h 336"/>
                  <a:gd name="T28" fmla="*/ 2147483647 w 282"/>
                  <a:gd name="T29" fmla="*/ 2147483647 h 336"/>
                  <a:gd name="T30" fmla="*/ 2147483647 w 282"/>
                  <a:gd name="T31" fmla="*/ 2147483647 h 336"/>
                  <a:gd name="T32" fmla="*/ 2147483647 w 282"/>
                  <a:gd name="T33" fmla="*/ 2147483647 h 336"/>
                  <a:gd name="T34" fmla="*/ 2147483647 w 282"/>
                  <a:gd name="T35" fmla="*/ 2147483647 h 336"/>
                  <a:gd name="T36" fmla="*/ 2147483647 w 282"/>
                  <a:gd name="T37" fmla="*/ 2147483647 h 336"/>
                  <a:gd name="T38" fmla="*/ 2147483647 w 282"/>
                  <a:gd name="T39" fmla="*/ 2147483647 h 336"/>
                  <a:gd name="T40" fmla="*/ 2147483647 w 282"/>
                  <a:gd name="T41" fmla="*/ 2147483647 h 336"/>
                  <a:gd name="T42" fmla="*/ 2147483647 w 282"/>
                  <a:gd name="T43" fmla="*/ 2147483647 h 336"/>
                  <a:gd name="T44" fmla="*/ 2147483647 w 282"/>
                  <a:gd name="T45" fmla="*/ 2147483647 h 336"/>
                  <a:gd name="T46" fmla="*/ 0 w 282"/>
                  <a:gd name="T47" fmla="*/ 2147483647 h 336"/>
                  <a:gd name="T48" fmla="*/ 0 w 282"/>
                  <a:gd name="T49" fmla="*/ 2147483647 h 336"/>
                  <a:gd name="T50" fmla="*/ 2147483647 w 282"/>
                  <a:gd name="T51" fmla="*/ 2147483647 h 336"/>
                  <a:gd name="T52" fmla="*/ 2147483647 w 282"/>
                  <a:gd name="T53" fmla="*/ 2147483647 h 336"/>
                  <a:gd name="T54" fmla="*/ 2147483647 w 282"/>
                  <a:gd name="T55" fmla="*/ 2147483647 h 336"/>
                  <a:gd name="T56" fmla="*/ 2147483647 w 282"/>
                  <a:gd name="T57" fmla="*/ 2147483647 h 336"/>
                  <a:gd name="T58" fmla="*/ 2147483647 w 282"/>
                  <a:gd name="T59" fmla="*/ 2147483647 h 336"/>
                  <a:gd name="T60" fmla="*/ 2147483647 w 282"/>
                  <a:gd name="T61" fmla="*/ 2147483647 h 336"/>
                  <a:gd name="T62" fmla="*/ 2147483647 w 282"/>
                  <a:gd name="T63" fmla="*/ 2147483647 h 336"/>
                  <a:gd name="T64" fmla="*/ 2147483647 w 282"/>
                  <a:gd name="T65" fmla="*/ 2147483647 h 336"/>
                  <a:gd name="T66" fmla="*/ 2147483647 w 282"/>
                  <a:gd name="T67" fmla="*/ 2147483647 h 336"/>
                  <a:gd name="T68" fmla="*/ 2147483647 w 282"/>
                  <a:gd name="T69" fmla="*/ 2147483647 h 336"/>
                  <a:gd name="T70" fmla="*/ 2147483647 w 282"/>
                  <a:gd name="T71" fmla="*/ 2147483647 h 336"/>
                  <a:gd name="T72" fmla="*/ 2147483647 w 282"/>
                  <a:gd name="T73" fmla="*/ 2147483647 h 336"/>
                  <a:gd name="T74" fmla="*/ 2147483647 w 282"/>
                  <a:gd name="T75" fmla="*/ 2147483647 h 336"/>
                  <a:gd name="T76" fmla="*/ 2147483647 w 282"/>
                  <a:gd name="T77" fmla="*/ 2147483647 h 336"/>
                  <a:gd name="T78" fmla="*/ 2147483647 w 282"/>
                  <a:gd name="T79" fmla="*/ 2147483647 h 336"/>
                  <a:gd name="T80" fmla="*/ 2147483647 w 282"/>
                  <a:gd name="T81" fmla="*/ 2147483647 h 336"/>
                  <a:gd name="T82" fmla="*/ 2147483647 w 282"/>
                  <a:gd name="T83" fmla="*/ 2147483647 h 336"/>
                  <a:gd name="T84" fmla="*/ 2147483647 w 282"/>
                  <a:gd name="T85" fmla="*/ 2147483647 h 336"/>
                  <a:gd name="T86" fmla="*/ 2147483647 w 282"/>
                  <a:gd name="T87" fmla="*/ 2147483647 h 336"/>
                  <a:gd name="T88" fmla="*/ 2147483647 w 282"/>
                  <a:gd name="T89" fmla="*/ 2147483647 h 336"/>
                  <a:gd name="T90" fmla="*/ 2147483647 w 282"/>
                  <a:gd name="T91" fmla="*/ 2147483647 h 336"/>
                  <a:gd name="T92" fmla="*/ 2147483647 w 282"/>
                  <a:gd name="T93" fmla="*/ 2147483647 h 336"/>
                  <a:gd name="T94" fmla="*/ 2147483647 w 282"/>
                  <a:gd name="T95" fmla="*/ 2147483647 h 336"/>
                  <a:gd name="T96" fmla="*/ 2147483647 w 282"/>
                  <a:gd name="T97" fmla="*/ 2147483647 h 336"/>
                  <a:gd name="T98" fmla="*/ 2147483647 w 282"/>
                  <a:gd name="T99" fmla="*/ 2147483647 h 336"/>
                  <a:gd name="T100" fmla="*/ 2147483647 w 282"/>
                  <a:gd name="T101" fmla="*/ 2147483647 h 336"/>
                  <a:gd name="T102" fmla="*/ 2147483647 w 282"/>
                  <a:gd name="T103" fmla="*/ 2147483647 h 336"/>
                  <a:gd name="T104" fmla="*/ 2147483647 w 282"/>
                  <a:gd name="T105" fmla="*/ 2147483647 h 336"/>
                  <a:gd name="T106" fmla="*/ 2147483647 w 282"/>
                  <a:gd name="T107" fmla="*/ 2147483647 h 336"/>
                  <a:gd name="T108" fmla="*/ 2147483647 w 282"/>
                  <a:gd name="T109" fmla="*/ 2147483647 h 336"/>
                  <a:gd name="T110" fmla="*/ 2147483647 w 282"/>
                  <a:gd name="T111" fmla="*/ 2147483647 h 336"/>
                  <a:gd name="T112" fmla="*/ 2147483647 w 282"/>
                  <a:gd name="T113" fmla="*/ 2147483647 h 336"/>
                  <a:gd name="T114" fmla="*/ 2147483647 w 282"/>
                  <a:gd name="T115" fmla="*/ 2147483647 h 336"/>
                  <a:gd name="T116" fmla="*/ 2147483647 w 282"/>
                  <a:gd name="T117" fmla="*/ 2147483647 h 336"/>
                  <a:gd name="T118" fmla="*/ 2147483647 w 282"/>
                  <a:gd name="T119" fmla="*/ 2147483647 h 336"/>
                  <a:gd name="T120" fmla="*/ 2147483647 w 282"/>
                  <a:gd name="T121" fmla="*/ 2147483647 h 336"/>
                  <a:gd name="T122" fmla="*/ 2147483647 w 282"/>
                  <a:gd name="T123" fmla="*/ 2147483647 h 3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82"/>
                  <a:gd name="T187" fmla="*/ 0 h 336"/>
                  <a:gd name="T188" fmla="*/ 282 w 282"/>
                  <a:gd name="T189" fmla="*/ 336 h 3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82" h="336">
                    <a:moveTo>
                      <a:pt x="258" y="60"/>
                    </a:moveTo>
                    <a:lnTo>
                      <a:pt x="258" y="42"/>
                    </a:lnTo>
                    <a:lnTo>
                      <a:pt x="234" y="0"/>
                    </a:lnTo>
                    <a:lnTo>
                      <a:pt x="222" y="6"/>
                    </a:lnTo>
                    <a:lnTo>
                      <a:pt x="198" y="30"/>
                    </a:lnTo>
                    <a:lnTo>
                      <a:pt x="138" y="78"/>
                    </a:lnTo>
                    <a:lnTo>
                      <a:pt x="114" y="84"/>
                    </a:lnTo>
                    <a:lnTo>
                      <a:pt x="96" y="84"/>
                    </a:lnTo>
                    <a:lnTo>
                      <a:pt x="84" y="78"/>
                    </a:lnTo>
                    <a:lnTo>
                      <a:pt x="72" y="66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24" y="66"/>
                    </a:lnTo>
                    <a:lnTo>
                      <a:pt x="30" y="138"/>
                    </a:lnTo>
                    <a:lnTo>
                      <a:pt x="18" y="150"/>
                    </a:lnTo>
                    <a:lnTo>
                      <a:pt x="18" y="162"/>
                    </a:lnTo>
                    <a:lnTo>
                      <a:pt x="30" y="174"/>
                    </a:lnTo>
                    <a:lnTo>
                      <a:pt x="30" y="186"/>
                    </a:lnTo>
                    <a:lnTo>
                      <a:pt x="24" y="198"/>
                    </a:lnTo>
                    <a:lnTo>
                      <a:pt x="18" y="204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82"/>
                    </a:lnTo>
                    <a:lnTo>
                      <a:pt x="0" y="294"/>
                    </a:lnTo>
                    <a:lnTo>
                      <a:pt x="0" y="312"/>
                    </a:lnTo>
                    <a:lnTo>
                      <a:pt x="6" y="324"/>
                    </a:lnTo>
                    <a:lnTo>
                      <a:pt x="24" y="324"/>
                    </a:lnTo>
                    <a:lnTo>
                      <a:pt x="48" y="336"/>
                    </a:lnTo>
                    <a:lnTo>
                      <a:pt x="84" y="336"/>
                    </a:lnTo>
                    <a:lnTo>
                      <a:pt x="96" y="324"/>
                    </a:lnTo>
                    <a:lnTo>
                      <a:pt x="108" y="300"/>
                    </a:lnTo>
                    <a:lnTo>
                      <a:pt x="108" y="288"/>
                    </a:lnTo>
                    <a:lnTo>
                      <a:pt x="120" y="276"/>
                    </a:lnTo>
                    <a:lnTo>
                      <a:pt x="126" y="276"/>
                    </a:lnTo>
                    <a:lnTo>
                      <a:pt x="138" y="270"/>
                    </a:lnTo>
                    <a:lnTo>
                      <a:pt x="150" y="270"/>
                    </a:lnTo>
                    <a:lnTo>
                      <a:pt x="162" y="264"/>
                    </a:lnTo>
                    <a:lnTo>
                      <a:pt x="168" y="258"/>
                    </a:lnTo>
                    <a:lnTo>
                      <a:pt x="174" y="246"/>
                    </a:lnTo>
                    <a:lnTo>
                      <a:pt x="180" y="240"/>
                    </a:lnTo>
                    <a:lnTo>
                      <a:pt x="180" y="228"/>
                    </a:lnTo>
                    <a:lnTo>
                      <a:pt x="186" y="222"/>
                    </a:lnTo>
                    <a:lnTo>
                      <a:pt x="186" y="210"/>
                    </a:lnTo>
                    <a:lnTo>
                      <a:pt x="180" y="204"/>
                    </a:lnTo>
                    <a:lnTo>
                      <a:pt x="168" y="180"/>
                    </a:lnTo>
                    <a:lnTo>
                      <a:pt x="144" y="156"/>
                    </a:lnTo>
                    <a:lnTo>
                      <a:pt x="132" y="156"/>
                    </a:lnTo>
                    <a:lnTo>
                      <a:pt x="120" y="150"/>
                    </a:lnTo>
                    <a:lnTo>
                      <a:pt x="96" y="150"/>
                    </a:lnTo>
                    <a:lnTo>
                      <a:pt x="96" y="144"/>
                    </a:lnTo>
                    <a:lnTo>
                      <a:pt x="108" y="144"/>
                    </a:lnTo>
                    <a:lnTo>
                      <a:pt x="120" y="138"/>
                    </a:lnTo>
                    <a:lnTo>
                      <a:pt x="186" y="138"/>
                    </a:lnTo>
                    <a:lnTo>
                      <a:pt x="198" y="114"/>
                    </a:lnTo>
                    <a:lnTo>
                      <a:pt x="240" y="114"/>
                    </a:lnTo>
                    <a:lnTo>
                      <a:pt x="252" y="108"/>
                    </a:lnTo>
                    <a:lnTo>
                      <a:pt x="258" y="102"/>
                    </a:lnTo>
                    <a:lnTo>
                      <a:pt x="264" y="102"/>
                    </a:lnTo>
                    <a:lnTo>
                      <a:pt x="276" y="96"/>
                    </a:lnTo>
                    <a:lnTo>
                      <a:pt x="282" y="90"/>
                    </a:lnTo>
                    <a:lnTo>
                      <a:pt x="282" y="78"/>
                    </a:lnTo>
                    <a:lnTo>
                      <a:pt x="258" y="6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47" name="Japan">
                <a:extLst>
                  <a:ext uri="{FF2B5EF4-FFF2-40B4-BE49-F238E27FC236}">
                    <a16:creationId xmlns:a16="http://schemas.microsoft.com/office/drawing/2014/main" id="{E3FBA0EB-C83E-4D70-A2CF-77CDD95E6F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1" y="1374"/>
                <a:ext cx="224" cy="437"/>
              </a:xfrm>
              <a:custGeom>
                <a:avLst/>
                <a:gdLst>
                  <a:gd name="T0" fmla="*/ 2147483647 w 876"/>
                  <a:gd name="T1" fmla="*/ 2147483647 h 1710"/>
                  <a:gd name="T2" fmla="*/ 2147483647 w 876"/>
                  <a:gd name="T3" fmla="*/ 2147483647 h 1710"/>
                  <a:gd name="T4" fmla="*/ 2147483647 w 876"/>
                  <a:gd name="T5" fmla="*/ 2147483647 h 1710"/>
                  <a:gd name="T6" fmla="*/ 2147483647 w 876"/>
                  <a:gd name="T7" fmla="*/ 2147483647 h 1710"/>
                  <a:gd name="T8" fmla="*/ 2147483647 w 876"/>
                  <a:gd name="T9" fmla="*/ 2147483647 h 1710"/>
                  <a:gd name="T10" fmla="*/ 2147483647 w 876"/>
                  <a:gd name="T11" fmla="*/ 2147483647 h 1710"/>
                  <a:gd name="T12" fmla="*/ 2147483647 w 876"/>
                  <a:gd name="T13" fmla="*/ 2147483647 h 1710"/>
                  <a:gd name="T14" fmla="*/ 2147483647 w 876"/>
                  <a:gd name="T15" fmla="*/ 2147483647 h 1710"/>
                  <a:gd name="T16" fmla="*/ 2147483647 w 876"/>
                  <a:gd name="T17" fmla="*/ 2147483647 h 1710"/>
                  <a:gd name="T18" fmla="*/ 2147483647 w 876"/>
                  <a:gd name="T19" fmla="*/ 2147483647 h 1710"/>
                  <a:gd name="T20" fmla="*/ 2147483647 w 876"/>
                  <a:gd name="T21" fmla="*/ 2147483647 h 1710"/>
                  <a:gd name="T22" fmla="*/ 2147483647 w 876"/>
                  <a:gd name="T23" fmla="*/ 2147483647 h 1710"/>
                  <a:gd name="T24" fmla="*/ 2147483647 w 876"/>
                  <a:gd name="T25" fmla="*/ 2147483647 h 1710"/>
                  <a:gd name="T26" fmla="*/ 2147483647 w 876"/>
                  <a:gd name="T27" fmla="*/ 2147483647 h 1710"/>
                  <a:gd name="T28" fmla="*/ 2147483647 w 876"/>
                  <a:gd name="T29" fmla="*/ 2147483647 h 1710"/>
                  <a:gd name="T30" fmla="*/ 2147483647 w 876"/>
                  <a:gd name="T31" fmla="*/ 2147483647 h 1710"/>
                  <a:gd name="T32" fmla="*/ 2147483647 w 876"/>
                  <a:gd name="T33" fmla="*/ 2147483647 h 1710"/>
                  <a:gd name="T34" fmla="*/ 2147483647 w 876"/>
                  <a:gd name="T35" fmla="*/ 2147483647 h 1710"/>
                  <a:gd name="T36" fmla="*/ 2147483647 w 876"/>
                  <a:gd name="T37" fmla="*/ 2147483647 h 1710"/>
                  <a:gd name="T38" fmla="*/ 2147483647 w 876"/>
                  <a:gd name="T39" fmla="*/ 2147483647 h 1710"/>
                  <a:gd name="T40" fmla="*/ 2147483647 w 876"/>
                  <a:gd name="T41" fmla="*/ 2147483647 h 1710"/>
                  <a:gd name="T42" fmla="*/ 2147483647 w 876"/>
                  <a:gd name="T43" fmla="*/ 2147483647 h 1710"/>
                  <a:gd name="T44" fmla="*/ 2147483647 w 876"/>
                  <a:gd name="T45" fmla="*/ 2147483647 h 1710"/>
                  <a:gd name="T46" fmla="*/ 2147483647 w 876"/>
                  <a:gd name="T47" fmla="*/ 2147483647 h 1710"/>
                  <a:gd name="T48" fmla="*/ 2147483647 w 876"/>
                  <a:gd name="T49" fmla="*/ 2147483647 h 1710"/>
                  <a:gd name="T50" fmla="*/ 2147483647 w 876"/>
                  <a:gd name="T51" fmla="*/ 2147483647 h 1710"/>
                  <a:gd name="T52" fmla="*/ 2147483647 w 876"/>
                  <a:gd name="T53" fmla="*/ 2147483647 h 1710"/>
                  <a:gd name="T54" fmla="*/ 2147483647 w 876"/>
                  <a:gd name="T55" fmla="*/ 2147483647 h 1710"/>
                  <a:gd name="T56" fmla="*/ 2147483647 w 876"/>
                  <a:gd name="T57" fmla="*/ 2147483647 h 1710"/>
                  <a:gd name="T58" fmla="*/ 2147483647 w 876"/>
                  <a:gd name="T59" fmla="*/ 2147483647 h 1710"/>
                  <a:gd name="T60" fmla="*/ 2147483647 w 876"/>
                  <a:gd name="T61" fmla="*/ 2147483647 h 1710"/>
                  <a:gd name="T62" fmla="*/ 2147483647 w 876"/>
                  <a:gd name="T63" fmla="*/ 2147483647 h 1710"/>
                  <a:gd name="T64" fmla="*/ 2147483647 w 876"/>
                  <a:gd name="T65" fmla="*/ 2147483647 h 1710"/>
                  <a:gd name="T66" fmla="*/ 2147483647 w 876"/>
                  <a:gd name="T67" fmla="*/ 2147483647 h 1710"/>
                  <a:gd name="T68" fmla="*/ 2147483647 w 876"/>
                  <a:gd name="T69" fmla="*/ 2147483647 h 1710"/>
                  <a:gd name="T70" fmla="*/ 2147483647 w 876"/>
                  <a:gd name="T71" fmla="*/ 2147483647 h 1710"/>
                  <a:gd name="T72" fmla="*/ 2147483647 w 876"/>
                  <a:gd name="T73" fmla="*/ 2147483647 h 1710"/>
                  <a:gd name="T74" fmla="*/ 2147483647 w 876"/>
                  <a:gd name="T75" fmla="*/ 2147483647 h 1710"/>
                  <a:gd name="T76" fmla="*/ 2147483647 w 876"/>
                  <a:gd name="T77" fmla="*/ 2147483647 h 1710"/>
                  <a:gd name="T78" fmla="*/ 2147483647 w 876"/>
                  <a:gd name="T79" fmla="*/ 2147483647 h 1710"/>
                  <a:gd name="T80" fmla="*/ 2147483647 w 876"/>
                  <a:gd name="T81" fmla="*/ 2147483647 h 1710"/>
                  <a:gd name="T82" fmla="*/ 2147483647 w 876"/>
                  <a:gd name="T83" fmla="*/ 2147483647 h 1710"/>
                  <a:gd name="T84" fmla="*/ 2147483647 w 876"/>
                  <a:gd name="T85" fmla="*/ 2147483647 h 1710"/>
                  <a:gd name="T86" fmla="*/ 2147483647 w 876"/>
                  <a:gd name="T87" fmla="*/ 2147483647 h 1710"/>
                  <a:gd name="T88" fmla="*/ 2147483647 w 876"/>
                  <a:gd name="T89" fmla="*/ 2147483647 h 1710"/>
                  <a:gd name="T90" fmla="*/ 2147483647 w 876"/>
                  <a:gd name="T91" fmla="*/ 2147483647 h 1710"/>
                  <a:gd name="T92" fmla="*/ 2147483647 w 876"/>
                  <a:gd name="T93" fmla="*/ 2147483647 h 1710"/>
                  <a:gd name="T94" fmla="*/ 2147483647 w 876"/>
                  <a:gd name="T95" fmla="*/ 2147483647 h 1710"/>
                  <a:gd name="T96" fmla="*/ 2147483647 w 876"/>
                  <a:gd name="T97" fmla="*/ 2147483647 h 1710"/>
                  <a:gd name="T98" fmla="*/ 2147483647 w 876"/>
                  <a:gd name="T99" fmla="*/ 2147483647 h 1710"/>
                  <a:gd name="T100" fmla="*/ 2147483647 w 876"/>
                  <a:gd name="T101" fmla="*/ 2147483647 h 1710"/>
                  <a:gd name="T102" fmla="*/ 2147483647 w 876"/>
                  <a:gd name="T103" fmla="*/ 2147483647 h 1710"/>
                  <a:gd name="T104" fmla="*/ 2147483647 w 876"/>
                  <a:gd name="T105" fmla="*/ 2147483647 h 1710"/>
                  <a:gd name="T106" fmla="*/ 2147483647 w 876"/>
                  <a:gd name="T107" fmla="*/ 2147483647 h 1710"/>
                  <a:gd name="T108" fmla="*/ 2147483647 w 876"/>
                  <a:gd name="T109" fmla="*/ 2147483647 h 1710"/>
                  <a:gd name="T110" fmla="*/ 2147483647 w 876"/>
                  <a:gd name="T111" fmla="*/ 2147483647 h 1710"/>
                  <a:gd name="T112" fmla="*/ 2147483647 w 876"/>
                  <a:gd name="T113" fmla="*/ 2147483647 h 1710"/>
                  <a:gd name="T114" fmla="*/ 2147483647 w 876"/>
                  <a:gd name="T115" fmla="*/ 2147483647 h 1710"/>
                  <a:gd name="T116" fmla="*/ 2147483647 w 876"/>
                  <a:gd name="T117" fmla="*/ 2147483647 h 1710"/>
                  <a:gd name="T118" fmla="*/ 2147483647 w 876"/>
                  <a:gd name="T119" fmla="*/ 2147483647 h 171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76"/>
                  <a:gd name="T181" fmla="*/ 0 h 1710"/>
                  <a:gd name="T182" fmla="*/ 876 w 876"/>
                  <a:gd name="T183" fmla="*/ 1710 h 171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76" h="1710">
                    <a:moveTo>
                      <a:pt x="876" y="780"/>
                    </a:moveTo>
                    <a:lnTo>
                      <a:pt x="864" y="774"/>
                    </a:lnTo>
                    <a:lnTo>
                      <a:pt x="858" y="768"/>
                    </a:lnTo>
                    <a:lnTo>
                      <a:pt x="846" y="762"/>
                    </a:lnTo>
                    <a:lnTo>
                      <a:pt x="840" y="750"/>
                    </a:lnTo>
                    <a:lnTo>
                      <a:pt x="828" y="744"/>
                    </a:lnTo>
                    <a:lnTo>
                      <a:pt x="828" y="720"/>
                    </a:lnTo>
                    <a:lnTo>
                      <a:pt x="834" y="702"/>
                    </a:lnTo>
                    <a:lnTo>
                      <a:pt x="834" y="684"/>
                    </a:lnTo>
                    <a:lnTo>
                      <a:pt x="828" y="666"/>
                    </a:lnTo>
                    <a:lnTo>
                      <a:pt x="816" y="642"/>
                    </a:lnTo>
                    <a:lnTo>
                      <a:pt x="792" y="618"/>
                    </a:lnTo>
                    <a:lnTo>
                      <a:pt x="786" y="600"/>
                    </a:lnTo>
                    <a:lnTo>
                      <a:pt x="786" y="576"/>
                    </a:lnTo>
                    <a:lnTo>
                      <a:pt x="792" y="570"/>
                    </a:lnTo>
                    <a:lnTo>
                      <a:pt x="810" y="570"/>
                    </a:lnTo>
                    <a:lnTo>
                      <a:pt x="810" y="528"/>
                    </a:lnTo>
                    <a:lnTo>
                      <a:pt x="798" y="516"/>
                    </a:lnTo>
                    <a:lnTo>
                      <a:pt x="810" y="510"/>
                    </a:lnTo>
                    <a:lnTo>
                      <a:pt x="810" y="498"/>
                    </a:lnTo>
                    <a:lnTo>
                      <a:pt x="804" y="486"/>
                    </a:lnTo>
                    <a:lnTo>
                      <a:pt x="804" y="474"/>
                    </a:lnTo>
                    <a:lnTo>
                      <a:pt x="798" y="468"/>
                    </a:lnTo>
                    <a:lnTo>
                      <a:pt x="792" y="456"/>
                    </a:lnTo>
                    <a:lnTo>
                      <a:pt x="786" y="450"/>
                    </a:lnTo>
                    <a:lnTo>
                      <a:pt x="774" y="444"/>
                    </a:lnTo>
                    <a:lnTo>
                      <a:pt x="768" y="438"/>
                    </a:lnTo>
                    <a:lnTo>
                      <a:pt x="762" y="420"/>
                    </a:lnTo>
                    <a:lnTo>
                      <a:pt x="756" y="420"/>
                    </a:lnTo>
                    <a:lnTo>
                      <a:pt x="738" y="402"/>
                    </a:lnTo>
                    <a:lnTo>
                      <a:pt x="714" y="390"/>
                    </a:lnTo>
                    <a:lnTo>
                      <a:pt x="702" y="378"/>
                    </a:lnTo>
                    <a:lnTo>
                      <a:pt x="696" y="360"/>
                    </a:lnTo>
                    <a:lnTo>
                      <a:pt x="690" y="348"/>
                    </a:lnTo>
                    <a:lnTo>
                      <a:pt x="690" y="330"/>
                    </a:lnTo>
                    <a:lnTo>
                      <a:pt x="684" y="324"/>
                    </a:lnTo>
                    <a:lnTo>
                      <a:pt x="678" y="324"/>
                    </a:lnTo>
                    <a:lnTo>
                      <a:pt x="666" y="318"/>
                    </a:lnTo>
                    <a:lnTo>
                      <a:pt x="654" y="318"/>
                    </a:lnTo>
                    <a:lnTo>
                      <a:pt x="648" y="324"/>
                    </a:lnTo>
                    <a:lnTo>
                      <a:pt x="648" y="342"/>
                    </a:lnTo>
                    <a:lnTo>
                      <a:pt x="654" y="342"/>
                    </a:lnTo>
                    <a:lnTo>
                      <a:pt x="660" y="348"/>
                    </a:lnTo>
                    <a:lnTo>
                      <a:pt x="672" y="342"/>
                    </a:lnTo>
                    <a:lnTo>
                      <a:pt x="678" y="348"/>
                    </a:lnTo>
                    <a:lnTo>
                      <a:pt x="678" y="366"/>
                    </a:lnTo>
                    <a:lnTo>
                      <a:pt x="672" y="366"/>
                    </a:lnTo>
                    <a:lnTo>
                      <a:pt x="666" y="360"/>
                    </a:lnTo>
                    <a:lnTo>
                      <a:pt x="654" y="372"/>
                    </a:lnTo>
                    <a:lnTo>
                      <a:pt x="630" y="342"/>
                    </a:lnTo>
                    <a:lnTo>
                      <a:pt x="612" y="342"/>
                    </a:lnTo>
                    <a:lnTo>
                      <a:pt x="636" y="378"/>
                    </a:lnTo>
                    <a:lnTo>
                      <a:pt x="618" y="378"/>
                    </a:lnTo>
                    <a:lnTo>
                      <a:pt x="648" y="426"/>
                    </a:lnTo>
                    <a:lnTo>
                      <a:pt x="636" y="438"/>
                    </a:lnTo>
                    <a:lnTo>
                      <a:pt x="648" y="444"/>
                    </a:lnTo>
                    <a:lnTo>
                      <a:pt x="666" y="462"/>
                    </a:lnTo>
                    <a:lnTo>
                      <a:pt x="678" y="468"/>
                    </a:lnTo>
                    <a:lnTo>
                      <a:pt x="684" y="480"/>
                    </a:lnTo>
                    <a:lnTo>
                      <a:pt x="684" y="504"/>
                    </a:lnTo>
                    <a:lnTo>
                      <a:pt x="678" y="516"/>
                    </a:lnTo>
                    <a:lnTo>
                      <a:pt x="678" y="534"/>
                    </a:lnTo>
                    <a:lnTo>
                      <a:pt x="672" y="540"/>
                    </a:lnTo>
                    <a:lnTo>
                      <a:pt x="672" y="570"/>
                    </a:lnTo>
                    <a:lnTo>
                      <a:pt x="678" y="570"/>
                    </a:lnTo>
                    <a:lnTo>
                      <a:pt x="690" y="582"/>
                    </a:lnTo>
                    <a:lnTo>
                      <a:pt x="690" y="600"/>
                    </a:lnTo>
                    <a:lnTo>
                      <a:pt x="678" y="606"/>
                    </a:lnTo>
                    <a:lnTo>
                      <a:pt x="660" y="606"/>
                    </a:lnTo>
                    <a:lnTo>
                      <a:pt x="660" y="618"/>
                    </a:lnTo>
                    <a:lnTo>
                      <a:pt x="666" y="630"/>
                    </a:lnTo>
                    <a:lnTo>
                      <a:pt x="666" y="642"/>
                    </a:lnTo>
                    <a:lnTo>
                      <a:pt x="660" y="654"/>
                    </a:lnTo>
                    <a:lnTo>
                      <a:pt x="654" y="660"/>
                    </a:lnTo>
                    <a:lnTo>
                      <a:pt x="642" y="666"/>
                    </a:lnTo>
                    <a:lnTo>
                      <a:pt x="630" y="666"/>
                    </a:lnTo>
                    <a:lnTo>
                      <a:pt x="618" y="672"/>
                    </a:lnTo>
                    <a:lnTo>
                      <a:pt x="612" y="678"/>
                    </a:lnTo>
                    <a:lnTo>
                      <a:pt x="606" y="678"/>
                    </a:lnTo>
                    <a:lnTo>
                      <a:pt x="606" y="696"/>
                    </a:lnTo>
                    <a:lnTo>
                      <a:pt x="588" y="696"/>
                    </a:lnTo>
                    <a:lnTo>
                      <a:pt x="564" y="672"/>
                    </a:lnTo>
                    <a:lnTo>
                      <a:pt x="564" y="654"/>
                    </a:lnTo>
                    <a:lnTo>
                      <a:pt x="570" y="636"/>
                    </a:lnTo>
                    <a:lnTo>
                      <a:pt x="558" y="636"/>
                    </a:lnTo>
                    <a:lnTo>
                      <a:pt x="552" y="642"/>
                    </a:lnTo>
                    <a:lnTo>
                      <a:pt x="540" y="648"/>
                    </a:lnTo>
                    <a:lnTo>
                      <a:pt x="534" y="654"/>
                    </a:lnTo>
                    <a:lnTo>
                      <a:pt x="534" y="660"/>
                    </a:lnTo>
                    <a:lnTo>
                      <a:pt x="540" y="666"/>
                    </a:lnTo>
                    <a:lnTo>
                      <a:pt x="558" y="702"/>
                    </a:lnTo>
                    <a:lnTo>
                      <a:pt x="558" y="714"/>
                    </a:lnTo>
                    <a:lnTo>
                      <a:pt x="552" y="720"/>
                    </a:lnTo>
                    <a:lnTo>
                      <a:pt x="540" y="744"/>
                    </a:lnTo>
                    <a:lnTo>
                      <a:pt x="540" y="756"/>
                    </a:lnTo>
                    <a:lnTo>
                      <a:pt x="546" y="762"/>
                    </a:lnTo>
                    <a:lnTo>
                      <a:pt x="546" y="768"/>
                    </a:lnTo>
                    <a:lnTo>
                      <a:pt x="552" y="780"/>
                    </a:lnTo>
                    <a:lnTo>
                      <a:pt x="558" y="786"/>
                    </a:lnTo>
                    <a:lnTo>
                      <a:pt x="558" y="792"/>
                    </a:lnTo>
                    <a:lnTo>
                      <a:pt x="522" y="792"/>
                    </a:lnTo>
                    <a:lnTo>
                      <a:pt x="498" y="780"/>
                    </a:lnTo>
                    <a:lnTo>
                      <a:pt x="474" y="780"/>
                    </a:lnTo>
                    <a:lnTo>
                      <a:pt x="450" y="792"/>
                    </a:lnTo>
                    <a:lnTo>
                      <a:pt x="438" y="792"/>
                    </a:lnTo>
                    <a:lnTo>
                      <a:pt x="420" y="798"/>
                    </a:lnTo>
                    <a:lnTo>
                      <a:pt x="414" y="804"/>
                    </a:lnTo>
                    <a:lnTo>
                      <a:pt x="378" y="804"/>
                    </a:lnTo>
                    <a:lnTo>
                      <a:pt x="366" y="792"/>
                    </a:lnTo>
                    <a:lnTo>
                      <a:pt x="336" y="816"/>
                    </a:lnTo>
                    <a:lnTo>
                      <a:pt x="330" y="828"/>
                    </a:lnTo>
                    <a:lnTo>
                      <a:pt x="312" y="846"/>
                    </a:lnTo>
                    <a:lnTo>
                      <a:pt x="306" y="864"/>
                    </a:lnTo>
                    <a:lnTo>
                      <a:pt x="300" y="870"/>
                    </a:lnTo>
                    <a:lnTo>
                      <a:pt x="294" y="882"/>
                    </a:lnTo>
                    <a:lnTo>
                      <a:pt x="270" y="882"/>
                    </a:lnTo>
                    <a:lnTo>
                      <a:pt x="264" y="888"/>
                    </a:lnTo>
                    <a:lnTo>
                      <a:pt x="258" y="888"/>
                    </a:lnTo>
                    <a:lnTo>
                      <a:pt x="258" y="900"/>
                    </a:lnTo>
                    <a:lnTo>
                      <a:pt x="264" y="912"/>
                    </a:lnTo>
                    <a:lnTo>
                      <a:pt x="276" y="924"/>
                    </a:lnTo>
                    <a:lnTo>
                      <a:pt x="288" y="924"/>
                    </a:lnTo>
                    <a:lnTo>
                      <a:pt x="294" y="918"/>
                    </a:lnTo>
                    <a:lnTo>
                      <a:pt x="312" y="918"/>
                    </a:lnTo>
                    <a:lnTo>
                      <a:pt x="318" y="924"/>
                    </a:lnTo>
                    <a:lnTo>
                      <a:pt x="324" y="924"/>
                    </a:lnTo>
                    <a:lnTo>
                      <a:pt x="336" y="930"/>
                    </a:lnTo>
                    <a:lnTo>
                      <a:pt x="342" y="930"/>
                    </a:lnTo>
                    <a:lnTo>
                      <a:pt x="348" y="924"/>
                    </a:lnTo>
                    <a:lnTo>
                      <a:pt x="348" y="912"/>
                    </a:lnTo>
                    <a:lnTo>
                      <a:pt x="354" y="906"/>
                    </a:lnTo>
                    <a:lnTo>
                      <a:pt x="354" y="894"/>
                    </a:lnTo>
                    <a:lnTo>
                      <a:pt x="372" y="906"/>
                    </a:lnTo>
                    <a:lnTo>
                      <a:pt x="378" y="906"/>
                    </a:lnTo>
                    <a:lnTo>
                      <a:pt x="384" y="900"/>
                    </a:lnTo>
                    <a:lnTo>
                      <a:pt x="420" y="882"/>
                    </a:lnTo>
                    <a:lnTo>
                      <a:pt x="426" y="882"/>
                    </a:lnTo>
                    <a:lnTo>
                      <a:pt x="432" y="876"/>
                    </a:lnTo>
                    <a:lnTo>
                      <a:pt x="444" y="876"/>
                    </a:lnTo>
                    <a:lnTo>
                      <a:pt x="456" y="882"/>
                    </a:lnTo>
                    <a:lnTo>
                      <a:pt x="480" y="882"/>
                    </a:lnTo>
                    <a:lnTo>
                      <a:pt x="480" y="876"/>
                    </a:lnTo>
                    <a:lnTo>
                      <a:pt x="474" y="870"/>
                    </a:lnTo>
                    <a:lnTo>
                      <a:pt x="474" y="864"/>
                    </a:lnTo>
                    <a:lnTo>
                      <a:pt x="480" y="858"/>
                    </a:lnTo>
                    <a:lnTo>
                      <a:pt x="498" y="858"/>
                    </a:lnTo>
                    <a:lnTo>
                      <a:pt x="516" y="876"/>
                    </a:lnTo>
                    <a:lnTo>
                      <a:pt x="522" y="870"/>
                    </a:lnTo>
                    <a:lnTo>
                      <a:pt x="534" y="864"/>
                    </a:lnTo>
                    <a:lnTo>
                      <a:pt x="540" y="864"/>
                    </a:lnTo>
                    <a:lnTo>
                      <a:pt x="546" y="858"/>
                    </a:lnTo>
                    <a:lnTo>
                      <a:pt x="552" y="864"/>
                    </a:lnTo>
                    <a:lnTo>
                      <a:pt x="552" y="882"/>
                    </a:lnTo>
                    <a:lnTo>
                      <a:pt x="546" y="894"/>
                    </a:lnTo>
                    <a:lnTo>
                      <a:pt x="540" y="900"/>
                    </a:lnTo>
                    <a:lnTo>
                      <a:pt x="540" y="912"/>
                    </a:lnTo>
                    <a:lnTo>
                      <a:pt x="546" y="918"/>
                    </a:lnTo>
                    <a:lnTo>
                      <a:pt x="552" y="930"/>
                    </a:lnTo>
                    <a:lnTo>
                      <a:pt x="576" y="954"/>
                    </a:lnTo>
                    <a:lnTo>
                      <a:pt x="600" y="966"/>
                    </a:lnTo>
                    <a:lnTo>
                      <a:pt x="612" y="960"/>
                    </a:lnTo>
                    <a:lnTo>
                      <a:pt x="618" y="954"/>
                    </a:lnTo>
                    <a:lnTo>
                      <a:pt x="630" y="930"/>
                    </a:lnTo>
                    <a:lnTo>
                      <a:pt x="630" y="906"/>
                    </a:lnTo>
                    <a:lnTo>
                      <a:pt x="660" y="900"/>
                    </a:lnTo>
                    <a:lnTo>
                      <a:pt x="654" y="894"/>
                    </a:lnTo>
                    <a:lnTo>
                      <a:pt x="648" y="882"/>
                    </a:lnTo>
                    <a:lnTo>
                      <a:pt x="636" y="870"/>
                    </a:lnTo>
                    <a:lnTo>
                      <a:pt x="624" y="870"/>
                    </a:lnTo>
                    <a:lnTo>
                      <a:pt x="612" y="858"/>
                    </a:lnTo>
                    <a:lnTo>
                      <a:pt x="630" y="834"/>
                    </a:lnTo>
                    <a:lnTo>
                      <a:pt x="636" y="834"/>
                    </a:lnTo>
                    <a:lnTo>
                      <a:pt x="636" y="840"/>
                    </a:lnTo>
                    <a:lnTo>
                      <a:pt x="642" y="852"/>
                    </a:lnTo>
                    <a:lnTo>
                      <a:pt x="642" y="858"/>
                    </a:lnTo>
                    <a:lnTo>
                      <a:pt x="654" y="858"/>
                    </a:lnTo>
                    <a:lnTo>
                      <a:pt x="666" y="870"/>
                    </a:lnTo>
                    <a:lnTo>
                      <a:pt x="666" y="876"/>
                    </a:lnTo>
                    <a:lnTo>
                      <a:pt x="684" y="864"/>
                    </a:lnTo>
                    <a:lnTo>
                      <a:pt x="696" y="870"/>
                    </a:lnTo>
                    <a:lnTo>
                      <a:pt x="732" y="870"/>
                    </a:lnTo>
                    <a:lnTo>
                      <a:pt x="744" y="858"/>
                    </a:lnTo>
                    <a:lnTo>
                      <a:pt x="744" y="852"/>
                    </a:lnTo>
                    <a:lnTo>
                      <a:pt x="738" y="846"/>
                    </a:lnTo>
                    <a:lnTo>
                      <a:pt x="738" y="840"/>
                    </a:lnTo>
                    <a:lnTo>
                      <a:pt x="744" y="834"/>
                    </a:lnTo>
                    <a:lnTo>
                      <a:pt x="762" y="834"/>
                    </a:lnTo>
                    <a:lnTo>
                      <a:pt x="768" y="840"/>
                    </a:lnTo>
                    <a:lnTo>
                      <a:pt x="768" y="858"/>
                    </a:lnTo>
                    <a:lnTo>
                      <a:pt x="774" y="864"/>
                    </a:lnTo>
                    <a:lnTo>
                      <a:pt x="774" y="870"/>
                    </a:lnTo>
                    <a:lnTo>
                      <a:pt x="780" y="870"/>
                    </a:lnTo>
                    <a:lnTo>
                      <a:pt x="786" y="864"/>
                    </a:lnTo>
                    <a:lnTo>
                      <a:pt x="786" y="852"/>
                    </a:lnTo>
                    <a:lnTo>
                      <a:pt x="780" y="840"/>
                    </a:lnTo>
                    <a:lnTo>
                      <a:pt x="780" y="816"/>
                    </a:lnTo>
                    <a:lnTo>
                      <a:pt x="804" y="816"/>
                    </a:lnTo>
                    <a:lnTo>
                      <a:pt x="804" y="798"/>
                    </a:lnTo>
                    <a:lnTo>
                      <a:pt x="810" y="792"/>
                    </a:lnTo>
                    <a:lnTo>
                      <a:pt x="810" y="786"/>
                    </a:lnTo>
                    <a:lnTo>
                      <a:pt x="816" y="780"/>
                    </a:lnTo>
                    <a:lnTo>
                      <a:pt x="828" y="792"/>
                    </a:lnTo>
                    <a:lnTo>
                      <a:pt x="828" y="840"/>
                    </a:lnTo>
                    <a:lnTo>
                      <a:pt x="852" y="840"/>
                    </a:lnTo>
                    <a:lnTo>
                      <a:pt x="858" y="828"/>
                    </a:lnTo>
                    <a:lnTo>
                      <a:pt x="858" y="792"/>
                    </a:lnTo>
                    <a:lnTo>
                      <a:pt x="876" y="780"/>
                    </a:lnTo>
                    <a:close/>
                    <a:moveTo>
                      <a:pt x="498" y="912"/>
                    </a:moveTo>
                    <a:lnTo>
                      <a:pt x="486" y="906"/>
                    </a:lnTo>
                    <a:lnTo>
                      <a:pt x="480" y="900"/>
                    </a:lnTo>
                    <a:lnTo>
                      <a:pt x="468" y="894"/>
                    </a:lnTo>
                    <a:lnTo>
                      <a:pt x="444" y="894"/>
                    </a:lnTo>
                    <a:lnTo>
                      <a:pt x="438" y="900"/>
                    </a:lnTo>
                    <a:lnTo>
                      <a:pt x="438" y="924"/>
                    </a:lnTo>
                    <a:lnTo>
                      <a:pt x="432" y="924"/>
                    </a:lnTo>
                    <a:lnTo>
                      <a:pt x="426" y="918"/>
                    </a:lnTo>
                    <a:lnTo>
                      <a:pt x="396" y="918"/>
                    </a:lnTo>
                    <a:lnTo>
                      <a:pt x="390" y="924"/>
                    </a:lnTo>
                    <a:lnTo>
                      <a:pt x="390" y="942"/>
                    </a:lnTo>
                    <a:lnTo>
                      <a:pt x="396" y="948"/>
                    </a:lnTo>
                    <a:lnTo>
                      <a:pt x="396" y="954"/>
                    </a:lnTo>
                    <a:lnTo>
                      <a:pt x="378" y="972"/>
                    </a:lnTo>
                    <a:lnTo>
                      <a:pt x="390" y="978"/>
                    </a:lnTo>
                    <a:lnTo>
                      <a:pt x="396" y="990"/>
                    </a:lnTo>
                    <a:lnTo>
                      <a:pt x="408" y="1002"/>
                    </a:lnTo>
                    <a:lnTo>
                      <a:pt x="432" y="1014"/>
                    </a:lnTo>
                    <a:lnTo>
                      <a:pt x="438" y="1020"/>
                    </a:lnTo>
                    <a:lnTo>
                      <a:pt x="450" y="1026"/>
                    </a:lnTo>
                    <a:lnTo>
                      <a:pt x="450" y="984"/>
                    </a:lnTo>
                    <a:lnTo>
                      <a:pt x="456" y="972"/>
                    </a:lnTo>
                    <a:lnTo>
                      <a:pt x="462" y="966"/>
                    </a:lnTo>
                    <a:lnTo>
                      <a:pt x="474" y="960"/>
                    </a:lnTo>
                    <a:lnTo>
                      <a:pt x="486" y="960"/>
                    </a:lnTo>
                    <a:lnTo>
                      <a:pt x="492" y="966"/>
                    </a:lnTo>
                    <a:lnTo>
                      <a:pt x="504" y="972"/>
                    </a:lnTo>
                    <a:lnTo>
                      <a:pt x="510" y="984"/>
                    </a:lnTo>
                    <a:lnTo>
                      <a:pt x="516" y="990"/>
                    </a:lnTo>
                    <a:lnTo>
                      <a:pt x="516" y="978"/>
                    </a:lnTo>
                    <a:lnTo>
                      <a:pt x="522" y="966"/>
                    </a:lnTo>
                    <a:lnTo>
                      <a:pt x="522" y="954"/>
                    </a:lnTo>
                    <a:lnTo>
                      <a:pt x="528" y="942"/>
                    </a:lnTo>
                    <a:lnTo>
                      <a:pt x="528" y="930"/>
                    </a:lnTo>
                    <a:lnTo>
                      <a:pt x="522" y="918"/>
                    </a:lnTo>
                    <a:lnTo>
                      <a:pt x="516" y="912"/>
                    </a:lnTo>
                    <a:lnTo>
                      <a:pt x="516" y="906"/>
                    </a:lnTo>
                    <a:lnTo>
                      <a:pt x="498" y="912"/>
                    </a:lnTo>
                    <a:close/>
                    <a:moveTo>
                      <a:pt x="354" y="1050"/>
                    </a:moveTo>
                    <a:lnTo>
                      <a:pt x="354" y="1038"/>
                    </a:lnTo>
                    <a:lnTo>
                      <a:pt x="372" y="1020"/>
                    </a:lnTo>
                    <a:lnTo>
                      <a:pt x="372" y="1008"/>
                    </a:lnTo>
                    <a:lnTo>
                      <a:pt x="360" y="1002"/>
                    </a:lnTo>
                    <a:lnTo>
                      <a:pt x="354" y="990"/>
                    </a:lnTo>
                    <a:lnTo>
                      <a:pt x="348" y="984"/>
                    </a:lnTo>
                    <a:lnTo>
                      <a:pt x="336" y="978"/>
                    </a:lnTo>
                    <a:lnTo>
                      <a:pt x="336" y="966"/>
                    </a:lnTo>
                    <a:lnTo>
                      <a:pt x="330" y="960"/>
                    </a:lnTo>
                    <a:lnTo>
                      <a:pt x="324" y="960"/>
                    </a:lnTo>
                    <a:lnTo>
                      <a:pt x="318" y="954"/>
                    </a:lnTo>
                    <a:lnTo>
                      <a:pt x="300" y="954"/>
                    </a:lnTo>
                    <a:lnTo>
                      <a:pt x="294" y="948"/>
                    </a:lnTo>
                    <a:lnTo>
                      <a:pt x="270" y="936"/>
                    </a:lnTo>
                    <a:lnTo>
                      <a:pt x="258" y="936"/>
                    </a:lnTo>
                    <a:lnTo>
                      <a:pt x="240" y="954"/>
                    </a:lnTo>
                    <a:lnTo>
                      <a:pt x="204" y="972"/>
                    </a:lnTo>
                    <a:lnTo>
                      <a:pt x="234" y="1026"/>
                    </a:lnTo>
                    <a:lnTo>
                      <a:pt x="252" y="1014"/>
                    </a:lnTo>
                    <a:lnTo>
                      <a:pt x="252" y="1008"/>
                    </a:lnTo>
                    <a:lnTo>
                      <a:pt x="246" y="1002"/>
                    </a:lnTo>
                    <a:lnTo>
                      <a:pt x="246" y="990"/>
                    </a:lnTo>
                    <a:lnTo>
                      <a:pt x="252" y="990"/>
                    </a:lnTo>
                    <a:lnTo>
                      <a:pt x="264" y="1002"/>
                    </a:lnTo>
                    <a:lnTo>
                      <a:pt x="270" y="1014"/>
                    </a:lnTo>
                    <a:lnTo>
                      <a:pt x="276" y="1020"/>
                    </a:lnTo>
                    <a:lnTo>
                      <a:pt x="282" y="1032"/>
                    </a:lnTo>
                    <a:lnTo>
                      <a:pt x="282" y="1068"/>
                    </a:lnTo>
                    <a:lnTo>
                      <a:pt x="264" y="1074"/>
                    </a:lnTo>
                    <a:lnTo>
                      <a:pt x="264" y="1080"/>
                    </a:lnTo>
                    <a:lnTo>
                      <a:pt x="270" y="1086"/>
                    </a:lnTo>
                    <a:lnTo>
                      <a:pt x="270" y="1104"/>
                    </a:lnTo>
                    <a:lnTo>
                      <a:pt x="276" y="1116"/>
                    </a:lnTo>
                    <a:lnTo>
                      <a:pt x="282" y="1134"/>
                    </a:lnTo>
                    <a:lnTo>
                      <a:pt x="294" y="1146"/>
                    </a:lnTo>
                    <a:lnTo>
                      <a:pt x="300" y="1146"/>
                    </a:lnTo>
                    <a:lnTo>
                      <a:pt x="306" y="1140"/>
                    </a:lnTo>
                    <a:lnTo>
                      <a:pt x="306" y="1104"/>
                    </a:lnTo>
                    <a:lnTo>
                      <a:pt x="336" y="1116"/>
                    </a:lnTo>
                    <a:lnTo>
                      <a:pt x="336" y="1140"/>
                    </a:lnTo>
                    <a:lnTo>
                      <a:pt x="342" y="1146"/>
                    </a:lnTo>
                    <a:lnTo>
                      <a:pt x="342" y="1152"/>
                    </a:lnTo>
                    <a:lnTo>
                      <a:pt x="348" y="1152"/>
                    </a:lnTo>
                    <a:lnTo>
                      <a:pt x="348" y="1140"/>
                    </a:lnTo>
                    <a:lnTo>
                      <a:pt x="360" y="1128"/>
                    </a:lnTo>
                    <a:lnTo>
                      <a:pt x="366" y="1116"/>
                    </a:lnTo>
                    <a:lnTo>
                      <a:pt x="366" y="1110"/>
                    </a:lnTo>
                    <a:lnTo>
                      <a:pt x="360" y="1104"/>
                    </a:lnTo>
                    <a:lnTo>
                      <a:pt x="360" y="1074"/>
                    </a:lnTo>
                    <a:lnTo>
                      <a:pt x="354" y="1062"/>
                    </a:lnTo>
                    <a:lnTo>
                      <a:pt x="354" y="1050"/>
                    </a:lnTo>
                    <a:close/>
                    <a:moveTo>
                      <a:pt x="264" y="1026"/>
                    </a:moveTo>
                    <a:lnTo>
                      <a:pt x="246" y="1062"/>
                    </a:lnTo>
                    <a:lnTo>
                      <a:pt x="264" y="1056"/>
                    </a:lnTo>
                    <a:lnTo>
                      <a:pt x="264" y="1026"/>
                    </a:lnTo>
                    <a:close/>
                    <a:moveTo>
                      <a:pt x="624" y="618"/>
                    </a:moveTo>
                    <a:lnTo>
                      <a:pt x="636" y="618"/>
                    </a:lnTo>
                    <a:lnTo>
                      <a:pt x="636" y="594"/>
                    </a:lnTo>
                    <a:lnTo>
                      <a:pt x="630" y="594"/>
                    </a:lnTo>
                    <a:lnTo>
                      <a:pt x="612" y="570"/>
                    </a:lnTo>
                    <a:lnTo>
                      <a:pt x="606" y="582"/>
                    </a:lnTo>
                    <a:lnTo>
                      <a:pt x="618" y="600"/>
                    </a:lnTo>
                    <a:lnTo>
                      <a:pt x="624" y="618"/>
                    </a:lnTo>
                    <a:close/>
                    <a:moveTo>
                      <a:pt x="546" y="72"/>
                    </a:moveTo>
                    <a:lnTo>
                      <a:pt x="552" y="96"/>
                    </a:lnTo>
                    <a:lnTo>
                      <a:pt x="558" y="102"/>
                    </a:lnTo>
                    <a:lnTo>
                      <a:pt x="570" y="108"/>
                    </a:lnTo>
                    <a:lnTo>
                      <a:pt x="576" y="114"/>
                    </a:lnTo>
                    <a:lnTo>
                      <a:pt x="576" y="132"/>
                    </a:lnTo>
                    <a:lnTo>
                      <a:pt x="564" y="144"/>
                    </a:lnTo>
                    <a:lnTo>
                      <a:pt x="564" y="150"/>
                    </a:lnTo>
                    <a:lnTo>
                      <a:pt x="570" y="156"/>
                    </a:lnTo>
                    <a:lnTo>
                      <a:pt x="576" y="168"/>
                    </a:lnTo>
                    <a:lnTo>
                      <a:pt x="582" y="174"/>
                    </a:lnTo>
                    <a:lnTo>
                      <a:pt x="582" y="186"/>
                    </a:lnTo>
                    <a:lnTo>
                      <a:pt x="576" y="186"/>
                    </a:lnTo>
                    <a:lnTo>
                      <a:pt x="564" y="180"/>
                    </a:lnTo>
                    <a:lnTo>
                      <a:pt x="552" y="180"/>
                    </a:lnTo>
                    <a:lnTo>
                      <a:pt x="540" y="174"/>
                    </a:lnTo>
                    <a:lnTo>
                      <a:pt x="528" y="174"/>
                    </a:lnTo>
                    <a:lnTo>
                      <a:pt x="522" y="168"/>
                    </a:lnTo>
                    <a:lnTo>
                      <a:pt x="522" y="180"/>
                    </a:lnTo>
                    <a:lnTo>
                      <a:pt x="540" y="198"/>
                    </a:lnTo>
                    <a:lnTo>
                      <a:pt x="516" y="228"/>
                    </a:lnTo>
                    <a:lnTo>
                      <a:pt x="522" y="240"/>
                    </a:lnTo>
                    <a:lnTo>
                      <a:pt x="528" y="246"/>
                    </a:lnTo>
                    <a:lnTo>
                      <a:pt x="528" y="252"/>
                    </a:lnTo>
                    <a:lnTo>
                      <a:pt x="534" y="258"/>
                    </a:lnTo>
                    <a:lnTo>
                      <a:pt x="546" y="264"/>
                    </a:lnTo>
                    <a:lnTo>
                      <a:pt x="552" y="270"/>
                    </a:lnTo>
                    <a:lnTo>
                      <a:pt x="564" y="276"/>
                    </a:lnTo>
                    <a:lnTo>
                      <a:pt x="570" y="282"/>
                    </a:lnTo>
                    <a:lnTo>
                      <a:pt x="576" y="282"/>
                    </a:lnTo>
                    <a:lnTo>
                      <a:pt x="576" y="318"/>
                    </a:lnTo>
                    <a:lnTo>
                      <a:pt x="582" y="330"/>
                    </a:lnTo>
                    <a:lnTo>
                      <a:pt x="600" y="330"/>
                    </a:lnTo>
                    <a:lnTo>
                      <a:pt x="600" y="300"/>
                    </a:lnTo>
                    <a:lnTo>
                      <a:pt x="636" y="300"/>
                    </a:lnTo>
                    <a:lnTo>
                      <a:pt x="642" y="294"/>
                    </a:lnTo>
                    <a:lnTo>
                      <a:pt x="606" y="270"/>
                    </a:lnTo>
                    <a:lnTo>
                      <a:pt x="588" y="270"/>
                    </a:lnTo>
                    <a:lnTo>
                      <a:pt x="576" y="264"/>
                    </a:lnTo>
                    <a:lnTo>
                      <a:pt x="570" y="264"/>
                    </a:lnTo>
                    <a:lnTo>
                      <a:pt x="558" y="258"/>
                    </a:lnTo>
                    <a:lnTo>
                      <a:pt x="558" y="246"/>
                    </a:lnTo>
                    <a:lnTo>
                      <a:pt x="564" y="240"/>
                    </a:lnTo>
                    <a:lnTo>
                      <a:pt x="576" y="234"/>
                    </a:lnTo>
                    <a:lnTo>
                      <a:pt x="600" y="246"/>
                    </a:lnTo>
                    <a:lnTo>
                      <a:pt x="606" y="252"/>
                    </a:lnTo>
                    <a:lnTo>
                      <a:pt x="618" y="240"/>
                    </a:lnTo>
                    <a:lnTo>
                      <a:pt x="630" y="234"/>
                    </a:lnTo>
                    <a:lnTo>
                      <a:pt x="636" y="234"/>
                    </a:lnTo>
                    <a:lnTo>
                      <a:pt x="690" y="252"/>
                    </a:lnTo>
                    <a:lnTo>
                      <a:pt x="726" y="270"/>
                    </a:lnTo>
                    <a:lnTo>
                      <a:pt x="756" y="282"/>
                    </a:lnTo>
                    <a:lnTo>
                      <a:pt x="768" y="282"/>
                    </a:lnTo>
                    <a:lnTo>
                      <a:pt x="768" y="270"/>
                    </a:lnTo>
                    <a:lnTo>
                      <a:pt x="762" y="258"/>
                    </a:lnTo>
                    <a:lnTo>
                      <a:pt x="762" y="222"/>
                    </a:lnTo>
                    <a:lnTo>
                      <a:pt x="780" y="204"/>
                    </a:lnTo>
                    <a:lnTo>
                      <a:pt x="792" y="204"/>
                    </a:lnTo>
                    <a:lnTo>
                      <a:pt x="798" y="210"/>
                    </a:lnTo>
                    <a:lnTo>
                      <a:pt x="816" y="210"/>
                    </a:lnTo>
                    <a:lnTo>
                      <a:pt x="840" y="198"/>
                    </a:lnTo>
                    <a:lnTo>
                      <a:pt x="858" y="180"/>
                    </a:lnTo>
                    <a:lnTo>
                      <a:pt x="804" y="144"/>
                    </a:lnTo>
                    <a:lnTo>
                      <a:pt x="804" y="120"/>
                    </a:lnTo>
                    <a:lnTo>
                      <a:pt x="798" y="108"/>
                    </a:lnTo>
                    <a:lnTo>
                      <a:pt x="792" y="102"/>
                    </a:lnTo>
                    <a:lnTo>
                      <a:pt x="786" y="102"/>
                    </a:lnTo>
                    <a:lnTo>
                      <a:pt x="774" y="114"/>
                    </a:lnTo>
                    <a:lnTo>
                      <a:pt x="774" y="126"/>
                    </a:lnTo>
                    <a:lnTo>
                      <a:pt x="756" y="120"/>
                    </a:lnTo>
                    <a:lnTo>
                      <a:pt x="720" y="114"/>
                    </a:lnTo>
                    <a:lnTo>
                      <a:pt x="678" y="102"/>
                    </a:lnTo>
                    <a:lnTo>
                      <a:pt x="648" y="90"/>
                    </a:lnTo>
                    <a:lnTo>
                      <a:pt x="624" y="72"/>
                    </a:lnTo>
                    <a:lnTo>
                      <a:pt x="552" y="24"/>
                    </a:lnTo>
                    <a:lnTo>
                      <a:pt x="516" y="6"/>
                    </a:lnTo>
                    <a:lnTo>
                      <a:pt x="498" y="0"/>
                    </a:lnTo>
                    <a:lnTo>
                      <a:pt x="498" y="18"/>
                    </a:lnTo>
                    <a:lnTo>
                      <a:pt x="510" y="30"/>
                    </a:lnTo>
                    <a:lnTo>
                      <a:pt x="516" y="42"/>
                    </a:lnTo>
                    <a:lnTo>
                      <a:pt x="528" y="54"/>
                    </a:lnTo>
                    <a:lnTo>
                      <a:pt x="534" y="66"/>
                    </a:lnTo>
                    <a:lnTo>
                      <a:pt x="546" y="72"/>
                    </a:lnTo>
                    <a:close/>
                    <a:moveTo>
                      <a:pt x="282" y="1458"/>
                    </a:moveTo>
                    <a:lnTo>
                      <a:pt x="306" y="1458"/>
                    </a:lnTo>
                    <a:lnTo>
                      <a:pt x="276" y="1440"/>
                    </a:lnTo>
                    <a:lnTo>
                      <a:pt x="282" y="1458"/>
                    </a:lnTo>
                    <a:close/>
                    <a:moveTo>
                      <a:pt x="300" y="1386"/>
                    </a:moveTo>
                    <a:lnTo>
                      <a:pt x="312" y="1398"/>
                    </a:lnTo>
                    <a:lnTo>
                      <a:pt x="318" y="1398"/>
                    </a:lnTo>
                    <a:lnTo>
                      <a:pt x="330" y="1386"/>
                    </a:lnTo>
                    <a:lnTo>
                      <a:pt x="336" y="1386"/>
                    </a:lnTo>
                    <a:lnTo>
                      <a:pt x="342" y="1380"/>
                    </a:lnTo>
                    <a:lnTo>
                      <a:pt x="342" y="1368"/>
                    </a:lnTo>
                    <a:lnTo>
                      <a:pt x="336" y="1362"/>
                    </a:lnTo>
                    <a:lnTo>
                      <a:pt x="318" y="1362"/>
                    </a:lnTo>
                    <a:lnTo>
                      <a:pt x="306" y="1368"/>
                    </a:lnTo>
                    <a:lnTo>
                      <a:pt x="300" y="1380"/>
                    </a:lnTo>
                    <a:lnTo>
                      <a:pt x="300" y="1386"/>
                    </a:lnTo>
                    <a:close/>
                    <a:moveTo>
                      <a:pt x="312" y="1416"/>
                    </a:moveTo>
                    <a:lnTo>
                      <a:pt x="300" y="1416"/>
                    </a:lnTo>
                    <a:lnTo>
                      <a:pt x="300" y="1428"/>
                    </a:lnTo>
                    <a:lnTo>
                      <a:pt x="318" y="1428"/>
                    </a:lnTo>
                    <a:lnTo>
                      <a:pt x="318" y="1422"/>
                    </a:lnTo>
                    <a:lnTo>
                      <a:pt x="312" y="1416"/>
                    </a:lnTo>
                    <a:close/>
                    <a:moveTo>
                      <a:pt x="336" y="1200"/>
                    </a:moveTo>
                    <a:lnTo>
                      <a:pt x="336" y="1206"/>
                    </a:lnTo>
                    <a:lnTo>
                      <a:pt x="330" y="1206"/>
                    </a:lnTo>
                    <a:lnTo>
                      <a:pt x="318" y="1212"/>
                    </a:lnTo>
                    <a:lnTo>
                      <a:pt x="342" y="1230"/>
                    </a:lnTo>
                    <a:lnTo>
                      <a:pt x="342" y="1218"/>
                    </a:lnTo>
                    <a:lnTo>
                      <a:pt x="336" y="1206"/>
                    </a:lnTo>
                    <a:lnTo>
                      <a:pt x="336" y="1200"/>
                    </a:lnTo>
                    <a:close/>
                    <a:moveTo>
                      <a:pt x="366" y="1170"/>
                    </a:moveTo>
                    <a:lnTo>
                      <a:pt x="366" y="1182"/>
                    </a:lnTo>
                    <a:lnTo>
                      <a:pt x="360" y="1194"/>
                    </a:lnTo>
                    <a:lnTo>
                      <a:pt x="378" y="1224"/>
                    </a:lnTo>
                    <a:lnTo>
                      <a:pt x="378" y="1200"/>
                    </a:lnTo>
                    <a:lnTo>
                      <a:pt x="372" y="1194"/>
                    </a:lnTo>
                    <a:lnTo>
                      <a:pt x="372" y="1176"/>
                    </a:lnTo>
                    <a:lnTo>
                      <a:pt x="366" y="1170"/>
                    </a:lnTo>
                    <a:close/>
                    <a:moveTo>
                      <a:pt x="36" y="1698"/>
                    </a:moveTo>
                    <a:lnTo>
                      <a:pt x="54" y="1698"/>
                    </a:lnTo>
                    <a:lnTo>
                      <a:pt x="60" y="1692"/>
                    </a:lnTo>
                    <a:lnTo>
                      <a:pt x="72" y="1692"/>
                    </a:lnTo>
                    <a:lnTo>
                      <a:pt x="42" y="1680"/>
                    </a:lnTo>
                    <a:lnTo>
                      <a:pt x="36" y="1686"/>
                    </a:lnTo>
                    <a:lnTo>
                      <a:pt x="36" y="1698"/>
                    </a:lnTo>
                    <a:close/>
                    <a:moveTo>
                      <a:pt x="114" y="1662"/>
                    </a:moveTo>
                    <a:lnTo>
                      <a:pt x="96" y="1632"/>
                    </a:lnTo>
                    <a:lnTo>
                      <a:pt x="96" y="1662"/>
                    </a:lnTo>
                    <a:lnTo>
                      <a:pt x="102" y="1674"/>
                    </a:lnTo>
                    <a:lnTo>
                      <a:pt x="114" y="1680"/>
                    </a:lnTo>
                    <a:lnTo>
                      <a:pt x="120" y="1680"/>
                    </a:lnTo>
                    <a:lnTo>
                      <a:pt x="126" y="1674"/>
                    </a:lnTo>
                    <a:lnTo>
                      <a:pt x="126" y="1662"/>
                    </a:lnTo>
                    <a:lnTo>
                      <a:pt x="114" y="1662"/>
                    </a:lnTo>
                    <a:close/>
                    <a:moveTo>
                      <a:pt x="12" y="1686"/>
                    </a:moveTo>
                    <a:lnTo>
                      <a:pt x="6" y="1686"/>
                    </a:lnTo>
                    <a:lnTo>
                      <a:pt x="0" y="1692"/>
                    </a:lnTo>
                    <a:lnTo>
                      <a:pt x="0" y="1704"/>
                    </a:lnTo>
                    <a:lnTo>
                      <a:pt x="6" y="1710"/>
                    </a:lnTo>
                    <a:lnTo>
                      <a:pt x="12" y="1710"/>
                    </a:lnTo>
                    <a:lnTo>
                      <a:pt x="24" y="1698"/>
                    </a:lnTo>
                    <a:lnTo>
                      <a:pt x="24" y="1686"/>
                    </a:lnTo>
                    <a:lnTo>
                      <a:pt x="12" y="1686"/>
                    </a:lnTo>
                    <a:close/>
                    <a:moveTo>
                      <a:pt x="168" y="1536"/>
                    </a:moveTo>
                    <a:lnTo>
                      <a:pt x="168" y="1542"/>
                    </a:lnTo>
                    <a:lnTo>
                      <a:pt x="180" y="1548"/>
                    </a:lnTo>
                    <a:lnTo>
                      <a:pt x="186" y="1548"/>
                    </a:lnTo>
                    <a:lnTo>
                      <a:pt x="186" y="1536"/>
                    </a:lnTo>
                    <a:lnTo>
                      <a:pt x="180" y="1530"/>
                    </a:lnTo>
                    <a:lnTo>
                      <a:pt x="168" y="1530"/>
                    </a:lnTo>
                    <a:lnTo>
                      <a:pt x="168" y="1536"/>
                    </a:lnTo>
                    <a:close/>
                    <a:moveTo>
                      <a:pt x="264" y="1494"/>
                    </a:moveTo>
                    <a:lnTo>
                      <a:pt x="252" y="1518"/>
                    </a:lnTo>
                    <a:lnTo>
                      <a:pt x="246" y="1536"/>
                    </a:lnTo>
                    <a:lnTo>
                      <a:pt x="246" y="1548"/>
                    </a:lnTo>
                    <a:lnTo>
                      <a:pt x="240" y="1554"/>
                    </a:lnTo>
                    <a:lnTo>
                      <a:pt x="240" y="1560"/>
                    </a:lnTo>
                    <a:lnTo>
                      <a:pt x="258" y="1566"/>
                    </a:lnTo>
                    <a:lnTo>
                      <a:pt x="264" y="1554"/>
                    </a:lnTo>
                    <a:lnTo>
                      <a:pt x="264" y="1548"/>
                    </a:lnTo>
                    <a:lnTo>
                      <a:pt x="270" y="1542"/>
                    </a:lnTo>
                    <a:lnTo>
                      <a:pt x="270" y="1524"/>
                    </a:lnTo>
                    <a:lnTo>
                      <a:pt x="288" y="1506"/>
                    </a:lnTo>
                    <a:lnTo>
                      <a:pt x="282" y="1500"/>
                    </a:lnTo>
                    <a:lnTo>
                      <a:pt x="282" y="1494"/>
                    </a:lnTo>
                    <a:lnTo>
                      <a:pt x="276" y="1488"/>
                    </a:lnTo>
                    <a:lnTo>
                      <a:pt x="264" y="149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48" name="Israel">
                <a:extLst>
                  <a:ext uri="{FF2B5EF4-FFF2-40B4-BE49-F238E27FC236}">
                    <a16:creationId xmlns:a16="http://schemas.microsoft.com/office/drawing/2014/main" id="{E0A75F00-2A8E-4DCB-A487-D97929ACC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7" y="1621"/>
                <a:ext cx="26" cy="82"/>
              </a:xfrm>
              <a:custGeom>
                <a:avLst/>
                <a:gdLst>
                  <a:gd name="T0" fmla="*/ 0 w 102"/>
                  <a:gd name="T1" fmla="*/ 2147483647 h 324"/>
                  <a:gd name="T2" fmla="*/ 2147483647 w 102"/>
                  <a:gd name="T3" fmla="*/ 2147483647 h 324"/>
                  <a:gd name="T4" fmla="*/ 2147483647 w 102"/>
                  <a:gd name="T5" fmla="*/ 2147483647 h 324"/>
                  <a:gd name="T6" fmla="*/ 2147483647 w 102"/>
                  <a:gd name="T7" fmla="*/ 2147483647 h 324"/>
                  <a:gd name="T8" fmla="*/ 2147483647 w 102"/>
                  <a:gd name="T9" fmla="*/ 2147483647 h 324"/>
                  <a:gd name="T10" fmla="*/ 2147483647 w 102"/>
                  <a:gd name="T11" fmla="*/ 2147483647 h 324"/>
                  <a:gd name="T12" fmla="*/ 2147483647 w 102"/>
                  <a:gd name="T13" fmla="*/ 2147483647 h 324"/>
                  <a:gd name="T14" fmla="*/ 2147483647 w 102"/>
                  <a:gd name="T15" fmla="*/ 2147483647 h 324"/>
                  <a:gd name="T16" fmla="*/ 2147483647 w 102"/>
                  <a:gd name="T17" fmla="*/ 2147483647 h 324"/>
                  <a:gd name="T18" fmla="*/ 2147483647 w 102"/>
                  <a:gd name="T19" fmla="*/ 2147483647 h 324"/>
                  <a:gd name="T20" fmla="*/ 2147483647 w 102"/>
                  <a:gd name="T21" fmla="*/ 2147483647 h 324"/>
                  <a:gd name="T22" fmla="*/ 2147483647 w 102"/>
                  <a:gd name="T23" fmla="*/ 2147483647 h 324"/>
                  <a:gd name="T24" fmla="*/ 2147483647 w 102"/>
                  <a:gd name="T25" fmla="*/ 2147483647 h 324"/>
                  <a:gd name="T26" fmla="*/ 2147483647 w 102"/>
                  <a:gd name="T27" fmla="*/ 2147483647 h 324"/>
                  <a:gd name="T28" fmla="*/ 2147483647 w 102"/>
                  <a:gd name="T29" fmla="*/ 2147483647 h 324"/>
                  <a:gd name="T30" fmla="*/ 2147483647 w 102"/>
                  <a:gd name="T31" fmla="*/ 2147483647 h 324"/>
                  <a:gd name="T32" fmla="*/ 2147483647 w 102"/>
                  <a:gd name="T33" fmla="*/ 2147483647 h 324"/>
                  <a:gd name="T34" fmla="*/ 2147483647 w 102"/>
                  <a:gd name="T35" fmla="*/ 2147483647 h 324"/>
                  <a:gd name="T36" fmla="*/ 2147483647 w 102"/>
                  <a:gd name="T37" fmla="*/ 2147483647 h 324"/>
                  <a:gd name="T38" fmla="*/ 2147483647 w 102"/>
                  <a:gd name="T39" fmla="*/ 2147483647 h 324"/>
                  <a:gd name="T40" fmla="*/ 2147483647 w 102"/>
                  <a:gd name="T41" fmla="*/ 2147483647 h 324"/>
                  <a:gd name="T42" fmla="*/ 2147483647 w 102"/>
                  <a:gd name="T43" fmla="*/ 2147483647 h 324"/>
                  <a:gd name="T44" fmla="*/ 2147483647 w 102"/>
                  <a:gd name="T45" fmla="*/ 2147483647 h 324"/>
                  <a:gd name="T46" fmla="*/ 2147483647 w 102"/>
                  <a:gd name="T47" fmla="*/ 2147483647 h 324"/>
                  <a:gd name="T48" fmla="*/ 2147483647 w 102"/>
                  <a:gd name="T49" fmla="*/ 0 h 324"/>
                  <a:gd name="T50" fmla="*/ 2147483647 w 102"/>
                  <a:gd name="T51" fmla="*/ 2147483647 h 324"/>
                  <a:gd name="T52" fmla="*/ 2147483647 w 102"/>
                  <a:gd name="T53" fmla="*/ 2147483647 h 324"/>
                  <a:gd name="T54" fmla="*/ 2147483647 w 102"/>
                  <a:gd name="T55" fmla="*/ 2147483647 h 324"/>
                  <a:gd name="T56" fmla="*/ 2147483647 w 102"/>
                  <a:gd name="T57" fmla="*/ 2147483647 h 324"/>
                  <a:gd name="T58" fmla="*/ 2147483647 w 102"/>
                  <a:gd name="T59" fmla="*/ 2147483647 h 324"/>
                  <a:gd name="T60" fmla="*/ 2147483647 w 102"/>
                  <a:gd name="T61" fmla="*/ 2147483647 h 324"/>
                  <a:gd name="T62" fmla="*/ 2147483647 w 102"/>
                  <a:gd name="T63" fmla="*/ 2147483647 h 324"/>
                  <a:gd name="T64" fmla="*/ 2147483647 w 102"/>
                  <a:gd name="T65" fmla="*/ 2147483647 h 324"/>
                  <a:gd name="T66" fmla="*/ 2147483647 w 102"/>
                  <a:gd name="T67" fmla="*/ 2147483647 h 324"/>
                  <a:gd name="T68" fmla="*/ 2147483647 w 102"/>
                  <a:gd name="T69" fmla="*/ 2147483647 h 324"/>
                  <a:gd name="T70" fmla="*/ 2147483647 w 102"/>
                  <a:gd name="T71" fmla="*/ 2147483647 h 324"/>
                  <a:gd name="T72" fmla="*/ 2147483647 w 102"/>
                  <a:gd name="T73" fmla="*/ 2147483647 h 324"/>
                  <a:gd name="T74" fmla="*/ 2147483647 w 102"/>
                  <a:gd name="T75" fmla="*/ 2147483647 h 324"/>
                  <a:gd name="T76" fmla="*/ 2147483647 w 102"/>
                  <a:gd name="T77" fmla="*/ 2147483647 h 324"/>
                  <a:gd name="T78" fmla="*/ 0 w 102"/>
                  <a:gd name="T79" fmla="*/ 2147483647 h 32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2"/>
                  <a:gd name="T121" fmla="*/ 0 h 324"/>
                  <a:gd name="T122" fmla="*/ 102 w 102"/>
                  <a:gd name="T123" fmla="*/ 324 h 32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2" h="324">
                    <a:moveTo>
                      <a:pt x="0" y="168"/>
                    </a:moveTo>
                    <a:lnTo>
                      <a:pt x="54" y="312"/>
                    </a:lnTo>
                    <a:lnTo>
                      <a:pt x="60" y="324"/>
                    </a:lnTo>
                    <a:lnTo>
                      <a:pt x="60" y="306"/>
                    </a:lnTo>
                    <a:lnTo>
                      <a:pt x="66" y="294"/>
                    </a:lnTo>
                    <a:lnTo>
                      <a:pt x="66" y="234"/>
                    </a:lnTo>
                    <a:lnTo>
                      <a:pt x="72" y="228"/>
                    </a:lnTo>
                    <a:lnTo>
                      <a:pt x="78" y="216"/>
                    </a:lnTo>
                    <a:lnTo>
                      <a:pt x="84" y="210"/>
                    </a:lnTo>
                    <a:lnTo>
                      <a:pt x="90" y="198"/>
                    </a:lnTo>
                    <a:lnTo>
                      <a:pt x="90" y="186"/>
                    </a:lnTo>
                    <a:lnTo>
                      <a:pt x="78" y="174"/>
                    </a:lnTo>
                    <a:lnTo>
                      <a:pt x="78" y="162"/>
                    </a:lnTo>
                    <a:lnTo>
                      <a:pt x="72" y="156"/>
                    </a:lnTo>
                    <a:lnTo>
                      <a:pt x="66" y="162"/>
                    </a:lnTo>
                    <a:lnTo>
                      <a:pt x="66" y="168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48" y="168"/>
                    </a:lnTo>
                    <a:lnTo>
                      <a:pt x="48" y="96"/>
                    </a:lnTo>
                    <a:lnTo>
                      <a:pt x="66" y="78"/>
                    </a:lnTo>
                    <a:lnTo>
                      <a:pt x="84" y="78"/>
                    </a:lnTo>
                    <a:lnTo>
                      <a:pt x="90" y="60"/>
                    </a:lnTo>
                    <a:lnTo>
                      <a:pt x="84" y="18"/>
                    </a:lnTo>
                    <a:lnTo>
                      <a:pt x="102" y="0"/>
                    </a:lnTo>
                    <a:lnTo>
                      <a:pt x="78" y="6"/>
                    </a:lnTo>
                    <a:lnTo>
                      <a:pt x="78" y="18"/>
                    </a:lnTo>
                    <a:lnTo>
                      <a:pt x="72" y="30"/>
                    </a:lnTo>
                    <a:lnTo>
                      <a:pt x="66" y="36"/>
                    </a:lnTo>
                    <a:lnTo>
                      <a:pt x="60" y="36"/>
                    </a:lnTo>
                    <a:lnTo>
                      <a:pt x="54" y="30"/>
                    </a:lnTo>
                    <a:lnTo>
                      <a:pt x="42" y="54"/>
                    </a:lnTo>
                    <a:lnTo>
                      <a:pt x="30" y="60"/>
                    </a:lnTo>
                    <a:lnTo>
                      <a:pt x="36" y="72"/>
                    </a:lnTo>
                    <a:lnTo>
                      <a:pt x="36" y="84"/>
                    </a:lnTo>
                    <a:lnTo>
                      <a:pt x="42" y="90"/>
                    </a:lnTo>
                    <a:lnTo>
                      <a:pt x="42" y="96"/>
                    </a:lnTo>
                    <a:lnTo>
                      <a:pt x="18" y="138"/>
                    </a:lnTo>
                    <a:lnTo>
                      <a:pt x="18" y="156"/>
                    </a:lnTo>
                    <a:lnTo>
                      <a:pt x="0" y="16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49" name="Iraq">
                <a:extLst>
                  <a:ext uri="{FF2B5EF4-FFF2-40B4-BE49-F238E27FC236}">
                    <a16:creationId xmlns:a16="http://schemas.microsoft.com/office/drawing/2014/main" id="{D65FCA4E-E2A5-453A-AEC7-D1D666A94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2" y="1541"/>
                <a:ext cx="175" cy="169"/>
              </a:xfrm>
              <a:custGeom>
                <a:avLst/>
                <a:gdLst>
                  <a:gd name="T0" fmla="*/ 2147483647 w 684"/>
                  <a:gd name="T1" fmla="*/ 2147483647 h 660"/>
                  <a:gd name="T2" fmla="*/ 2147483647 w 684"/>
                  <a:gd name="T3" fmla="*/ 2147483647 h 660"/>
                  <a:gd name="T4" fmla="*/ 2147483647 w 684"/>
                  <a:gd name="T5" fmla="*/ 2147483647 h 660"/>
                  <a:gd name="T6" fmla="*/ 2147483647 w 684"/>
                  <a:gd name="T7" fmla="*/ 2147483647 h 660"/>
                  <a:gd name="T8" fmla="*/ 2147483647 w 684"/>
                  <a:gd name="T9" fmla="*/ 2147483647 h 660"/>
                  <a:gd name="T10" fmla="*/ 2147483647 w 684"/>
                  <a:gd name="T11" fmla="*/ 2147483647 h 660"/>
                  <a:gd name="T12" fmla="*/ 2147483647 w 684"/>
                  <a:gd name="T13" fmla="*/ 2147483647 h 660"/>
                  <a:gd name="T14" fmla="*/ 2147483647 w 684"/>
                  <a:gd name="T15" fmla="*/ 2147483647 h 660"/>
                  <a:gd name="T16" fmla="*/ 2147483647 w 684"/>
                  <a:gd name="T17" fmla="*/ 2147483647 h 660"/>
                  <a:gd name="T18" fmla="*/ 2147483647 w 684"/>
                  <a:gd name="T19" fmla="*/ 2147483647 h 660"/>
                  <a:gd name="T20" fmla="*/ 2147483647 w 684"/>
                  <a:gd name="T21" fmla="*/ 2147483647 h 660"/>
                  <a:gd name="T22" fmla="*/ 2147483647 w 684"/>
                  <a:gd name="T23" fmla="*/ 2147483647 h 660"/>
                  <a:gd name="T24" fmla="*/ 2147483647 w 684"/>
                  <a:gd name="T25" fmla="*/ 2147483647 h 660"/>
                  <a:gd name="T26" fmla="*/ 2147483647 w 684"/>
                  <a:gd name="T27" fmla="*/ 2147483647 h 660"/>
                  <a:gd name="T28" fmla="*/ 2147483647 w 684"/>
                  <a:gd name="T29" fmla="*/ 2147483647 h 660"/>
                  <a:gd name="T30" fmla="*/ 2147483647 w 684"/>
                  <a:gd name="T31" fmla="*/ 2147483647 h 660"/>
                  <a:gd name="T32" fmla="*/ 2147483647 w 684"/>
                  <a:gd name="T33" fmla="*/ 2147483647 h 660"/>
                  <a:gd name="T34" fmla="*/ 2147483647 w 684"/>
                  <a:gd name="T35" fmla="*/ 2147483647 h 660"/>
                  <a:gd name="T36" fmla="*/ 2147483647 w 684"/>
                  <a:gd name="T37" fmla="*/ 2147483647 h 660"/>
                  <a:gd name="T38" fmla="*/ 2147483647 w 684"/>
                  <a:gd name="T39" fmla="*/ 2147483647 h 660"/>
                  <a:gd name="T40" fmla="*/ 2147483647 w 684"/>
                  <a:gd name="T41" fmla="*/ 2147483647 h 660"/>
                  <a:gd name="T42" fmla="*/ 2147483647 w 684"/>
                  <a:gd name="T43" fmla="*/ 2147483647 h 660"/>
                  <a:gd name="T44" fmla="*/ 2147483647 w 684"/>
                  <a:gd name="T45" fmla="*/ 2147483647 h 660"/>
                  <a:gd name="T46" fmla="*/ 2147483647 w 684"/>
                  <a:gd name="T47" fmla="*/ 2147483647 h 660"/>
                  <a:gd name="T48" fmla="*/ 2147483647 w 684"/>
                  <a:gd name="T49" fmla="*/ 2147483647 h 660"/>
                  <a:gd name="T50" fmla="*/ 2147483647 w 684"/>
                  <a:gd name="T51" fmla="*/ 2147483647 h 660"/>
                  <a:gd name="T52" fmla="*/ 2147483647 w 684"/>
                  <a:gd name="T53" fmla="*/ 0 h 660"/>
                  <a:gd name="T54" fmla="*/ 2147483647 w 684"/>
                  <a:gd name="T55" fmla="*/ 2147483647 h 660"/>
                  <a:gd name="T56" fmla="*/ 2147483647 w 684"/>
                  <a:gd name="T57" fmla="*/ 2147483647 h 660"/>
                  <a:gd name="T58" fmla="*/ 2147483647 w 684"/>
                  <a:gd name="T59" fmla="*/ 0 h 660"/>
                  <a:gd name="T60" fmla="*/ 2147483647 w 684"/>
                  <a:gd name="T61" fmla="*/ 2147483647 h 660"/>
                  <a:gd name="T62" fmla="*/ 2147483647 w 684"/>
                  <a:gd name="T63" fmla="*/ 2147483647 h 660"/>
                  <a:gd name="T64" fmla="*/ 2147483647 w 684"/>
                  <a:gd name="T65" fmla="*/ 2147483647 h 660"/>
                  <a:gd name="T66" fmla="*/ 2147483647 w 684"/>
                  <a:gd name="T67" fmla="*/ 2147483647 h 660"/>
                  <a:gd name="T68" fmla="*/ 2147483647 w 684"/>
                  <a:gd name="T69" fmla="*/ 2147483647 h 660"/>
                  <a:gd name="T70" fmla="*/ 2147483647 w 684"/>
                  <a:gd name="T71" fmla="*/ 2147483647 h 660"/>
                  <a:gd name="T72" fmla="*/ 2147483647 w 684"/>
                  <a:gd name="T73" fmla="*/ 2147483647 h 660"/>
                  <a:gd name="T74" fmla="*/ 2147483647 w 684"/>
                  <a:gd name="T75" fmla="*/ 2147483647 h 660"/>
                  <a:gd name="T76" fmla="*/ 2147483647 w 684"/>
                  <a:gd name="T77" fmla="*/ 2147483647 h 660"/>
                  <a:gd name="T78" fmla="*/ 2147483647 w 684"/>
                  <a:gd name="T79" fmla="*/ 2147483647 h 660"/>
                  <a:gd name="T80" fmla="*/ 2147483647 w 684"/>
                  <a:gd name="T81" fmla="*/ 2147483647 h 660"/>
                  <a:gd name="T82" fmla="*/ 2147483647 w 684"/>
                  <a:gd name="T83" fmla="*/ 2147483647 h 660"/>
                  <a:gd name="T84" fmla="*/ 2147483647 w 684"/>
                  <a:gd name="T85" fmla="*/ 2147483647 h 660"/>
                  <a:gd name="T86" fmla="*/ 0 w 684"/>
                  <a:gd name="T87" fmla="*/ 2147483647 h 660"/>
                  <a:gd name="T88" fmla="*/ 2147483647 w 684"/>
                  <a:gd name="T89" fmla="*/ 2147483647 h 660"/>
                  <a:gd name="T90" fmla="*/ 2147483647 w 684"/>
                  <a:gd name="T91" fmla="*/ 2147483647 h 660"/>
                  <a:gd name="T92" fmla="*/ 2147483647 w 684"/>
                  <a:gd name="T93" fmla="*/ 2147483647 h 660"/>
                  <a:gd name="T94" fmla="*/ 2147483647 w 684"/>
                  <a:gd name="T95" fmla="*/ 2147483647 h 660"/>
                  <a:gd name="T96" fmla="*/ 2147483647 w 684"/>
                  <a:gd name="T97" fmla="*/ 2147483647 h 660"/>
                  <a:gd name="T98" fmla="*/ 2147483647 w 684"/>
                  <a:gd name="T99" fmla="*/ 2147483647 h 660"/>
                  <a:gd name="T100" fmla="*/ 2147483647 w 684"/>
                  <a:gd name="T101" fmla="*/ 2147483647 h 660"/>
                  <a:gd name="T102" fmla="*/ 2147483647 w 684"/>
                  <a:gd name="T103" fmla="*/ 2147483647 h 660"/>
                  <a:gd name="T104" fmla="*/ 2147483647 w 684"/>
                  <a:gd name="T105" fmla="*/ 2147483647 h 660"/>
                  <a:gd name="T106" fmla="*/ 2147483647 w 684"/>
                  <a:gd name="T107" fmla="*/ 2147483647 h 660"/>
                  <a:gd name="T108" fmla="*/ 2147483647 w 684"/>
                  <a:gd name="T109" fmla="*/ 2147483647 h 660"/>
                  <a:gd name="T110" fmla="*/ 2147483647 w 684"/>
                  <a:gd name="T111" fmla="*/ 2147483647 h 660"/>
                  <a:gd name="T112" fmla="*/ 2147483647 w 684"/>
                  <a:gd name="T113" fmla="*/ 2147483647 h 660"/>
                  <a:gd name="T114" fmla="*/ 2147483647 w 684"/>
                  <a:gd name="T115" fmla="*/ 2147483647 h 6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84"/>
                  <a:gd name="T175" fmla="*/ 0 h 660"/>
                  <a:gd name="T176" fmla="*/ 684 w 684"/>
                  <a:gd name="T177" fmla="*/ 660 h 6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84" h="660">
                    <a:moveTo>
                      <a:pt x="678" y="564"/>
                    </a:moveTo>
                    <a:lnTo>
                      <a:pt x="666" y="552"/>
                    </a:lnTo>
                    <a:lnTo>
                      <a:pt x="654" y="546"/>
                    </a:lnTo>
                    <a:lnTo>
                      <a:pt x="648" y="516"/>
                    </a:lnTo>
                    <a:lnTo>
                      <a:pt x="642" y="516"/>
                    </a:lnTo>
                    <a:lnTo>
                      <a:pt x="636" y="510"/>
                    </a:lnTo>
                    <a:lnTo>
                      <a:pt x="624" y="504"/>
                    </a:lnTo>
                    <a:lnTo>
                      <a:pt x="618" y="498"/>
                    </a:lnTo>
                    <a:lnTo>
                      <a:pt x="618" y="462"/>
                    </a:lnTo>
                    <a:lnTo>
                      <a:pt x="624" y="450"/>
                    </a:lnTo>
                    <a:lnTo>
                      <a:pt x="624" y="438"/>
                    </a:lnTo>
                    <a:lnTo>
                      <a:pt x="594" y="402"/>
                    </a:lnTo>
                    <a:lnTo>
                      <a:pt x="588" y="390"/>
                    </a:lnTo>
                    <a:lnTo>
                      <a:pt x="582" y="384"/>
                    </a:lnTo>
                    <a:lnTo>
                      <a:pt x="564" y="384"/>
                    </a:lnTo>
                    <a:lnTo>
                      <a:pt x="546" y="366"/>
                    </a:lnTo>
                    <a:lnTo>
                      <a:pt x="534" y="360"/>
                    </a:lnTo>
                    <a:lnTo>
                      <a:pt x="528" y="354"/>
                    </a:lnTo>
                    <a:lnTo>
                      <a:pt x="504" y="354"/>
                    </a:lnTo>
                    <a:lnTo>
                      <a:pt x="504" y="312"/>
                    </a:lnTo>
                    <a:lnTo>
                      <a:pt x="498" y="312"/>
                    </a:lnTo>
                    <a:lnTo>
                      <a:pt x="492" y="306"/>
                    </a:lnTo>
                    <a:lnTo>
                      <a:pt x="468" y="294"/>
                    </a:lnTo>
                    <a:lnTo>
                      <a:pt x="456" y="282"/>
                    </a:lnTo>
                    <a:lnTo>
                      <a:pt x="444" y="276"/>
                    </a:lnTo>
                    <a:lnTo>
                      <a:pt x="438" y="270"/>
                    </a:lnTo>
                    <a:lnTo>
                      <a:pt x="438" y="264"/>
                    </a:lnTo>
                    <a:lnTo>
                      <a:pt x="444" y="252"/>
                    </a:lnTo>
                    <a:lnTo>
                      <a:pt x="450" y="246"/>
                    </a:lnTo>
                    <a:lnTo>
                      <a:pt x="438" y="234"/>
                    </a:lnTo>
                    <a:lnTo>
                      <a:pt x="438" y="228"/>
                    </a:lnTo>
                    <a:lnTo>
                      <a:pt x="450" y="216"/>
                    </a:lnTo>
                    <a:lnTo>
                      <a:pt x="462" y="216"/>
                    </a:lnTo>
                    <a:lnTo>
                      <a:pt x="462" y="186"/>
                    </a:lnTo>
                    <a:lnTo>
                      <a:pt x="468" y="186"/>
                    </a:lnTo>
                    <a:lnTo>
                      <a:pt x="480" y="174"/>
                    </a:lnTo>
                    <a:lnTo>
                      <a:pt x="480" y="168"/>
                    </a:lnTo>
                    <a:lnTo>
                      <a:pt x="474" y="156"/>
                    </a:lnTo>
                    <a:lnTo>
                      <a:pt x="462" y="144"/>
                    </a:lnTo>
                    <a:lnTo>
                      <a:pt x="462" y="138"/>
                    </a:lnTo>
                    <a:lnTo>
                      <a:pt x="480" y="120"/>
                    </a:lnTo>
                    <a:lnTo>
                      <a:pt x="480" y="114"/>
                    </a:lnTo>
                    <a:lnTo>
                      <a:pt x="468" y="114"/>
                    </a:lnTo>
                    <a:lnTo>
                      <a:pt x="456" y="120"/>
                    </a:lnTo>
                    <a:lnTo>
                      <a:pt x="450" y="126"/>
                    </a:lnTo>
                    <a:lnTo>
                      <a:pt x="438" y="108"/>
                    </a:lnTo>
                    <a:lnTo>
                      <a:pt x="414" y="102"/>
                    </a:lnTo>
                    <a:lnTo>
                      <a:pt x="414" y="84"/>
                    </a:lnTo>
                    <a:lnTo>
                      <a:pt x="402" y="72"/>
                    </a:lnTo>
                    <a:lnTo>
                      <a:pt x="378" y="24"/>
                    </a:lnTo>
                    <a:lnTo>
                      <a:pt x="378" y="12"/>
                    </a:lnTo>
                    <a:lnTo>
                      <a:pt x="336" y="24"/>
                    </a:lnTo>
                    <a:lnTo>
                      <a:pt x="336" y="6"/>
                    </a:lnTo>
                    <a:lnTo>
                      <a:pt x="330" y="0"/>
                    </a:lnTo>
                    <a:lnTo>
                      <a:pt x="306" y="0"/>
                    </a:lnTo>
                    <a:lnTo>
                      <a:pt x="306" y="6"/>
                    </a:lnTo>
                    <a:lnTo>
                      <a:pt x="300" y="12"/>
                    </a:lnTo>
                    <a:lnTo>
                      <a:pt x="288" y="12"/>
                    </a:lnTo>
                    <a:lnTo>
                      <a:pt x="276" y="0"/>
                    </a:lnTo>
                    <a:lnTo>
                      <a:pt x="234" y="0"/>
                    </a:lnTo>
                    <a:lnTo>
                      <a:pt x="234" y="12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204" y="36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80" y="54"/>
                    </a:lnTo>
                    <a:lnTo>
                      <a:pt x="168" y="60"/>
                    </a:lnTo>
                    <a:lnTo>
                      <a:pt x="156" y="60"/>
                    </a:lnTo>
                    <a:lnTo>
                      <a:pt x="150" y="66"/>
                    </a:lnTo>
                    <a:lnTo>
                      <a:pt x="144" y="78"/>
                    </a:lnTo>
                    <a:lnTo>
                      <a:pt x="144" y="90"/>
                    </a:lnTo>
                    <a:lnTo>
                      <a:pt x="150" y="102"/>
                    </a:lnTo>
                    <a:lnTo>
                      <a:pt x="156" y="108"/>
                    </a:lnTo>
                    <a:lnTo>
                      <a:pt x="156" y="120"/>
                    </a:lnTo>
                    <a:lnTo>
                      <a:pt x="162" y="132"/>
                    </a:lnTo>
                    <a:lnTo>
                      <a:pt x="162" y="162"/>
                    </a:lnTo>
                    <a:lnTo>
                      <a:pt x="156" y="174"/>
                    </a:lnTo>
                    <a:lnTo>
                      <a:pt x="150" y="192"/>
                    </a:lnTo>
                    <a:lnTo>
                      <a:pt x="150" y="198"/>
                    </a:lnTo>
                    <a:lnTo>
                      <a:pt x="168" y="216"/>
                    </a:lnTo>
                    <a:lnTo>
                      <a:pt x="168" y="222"/>
                    </a:lnTo>
                    <a:lnTo>
                      <a:pt x="162" y="228"/>
                    </a:lnTo>
                    <a:lnTo>
                      <a:pt x="138" y="240"/>
                    </a:lnTo>
                    <a:lnTo>
                      <a:pt x="78" y="264"/>
                    </a:lnTo>
                    <a:lnTo>
                      <a:pt x="66" y="270"/>
                    </a:lnTo>
                    <a:lnTo>
                      <a:pt x="6" y="318"/>
                    </a:lnTo>
                    <a:lnTo>
                      <a:pt x="0" y="318"/>
                    </a:lnTo>
                    <a:lnTo>
                      <a:pt x="0" y="324"/>
                    </a:lnTo>
                    <a:lnTo>
                      <a:pt x="24" y="366"/>
                    </a:lnTo>
                    <a:lnTo>
                      <a:pt x="24" y="384"/>
                    </a:lnTo>
                    <a:lnTo>
                      <a:pt x="48" y="402"/>
                    </a:lnTo>
                    <a:lnTo>
                      <a:pt x="48" y="414"/>
                    </a:lnTo>
                    <a:lnTo>
                      <a:pt x="60" y="426"/>
                    </a:lnTo>
                    <a:lnTo>
                      <a:pt x="126" y="426"/>
                    </a:lnTo>
                    <a:lnTo>
                      <a:pt x="156" y="456"/>
                    </a:lnTo>
                    <a:lnTo>
                      <a:pt x="168" y="462"/>
                    </a:lnTo>
                    <a:lnTo>
                      <a:pt x="180" y="474"/>
                    </a:lnTo>
                    <a:lnTo>
                      <a:pt x="228" y="498"/>
                    </a:lnTo>
                    <a:lnTo>
                      <a:pt x="234" y="504"/>
                    </a:lnTo>
                    <a:lnTo>
                      <a:pt x="246" y="510"/>
                    </a:lnTo>
                    <a:lnTo>
                      <a:pt x="438" y="654"/>
                    </a:lnTo>
                    <a:lnTo>
                      <a:pt x="522" y="654"/>
                    </a:lnTo>
                    <a:lnTo>
                      <a:pt x="570" y="660"/>
                    </a:lnTo>
                    <a:lnTo>
                      <a:pt x="564" y="660"/>
                    </a:lnTo>
                    <a:lnTo>
                      <a:pt x="570" y="654"/>
                    </a:lnTo>
                    <a:lnTo>
                      <a:pt x="588" y="618"/>
                    </a:lnTo>
                    <a:lnTo>
                      <a:pt x="588" y="606"/>
                    </a:lnTo>
                    <a:lnTo>
                      <a:pt x="594" y="600"/>
                    </a:lnTo>
                    <a:lnTo>
                      <a:pt x="600" y="588"/>
                    </a:lnTo>
                    <a:lnTo>
                      <a:pt x="648" y="588"/>
                    </a:lnTo>
                    <a:lnTo>
                      <a:pt x="654" y="594"/>
                    </a:lnTo>
                    <a:lnTo>
                      <a:pt x="678" y="582"/>
                    </a:lnTo>
                    <a:lnTo>
                      <a:pt x="684" y="576"/>
                    </a:lnTo>
                    <a:lnTo>
                      <a:pt x="678" y="570"/>
                    </a:lnTo>
                    <a:lnTo>
                      <a:pt x="678" y="56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50" name="Iran">
                <a:extLst>
                  <a:ext uri="{FF2B5EF4-FFF2-40B4-BE49-F238E27FC236}">
                    <a16:creationId xmlns:a16="http://schemas.microsoft.com/office/drawing/2014/main" id="{C8DC2452-C508-4156-B051-48969F936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7" y="1490"/>
                <a:ext cx="368" cy="302"/>
              </a:xfrm>
              <a:custGeom>
                <a:avLst/>
                <a:gdLst>
                  <a:gd name="T0" fmla="*/ 2147483647 w 1440"/>
                  <a:gd name="T1" fmla="*/ 2147483647 h 1182"/>
                  <a:gd name="T2" fmla="*/ 2147483647 w 1440"/>
                  <a:gd name="T3" fmla="*/ 2147483647 h 1182"/>
                  <a:gd name="T4" fmla="*/ 2147483647 w 1440"/>
                  <a:gd name="T5" fmla="*/ 2147483647 h 1182"/>
                  <a:gd name="T6" fmla="*/ 2147483647 w 1440"/>
                  <a:gd name="T7" fmla="*/ 2147483647 h 1182"/>
                  <a:gd name="T8" fmla="*/ 2147483647 w 1440"/>
                  <a:gd name="T9" fmla="*/ 2147483647 h 1182"/>
                  <a:gd name="T10" fmla="*/ 2147483647 w 1440"/>
                  <a:gd name="T11" fmla="*/ 2147483647 h 1182"/>
                  <a:gd name="T12" fmla="*/ 2147483647 w 1440"/>
                  <a:gd name="T13" fmla="*/ 2147483647 h 1182"/>
                  <a:gd name="T14" fmla="*/ 2147483647 w 1440"/>
                  <a:gd name="T15" fmla="*/ 2147483647 h 1182"/>
                  <a:gd name="T16" fmla="*/ 2147483647 w 1440"/>
                  <a:gd name="T17" fmla="*/ 2147483647 h 1182"/>
                  <a:gd name="T18" fmla="*/ 2147483647 w 1440"/>
                  <a:gd name="T19" fmla="*/ 2147483647 h 1182"/>
                  <a:gd name="T20" fmla="*/ 2147483647 w 1440"/>
                  <a:gd name="T21" fmla="*/ 2147483647 h 1182"/>
                  <a:gd name="T22" fmla="*/ 2147483647 w 1440"/>
                  <a:gd name="T23" fmla="*/ 2147483647 h 1182"/>
                  <a:gd name="T24" fmla="*/ 2147483647 w 1440"/>
                  <a:gd name="T25" fmla="*/ 2147483647 h 1182"/>
                  <a:gd name="T26" fmla="*/ 2147483647 w 1440"/>
                  <a:gd name="T27" fmla="*/ 2147483647 h 1182"/>
                  <a:gd name="T28" fmla="*/ 2147483647 w 1440"/>
                  <a:gd name="T29" fmla="*/ 2147483647 h 1182"/>
                  <a:gd name="T30" fmla="*/ 2147483647 w 1440"/>
                  <a:gd name="T31" fmla="*/ 2147483647 h 1182"/>
                  <a:gd name="T32" fmla="*/ 2147483647 w 1440"/>
                  <a:gd name="T33" fmla="*/ 2147483647 h 1182"/>
                  <a:gd name="T34" fmla="*/ 2147483647 w 1440"/>
                  <a:gd name="T35" fmla="*/ 2147483647 h 1182"/>
                  <a:gd name="T36" fmla="*/ 2147483647 w 1440"/>
                  <a:gd name="T37" fmla="*/ 2147483647 h 1182"/>
                  <a:gd name="T38" fmla="*/ 2147483647 w 1440"/>
                  <a:gd name="T39" fmla="*/ 2147483647 h 1182"/>
                  <a:gd name="T40" fmla="*/ 2147483647 w 1440"/>
                  <a:gd name="T41" fmla="*/ 2147483647 h 1182"/>
                  <a:gd name="T42" fmla="*/ 2147483647 w 1440"/>
                  <a:gd name="T43" fmla="*/ 2147483647 h 1182"/>
                  <a:gd name="T44" fmla="*/ 2147483647 w 1440"/>
                  <a:gd name="T45" fmla="*/ 2147483647 h 1182"/>
                  <a:gd name="T46" fmla="*/ 2147483647 w 1440"/>
                  <a:gd name="T47" fmla="*/ 2147483647 h 1182"/>
                  <a:gd name="T48" fmla="*/ 2147483647 w 1440"/>
                  <a:gd name="T49" fmla="*/ 2147483647 h 1182"/>
                  <a:gd name="T50" fmla="*/ 2147483647 w 1440"/>
                  <a:gd name="T51" fmla="*/ 2147483647 h 1182"/>
                  <a:gd name="T52" fmla="*/ 2147483647 w 1440"/>
                  <a:gd name="T53" fmla="*/ 2147483647 h 1182"/>
                  <a:gd name="T54" fmla="*/ 2147483647 w 1440"/>
                  <a:gd name="T55" fmla="*/ 2147483647 h 1182"/>
                  <a:gd name="T56" fmla="*/ 2147483647 w 1440"/>
                  <a:gd name="T57" fmla="*/ 2147483647 h 1182"/>
                  <a:gd name="T58" fmla="*/ 2147483647 w 1440"/>
                  <a:gd name="T59" fmla="*/ 2147483647 h 1182"/>
                  <a:gd name="T60" fmla="*/ 2147483647 w 1440"/>
                  <a:gd name="T61" fmla="*/ 0 h 1182"/>
                  <a:gd name="T62" fmla="*/ 2147483647 w 1440"/>
                  <a:gd name="T63" fmla="*/ 2147483647 h 1182"/>
                  <a:gd name="T64" fmla="*/ 2147483647 w 1440"/>
                  <a:gd name="T65" fmla="*/ 2147483647 h 1182"/>
                  <a:gd name="T66" fmla="*/ 2147483647 w 1440"/>
                  <a:gd name="T67" fmla="*/ 2147483647 h 1182"/>
                  <a:gd name="T68" fmla="*/ 2147483647 w 1440"/>
                  <a:gd name="T69" fmla="*/ 2147483647 h 1182"/>
                  <a:gd name="T70" fmla="*/ 2147483647 w 1440"/>
                  <a:gd name="T71" fmla="*/ 2147483647 h 1182"/>
                  <a:gd name="T72" fmla="*/ 2147483647 w 1440"/>
                  <a:gd name="T73" fmla="*/ 2147483647 h 1182"/>
                  <a:gd name="T74" fmla="*/ 2147483647 w 1440"/>
                  <a:gd name="T75" fmla="*/ 2147483647 h 1182"/>
                  <a:gd name="T76" fmla="*/ 2147483647 w 1440"/>
                  <a:gd name="T77" fmla="*/ 2147483647 h 1182"/>
                  <a:gd name="T78" fmla="*/ 2147483647 w 1440"/>
                  <a:gd name="T79" fmla="*/ 2147483647 h 1182"/>
                  <a:gd name="T80" fmla="*/ 2147483647 w 1440"/>
                  <a:gd name="T81" fmla="*/ 2147483647 h 1182"/>
                  <a:gd name="T82" fmla="*/ 2147483647 w 1440"/>
                  <a:gd name="T83" fmla="*/ 2147483647 h 1182"/>
                  <a:gd name="T84" fmla="*/ 2147483647 w 1440"/>
                  <a:gd name="T85" fmla="*/ 2147483647 h 1182"/>
                  <a:gd name="T86" fmla="*/ 2147483647 w 1440"/>
                  <a:gd name="T87" fmla="*/ 2147483647 h 1182"/>
                  <a:gd name="T88" fmla="*/ 2147483647 w 1440"/>
                  <a:gd name="T89" fmla="*/ 2147483647 h 1182"/>
                  <a:gd name="T90" fmla="*/ 2147483647 w 1440"/>
                  <a:gd name="T91" fmla="*/ 2147483647 h 1182"/>
                  <a:gd name="T92" fmla="*/ 2147483647 w 1440"/>
                  <a:gd name="T93" fmla="*/ 2147483647 h 1182"/>
                  <a:gd name="T94" fmla="*/ 2147483647 w 1440"/>
                  <a:gd name="T95" fmla="*/ 2147483647 h 1182"/>
                  <a:gd name="T96" fmla="*/ 2147483647 w 1440"/>
                  <a:gd name="T97" fmla="*/ 2147483647 h 1182"/>
                  <a:gd name="T98" fmla="*/ 2147483647 w 1440"/>
                  <a:gd name="T99" fmla="*/ 2147483647 h 1182"/>
                  <a:gd name="T100" fmla="*/ 2147483647 w 1440"/>
                  <a:gd name="T101" fmla="*/ 2147483647 h 1182"/>
                  <a:gd name="T102" fmla="*/ 2147483647 w 1440"/>
                  <a:gd name="T103" fmla="*/ 2147483647 h 1182"/>
                  <a:gd name="T104" fmla="*/ 2147483647 w 1440"/>
                  <a:gd name="T105" fmla="*/ 2147483647 h 1182"/>
                  <a:gd name="T106" fmla="*/ 2147483647 w 1440"/>
                  <a:gd name="T107" fmla="*/ 2147483647 h 1182"/>
                  <a:gd name="T108" fmla="*/ 2147483647 w 1440"/>
                  <a:gd name="T109" fmla="*/ 2147483647 h 1182"/>
                  <a:gd name="T110" fmla="*/ 2147483647 w 1440"/>
                  <a:gd name="T111" fmla="*/ 2147483647 h 118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0"/>
                  <a:gd name="T169" fmla="*/ 0 h 1182"/>
                  <a:gd name="T170" fmla="*/ 1440 w 1440"/>
                  <a:gd name="T171" fmla="*/ 1182 h 118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0" h="1182">
                    <a:moveTo>
                      <a:pt x="1338" y="1176"/>
                    </a:moveTo>
                    <a:lnTo>
                      <a:pt x="1338" y="1170"/>
                    </a:lnTo>
                    <a:lnTo>
                      <a:pt x="1332" y="1158"/>
                    </a:lnTo>
                    <a:lnTo>
                      <a:pt x="1332" y="1128"/>
                    </a:lnTo>
                    <a:lnTo>
                      <a:pt x="1344" y="1116"/>
                    </a:lnTo>
                    <a:lnTo>
                      <a:pt x="1344" y="1110"/>
                    </a:lnTo>
                    <a:lnTo>
                      <a:pt x="1350" y="1104"/>
                    </a:lnTo>
                    <a:lnTo>
                      <a:pt x="1356" y="1086"/>
                    </a:lnTo>
                    <a:lnTo>
                      <a:pt x="1368" y="1086"/>
                    </a:lnTo>
                    <a:lnTo>
                      <a:pt x="1374" y="1080"/>
                    </a:lnTo>
                    <a:lnTo>
                      <a:pt x="1374" y="1074"/>
                    </a:lnTo>
                    <a:lnTo>
                      <a:pt x="1380" y="1074"/>
                    </a:lnTo>
                    <a:lnTo>
                      <a:pt x="1380" y="1068"/>
                    </a:lnTo>
                    <a:lnTo>
                      <a:pt x="1386" y="1062"/>
                    </a:lnTo>
                    <a:lnTo>
                      <a:pt x="1398" y="1056"/>
                    </a:lnTo>
                    <a:lnTo>
                      <a:pt x="1428" y="1056"/>
                    </a:lnTo>
                    <a:lnTo>
                      <a:pt x="1428" y="1062"/>
                    </a:lnTo>
                    <a:lnTo>
                      <a:pt x="1434" y="1062"/>
                    </a:lnTo>
                    <a:lnTo>
                      <a:pt x="1440" y="1056"/>
                    </a:lnTo>
                    <a:lnTo>
                      <a:pt x="1440" y="1044"/>
                    </a:lnTo>
                    <a:lnTo>
                      <a:pt x="1434" y="1026"/>
                    </a:lnTo>
                    <a:lnTo>
                      <a:pt x="1428" y="1014"/>
                    </a:lnTo>
                    <a:lnTo>
                      <a:pt x="1422" y="1008"/>
                    </a:lnTo>
                    <a:lnTo>
                      <a:pt x="1404" y="1008"/>
                    </a:lnTo>
                    <a:lnTo>
                      <a:pt x="1404" y="996"/>
                    </a:lnTo>
                    <a:lnTo>
                      <a:pt x="1398" y="984"/>
                    </a:lnTo>
                    <a:lnTo>
                      <a:pt x="1398" y="960"/>
                    </a:lnTo>
                    <a:lnTo>
                      <a:pt x="1392" y="960"/>
                    </a:lnTo>
                    <a:lnTo>
                      <a:pt x="1398" y="930"/>
                    </a:lnTo>
                    <a:lnTo>
                      <a:pt x="1374" y="930"/>
                    </a:lnTo>
                    <a:lnTo>
                      <a:pt x="1362" y="912"/>
                    </a:lnTo>
                    <a:lnTo>
                      <a:pt x="1350" y="918"/>
                    </a:lnTo>
                    <a:lnTo>
                      <a:pt x="1332" y="918"/>
                    </a:lnTo>
                    <a:lnTo>
                      <a:pt x="1326" y="912"/>
                    </a:lnTo>
                    <a:lnTo>
                      <a:pt x="1314" y="894"/>
                    </a:lnTo>
                    <a:lnTo>
                      <a:pt x="1308" y="876"/>
                    </a:lnTo>
                    <a:lnTo>
                      <a:pt x="1296" y="864"/>
                    </a:lnTo>
                    <a:lnTo>
                      <a:pt x="1284" y="846"/>
                    </a:lnTo>
                    <a:lnTo>
                      <a:pt x="1278" y="840"/>
                    </a:lnTo>
                    <a:lnTo>
                      <a:pt x="1272" y="828"/>
                    </a:lnTo>
                    <a:lnTo>
                      <a:pt x="1248" y="804"/>
                    </a:lnTo>
                    <a:lnTo>
                      <a:pt x="1242" y="804"/>
                    </a:lnTo>
                    <a:lnTo>
                      <a:pt x="1242" y="792"/>
                    </a:lnTo>
                    <a:lnTo>
                      <a:pt x="1260" y="774"/>
                    </a:lnTo>
                    <a:lnTo>
                      <a:pt x="1266" y="762"/>
                    </a:lnTo>
                    <a:lnTo>
                      <a:pt x="1272" y="756"/>
                    </a:lnTo>
                    <a:lnTo>
                      <a:pt x="1296" y="708"/>
                    </a:lnTo>
                    <a:lnTo>
                      <a:pt x="1284" y="684"/>
                    </a:lnTo>
                    <a:lnTo>
                      <a:pt x="1278" y="678"/>
                    </a:lnTo>
                    <a:lnTo>
                      <a:pt x="1242" y="678"/>
                    </a:lnTo>
                    <a:lnTo>
                      <a:pt x="1230" y="672"/>
                    </a:lnTo>
                    <a:lnTo>
                      <a:pt x="1224" y="672"/>
                    </a:lnTo>
                    <a:lnTo>
                      <a:pt x="1218" y="666"/>
                    </a:lnTo>
                    <a:lnTo>
                      <a:pt x="1218" y="612"/>
                    </a:lnTo>
                    <a:lnTo>
                      <a:pt x="1212" y="606"/>
                    </a:lnTo>
                    <a:lnTo>
                      <a:pt x="1200" y="582"/>
                    </a:lnTo>
                    <a:lnTo>
                      <a:pt x="1188" y="564"/>
                    </a:lnTo>
                    <a:lnTo>
                      <a:pt x="1176" y="540"/>
                    </a:lnTo>
                    <a:lnTo>
                      <a:pt x="1182" y="528"/>
                    </a:lnTo>
                    <a:lnTo>
                      <a:pt x="1200" y="510"/>
                    </a:lnTo>
                    <a:lnTo>
                      <a:pt x="1200" y="504"/>
                    </a:lnTo>
                    <a:lnTo>
                      <a:pt x="1194" y="498"/>
                    </a:lnTo>
                    <a:lnTo>
                      <a:pt x="1170" y="498"/>
                    </a:lnTo>
                    <a:lnTo>
                      <a:pt x="1170" y="468"/>
                    </a:lnTo>
                    <a:lnTo>
                      <a:pt x="1158" y="456"/>
                    </a:lnTo>
                    <a:lnTo>
                      <a:pt x="1158" y="450"/>
                    </a:lnTo>
                    <a:lnTo>
                      <a:pt x="1164" y="444"/>
                    </a:lnTo>
                    <a:lnTo>
                      <a:pt x="1176" y="438"/>
                    </a:lnTo>
                    <a:lnTo>
                      <a:pt x="1182" y="432"/>
                    </a:lnTo>
                    <a:lnTo>
                      <a:pt x="1188" y="432"/>
                    </a:lnTo>
                    <a:lnTo>
                      <a:pt x="1176" y="414"/>
                    </a:lnTo>
                    <a:lnTo>
                      <a:pt x="1200" y="408"/>
                    </a:lnTo>
                    <a:lnTo>
                      <a:pt x="1200" y="402"/>
                    </a:lnTo>
                    <a:lnTo>
                      <a:pt x="1194" y="396"/>
                    </a:lnTo>
                    <a:lnTo>
                      <a:pt x="1194" y="372"/>
                    </a:lnTo>
                    <a:lnTo>
                      <a:pt x="1188" y="360"/>
                    </a:lnTo>
                    <a:lnTo>
                      <a:pt x="1188" y="354"/>
                    </a:lnTo>
                    <a:lnTo>
                      <a:pt x="1194" y="342"/>
                    </a:lnTo>
                    <a:lnTo>
                      <a:pt x="1200" y="336"/>
                    </a:lnTo>
                    <a:lnTo>
                      <a:pt x="1188" y="306"/>
                    </a:lnTo>
                    <a:lnTo>
                      <a:pt x="1194" y="282"/>
                    </a:lnTo>
                    <a:lnTo>
                      <a:pt x="1182" y="282"/>
                    </a:lnTo>
                    <a:lnTo>
                      <a:pt x="1182" y="246"/>
                    </a:lnTo>
                    <a:lnTo>
                      <a:pt x="1116" y="252"/>
                    </a:lnTo>
                    <a:lnTo>
                      <a:pt x="1110" y="246"/>
                    </a:lnTo>
                    <a:lnTo>
                      <a:pt x="1104" y="234"/>
                    </a:lnTo>
                    <a:lnTo>
                      <a:pt x="1092" y="228"/>
                    </a:lnTo>
                    <a:lnTo>
                      <a:pt x="1080" y="216"/>
                    </a:lnTo>
                    <a:lnTo>
                      <a:pt x="1068" y="216"/>
                    </a:lnTo>
                    <a:lnTo>
                      <a:pt x="1062" y="210"/>
                    </a:lnTo>
                    <a:lnTo>
                      <a:pt x="1056" y="210"/>
                    </a:lnTo>
                    <a:lnTo>
                      <a:pt x="1050" y="204"/>
                    </a:lnTo>
                    <a:lnTo>
                      <a:pt x="1044" y="192"/>
                    </a:lnTo>
                    <a:lnTo>
                      <a:pt x="1044" y="186"/>
                    </a:lnTo>
                    <a:lnTo>
                      <a:pt x="1038" y="180"/>
                    </a:lnTo>
                    <a:lnTo>
                      <a:pt x="1032" y="180"/>
                    </a:lnTo>
                    <a:lnTo>
                      <a:pt x="1020" y="174"/>
                    </a:lnTo>
                    <a:lnTo>
                      <a:pt x="1002" y="174"/>
                    </a:lnTo>
                    <a:lnTo>
                      <a:pt x="990" y="168"/>
                    </a:lnTo>
                    <a:lnTo>
                      <a:pt x="972" y="168"/>
                    </a:lnTo>
                    <a:lnTo>
                      <a:pt x="972" y="174"/>
                    </a:lnTo>
                    <a:lnTo>
                      <a:pt x="960" y="168"/>
                    </a:lnTo>
                    <a:lnTo>
                      <a:pt x="954" y="162"/>
                    </a:lnTo>
                    <a:lnTo>
                      <a:pt x="942" y="156"/>
                    </a:lnTo>
                    <a:lnTo>
                      <a:pt x="936" y="150"/>
                    </a:lnTo>
                    <a:lnTo>
                      <a:pt x="906" y="150"/>
                    </a:lnTo>
                    <a:lnTo>
                      <a:pt x="906" y="138"/>
                    </a:lnTo>
                    <a:lnTo>
                      <a:pt x="894" y="126"/>
                    </a:lnTo>
                    <a:lnTo>
                      <a:pt x="834" y="126"/>
                    </a:lnTo>
                    <a:lnTo>
                      <a:pt x="834" y="132"/>
                    </a:lnTo>
                    <a:lnTo>
                      <a:pt x="828" y="138"/>
                    </a:lnTo>
                    <a:lnTo>
                      <a:pt x="816" y="132"/>
                    </a:lnTo>
                    <a:lnTo>
                      <a:pt x="780" y="132"/>
                    </a:lnTo>
                    <a:lnTo>
                      <a:pt x="768" y="138"/>
                    </a:lnTo>
                    <a:lnTo>
                      <a:pt x="750" y="156"/>
                    </a:lnTo>
                    <a:lnTo>
                      <a:pt x="738" y="162"/>
                    </a:lnTo>
                    <a:lnTo>
                      <a:pt x="732" y="168"/>
                    </a:lnTo>
                    <a:lnTo>
                      <a:pt x="732" y="180"/>
                    </a:lnTo>
                    <a:lnTo>
                      <a:pt x="720" y="186"/>
                    </a:lnTo>
                    <a:lnTo>
                      <a:pt x="708" y="198"/>
                    </a:lnTo>
                    <a:lnTo>
                      <a:pt x="678" y="198"/>
                    </a:lnTo>
                    <a:lnTo>
                      <a:pt x="690" y="210"/>
                    </a:lnTo>
                    <a:lnTo>
                      <a:pt x="690" y="222"/>
                    </a:lnTo>
                    <a:lnTo>
                      <a:pt x="696" y="228"/>
                    </a:lnTo>
                    <a:lnTo>
                      <a:pt x="696" y="234"/>
                    </a:lnTo>
                    <a:lnTo>
                      <a:pt x="690" y="240"/>
                    </a:lnTo>
                    <a:lnTo>
                      <a:pt x="678" y="240"/>
                    </a:lnTo>
                    <a:lnTo>
                      <a:pt x="666" y="234"/>
                    </a:lnTo>
                    <a:lnTo>
                      <a:pt x="660" y="228"/>
                    </a:lnTo>
                    <a:lnTo>
                      <a:pt x="654" y="228"/>
                    </a:lnTo>
                    <a:lnTo>
                      <a:pt x="648" y="234"/>
                    </a:lnTo>
                    <a:lnTo>
                      <a:pt x="624" y="234"/>
                    </a:lnTo>
                    <a:lnTo>
                      <a:pt x="612" y="240"/>
                    </a:lnTo>
                    <a:lnTo>
                      <a:pt x="600" y="240"/>
                    </a:lnTo>
                    <a:lnTo>
                      <a:pt x="582" y="246"/>
                    </a:lnTo>
                    <a:lnTo>
                      <a:pt x="558" y="258"/>
                    </a:lnTo>
                    <a:lnTo>
                      <a:pt x="546" y="252"/>
                    </a:lnTo>
                    <a:lnTo>
                      <a:pt x="534" y="252"/>
                    </a:lnTo>
                    <a:lnTo>
                      <a:pt x="522" y="246"/>
                    </a:lnTo>
                    <a:lnTo>
                      <a:pt x="498" y="246"/>
                    </a:lnTo>
                    <a:lnTo>
                      <a:pt x="480" y="240"/>
                    </a:lnTo>
                    <a:lnTo>
                      <a:pt x="468" y="228"/>
                    </a:lnTo>
                    <a:lnTo>
                      <a:pt x="456" y="222"/>
                    </a:lnTo>
                    <a:lnTo>
                      <a:pt x="444" y="210"/>
                    </a:lnTo>
                    <a:lnTo>
                      <a:pt x="438" y="198"/>
                    </a:lnTo>
                    <a:lnTo>
                      <a:pt x="432" y="192"/>
                    </a:lnTo>
                    <a:lnTo>
                      <a:pt x="432" y="186"/>
                    </a:lnTo>
                    <a:lnTo>
                      <a:pt x="378" y="186"/>
                    </a:lnTo>
                    <a:lnTo>
                      <a:pt x="354" y="162"/>
                    </a:lnTo>
                    <a:lnTo>
                      <a:pt x="336" y="126"/>
                    </a:lnTo>
                    <a:lnTo>
                      <a:pt x="330" y="120"/>
                    </a:lnTo>
                    <a:lnTo>
                      <a:pt x="330" y="114"/>
                    </a:lnTo>
                    <a:lnTo>
                      <a:pt x="312" y="114"/>
                    </a:lnTo>
                    <a:lnTo>
                      <a:pt x="312" y="108"/>
                    </a:lnTo>
                    <a:lnTo>
                      <a:pt x="306" y="102"/>
                    </a:lnTo>
                    <a:lnTo>
                      <a:pt x="300" y="102"/>
                    </a:lnTo>
                    <a:lnTo>
                      <a:pt x="294" y="96"/>
                    </a:lnTo>
                    <a:lnTo>
                      <a:pt x="282" y="90"/>
                    </a:lnTo>
                    <a:lnTo>
                      <a:pt x="270" y="78"/>
                    </a:lnTo>
                    <a:lnTo>
                      <a:pt x="270" y="72"/>
                    </a:lnTo>
                    <a:lnTo>
                      <a:pt x="282" y="72"/>
                    </a:lnTo>
                    <a:lnTo>
                      <a:pt x="288" y="66"/>
                    </a:lnTo>
                    <a:lnTo>
                      <a:pt x="288" y="60"/>
                    </a:lnTo>
                    <a:lnTo>
                      <a:pt x="282" y="54"/>
                    </a:lnTo>
                    <a:lnTo>
                      <a:pt x="276" y="54"/>
                    </a:lnTo>
                    <a:lnTo>
                      <a:pt x="276" y="42"/>
                    </a:lnTo>
                    <a:lnTo>
                      <a:pt x="282" y="36"/>
                    </a:lnTo>
                    <a:lnTo>
                      <a:pt x="282" y="18"/>
                    </a:lnTo>
                    <a:lnTo>
                      <a:pt x="276" y="12"/>
                    </a:lnTo>
                    <a:lnTo>
                      <a:pt x="270" y="0"/>
                    </a:lnTo>
                    <a:lnTo>
                      <a:pt x="258" y="0"/>
                    </a:lnTo>
                    <a:lnTo>
                      <a:pt x="246" y="6"/>
                    </a:lnTo>
                    <a:lnTo>
                      <a:pt x="234" y="18"/>
                    </a:lnTo>
                    <a:lnTo>
                      <a:pt x="222" y="24"/>
                    </a:lnTo>
                    <a:lnTo>
                      <a:pt x="204" y="36"/>
                    </a:lnTo>
                    <a:lnTo>
                      <a:pt x="192" y="48"/>
                    </a:lnTo>
                    <a:lnTo>
                      <a:pt x="192" y="54"/>
                    </a:lnTo>
                    <a:lnTo>
                      <a:pt x="186" y="60"/>
                    </a:lnTo>
                    <a:lnTo>
                      <a:pt x="180" y="72"/>
                    </a:lnTo>
                    <a:lnTo>
                      <a:pt x="132" y="72"/>
                    </a:lnTo>
                    <a:lnTo>
                      <a:pt x="96" y="60"/>
                    </a:lnTo>
                    <a:lnTo>
                      <a:pt x="84" y="54"/>
                    </a:lnTo>
                    <a:lnTo>
                      <a:pt x="66" y="36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24" y="18"/>
                    </a:lnTo>
                    <a:lnTo>
                      <a:pt x="24" y="30"/>
                    </a:lnTo>
                    <a:lnTo>
                      <a:pt x="0" y="30"/>
                    </a:lnTo>
                    <a:lnTo>
                      <a:pt x="18" y="54"/>
                    </a:lnTo>
                    <a:lnTo>
                      <a:pt x="18" y="84"/>
                    </a:lnTo>
                    <a:lnTo>
                      <a:pt x="30" y="96"/>
                    </a:lnTo>
                    <a:lnTo>
                      <a:pt x="30" y="108"/>
                    </a:lnTo>
                    <a:lnTo>
                      <a:pt x="36" y="114"/>
                    </a:lnTo>
                    <a:lnTo>
                      <a:pt x="42" y="114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30" y="138"/>
                    </a:lnTo>
                    <a:lnTo>
                      <a:pt x="24" y="144"/>
                    </a:lnTo>
                    <a:lnTo>
                      <a:pt x="60" y="162"/>
                    </a:lnTo>
                    <a:lnTo>
                      <a:pt x="60" y="192"/>
                    </a:lnTo>
                    <a:lnTo>
                      <a:pt x="84" y="198"/>
                    </a:lnTo>
                    <a:lnTo>
                      <a:pt x="84" y="210"/>
                    </a:lnTo>
                    <a:lnTo>
                      <a:pt x="96" y="246"/>
                    </a:lnTo>
                    <a:lnTo>
                      <a:pt x="108" y="270"/>
                    </a:lnTo>
                    <a:lnTo>
                      <a:pt x="120" y="282"/>
                    </a:lnTo>
                    <a:lnTo>
                      <a:pt x="120" y="300"/>
                    </a:lnTo>
                    <a:lnTo>
                      <a:pt x="144" y="306"/>
                    </a:lnTo>
                    <a:lnTo>
                      <a:pt x="156" y="324"/>
                    </a:lnTo>
                    <a:lnTo>
                      <a:pt x="162" y="318"/>
                    </a:lnTo>
                    <a:lnTo>
                      <a:pt x="174" y="312"/>
                    </a:lnTo>
                    <a:lnTo>
                      <a:pt x="186" y="312"/>
                    </a:lnTo>
                    <a:lnTo>
                      <a:pt x="186" y="318"/>
                    </a:lnTo>
                    <a:lnTo>
                      <a:pt x="168" y="336"/>
                    </a:lnTo>
                    <a:lnTo>
                      <a:pt x="168" y="342"/>
                    </a:lnTo>
                    <a:lnTo>
                      <a:pt x="180" y="354"/>
                    </a:lnTo>
                    <a:lnTo>
                      <a:pt x="186" y="366"/>
                    </a:lnTo>
                    <a:lnTo>
                      <a:pt x="186" y="372"/>
                    </a:lnTo>
                    <a:lnTo>
                      <a:pt x="174" y="384"/>
                    </a:lnTo>
                    <a:lnTo>
                      <a:pt x="168" y="384"/>
                    </a:lnTo>
                    <a:lnTo>
                      <a:pt x="168" y="414"/>
                    </a:lnTo>
                    <a:lnTo>
                      <a:pt x="156" y="414"/>
                    </a:lnTo>
                    <a:lnTo>
                      <a:pt x="144" y="426"/>
                    </a:lnTo>
                    <a:lnTo>
                      <a:pt x="144" y="432"/>
                    </a:lnTo>
                    <a:lnTo>
                      <a:pt x="156" y="444"/>
                    </a:lnTo>
                    <a:lnTo>
                      <a:pt x="150" y="450"/>
                    </a:lnTo>
                    <a:lnTo>
                      <a:pt x="144" y="462"/>
                    </a:lnTo>
                    <a:lnTo>
                      <a:pt x="144" y="468"/>
                    </a:lnTo>
                    <a:lnTo>
                      <a:pt x="150" y="474"/>
                    </a:lnTo>
                    <a:lnTo>
                      <a:pt x="162" y="480"/>
                    </a:lnTo>
                    <a:lnTo>
                      <a:pt x="174" y="492"/>
                    </a:lnTo>
                    <a:lnTo>
                      <a:pt x="198" y="504"/>
                    </a:lnTo>
                    <a:lnTo>
                      <a:pt x="204" y="510"/>
                    </a:lnTo>
                    <a:lnTo>
                      <a:pt x="210" y="510"/>
                    </a:lnTo>
                    <a:lnTo>
                      <a:pt x="210" y="552"/>
                    </a:lnTo>
                    <a:lnTo>
                      <a:pt x="234" y="552"/>
                    </a:lnTo>
                    <a:lnTo>
                      <a:pt x="240" y="558"/>
                    </a:lnTo>
                    <a:lnTo>
                      <a:pt x="252" y="564"/>
                    </a:lnTo>
                    <a:lnTo>
                      <a:pt x="270" y="582"/>
                    </a:lnTo>
                    <a:lnTo>
                      <a:pt x="288" y="582"/>
                    </a:lnTo>
                    <a:lnTo>
                      <a:pt x="294" y="588"/>
                    </a:lnTo>
                    <a:lnTo>
                      <a:pt x="300" y="600"/>
                    </a:lnTo>
                    <a:lnTo>
                      <a:pt x="330" y="636"/>
                    </a:lnTo>
                    <a:lnTo>
                      <a:pt x="330" y="648"/>
                    </a:lnTo>
                    <a:lnTo>
                      <a:pt x="324" y="660"/>
                    </a:lnTo>
                    <a:lnTo>
                      <a:pt x="324" y="696"/>
                    </a:lnTo>
                    <a:lnTo>
                      <a:pt x="330" y="702"/>
                    </a:lnTo>
                    <a:lnTo>
                      <a:pt x="342" y="708"/>
                    </a:lnTo>
                    <a:lnTo>
                      <a:pt x="348" y="714"/>
                    </a:lnTo>
                    <a:lnTo>
                      <a:pt x="354" y="714"/>
                    </a:lnTo>
                    <a:lnTo>
                      <a:pt x="360" y="744"/>
                    </a:lnTo>
                    <a:lnTo>
                      <a:pt x="372" y="750"/>
                    </a:lnTo>
                    <a:lnTo>
                      <a:pt x="384" y="762"/>
                    </a:lnTo>
                    <a:lnTo>
                      <a:pt x="384" y="768"/>
                    </a:lnTo>
                    <a:lnTo>
                      <a:pt x="390" y="774"/>
                    </a:lnTo>
                    <a:lnTo>
                      <a:pt x="402" y="780"/>
                    </a:lnTo>
                    <a:lnTo>
                      <a:pt x="408" y="786"/>
                    </a:lnTo>
                    <a:lnTo>
                      <a:pt x="420" y="792"/>
                    </a:lnTo>
                    <a:lnTo>
                      <a:pt x="426" y="786"/>
                    </a:lnTo>
                    <a:lnTo>
                      <a:pt x="426" y="774"/>
                    </a:lnTo>
                    <a:lnTo>
                      <a:pt x="420" y="768"/>
                    </a:lnTo>
                    <a:lnTo>
                      <a:pt x="420" y="762"/>
                    </a:lnTo>
                    <a:lnTo>
                      <a:pt x="426" y="756"/>
                    </a:lnTo>
                    <a:lnTo>
                      <a:pt x="438" y="750"/>
                    </a:lnTo>
                    <a:lnTo>
                      <a:pt x="444" y="756"/>
                    </a:lnTo>
                    <a:lnTo>
                      <a:pt x="450" y="756"/>
                    </a:lnTo>
                    <a:lnTo>
                      <a:pt x="450" y="768"/>
                    </a:lnTo>
                    <a:lnTo>
                      <a:pt x="456" y="780"/>
                    </a:lnTo>
                    <a:lnTo>
                      <a:pt x="474" y="780"/>
                    </a:lnTo>
                    <a:lnTo>
                      <a:pt x="474" y="786"/>
                    </a:lnTo>
                    <a:lnTo>
                      <a:pt x="474" y="780"/>
                    </a:lnTo>
                    <a:lnTo>
                      <a:pt x="480" y="780"/>
                    </a:lnTo>
                    <a:lnTo>
                      <a:pt x="480" y="768"/>
                    </a:lnTo>
                    <a:lnTo>
                      <a:pt x="504" y="768"/>
                    </a:lnTo>
                    <a:lnTo>
                      <a:pt x="504" y="804"/>
                    </a:lnTo>
                    <a:lnTo>
                      <a:pt x="510" y="810"/>
                    </a:lnTo>
                    <a:lnTo>
                      <a:pt x="516" y="810"/>
                    </a:lnTo>
                    <a:lnTo>
                      <a:pt x="528" y="816"/>
                    </a:lnTo>
                    <a:lnTo>
                      <a:pt x="540" y="828"/>
                    </a:lnTo>
                    <a:lnTo>
                      <a:pt x="540" y="846"/>
                    </a:lnTo>
                    <a:lnTo>
                      <a:pt x="552" y="858"/>
                    </a:lnTo>
                    <a:lnTo>
                      <a:pt x="558" y="870"/>
                    </a:lnTo>
                    <a:lnTo>
                      <a:pt x="564" y="876"/>
                    </a:lnTo>
                    <a:lnTo>
                      <a:pt x="570" y="876"/>
                    </a:lnTo>
                    <a:lnTo>
                      <a:pt x="582" y="894"/>
                    </a:lnTo>
                    <a:lnTo>
                      <a:pt x="582" y="906"/>
                    </a:lnTo>
                    <a:lnTo>
                      <a:pt x="594" y="930"/>
                    </a:lnTo>
                    <a:lnTo>
                      <a:pt x="600" y="936"/>
                    </a:lnTo>
                    <a:lnTo>
                      <a:pt x="606" y="936"/>
                    </a:lnTo>
                    <a:lnTo>
                      <a:pt x="612" y="942"/>
                    </a:lnTo>
                    <a:lnTo>
                      <a:pt x="618" y="954"/>
                    </a:lnTo>
                    <a:lnTo>
                      <a:pt x="618" y="960"/>
                    </a:lnTo>
                    <a:lnTo>
                      <a:pt x="648" y="960"/>
                    </a:lnTo>
                    <a:lnTo>
                      <a:pt x="666" y="984"/>
                    </a:lnTo>
                    <a:lnTo>
                      <a:pt x="684" y="978"/>
                    </a:lnTo>
                    <a:lnTo>
                      <a:pt x="702" y="978"/>
                    </a:lnTo>
                    <a:lnTo>
                      <a:pt x="720" y="996"/>
                    </a:lnTo>
                    <a:lnTo>
                      <a:pt x="738" y="1008"/>
                    </a:lnTo>
                    <a:lnTo>
                      <a:pt x="756" y="1026"/>
                    </a:lnTo>
                    <a:lnTo>
                      <a:pt x="792" y="1050"/>
                    </a:lnTo>
                    <a:lnTo>
                      <a:pt x="810" y="1050"/>
                    </a:lnTo>
                    <a:lnTo>
                      <a:pt x="822" y="1056"/>
                    </a:lnTo>
                    <a:lnTo>
                      <a:pt x="834" y="1068"/>
                    </a:lnTo>
                    <a:lnTo>
                      <a:pt x="852" y="1068"/>
                    </a:lnTo>
                    <a:lnTo>
                      <a:pt x="876" y="1056"/>
                    </a:lnTo>
                    <a:lnTo>
                      <a:pt x="876" y="1050"/>
                    </a:lnTo>
                    <a:lnTo>
                      <a:pt x="900" y="1056"/>
                    </a:lnTo>
                    <a:lnTo>
                      <a:pt x="912" y="1032"/>
                    </a:lnTo>
                    <a:lnTo>
                      <a:pt x="930" y="1032"/>
                    </a:lnTo>
                    <a:lnTo>
                      <a:pt x="954" y="1008"/>
                    </a:lnTo>
                    <a:lnTo>
                      <a:pt x="966" y="1020"/>
                    </a:lnTo>
                    <a:lnTo>
                      <a:pt x="972" y="1014"/>
                    </a:lnTo>
                    <a:lnTo>
                      <a:pt x="984" y="1014"/>
                    </a:lnTo>
                    <a:lnTo>
                      <a:pt x="1002" y="1032"/>
                    </a:lnTo>
                    <a:lnTo>
                      <a:pt x="1014" y="1050"/>
                    </a:lnTo>
                    <a:lnTo>
                      <a:pt x="1020" y="1068"/>
                    </a:lnTo>
                    <a:lnTo>
                      <a:pt x="1032" y="1080"/>
                    </a:lnTo>
                    <a:lnTo>
                      <a:pt x="1032" y="1098"/>
                    </a:lnTo>
                    <a:lnTo>
                      <a:pt x="1038" y="1110"/>
                    </a:lnTo>
                    <a:lnTo>
                      <a:pt x="1044" y="1116"/>
                    </a:lnTo>
                    <a:lnTo>
                      <a:pt x="1056" y="1122"/>
                    </a:lnTo>
                    <a:lnTo>
                      <a:pt x="1080" y="1122"/>
                    </a:lnTo>
                    <a:lnTo>
                      <a:pt x="1080" y="1128"/>
                    </a:lnTo>
                    <a:lnTo>
                      <a:pt x="1086" y="1134"/>
                    </a:lnTo>
                    <a:lnTo>
                      <a:pt x="1098" y="1140"/>
                    </a:lnTo>
                    <a:lnTo>
                      <a:pt x="1164" y="1140"/>
                    </a:lnTo>
                    <a:lnTo>
                      <a:pt x="1176" y="1146"/>
                    </a:lnTo>
                    <a:lnTo>
                      <a:pt x="1200" y="1170"/>
                    </a:lnTo>
                    <a:lnTo>
                      <a:pt x="1212" y="1170"/>
                    </a:lnTo>
                    <a:lnTo>
                      <a:pt x="1224" y="1164"/>
                    </a:lnTo>
                    <a:lnTo>
                      <a:pt x="1230" y="1164"/>
                    </a:lnTo>
                    <a:lnTo>
                      <a:pt x="1242" y="1158"/>
                    </a:lnTo>
                    <a:lnTo>
                      <a:pt x="1248" y="1158"/>
                    </a:lnTo>
                    <a:lnTo>
                      <a:pt x="1254" y="1164"/>
                    </a:lnTo>
                    <a:lnTo>
                      <a:pt x="1278" y="1176"/>
                    </a:lnTo>
                    <a:lnTo>
                      <a:pt x="1296" y="1182"/>
                    </a:lnTo>
                    <a:lnTo>
                      <a:pt x="1326" y="1182"/>
                    </a:lnTo>
                    <a:lnTo>
                      <a:pt x="1338" y="1176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51" name="India">
                <a:extLst>
                  <a:ext uri="{FF2B5EF4-FFF2-40B4-BE49-F238E27FC236}">
                    <a16:creationId xmlns:a16="http://schemas.microsoft.com/office/drawing/2014/main" id="{953F4480-BFBB-411E-BD6C-637CE060BF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1568"/>
                <a:ext cx="500" cy="603"/>
              </a:xfrm>
              <a:custGeom>
                <a:avLst/>
                <a:gdLst>
                  <a:gd name="T0" fmla="*/ 2147483647 w 1956"/>
                  <a:gd name="T1" fmla="*/ 2147483647 h 2358"/>
                  <a:gd name="T2" fmla="*/ 2147483647 w 1956"/>
                  <a:gd name="T3" fmla="*/ 2147483647 h 2358"/>
                  <a:gd name="T4" fmla="*/ 2147483647 w 1956"/>
                  <a:gd name="T5" fmla="*/ 2147483647 h 2358"/>
                  <a:gd name="T6" fmla="*/ 2147483647 w 1956"/>
                  <a:gd name="T7" fmla="*/ 2147483647 h 2358"/>
                  <a:gd name="T8" fmla="*/ 2147483647 w 1956"/>
                  <a:gd name="T9" fmla="*/ 2147483647 h 2358"/>
                  <a:gd name="T10" fmla="*/ 2147483647 w 1956"/>
                  <a:gd name="T11" fmla="*/ 2147483647 h 2358"/>
                  <a:gd name="T12" fmla="*/ 2147483647 w 1956"/>
                  <a:gd name="T13" fmla="*/ 2147483647 h 2358"/>
                  <a:gd name="T14" fmla="*/ 2147483647 w 1956"/>
                  <a:gd name="T15" fmla="*/ 2147483647 h 2358"/>
                  <a:gd name="T16" fmla="*/ 2147483647 w 1956"/>
                  <a:gd name="T17" fmla="*/ 2147483647 h 2358"/>
                  <a:gd name="T18" fmla="*/ 2147483647 w 1956"/>
                  <a:gd name="T19" fmla="*/ 2147483647 h 2358"/>
                  <a:gd name="T20" fmla="*/ 2147483647 w 1956"/>
                  <a:gd name="T21" fmla="*/ 2147483647 h 2358"/>
                  <a:gd name="T22" fmla="*/ 2147483647 w 1956"/>
                  <a:gd name="T23" fmla="*/ 2147483647 h 2358"/>
                  <a:gd name="T24" fmla="*/ 2147483647 w 1956"/>
                  <a:gd name="T25" fmla="*/ 2147483647 h 2358"/>
                  <a:gd name="T26" fmla="*/ 2147483647 w 1956"/>
                  <a:gd name="T27" fmla="*/ 2147483647 h 2358"/>
                  <a:gd name="T28" fmla="*/ 2147483647 w 1956"/>
                  <a:gd name="T29" fmla="*/ 2147483647 h 2358"/>
                  <a:gd name="T30" fmla="*/ 2147483647 w 1956"/>
                  <a:gd name="T31" fmla="*/ 2147483647 h 2358"/>
                  <a:gd name="T32" fmla="*/ 2147483647 w 1956"/>
                  <a:gd name="T33" fmla="*/ 2147483647 h 2358"/>
                  <a:gd name="T34" fmla="*/ 2147483647 w 1956"/>
                  <a:gd name="T35" fmla="*/ 2147483647 h 2358"/>
                  <a:gd name="T36" fmla="*/ 2147483647 w 1956"/>
                  <a:gd name="T37" fmla="*/ 2147483647 h 2358"/>
                  <a:gd name="T38" fmla="*/ 2147483647 w 1956"/>
                  <a:gd name="T39" fmla="*/ 2147483647 h 2358"/>
                  <a:gd name="T40" fmla="*/ 2147483647 w 1956"/>
                  <a:gd name="T41" fmla="*/ 2147483647 h 2358"/>
                  <a:gd name="T42" fmla="*/ 2147483647 w 1956"/>
                  <a:gd name="T43" fmla="*/ 2147483647 h 2358"/>
                  <a:gd name="T44" fmla="*/ 2147483647 w 1956"/>
                  <a:gd name="T45" fmla="*/ 2147483647 h 2358"/>
                  <a:gd name="T46" fmla="*/ 2147483647 w 1956"/>
                  <a:gd name="T47" fmla="*/ 2147483647 h 2358"/>
                  <a:gd name="T48" fmla="*/ 2147483647 w 1956"/>
                  <a:gd name="T49" fmla="*/ 2147483647 h 2358"/>
                  <a:gd name="T50" fmla="*/ 2147483647 w 1956"/>
                  <a:gd name="T51" fmla="*/ 2147483647 h 2358"/>
                  <a:gd name="T52" fmla="*/ 2147483647 w 1956"/>
                  <a:gd name="T53" fmla="*/ 2147483647 h 2358"/>
                  <a:gd name="T54" fmla="*/ 2147483647 w 1956"/>
                  <a:gd name="T55" fmla="*/ 2147483647 h 2358"/>
                  <a:gd name="T56" fmla="*/ 2147483647 w 1956"/>
                  <a:gd name="T57" fmla="*/ 2147483647 h 2358"/>
                  <a:gd name="T58" fmla="*/ 2147483647 w 1956"/>
                  <a:gd name="T59" fmla="*/ 2147483647 h 2358"/>
                  <a:gd name="T60" fmla="*/ 2147483647 w 1956"/>
                  <a:gd name="T61" fmla="*/ 2147483647 h 2358"/>
                  <a:gd name="T62" fmla="*/ 2147483647 w 1956"/>
                  <a:gd name="T63" fmla="*/ 2147483647 h 2358"/>
                  <a:gd name="T64" fmla="*/ 2147483647 w 1956"/>
                  <a:gd name="T65" fmla="*/ 2147483647 h 2358"/>
                  <a:gd name="T66" fmla="*/ 2147483647 w 1956"/>
                  <a:gd name="T67" fmla="*/ 2147483647 h 2358"/>
                  <a:gd name="T68" fmla="*/ 2147483647 w 1956"/>
                  <a:gd name="T69" fmla="*/ 2147483647 h 2358"/>
                  <a:gd name="T70" fmla="*/ 2147483647 w 1956"/>
                  <a:gd name="T71" fmla="*/ 2147483647 h 2358"/>
                  <a:gd name="T72" fmla="*/ 2147483647 w 1956"/>
                  <a:gd name="T73" fmla="*/ 2147483647 h 2358"/>
                  <a:gd name="T74" fmla="*/ 2147483647 w 1956"/>
                  <a:gd name="T75" fmla="*/ 2147483647 h 2358"/>
                  <a:gd name="T76" fmla="*/ 2147483647 w 1956"/>
                  <a:gd name="T77" fmla="*/ 2147483647 h 2358"/>
                  <a:gd name="T78" fmla="*/ 2147483647 w 1956"/>
                  <a:gd name="T79" fmla="*/ 2147483647 h 2358"/>
                  <a:gd name="T80" fmla="*/ 2147483647 w 1956"/>
                  <a:gd name="T81" fmla="*/ 2147483647 h 2358"/>
                  <a:gd name="T82" fmla="*/ 2147483647 w 1956"/>
                  <a:gd name="T83" fmla="*/ 2147483647 h 2358"/>
                  <a:gd name="T84" fmla="*/ 2147483647 w 1956"/>
                  <a:gd name="T85" fmla="*/ 2147483647 h 2358"/>
                  <a:gd name="T86" fmla="*/ 2147483647 w 1956"/>
                  <a:gd name="T87" fmla="*/ 2147483647 h 2358"/>
                  <a:gd name="T88" fmla="*/ 2147483647 w 1956"/>
                  <a:gd name="T89" fmla="*/ 2147483647 h 2358"/>
                  <a:gd name="T90" fmla="*/ 2147483647 w 1956"/>
                  <a:gd name="T91" fmla="*/ 2147483647 h 2358"/>
                  <a:gd name="T92" fmla="*/ 2147483647 w 1956"/>
                  <a:gd name="T93" fmla="*/ 2147483647 h 2358"/>
                  <a:gd name="T94" fmla="*/ 2147483647 w 1956"/>
                  <a:gd name="T95" fmla="*/ 2147483647 h 2358"/>
                  <a:gd name="T96" fmla="*/ 2147483647 w 1956"/>
                  <a:gd name="T97" fmla="*/ 2147483647 h 2358"/>
                  <a:gd name="T98" fmla="*/ 2147483647 w 1956"/>
                  <a:gd name="T99" fmla="*/ 2147483647 h 2358"/>
                  <a:gd name="T100" fmla="*/ 2147483647 w 1956"/>
                  <a:gd name="T101" fmla="*/ 2147483647 h 2358"/>
                  <a:gd name="T102" fmla="*/ 2147483647 w 1956"/>
                  <a:gd name="T103" fmla="*/ 2147483647 h 2358"/>
                  <a:gd name="T104" fmla="*/ 2147483647 w 1956"/>
                  <a:gd name="T105" fmla="*/ 2147483647 h 2358"/>
                  <a:gd name="T106" fmla="*/ 2147483647 w 1956"/>
                  <a:gd name="T107" fmla="*/ 2147483647 h 2358"/>
                  <a:gd name="T108" fmla="*/ 2147483647 w 1956"/>
                  <a:gd name="T109" fmla="*/ 2147483647 h 2358"/>
                  <a:gd name="T110" fmla="*/ 2147483647 w 1956"/>
                  <a:gd name="T111" fmla="*/ 2147483647 h 2358"/>
                  <a:gd name="T112" fmla="*/ 2147483647 w 1956"/>
                  <a:gd name="T113" fmla="*/ 2147483647 h 2358"/>
                  <a:gd name="T114" fmla="*/ 2147483647 w 1956"/>
                  <a:gd name="T115" fmla="*/ 2147483647 h 2358"/>
                  <a:gd name="T116" fmla="*/ 2147483647 w 1956"/>
                  <a:gd name="T117" fmla="*/ 2147483647 h 2358"/>
                  <a:gd name="T118" fmla="*/ 2147483647 w 1956"/>
                  <a:gd name="T119" fmla="*/ 2147483647 h 235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956"/>
                  <a:gd name="T181" fmla="*/ 0 h 2358"/>
                  <a:gd name="T182" fmla="*/ 1956 w 1956"/>
                  <a:gd name="T183" fmla="*/ 2358 h 235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956" h="2358">
                    <a:moveTo>
                      <a:pt x="1806" y="1788"/>
                    </a:moveTo>
                    <a:lnTo>
                      <a:pt x="1794" y="1800"/>
                    </a:lnTo>
                    <a:lnTo>
                      <a:pt x="1782" y="1824"/>
                    </a:lnTo>
                    <a:lnTo>
                      <a:pt x="1782" y="1884"/>
                    </a:lnTo>
                    <a:lnTo>
                      <a:pt x="1788" y="1980"/>
                    </a:lnTo>
                    <a:lnTo>
                      <a:pt x="1800" y="1950"/>
                    </a:lnTo>
                    <a:lnTo>
                      <a:pt x="1800" y="1848"/>
                    </a:lnTo>
                    <a:lnTo>
                      <a:pt x="1806" y="1836"/>
                    </a:lnTo>
                    <a:lnTo>
                      <a:pt x="1806" y="1830"/>
                    </a:lnTo>
                    <a:lnTo>
                      <a:pt x="1812" y="1818"/>
                    </a:lnTo>
                    <a:lnTo>
                      <a:pt x="1812" y="1806"/>
                    </a:lnTo>
                    <a:lnTo>
                      <a:pt x="1818" y="1800"/>
                    </a:lnTo>
                    <a:lnTo>
                      <a:pt x="1812" y="1788"/>
                    </a:lnTo>
                    <a:lnTo>
                      <a:pt x="1806" y="1788"/>
                    </a:lnTo>
                    <a:close/>
                    <a:moveTo>
                      <a:pt x="1794" y="2028"/>
                    </a:moveTo>
                    <a:lnTo>
                      <a:pt x="1788" y="2028"/>
                    </a:lnTo>
                    <a:lnTo>
                      <a:pt x="1782" y="2040"/>
                    </a:lnTo>
                    <a:lnTo>
                      <a:pt x="1782" y="2046"/>
                    </a:lnTo>
                    <a:lnTo>
                      <a:pt x="1788" y="2058"/>
                    </a:lnTo>
                    <a:lnTo>
                      <a:pt x="1788" y="2064"/>
                    </a:lnTo>
                    <a:lnTo>
                      <a:pt x="1794" y="2076"/>
                    </a:lnTo>
                    <a:lnTo>
                      <a:pt x="1800" y="2064"/>
                    </a:lnTo>
                    <a:lnTo>
                      <a:pt x="1800" y="2028"/>
                    </a:lnTo>
                    <a:lnTo>
                      <a:pt x="1794" y="2028"/>
                    </a:lnTo>
                    <a:close/>
                    <a:moveTo>
                      <a:pt x="1890" y="2310"/>
                    </a:moveTo>
                    <a:lnTo>
                      <a:pt x="1884" y="2316"/>
                    </a:lnTo>
                    <a:lnTo>
                      <a:pt x="1884" y="2334"/>
                    </a:lnTo>
                    <a:lnTo>
                      <a:pt x="1890" y="2346"/>
                    </a:lnTo>
                    <a:lnTo>
                      <a:pt x="1896" y="2352"/>
                    </a:lnTo>
                    <a:lnTo>
                      <a:pt x="1908" y="2358"/>
                    </a:lnTo>
                    <a:lnTo>
                      <a:pt x="1908" y="2346"/>
                    </a:lnTo>
                    <a:lnTo>
                      <a:pt x="1902" y="2334"/>
                    </a:lnTo>
                    <a:lnTo>
                      <a:pt x="1902" y="2322"/>
                    </a:lnTo>
                    <a:lnTo>
                      <a:pt x="1896" y="2310"/>
                    </a:lnTo>
                    <a:lnTo>
                      <a:pt x="1890" y="2310"/>
                    </a:lnTo>
                    <a:close/>
                    <a:moveTo>
                      <a:pt x="1920" y="672"/>
                    </a:moveTo>
                    <a:lnTo>
                      <a:pt x="1932" y="660"/>
                    </a:lnTo>
                    <a:lnTo>
                      <a:pt x="1944" y="654"/>
                    </a:lnTo>
                    <a:lnTo>
                      <a:pt x="1950" y="648"/>
                    </a:lnTo>
                    <a:lnTo>
                      <a:pt x="1956" y="648"/>
                    </a:lnTo>
                    <a:lnTo>
                      <a:pt x="1956" y="618"/>
                    </a:lnTo>
                    <a:lnTo>
                      <a:pt x="1950" y="618"/>
                    </a:lnTo>
                    <a:lnTo>
                      <a:pt x="1944" y="612"/>
                    </a:lnTo>
                    <a:lnTo>
                      <a:pt x="1878" y="612"/>
                    </a:lnTo>
                    <a:lnTo>
                      <a:pt x="1878" y="606"/>
                    </a:lnTo>
                    <a:lnTo>
                      <a:pt x="1890" y="594"/>
                    </a:lnTo>
                    <a:lnTo>
                      <a:pt x="1896" y="594"/>
                    </a:lnTo>
                    <a:lnTo>
                      <a:pt x="1878" y="564"/>
                    </a:lnTo>
                    <a:lnTo>
                      <a:pt x="1848" y="564"/>
                    </a:lnTo>
                    <a:lnTo>
                      <a:pt x="1842" y="558"/>
                    </a:lnTo>
                    <a:lnTo>
                      <a:pt x="1848" y="558"/>
                    </a:lnTo>
                    <a:lnTo>
                      <a:pt x="1860" y="546"/>
                    </a:lnTo>
                    <a:lnTo>
                      <a:pt x="1854" y="540"/>
                    </a:lnTo>
                    <a:lnTo>
                      <a:pt x="1818" y="522"/>
                    </a:lnTo>
                    <a:lnTo>
                      <a:pt x="1806" y="534"/>
                    </a:lnTo>
                    <a:lnTo>
                      <a:pt x="1806" y="558"/>
                    </a:lnTo>
                    <a:lnTo>
                      <a:pt x="1788" y="558"/>
                    </a:lnTo>
                    <a:lnTo>
                      <a:pt x="1770" y="546"/>
                    </a:lnTo>
                    <a:lnTo>
                      <a:pt x="1758" y="540"/>
                    </a:lnTo>
                    <a:lnTo>
                      <a:pt x="1740" y="540"/>
                    </a:lnTo>
                    <a:lnTo>
                      <a:pt x="1728" y="552"/>
                    </a:lnTo>
                    <a:lnTo>
                      <a:pt x="1716" y="558"/>
                    </a:lnTo>
                    <a:lnTo>
                      <a:pt x="1692" y="582"/>
                    </a:lnTo>
                    <a:lnTo>
                      <a:pt x="1656" y="582"/>
                    </a:lnTo>
                    <a:lnTo>
                      <a:pt x="1656" y="588"/>
                    </a:lnTo>
                    <a:lnTo>
                      <a:pt x="1662" y="594"/>
                    </a:lnTo>
                    <a:lnTo>
                      <a:pt x="1662" y="618"/>
                    </a:lnTo>
                    <a:lnTo>
                      <a:pt x="1656" y="624"/>
                    </a:lnTo>
                    <a:lnTo>
                      <a:pt x="1626" y="624"/>
                    </a:lnTo>
                    <a:lnTo>
                      <a:pt x="1632" y="636"/>
                    </a:lnTo>
                    <a:lnTo>
                      <a:pt x="1632" y="654"/>
                    </a:lnTo>
                    <a:lnTo>
                      <a:pt x="1620" y="666"/>
                    </a:lnTo>
                    <a:lnTo>
                      <a:pt x="1566" y="666"/>
                    </a:lnTo>
                    <a:lnTo>
                      <a:pt x="1566" y="684"/>
                    </a:lnTo>
                    <a:lnTo>
                      <a:pt x="1572" y="690"/>
                    </a:lnTo>
                    <a:lnTo>
                      <a:pt x="1596" y="690"/>
                    </a:lnTo>
                    <a:lnTo>
                      <a:pt x="1596" y="714"/>
                    </a:lnTo>
                    <a:lnTo>
                      <a:pt x="1608" y="726"/>
                    </a:lnTo>
                    <a:lnTo>
                      <a:pt x="1608" y="732"/>
                    </a:lnTo>
                    <a:lnTo>
                      <a:pt x="1584" y="744"/>
                    </a:lnTo>
                    <a:lnTo>
                      <a:pt x="1572" y="744"/>
                    </a:lnTo>
                    <a:lnTo>
                      <a:pt x="1566" y="738"/>
                    </a:lnTo>
                    <a:lnTo>
                      <a:pt x="1554" y="738"/>
                    </a:lnTo>
                    <a:lnTo>
                      <a:pt x="1542" y="744"/>
                    </a:lnTo>
                    <a:lnTo>
                      <a:pt x="1512" y="744"/>
                    </a:lnTo>
                    <a:lnTo>
                      <a:pt x="1500" y="738"/>
                    </a:lnTo>
                    <a:lnTo>
                      <a:pt x="1482" y="738"/>
                    </a:lnTo>
                    <a:lnTo>
                      <a:pt x="1476" y="744"/>
                    </a:lnTo>
                    <a:lnTo>
                      <a:pt x="1464" y="750"/>
                    </a:lnTo>
                    <a:lnTo>
                      <a:pt x="1440" y="750"/>
                    </a:lnTo>
                    <a:lnTo>
                      <a:pt x="1428" y="738"/>
                    </a:lnTo>
                    <a:lnTo>
                      <a:pt x="1428" y="732"/>
                    </a:lnTo>
                    <a:lnTo>
                      <a:pt x="1428" y="738"/>
                    </a:lnTo>
                    <a:lnTo>
                      <a:pt x="1416" y="738"/>
                    </a:lnTo>
                    <a:lnTo>
                      <a:pt x="1392" y="726"/>
                    </a:lnTo>
                    <a:lnTo>
                      <a:pt x="1374" y="708"/>
                    </a:lnTo>
                    <a:lnTo>
                      <a:pt x="1374" y="696"/>
                    </a:lnTo>
                    <a:lnTo>
                      <a:pt x="1380" y="696"/>
                    </a:lnTo>
                    <a:lnTo>
                      <a:pt x="1374" y="696"/>
                    </a:lnTo>
                    <a:lnTo>
                      <a:pt x="1368" y="690"/>
                    </a:lnTo>
                    <a:lnTo>
                      <a:pt x="1368" y="642"/>
                    </a:lnTo>
                    <a:lnTo>
                      <a:pt x="1362" y="636"/>
                    </a:lnTo>
                    <a:lnTo>
                      <a:pt x="1350" y="630"/>
                    </a:lnTo>
                    <a:lnTo>
                      <a:pt x="1338" y="630"/>
                    </a:lnTo>
                    <a:lnTo>
                      <a:pt x="1326" y="642"/>
                    </a:lnTo>
                    <a:lnTo>
                      <a:pt x="1314" y="648"/>
                    </a:lnTo>
                    <a:lnTo>
                      <a:pt x="1326" y="666"/>
                    </a:lnTo>
                    <a:lnTo>
                      <a:pt x="1326" y="714"/>
                    </a:lnTo>
                    <a:lnTo>
                      <a:pt x="1338" y="738"/>
                    </a:lnTo>
                    <a:lnTo>
                      <a:pt x="1338" y="774"/>
                    </a:lnTo>
                    <a:lnTo>
                      <a:pt x="1272" y="774"/>
                    </a:lnTo>
                    <a:lnTo>
                      <a:pt x="1272" y="762"/>
                    </a:lnTo>
                    <a:lnTo>
                      <a:pt x="1266" y="756"/>
                    </a:lnTo>
                    <a:lnTo>
                      <a:pt x="1260" y="756"/>
                    </a:lnTo>
                    <a:lnTo>
                      <a:pt x="1248" y="762"/>
                    </a:lnTo>
                    <a:lnTo>
                      <a:pt x="1242" y="774"/>
                    </a:lnTo>
                    <a:lnTo>
                      <a:pt x="1236" y="762"/>
                    </a:lnTo>
                    <a:lnTo>
                      <a:pt x="1224" y="756"/>
                    </a:lnTo>
                    <a:lnTo>
                      <a:pt x="1206" y="750"/>
                    </a:lnTo>
                    <a:lnTo>
                      <a:pt x="1188" y="750"/>
                    </a:lnTo>
                    <a:lnTo>
                      <a:pt x="1182" y="756"/>
                    </a:lnTo>
                    <a:lnTo>
                      <a:pt x="1152" y="738"/>
                    </a:lnTo>
                    <a:lnTo>
                      <a:pt x="1134" y="750"/>
                    </a:lnTo>
                    <a:lnTo>
                      <a:pt x="1080" y="696"/>
                    </a:lnTo>
                    <a:lnTo>
                      <a:pt x="1056" y="696"/>
                    </a:lnTo>
                    <a:lnTo>
                      <a:pt x="1056" y="690"/>
                    </a:lnTo>
                    <a:lnTo>
                      <a:pt x="1044" y="678"/>
                    </a:lnTo>
                    <a:lnTo>
                      <a:pt x="1038" y="678"/>
                    </a:lnTo>
                    <a:lnTo>
                      <a:pt x="1032" y="684"/>
                    </a:lnTo>
                    <a:lnTo>
                      <a:pt x="1032" y="702"/>
                    </a:lnTo>
                    <a:lnTo>
                      <a:pt x="1032" y="696"/>
                    </a:lnTo>
                    <a:lnTo>
                      <a:pt x="1026" y="690"/>
                    </a:lnTo>
                    <a:lnTo>
                      <a:pt x="1008" y="690"/>
                    </a:lnTo>
                    <a:lnTo>
                      <a:pt x="996" y="702"/>
                    </a:lnTo>
                    <a:lnTo>
                      <a:pt x="990" y="690"/>
                    </a:lnTo>
                    <a:lnTo>
                      <a:pt x="984" y="684"/>
                    </a:lnTo>
                    <a:lnTo>
                      <a:pt x="960" y="684"/>
                    </a:lnTo>
                    <a:lnTo>
                      <a:pt x="954" y="678"/>
                    </a:lnTo>
                    <a:lnTo>
                      <a:pt x="954" y="666"/>
                    </a:lnTo>
                    <a:lnTo>
                      <a:pt x="942" y="666"/>
                    </a:lnTo>
                    <a:lnTo>
                      <a:pt x="936" y="672"/>
                    </a:lnTo>
                    <a:lnTo>
                      <a:pt x="918" y="672"/>
                    </a:lnTo>
                    <a:lnTo>
                      <a:pt x="912" y="666"/>
                    </a:lnTo>
                    <a:lnTo>
                      <a:pt x="906" y="654"/>
                    </a:lnTo>
                    <a:lnTo>
                      <a:pt x="900" y="648"/>
                    </a:lnTo>
                    <a:lnTo>
                      <a:pt x="888" y="648"/>
                    </a:lnTo>
                    <a:lnTo>
                      <a:pt x="846" y="630"/>
                    </a:lnTo>
                    <a:lnTo>
                      <a:pt x="834" y="612"/>
                    </a:lnTo>
                    <a:lnTo>
                      <a:pt x="810" y="612"/>
                    </a:lnTo>
                    <a:lnTo>
                      <a:pt x="792" y="588"/>
                    </a:lnTo>
                    <a:lnTo>
                      <a:pt x="780" y="594"/>
                    </a:lnTo>
                    <a:lnTo>
                      <a:pt x="750" y="564"/>
                    </a:lnTo>
                    <a:lnTo>
                      <a:pt x="750" y="552"/>
                    </a:lnTo>
                    <a:lnTo>
                      <a:pt x="762" y="540"/>
                    </a:lnTo>
                    <a:lnTo>
                      <a:pt x="768" y="540"/>
                    </a:lnTo>
                    <a:lnTo>
                      <a:pt x="756" y="528"/>
                    </a:lnTo>
                    <a:lnTo>
                      <a:pt x="756" y="522"/>
                    </a:lnTo>
                    <a:lnTo>
                      <a:pt x="762" y="516"/>
                    </a:lnTo>
                    <a:lnTo>
                      <a:pt x="756" y="504"/>
                    </a:lnTo>
                    <a:lnTo>
                      <a:pt x="780" y="480"/>
                    </a:lnTo>
                    <a:lnTo>
                      <a:pt x="786" y="456"/>
                    </a:lnTo>
                    <a:lnTo>
                      <a:pt x="762" y="438"/>
                    </a:lnTo>
                    <a:lnTo>
                      <a:pt x="750" y="438"/>
                    </a:lnTo>
                    <a:lnTo>
                      <a:pt x="738" y="432"/>
                    </a:lnTo>
                    <a:lnTo>
                      <a:pt x="738" y="414"/>
                    </a:lnTo>
                    <a:lnTo>
                      <a:pt x="720" y="420"/>
                    </a:lnTo>
                    <a:lnTo>
                      <a:pt x="702" y="402"/>
                    </a:lnTo>
                    <a:lnTo>
                      <a:pt x="696" y="402"/>
                    </a:lnTo>
                    <a:lnTo>
                      <a:pt x="690" y="396"/>
                    </a:lnTo>
                    <a:lnTo>
                      <a:pt x="678" y="396"/>
                    </a:lnTo>
                    <a:lnTo>
                      <a:pt x="666" y="390"/>
                    </a:lnTo>
                    <a:lnTo>
                      <a:pt x="654" y="378"/>
                    </a:lnTo>
                    <a:lnTo>
                      <a:pt x="648" y="366"/>
                    </a:lnTo>
                    <a:lnTo>
                      <a:pt x="618" y="366"/>
                    </a:lnTo>
                    <a:lnTo>
                      <a:pt x="612" y="360"/>
                    </a:lnTo>
                    <a:lnTo>
                      <a:pt x="612" y="342"/>
                    </a:lnTo>
                    <a:lnTo>
                      <a:pt x="618" y="336"/>
                    </a:lnTo>
                    <a:lnTo>
                      <a:pt x="618" y="324"/>
                    </a:lnTo>
                    <a:lnTo>
                      <a:pt x="612" y="324"/>
                    </a:lnTo>
                    <a:lnTo>
                      <a:pt x="600" y="312"/>
                    </a:lnTo>
                    <a:lnTo>
                      <a:pt x="594" y="300"/>
                    </a:lnTo>
                    <a:lnTo>
                      <a:pt x="588" y="294"/>
                    </a:lnTo>
                    <a:lnTo>
                      <a:pt x="588" y="276"/>
                    </a:lnTo>
                    <a:lnTo>
                      <a:pt x="594" y="276"/>
                    </a:lnTo>
                    <a:lnTo>
                      <a:pt x="600" y="270"/>
                    </a:lnTo>
                    <a:lnTo>
                      <a:pt x="612" y="270"/>
                    </a:lnTo>
                    <a:lnTo>
                      <a:pt x="612" y="288"/>
                    </a:lnTo>
                    <a:lnTo>
                      <a:pt x="624" y="300"/>
                    </a:lnTo>
                    <a:lnTo>
                      <a:pt x="636" y="282"/>
                    </a:lnTo>
                    <a:lnTo>
                      <a:pt x="642" y="282"/>
                    </a:lnTo>
                    <a:lnTo>
                      <a:pt x="648" y="276"/>
                    </a:lnTo>
                    <a:lnTo>
                      <a:pt x="660" y="270"/>
                    </a:lnTo>
                    <a:lnTo>
                      <a:pt x="660" y="258"/>
                    </a:lnTo>
                    <a:lnTo>
                      <a:pt x="642" y="240"/>
                    </a:lnTo>
                    <a:lnTo>
                      <a:pt x="636" y="228"/>
                    </a:lnTo>
                    <a:lnTo>
                      <a:pt x="630" y="222"/>
                    </a:lnTo>
                    <a:lnTo>
                      <a:pt x="618" y="222"/>
                    </a:lnTo>
                    <a:lnTo>
                      <a:pt x="594" y="210"/>
                    </a:lnTo>
                    <a:lnTo>
                      <a:pt x="594" y="186"/>
                    </a:lnTo>
                    <a:lnTo>
                      <a:pt x="612" y="180"/>
                    </a:lnTo>
                    <a:lnTo>
                      <a:pt x="594" y="156"/>
                    </a:lnTo>
                    <a:lnTo>
                      <a:pt x="624" y="156"/>
                    </a:lnTo>
                    <a:lnTo>
                      <a:pt x="636" y="150"/>
                    </a:lnTo>
                    <a:lnTo>
                      <a:pt x="642" y="138"/>
                    </a:lnTo>
                    <a:lnTo>
                      <a:pt x="642" y="114"/>
                    </a:lnTo>
                    <a:lnTo>
                      <a:pt x="636" y="108"/>
                    </a:lnTo>
                    <a:lnTo>
                      <a:pt x="636" y="102"/>
                    </a:lnTo>
                    <a:lnTo>
                      <a:pt x="654" y="102"/>
                    </a:lnTo>
                    <a:lnTo>
                      <a:pt x="660" y="96"/>
                    </a:lnTo>
                    <a:lnTo>
                      <a:pt x="660" y="36"/>
                    </a:lnTo>
                    <a:lnTo>
                      <a:pt x="618" y="36"/>
                    </a:lnTo>
                    <a:lnTo>
                      <a:pt x="594" y="12"/>
                    </a:lnTo>
                    <a:lnTo>
                      <a:pt x="576" y="0"/>
                    </a:lnTo>
                    <a:lnTo>
                      <a:pt x="564" y="0"/>
                    </a:lnTo>
                    <a:lnTo>
                      <a:pt x="540" y="12"/>
                    </a:lnTo>
                    <a:lnTo>
                      <a:pt x="522" y="18"/>
                    </a:lnTo>
                    <a:lnTo>
                      <a:pt x="516" y="30"/>
                    </a:lnTo>
                    <a:lnTo>
                      <a:pt x="504" y="36"/>
                    </a:lnTo>
                    <a:lnTo>
                      <a:pt x="480" y="36"/>
                    </a:lnTo>
                    <a:lnTo>
                      <a:pt x="456" y="72"/>
                    </a:lnTo>
                    <a:lnTo>
                      <a:pt x="432" y="78"/>
                    </a:lnTo>
                    <a:lnTo>
                      <a:pt x="432" y="96"/>
                    </a:lnTo>
                    <a:lnTo>
                      <a:pt x="408" y="96"/>
                    </a:lnTo>
                    <a:lnTo>
                      <a:pt x="402" y="102"/>
                    </a:lnTo>
                    <a:lnTo>
                      <a:pt x="396" y="96"/>
                    </a:lnTo>
                    <a:lnTo>
                      <a:pt x="390" y="102"/>
                    </a:lnTo>
                    <a:lnTo>
                      <a:pt x="378" y="108"/>
                    </a:lnTo>
                    <a:lnTo>
                      <a:pt x="372" y="114"/>
                    </a:lnTo>
                    <a:lnTo>
                      <a:pt x="360" y="120"/>
                    </a:lnTo>
                    <a:lnTo>
                      <a:pt x="348" y="120"/>
                    </a:lnTo>
                    <a:lnTo>
                      <a:pt x="348" y="108"/>
                    </a:lnTo>
                    <a:lnTo>
                      <a:pt x="342" y="102"/>
                    </a:lnTo>
                    <a:lnTo>
                      <a:pt x="324" y="102"/>
                    </a:lnTo>
                    <a:lnTo>
                      <a:pt x="306" y="96"/>
                    </a:lnTo>
                    <a:lnTo>
                      <a:pt x="264" y="96"/>
                    </a:lnTo>
                    <a:lnTo>
                      <a:pt x="240" y="108"/>
                    </a:lnTo>
                    <a:lnTo>
                      <a:pt x="234" y="120"/>
                    </a:lnTo>
                    <a:lnTo>
                      <a:pt x="234" y="126"/>
                    </a:lnTo>
                    <a:lnTo>
                      <a:pt x="258" y="144"/>
                    </a:lnTo>
                    <a:lnTo>
                      <a:pt x="252" y="156"/>
                    </a:lnTo>
                    <a:lnTo>
                      <a:pt x="282" y="162"/>
                    </a:lnTo>
                    <a:lnTo>
                      <a:pt x="276" y="168"/>
                    </a:lnTo>
                    <a:lnTo>
                      <a:pt x="270" y="180"/>
                    </a:lnTo>
                    <a:lnTo>
                      <a:pt x="264" y="186"/>
                    </a:lnTo>
                    <a:lnTo>
                      <a:pt x="264" y="192"/>
                    </a:lnTo>
                    <a:lnTo>
                      <a:pt x="276" y="204"/>
                    </a:lnTo>
                    <a:lnTo>
                      <a:pt x="282" y="204"/>
                    </a:lnTo>
                    <a:lnTo>
                      <a:pt x="282" y="210"/>
                    </a:lnTo>
                    <a:lnTo>
                      <a:pt x="276" y="222"/>
                    </a:lnTo>
                    <a:lnTo>
                      <a:pt x="276" y="234"/>
                    </a:lnTo>
                    <a:lnTo>
                      <a:pt x="294" y="234"/>
                    </a:lnTo>
                    <a:lnTo>
                      <a:pt x="306" y="252"/>
                    </a:lnTo>
                    <a:lnTo>
                      <a:pt x="324" y="252"/>
                    </a:lnTo>
                    <a:lnTo>
                      <a:pt x="330" y="288"/>
                    </a:lnTo>
                    <a:lnTo>
                      <a:pt x="366" y="288"/>
                    </a:lnTo>
                    <a:lnTo>
                      <a:pt x="378" y="294"/>
                    </a:lnTo>
                    <a:lnTo>
                      <a:pt x="384" y="300"/>
                    </a:lnTo>
                    <a:lnTo>
                      <a:pt x="384" y="306"/>
                    </a:lnTo>
                    <a:lnTo>
                      <a:pt x="378" y="312"/>
                    </a:lnTo>
                    <a:lnTo>
                      <a:pt x="354" y="324"/>
                    </a:lnTo>
                    <a:lnTo>
                      <a:pt x="342" y="324"/>
                    </a:lnTo>
                    <a:lnTo>
                      <a:pt x="336" y="330"/>
                    </a:lnTo>
                    <a:lnTo>
                      <a:pt x="336" y="366"/>
                    </a:lnTo>
                    <a:lnTo>
                      <a:pt x="342" y="378"/>
                    </a:lnTo>
                    <a:lnTo>
                      <a:pt x="354" y="390"/>
                    </a:lnTo>
                    <a:lnTo>
                      <a:pt x="354" y="396"/>
                    </a:lnTo>
                    <a:lnTo>
                      <a:pt x="324" y="414"/>
                    </a:lnTo>
                    <a:lnTo>
                      <a:pt x="300" y="450"/>
                    </a:lnTo>
                    <a:lnTo>
                      <a:pt x="318" y="474"/>
                    </a:lnTo>
                    <a:lnTo>
                      <a:pt x="306" y="474"/>
                    </a:lnTo>
                    <a:lnTo>
                      <a:pt x="300" y="480"/>
                    </a:lnTo>
                    <a:lnTo>
                      <a:pt x="288" y="486"/>
                    </a:lnTo>
                    <a:lnTo>
                      <a:pt x="282" y="492"/>
                    </a:lnTo>
                    <a:lnTo>
                      <a:pt x="282" y="504"/>
                    </a:lnTo>
                    <a:lnTo>
                      <a:pt x="276" y="522"/>
                    </a:lnTo>
                    <a:lnTo>
                      <a:pt x="276" y="534"/>
                    </a:lnTo>
                    <a:lnTo>
                      <a:pt x="270" y="552"/>
                    </a:lnTo>
                    <a:lnTo>
                      <a:pt x="258" y="564"/>
                    </a:lnTo>
                    <a:lnTo>
                      <a:pt x="234" y="576"/>
                    </a:lnTo>
                    <a:lnTo>
                      <a:pt x="228" y="582"/>
                    </a:lnTo>
                    <a:lnTo>
                      <a:pt x="228" y="588"/>
                    </a:lnTo>
                    <a:lnTo>
                      <a:pt x="222" y="594"/>
                    </a:lnTo>
                    <a:lnTo>
                      <a:pt x="222" y="612"/>
                    </a:lnTo>
                    <a:lnTo>
                      <a:pt x="204" y="624"/>
                    </a:lnTo>
                    <a:lnTo>
                      <a:pt x="204" y="630"/>
                    </a:lnTo>
                    <a:lnTo>
                      <a:pt x="198" y="636"/>
                    </a:lnTo>
                    <a:lnTo>
                      <a:pt x="192" y="648"/>
                    </a:lnTo>
                    <a:lnTo>
                      <a:pt x="186" y="654"/>
                    </a:lnTo>
                    <a:lnTo>
                      <a:pt x="168" y="654"/>
                    </a:lnTo>
                    <a:lnTo>
                      <a:pt x="162" y="648"/>
                    </a:lnTo>
                    <a:lnTo>
                      <a:pt x="156" y="654"/>
                    </a:lnTo>
                    <a:lnTo>
                      <a:pt x="132" y="666"/>
                    </a:lnTo>
                    <a:lnTo>
                      <a:pt x="126" y="666"/>
                    </a:lnTo>
                    <a:lnTo>
                      <a:pt x="120" y="660"/>
                    </a:lnTo>
                    <a:lnTo>
                      <a:pt x="120" y="648"/>
                    </a:lnTo>
                    <a:lnTo>
                      <a:pt x="114" y="642"/>
                    </a:lnTo>
                    <a:lnTo>
                      <a:pt x="108" y="642"/>
                    </a:lnTo>
                    <a:lnTo>
                      <a:pt x="96" y="648"/>
                    </a:lnTo>
                    <a:lnTo>
                      <a:pt x="84" y="660"/>
                    </a:lnTo>
                    <a:lnTo>
                      <a:pt x="84" y="666"/>
                    </a:lnTo>
                    <a:lnTo>
                      <a:pt x="78" y="678"/>
                    </a:lnTo>
                    <a:lnTo>
                      <a:pt x="72" y="684"/>
                    </a:lnTo>
                    <a:lnTo>
                      <a:pt x="66" y="696"/>
                    </a:lnTo>
                    <a:lnTo>
                      <a:pt x="54" y="708"/>
                    </a:lnTo>
                    <a:lnTo>
                      <a:pt x="48" y="720"/>
                    </a:lnTo>
                    <a:lnTo>
                      <a:pt x="48" y="744"/>
                    </a:lnTo>
                    <a:lnTo>
                      <a:pt x="54" y="750"/>
                    </a:lnTo>
                    <a:lnTo>
                      <a:pt x="66" y="756"/>
                    </a:lnTo>
                    <a:lnTo>
                      <a:pt x="72" y="756"/>
                    </a:lnTo>
                    <a:lnTo>
                      <a:pt x="102" y="750"/>
                    </a:lnTo>
                    <a:lnTo>
                      <a:pt x="102" y="768"/>
                    </a:lnTo>
                    <a:lnTo>
                      <a:pt x="96" y="798"/>
                    </a:lnTo>
                    <a:lnTo>
                      <a:pt x="102" y="804"/>
                    </a:lnTo>
                    <a:lnTo>
                      <a:pt x="108" y="816"/>
                    </a:lnTo>
                    <a:lnTo>
                      <a:pt x="120" y="828"/>
                    </a:lnTo>
                    <a:lnTo>
                      <a:pt x="144" y="828"/>
                    </a:lnTo>
                    <a:lnTo>
                      <a:pt x="144" y="852"/>
                    </a:lnTo>
                    <a:lnTo>
                      <a:pt x="168" y="894"/>
                    </a:lnTo>
                    <a:lnTo>
                      <a:pt x="174" y="906"/>
                    </a:lnTo>
                    <a:lnTo>
                      <a:pt x="180" y="912"/>
                    </a:lnTo>
                    <a:lnTo>
                      <a:pt x="180" y="936"/>
                    </a:lnTo>
                    <a:lnTo>
                      <a:pt x="168" y="942"/>
                    </a:lnTo>
                    <a:lnTo>
                      <a:pt x="162" y="948"/>
                    </a:lnTo>
                    <a:lnTo>
                      <a:pt x="144" y="948"/>
                    </a:lnTo>
                    <a:lnTo>
                      <a:pt x="138" y="942"/>
                    </a:lnTo>
                    <a:lnTo>
                      <a:pt x="138" y="930"/>
                    </a:lnTo>
                    <a:lnTo>
                      <a:pt x="132" y="930"/>
                    </a:lnTo>
                    <a:lnTo>
                      <a:pt x="120" y="936"/>
                    </a:lnTo>
                    <a:lnTo>
                      <a:pt x="108" y="948"/>
                    </a:lnTo>
                    <a:lnTo>
                      <a:pt x="84" y="948"/>
                    </a:lnTo>
                    <a:lnTo>
                      <a:pt x="78" y="942"/>
                    </a:lnTo>
                    <a:lnTo>
                      <a:pt x="78" y="936"/>
                    </a:lnTo>
                    <a:lnTo>
                      <a:pt x="54" y="948"/>
                    </a:lnTo>
                    <a:lnTo>
                      <a:pt x="48" y="942"/>
                    </a:lnTo>
                    <a:lnTo>
                      <a:pt x="36" y="936"/>
                    </a:lnTo>
                    <a:lnTo>
                      <a:pt x="24" y="936"/>
                    </a:lnTo>
                    <a:lnTo>
                      <a:pt x="12" y="948"/>
                    </a:lnTo>
                    <a:lnTo>
                      <a:pt x="12" y="960"/>
                    </a:lnTo>
                    <a:lnTo>
                      <a:pt x="18" y="966"/>
                    </a:lnTo>
                    <a:lnTo>
                      <a:pt x="0" y="972"/>
                    </a:lnTo>
                    <a:lnTo>
                      <a:pt x="36" y="972"/>
                    </a:lnTo>
                    <a:lnTo>
                      <a:pt x="30" y="984"/>
                    </a:lnTo>
                    <a:lnTo>
                      <a:pt x="30" y="1014"/>
                    </a:lnTo>
                    <a:lnTo>
                      <a:pt x="36" y="1026"/>
                    </a:lnTo>
                    <a:lnTo>
                      <a:pt x="48" y="1032"/>
                    </a:lnTo>
                    <a:lnTo>
                      <a:pt x="66" y="1038"/>
                    </a:lnTo>
                    <a:lnTo>
                      <a:pt x="120" y="1038"/>
                    </a:lnTo>
                    <a:lnTo>
                      <a:pt x="132" y="1032"/>
                    </a:lnTo>
                    <a:lnTo>
                      <a:pt x="150" y="1014"/>
                    </a:lnTo>
                    <a:lnTo>
                      <a:pt x="162" y="1008"/>
                    </a:lnTo>
                    <a:lnTo>
                      <a:pt x="168" y="1020"/>
                    </a:lnTo>
                    <a:lnTo>
                      <a:pt x="168" y="1026"/>
                    </a:lnTo>
                    <a:lnTo>
                      <a:pt x="162" y="1038"/>
                    </a:lnTo>
                    <a:lnTo>
                      <a:pt x="144" y="1056"/>
                    </a:lnTo>
                    <a:lnTo>
                      <a:pt x="120" y="1068"/>
                    </a:lnTo>
                    <a:lnTo>
                      <a:pt x="114" y="1074"/>
                    </a:lnTo>
                    <a:lnTo>
                      <a:pt x="90" y="1074"/>
                    </a:lnTo>
                    <a:lnTo>
                      <a:pt x="78" y="1080"/>
                    </a:lnTo>
                    <a:lnTo>
                      <a:pt x="60" y="1086"/>
                    </a:lnTo>
                    <a:lnTo>
                      <a:pt x="48" y="1092"/>
                    </a:lnTo>
                    <a:lnTo>
                      <a:pt x="42" y="1098"/>
                    </a:lnTo>
                    <a:lnTo>
                      <a:pt x="54" y="1122"/>
                    </a:lnTo>
                    <a:lnTo>
                      <a:pt x="66" y="1128"/>
                    </a:lnTo>
                    <a:lnTo>
                      <a:pt x="78" y="1140"/>
                    </a:lnTo>
                    <a:lnTo>
                      <a:pt x="96" y="1152"/>
                    </a:lnTo>
                    <a:lnTo>
                      <a:pt x="108" y="1164"/>
                    </a:lnTo>
                    <a:lnTo>
                      <a:pt x="132" y="1182"/>
                    </a:lnTo>
                    <a:lnTo>
                      <a:pt x="162" y="1206"/>
                    </a:lnTo>
                    <a:lnTo>
                      <a:pt x="204" y="1224"/>
                    </a:lnTo>
                    <a:lnTo>
                      <a:pt x="240" y="1218"/>
                    </a:lnTo>
                    <a:lnTo>
                      <a:pt x="270" y="1200"/>
                    </a:lnTo>
                    <a:lnTo>
                      <a:pt x="294" y="1176"/>
                    </a:lnTo>
                    <a:lnTo>
                      <a:pt x="300" y="1158"/>
                    </a:lnTo>
                    <a:lnTo>
                      <a:pt x="300" y="1128"/>
                    </a:lnTo>
                    <a:lnTo>
                      <a:pt x="306" y="1116"/>
                    </a:lnTo>
                    <a:lnTo>
                      <a:pt x="318" y="1104"/>
                    </a:lnTo>
                    <a:lnTo>
                      <a:pt x="324" y="1092"/>
                    </a:lnTo>
                    <a:lnTo>
                      <a:pt x="330" y="1086"/>
                    </a:lnTo>
                    <a:lnTo>
                      <a:pt x="342" y="1086"/>
                    </a:lnTo>
                    <a:lnTo>
                      <a:pt x="348" y="1080"/>
                    </a:lnTo>
                    <a:lnTo>
                      <a:pt x="354" y="1080"/>
                    </a:lnTo>
                    <a:lnTo>
                      <a:pt x="360" y="1086"/>
                    </a:lnTo>
                    <a:lnTo>
                      <a:pt x="360" y="1098"/>
                    </a:lnTo>
                    <a:lnTo>
                      <a:pt x="348" y="1110"/>
                    </a:lnTo>
                    <a:lnTo>
                      <a:pt x="336" y="1128"/>
                    </a:lnTo>
                    <a:lnTo>
                      <a:pt x="324" y="1140"/>
                    </a:lnTo>
                    <a:lnTo>
                      <a:pt x="318" y="1152"/>
                    </a:lnTo>
                    <a:lnTo>
                      <a:pt x="318" y="1164"/>
                    </a:lnTo>
                    <a:lnTo>
                      <a:pt x="324" y="1176"/>
                    </a:lnTo>
                    <a:lnTo>
                      <a:pt x="336" y="1182"/>
                    </a:lnTo>
                    <a:lnTo>
                      <a:pt x="342" y="1182"/>
                    </a:lnTo>
                    <a:lnTo>
                      <a:pt x="354" y="1194"/>
                    </a:lnTo>
                    <a:lnTo>
                      <a:pt x="354" y="1206"/>
                    </a:lnTo>
                    <a:lnTo>
                      <a:pt x="348" y="1242"/>
                    </a:lnTo>
                    <a:lnTo>
                      <a:pt x="342" y="1284"/>
                    </a:lnTo>
                    <a:lnTo>
                      <a:pt x="336" y="1338"/>
                    </a:lnTo>
                    <a:lnTo>
                      <a:pt x="342" y="1398"/>
                    </a:lnTo>
                    <a:lnTo>
                      <a:pt x="354" y="1446"/>
                    </a:lnTo>
                    <a:lnTo>
                      <a:pt x="384" y="1536"/>
                    </a:lnTo>
                    <a:lnTo>
                      <a:pt x="402" y="1554"/>
                    </a:lnTo>
                    <a:lnTo>
                      <a:pt x="402" y="1596"/>
                    </a:lnTo>
                    <a:lnTo>
                      <a:pt x="414" y="1620"/>
                    </a:lnTo>
                    <a:lnTo>
                      <a:pt x="426" y="1626"/>
                    </a:lnTo>
                    <a:lnTo>
                      <a:pt x="438" y="1626"/>
                    </a:lnTo>
                    <a:lnTo>
                      <a:pt x="444" y="1632"/>
                    </a:lnTo>
                    <a:lnTo>
                      <a:pt x="450" y="1632"/>
                    </a:lnTo>
                    <a:lnTo>
                      <a:pt x="450" y="1644"/>
                    </a:lnTo>
                    <a:lnTo>
                      <a:pt x="456" y="1656"/>
                    </a:lnTo>
                    <a:lnTo>
                      <a:pt x="456" y="1674"/>
                    </a:lnTo>
                    <a:lnTo>
                      <a:pt x="474" y="1710"/>
                    </a:lnTo>
                    <a:lnTo>
                      <a:pt x="498" y="1722"/>
                    </a:lnTo>
                    <a:lnTo>
                      <a:pt x="504" y="1728"/>
                    </a:lnTo>
                    <a:lnTo>
                      <a:pt x="510" y="1728"/>
                    </a:lnTo>
                    <a:lnTo>
                      <a:pt x="510" y="1746"/>
                    </a:lnTo>
                    <a:lnTo>
                      <a:pt x="516" y="1782"/>
                    </a:lnTo>
                    <a:lnTo>
                      <a:pt x="522" y="1830"/>
                    </a:lnTo>
                    <a:lnTo>
                      <a:pt x="534" y="1872"/>
                    </a:lnTo>
                    <a:lnTo>
                      <a:pt x="552" y="1908"/>
                    </a:lnTo>
                    <a:lnTo>
                      <a:pt x="576" y="1944"/>
                    </a:lnTo>
                    <a:lnTo>
                      <a:pt x="600" y="1974"/>
                    </a:lnTo>
                    <a:lnTo>
                      <a:pt x="612" y="1998"/>
                    </a:lnTo>
                    <a:lnTo>
                      <a:pt x="618" y="2016"/>
                    </a:lnTo>
                    <a:lnTo>
                      <a:pt x="618" y="2070"/>
                    </a:lnTo>
                    <a:lnTo>
                      <a:pt x="624" y="2094"/>
                    </a:lnTo>
                    <a:lnTo>
                      <a:pt x="642" y="2124"/>
                    </a:lnTo>
                    <a:lnTo>
                      <a:pt x="672" y="2166"/>
                    </a:lnTo>
                    <a:lnTo>
                      <a:pt x="696" y="2202"/>
                    </a:lnTo>
                    <a:lnTo>
                      <a:pt x="714" y="2232"/>
                    </a:lnTo>
                    <a:lnTo>
                      <a:pt x="720" y="2244"/>
                    </a:lnTo>
                    <a:lnTo>
                      <a:pt x="726" y="2244"/>
                    </a:lnTo>
                    <a:lnTo>
                      <a:pt x="732" y="2238"/>
                    </a:lnTo>
                    <a:lnTo>
                      <a:pt x="744" y="2238"/>
                    </a:lnTo>
                    <a:lnTo>
                      <a:pt x="768" y="2226"/>
                    </a:lnTo>
                    <a:lnTo>
                      <a:pt x="774" y="2220"/>
                    </a:lnTo>
                    <a:lnTo>
                      <a:pt x="780" y="2208"/>
                    </a:lnTo>
                    <a:lnTo>
                      <a:pt x="780" y="2172"/>
                    </a:lnTo>
                    <a:lnTo>
                      <a:pt x="786" y="2160"/>
                    </a:lnTo>
                    <a:lnTo>
                      <a:pt x="798" y="2154"/>
                    </a:lnTo>
                    <a:lnTo>
                      <a:pt x="804" y="2154"/>
                    </a:lnTo>
                    <a:lnTo>
                      <a:pt x="810" y="2160"/>
                    </a:lnTo>
                    <a:lnTo>
                      <a:pt x="828" y="2160"/>
                    </a:lnTo>
                    <a:lnTo>
                      <a:pt x="834" y="2154"/>
                    </a:lnTo>
                    <a:lnTo>
                      <a:pt x="846" y="2148"/>
                    </a:lnTo>
                    <a:lnTo>
                      <a:pt x="852" y="2142"/>
                    </a:lnTo>
                    <a:lnTo>
                      <a:pt x="864" y="2136"/>
                    </a:lnTo>
                    <a:lnTo>
                      <a:pt x="852" y="2136"/>
                    </a:lnTo>
                    <a:lnTo>
                      <a:pt x="846" y="2130"/>
                    </a:lnTo>
                    <a:lnTo>
                      <a:pt x="846" y="2118"/>
                    </a:lnTo>
                    <a:lnTo>
                      <a:pt x="852" y="2100"/>
                    </a:lnTo>
                    <a:lnTo>
                      <a:pt x="858" y="2088"/>
                    </a:lnTo>
                    <a:lnTo>
                      <a:pt x="906" y="2064"/>
                    </a:lnTo>
                    <a:lnTo>
                      <a:pt x="918" y="2052"/>
                    </a:lnTo>
                    <a:lnTo>
                      <a:pt x="918" y="2040"/>
                    </a:lnTo>
                    <a:lnTo>
                      <a:pt x="912" y="2028"/>
                    </a:lnTo>
                    <a:lnTo>
                      <a:pt x="912" y="2010"/>
                    </a:lnTo>
                    <a:lnTo>
                      <a:pt x="900" y="1974"/>
                    </a:lnTo>
                    <a:lnTo>
                      <a:pt x="900" y="1908"/>
                    </a:lnTo>
                    <a:lnTo>
                      <a:pt x="906" y="1890"/>
                    </a:lnTo>
                    <a:lnTo>
                      <a:pt x="906" y="1884"/>
                    </a:lnTo>
                    <a:lnTo>
                      <a:pt x="912" y="1878"/>
                    </a:lnTo>
                    <a:lnTo>
                      <a:pt x="912" y="1860"/>
                    </a:lnTo>
                    <a:lnTo>
                      <a:pt x="918" y="1842"/>
                    </a:lnTo>
                    <a:lnTo>
                      <a:pt x="918" y="1800"/>
                    </a:lnTo>
                    <a:lnTo>
                      <a:pt x="906" y="1776"/>
                    </a:lnTo>
                    <a:lnTo>
                      <a:pt x="888" y="1758"/>
                    </a:lnTo>
                    <a:lnTo>
                      <a:pt x="888" y="1728"/>
                    </a:lnTo>
                    <a:lnTo>
                      <a:pt x="894" y="1722"/>
                    </a:lnTo>
                    <a:lnTo>
                      <a:pt x="900" y="1710"/>
                    </a:lnTo>
                    <a:lnTo>
                      <a:pt x="900" y="1698"/>
                    </a:lnTo>
                    <a:lnTo>
                      <a:pt x="894" y="1686"/>
                    </a:lnTo>
                    <a:lnTo>
                      <a:pt x="894" y="1644"/>
                    </a:lnTo>
                    <a:lnTo>
                      <a:pt x="918" y="1632"/>
                    </a:lnTo>
                    <a:lnTo>
                      <a:pt x="924" y="1632"/>
                    </a:lnTo>
                    <a:lnTo>
                      <a:pt x="948" y="1620"/>
                    </a:lnTo>
                    <a:lnTo>
                      <a:pt x="948" y="1596"/>
                    </a:lnTo>
                    <a:lnTo>
                      <a:pt x="954" y="1584"/>
                    </a:lnTo>
                    <a:lnTo>
                      <a:pt x="960" y="1578"/>
                    </a:lnTo>
                    <a:lnTo>
                      <a:pt x="972" y="1572"/>
                    </a:lnTo>
                    <a:lnTo>
                      <a:pt x="990" y="1572"/>
                    </a:lnTo>
                    <a:lnTo>
                      <a:pt x="996" y="1560"/>
                    </a:lnTo>
                    <a:lnTo>
                      <a:pt x="1002" y="1566"/>
                    </a:lnTo>
                    <a:lnTo>
                      <a:pt x="1032" y="1566"/>
                    </a:lnTo>
                    <a:lnTo>
                      <a:pt x="1032" y="1548"/>
                    </a:lnTo>
                    <a:lnTo>
                      <a:pt x="1038" y="1530"/>
                    </a:lnTo>
                    <a:lnTo>
                      <a:pt x="1050" y="1518"/>
                    </a:lnTo>
                    <a:lnTo>
                      <a:pt x="1056" y="1500"/>
                    </a:lnTo>
                    <a:lnTo>
                      <a:pt x="1068" y="1488"/>
                    </a:lnTo>
                    <a:lnTo>
                      <a:pt x="1074" y="1476"/>
                    </a:lnTo>
                    <a:lnTo>
                      <a:pt x="1086" y="1470"/>
                    </a:lnTo>
                    <a:lnTo>
                      <a:pt x="1092" y="1464"/>
                    </a:lnTo>
                    <a:lnTo>
                      <a:pt x="1110" y="1458"/>
                    </a:lnTo>
                    <a:lnTo>
                      <a:pt x="1116" y="1452"/>
                    </a:lnTo>
                    <a:lnTo>
                      <a:pt x="1128" y="1446"/>
                    </a:lnTo>
                    <a:lnTo>
                      <a:pt x="1134" y="1428"/>
                    </a:lnTo>
                    <a:lnTo>
                      <a:pt x="1158" y="1380"/>
                    </a:lnTo>
                    <a:lnTo>
                      <a:pt x="1176" y="1362"/>
                    </a:lnTo>
                    <a:lnTo>
                      <a:pt x="1188" y="1356"/>
                    </a:lnTo>
                    <a:lnTo>
                      <a:pt x="1206" y="1344"/>
                    </a:lnTo>
                    <a:lnTo>
                      <a:pt x="1218" y="1338"/>
                    </a:lnTo>
                    <a:lnTo>
                      <a:pt x="1236" y="1320"/>
                    </a:lnTo>
                    <a:lnTo>
                      <a:pt x="1242" y="1320"/>
                    </a:lnTo>
                    <a:lnTo>
                      <a:pt x="1230" y="1290"/>
                    </a:lnTo>
                    <a:lnTo>
                      <a:pt x="1236" y="1284"/>
                    </a:lnTo>
                    <a:lnTo>
                      <a:pt x="1260" y="1314"/>
                    </a:lnTo>
                    <a:lnTo>
                      <a:pt x="1320" y="1254"/>
                    </a:lnTo>
                    <a:lnTo>
                      <a:pt x="1332" y="1230"/>
                    </a:lnTo>
                    <a:lnTo>
                      <a:pt x="1326" y="1224"/>
                    </a:lnTo>
                    <a:lnTo>
                      <a:pt x="1320" y="1212"/>
                    </a:lnTo>
                    <a:lnTo>
                      <a:pt x="1314" y="1206"/>
                    </a:lnTo>
                    <a:lnTo>
                      <a:pt x="1308" y="1194"/>
                    </a:lnTo>
                    <a:lnTo>
                      <a:pt x="1308" y="1182"/>
                    </a:lnTo>
                    <a:lnTo>
                      <a:pt x="1320" y="1176"/>
                    </a:lnTo>
                    <a:lnTo>
                      <a:pt x="1326" y="1170"/>
                    </a:lnTo>
                    <a:lnTo>
                      <a:pt x="1338" y="1170"/>
                    </a:lnTo>
                    <a:lnTo>
                      <a:pt x="1350" y="1164"/>
                    </a:lnTo>
                    <a:lnTo>
                      <a:pt x="1362" y="1152"/>
                    </a:lnTo>
                    <a:lnTo>
                      <a:pt x="1374" y="1134"/>
                    </a:lnTo>
                    <a:lnTo>
                      <a:pt x="1374" y="1110"/>
                    </a:lnTo>
                    <a:lnTo>
                      <a:pt x="1392" y="1116"/>
                    </a:lnTo>
                    <a:lnTo>
                      <a:pt x="1398" y="1146"/>
                    </a:lnTo>
                    <a:lnTo>
                      <a:pt x="1416" y="1110"/>
                    </a:lnTo>
                    <a:lnTo>
                      <a:pt x="1416" y="1128"/>
                    </a:lnTo>
                    <a:lnTo>
                      <a:pt x="1422" y="1140"/>
                    </a:lnTo>
                    <a:lnTo>
                      <a:pt x="1422" y="1158"/>
                    </a:lnTo>
                    <a:lnTo>
                      <a:pt x="1428" y="1170"/>
                    </a:lnTo>
                    <a:lnTo>
                      <a:pt x="1434" y="1176"/>
                    </a:lnTo>
                    <a:lnTo>
                      <a:pt x="1440" y="1176"/>
                    </a:lnTo>
                    <a:lnTo>
                      <a:pt x="1446" y="1170"/>
                    </a:lnTo>
                    <a:lnTo>
                      <a:pt x="1446" y="1158"/>
                    </a:lnTo>
                    <a:lnTo>
                      <a:pt x="1452" y="1152"/>
                    </a:lnTo>
                    <a:lnTo>
                      <a:pt x="1452" y="1140"/>
                    </a:lnTo>
                    <a:lnTo>
                      <a:pt x="1458" y="1110"/>
                    </a:lnTo>
                    <a:lnTo>
                      <a:pt x="1440" y="1068"/>
                    </a:lnTo>
                    <a:lnTo>
                      <a:pt x="1440" y="1038"/>
                    </a:lnTo>
                    <a:lnTo>
                      <a:pt x="1410" y="1014"/>
                    </a:lnTo>
                    <a:lnTo>
                      <a:pt x="1398" y="984"/>
                    </a:lnTo>
                    <a:lnTo>
                      <a:pt x="1404" y="972"/>
                    </a:lnTo>
                    <a:lnTo>
                      <a:pt x="1410" y="966"/>
                    </a:lnTo>
                    <a:lnTo>
                      <a:pt x="1416" y="948"/>
                    </a:lnTo>
                    <a:lnTo>
                      <a:pt x="1416" y="942"/>
                    </a:lnTo>
                    <a:lnTo>
                      <a:pt x="1410" y="936"/>
                    </a:lnTo>
                    <a:lnTo>
                      <a:pt x="1398" y="930"/>
                    </a:lnTo>
                    <a:lnTo>
                      <a:pt x="1380" y="930"/>
                    </a:lnTo>
                    <a:lnTo>
                      <a:pt x="1368" y="924"/>
                    </a:lnTo>
                    <a:lnTo>
                      <a:pt x="1356" y="912"/>
                    </a:lnTo>
                    <a:lnTo>
                      <a:pt x="1368" y="900"/>
                    </a:lnTo>
                    <a:lnTo>
                      <a:pt x="1374" y="900"/>
                    </a:lnTo>
                    <a:lnTo>
                      <a:pt x="1374" y="870"/>
                    </a:lnTo>
                    <a:lnTo>
                      <a:pt x="1410" y="870"/>
                    </a:lnTo>
                    <a:lnTo>
                      <a:pt x="1410" y="858"/>
                    </a:lnTo>
                    <a:lnTo>
                      <a:pt x="1380" y="840"/>
                    </a:lnTo>
                    <a:lnTo>
                      <a:pt x="1374" y="840"/>
                    </a:lnTo>
                    <a:lnTo>
                      <a:pt x="1362" y="828"/>
                    </a:lnTo>
                    <a:lnTo>
                      <a:pt x="1350" y="822"/>
                    </a:lnTo>
                    <a:lnTo>
                      <a:pt x="1344" y="810"/>
                    </a:lnTo>
                    <a:lnTo>
                      <a:pt x="1344" y="804"/>
                    </a:lnTo>
                    <a:lnTo>
                      <a:pt x="1350" y="792"/>
                    </a:lnTo>
                    <a:lnTo>
                      <a:pt x="1362" y="780"/>
                    </a:lnTo>
                    <a:lnTo>
                      <a:pt x="1350" y="762"/>
                    </a:lnTo>
                    <a:lnTo>
                      <a:pt x="1368" y="762"/>
                    </a:lnTo>
                    <a:lnTo>
                      <a:pt x="1392" y="774"/>
                    </a:lnTo>
                    <a:lnTo>
                      <a:pt x="1386" y="768"/>
                    </a:lnTo>
                    <a:lnTo>
                      <a:pt x="1404" y="762"/>
                    </a:lnTo>
                    <a:lnTo>
                      <a:pt x="1410" y="774"/>
                    </a:lnTo>
                    <a:lnTo>
                      <a:pt x="1410" y="780"/>
                    </a:lnTo>
                    <a:lnTo>
                      <a:pt x="1416" y="792"/>
                    </a:lnTo>
                    <a:lnTo>
                      <a:pt x="1422" y="798"/>
                    </a:lnTo>
                    <a:lnTo>
                      <a:pt x="1434" y="798"/>
                    </a:lnTo>
                    <a:lnTo>
                      <a:pt x="1440" y="804"/>
                    </a:lnTo>
                    <a:lnTo>
                      <a:pt x="1446" y="786"/>
                    </a:lnTo>
                    <a:lnTo>
                      <a:pt x="1452" y="792"/>
                    </a:lnTo>
                    <a:lnTo>
                      <a:pt x="1458" y="792"/>
                    </a:lnTo>
                    <a:lnTo>
                      <a:pt x="1464" y="798"/>
                    </a:lnTo>
                    <a:lnTo>
                      <a:pt x="1464" y="828"/>
                    </a:lnTo>
                    <a:lnTo>
                      <a:pt x="1470" y="828"/>
                    </a:lnTo>
                    <a:lnTo>
                      <a:pt x="1470" y="864"/>
                    </a:lnTo>
                    <a:lnTo>
                      <a:pt x="1476" y="864"/>
                    </a:lnTo>
                    <a:lnTo>
                      <a:pt x="1482" y="870"/>
                    </a:lnTo>
                    <a:lnTo>
                      <a:pt x="1542" y="870"/>
                    </a:lnTo>
                    <a:lnTo>
                      <a:pt x="1554" y="876"/>
                    </a:lnTo>
                    <a:lnTo>
                      <a:pt x="1572" y="876"/>
                    </a:lnTo>
                    <a:lnTo>
                      <a:pt x="1620" y="864"/>
                    </a:lnTo>
                    <a:lnTo>
                      <a:pt x="1626" y="864"/>
                    </a:lnTo>
                    <a:lnTo>
                      <a:pt x="1650" y="888"/>
                    </a:lnTo>
                    <a:lnTo>
                      <a:pt x="1650" y="894"/>
                    </a:lnTo>
                    <a:lnTo>
                      <a:pt x="1644" y="900"/>
                    </a:lnTo>
                    <a:lnTo>
                      <a:pt x="1638" y="900"/>
                    </a:lnTo>
                    <a:lnTo>
                      <a:pt x="1638" y="912"/>
                    </a:lnTo>
                    <a:lnTo>
                      <a:pt x="1632" y="930"/>
                    </a:lnTo>
                    <a:lnTo>
                      <a:pt x="1626" y="942"/>
                    </a:lnTo>
                    <a:lnTo>
                      <a:pt x="1620" y="948"/>
                    </a:lnTo>
                    <a:lnTo>
                      <a:pt x="1614" y="948"/>
                    </a:lnTo>
                    <a:lnTo>
                      <a:pt x="1602" y="954"/>
                    </a:lnTo>
                    <a:lnTo>
                      <a:pt x="1596" y="954"/>
                    </a:lnTo>
                    <a:lnTo>
                      <a:pt x="1584" y="966"/>
                    </a:lnTo>
                    <a:lnTo>
                      <a:pt x="1578" y="978"/>
                    </a:lnTo>
                    <a:lnTo>
                      <a:pt x="1578" y="996"/>
                    </a:lnTo>
                    <a:lnTo>
                      <a:pt x="1584" y="1008"/>
                    </a:lnTo>
                    <a:lnTo>
                      <a:pt x="1602" y="1026"/>
                    </a:lnTo>
                    <a:lnTo>
                      <a:pt x="1608" y="1026"/>
                    </a:lnTo>
                    <a:lnTo>
                      <a:pt x="1626" y="1050"/>
                    </a:lnTo>
                    <a:lnTo>
                      <a:pt x="1632" y="1014"/>
                    </a:lnTo>
                    <a:lnTo>
                      <a:pt x="1632" y="990"/>
                    </a:lnTo>
                    <a:lnTo>
                      <a:pt x="1650" y="990"/>
                    </a:lnTo>
                    <a:lnTo>
                      <a:pt x="1662" y="996"/>
                    </a:lnTo>
                    <a:lnTo>
                      <a:pt x="1668" y="1002"/>
                    </a:lnTo>
                    <a:lnTo>
                      <a:pt x="1668" y="1020"/>
                    </a:lnTo>
                    <a:lnTo>
                      <a:pt x="1674" y="1032"/>
                    </a:lnTo>
                    <a:lnTo>
                      <a:pt x="1674" y="1038"/>
                    </a:lnTo>
                    <a:lnTo>
                      <a:pt x="1680" y="1050"/>
                    </a:lnTo>
                    <a:lnTo>
                      <a:pt x="1680" y="1062"/>
                    </a:lnTo>
                    <a:lnTo>
                      <a:pt x="1686" y="1074"/>
                    </a:lnTo>
                    <a:lnTo>
                      <a:pt x="1692" y="1092"/>
                    </a:lnTo>
                    <a:lnTo>
                      <a:pt x="1698" y="1104"/>
                    </a:lnTo>
                    <a:lnTo>
                      <a:pt x="1704" y="1110"/>
                    </a:lnTo>
                    <a:lnTo>
                      <a:pt x="1704" y="1116"/>
                    </a:lnTo>
                    <a:lnTo>
                      <a:pt x="1722" y="1134"/>
                    </a:lnTo>
                    <a:lnTo>
                      <a:pt x="1722" y="1110"/>
                    </a:lnTo>
                    <a:lnTo>
                      <a:pt x="1728" y="1110"/>
                    </a:lnTo>
                    <a:lnTo>
                      <a:pt x="1734" y="1116"/>
                    </a:lnTo>
                    <a:lnTo>
                      <a:pt x="1746" y="1116"/>
                    </a:lnTo>
                    <a:lnTo>
                      <a:pt x="1746" y="1104"/>
                    </a:lnTo>
                    <a:lnTo>
                      <a:pt x="1728" y="1086"/>
                    </a:lnTo>
                    <a:lnTo>
                      <a:pt x="1728" y="1062"/>
                    </a:lnTo>
                    <a:lnTo>
                      <a:pt x="1722" y="1050"/>
                    </a:lnTo>
                    <a:lnTo>
                      <a:pt x="1740" y="1032"/>
                    </a:lnTo>
                    <a:lnTo>
                      <a:pt x="1746" y="1032"/>
                    </a:lnTo>
                    <a:lnTo>
                      <a:pt x="1740" y="984"/>
                    </a:lnTo>
                    <a:lnTo>
                      <a:pt x="1722" y="966"/>
                    </a:lnTo>
                    <a:lnTo>
                      <a:pt x="1716" y="966"/>
                    </a:lnTo>
                    <a:lnTo>
                      <a:pt x="1770" y="966"/>
                    </a:lnTo>
                    <a:lnTo>
                      <a:pt x="1782" y="972"/>
                    </a:lnTo>
                    <a:lnTo>
                      <a:pt x="1794" y="972"/>
                    </a:lnTo>
                    <a:lnTo>
                      <a:pt x="1794" y="936"/>
                    </a:lnTo>
                    <a:lnTo>
                      <a:pt x="1812" y="882"/>
                    </a:lnTo>
                    <a:lnTo>
                      <a:pt x="1806" y="876"/>
                    </a:lnTo>
                    <a:lnTo>
                      <a:pt x="1800" y="864"/>
                    </a:lnTo>
                    <a:lnTo>
                      <a:pt x="1800" y="846"/>
                    </a:lnTo>
                    <a:lnTo>
                      <a:pt x="1812" y="840"/>
                    </a:lnTo>
                    <a:lnTo>
                      <a:pt x="1818" y="834"/>
                    </a:lnTo>
                    <a:lnTo>
                      <a:pt x="1836" y="804"/>
                    </a:lnTo>
                    <a:lnTo>
                      <a:pt x="1836" y="792"/>
                    </a:lnTo>
                    <a:lnTo>
                      <a:pt x="1830" y="786"/>
                    </a:lnTo>
                    <a:lnTo>
                      <a:pt x="1830" y="780"/>
                    </a:lnTo>
                    <a:lnTo>
                      <a:pt x="1824" y="774"/>
                    </a:lnTo>
                    <a:lnTo>
                      <a:pt x="1824" y="750"/>
                    </a:lnTo>
                    <a:lnTo>
                      <a:pt x="1830" y="750"/>
                    </a:lnTo>
                    <a:lnTo>
                      <a:pt x="1836" y="744"/>
                    </a:lnTo>
                    <a:lnTo>
                      <a:pt x="1848" y="744"/>
                    </a:lnTo>
                    <a:lnTo>
                      <a:pt x="1860" y="738"/>
                    </a:lnTo>
                    <a:lnTo>
                      <a:pt x="1872" y="726"/>
                    </a:lnTo>
                    <a:lnTo>
                      <a:pt x="1872" y="708"/>
                    </a:lnTo>
                    <a:lnTo>
                      <a:pt x="1878" y="708"/>
                    </a:lnTo>
                    <a:lnTo>
                      <a:pt x="1890" y="702"/>
                    </a:lnTo>
                    <a:lnTo>
                      <a:pt x="1926" y="702"/>
                    </a:lnTo>
                    <a:lnTo>
                      <a:pt x="1932" y="708"/>
                    </a:lnTo>
                    <a:lnTo>
                      <a:pt x="1950" y="708"/>
                    </a:lnTo>
                    <a:lnTo>
                      <a:pt x="1950" y="702"/>
                    </a:lnTo>
                    <a:lnTo>
                      <a:pt x="1944" y="696"/>
                    </a:lnTo>
                    <a:lnTo>
                      <a:pt x="1932" y="690"/>
                    </a:lnTo>
                    <a:lnTo>
                      <a:pt x="1926" y="684"/>
                    </a:lnTo>
                    <a:lnTo>
                      <a:pt x="1920" y="67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52" name="Georgia">
                <a:extLst>
                  <a:ext uri="{FF2B5EF4-FFF2-40B4-BE49-F238E27FC236}">
                    <a16:creationId xmlns:a16="http://schemas.microsoft.com/office/drawing/2014/main" id="{F867EE43-969E-4ADD-AA76-A4E3E8F4C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1412"/>
                <a:ext cx="118" cy="54"/>
              </a:xfrm>
              <a:custGeom>
                <a:avLst/>
                <a:gdLst>
                  <a:gd name="T0" fmla="*/ 2147483647 w 462"/>
                  <a:gd name="T1" fmla="*/ 2147483647 h 210"/>
                  <a:gd name="T2" fmla="*/ 2147483647 w 462"/>
                  <a:gd name="T3" fmla="*/ 2147483647 h 210"/>
                  <a:gd name="T4" fmla="*/ 2147483647 w 462"/>
                  <a:gd name="T5" fmla="*/ 2147483647 h 210"/>
                  <a:gd name="T6" fmla="*/ 2147483647 w 462"/>
                  <a:gd name="T7" fmla="*/ 2147483647 h 210"/>
                  <a:gd name="T8" fmla="*/ 2147483647 w 462"/>
                  <a:gd name="T9" fmla="*/ 2147483647 h 210"/>
                  <a:gd name="T10" fmla="*/ 2147483647 w 462"/>
                  <a:gd name="T11" fmla="*/ 2147483647 h 210"/>
                  <a:gd name="T12" fmla="*/ 2147483647 w 462"/>
                  <a:gd name="T13" fmla="*/ 2147483647 h 210"/>
                  <a:gd name="T14" fmla="*/ 2147483647 w 462"/>
                  <a:gd name="T15" fmla="*/ 2147483647 h 210"/>
                  <a:gd name="T16" fmla="*/ 2147483647 w 462"/>
                  <a:gd name="T17" fmla="*/ 2147483647 h 210"/>
                  <a:gd name="T18" fmla="*/ 2147483647 w 462"/>
                  <a:gd name="T19" fmla="*/ 2147483647 h 210"/>
                  <a:gd name="T20" fmla="*/ 2147483647 w 462"/>
                  <a:gd name="T21" fmla="*/ 2147483647 h 210"/>
                  <a:gd name="T22" fmla="*/ 2147483647 w 462"/>
                  <a:gd name="T23" fmla="*/ 2147483647 h 210"/>
                  <a:gd name="T24" fmla="*/ 2147483647 w 462"/>
                  <a:gd name="T25" fmla="*/ 2147483647 h 210"/>
                  <a:gd name="T26" fmla="*/ 2147483647 w 462"/>
                  <a:gd name="T27" fmla="*/ 2147483647 h 210"/>
                  <a:gd name="T28" fmla="*/ 2147483647 w 462"/>
                  <a:gd name="T29" fmla="*/ 2147483647 h 210"/>
                  <a:gd name="T30" fmla="*/ 2147483647 w 462"/>
                  <a:gd name="T31" fmla="*/ 2147483647 h 210"/>
                  <a:gd name="T32" fmla="*/ 2147483647 w 462"/>
                  <a:gd name="T33" fmla="*/ 2147483647 h 210"/>
                  <a:gd name="T34" fmla="*/ 2147483647 w 462"/>
                  <a:gd name="T35" fmla="*/ 2147483647 h 210"/>
                  <a:gd name="T36" fmla="*/ 2147483647 w 462"/>
                  <a:gd name="T37" fmla="*/ 2147483647 h 210"/>
                  <a:gd name="T38" fmla="*/ 2147483647 w 462"/>
                  <a:gd name="T39" fmla="*/ 2147483647 h 210"/>
                  <a:gd name="T40" fmla="*/ 2147483647 w 462"/>
                  <a:gd name="T41" fmla="*/ 2147483647 h 210"/>
                  <a:gd name="T42" fmla="*/ 2147483647 w 462"/>
                  <a:gd name="T43" fmla="*/ 2147483647 h 210"/>
                  <a:gd name="T44" fmla="*/ 2147483647 w 462"/>
                  <a:gd name="T45" fmla="*/ 2147483647 h 210"/>
                  <a:gd name="T46" fmla="*/ 2147483647 w 462"/>
                  <a:gd name="T47" fmla="*/ 2147483647 h 210"/>
                  <a:gd name="T48" fmla="*/ 2147483647 w 462"/>
                  <a:gd name="T49" fmla="*/ 2147483647 h 210"/>
                  <a:gd name="T50" fmla="*/ 2147483647 w 462"/>
                  <a:gd name="T51" fmla="*/ 2147483647 h 210"/>
                  <a:gd name="T52" fmla="*/ 2147483647 w 462"/>
                  <a:gd name="T53" fmla="*/ 2147483647 h 210"/>
                  <a:gd name="T54" fmla="*/ 2147483647 w 462"/>
                  <a:gd name="T55" fmla="*/ 2147483647 h 210"/>
                  <a:gd name="T56" fmla="*/ 2147483647 w 462"/>
                  <a:gd name="T57" fmla="*/ 2147483647 h 210"/>
                  <a:gd name="T58" fmla="*/ 2147483647 w 462"/>
                  <a:gd name="T59" fmla="*/ 2147483647 h 210"/>
                  <a:gd name="T60" fmla="*/ 2147483647 w 462"/>
                  <a:gd name="T61" fmla="*/ 2147483647 h 210"/>
                  <a:gd name="T62" fmla="*/ 2147483647 w 462"/>
                  <a:gd name="T63" fmla="*/ 2147483647 h 210"/>
                  <a:gd name="T64" fmla="*/ 2147483647 w 462"/>
                  <a:gd name="T65" fmla="*/ 2147483647 h 210"/>
                  <a:gd name="T66" fmla="*/ 2147483647 w 462"/>
                  <a:gd name="T67" fmla="*/ 2147483647 h 210"/>
                  <a:gd name="T68" fmla="*/ 2147483647 w 462"/>
                  <a:gd name="T69" fmla="*/ 2147483647 h 210"/>
                  <a:gd name="T70" fmla="*/ 2147483647 w 462"/>
                  <a:gd name="T71" fmla="*/ 2147483647 h 210"/>
                  <a:gd name="T72" fmla="*/ 2147483647 w 462"/>
                  <a:gd name="T73" fmla="*/ 2147483647 h 210"/>
                  <a:gd name="T74" fmla="*/ 2147483647 w 462"/>
                  <a:gd name="T75" fmla="*/ 2147483647 h 210"/>
                  <a:gd name="T76" fmla="*/ 2147483647 w 462"/>
                  <a:gd name="T77" fmla="*/ 2147483647 h 210"/>
                  <a:gd name="T78" fmla="*/ 2147483647 w 462"/>
                  <a:gd name="T79" fmla="*/ 2147483647 h 210"/>
                  <a:gd name="T80" fmla="*/ 2147483647 w 462"/>
                  <a:gd name="T81" fmla="*/ 0 h 210"/>
                  <a:gd name="T82" fmla="*/ 0 w 462"/>
                  <a:gd name="T83" fmla="*/ 2147483647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2"/>
                  <a:gd name="T127" fmla="*/ 0 h 210"/>
                  <a:gd name="T128" fmla="*/ 462 w 46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2" h="210">
                    <a:moveTo>
                      <a:pt x="6" y="18"/>
                    </a:moveTo>
                    <a:lnTo>
                      <a:pt x="12" y="18"/>
                    </a:lnTo>
                    <a:lnTo>
                      <a:pt x="18" y="24"/>
                    </a:lnTo>
                    <a:lnTo>
                      <a:pt x="30" y="30"/>
                    </a:lnTo>
                    <a:lnTo>
                      <a:pt x="42" y="42"/>
                    </a:lnTo>
                    <a:lnTo>
                      <a:pt x="60" y="48"/>
                    </a:lnTo>
                    <a:lnTo>
                      <a:pt x="72" y="54"/>
                    </a:lnTo>
                    <a:lnTo>
                      <a:pt x="78" y="54"/>
                    </a:lnTo>
                    <a:lnTo>
                      <a:pt x="84" y="60"/>
                    </a:lnTo>
                    <a:lnTo>
                      <a:pt x="96" y="66"/>
                    </a:lnTo>
                    <a:lnTo>
                      <a:pt x="102" y="78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120" y="114"/>
                    </a:lnTo>
                    <a:lnTo>
                      <a:pt x="120" y="132"/>
                    </a:lnTo>
                    <a:lnTo>
                      <a:pt x="126" y="138"/>
                    </a:lnTo>
                    <a:lnTo>
                      <a:pt x="132" y="150"/>
                    </a:lnTo>
                    <a:lnTo>
                      <a:pt x="138" y="156"/>
                    </a:lnTo>
                    <a:lnTo>
                      <a:pt x="138" y="162"/>
                    </a:lnTo>
                    <a:lnTo>
                      <a:pt x="132" y="168"/>
                    </a:lnTo>
                    <a:lnTo>
                      <a:pt x="168" y="174"/>
                    </a:lnTo>
                    <a:lnTo>
                      <a:pt x="174" y="168"/>
                    </a:lnTo>
                    <a:lnTo>
                      <a:pt x="186" y="162"/>
                    </a:lnTo>
                    <a:lnTo>
                      <a:pt x="198" y="162"/>
                    </a:lnTo>
                    <a:lnTo>
                      <a:pt x="210" y="168"/>
                    </a:lnTo>
                    <a:lnTo>
                      <a:pt x="216" y="174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46" y="192"/>
                    </a:lnTo>
                    <a:lnTo>
                      <a:pt x="246" y="198"/>
                    </a:lnTo>
                    <a:lnTo>
                      <a:pt x="252" y="204"/>
                    </a:lnTo>
                    <a:lnTo>
                      <a:pt x="276" y="198"/>
                    </a:lnTo>
                    <a:lnTo>
                      <a:pt x="282" y="192"/>
                    </a:lnTo>
                    <a:lnTo>
                      <a:pt x="336" y="198"/>
                    </a:lnTo>
                    <a:lnTo>
                      <a:pt x="336" y="180"/>
                    </a:lnTo>
                    <a:lnTo>
                      <a:pt x="342" y="180"/>
                    </a:lnTo>
                    <a:lnTo>
                      <a:pt x="348" y="186"/>
                    </a:lnTo>
                    <a:lnTo>
                      <a:pt x="354" y="186"/>
                    </a:lnTo>
                    <a:lnTo>
                      <a:pt x="354" y="180"/>
                    </a:lnTo>
                    <a:lnTo>
                      <a:pt x="366" y="168"/>
                    </a:lnTo>
                    <a:lnTo>
                      <a:pt x="390" y="168"/>
                    </a:lnTo>
                    <a:lnTo>
                      <a:pt x="396" y="174"/>
                    </a:lnTo>
                    <a:lnTo>
                      <a:pt x="396" y="180"/>
                    </a:lnTo>
                    <a:lnTo>
                      <a:pt x="414" y="198"/>
                    </a:lnTo>
                    <a:lnTo>
                      <a:pt x="426" y="192"/>
                    </a:lnTo>
                    <a:lnTo>
                      <a:pt x="438" y="192"/>
                    </a:lnTo>
                    <a:lnTo>
                      <a:pt x="456" y="210"/>
                    </a:lnTo>
                    <a:lnTo>
                      <a:pt x="462" y="204"/>
                    </a:lnTo>
                    <a:lnTo>
                      <a:pt x="456" y="192"/>
                    </a:lnTo>
                    <a:lnTo>
                      <a:pt x="450" y="186"/>
                    </a:lnTo>
                    <a:lnTo>
                      <a:pt x="444" y="174"/>
                    </a:lnTo>
                    <a:lnTo>
                      <a:pt x="438" y="168"/>
                    </a:lnTo>
                    <a:lnTo>
                      <a:pt x="432" y="168"/>
                    </a:lnTo>
                    <a:lnTo>
                      <a:pt x="414" y="150"/>
                    </a:lnTo>
                    <a:lnTo>
                      <a:pt x="420" y="144"/>
                    </a:lnTo>
                    <a:lnTo>
                      <a:pt x="432" y="144"/>
                    </a:lnTo>
                    <a:lnTo>
                      <a:pt x="420" y="132"/>
                    </a:lnTo>
                    <a:lnTo>
                      <a:pt x="408" y="126"/>
                    </a:lnTo>
                    <a:lnTo>
                      <a:pt x="396" y="114"/>
                    </a:lnTo>
                    <a:lnTo>
                      <a:pt x="378" y="114"/>
                    </a:lnTo>
                    <a:lnTo>
                      <a:pt x="378" y="108"/>
                    </a:lnTo>
                    <a:lnTo>
                      <a:pt x="384" y="102"/>
                    </a:lnTo>
                    <a:lnTo>
                      <a:pt x="384" y="90"/>
                    </a:lnTo>
                    <a:lnTo>
                      <a:pt x="354" y="84"/>
                    </a:lnTo>
                    <a:lnTo>
                      <a:pt x="342" y="72"/>
                    </a:lnTo>
                    <a:lnTo>
                      <a:pt x="330" y="66"/>
                    </a:lnTo>
                    <a:lnTo>
                      <a:pt x="300" y="66"/>
                    </a:lnTo>
                    <a:lnTo>
                      <a:pt x="300" y="72"/>
                    </a:lnTo>
                    <a:lnTo>
                      <a:pt x="288" y="72"/>
                    </a:lnTo>
                    <a:lnTo>
                      <a:pt x="282" y="78"/>
                    </a:lnTo>
                    <a:lnTo>
                      <a:pt x="258" y="78"/>
                    </a:lnTo>
                    <a:lnTo>
                      <a:pt x="246" y="72"/>
                    </a:lnTo>
                    <a:lnTo>
                      <a:pt x="240" y="72"/>
                    </a:lnTo>
                    <a:lnTo>
                      <a:pt x="240" y="66"/>
                    </a:lnTo>
                    <a:lnTo>
                      <a:pt x="192" y="36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44" y="30"/>
                    </a:lnTo>
                    <a:lnTo>
                      <a:pt x="84" y="18"/>
                    </a:lnTo>
                    <a:lnTo>
                      <a:pt x="66" y="12"/>
                    </a:lnTo>
                    <a:lnTo>
                      <a:pt x="54" y="6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0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53" name="Cyprus">
                <a:extLst>
                  <a:ext uri="{FF2B5EF4-FFF2-40B4-BE49-F238E27FC236}">
                    <a16:creationId xmlns:a16="http://schemas.microsoft.com/office/drawing/2014/main" id="{B75652AA-3B1D-4BFA-8DDD-CF77062DD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5" y="1576"/>
                <a:ext cx="38" cy="22"/>
              </a:xfrm>
              <a:custGeom>
                <a:avLst/>
                <a:gdLst>
                  <a:gd name="T0" fmla="*/ 0 w 150"/>
                  <a:gd name="T1" fmla="*/ 2147483647 h 84"/>
                  <a:gd name="T2" fmla="*/ 2147483647 w 150"/>
                  <a:gd name="T3" fmla="*/ 2147483647 h 84"/>
                  <a:gd name="T4" fmla="*/ 2147483647 w 150"/>
                  <a:gd name="T5" fmla="*/ 2147483647 h 84"/>
                  <a:gd name="T6" fmla="*/ 2147483647 w 150"/>
                  <a:gd name="T7" fmla="*/ 2147483647 h 84"/>
                  <a:gd name="T8" fmla="*/ 2147483647 w 150"/>
                  <a:gd name="T9" fmla="*/ 2147483647 h 84"/>
                  <a:gd name="T10" fmla="*/ 2147483647 w 150"/>
                  <a:gd name="T11" fmla="*/ 2147483647 h 84"/>
                  <a:gd name="T12" fmla="*/ 2147483647 w 150"/>
                  <a:gd name="T13" fmla="*/ 2147483647 h 84"/>
                  <a:gd name="T14" fmla="*/ 2147483647 w 150"/>
                  <a:gd name="T15" fmla="*/ 2147483647 h 84"/>
                  <a:gd name="T16" fmla="*/ 2147483647 w 150"/>
                  <a:gd name="T17" fmla="*/ 2147483647 h 84"/>
                  <a:gd name="T18" fmla="*/ 2147483647 w 150"/>
                  <a:gd name="T19" fmla="*/ 2147483647 h 84"/>
                  <a:gd name="T20" fmla="*/ 2147483647 w 150"/>
                  <a:gd name="T21" fmla="*/ 2147483647 h 84"/>
                  <a:gd name="T22" fmla="*/ 2147483647 w 150"/>
                  <a:gd name="T23" fmla="*/ 2147483647 h 84"/>
                  <a:gd name="T24" fmla="*/ 2147483647 w 150"/>
                  <a:gd name="T25" fmla="*/ 2147483647 h 84"/>
                  <a:gd name="T26" fmla="*/ 2147483647 w 150"/>
                  <a:gd name="T27" fmla="*/ 0 h 84"/>
                  <a:gd name="T28" fmla="*/ 2147483647 w 150"/>
                  <a:gd name="T29" fmla="*/ 2147483647 h 84"/>
                  <a:gd name="T30" fmla="*/ 2147483647 w 150"/>
                  <a:gd name="T31" fmla="*/ 2147483647 h 84"/>
                  <a:gd name="T32" fmla="*/ 2147483647 w 150"/>
                  <a:gd name="T33" fmla="*/ 2147483647 h 84"/>
                  <a:gd name="T34" fmla="*/ 2147483647 w 150"/>
                  <a:gd name="T35" fmla="*/ 2147483647 h 84"/>
                  <a:gd name="T36" fmla="*/ 2147483647 w 150"/>
                  <a:gd name="T37" fmla="*/ 2147483647 h 84"/>
                  <a:gd name="T38" fmla="*/ 0 w 150"/>
                  <a:gd name="T39" fmla="*/ 2147483647 h 84"/>
                  <a:gd name="T40" fmla="*/ 0 w 150"/>
                  <a:gd name="T41" fmla="*/ 2147483647 h 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"/>
                  <a:gd name="T64" fmla="*/ 0 h 84"/>
                  <a:gd name="T65" fmla="*/ 150 w 150"/>
                  <a:gd name="T66" fmla="*/ 84 h 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" h="84">
                    <a:moveTo>
                      <a:pt x="0" y="48"/>
                    </a:moveTo>
                    <a:lnTo>
                      <a:pt x="6" y="60"/>
                    </a:lnTo>
                    <a:lnTo>
                      <a:pt x="30" y="72"/>
                    </a:lnTo>
                    <a:lnTo>
                      <a:pt x="36" y="84"/>
                    </a:lnTo>
                    <a:lnTo>
                      <a:pt x="54" y="84"/>
                    </a:lnTo>
                    <a:lnTo>
                      <a:pt x="60" y="78"/>
                    </a:lnTo>
                    <a:lnTo>
                      <a:pt x="72" y="72"/>
                    </a:lnTo>
                    <a:lnTo>
                      <a:pt x="78" y="66"/>
                    </a:lnTo>
                    <a:lnTo>
                      <a:pt x="90" y="60"/>
                    </a:lnTo>
                    <a:lnTo>
                      <a:pt x="96" y="54"/>
                    </a:lnTo>
                    <a:lnTo>
                      <a:pt x="102" y="60"/>
                    </a:lnTo>
                    <a:lnTo>
                      <a:pt x="120" y="60"/>
                    </a:lnTo>
                    <a:lnTo>
                      <a:pt x="120" y="36"/>
                    </a:lnTo>
                    <a:lnTo>
                      <a:pt x="150" y="0"/>
                    </a:lnTo>
                    <a:lnTo>
                      <a:pt x="108" y="24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12" y="36"/>
                    </a:lnTo>
                    <a:lnTo>
                      <a:pt x="0" y="42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54" name="China">
                <a:extLst>
                  <a:ext uri="{FF2B5EF4-FFF2-40B4-BE49-F238E27FC236}">
                    <a16:creationId xmlns:a16="http://schemas.microsoft.com/office/drawing/2014/main" id="{DD64EEAB-9854-414B-93E4-9F9EDDBE5B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7" y="1211"/>
                <a:ext cx="936" cy="723"/>
              </a:xfrm>
              <a:custGeom>
                <a:avLst/>
                <a:gdLst>
                  <a:gd name="T0" fmla="*/ 2147483647 w 3660"/>
                  <a:gd name="T1" fmla="*/ 2147483647 h 2826"/>
                  <a:gd name="T2" fmla="*/ 2147483647 w 3660"/>
                  <a:gd name="T3" fmla="*/ 2147483647 h 2826"/>
                  <a:gd name="T4" fmla="*/ 2147483647 w 3660"/>
                  <a:gd name="T5" fmla="*/ 2147483647 h 2826"/>
                  <a:gd name="T6" fmla="*/ 2147483647 w 3660"/>
                  <a:gd name="T7" fmla="*/ 2147483647 h 2826"/>
                  <a:gd name="T8" fmla="*/ 2147483647 w 3660"/>
                  <a:gd name="T9" fmla="*/ 2147483647 h 2826"/>
                  <a:gd name="T10" fmla="*/ 2147483647 w 3660"/>
                  <a:gd name="T11" fmla="*/ 2147483647 h 2826"/>
                  <a:gd name="T12" fmla="*/ 2147483647 w 3660"/>
                  <a:gd name="T13" fmla="*/ 2147483647 h 2826"/>
                  <a:gd name="T14" fmla="*/ 2147483647 w 3660"/>
                  <a:gd name="T15" fmla="*/ 2147483647 h 2826"/>
                  <a:gd name="T16" fmla="*/ 2147483647 w 3660"/>
                  <a:gd name="T17" fmla="*/ 2147483647 h 2826"/>
                  <a:gd name="T18" fmla="*/ 2147483647 w 3660"/>
                  <a:gd name="T19" fmla="*/ 2147483647 h 2826"/>
                  <a:gd name="T20" fmla="*/ 2147483647 w 3660"/>
                  <a:gd name="T21" fmla="*/ 2147483647 h 2826"/>
                  <a:gd name="T22" fmla="*/ 2147483647 w 3660"/>
                  <a:gd name="T23" fmla="*/ 2147483647 h 2826"/>
                  <a:gd name="T24" fmla="*/ 2147483647 w 3660"/>
                  <a:gd name="T25" fmla="*/ 2147483647 h 2826"/>
                  <a:gd name="T26" fmla="*/ 2147483647 w 3660"/>
                  <a:gd name="T27" fmla="*/ 2147483647 h 2826"/>
                  <a:gd name="T28" fmla="*/ 2147483647 w 3660"/>
                  <a:gd name="T29" fmla="*/ 2147483647 h 2826"/>
                  <a:gd name="T30" fmla="*/ 2147483647 w 3660"/>
                  <a:gd name="T31" fmla="*/ 2147483647 h 2826"/>
                  <a:gd name="T32" fmla="*/ 2147483647 w 3660"/>
                  <a:gd name="T33" fmla="*/ 2147483647 h 2826"/>
                  <a:gd name="T34" fmla="*/ 2147483647 w 3660"/>
                  <a:gd name="T35" fmla="*/ 2147483647 h 2826"/>
                  <a:gd name="T36" fmla="*/ 2147483647 w 3660"/>
                  <a:gd name="T37" fmla="*/ 2147483647 h 2826"/>
                  <a:gd name="T38" fmla="*/ 2147483647 w 3660"/>
                  <a:gd name="T39" fmla="*/ 2147483647 h 2826"/>
                  <a:gd name="T40" fmla="*/ 2147483647 w 3660"/>
                  <a:gd name="T41" fmla="*/ 2147483647 h 2826"/>
                  <a:gd name="T42" fmla="*/ 2147483647 w 3660"/>
                  <a:gd name="T43" fmla="*/ 2147483647 h 2826"/>
                  <a:gd name="T44" fmla="*/ 2147483647 w 3660"/>
                  <a:gd name="T45" fmla="*/ 2147483647 h 2826"/>
                  <a:gd name="T46" fmla="*/ 0 w 3660"/>
                  <a:gd name="T47" fmla="*/ 2147483647 h 2826"/>
                  <a:gd name="T48" fmla="*/ 2147483647 w 3660"/>
                  <a:gd name="T49" fmla="*/ 2147483647 h 2826"/>
                  <a:gd name="T50" fmla="*/ 2147483647 w 3660"/>
                  <a:gd name="T51" fmla="*/ 2147483647 h 2826"/>
                  <a:gd name="T52" fmla="*/ 2147483647 w 3660"/>
                  <a:gd name="T53" fmla="*/ 2147483647 h 2826"/>
                  <a:gd name="T54" fmla="*/ 2147483647 w 3660"/>
                  <a:gd name="T55" fmla="*/ 2147483647 h 2826"/>
                  <a:gd name="T56" fmla="*/ 2147483647 w 3660"/>
                  <a:gd name="T57" fmla="*/ 2147483647 h 2826"/>
                  <a:gd name="T58" fmla="*/ 2147483647 w 3660"/>
                  <a:gd name="T59" fmla="*/ 2147483647 h 2826"/>
                  <a:gd name="T60" fmla="*/ 2147483647 w 3660"/>
                  <a:gd name="T61" fmla="*/ 2147483647 h 2826"/>
                  <a:gd name="T62" fmla="*/ 2147483647 w 3660"/>
                  <a:gd name="T63" fmla="*/ 2147483647 h 2826"/>
                  <a:gd name="T64" fmla="*/ 2147483647 w 3660"/>
                  <a:gd name="T65" fmla="*/ 2147483647 h 2826"/>
                  <a:gd name="T66" fmla="*/ 2147483647 w 3660"/>
                  <a:gd name="T67" fmla="*/ 2147483647 h 2826"/>
                  <a:gd name="T68" fmla="*/ 2147483647 w 3660"/>
                  <a:gd name="T69" fmla="*/ 2147483647 h 2826"/>
                  <a:gd name="T70" fmla="*/ 2147483647 w 3660"/>
                  <a:gd name="T71" fmla="*/ 2147483647 h 2826"/>
                  <a:gd name="T72" fmla="*/ 2147483647 w 3660"/>
                  <a:gd name="T73" fmla="*/ 2147483647 h 2826"/>
                  <a:gd name="T74" fmla="*/ 2147483647 w 3660"/>
                  <a:gd name="T75" fmla="*/ 2147483647 h 2826"/>
                  <a:gd name="T76" fmla="*/ 2147483647 w 3660"/>
                  <a:gd name="T77" fmla="*/ 2147483647 h 2826"/>
                  <a:gd name="T78" fmla="*/ 2147483647 w 3660"/>
                  <a:gd name="T79" fmla="*/ 2147483647 h 2826"/>
                  <a:gd name="T80" fmla="*/ 2147483647 w 3660"/>
                  <a:gd name="T81" fmla="*/ 2147483647 h 2826"/>
                  <a:gd name="T82" fmla="*/ 2147483647 w 3660"/>
                  <a:gd name="T83" fmla="*/ 2147483647 h 2826"/>
                  <a:gd name="T84" fmla="*/ 2147483647 w 3660"/>
                  <a:gd name="T85" fmla="*/ 2147483647 h 2826"/>
                  <a:gd name="T86" fmla="*/ 2147483647 w 3660"/>
                  <a:gd name="T87" fmla="*/ 2147483647 h 2826"/>
                  <a:gd name="T88" fmla="*/ 2147483647 w 3660"/>
                  <a:gd name="T89" fmla="*/ 2147483647 h 2826"/>
                  <a:gd name="T90" fmla="*/ 2147483647 w 3660"/>
                  <a:gd name="T91" fmla="*/ 2147483647 h 2826"/>
                  <a:gd name="T92" fmla="*/ 2147483647 w 3660"/>
                  <a:gd name="T93" fmla="*/ 2147483647 h 2826"/>
                  <a:gd name="T94" fmla="*/ 2147483647 w 3660"/>
                  <a:gd name="T95" fmla="*/ 2147483647 h 2826"/>
                  <a:gd name="T96" fmla="*/ 2147483647 w 3660"/>
                  <a:gd name="T97" fmla="*/ 2147483647 h 2826"/>
                  <a:gd name="T98" fmla="*/ 2147483647 w 3660"/>
                  <a:gd name="T99" fmla="*/ 2147483647 h 2826"/>
                  <a:gd name="T100" fmla="*/ 2147483647 w 3660"/>
                  <a:gd name="T101" fmla="*/ 2147483647 h 2826"/>
                  <a:gd name="T102" fmla="*/ 2147483647 w 3660"/>
                  <a:gd name="T103" fmla="*/ 2147483647 h 2826"/>
                  <a:gd name="T104" fmla="*/ 2147483647 w 3660"/>
                  <a:gd name="T105" fmla="*/ 2147483647 h 2826"/>
                  <a:gd name="T106" fmla="*/ 2147483647 w 3660"/>
                  <a:gd name="T107" fmla="*/ 2147483647 h 2826"/>
                  <a:gd name="T108" fmla="*/ 2147483647 w 3660"/>
                  <a:gd name="T109" fmla="*/ 2147483647 h 2826"/>
                  <a:gd name="T110" fmla="*/ 2147483647 w 3660"/>
                  <a:gd name="T111" fmla="*/ 2147483647 h 2826"/>
                  <a:gd name="T112" fmla="*/ 2147483647 w 3660"/>
                  <a:gd name="T113" fmla="*/ 2147483647 h 2826"/>
                  <a:gd name="T114" fmla="*/ 2147483647 w 3660"/>
                  <a:gd name="T115" fmla="*/ 2147483647 h 2826"/>
                  <a:gd name="T116" fmla="*/ 2147483647 w 3660"/>
                  <a:gd name="T117" fmla="*/ 2147483647 h 2826"/>
                  <a:gd name="T118" fmla="*/ 2147483647 w 3660"/>
                  <a:gd name="T119" fmla="*/ 2147483647 h 2826"/>
                  <a:gd name="T120" fmla="*/ 2147483647 w 3660"/>
                  <a:gd name="T121" fmla="*/ 2147483647 h 2826"/>
                  <a:gd name="T122" fmla="*/ 2147483647 w 3660"/>
                  <a:gd name="T123" fmla="*/ 2147483647 h 282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660"/>
                  <a:gd name="T187" fmla="*/ 0 h 2826"/>
                  <a:gd name="T188" fmla="*/ 3660 w 3660"/>
                  <a:gd name="T189" fmla="*/ 2826 h 282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660" h="2826">
                    <a:moveTo>
                      <a:pt x="2862" y="2688"/>
                    </a:moveTo>
                    <a:lnTo>
                      <a:pt x="2850" y="2682"/>
                    </a:lnTo>
                    <a:lnTo>
                      <a:pt x="2772" y="2682"/>
                    </a:lnTo>
                    <a:lnTo>
                      <a:pt x="2766" y="2700"/>
                    </a:lnTo>
                    <a:lnTo>
                      <a:pt x="2748" y="2694"/>
                    </a:lnTo>
                    <a:lnTo>
                      <a:pt x="2736" y="2718"/>
                    </a:lnTo>
                    <a:lnTo>
                      <a:pt x="2730" y="2724"/>
                    </a:lnTo>
                    <a:lnTo>
                      <a:pt x="2712" y="2760"/>
                    </a:lnTo>
                    <a:lnTo>
                      <a:pt x="2718" y="2772"/>
                    </a:lnTo>
                    <a:lnTo>
                      <a:pt x="2724" y="2790"/>
                    </a:lnTo>
                    <a:lnTo>
                      <a:pt x="2754" y="2820"/>
                    </a:lnTo>
                    <a:lnTo>
                      <a:pt x="2766" y="2826"/>
                    </a:lnTo>
                    <a:lnTo>
                      <a:pt x="2772" y="2826"/>
                    </a:lnTo>
                    <a:lnTo>
                      <a:pt x="2802" y="2820"/>
                    </a:lnTo>
                    <a:lnTo>
                      <a:pt x="2820" y="2820"/>
                    </a:lnTo>
                    <a:lnTo>
                      <a:pt x="2844" y="2808"/>
                    </a:lnTo>
                    <a:lnTo>
                      <a:pt x="2850" y="2802"/>
                    </a:lnTo>
                    <a:lnTo>
                      <a:pt x="2850" y="2754"/>
                    </a:lnTo>
                    <a:lnTo>
                      <a:pt x="2856" y="2742"/>
                    </a:lnTo>
                    <a:lnTo>
                      <a:pt x="2862" y="2736"/>
                    </a:lnTo>
                    <a:lnTo>
                      <a:pt x="2868" y="2724"/>
                    </a:lnTo>
                    <a:lnTo>
                      <a:pt x="2868" y="2700"/>
                    </a:lnTo>
                    <a:lnTo>
                      <a:pt x="2862" y="2688"/>
                    </a:lnTo>
                    <a:close/>
                    <a:moveTo>
                      <a:pt x="3660" y="624"/>
                    </a:moveTo>
                    <a:lnTo>
                      <a:pt x="3654" y="600"/>
                    </a:lnTo>
                    <a:lnTo>
                      <a:pt x="3660" y="570"/>
                    </a:lnTo>
                    <a:lnTo>
                      <a:pt x="3642" y="564"/>
                    </a:lnTo>
                    <a:lnTo>
                      <a:pt x="3642" y="540"/>
                    </a:lnTo>
                    <a:lnTo>
                      <a:pt x="3630" y="528"/>
                    </a:lnTo>
                    <a:lnTo>
                      <a:pt x="3630" y="510"/>
                    </a:lnTo>
                    <a:lnTo>
                      <a:pt x="3618" y="492"/>
                    </a:lnTo>
                    <a:lnTo>
                      <a:pt x="3636" y="486"/>
                    </a:lnTo>
                    <a:lnTo>
                      <a:pt x="3636" y="456"/>
                    </a:lnTo>
                    <a:lnTo>
                      <a:pt x="3612" y="444"/>
                    </a:lnTo>
                    <a:lnTo>
                      <a:pt x="3612" y="426"/>
                    </a:lnTo>
                    <a:lnTo>
                      <a:pt x="3606" y="414"/>
                    </a:lnTo>
                    <a:lnTo>
                      <a:pt x="3594" y="408"/>
                    </a:lnTo>
                    <a:lnTo>
                      <a:pt x="3552" y="408"/>
                    </a:lnTo>
                    <a:lnTo>
                      <a:pt x="3546" y="432"/>
                    </a:lnTo>
                    <a:lnTo>
                      <a:pt x="3516" y="432"/>
                    </a:lnTo>
                    <a:lnTo>
                      <a:pt x="3504" y="438"/>
                    </a:lnTo>
                    <a:lnTo>
                      <a:pt x="3498" y="438"/>
                    </a:lnTo>
                    <a:lnTo>
                      <a:pt x="3492" y="444"/>
                    </a:lnTo>
                    <a:lnTo>
                      <a:pt x="3492" y="462"/>
                    </a:lnTo>
                    <a:lnTo>
                      <a:pt x="3462" y="456"/>
                    </a:lnTo>
                    <a:lnTo>
                      <a:pt x="3462" y="468"/>
                    </a:lnTo>
                    <a:lnTo>
                      <a:pt x="3444" y="468"/>
                    </a:lnTo>
                    <a:lnTo>
                      <a:pt x="3432" y="456"/>
                    </a:lnTo>
                    <a:lnTo>
                      <a:pt x="3408" y="462"/>
                    </a:lnTo>
                    <a:lnTo>
                      <a:pt x="3366" y="432"/>
                    </a:lnTo>
                    <a:lnTo>
                      <a:pt x="3366" y="420"/>
                    </a:lnTo>
                    <a:lnTo>
                      <a:pt x="3360" y="408"/>
                    </a:lnTo>
                    <a:lnTo>
                      <a:pt x="3360" y="402"/>
                    </a:lnTo>
                    <a:lnTo>
                      <a:pt x="3354" y="396"/>
                    </a:lnTo>
                    <a:lnTo>
                      <a:pt x="3336" y="396"/>
                    </a:lnTo>
                    <a:lnTo>
                      <a:pt x="3318" y="366"/>
                    </a:lnTo>
                    <a:lnTo>
                      <a:pt x="3276" y="366"/>
                    </a:lnTo>
                    <a:lnTo>
                      <a:pt x="3258" y="348"/>
                    </a:lnTo>
                    <a:lnTo>
                      <a:pt x="3246" y="342"/>
                    </a:lnTo>
                    <a:lnTo>
                      <a:pt x="3228" y="324"/>
                    </a:lnTo>
                    <a:lnTo>
                      <a:pt x="3216" y="324"/>
                    </a:lnTo>
                    <a:lnTo>
                      <a:pt x="3204" y="336"/>
                    </a:lnTo>
                    <a:lnTo>
                      <a:pt x="3192" y="330"/>
                    </a:lnTo>
                    <a:lnTo>
                      <a:pt x="3186" y="324"/>
                    </a:lnTo>
                    <a:lnTo>
                      <a:pt x="3174" y="318"/>
                    </a:lnTo>
                    <a:lnTo>
                      <a:pt x="3126" y="318"/>
                    </a:lnTo>
                    <a:lnTo>
                      <a:pt x="3114" y="312"/>
                    </a:lnTo>
                    <a:lnTo>
                      <a:pt x="3108" y="306"/>
                    </a:lnTo>
                    <a:lnTo>
                      <a:pt x="3084" y="294"/>
                    </a:lnTo>
                    <a:lnTo>
                      <a:pt x="3078" y="288"/>
                    </a:lnTo>
                    <a:lnTo>
                      <a:pt x="3072" y="288"/>
                    </a:lnTo>
                    <a:lnTo>
                      <a:pt x="3066" y="264"/>
                    </a:lnTo>
                    <a:lnTo>
                      <a:pt x="3054" y="264"/>
                    </a:lnTo>
                    <a:lnTo>
                      <a:pt x="3048" y="252"/>
                    </a:lnTo>
                    <a:lnTo>
                      <a:pt x="3030" y="234"/>
                    </a:lnTo>
                    <a:lnTo>
                      <a:pt x="3024" y="222"/>
                    </a:lnTo>
                    <a:lnTo>
                      <a:pt x="2976" y="198"/>
                    </a:lnTo>
                    <a:lnTo>
                      <a:pt x="2964" y="198"/>
                    </a:lnTo>
                    <a:lnTo>
                      <a:pt x="2952" y="168"/>
                    </a:lnTo>
                    <a:lnTo>
                      <a:pt x="2904" y="144"/>
                    </a:lnTo>
                    <a:lnTo>
                      <a:pt x="2898" y="114"/>
                    </a:lnTo>
                    <a:lnTo>
                      <a:pt x="2892" y="114"/>
                    </a:lnTo>
                    <a:lnTo>
                      <a:pt x="2886" y="108"/>
                    </a:lnTo>
                    <a:lnTo>
                      <a:pt x="2874" y="108"/>
                    </a:lnTo>
                    <a:lnTo>
                      <a:pt x="2862" y="96"/>
                    </a:lnTo>
                    <a:lnTo>
                      <a:pt x="2850" y="90"/>
                    </a:lnTo>
                    <a:lnTo>
                      <a:pt x="2838" y="78"/>
                    </a:lnTo>
                    <a:lnTo>
                      <a:pt x="2832" y="78"/>
                    </a:lnTo>
                    <a:lnTo>
                      <a:pt x="2832" y="66"/>
                    </a:lnTo>
                    <a:lnTo>
                      <a:pt x="2820" y="60"/>
                    </a:lnTo>
                    <a:lnTo>
                      <a:pt x="2814" y="54"/>
                    </a:lnTo>
                    <a:lnTo>
                      <a:pt x="2802" y="48"/>
                    </a:lnTo>
                    <a:lnTo>
                      <a:pt x="2796" y="42"/>
                    </a:lnTo>
                    <a:lnTo>
                      <a:pt x="2724" y="42"/>
                    </a:lnTo>
                    <a:lnTo>
                      <a:pt x="2688" y="18"/>
                    </a:lnTo>
                    <a:lnTo>
                      <a:pt x="2652" y="0"/>
                    </a:lnTo>
                    <a:lnTo>
                      <a:pt x="2598" y="12"/>
                    </a:lnTo>
                    <a:lnTo>
                      <a:pt x="2556" y="6"/>
                    </a:lnTo>
                    <a:lnTo>
                      <a:pt x="2550" y="18"/>
                    </a:lnTo>
                    <a:lnTo>
                      <a:pt x="2514" y="24"/>
                    </a:lnTo>
                    <a:lnTo>
                      <a:pt x="2472" y="66"/>
                    </a:lnTo>
                    <a:lnTo>
                      <a:pt x="2466" y="66"/>
                    </a:lnTo>
                    <a:lnTo>
                      <a:pt x="2466" y="78"/>
                    </a:lnTo>
                    <a:lnTo>
                      <a:pt x="2472" y="78"/>
                    </a:lnTo>
                    <a:lnTo>
                      <a:pt x="2490" y="84"/>
                    </a:lnTo>
                    <a:lnTo>
                      <a:pt x="2502" y="84"/>
                    </a:lnTo>
                    <a:lnTo>
                      <a:pt x="2508" y="90"/>
                    </a:lnTo>
                    <a:lnTo>
                      <a:pt x="2520" y="90"/>
                    </a:lnTo>
                    <a:lnTo>
                      <a:pt x="2532" y="102"/>
                    </a:lnTo>
                    <a:lnTo>
                      <a:pt x="2544" y="108"/>
                    </a:lnTo>
                    <a:lnTo>
                      <a:pt x="2550" y="114"/>
                    </a:lnTo>
                    <a:lnTo>
                      <a:pt x="2550" y="126"/>
                    </a:lnTo>
                    <a:lnTo>
                      <a:pt x="2532" y="144"/>
                    </a:lnTo>
                    <a:lnTo>
                      <a:pt x="2532" y="216"/>
                    </a:lnTo>
                    <a:lnTo>
                      <a:pt x="2538" y="258"/>
                    </a:lnTo>
                    <a:lnTo>
                      <a:pt x="2544" y="264"/>
                    </a:lnTo>
                    <a:lnTo>
                      <a:pt x="2556" y="264"/>
                    </a:lnTo>
                    <a:lnTo>
                      <a:pt x="2556" y="276"/>
                    </a:lnTo>
                    <a:lnTo>
                      <a:pt x="2550" y="282"/>
                    </a:lnTo>
                    <a:lnTo>
                      <a:pt x="2538" y="288"/>
                    </a:lnTo>
                    <a:lnTo>
                      <a:pt x="2514" y="288"/>
                    </a:lnTo>
                    <a:lnTo>
                      <a:pt x="2514" y="300"/>
                    </a:lnTo>
                    <a:lnTo>
                      <a:pt x="2496" y="318"/>
                    </a:lnTo>
                    <a:lnTo>
                      <a:pt x="2484" y="318"/>
                    </a:lnTo>
                    <a:lnTo>
                      <a:pt x="2478" y="312"/>
                    </a:lnTo>
                    <a:lnTo>
                      <a:pt x="2442" y="312"/>
                    </a:lnTo>
                    <a:lnTo>
                      <a:pt x="2406" y="288"/>
                    </a:lnTo>
                    <a:lnTo>
                      <a:pt x="2406" y="372"/>
                    </a:lnTo>
                    <a:lnTo>
                      <a:pt x="2412" y="384"/>
                    </a:lnTo>
                    <a:lnTo>
                      <a:pt x="2418" y="408"/>
                    </a:lnTo>
                    <a:lnTo>
                      <a:pt x="2424" y="420"/>
                    </a:lnTo>
                    <a:lnTo>
                      <a:pt x="2418" y="420"/>
                    </a:lnTo>
                    <a:lnTo>
                      <a:pt x="2418" y="438"/>
                    </a:lnTo>
                    <a:lnTo>
                      <a:pt x="2424" y="450"/>
                    </a:lnTo>
                    <a:lnTo>
                      <a:pt x="2436" y="456"/>
                    </a:lnTo>
                    <a:lnTo>
                      <a:pt x="2442" y="462"/>
                    </a:lnTo>
                    <a:lnTo>
                      <a:pt x="2460" y="462"/>
                    </a:lnTo>
                    <a:lnTo>
                      <a:pt x="2460" y="456"/>
                    </a:lnTo>
                    <a:lnTo>
                      <a:pt x="2454" y="456"/>
                    </a:lnTo>
                    <a:lnTo>
                      <a:pt x="2460" y="450"/>
                    </a:lnTo>
                    <a:lnTo>
                      <a:pt x="2514" y="450"/>
                    </a:lnTo>
                    <a:lnTo>
                      <a:pt x="2526" y="462"/>
                    </a:lnTo>
                    <a:lnTo>
                      <a:pt x="2538" y="468"/>
                    </a:lnTo>
                    <a:lnTo>
                      <a:pt x="2544" y="468"/>
                    </a:lnTo>
                    <a:lnTo>
                      <a:pt x="2550" y="462"/>
                    </a:lnTo>
                    <a:lnTo>
                      <a:pt x="2550" y="438"/>
                    </a:lnTo>
                    <a:lnTo>
                      <a:pt x="2616" y="438"/>
                    </a:lnTo>
                    <a:lnTo>
                      <a:pt x="2616" y="450"/>
                    </a:lnTo>
                    <a:lnTo>
                      <a:pt x="2622" y="456"/>
                    </a:lnTo>
                    <a:lnTo>
                      <a:pt x="2634" y="462"/>
                    </a:lnTo>
                    <a:lnTo>
                      <a:pt x="2652" y="462"/>
                    </a:lnTo>
                    <a:lnTo>
                      <a:pt x="2658" y="468"/>
                    </a:lnTo>
                    <a:lnTo>
                      <a:pt x="2670" y="474"/>
                    </a:lnTo>
                    <a:lnTo>
                      <a:pt x="2682" y="486"/>
                    </a:lnTo>
                    <a:lnTo>
                      <a:pt x="2706" y="498"/>
                    </a:lnTo>
                    <a:lnTo>
                      <a:pt x="2718" y="498"/>
                    </a:lnTo>
                    <a:lnTo>
                      <a:pt x="2724" y="510"/>
                    </a:lnTo>
                    <a:lnTo>
                      <a:pt x="2748" y="534"/>
                    </a:lnTo>
                    <a:lnTo>
                      <a:pt x="2748" y="540"/>
                    </a:lnTo>
                    <a:lnTo>
                      <a:pt x="2742" y="546"/>
                    </a:lnTo>
                    <a:lnTo>
                      <a:pt x="2706" y="546"/>
                    </a:lnTo>
                    <a:lnTo>
                      <a:pt x="2700" y="540"/>
                    </a:lnTo>
                    <a:lnTo>
                      <a:pt x="2688" y="534"/>
                    </a:lnTo>
                    <a:lnTo>
                      <a:pt x="2658" y="534"/>
                    </a:lnTo>
                    <a:lnTo>
                      <a:pt x="2652" y="540"/>
                    </a:lnTo>
                    <a:lnTo>
                      <a:pt x="2646" y="540"/>
                    </a:lnTo>
                    <a:lnTo>
                      <a:pt x="2628" y="558"/>
                    </a:lnTo>
                    <a:lnTo>
                      <a:pt x="2598" y="552"/>
                    </a:lnTo>
                    <a:lnTo>
                      <a:pt x="2598" y="570"/>
                    </a:lnTo>
                    <a:lnTo>
                      <a:pt x="2586" y="570"/>
                    </a:lnTo>
                    <a:lnTo>
                      <a:pt x="2550" y="588"/>
                    </a:lnTo>
                    <a:lnTo>
                      <a:pt x="2544" y="594"/>
                    </a:lnTo>
                    <a:lnTo>
                      <a:pt x="2550" y="606"/>
                    </a:lnTo>
                    <a:lnTo>
                      <a:pt x="2562" y="618"/>
                    </a:lnTo>
                    <a:lnTo>
                      <a:pt x="2538" y="642"/>
                    </a:lnTo>
                    <a:lnTo>
                      <a:pt x="2466" y="642"/>
                    </a:lnTo>
                    <a:lnTo>
                      <a:pt x="2466" y="666"/>
                    </a:lnTo>
                    <a:lnTo>
                      <a:pt x="2460" y="672"/>
                    </a:lnTo>
                    <a:lnTo>
                      <a:pt x="2454" y="684"/>
                    </a:lnTo>
                    <a:lnTo>
                      <a:pt x="2442" y="690"/>
                    </a:lnTo>
                    <a:lnTo>
                      <a:pt x="2424" y="690"/>
                    </a:lnTo>
                    <a:lnTo>
                      <a:pt x="2412" y="696"/>
                    </a:lnTo>
                    <a:lnTo>
                      <a:pt x="2388" y="696"/>
                    </a:lnTo>
                    <a:lnTo>
                      <a:pt x="2376" y="690"/>
                    </a:lnTo>
                    <a:lnTo>
                      <a:pt x="2370" y="684"/>
                    </a:lnTo>
                    <a:lnTo>
                      <a:pt x="2358" y="678"/>
                    </a:lnTo>
                    <a:lnTo>
                      <a:pt x="2352" y="672"/>
                    </a:lnTo>
                    <a:lnTo>
                      <a:pt x="2346" y="672"/>
                    </a:lnTo>
                    <a:lnTo>
                      <a:pt x="2340" y="666"/>
                    </a:lnTo>
                    <a:lnTo>
                      <a:pt x="2316" y="666"/>
                    </a:lnTo>
                    <a:lnTo>
                      <a:pt x="2304" y="672"/>
                    </a:lnTo>
                    <a:lnTo>
                      <a:pt x="2304" y="684"/>
                    </a:lnTo>
                    <a:lnTo>
                      <a:pt x="2298" y="696"/>
                    </a:lnTo>
                    <a:lnTo>
                      <a:pt x="2298" y="708"/>
                    </a:lnTo>
                    <a:lnTo>
                      <a:pt x="2304" y="720"/>
                    </a:lnTo>
                    <a:lnTo>
                      <a:pt x="2322" y="738"/>
                    </a:lnTo>
                    <a:lnTo>
                      <a:pt x="2334" y="744"/>
                    </a:lnTo>
                    <a:lnTo>
                      <a:pt x="2352" y="762"/>
                    </a:lnTo>
                    <a:lnTo>
                      <a:pt x="2364" y="768"/>
                    </a:lnTo>
                    <a:lnTo>
                      <a:pt x="2364" y="774"/>
                    </a:lnTo>
                    <a:lnTo>
                      <a:pt x="2358" y="780"/>
                    </a:lnTo>
                    <a:lnTo>
                      <a:pt x="2352" y="792"/>
                    </a:lnTo>
                    <a:lnTo>
                      <a:pt x="2340" y="804"/>
                    </a:lnTo>
                    <a:lnTo>
                      <a:pt x="2316" y="804"/>
                    </a:lnTo>
                    <a:lnTo>
                      <a:pt x="2316" y="810"/>
                    </a:lnTo>
                    <a:lnTo>
                      <a:pt x="2310" y="822"/>
                    </a:lnTo>
                    <a:lnTo>
                      <a:pt x="2310" y="828"/>
                    </a:lnTo>
                    <a:lnTo>
                      <a:pt x="2298" y="852"/>
                    </a:lnTo>
                    <a:lnTo>
                      <a:pt x="2286" y="858"/>
                    </a:lnTo>
                    <a:lnTo>
                      <a:pt x="2262" y="858"/>
                    </a:lnTo>
                    <a:lnTo>
                      <a:pt x="2244" y="882"/>
                    </a:lnTo>
                    <a:lnTo>
                      <a:pt x="2088" y="882"/>
                    </a:lnTo>
                    <a:lnTo>
                      <a:pt x="2070" y="894"/>
                    </a:lnTo>
                    <a:lnTo>
                      <a:pt x="2010" y="930"/>
                    </a:lnTo>
                    <a:lnTo>
                      <a:pt x="1992" y="942"/>
                    </a:lnTo>
                    <a:lnTo>
                      <a:pt x="1986" y="948"/>
                    </a:lnTo>
                    <a:lnTo>
                      <a:pt x="1968" y="948"/>
                    </a:lnTo>
                    <a:lnTo>
                      <a:pt x="1962" y="942"/>
                    </a:lnTo>
                    <a:lnTo>
                      <a:pt x="1956" y="942"/>
                    </a:lnTo>
                    <a:lnTo>
                      <a:pt x="1950" y="930"/>
                    </a:lnTo>
                    <a:lnTo>
                      <a:pt x="1950" y="924"/>
                    </a:lnTo>
                    <a:lnTo>
                      <a:pt x="1938" y="924"/>
                    </a:lnTo>
                    <a:lnTo>
                      <a:pt x="1926" y="930"/>
                    </a:lnTo>
                    <a:lnTo>
                      <a:pt x="1914" y="930"/>
                    </a:lnTo>
                    <a:lnTo>
                      <a:pt x="1908" y="936"/>
                    </a:lnTo>
                    <a:lnTo>
                      <a:pt x="1896" y="936"/>
                    </a:lnTo>
                    <a:lnTo>
                      <a:pt x="1890" y="930"/>
                    </a:lnTo>
                    <a:lnTo>
                      <a:pt x="1866" y="918"/>
                    </a:lnTo>
                    <a:lnTo>
                      <a:pt x="1848" y="912"/>
                    </a:lnTo>
                    <a:lnTo>
                      <a:pt x="1800" y="912"/>
                    </a:lnTo>
                    <a:lnTo>
                      <a:pt x="1776" y="906"/>
                    </a:lnTo>
                    <a:lnTo>
                      <a:pt x="1764" y="900"/>
                    </a:lnTo>
                    <a:lnTo>
                      <a:pt x="1758" y="888"/>
                    </a:lnTo>
                    <a:lnTo>
                      <a:pt x="1740" y="870"/>
                    </a:lnTo>
                    <a:lnTo>
                      <a:pt x="1728" y="870"/>
                    </a:lnTo>
                    <a:lnTo>
                      <a:pt x="1710" y="864"/>
                    </a:lnTo>
                    <a:lnTo>
                      <a:pt x="1656" y="864"/>
                    </a:lnTo>
                    <a:lnTo>
                      <a:pt x="1650" y="858"/>
                    </a:lnTo>
                    <a:lnTo>
                      <a:pt x="1644" y="858"/>
                    </a:lnTo>
                    <a:lnTo>
                      <a:pt x="1632" y="852"/>
                    </a:lnTo>
                    <a:lnTo>
                      <a:pt x="1620" y="852"/>
                    </a:lnTo>
                    <a:lnTo>
                      <a:pt x="1614" y="858"/>
                    </a:lnTo>
                    <a:lnTo>
                      <a:pt x="1602" y="864"/>
                    </a:lnTo>
                    <a:lnTo>
                      <a:pt x="1596" y="870"/>
                    </a:lnTo>
                    <a:lnTo>
                      <a:pt x="1560" y="864"/>
                    </a:lnTo>
                    <a:lnTo>
                      <a:pt x="1512" y="864"/>
                    </a:lnTo>
                    <a:lnTo>
                      <a:pt x="1458" y="858"/>
                    </a:lnTo>
                    <a:lnTo>
                      <a:pt x="1398" y="864"/>
                    </a:lnTo>
                    <a:lnTo>
                      <a:pt x="1386" y="858"/>
                    </a:lnTo>
                    <a:lnTo>
                      <a:pt x="1380" y="846"/>
                    </a:lnTo>
                    <a:lnTo>
                      <a:pt x="1368" y="840"/>
                    </a:lnTo>
                    <a:lnTo>
                      <a:pt x="1338" y="810"/>
                    </a:lnTo>
                    <a:lnTo>
                      <a:pt x="1332" y="798"/>
                    </a:lnTo>
                    <a:lnTo>
                      <a:pt x="1290" y="756"/>
                    </a:lnTo>
                    <a:lnTo>
                      <a:pt x="1278" y="732"/>
                    </a:lnTo>
                    <a:lnTo>
                      <a:pt x="1242" y="732"/>
                    </a:lnTo>
                    <a:lnTo>
                      <a:pt x="1236" y="726"/>
                    </a:lnTo>
                    <a:lnTo>
                      <a:pt x="1224" y="726"/>
                    </a:lnTo>
                    <a:lnTo>
                      <a:pt x="1200" y="714"/>
                    </a:lnTo>
                    <a:lnTo>
                      <a:pt x="1194" y="714"/>
                    </a:lnTo>
                    <a:lnTo>
                      <a:pt x="1188" y="708"/>
                    </a:lnTo>
                    <a:lnTo>
                      <a:pt x="1182" y="708"/>
                    </a:lnTo>
                    <a:lnTo>
                      <a:pt x="1176" y="696"/>
                    </a:lnTo>
                    <a:lnTo>
                      <a:pt x="1164" y="690"/>
                    </a:lnTo>
                    <a:lnTo>
                      <a:pt x="1158" y="690"/>
                    </a:lnTo>
                    <a:lnTo>
                      <a:pt x="1146" y="684"/>
                    </a:lnTo>
                    <a:lnTo>
                      <a:pt x="1140" y="684"/>
                    </a:lnTo>
                    <a:lnTo>
                      <a:pt x="1134" y="678"/>
                    </a:lnTo>
                    <a:lnTo>
                      <a:pt x="1038" y="678"/>
                    </a:lnTo>
                    <a:lnTo>
                      <a:pt x="1014" y="672"/>
                    </a:lnTo>
                    <a:lnTo>
                      <a:pt x="996" y="666"/>
                    </a:lnTo>
                    <a:lnTo>
                      <a:pt x="990" y="666"/>
                    </a:lnTo>
                    <a:lnTo>
                      <a:pt x="978" y="660"/>
                    </a:lnTo>
                    <a:lnTo>
                      <a:pt x="966" y="660"/>
                    </a:lnTo>
                    <a:lnTo>
                      <a:pt x="954" y="654"/>
                    </a:lnTo>
                    <a:lnTo>
                      <a:pt x="948" y="648"/>
                    </a:lnTo>
                    <a:lnTo>
                      <a:pt x="942" y="636"/>
                    </a:lnTo>
                    <a:lnTo>
                      <a:pt x="936" y="618"/>
                    </a:lnTo>
                    <a:lnTo>
                      <a:pt x="936" y="606"/>
                    </a:lnTo>
                    <a:lnTo>
                      <a:pt x="948" y="594"/>
                    </a:lnTo>
                    <a:lnTo>
                      <a:pt x="948" y="588"/>
                    </a:lnTo>
                    <a:lnTo>
                      <a:pt x="942" y="582"/>
                    </a:lnTo>
                    <a:lnTo>
                      <a:pt x="936" y="570"/>
                    </a:lnTo>
                    <a:lnTo>
                      <a:pt x="930" y="564"/>
                    </a:lnTo>
                    <a:lnTo>
                      <a:pt x="930" y="552"/>
                    </a:lnTo>
                    <a:lnTo>
                      <a:pt x="924" y="540"/>
                    </a:lnTo>
                    <a:lnTo>
                      <a:pt x="912" y="528"/>
                    </a:lnTo>
                    <a:lnTo>
                      <a:pt x="888" y="510"/>
                    </a:lnTo>
                    <a:lnTo>
                      <a:pt x="876" y="492"/>
                    </a:lnTo>
                    <a:lnTo>
                      <a:pt x="870" y="480"/>
                    </a:lnTo>
                    <a:lnTo>
                      <a:pt x="852" y="462"/>
                    </a:lnTo>
                    <a:lnTo>
                      <a:pt x="834" y="456"/>
                    </a:lnTo>
                    <a:lnTo>
                      <a:pt x="822" y="450"/>
                    </a:lnTo>
                    <a:lnTo>
                      <a:pt x="810" y="450"/>
                    </a:lnTo>
                    <a:lnTo>
                      <a:pt x="804" y="444"/>
                    </a:lnTo>
                    <a:lnTo>
                      <a:pt x="786" y="432"/>
                    </a:lnTo>
                    <a:lnTo>
                      <a:pt x="750" y="444"/>
                    </a:lnTo>
                    <a:lnTo>
                      <a:pt x="726" y="420"/>
                    </a:lnTo>
                    <a:lnTo>
                      <a:pt x="720" y="408"/>
                    </a:lnTo>
                    <a:lnTo>
                      <a:pt x="708" y="408"/>
                    </a:lnTo>
                    <a:lnTo>
                      <a:pt x="696" y="402"/>
                    </a:lnTo>
                    <a:lnTo>
                      <a:pt x="684" y="402"/>
                    </a:lnTo>
                    <a:lnTo>
                      <a:pt x="672" y="396"/>
                    </a:lnTo>
                    <a:lnTo>
                      <a:pt x="672" y="378"/>
                    </a:lnTo>
                    <a:lnTo>
                      <a:pt x="648" y="378"/>
                    </a:lnTo>
                    <a:lnTo>
                      <a:pt x="654" y="372"/>
                    </a:lnTo>
                    <a:lnTo>
                      <a:pt x="654" y="360"/>
                    </a:lnTo>
                    <a:lnTo>
                      <a:pt x="648" y="354"/>
                    </a:lnTo>
                    <a:lnTo>
                      <a:pt x="612" y="354"/>
                    </a:lnTo>
                    <a:lnTo>
                      <a:pt x="600" y="348"/>
                    </a:lnTo>
                    <a:lnTo>
                      <a:pt x="582" y="348"/>
                    </a:lnTo>
                    <a:lnTo>
                      <a:pt x="576" y="354"/>
                    </a:lnTo>
                    <a:lnTo>
                      <a:pt x="576" y="360"/>
                    </a:lnTo>
                    <a:lnTo>
                      <a:pt x="594" y="378"/>
                    </a:lnTo>
                    <a:lnTo>
                      <a:pt x="594" y="390"/>
                    </a:lnTo>
                    <a:lnTo>
                      <a:pt x="588" y="396"/>
                    </a:lnTo>
                    <a:lnTo>
                      <a:pt x="546" y="396"/>
                    </a:lnTo>
                    <a:lnTo>
                      <a:pt x="534" y="408"/>
                    </a:lnTo>
                    <a:lnTo>
                      <a:pt x="534" y="426"/>
                    </a:lnTo>
                    <a:lnTo>
                      <a:pt x="546" y="450"/>
                    </a:lnTo>
                    <a:lnTo>
                      <a:pt x="558" y="462"/>
                    </a:lnTo>
                    <a:lnTo>
                      <a:pt x="570" y="486"/>
                    </a:lnTo>
                    <a:lnTo>
                      <a:pt x="570" y="504"/>
                    </a:lnTo>
                    <a:lnTo>
                      <a:pt x="564" y="510"/>
                    </a:lnTo>
                    <a:lnTo>
                      <a:pt x="546" y="510"/>
                    </a:lnTo>
                    <a:lnTo>
                      <a:pt x="528" y="528"/>
                    </a:lnTo>
                    <a:lnTo>
                      <a:pt x="516" y="516"/>
                    </a:lnTo>
                    <a:lnTo>
                      <a:pt x="468" y="516"/>
                    </a:lnTo>
                    <a:lnTo>
                      <a:pt x="444" y="504"/>
                    </a:lnTo>
                    <a:lnTo>
                      <a:pt x="432" y="504"/>
                    </a:lnTo>
                    <a:lnTo>
                      <a:pt x="420" y="498"/>
                    </a:lnTo>
                    <a:lnTo>
                      <a:pt x="408" y="498"/>
                    </a:lnTo>
                    <a:lnTo>
                      <a:pt x="408" y="636"/>
                    </a:lnTo>
                    <a:lnTo>
                      <a:pt x="414" y="636"/>
                    </a:lnTo>
                    <a:lnTo>
                      <a:pt x="420" y="642"/>
                    </a:lnTo>
                    <a:lnTo>
                      <a:pt x="426" y="642"/>
                    </a:lnTo>
                    <a:lnTo>
                      <a:pt x="432" y="648"/>
                    </a:lnTo>
                    <a:lnTo>
                      <a:pt x="432" y="660"/>
                    </a:lnTo>
                    <a:lnTo>
                      <a:pt x="426" y="666"/>
                    </a:lnTo>
                    <a:lnTo>
                      <a:pt x="420" y="666"/>
                    </a:lnTo>
                    <a:lnTo>
                      <a:pt x="408" y="654"/>
                    </a:lnTo>
                    <a:lnTo>
                      <a:pt x="390" y="666"/>
                    </a:lnTo>
                    <a:lnTo>
                      <a:pt x="384" y="660"/>
                    </a:lnTo>
                    <a:lnTo>
                      <a:pt x="378" y="648"/>
                    </a:lnTo>
                    <a:lnTo>
                      <a:pt x="372" y="642"/>
                    </a:lnTo>
                    <a:lnTo>
                      <a:pt x="360" y="642"/>
                    </a:lnTo>
                    <a:lnTo>
                      <a:pt x="324" y="660"/>
                    </a:lnTo>
                    <a:lnTo>
                      <a:pt x="312" y="660"/>
                    </a:lnTo>
                    <a:lnTo>
                      <a:pt x="300" y="666"/>
                    </a:lnTo>
                    <a:lnTo>
                      <a:pt x="288" y="666"/>
                    </a:lnTo>
                    <a:lnTo>
                      <a:pt x="276" y="672"/>
                    </a:lnTo>
                    <a:lnTo>
                      <a:pt x="270" y="678"/>
                    </a:lnTo>
                    <a:lnTo>
                      <a:pt x="270" y="684"/>
                    </a:lnTo>
                    <a:lnTo>
                      <a:pt x="276" y="690"/>
                    </a:lnTo>
                    <a:lnTo>
                      <a:pt x="288" y="696"/>
                    </a:lnTo>
                    <a:lnTo>
                      <a:pt x="306" y="696"/>
                    </a:lnTo>
                    <a:lnTo>
                      <a:pt x="306" y="726"/>
                    </a:lnTo>
                    <a:lnTo>
                      <a:pt x="318" y="750"/>
                    </a:lnTo>
                    <a:lnTo>
                      <a:pt x="360" y="792"/>
                    </a:lnTo>
                    <a:lnTo>
                      <a:pt x="366" y="804"/>
                    </a:lnTo>
                    <a:lnTo>
                      <a:pt x="378" y="810"/>
                    </a:lnTo>
                    <a:lnTo>
                      <a:pt x="378" y="822"/>
                    </a:lnTo>
                    <a:lnTo>
                      <a:pt x="360" y="822"/>
                    </a:lnTo>
                    <a:lnTo>
                      <a:pt x="354" y="828"/>
                    </a:lnTo>
                    <a:lnTo>
                      <a:pt x="354" y="834"/>
                    </a:lnTo>
                    <a:lnTo>
                      <a:pt x="372" y="852"/>
                    </a:lnTo>
                    <a:lnTo>
                      <a:pt x="348" y="852"/>
                    </a:lnTo>
                    <a:lnTo>
                      <a:pt x="348" y="864"/>
                    </a:lnTo>
                    <a:lnTo>
                      <a:pt x="354" y="870"/>
                    </a:lnTo>
                    <a:lnTo>
                      <a:pt x="354" y="882"/>
                    </a:lnTo>
                    <a:lnTo>
                      <a:pt x="372" y="900"/>
                    </a:lnTo>
                    <a:lnTo>
                      <a:pt x="372" y="912"/>
                    </a:lnTo>
                    <a:lnTo>
                      <a:pt x="366" y="918"/>
                    </a:lnTo>
                    <a:lnTo>
                      <a:pt x="342" y="918"/>
                    </a:lnTo>
                    <a:lnTo>
                      <a:pt x="294" y="936"/>
                    </a:lnTo>
                    <a:lnTo>
                      <a:pt x="282" y="948"/>
                    </a:lnTo>
                    <a:lnTo>
                      <a:pt x="270" y="954"/>
                    </a:lnTo>
                    <a:lnTo>
                      <a:pt x="264" y="960"/>
                    </a:lnTo>
                    <a:lnTo>
                      <a:pt x="264" y="978"/>
                    </a:lnTo>
                    <a:lnTo>
                      <a:pt x="258" y="990"/>
                    </a:lnTo>
                    <a:lnTo>
                      <a:pt x="252" y="996"/>
                    </a:lnTo>
                    <a:lnTo>
                      <a:pt x="234" y="996"/>
                    </a:lnTo>
                    <a:lnTo>
                      <a:pt x="216" y="990"/>
                    </a:lnTo>
                    <a:lnTo>
                      <a:pt x="186" y="990"/>
                    </a:lnTo>
                    <a:lnTo>
                      <a:pt x="168" y="1008"/>
                    </a:lnTo>
                    <a:lnTo>
                      <a:pt x="162" y="1020"/>
                    </a:lnTo>
                    <a:lnTo>
                      <a:pt x="162" y="1044"/>
                    </a:lnTo>
                    <a:lnTo>
                      <a:pt x="156" y="1050"/>
                    </a:lnTo>
                    <a:lnTo>
                      <a:pt x="126" y="1044"/>
                    </a:lnTo>
                    <a:lnTo>
                      <a:pt x="114" y="1050"/>
                    </a:lnTo>
                    <a:lnTo>
                      <a:pt x="108" y="1044"/>
                    </a:lnTo>
                    <a:lnTo>
                      <a:pt x="102" y="1032"/>
                    </a:lnTo>
                    <a:lnTo>
                      <a:pt x="96" y="1026"/>
                    </a:lnTo>
                    <a:lnTo>
                      <a:pt x="84" y="1026"/>
                    </a:lnTo>
                    <a:lnTo>
                      <a:pt x="72" y="1038"/>
                    </a:lnTo>
                    <a:lnTo>
                      <a:pt x="48" y="1038"/>
                    </a:lnTo>
                    <a:lnTo>
                      <a:pt x="48" y="1056"/>
                    </a:lnTo>
                    <a:lnTo>
                      <a:pt x="36" y="1062"/>
                    </a:lnTo>
                    <a:lnTo>
                      <a:pt x="30" y="1068"/>
                    </a:lnTo>
                    <a:lnTo>
                      <a:pt x="18" y="1068"/>
                    </a:lnTo>
                    <a:lnTo>
                      <a:pt x="6" y="1074"/>
                    </a:lnTo>
                    <a:lnTo>
                      <a:pt x="0" y="1080"/>
                    </a:lnTo>
                    <a:lnTo>
                      <a:pt x="0" y="1086"/>
                    </a:lnTo>
                    <a:lnTo>
                      <a:pt x="12" y="1092"/>
                    </a:lnTo>
                    <a:lnTo>
                      <a:pt x="18" y="1104"/>
                    </a:lnTo>
                    <a:lnTo>
                      <a:pt x="18" y="1116"/>
                    </a:lnTo>
                    <a:lnTo>
                      <a:pt x="0" y="1116"/>
                    </a:lnTo>
                    <a:lnTo>
                      <a:pt x="0" y="1140"/>
                    </a:lnTo>
                    <a:lnTo>
                      <a:pt x="18" y="1140"/>
                    </a:lnTo>
                    <a:lnTo>
                      <a:pt x="18" y="1152"/>
                    </a:lnTo>
                    <a:lnTo>
                      <a:pt x="12" y="1164"/>
                    </a:lnTo>
                    <a:lnTo>
                      <a:pt x="12" y="1176"/>
                    </a:lnTo>
                    <a:lnTo>
                      <a:pt x="24" y="1188"/>
                    </a:lnTo>
                    <a:lnTo>
                      <a:pt x="36" y="1188"/>
                    </a:lnTo>
                    <a:lnTo>
                      <a:pt x="42" y="1182"/>
                    </a:lnTo>
                    <a:lnTo>
                      <a:pt x="66" y="1182"/>
                    </a:lnTo>
                    <a:lnTo>
                      <a:pt x="78" y="1188"/>
                    </a:lnTo>
                    <a:lnTo>
                      <a:pt x="84" y="1188"/>
                    </a:lnTo>
                    <a:lnTo>
                      <a:pt x="96" y="1194"/>
                    </a:lnTo>
                    <a:lnTo>
                      <a:pt x="102" y="1200"/>
                    </a:lnTo>
                    <a:lnTo>
                      <a:pt x="102" y="1242"/>
                    </a:lnTo>
                    <a:lnTo>
                      <a:pt x="114" y="1266"/>
                    </a:lnTo>
                    <a:lnTo>
                      <a:pt x="120" y="1272"/>
                    </a:lnTo>
                    <a:lnTo>
                      <a:pt x="126" y="1272"/>
                    </a:lnTo>
                    <a:lnTo>
                      <a:pt x="138" y="1284"/>
                    </a:lnTo>
                    <a:lnTo>
                      <a:pt x="132" y="1290"/>
                    </a:lnTo>
                    <a:lnTo>
                      <a:pt x="102" y="1290"/>
                    </a:lnTo>
                    <a:lnTo>
                      <a:pt x="96" y="1296"/>
                    </a:lnTo>
                    <a:lnTo>
                      <a:pt x="96" y="1308"/>
                    </a:lnTo>
                    <a:lnTo>
                      <a:pt x="108" y="1314"/>
                    </a:lnTo>
                    <a:lnTo>
                      <a:pt x="114" y="1320"/>
                    </a:lnTo>
                    <a:lnTo>
                      <a:pt x="162" y="1320"/>
                    </a:lnTo>
                    <a:lnTo>
                      <a:pt x="168" y="1332"/>
                    </a:lnTo>
                    <a:lnTo>
                      <a:pt x="180" y="1332"/>
                    </a:lnTo>
                    <a:lnTo>
                      <a:pt x="192" y="1338"/>
                    </a:lnTo>
                    <a:lnTo>
                      <a:pt x="204" y="1350"/>
                    </a:lnTo>
                    <a:lnTo>
                      <a:pt x="216" y="1374"/>
                    </a:lnTo>
                    <a:lnTo>
                      <a:pt x="216" y="1398"/>
                    </a:lnTo>
                    <a:lnTo>
                      <a:pt x="252" y="1410"/>
                    </a:lnTo>
                    <a:lnTo>
                      <a:pt x="264" y="1404"/>
                    </a:lnTo>
                    <a:lnTo>
                      <a:pt x="264" y="1410"/>
                    </a:lnTo>
                    <a:lnTo>
                      <a:pt x="270" y="1416"/>
                    </a:lnTo>
                    <a:lnTo>
                      <a:pt x="276" y="1428"/>
                    </a:lnTo>
                    <a:lnTo>
                      <a:pt x="288" y="1434"/>
                    </a:lnTo>
                    <a:lnTo>
                      <a:pt x="366" y="1434"/>
                    </a:lnTo>
                    <a:lnTo>
                      <a:pt x="378" y="1428"/>
                    </a:lnTo>
                    <a:lnTo>
                      <a:pt x="384" y="1416"/>
                    </a:lnTo>
                    <a:lnTo>
                      <a:pt x="402" y="1410"/>
                    </a:lnTo>
                    <a:lnTo>
                      <a:pt x="426" y="1398"/>
                    </a:lnTo>
                    <a:lnTo>
                      <a:pt x="438" y="1398"/>
                    </a:lnTo>
                    <a:lnTo>
                      <a:pt x="456" y="1410"/>
                    </a:lnTo>
                    <a:lnTo>
                      <a:pt x="480" y="1434"/>
                    </a:lnTo>
                    <a:lnTo>
                      <a:pt x="522" y="1434"/>
                    </a:lnTo>
                    <a:lnTo>
                      <a:pt x="522" y="1494"/>
                    </a:lnTo>
                    <a:lnTo>
                      <a:pt x="516" y="1500"/>
                    </a:lnTo>
                    <a:lnTo>
                      <a:pt x="498" y="1500"/>
                    </a:lnTo>
                    <a:lnTo>
                      <a:pt x="498" y="1506"/>
                    </a:lnTo>
                    <a:lnTo>
                      <a:pt x="504" y="1512"/>
                    </a:lnTo>
                    <a:lnTo>
                      <a:pt x="504" y="1536"/>
                    </a:lnTo>
                    <a:lnTo>
                      <a:pt x="498" y="1548"/>
                    </a:lnTo>
                    <a:lnTo>
                      <a:pt x="486" y="1554"/>
                    </a:lnTo>
                    <a:lnTo>
                      <a:pt x="456" y="1554"/>
                    </a:lnTo>
                    <a:lnTo>
                      <a:pt x="474" y="1578"/>
                    </a:lnTo>
                    <a:lnTo>
                      <a:pt x="456" y="1584"/>
                    </a:lnTo>
                    <a:lnTo>
                      <a:pt x="456" y="1608"/>
                    </a:lnTo>
                    <a:lnTo>
                      <a:pt x="480" y="1620"/>
                    </a:lnTo>
                    <a:lnTo>
                      <a:pt x="492" y="1620"/>
                    </a:lnTo>
                    <a:lnTo>
                      <a:pt x="498" y="1626"/>
                    </a:lnTo>
                    <a:lnTo>
                      <a:pt x="504" y="1638"/>
                    </a:lnTo>
                    <a:lnTo>
                      <a:pt x="522" y="1656"/>
                    </a:lnTo>
                    <a:lnTo>
                      <a:pt x="522" y="1668"/>
                    </a:lnTo>
                    <a:lnTo>
                      <a:pt x="510" y="1674"/>
                    </a:lnTo>
                    <a:lnTo>
                      <a:pt x="504" y="1680"/>
                    </a:lnTo>
                    <a:lnTo>
                      <a:pt x="498" y="1680"/>
                    </a:lnTo>
                    <a:lnTo>
                      <a:pt x="486" y="1698"/>
                    </a:lnTo>
                    <a:lnTo>
                      <a:pt x="474" y="1686"/>
                    </a:lnTo>
                    <a:lnTo>
                      <a:pt x="474" y="1668"/>
                    </a:lnTo>
                    <a:lnTo>
                      <a:pt x="462" y="1668"/>
                    </a:lnTo>
                    <a:lnTo>
                      <a:pt x="456" y="1674"/>
                    </a:lnTo>
                    <a:lnTo>
                      <a:pt x="450" y="1674"/>
                    </a:lnTo>
                    <a:lnTo>
                      <a:pt x="450" y="1692"/>
                    </a:lnTo>
                    <a:lnTo>
                      <a:pt x="456" y="1698"/>
                    </a:lnTo>
                    <a:lnTo>
                      <a:pt x="462" y="1710"/>
                    </a:lnTo>
                    <a:lnTo>
                      <a:pt x="474" y="1722"/>
                    </a:lnTo>
                    <a:lnTo>
                      <a:pt x="480" y="1722"/>
                    </a:lnTo>
                    <a:lnTo>
                      <a:pt x="480" y="1734"/>
                    </a:lnTo>
                    <a:lnTo>
                      <a:pt x="474" y="1740"/>
                    </a:lnTo>
                    <a:lnTo>
                      <a:pt x="474" y="1758"/>
                    </a:lnTo>
                    <a:lnTo>
                      <a:pt x="480" y="1764"/>
                    </a:lnTo>
                    <a:lnTo>
                      <a:pt x="510" y="1764"/>
                    </a:lnTo>
                    <a:lnTo>
                      <a:pt x="516" y="1776"/>
                    </a:lnTo>
                    <a:lnTo>
                      <a:pt x="528" y="1788"/>
                    </a:lnTo>
                    <a:lnTo>
                      <a:pt x="540" y="1794"/>
                    </a:lnTo>
                    <a:lnTo>
                      <a:pt x="552" y="1794"/>
                    </a:lnTo>
                    <a:lnTo>
                      <a:pt x="558" y="1800"/>
                    </a:lnTo>
                    <a:lnTo>
                      <a:pt x="564" y="1800"/>
                    </a:lnTo>
                    <a:lnTo>
                      <a:pt x="582" y="1818"/>
                    </a:lnTo>
                    <a:lnTo>
                      <a:pt x="600" y="1812"/>
                    </a:lnTo>
                    <a:lnTo>
                      <a:pt x="600" y="1830"/>
                    </a:lnTo>
                    <a:lnTo>
                      <a:pt x="612" y="1836"/>
                    </a:lnTo>
                    <a:lnTo>
                      <a:pt x="624" y="1836"/>
                    </a:lnTo>
                    <a:lnTo>
                      <a:pt x="666" y="1872"/>
                    </a:lnTo>
                    <a:lnTo>
                      <a:pt x="690" y="1854"/>
                    </a:lnTo>
                    <a:lnTo>
                      <a:pt x="696" y="1848"/>
                    </a:lnTo>
                    <a:lnTo>
                      <a:pt x="708" y="1842"/>
                    </a:lnTo>
                    <a:lnTo>
                      <a:pt x="720" y="1842"/>
                    </a:lnTo>
                    <a:lnTo>
                      <a:pt x="732" y="1848"/>
                    </a:lnTo>
                    <a:lnTo>
                      <a:pt x="744" y="1860"/>
                    </a:lnTo>
                    <a:lnTo>
                      <a:pt x="750" y="1872"/>
                    </a:lnTo>
                    <a:lnTo>
                      <a:pt x="762" y="1878"/>
                    </a:lnTo>
                    <a:lnTo>
                      <a:pt x="780" y="1896"/>
                    </a:lnTo>
                    <a:lnTo>
                      <a:pt x="822" y="1902"/>
                    </a:lnTo>
                    <a:lnTo>
                      <a:pt x="828" y="1914"/>
                    </a:lnTo>
                    <a:lnTo>
                      <a:pt x="834" y="1920"/>
                    </a:lnTo>
                    <a:lnTo>
                      <a:pt x="840" y="1932"/>
                    </a:lnTo>
                    <a:lnTo>
                      <a:pt x="846" y="1938"/>
                    </a:lnTo>
                    <a:lnTo>
                      <a:pt x="846" y="1950"/>
                    </a:lnTo>
                    <a:lnTo>
                      <a:pt x="858" y="1950"/>
                    </a:lnTo>
                    <a:lnTo>
                      <a:pt x="858" y="1944"/>
                    </a:lnTo>
                    <a:lnTo>
                      <a:pt x="864" y="1938"/>
                    </a:lnTo>
                    <a:lnTo>
                      <a:pt x="870" y="1926"/>
                    </a:lnTo>
                    <a:lnTo>
                      <a:pt x="882" y="1926"/>
                    </a:lnTo>
                    <a:lnTo>
                      <a:pt x="888" y="1932"/>
                    </a:lnTo>
                    <a:lnTo>
                      <a:pt x="894" y="1944"/>
                    </a:lnTo>
                    <a:lnTo>
                      <a:pt x="894" y="1962"/>
                    </a:lnTo>
                    <a:lnTo>
                      <a:pt x="924" y="1992"/>
                    </a:lnTo>
                    <a:lnTo>
                      <a:pt x="936" y="1998"/>
                    </a:lnTo>
                    <a:lnTo>
                      <a:pt x="942" y="1992"/>
                    </a:lnTo>
                    <a:lnTo>
                      <a:pt x="954" y="1986"/>
                    </a:lnTo>
                    <a:lnTo>
                      <a:pt x="960" y="1986"/>
                    </a:lnTo>
                    <a:lnTo>
                      <a:pt x="966" y="1992"/>
                    </a:lnTo>
                    <a:lnTo>
                      <a:pt x="966" y="1998"/>
                    </a:lnTo>
                    <a:lnTo>
                      <a:pt x="960" y="2004"/>
                    </a:lnTo>
                    <a:lnTo>
                      <a:pt x="960" y="2010"/>
                    </a:lnTo>
                    <a:lnTo>
                      <a:pt x="966" y="2010"/>
                    </a:lnTo>
                    <a:lnTo>
                      <a:pt x="972" y="2016"/>
                    </a:lnTo>
                    <a:lnTo>
                      <a:pt x="990" y="2022"/>
                    </a:lnTo>
                    <a:lnTo>
                      <a:pt x="1002" y="2022"/>
                    </a:lnTo>
                    <a:lnTo>
                      <a:pt x="1008" y="2016"/>
                    </a:lnTo>
                    <a:lnTo>
                      <a:pt x="1014" y="2016"/>
                    </a:lnTo>
                    <a:lnTo>
                      <a:pt x="1014" y="2034"/>
                    </a:lnTo>
                    <a:lnTo>
                      <a:pt x="1020" y="2040"/>
                    </a:lnTo>
                    <a:lnTo>
                      <a:pt x="1032" y="2040"/>
                    </a:lnTo>
                    <a:lnTo>
                      <a:pt x="1044" y="2028"/>
                    </a:lnTo>
                    <a:lnTo>
                      <a:pt x="1044" y="2022"/>
                    </a:lnTo>
                    <a:lnTo>
                      <a:pt x="1044" y="2034"/>
                    </a:lnTo>
                    <a:lnTo>
                      <a:pt x="1050" y="2040"/>
                    </a:lnTo>
                    <a:lnTo>
                      <a:pt x="1068" y="2040"/>
                    </a:lnTo>
                    <a:lnTo>
                      <a:pt x="1074" y="2034"/>
                    </a:lnTo>
                    <a:lnTo>
                      <a:pt x="1074" y="2028"/>
                    </a:lnTo>
                    <a:lnTo>
                      <a:pt x="1086" y="2034"/>
                    </a:lnTo>
                    <a:lnTo>
                      <a:pt x="1092" y="2040"/>
                    </a:lnTo>
                    <a:lnTo>
                      <a:pt x="1110" y="2046"/>
                    </a:lnTo>
                    <a:lnTo>
                      <a:pt x="1134" y="2058"/>
                    </a:lnTo>
                    <a:lnTo>
                      <a:pt x="1158" y="2058"/>
                    </a:lnTo>
                    <a:lnTo>
                      <a:pt x="1176" y="2040"/>
                    </a:lnTo>
                    <a:lnTo>
                      <a:pt x="1194" y="2034"/>
                    </a:lnTo>
                    <a:lnTo>
                      <a:pt x="1206" y="2028"/>
                    </a:lnTo>
                    <a:lnTo>
                      <a:pt x="1212" y="2028"/>
                    </a:lnTo>
                    <a:lnTo>
                      <a:pt x="1224" y="2034"/>
                    </a:lnTo>
                    <a:lnTo>
                      <a:pt x="1230" y="2040"/>
                    </a:lnTo>
                    <a:lnTo>
                      <a:pt x="1230" y="2088"/>
                    </a:lnTo>
                    <a:lnTo>
                      <a:pt x="1236" y="2094"/>
                    </a:lnTo>
                    <a:lnTo>
                      <a:pt x="1242" y="2094"/>
                    </a:lnTo>
                    <a:lnTo>
                      <a:pt x="1242" y="2088"/>
                    </a:lnTo>
                    <a:lnTo>
                      <a:pt x="1248" y="2082"/>
                    </a:lnTo>
                    <a:lnTo>
                      <a:pt x="1254" y="2070"/>
                    </a:lnTo>
                    <a:lnTo>
                      <a:pt x="1266" y="2052"/>
                    </a:lnTo>
                    <a:lnTo>
                      <a:pt x="1272" y="2040"/>
                    </a:lnTo>
                    <a:lnTo>
                      <a:pt x="1284" y="2028"/>
                    </a:lnTo>
                    <a:lnTo>
                      <a:pt x="1290" y="2016"/>
                    </a:lnTo>
                    <a:lnTo>
                      <a:pt x="1302" y="2016"/>
                    </a:lnTo>
                    <a:lnTo>
                      <a:pt x="1314" y="2022"/>
                    </a:lnTo>
                    <a:lnTo>
                      <a:pt x="1338" y="2022"/>
                    </a:lnTo>
                    <a:lnTo>
                      <a:pt x="1338" y="2046"/>
                    </a:lnTo>
                    <a:lnTo>
                      <a:pt x="1344" y="2046"/>
                    </a:lnTo>
                    <a:lnTo>
                      <a:pt x="1350" y="2040"/>
                    </a:lnTo>
                    <a:lnTo>
                      <a:pt x="1362" y="2034"/>
                    </a:lnTo>
                    <a:lnTo>
                      <a:pt x="1374" y="2034"/>
                    </a:lnTo>
                    <a:lnTo>
                      <a:pt x="1386" y="2028"/>
                    </a:lnTo>
                    <a:lnTo>
                      <a:pt x="1398" y="2028"/>
                    </a:lnTo>
                    <a:lnTo>
                      <a:pt x="1410" y="2034"/>
                    </a:lnTo>
                    <a:lnTo>
                      <a:pt x="1422" y="2046"/>
                    </a:lnTo>
                    <a:lnTo>
                      <a:pt x="1428" y="2058"/>
                    </a:lnTo>
                    <a:lnTo>
                      <a:pt x="1428" y="2064"/>
                    </a:lnTo>
                    <a:lnTo>
                      <a:pt x="1482" y="2064"/>
                    </a:lnTo>
                    <a:lnTo>
                      <a:pt x="1494" y="2052"/>
                    </a:lnTo>
                    <a:lnTo>
                      <a:pt x="1494" y="2034"/>
                    </a:lnTo>
                    <a:lnTo>
                      <a:pt x="1488" y="2022"/>
                    </a:lnTo>
                    <a:lnTo>
                      <a:pt x="1518" y="2022"/>
                    </a:lnTo>
                    <a:lnTo>
                      <a:pt x="1524" y="2016"/>
                    </a:lnTo>
                    <a:lnTo>
                      <a:pt x="1524" y="1992"/>
                    </a:lnTo>
                    <a:lnTo>
                      <a:pt x="1518" y="1986"/>
                    </a:lnTo>
                    <a:lnTo>
                      <a:pt x="1518" y="1980"/>
                    </a:lnTo>
                    <a:lnTo>
                      <a:pt x="1554" y="1980"/>
                    </a:lnTo>
                    <a:lnTo>
                      <a:pt x="1578" y="1956"/>
                    </a:lnTo>
                    <a:lnTo>
                      <a:pt x="1590" y="1950"/>
                    </a:lnTo>
                    <a:lnTo>
                      <a:pt x="1602" y="1938"/>
                    </a:lnTo>
                    <a:lnTo>
                      <a:pt x="1620" y="1938"/>
                    </a:lnTo>
                    <a:lnTo>
                      <a:pt x="1632" y="1944"/>
                    </a:lnTo>
                    <a:lnTo>
                      <a:pt x="1650" y="1956"/>
                    </a:lnTo>
                    <a:lnTo>
                      <a:pt x="1668" y="1956"/>
                    </a:lnTo>
                    <a:lnTo>
                      <a:pt x="1668" y="1932"/>
                    </a:lnTo>
                    <a:lnTo>
                      <a:pt x="1680" y="1920"/>
                    </a:lnTo>
                    <a:lnTo>
                      <a:pt x="1716" y="1938"/>
                    </a:lnTo>
                    <a:lnTo>
                      <a:pt x="1722" y="1944"/>
                    </a:lnTo>
                    <a:lnTo>
                      <a:pt x="1710" y="1956"/>
                    </a:lnTo>
                    <a:lnTo>
                      <a:pt x="1704" y="1956"/>
                    </a:lnTo>
                    <a:lnTo>
                      <a:pt x="1710" y="1962"/>
                    </a:lnTo>
                    <a:lnTo>
                      <a:pt x="1740" y="1962"/>
                    </a:lnTo>
                    <a:lnTo>
                      <a:pt x="1758" y="1992"/>
                    </a:lnTo>
                    <a:lnTo>
                      <a:pt x="1752" y="1992"/>
                    </a:lnTo>
                    <a:lnTo>
                      <a:pt x="1740" y="2004"/>
                    </a:lnTo>
                    <a:lnTo>
                      <a:pt x="1740" y="2010"/>
                    </a:lnTo>
                    <a:lnTo>
                      <a:pt x="1806" y="2010"/>
                    </a:lnTo>
                    <a:lnTo>
                      <a:pt x="1812" y="2016"/>
                    </a:lnTo>
                    <a:lnTo>
                      <a:pt x="1818" y="2016"/>
                    </a:lnTo>
                    <a:lnTo>
                      <a:pt x="1824" y="1998"/>
                    </a:lnTo>
                    <a:lnTo>
                      <a:pt x="1830" y="1998"/>
                    </a:lnTo>
                    <a:lnTo>
                      <a:pt x="1836" y="2004"/>
                    </a:lnTo>
                    <a:lnTo>
                      <a:pt x="1842" y="2016"/>
                    </a:lnTo>
                    <a:lnTo>
                      <a:pt x="1854" y="2022"/>
                    </a:lnTo>
                    <a:lnTo>
                      <a:pt x="1872" y="2058"/>
                    </a:lnTo>
                    <a:lnTo>
                      <a:pt x="1878" y="2064"/>
                    </a:lnTo>
                    <a:lnTo>
                      <a:pt x="1878" y="2070"/>
                    </a:lnTo>
                    <a:lnTo>
                      <a:pt x="1914" y="2070"/>
                    </a:lnTo>
                    <a:lnTo>
                      <a:pt x="1920" y="2076"/>
                    </a:lnTo>
                    <a:lnTo>
                      <a:pt x="1920" y="2106"/>
                    </a:lnTo>
                    <a:lnTo>
                      <a:pt x="1932" y="2130"/>
                    </a:lnTo>
                    <a:lnTo>
                      <a:pt x="1944" y="2190"/>
                    </a:lnTo>
                    <a:lnTo>
                      <a:pt x="1932" y="2190"/>
                    </a:lnTo>
                    <a:lnTo>
                      <a:pt x="1926" y="2196"/>
                    </a:lnTo>
                    <a:lnTo>
                      <a:pt x="1914" y="2196"/>
                    </a:lnTo>
                    <a:lnTo>
                      <a:pt x="1932" y="2214"/>
                    </a:lnTo>
                    <a:lnTo>
                      <a:pt x="1932" y="2220"/>
                    </a:lnTo>
                    <a:lnTo>
                      <a:pt x="1926" y="2232"/>
                    </a:lnTo>
                    <a:lnTo>
                      <a:pt x="1920" y="2238"/>
                    </a:lnTo>
                    <a:lnTo>
                      <a:pt x="1908" y="2238"/>
                    </a:lnTo>
                    <a:lnTo>
                      <a:pt x="1902" y="2232"/>
                    </a:lnTo>
                    <a:lnTo>
                      <a:pt x="1902" y="2268"/>
                    </a:lnTo>
                    <a:lnTo>
                      <a:pt x="1896" y="2274"/>
                    </a:lnTo>
                    <a:lnTo>
                      <a:pt x="1884" y="2274"/>
                    </a:lnTo>
                    <a:lnTo>
                      <a:pt x="1890" y="2304"/>
                    </a:lnTo>
                    <a:lnTo>
                      <a:pt x="1878" y="2304"/>
                    </a:lnTo>
                    <a:lnTo>
                      <a:pt x="1878" y="2322"/>
                    </a:lnTo>
                    <a:lnTo>
                      <a:pt x="1896" y="2340"/>
                    </a:lnTo>
                    <a:lnTo>
                      <a:pt x="1902" y="2352"/>
                    </a:lnTo>
                    <a:lnTo>
                      <a:pt x="1890" y="2370"/>
                    </a:lnTo>
                    <a:lnTo>
                      <a:pt x="1902" y="2364"/>
                    </a:lnTo>
                    <a:lnTo>
                      <a:pt x="1908" y="2358"/>
                    </a:lnTo>
                    <a:lnTo>
                      <a:pt x="1920" y="2358"/>
                    </a:lnTo>
                    <a:lnTo>
                      <a:pt x="1926" y="2352"/>
                    </a:lnTo>
                    <a:lnTo>
                      <a:pt x="1986" y="2352"/>
                    </a:lnTo>
                    <a:lnTo>
                      <a:pt x="1956" y="2376"/>
                    </a:lnTo>
                    <a:lnTo>
                      <a:pt x="1980" y="2394"/>
                    </a:lnTo>
                    <a:lnTo>
                      <a:pt x="1992" y="2436"/>
                    </a:lnTo>
                    <a:lnTo>
                      <a:pt x="2022" y="2436"/>
                    </a:lnTo>
                    <a:lnTo>
                      <a:pt x="2034" y="2442"/>
                    </a:lnTo>
                    <a:lnTo>
                      <a:pt x="2040" y="2448"/>
                    </a:lnTo>
                    <a:lnTo>
                      <a:pt x="2040" y="2454"/>
                    </a:lnTo>
                    <a:lnTo>
                      <a:pt x="2034" y="2460"/>
                    </a:lnTo>
                    <a:lnTo>
                      <a:pt x="2022" y="2460"/>
                    </a:lnTo>
                    <a:lnTo>
                      <a:pt x="2016" y="2466"/>
                    </a:lnTo>
                    <a:lnTo>
                      <a:pt x="2028" y="2478"/>
                    </a:lnTo>
                    <a:lnTo>
                      <a:pt x="2028" y="2490"/>
                    </a:lnTo>
                    <a:lnTo>
                      <a:pt x="2022" y="2496"/>
                    </a:lnTo>
                    <a:lnTo>
                      <a:pt x="2022" y="2502"/>
                    </a:lnTo>
                    <a:lnTo>
                      <a:pt x="2016" y="2514"/>
                    </a:lnTo>
                    <a:lnTo>
                      <a:pt x="2070" y="2520"/>
                    </a:lnTo>
                    <a:lnTo>
                      <a:pt x="2082" y="2550"/>
                    </a:lnTo>
                    <a:lnTo>
                      <a:pt x="2094" y="2550"/>
                    </a:lnTo>
                    <a:lnTo>
                      <a:pt x="2094" y="2568"/>
                    </a:lnTo>
                    <a:lnTo>
                      <a:pt x="2136" y="2568"/>
                    </a:lnTo>
                    <a:lnTo>
                      <a:pt x="2136" y="2562"/>
                    </a:lnTo>
                    <a:lnTo>
                      <a:pt x="2154" y="2544"/>
                    </a:lnTo>
                    <a:lnTo>
                      <a:pt x="2166" y="2544"/>
                    </a:lnTo>
                    <a:lnTo>
                      <a:pt x="2172" y="2550"/>
                    </a:lnTo>
                    <a:lnTo>
                      <a:pt x="2172" y="2592"/>
                    </a:lnTo>
                    <a:lnTo>
                      <a:pt x="2214" y="2592"/>
                    </a:lnTo>
                    <a:lnTo>
                      <a:pt x="2214" y="2556"/>
                    </a:lnTo>
                    <a:lnTo>
                      <a:pt x="2190" y="2532"/>
                    </a:lnTo>
                    <a:lnTo>
                      <a:pt x="2190" y="2490"/>
                    </a:lnTo>
                    <a:lnTo>
                      <a:pt x="2196" y="2484"/>
                    </a:lnTo>
                    <a:lnTo>
                      <a:pt x="2232" y="2490"/>
                    </a:lnTo>
                    <a:lnTo>
                      <a:pt x="2232" y="2472"/>
                    </a:lnTo>
                    <a:lnTo>
                      <a:pt x="2238" y="2460"/>
                    </a:lnTo>
                    <a:lnTo>
                      <a:pt x="2250" y="2460"/>
                    </a:lnTo>
                    <a:lnTo>
                      <a:pt x="2274" y="2484"/>
                    </a:lnTo>
                    <a:lnTo>
                      <a:pt x="2286" y="2484"/>
                    </a:lnTo>
                    <a:lnTo>
                      <a:pt x="2292" y="2478"/>
                    </a:lnTo>
                    <a:lnTo>
                      <a:pt x="2298" y="2466"/>
                    </a:lnTo>
                    <a:lnTo>
                      <a:pt x="2304" y="2460"/>
                    </a:lnTo>
                    <a:lnTo>
                      <a:pt x="2322" y="2478"/>
                    </a:lnTo>
                    <a:lnTo>
                      <a:pt x="2322" y="2460"/>
                    </a:lnTo>
                    <a:lnTo>
                      <a:pt x="2328" y="2460"/>
                    </a:lnTo>
                    <a:lnTo>
                      <a:pt x="2340" y="2478"/>
                    </a:lnTo>
                    <a:lnTo>
                      <a:pt x="2346" y="2484"/>
                    </a:lnTo>
                    <a:lnTo>
                      <a:pt x="2364" y="2484"/>
                    </a:lnTo>
                    <a:lnTo>
                      <a:pt x="2364" y="2472"/>
                    </a:lnTo>
                    <a:lnTo>
                      <a:pt x="2352" y="2460"/>
                    </a:lnTo>
                    <a:lnTo>
                      <a:pt x="2370" y="2460"/>
                    </a:lnTo>
                    <a:lnTo>
                      <a:pt x="2376" y="2466"/>
                    </a:lnTo>
                    <a:lnTo>
                      <a:pt x="2382" y="2460"/>
                    </a:lnTo>
                    <a:lnTo>
                      <a:pt x="2400" y="2460"/>
                    </a:lnTo>
                    <a:lnTo>
                      <a:pt x="2400" y="2454"/>
                    </a:lnTo>
                    <a:lnTo>
                      <a:pt x="2406" y="2442"/>
                    </a:lnTo>
                    <a:lnTo>
                      <a:pt x="2406" y="2430"/>
                    </a:lnTo>
                    <a:lnTo>
                      <a:pt x="2412" y="2424"/>
                    </a:lnTo>
                    <a:lnTo>
                      <a:pt x="2424" y="2418"/>
                    </a:lnTo>
                    <a:lnTo>
                      <a:pt x="2430" y="2412"/>
                    </a:lnTo>
                    <a:lnTo>
                      <a:pt x="2436" y="2412"/>
                    </a:lnTo>
                    <a:lnTo>
                      <a:pt x="2466" y="2448"/>
                    </a:lnTo>
                    <a:lnTo>
                      <a:pt x="2496" y="2442"/>
                    </a:lnTo>
                    <a:lnTo>
                      <a:pt x="2508" y="2454"/>
                    </a:lnTo>
                    <a:lnTo>
                      <a:pt x="2538" y="2454"/>
                    </a:lnTo>
                    <a:lnTo>
                      <a:pt x="2544" y="2460"/>
                    </a:lnTo>
                    <a:lnTo>
                      <a:pt x="2544" y="2466"/>
                    </a:lnTo>
                    <a:lnTo>
                      <a:pt x="2526" y="2484"/>
                    </a:lnTo>
                    <a:lnTo>
                      <a:pt x="2532" y="2502"/>
                    </a:lnTo>
                    <a:lnTo>
                      <a:pt x="2544" y="2508"/>
                    </a:lnTo>
                    <a:lnTo>
                      <a:pt x="2544" y="2526"/>
                    </a:lnTo>
                    <a:lnTo>
                      <a:pt x="2562" y="2526"/>
                    </a:lnTo>
                    <a:lnTo>
                      <a:pt x="2568" y="2532"/>
                    </a:lnTo>
                    <a:lnTo>
                      <a:pt x="2574" y="2544"/>
                    </a:lnTo>
                    <a:lnTo>
                      <a:pt x="2586" y="2550"/>
                    </a:lnTo>
                    <a:lnTo>
                      <a:pt x="2616" y="2550"/>
                    </a:lnTo>
                    <a:lnTo>
                      <a:pt x="2622" y="2556"/>
                    </a:lnTo>
                    <a:lnTo>
                      <a:pt x="2628" y="2556"/>
                    </a:lnTo>
                    <a:lnTo>
                      <a:pt x="2676" y="2526"/>
                    </a:lnTo>
                    <a:lnTo>
                      <a:pt x="2694" y="2538"/>
                    </a:lnTo>
                    <a:lnTo>
                      <a:pt x="2718" y="2538"/>
                    </a:lnTo>
                    <a:lnTo>
                      <a:pt x="2736" y="2544"/>
                    </a:lnTo>
                    <a:lnTo>
                      <a:pt x="2748" y="2544"/>
                    </a:lnTo>
                    <a:lnTo>
                      <a:pt x="2760" y="2550"/>
                    </a:lnTo>
                    <a:lnTo>
                      <a:pt x="2766" y="2556"/>
                    </a:lnTo>
                    <a:lnTo>
                      <a:pt x="2772" y="2568"/>
                    </a:lnTo>
                    <a:lnTo>
                      <a:pt x="2766" y="2580"/>
                    </a:lnTo>
                    <a:lnTo>
                      <a:pt x="2766" y="2604"/>
                    </a:lnTo>
                    <a:lnTo>
                      <a:pt x="2760" y="2616"/>
                    </a:lnTo>
                    <a:lnTo>
                      <a:pt x="2766" y="2628"/>
                    </a:lnTo>
                    <a:lnTo>
                      <a:pt x="2772" y="2634"/>
                    </a:lnTo>
                    <a:lnTo>
                      <a:pt x="2784" y="2640"/>
                    </a:lnTo>
                    <a:lnTo>
                      <a:pt x="2790" y="2652"/>
                    </a:lnTo>
                    <a:lnTo>
                      <a:pt x="2802" y="2658"/>
                    </a:lnTo>
                    <a:lnTo>
                      <a:pt x="2808" y="2664"/>
                    </a:lnTo>
                    <a:lnTo>
                      <a:pt x="2826" y="2664"/>
                    </a:lnTo>
                    <a:lnTo>
                      <a:pt x="2832" y="2640"/>
                    </a:lnTo>
                    <a:lnTo>
                      <a:pt x="2832" y="2634"/>
                    </a:lnTo>
                    <a:lnTo>
                      <a:pt x="2826" y="2628"/>
                    </a:lnTo>
                    <a:lnTo>
                      <a:pt x="2826" y="2586"/>
                    </a:lnTo>
                    <a:lnTo>
                      <a:pt x="2832" y="2568"/>
                    </a:lnTo>
                    <a:lnTo>
                      <a:pt x="2844" y="2556"/>
                    </a:lnTo>
                    <a:lnTo>
                      <a:pt x="2856" y="2550"/>
                    </a:lnTo>
                    <a:lnTo>
                      <a:pt x="2886" y="2550"/>
                    </a:lnTo>
                    <a:lnTo>
                      <a:pt x="2898" y="2544"/>
                    </a:lnTo>
                    <a:lnTo>
                      <a:pt x="2910" y="2544"/>
                    </a:lnTo>
                    <a:lnTo>
                      <a:pt x="2922" y="2538"/>
                    </a:lnTo>
                    <a:lnTo>
                      <a:pt x="2940" y="2538"/>
                    </a:lnTo>
                    <a:lnTo>
                      <a:pt x="2964" y="2532"/>
                    </a:lnTo>
                    <a:lnTo>
                      <a:pt x="2982" y="2526"/>
                    </a:lnTo>
                    <a:lnTo>
                      <a:pt x="3000" y="2508"/>
                    </a:lnTo>
                    <a:lnTo>
                      <a:pt x="3000" y="2466"/>
                    </a:lnTo>
                    <a:lnTo>
                      <a:pt x="3006" y="2454"/>
                    </a:lnTo>
                    <a:lnTo>
                      <a:pt x="3012" y="2448"/>
                    </a:lnTo>
                    <a:lnTo>
                      <a:pt x="3024" y="2460"/>
                    </a:lnTo>
                    <a:lnTo>
                      <a:pt x="3036" y="2484"/>
                    </a:lnTo>
                    <a:lnTo>
                      <a:pt x="3042" y="2490"/>
                    </a:lnTo>
                    <a:lnTo>
                      <a:pt x="3048" y="2490"/>
                    </a:lnTo>
                    <a:lnTo>
                      <a:pt x="3054" y="2484"/>
                    </a:lnTo>
                    <a:lnTo>
                      <a:pt x="3066" y="2478"/>
                    </a:lnTo>
                    <a:lnTo>
                      <a:pt x="3072" y="2466"/>
                    </a:lnTo>
                    <a:lnTo>
                      <a:pt x="3090" y="2448"/>
                    </a:lnTo>
                    <a:lnTo>
                      <a:pt x="3096" y="2436"/>
                    </a:lnTo>
                    <a:lnTo>
                      <a:pt x="3114" y="2454"/>
                    </a:lnTo>
                    <a:lnTo>
                      <a:pt x="3144" y="2442"/>
                    </a:lnTo>
                    <a:lnTo>
                      <a:pt x="3150" y="2442"/>
                    </a:lnTo>
                    <a:lnTo>
                      <a:pt x="3156" y="2448"/>
                    </a:lnTo>
                    <a:lnTo>
                      <a:pt x="3186" y="2448"/>
                    </a:lnTo>
                    <a:lnTo>
                      <a:pt x="3234" y="2424"/>
                    </a:lnTo>
                    <a:lnTo>
                      <a:pt x="3288" y="2370"/>
                    </a:lnTo>
                    <a:lnTo>
                      <a:pt x="3294" y="2358"/>
                    </a:lnTo>
                    <a:lnTo>
                      <a:pt x="3300" y="2352"/>
                    </a:lnTo>
                    <a:lnTo>
                      <a:pt x="3294" y="2340"/>
                    </a:lnTo>
                    <a:lnTo>
                      <a:pt x="3294" y="2334"/>
                    </a:lnTo>
                    <a:lnTo>
                      <a:pt x="3288" y="2322"/>
                    </a:lnTo>
                    <a:lnTo>
                      <a:pt x="3282" y="2316"/>
                    </a:lnTo>
                    <a:lnTo>
                      <a:pt x="3300" y="2316"/>
                    </a:lnTo>
                    <a:lnTo>
                      <a:pt x="3312" y="2286"/>
                    </a:lnTo>
                    <a:lnTo>
                      <a:pt x="3336" y="2286"/>
                    </a:lnTo>
                    <a:lnTo>
                      <a:pt x="3348" y="2250"/>
                    </a:lnTo>
                    <a:lnTo>
                      <a:pt x="3360" y="2250"/>
                    </a:lnTo>
                    <a:lnTo>
                      <a:pt x="3360" y="2208"/>
                    </a:lnTo>
                    <a:lnTo>
                      <a:pt x="3372" y="2208"/>
                    </a:lnTo>
                    <a:lnTo>
                      <a:pt x="3384" y="2196"/>
                    </a:lnTo>
                    <a:lnTo>
                      <a:pt x="3384" y="2172"/>
                    </a:lnTo>
                    <a:lnTo>
                      <a:pt x="3378" y="2160"/>
                    </a:lnTo>
                    <a:lnTo>
                      <a:pt x="3372" y="2154"/>
                    </a:lnTo>
                    <a:lnTo>
                      <a:pt x="3372" y="2142"/>
                    </a:lnTo>
                    <a:lnTo>
                      <a:pt x="3378" y="2136"/>
                    </a:lnTo>
                    <a:lnTo>
                      <a:pt x="3384" y="2136"/>
                    </a:lnTo>
                    <a:lnTo>
                      <a:pt x="3390" y="2130"/>
                    </a:lnTo>
                    <a:lnTo>
                      <a:pt x="3402" y="2124"/>
                    </a:lnTo>
                    <a:lnTo>
                      <a:pt x="3408" y="2118"/>
                    </a:lnTo>
                    <a:lnTo>
                      <a:pt x="3408" y="2094"/>
                    </a:lnTo>
                    <a:lnTo>
                      <a:pt x="3390" y="2076"/>
                    </a:lnTo>
                    <a:lnTo>
                      <a:pt x="3390" y="2064"/>
                    </a:lnTo>
                    <a:lnTo>
                      <a:pt x="3402" y="2058"/>
                    </a:lnTo>
                    <a:lnTo>
                      <a:pt x="3408" y="2052"/>
                    </a:lnTo>
                    <a:lnTo>
                      <a:pt x="3408" y="2016"/>
                    </a:lnTo>
                    <a:lnTo>
                      <a:pt x="3414" y="2016"/>
                    </a:lnTo>
                    <a:lnTo>
                      <a:pt x="3420" y="2010"/>
                    </a:lnTo>
                    <a:lnTo>
                      <a:pt x="3456" y="1992"/>
                    </a:lnTo>
                    <a:lnTo>
                      <a:pt x="3462" y="1980"/>
                    </a:lnTo>
                    <a:lnTo>
                      <a:pt x="3462" y="1962"/>
                    </a:lnTo>
                    <a:lnTo>
                      <a:pt x="3456" y="1956"/>
                    </a:lnTo>
                    <a:lnTo>
                      <a:pt x="3444" y="1956"/>
                    </a:lnTo>
                    <a:lnTo>
                      <a:pt x="3450" y="1956"/>
                    </a:lnTo>
                    <a:lnTo>
                      <a:pt x="3456" y="1950"/>
                    </a:lnTo>
                    <a:lnTo>
                      <a:pt x="3468" y="1950"/>
                    </a:lnTo>
                    <a:lnTo>
                      <a:pt x="3480" y="1944"/>
                    </a:lnTo>
                    <a:lnTo>
                      <a:pt x="3492" y="1932"/>
                    </a:lnTo>
                    <a:lnTo>
                      <a:pt x="3474" y="1914"/>
                    </a:lnTo>
                    <a:lnTo>
                      <a:pt x="3468" y="1914"/>
                    </a:lnTo>
                    <a:lnTo>
                      <a:pt x="3486" y="1896"/>
                    </a:lnTo>
                    <a:lnTo>
                      <a:pt x="3498" y="1872"/>
                    </a:lnTo>
                    <a:lnTo>
                      <a:pt x="3504" y="1866"/>
                    </a:lnTo>
                    <a:lnTo>
                      <a:pt x="3504" y="1854"/>
                    </a:lnTo>
                    <a:lnTo>
                      <a:pt x="3498" y="1848"/>
                    </a:lnTo>
                    <a:lnTo>
                      <a:pt x="3474" y="1842"/>
                    </a:lnTo>
                    <a:lnTo>
                      <a:pt x="3438" y="1848"/>
                    </a:lnTo>
                    <a:lnTo>
                      <a:pt x="3396" y="1854"/>
                    </a:lnTo>
                    <a:lnTo>
                      <a:pt x="3366" y="1860"/>
                    </a:lnTo>
                    <a:lnTo>
                      <a:pt x="3354" y="1866"/>
                    </a:lnTo>
                    <a:lnTo>
                      <a:pt x="3336" y="1848"/>
                    </a:lnTo>
                    <a:lnTo>
                      <a:pt x="3378" y="1848"/>
                    </a:lnTo>
                    <a:lnTo>
                      <a:pt x="3378" y="1836"/>
                    </a:lnTo>
                    <a:lnTo>
                      <a:pt x="3384" y="1824"/>
                    </a:lnTo>
                    <a:lnTo>
                      <a:pt x="3390" y="1818"/>
                    </a:lnTo>
                    <a:lnTo>
                      <a:pt x="3402" y="1812"/>
                    </a:lnTo>
                    <a:lnTo>
                      <a:pt x="3432" y="1812"/>
                    </a:lnTo>
                    <a:lnTo>
                      <a:pt x="3426" y="1800"/>
                    </a:lnTo>
                    <a:lnTo>
                      <a:pt x="3420" y="1794"/>
                    </a:lnTo>
                    <a:lnTo>
                      <a:pt x="3414" y="1782"/>
                    </a:lnTo>
                    <a:lnTo>
                      <a:pt x="3414" y="1776"/>
                    </a:lnTo>
                    <a:lnTo>
                      <a:pt x="3408" y="1770"/>
                    </a:lnTo>
                    <a:lnTo>
                      <a:pt x="3390" y="1770"/>
                    </a:lnTo>
                    <a:lnTo>
                      <a:pt x="3378" y="1764"/>
                    </a:lnTo>
                    <a:lnTo>
                      <a:pt x="3366" y="1764"/>
                    </a:lnTo>
                    <a:lnTo>
                      <a:pt x="3354" y="1746"/>
                    </a:lnTo>
                    <a:lnTo>
                      <a:pt x="3342" y="1746"/>
                    </a:lnTo>
                    <a:lnTo>
                      <a:pt x="3336" y="1734"/>
                    </a:lnTo>
                    <a:lnTo>
                      <a:pt x="3324" y="1728"/>
                    </a:lnTo>
                    <a:lnTo>
                      <a:pt x="3294" y="1728"/>
                    </a:lnTo>
                    <a:lnTo>
                      <a:pt x="3288" y="1734"/>
                    </a:lnTo>
                    <a:lnTo>
                      <a:pt x="3282" y="1734"/>
                    </a:lnTo>
                    <a:lnTo>
                      <a:pt x="3246" y="1686"/>
                    </a:lnTo>
                    <a:lnTo>
                      <a:pt x="3252" y="1698"/>
                    </a:lnTo>
                    <a:lnTo>
                      <a:pt x="3264" y="1704"/>
                    </a:lnTo>
                    <a:lnTo>
                      <a:pt x="3270" y="1710"/>
                    </a:lnTo>
                    <a:lnTo>
                      <a:pt x="3282" y="1716"/>
                    </a:lnTo>
                    <a:lnTo>
                      <a:pt x="3294" y="1716"/>
                    </a:lnTo>
                    <a:lnTo>
                      <a:pt x="3300" y="1710"/>
                    </a:lnTo>
                    <a:lnTo>
                      <a:pt x="3306" y="1710"/>
                    </a:lnTo>
                    <a:lnTo>
                      <a:pt x="3336" y="1716"/>
                    </a:lnTo>
                    <a:lnTo>
                      <a:pt x="3348" y="1734"/>
                    </a:lnTo>
                    <a:lnTo>
                      <a:pt x="3366" y="1728"/>
                    </a:lnTo>
                    <a:lnTo>
                      <a:pt x="3408" y="1740"/>
                    </a:lnTo>
                    <a:lnTo>
                      <a:pt x="3390" y="1716"/>
                    </a:lnTo>
                    <a:lnTo>
                      <a:pt x="3372" y="1710"/>
                    </a:lnTo>
                    <a:lnTo>
                      <a:pt x="3372" y="1692"/>
                    </a:lnTo>
                    <a:lnTo>
                      <a:pt x="3360" y="1680"/>
                    </a:lnTo>
                    <a:lnTo>
                      <a:pt x="3348" y="1674"/>
                    </a:lnTo>
                    <a:lnTo>
                      <a:pt x="3330" y="1674"/>
                    </a:lnTo>
                    <a:lnTo>
                      <a:pt x="3318" y="1662"/>
                    </a:lnTo>
                    <a:lnTo>
                      <a:pt x="3318" y="1650"/>
                    </a:lnTo>
                    <a:lnTo>
                      <a:pt x="3312" y="1644"/>
                    </a:lnTo>
                    <a:lnTo>
                      <a:pt x="3312" y="1632"/>
                    </a:lnTo>
                    <a:lnTo>
                      <a:pt x="3234" y="1530"/>
                    </a:lnTo>
                    <a:lnTo>
                      <a:pt x="3198" y="1524"/>
                    </a:lnTo>
                    <a:lnTo>
                      <a:pt x="3162" y="1494"/>
                    </a:lnTo>
                    <a:lnTo>
                      <a:pt x="3144" y="1500"/>
                    </a:lnTo>
                    <a:lnTo>
                      <a:pt x="3138" y="1488"/>
                    </a:lnTo>
                    <a:lnTo>
                      <a:pt x="3132" y="1482"/>
                    </a:lnTo>
                    <a:lnTo>
                      <a:pt x="3132" y="1470"/>
                    </a:lnTo>
                    <a:lnTo>
                      <a:pt x="3126" y="1464"/>
                    </a:lnTo>
                    <a:lnTo>
                      <a:pt x="3138" y="1452"/>
                    </a:lnTo>
                    <a:lnTo>
                      <a:pt x="3150" y="1446"/>
                    </a:lnTo>
                    <a:lnTo>
                      <a:pt x="3156" y="1434"/>
                    </a:lnTo>
                    <a:lnTo>
                      <a:pt x="3162" y="1428"/>
                    </a:lnTo>
                    <a:lnTo>
                      <a:pt x="3168" y="1416"/>
                    </a:lnTo>
                    <a:lnTo>
                      <a:pt x="3168" y="1410"/>
                    </a:lnTo>
                    <a:lnTo>
                      <a:pt x="3162" y="1398"/>
                    </a:lnTo>
                    <a:lnTo>
                      <a:pt x="3162" y="1392"/>
                    </a:lnTo>
                    <a:lnTo>
                      <a:pt x="3156" y="1380"/>
                    </a:lnTo>
                    <a:lnTo>
                      <a:pt x="3168" y="1386"/>
                    </a:lnTo>
                    <a:lnTo>
                      <a:pt x="3174" y="1392"/>
                    </a:lnTo>
                    <a:lnTo>
                      <a:pt x="3186" y="1398"/>
                    </a:lnTo>
                    <a:lnTo>
                      <a:pt x="3198" y="1386"/>
                    </a:lnTo>
                    <a:lnTo>
                      <a:pt x="3198" y="1368"/>
                    </a:lnTo>
                    <a:lnTo>
                      <a:pt x="3192" y="1356"/>
                    </a:lnTo>
                    <a:lnTo>
                      <a:pt x="3192" y="1344"/>
                    </a:lnTo>
                    <a:lnTo>
                      <a:pt x="3216" y="1344"/>
                    </a:lnTo>
                    <a:lnTo>
                      <a:pt x="3252" y="1320"/>
                    </a:lnTo>
                    <a:lnTo>
                      <a:pt x="3264" y="1320"/>
                    </a:lnTo>
                    <a:lnTo>
                      <a:pt x="3270" y="1326"/>
                    </a:lnTo>
                    <a:lnTo>
                      <a:pt x="3294" y="1326"/>
                    </a:lnTo>
                    <a:lnTo>
                      <a:pt x="3294" y="1320"/>
                    </a:lnTo>
                    <a:lnTo>
                      <a:pt x="3288" y="1314"/>
                    </a:lnTo>
                    <a:lnTo>
                      <a:pt x="3288" y="1308"/>
                    </a:lnTo>
                    <a:lnTo>
                      <a:pt x="3282" y="1302"/>
                    </a:lnTo>
                    <a:lnTo>
                      <a:pt x="3288" y="1278"/>
                    </a:lnTo>
                    <a:lnTo>
                      <a:pt x="3258" y="1278"/>
                    </a:lnTo>
                    <a:lnTo>
                      <a:pt x="3246" y="1266"/>
                    </a:lnTo>
                    <a:lnTo>
                      <a:pt x="3240" y="1278"/>
                    </a:lnTo>
                    <a:lnTo>
                      <a:pt x="3204" y="1278"/>
                    </a:lnTo>
                    <a:lnTo>
                      <a:pt x="3198" y="1272"/>
                    </a:lnTo>
                    <a:lnTo>
                      <a:pt x="3192" y="1260"/>
                    </a:lnTo>
                    <a:lnTo>
                      <a:pt x="3180" y="1254"/>
                    </a:lnTo>
                    <a:lnTo>
                      <a:pt x="3174" y="1248"/>
                    </a:lnTo>
                    <a:lnTo>
                      <a:pt x="3150" y="1248"/>
                    </a:lnTo>
                    <a:lnTo>
                      <a:pt x="3144" y="1260"/>
                    </a:lnTo>
                    <a:lnTo>
                      <a:pt x="3132" y="1266"/>
                    </a:lnTo>
                    <a:lnTo>
                      <a:pt x="3114" y="1284"/>
                    </a:lnTo>
                    <a:lnTo>
                      <a:pt x="3114" y="1296"/>
                    </a:lnTo>
                    <a:lnTo>
                      <a:pt x="3108" y="1302"/>
                    </a:lnTo>
                    <a:lnTo>
                      <a:pt x="3108" y="1308"/>
                    </a:lnTo>
                    <a:lnTo>
                      <a:pt x="3078" y="1308"/>
                    </a:lnTo>
                    <a:lnTo>
                      <a:pt x="3054" y="1296"/>
                    </a:lnTo>
                    <a:lnTo>
                      <a:pt x="3048" y="1290"/>
                    </a:lnTo>
                    <a:lnTo>
                      <a:pt x="3042" y="1278"/>
                    </a:lnTo>
                    <a:lnTo>
                      <a:pt x="3030" y="1242"/>
                    </a:lnTo>
                    <a:lnTo>
                      <a:pt x="3024" y="1230"/>
                    </a:lnTo>
                    <a:lnTo>
                      <a:pt x="3018" y="1224"/>
                    </a:lnTo>
                    <a:lnTo>
                      <a:pt x="3006" y="1224"/>
                    </a:lnTo>
                    <a:lnTo>
                      <a:pt x="3000" y="1230"/>
                    </a:lnTo>
                    <a:lnTo>
                      <a:pt x="3000" y="1242"/>
                    </a:lnTo>
                    <a:lnTo>
                      <a:pt x="2988" y="1224"/>
                    </a:lnTo>
                    <a:lnTo>
                      <a:pt x="2952" y="1224"/>
                    </a:lnTo>
                    <a:lnTo>
                      <a:pt x="2940" y="1218"/>
                    </a:lnTo>
                    <a:lnTo>
                      <a:pt x="2934" y="1212"/>
                    </a:lnTo>
                    <a:lnTo>
                      <a:pt x="2928" y="1200"/>
                    </a:lnTo>
                    <a:lnTo>
                      <a:pt x="2916" y="1194"/>
                    </a:lnTo>
                    <a:lnTo>
                      <a:pt x="2910" y="1182"/>
                    </a:lnTo>
                    <a:lnTo>
                      <a:pt x="2910" y="1140"/>
                    </a:lnTo>
                    <a:lnTo>
                      <a:pt x="2928" y="1140"/>
                    </a:lnTo>
                    <a:lnTo>
                      <a:pt x="2940" y="1152"/>
                    </a:lnTo>
                    <a:lnTo>
                      <a:pt x="2946" y="1152"/>
                    </a:lnTo>
                    <a:lnTo>
                      <a:pt x="2952" y="1146"/>
                    </a:lnTo>
                    <a:lnTo>
                      <a:pt x="2952" y="1140"/>
                    </a:lnTo>
                    <a:lnTo>
                      <a:pt x="2958" y="1134"/>
                    </a:lnTo>
                    <a:lnTo>
                      <a:pt x="2964" y="1134"/>
                    </a:lnTo>
                    <a:lnTo>
                      <a:pt x="2970" y="1140"/>
                    </a:lnTo>
                    <a:lnTo>
                      <a:pt x="2982" y="1140"/>
                    </a:lnTo>
                    <a:lnTo>
                      <a:pt x="2994" y="1134"/>
                    </a:lnTo>
                    <a:lnTo>
                      <a:pt x="3000" y="1128"/>
                    </a:lnTo>
                    <a:lnTo>
                      <a:pt x="3000" y="1116"/>
                    </a:lnTo>
                    <a:lnTo>
                      <a:pt x="2994" y="1110"/>
                    </a:lnTo>
                    <a:lnTo>
                      <a:pt x="2994" y="1086"/>
                    </a:lnTo>
                    <a:lnTo>
                      <a:pt x="3000" y="1074"/>
                    </a:lnTo>
                    <a:lnTo>
                      <a:pt x="3000" y="1068"/>
                    </a:lnTo>
                    <a:lnTo>
                      <a:pt x="3036" y="1068"/>
                    </a:lnTo>
                    <a:lnTo>
                      <a:pt x="3042" y="1062"/>
                    </a:lnTo>
                    <a:lnTo>
                      <a:pt x="3048" y="1050"/>
                    </a:lnTo>
                    <a:lnTo>
                      <a:pt x="3048" y="1038"/>
                    </a:lnTo>
                    <a:lnTo>
                      <a:pt x="3054" y="1032"/>
                    </a:lnTo>
                    <a:lnTo>
                      <a:pt x="3054" y="1026"/>
                    </a:lnTo>
                    <a:lnTo>
                      <a:pt x="3072" y="1014"/>
                    </a:lnTo>
                    <a:lnTo>
                      <a:pt x="3060" y="1002"/>
                    </a:lnTo>
                    <a:lnTo>
                      <a:pt x="3096" y="1014"/>
                    </a:lnTo>
                    <a:lnTo>
                      <a:pt x="3114" y="996"/>
                    </a:lnTo>
                    <a:lnTo>
                      <a:pt x="3126" y="1002"/>
                    </a:lnTo>
                    <a:lnTo>
                      <a:pt x="3132" y="1014"/>
                    </a:lnTo>
                    <a:lnTo>
                      <a:pt x="3144" y="1020"/>
                    </a:lnTo>
                    <a:lnTo>
                      <a:pt x="3156" y="1044"/>
                    </a:lnTo>
                    <a:lnTo>
                      <a:pt x="3156" y="1050"/>
                    </a:lnTo>
                    <a:lnTo>
                      <a:pt x="3144" y="1074"/>
                    </a:lnTo>
                    <a:lnTo>
                      <a:pt x="3126" y="1092"/>
                    </a:lnTo>
                    <a:lnTo>
                      <a:pt x="3126" y="1104"/>
                    </a:lnTo>
                    <a:lnTo>
                      <a:pt x="3132" y="1116"/>
                    </a:lnTo>
                    <a:lnTo>
                      <a:pt x="3144" y="1128"/>
                    </a:lnTo>
                    <a:lnTo>
                      <a:pt x="3150" y="1128"/>
                    </a:lnTo>
                    <a:lnTo>
                      <a:pt x="3162" y="1122"/>
                    </a:lnTo>
                    <a:lnTo>
                      <a:pt x="3168" y="1122"/>
                    </a:lnTo>
                    <a:lnTo>
                      <a:pt x="3162" y="1152"/>
                    </a:lnTo>
                    <a:lnTo>
                      <a:pt x="3144" y="1170"/>
                    </a:lnTo>
                    <a:lnTo>
                      <a:pt x="3144" y="1176"/>
                    </a:lnTo>
                    <a:lnTo>
                      <a:pt x="3150" y="1176"/>
                    </a:lnTo>
                    <a:lnTo>
                      <a:pt x="3162" y="1170"/>
                    </a:lnTo>
                    <a:lnTo>
                      <a:pt x="3168" y="1164"/>
                    </a:lnTo>
                    <a:lnTo>
                      <a:pt x="3180" y="1158"/>
                    </a:lnTo>
                    <a:lnTo>
                      <a:pt x="3186" y="1158"/>
                    </a:lnTo>
                    <a:lnTo>
                      <a:pt x="3198" y="1146"/>
                    </a:lnTo>
                    <a:lnTo>
                      <a:pt x="3198" y="1122"/>
                    </a:lnTo>
                    <a:lnTo>
                      <a:pt x="3204" y="1122"/>
                    </a:lnTo>
                    <a:lnTo>
                      <a:pt x="3210" y="1116"/>
                    </a:lnTo>
                    <a:lnTo>
                      <a:pt x="3258" y="1092"/>
                    </a:lnTo>
                    <a:lnTo>
                      <a:pt x="3264" y="1086"/>
                    </a:lnTo>
                    <a:lnTo>
                      <a:pt x="3306" y="1086"/>
                    </a:lnTo>
                    <a:lnTo>
                      <a:pt x="3312" y="1074"/>
                    </a:lnTo>
                    <a:lnTo>
                      <a:pt x="3312" y="1062"/>
                    </a:lnTo>
                    <a:lnTo>
                      <a:pt x="3318" y="1056"/>
                    </a:lnTo>
                    <a:lnTo>
                      <a:pt x="3324" y="1044"/>
                    </a:lnTo>
                    <a:lnTo>
                      <a:pt x="3360" y="1026"/>
                    </a:lnTo>
                    <a:lnTo>
                      <a:pt x="3372" y="1014"/>
                    </a:lnTo>
                    <a:lnTo>
                      <a:pt x="3390" y="978"/>
                    </a:lnTo>
                    <a:lnTo>
                      <a:pt x="3390" y="948"/>
                    </a:lnTo>
                    <a:lnTo>
                      <a:pt x="3396" y="942"/>
                    </a:lnTo>
                    <a:lnTo>
                      <a:pt x="3396" y="936"/>
                    </a:lnTo>
                    <a:lnTo>
                      <a:pt x="3408" y="936"/>
                    </a:lnTo>
                    <a:lnTo>
                      <a:pt x="3420" y="942"/>
                    </a:lnTo>
                    <a:lnTo>
                      <a:pt x="3432" y="954"/>
                    </a:lnTo>
                    <a:lnTo>
                      <a:pt x="3444" y="954"/>
                    </a:lnTo>
                    <a:lnTo>
                      <a:pt x="3456" y="960"/>
                    </a:lnTo>
                    <a:lnTo>
                      <a:pt x="3504" y="960"/>
                    </a:lnTo>
                    <a:lnTo>
                      <a:pt x="3504" y="948"/>
                    </a:lnTo>
                    <a:lnTo>
                      <a:pt x="3498" y="948"/>
                    </a:lnTo>
                    <a:lnTo>
                      <a:pt x="3474" y="924"/>
                    </a:lnTo>
                    <a:lnTo>
                      <a:pt x="3474" y="912"/>
                    </a:lnTo>
                    <a:lnTo>
                      <a:pt x="3480" y="906"/>
                    </a:lnTo>
                    <a:lnTo>
                      <a:pt x="3486" y="912"/>
                    </a:lnTo>
                    <a:lnTo>
                      <a:pt x="3510" y="912"/>
                    </a:lnTo>
                    <a:lnTo>
                      <a:pt x="3522" y="918"/>
                    </a:lnTo>
                    <a:lnTo>
                      <a:pt x="3534" y="912"/>
                    </a:lnTo>
                    <a:lnTo>
                      <a:pt x="3540" y="900"/>
                    </a:lnTo>
                    <a:lnTo>
                      <a:pt x="3540" y="894"/>
                    </a:lnTo>
                    <a:lnTo>
                      <a:pt x="3534" y="882"/>
                    </a:lnTo>
                    <a:lnTo>
                      <a:pt x="3558" y="882"/>
                    </a:lnTo>
                    <a:lnTo>
                      <a:pt x="3558" y="864"/>
                    </a:lnTo>
                    <a:lnTo>
                      <a:pt x="3552" y="852"/>
                    </a:lnTo>
                    <a:lnTo>
                      <a:pt x="3546" y="846"/>
                    </a:lnTo>
                    <a:lnTo>
                      <a:pt x="3546" y="840"/>
                    </a:lnTo>
                    <a:lnTo>
                      <a:pt x="3576" y="840"/>
                    </a:lnTo>
                    <a:lnTo>
                      <a:pt x="3594" y="864"/>
                    </a:lnTo>
                    <a:lnTo>
                      <a:pt x="3600" y="840"/>
                    </a:lnTo>
                    <a:lnTo>
                      <a:pt x="3630" y="846"/>
                    </a:lnTo>
                    <a:lnTo>
                      <a:pt x="3624" y="810"/>
                    </a:lnTo>
                    <a:lnTo>
                      <a:pt x="3618" y="798"/>
                    </a:lnTo>
                    <a:lnTo>
                      <a:pt x="3606" y="786"/>
                    </a:lnTo>
                    <a:lnTo>
                      <a:pt x="3606" y="774"/>
                    </a:lnTo>
                    <a:lnTo>
                      <a:pt x="3600" y="756"/>
                    </a:lnTo>
                    <a:lnTo>
                      <a:pt x="3588" y="744"/>
                    </a:lnTo>
                    <a:lnTo>
                      <a:pt x="3576" y="726"/>
                    </a:lnTo>
                    <a:lnTo>
                      <a:pt x="3564" y="720"/>
                    </a:lnTo>
                    <a:lnTo>
                      <a:pt x="3552" y="708"/>
                    </a:lnTo>
                    <a:lnTo>
                      <a:pt x="3546" y="708"/>
                    </a:lnTo>
                    <a:lnTo>
                      <a:pt x="3540" y="696"/>
                    </a:lnTo>
                    <a:lnTo>
                      <a:pt x="3540" y="684"/>
                    </a:lnTo>
                    <a:lnTo>
                      <a:pt x="3564" y="684"/>
                    </a:lnTo>
                    <a:lnTo>
                      <a:pt x="3564" y="672"/>
                    </a:lnTo>
                    <a:lnTo>
                      <a:pt x="3558" y="666"/>
                    </a:lnTo>
                    <a:lnTo>
                      <a:pt x="3564" y="660"/>
                    </a:lnTo>
                    <a:lnTo>
                      <a:pt x="3588" y="660"/>
                    </a:lnTo>
                    <a:lnTo>
                      <a:pt x="3600" y="666"/>
                    </a:lnTo>
                    <a:lnTo>
                      <a:pt x="3618" y="672"/>
                    </a:lnTo>
                    <a:lnTo>
                      <a:pt x="3630" y="672"/>
                    </a:lnTo>
                    <a:lnTo>
                      <a:pt x="3642" y="678"/>
                    </a:lnTo>
                    <a:lnTo>
                      <a:pt x="3648" y="678"/>
                    </a:lnTo>
                    <a:lnTo>
                      <a:pt x="3654" y="672"/>
                    </a:lnTo>
                    <a:lnTo>
                      <a:pt x="3654" y="660"/>
                    </a:lnTo>
                    <a:lnTo>
                      <a:pt x="3648" y="648"/>
                    </a:lnTo>
                    <a:lnTo>
                      <a:pt x="3648" y="630"/>
                    </a:lnTo>
                    <a:lnTo>
                      <a:pt x="3654" y="630"/>
                    </a:lnTo>
                    <a:lnTo>
                      <a:pt x="3660" y="62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55" name="Cambodia">
                <a:extLst>
                  <a:ext uri="{FF2B5EF4-FFF2-40B4-BE49-F238E27FC236}">
                    <a16:creationId xmlns:a16="http://schemas.microsoft.com/office/drawing/2014/main" id="{AB0FDF11-B602-4D0F-B509-ACA38E8F4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" y="2010"/>
                <a:ext cx="97" cy="86"/>
              </a:xfrm>
              <a:custGeom>
                <a:avLst/>
                <a:gdLst>
                  <a:gd name="T0" fmla="*/ 2147483647 w 378"/>
                  <a:gd name="T1" fmla="*/ 2147483647 h 336"/>
                  <a:gd name="T2" fmla="*/ 2147483647 w 378"/>
                  <a:gd name="T3" fmla="*/ 2147483647 h 336"/>
                  <a:gd name="T4" fmla="*/ 2147483647 w 378"/>
                  <a:gd name="T5" fmla="*/ 2147483647 h 336"/>
                  <a:gd name="T6" fmla="*/ 2147483647 w 378"/>
                  <a:gd name="T7" fmla="*/ 2147483647 h 336"/>
                  <a:gd name="T8" fmla="*/ 2147483647 w 378"/>
                  <a:gd name="T9" fmla="*/ 2147483647 h 336"/>
                  <a:gd name="T10" fmla="*/ 2147483647 w 378"/>
                  <a:gd name="T11" fmla="*/ 2147483647 h 336"/>
                  <a:gd name="T12" fmla="*/ 2147483647 w 378"/>
                  <a:gd name="T13" fmla="*/ 2147483647 h 336"/>
                  <a:gd name="T14" fmla="*/ 2147483647 w 378"/>
                  <a:gd name="T15" fmla="*/ 2147483647 h 336"/>
                  <a:gd name="T16" fmla="*/ 2147483647 w 378"/>
                  <a:gd name="T17" fmla="*/ 2147483647 h 336"/>
                  <a:gd name="T18" fmla="*/ 2147483647 w 378"/>
                  <a:gd name="T19" fmla="*/ 2147483647 h 336"/>
                  <a:gd name="T20" fmla="*/ 2147483647 w 378"/>
                  <a:gd name="T21" fmla="*/ 2147483647 h 336"/>
                  <a:gd name="T22" fmla="*/ 2147483647 w 378"/>
                  <a:gd name="T23" fmla="*/ 2147483647 h 336"/>
                  <a:gd name="T24" fmla="*/ 2147483647 w 378"/>
                  <a:gd name="T25" fmla="*/ 2147483647 h 336"/>
                  <a:gd name="T26" fmla="*/ 2147483647 w 378"/>
                  <a:gd name="T27" fmla="*/ 2147483647 h 336"/>
                  <a:gd name="T28" fmla="*/ 0 w 378"/>
                  <a:gd name="T29" fmla="*/ 2147483647 h 336"/>
                  <a:gd name="T30" fmla="*/ 2147483647 w 378"/>
                  <a:gd name="T31" fmla="*/ 2147483647 h 336"/>
                  <a:gd name="T32" fmla="*/ 2147483647 w 378"/>
                  <a:gd name="T33" fmla="*/ 2147483647 h 336"/>
                  <a:gd name="T34" fmla="*/ 2147483647 w 378"/>
                  <a:gd name="T35" fmla="*/ 2147483647 h 336"/>
                  <a:gd name="T36" fmla="*/ 2147483647 w 378"/>
                  <a:gd name="T37" fmla="*/ 2147483647 h 336"/>
                  <a:gd name="T38" fmla="*/ 2147483647 w 378"/>
                  <a:gd name="T39" fmla="*/ 2147483647 h 336"/>
                  <a:gd name="T40" fmla="*/ 2147483647 w 378"/>
                  <a:gd name="T41" fmla="*/ 2147483647 h 336"/>
                  <a:gd name="T42" fmla="*/ 2147483647 w 378"/>
                  <a:gd name="T43" fmla="*/ 2147483647 h 336"/>
                  <a:gd name="T44" fmla="*/ 2147483647 w 378"/>
                  <a:gd name="T45" fmla="*/ 2147483647 h 336"/>
                  <a:gd name="T46" fmla="*/ 2147483647 w 378"/>
                  <a:gd name="T47" fmla="*/ 2147483647 h 336"/>
                  <a:gd name="T48" fmla="*/ 2147483647 w 378"/>
                  <a:gd name="T49" fmla="*/ 2147483647 h 336"/>
                  <a:gd name="T50" fmla="*/ 2147483647 w 378"/>
                  <a:gd name="T51" fmla="*/ 2147483647 h 336"/>
                  <a:gd name="T52" fmla="*/ 2147483647 w 378"/>
                  <a:gd name="T53" fmla="*/ 2147483647 h 336"/>
                  <a:gd name="T54" fmla="*/ 2147483647 w 378"/>
                  <a:gd name="T55" fmla="*/ 2147483647 h 336"/>
                  <a:gd name="T56" fmla="*/ 2147483647 w 378"/>
                  <a:gd name="T57" fmla="*/ 2147483647 h 336"/>
                  <a:gd name="T58" fmla="*/ 2147483647 w 378"/>
                  <a:gd name="T59" fmla="*/ 2147483647 h 336"/>
                  <a:gd name="T60" fmla="*/ 2147483647 w 378"/>
                  <a:gd name="T61" fmla="*/ 2147483647 h 336"/>
                  <a:gd name="T62" fmla="*/ 2147483647 w 378"/>
                  <a:gd name="T63" fmla="*/ 2147483647 h 336"/>
                  <a:gd name="T64" fmla="*/ 2147483647 w 378"/>
                  <a:gd name="T65" fmla="*/ 2147483647 h 336"/>
                  <a:gd name="T66" fmla="*/ 2147483647 w 378"/>
                  <a:gd name="T67" fmla="*/ 2147483647 h 336"/>
                  <a:gd name="T68" fmla="*/ 2147483647 w 378"/>
                  <a:gd name="T69" fmla="*/ 2147483647 h 336"/>
                  <a:gd name="T70" fmla="*/ 2147483647 w 378"/>
                  <a:gd name="T71" fmla="*/ 2147483647 h 336"/>
                  <a:gd name="T72" fmla="*/ 2147483647 w 378"/>
                  <a:gd name="T73" fmla="*/ 2147483647 h 336"/>
                  <a:gd name="T74" fmla="*/ 2147483647 w 378"/>
                  <a:gd name="T75" fmla="*/ 2147483647 h 336"/>
                  <a:gd name="T76" fmla="*/ 2147483647 w 378"/>
                  <a:gd name="T77" fmla="*/ 2147483647 h 336"/>
                  <a:gd name="T78" fmla="*/ 2147483647 w 378"/>
                  <a:gd name="T79" fmla="*/ 2147483647 h 336"/>
                  <a:gd name="T80" fmla="*/ 2147483647 w 378"/>
                  <a:gd name="T81" fmla="*/ 2147483647 h 336"/>
                  <a:gd name="T82" fmla="*/ 2147483647 w 378"/>
                  <a:gd name="T83" fmla="*/ 2147483647 h 336"/>
                  <a:gd name="T84" fmla="*/ 2147483647 w 378"/>
                  <a:gd name="T85" fmla="*/ 2147483647 h 336"/>
                  <a:gd name="T86" fmla="*/ 2147483647 w 378"/>
                  <a:gd name="T87" fmla="*/ 2147483647 h 336"/>
                  <a:gd name="T88" fmla="*/ 2147483647 w 378"/>
                  <a:gd name="T89" fmla="*/ 2147483647 h 336"/>
                  <a:gd name="T90" fmla="*/ 2147483647 w 378"/>
                  <a:gd name="T91" fmla="*/ 2147483647 h 336"/>
                  <a:gd name="T92" fmla="*/ 2147483647 w 378"/>
                  <a:gd name="T93" fmla="*/ 2147483647 h 336"/>
                  <a:gd name="T94" fmla="*/ 2147483647 w 378"/>
                  <a:gd name="T95" fmla="*/ 0 h 3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78"/>
                  <a:gd name="T145" fmla="*/ 0 h 336"/>
                  <a:gd name="T146" fmla="*/ 378 w 378"/>
                  <a:gd name="T147" fmla="*/ 336 h 3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78" h="336">
                    <a:moveTo>
                      <a:pt x="324" y="0"/>
                    </a:moveTo>
                    <a:lnTo>
                      <a:pt x="312" y="12"/>
                    </a:lnTo>
                    <a:lnTo>
                      <a:pt x="276" y="0"/>
                    </a:lnTo>
                    <a:lnTo>
                      <a:pt x="264" y="12"/>
                    </a:lnTo>
                    <a:lnTo>
                      <a:pt x="246" y="24"/>
                    </a:lnTo>
                    <a:lnTo>
                      <a:pt x="258" y="36"/>
                    </a:lnTo>
                    <a:lnTo>
                      <a:pt x="258" y="48"/>
                    </a:lnTo>
                    <a:lnTo>
                      <a:pt x="252" y="54"/>
                    </a:lnTo>
                    <a:lnTo>
                      <a:pt x="240" y="54"/>
                    </a:lnTo>
                    <a:lnTo>
                      <a:pt x="228" y="42"/>
                    </a:lnTo>
                    <a:lnTo>
                      <a:pt x="228" y="36"/>
                    </a:lnTo>
                    <a:lnTo>
                      <a:pt x="222" y="36"/>
                    </a:lnTo>
                    <a:lnTo>
                      <a:pt x="216" y="30"/>
                    </a:lnTo>
                    <a:lnTo>
                      <a:pt x="192" y="30"/>
                    </a:lnTo>
                    <a:lnTo>
                      <a:pt x="192" y="18"/>
                    </a:lnTo>
                    <a:lnTo>
                      <a:pt x="186" y="18"/>
                    </a:lnTo>
                    <a:lnTo>
                      <a:pt x="186" y="24"/>
                    </a:lnTo>
                    <a:lnTo>
                      <a:pt x="180" y="18"/>
                    </a:lnTo>
                    <a:lnTo>
                      <a:pt x="168" y="12"/>
                    </a:lnTo>
                    <a:lnTo>
                      <a:pt x="138" y="12"/>
                    </a:lnTo>
                    <a:lnTo>
                      <a:pt x="126" y="18"/>
                    </a:lnTo>
                    <a:lnTo>
                      <a:pt x="114" y="18"/>
                    </a:lnTo>
                    <a:lnTo>
                      <a:pt x="108" y="12"/>
                    </a:lnTo>
                    <a:lnTo>
                      <a:pt x="72" y="12"/>
                    </a:lnTo>
                    <a:lnTo>
                      <a:pt x="54" y="18"/>
                    </a:lnTo>
                    <a:lnTo>
                      <a:pt x="42" y="24"/>
                    </a:lnTo>
                    <a:lnTo>
                      <a:pt x="36" y="30"/>
                    </a:lnTo>
                    <a:lnTo>
                      <a:pt x="30" y="42"/>
                    </a:lnTo>
                    <a:lnTo>
                      <a:pt x="30" y="48"/>
                    </a:lnTo>
                    <a:lnTo>
                      <a:pt x="0" y="78"/>
                    </a:lnTo>
                    <a:lnTo>
                      <a:pt x="6" y="114"/>
                    </a:lnTo>
                    <a:lnTo>
                      <a:pt x="18" y="126"/>
                    </a:lnTo>
                    <a:lnTo>
                      <a:pt x="18" y="156"/>
                    </a:lnTo>
                    <a:lnTo>
                      <a:pt x="30" y="168"/>
                    </a:lnTo>
                    <a:lnTo>
                      <a:pt x="30" y="198"/>
                    </a:lnTo>
                    <a:lnTo>
                      <a:pt x="42" y="210"/>
                    </a:lnTo>
                    <a:lnTo>
                      <a:pt x="48" y="222"/>
                    </a:lnTo>
                    <a:lnTo>
                      <a:pt x="54" y="228"/>
                    </a:lnTo>
                    <a:lnTo>
                      <a:pt x="54" y="234"/>
                    </a:lnTo>
                    <a:lnTo>
                      <a:pt x="42" y="246"/>
                    </a:lnTo>
                    <a:lnTo>
                      <a:pt x="54" y="270"/>
                    </a:lnTo>
                    <a:lnTo>
                      <a:pt x="60" y="276"/>
                    </a:lnTo>
                    <a:lnTo>
                      <a:pt x="72" y="282"/>
                    </a:lnTo>
                    <a:lnTo>
                      <a:pt x="78" y="282"/>
                    </a:lnTo>
                    <a:lnTo>
                      <a:pt x="90" y="270"/>
                    </a:lnTo>
                    <a:lnTo>
                      <a:pt x="90" y="264"/>
                    </a:lnTo>
                    <a:lnTo>
                      <a:pt x="90" y="288"/>
                    </a:lnTo>
                    <a:lnTo>
                      <a:pt x="96" y="300"/>
                    </a:lnTo>
                    <a:lnTo>
                      <a:pt x="102" y="306"/>
                    </a:lnTo>
                    <a:lnTo>
                      <a:pt x="114" y="306"/>
                    </a:lnTo>
                    <a:lnTo>
                      <a:pt x="120" y="300"/>
                    </a:lnTo>
                    <a:lnTo>
                      <a:pt x="132" y="300"/>
                    </a:lnTo>
                    <a:lnTo>
                      <a:pt x="138" y="306"/>
                    </a:lnTo>
                    <a:lnTo>
                      <a:pt x="138" y="312"/>
                    </a:lnTo>
                    <a:lnTo>
                      <a:pt x="150" y="336"/>
                    </a:lnTo>
                    <a:lnTo>
                      <a:pt x="168" y="336"/>
                    </a:lnTo>
                    <a:lnTo>
                      <a:pt x="180" y="324"/>
                    </a:lnTo>
                    <a:lnTo>
                      <a:pt x="192" y="318"/>
                    </a:lnTo>
                    <a:lnTo>
                      <a:pt x="210" y="318"/>
                    </a:lnTo>
                    <a:lnTo>
                      <a:pt x="222" y="312"/>
                    </a:lnTo>
                    <a:lnTo>
                      <a:pt x="222" y="306"/>
                    </a:lnTo>
                    <a:lnTo>
                      <a:pt x="216" y="300"/>
                    </a:lnTo>
                    <a:lnTo>
                      <a:pt x="210" y="300"/>
                    </a:lnTo>
                    <a:lnTo>
                      <a:pt x="204" y="294"/>
                    </a:lnTo>
                    <a:lnTo>
                      <a:pt x="240" y="294"/>
                    </a:lnTo>
                    <a:lnTo>
                      <a:pt x="240" y="288"/>
                    </a:lnTo>
                    <a:lnTo>
                      <a:pt x="246" y="282"/>
                    </a:lnTo>
                    <a:lnTo>
                      <a:pt x="258" y="282"/>
                    </a:lnTo>
                    <a:lnTo>
                      <a:pt x="270" y="288"/>
                    </a:lnTo>
                    <a:lnTo>
                      <a:pt x="276" y="294"/>
                    </a:lnTo>
                    <a:lnTo>
                      <a:pt x="288" y="300"/>
                    </a:lnTo>
                    <a:lnTo>
                      <a:pt x="294" y="306"/>
                    </a:lnTo>
                    <a:lnTo>
                      <a:pt x="294" y="294"/>
                    </a:lnTo>
                    <a:lnTo>
                      <a:pt x="276" y="276"/>
                    </a:lnTo>
                    <a:lnTo>
                      <a:pt x="264" y="252"/>
                    </a:lnTo>
                    <a:lnTo>
                      <a:pt x="264" y="228"/>
                    </a:lnTo>
                    <a:lnTo>
                      <a:pt x="306" y="228"/>
                    </a:lnTo>
                    <a:lnTo>
                      <a:pt x="306" y="204"/>
                    </a:lnTo>
                    <a:lnTo>
                      <a:pt x="336" y="204"/>
                    </a:lnTo>
                    <a:lnTo>
                      <a:pt x="336" y="186"/>
                    </a:lnTo>
                    <a:lnTo>
                      <a:pt x="342" y="180"/>
                    </a:lnTo>
                    <a:lnTo>
                      <a:pt x="360" y="180"/>
                    </a:lnTo>
                    <a:lnTo>
                      <a:pt x="372" y="186"/>
                    </a:lnTo>
                    <a:lnTo>
                      <a:pt x="372" y="156"/>
                    </a:lnTo>
                    <a:lnTo>
                      <a:pt x="366" y="150"/>
                    </a:lnTo>
                    <a:lnTo>
                      <a:pt x="366" y="120"/>
                    </a:lnTo>
                    <a:lnTo>
                      <a:pt x="360" y="114"/>
                    </a:lnTo>
                    <a:lnTo>
                      <a:pt x="360" y="102"/>
                    </a:lnTo>
                    <a:lnTo>
                      <a:pt x="366" y="102"/>
                    </a:lnTo>
                    <a:lnTo>
                      <a:pt x="378" y="90"/>
                    </a:lnTo>
                    <a:lnTo>
                      <a:pt x="378" y="84"/>
                    </a:lnTo>
                    <a:lnTo>
                      <a:pt x="366" y="60"/>
                    </a:lnTo>
                    <a:lnTo>
                      <a:pt x="354" y="48"/>
                    </a:lnTo>
                    <a:lnTo>
                      <a:pt x="348" y="48"/>
                    </a:lnTo>
                    <a:lnTo>
                      <a:pt x="348" y="6"/>
                    </a:lnTo>
                    <a:lnTo>
                      <a:pt x="324" y="0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56" name="Bhutan">
                <a:extLst>
                  <a:ext uri="{FF2B5EF4-FFF2-40B4-BE49-F238E27FC236}">
                    <a16:creationId xmlns:a16="http://schemas.microsoft.com/office/drawing/2014/main" id="{99E18EBA-052D-48EF-B668-37D97845A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3" y="1726"/>
                <a:ext cx="60" cy="34"/>
              </a:xfrm>
              <a:custGeom>
                <a:avLst/>
                <a:gdLst>
                  <a:gd name="T0" fmla="*/ 2147483647 w 234"/>
                  <a:gd name="T1" fmla="*/ 2147483647 h 132"/>
                  <a:gd name="T2" fmla="*/ 2147483647 w 234"/>
                  <a:gd name="T3" fmla="*/ 2147483647 h 132"/>
                  <a:gd name="T4" fmla="*/ 2147483647 w 234"/>
                  <a:gd name="T5" fmla="*/ 2147483647 h 132"/>
                  <a:gd name="T6" fmla="*/ 2147483647 w 234"/>
                  <a:gd name="T7" fmla="*/ 2147483647 h 132"/>
                  <a:gd name="T8" fmla="*/ 2147483647 w 234"/>
                  <a:gd name="T9" fmla="*/ 2147483647 h 132"/>
                  <a:gd name="T10" fmla="*/ 2147483647 w 234"/>
                  <a:gd name="T11" fmla="*/ 2147483647 h 132"/>
                  <a:gd name="T12" fmla="*/ 2147483647 w 234"/>
                  <a:gd name="T13" fmla="*/ 2147483647 h 132"/>
                  <a:gd name="T14" fmla="*/ 2147483647 w 234"/>
                  <a:gd name="T15" fmla="*/ 2147483647 h 132"/>
                  <a:gd name="T16" fmla="*/ 2147483647 w 234"/>
                  <a:gd name="T17" fmla="*/ 2147483647 h 132"/>
                  <a:gd name="T18" fmla="*/ 2147483647 w 234"/>
                  <a:gd name="T19" fmla="*/ 2147483647 h 132"/>
                  <a:gd name="T20" fmla="*/ 2147483647 w 234"/>
                  <a:gd name="T21" fmla="*/ 2147483647 h 132"/>
                  <a:gd name="T22" fmla="*/ 2147483647 w 234"/>
                  <a:gd name="T23" fmla="*/ 2147483647 h 132"/>
                  <a:gd name="T24" fmla="*/ 2147483647 w 234"/>
                  <a:gd name="T25" fmla="*/ 2147483647 h 132"/>
                  <a:gd name="T26" fmla="*/ 2147483647 w 234"/>
                  <a:gd name="T27" fmla="*/ 2147483647 h 132"/>
                  <a:gd name="T28" fmla="*/ 2147483647 w 234"/>
                  <a:gd name="T29" fmla="*/ 2147483647 h 132"/>
                  <a:gd name="T30" fmla="*/ 2147483647 w 234"/>
                  <a:gd name="T31" fmla="*/ 2147483647 h 132"/>
                  <a:gd name="T32" fmla="*/ 2147483647 w 234"/>
                  <a:gd name="T33" fmla="*/ 2147483647 h 132"/>
                  <a:gd name="T34" fmla="*/ 2147483647 w 234"/>
                  <a:gd name="T35" fmla="*/ 2147483647 h 132"/>
                  <a:gd name="T36" fmla="*/ 2147483647 w 234"/>
                  <a:gd name="T37" fmla="*/ 2147483647 h 132"/>
                  <a:gd name="T38" fmla="*/ 2147483647 w 234"/>
                  <a:gd name="T39" fmla="*/ 2147483647 h 132"/>
                  <a:gd name="T40" fmla="*/ 2147483647 w 234"/>
                  <a:gd name="T41" fmla="*/ 2147483647 h 132"/>
                  <a:gd name="T42" fmla="*/ 2147483647 w 234"/>
                  <a:gd name="T43" fmla="*/ 2147483647 h 132"/>
                  <a:gd name="T44" fmla="*/ 2147483647 w 234"/>
                  <a:gd name="T45" fmla="*/ 2147483647 h 132"/>
                  <a:gd name="T46" fmla="*/ 2147483647 w 234"/>
                  <a:gd name="T47" fmla="*/ 2147483647 h 132"/>
                  <a:gd name="T48" fmla="*/ 2147483647 w 234"/>
                  <a:gd name="T49" fmla="*/ 2147483647 h 132"/>
                  <a:gd name="T50" fmla="*/ 2147483647 w 234"/>
                  <a:gd name="T51" fmla="*/ 2147483647 h 132"/>
                  <a:gd name="T52" fmla="*/ 2147483647 w 234"/>
                  <a:gd name="T53" fmla="*/ 2147483647 h 132"/>
                  <a:gd name="T54" fmla="*/ 2147483647 w 234"/>
                  <a:gd name="T55" fmla="*/ 2147483647 h 132"/>
                  <a:gd name="T56" fmla="*/ 2147483647 w 234"/>
                  <a:gd name="T57" fmla="*/ 2147483647 h 132"/>
                  <a:gd name="T58" fmla="*/ 2147483647 w 234"/>
                  <a:gd name="T59" fmla="*/ 0 h 132"/>
                  <a:gd name="T60" fmla="*/ 2147483647 w 234"/>
                  <a:gd name="T61" fmla="*/ 0 h 132"/>
                  <a:gd name="T62" fmla="*/ 2147483647 w 234"/>
                  <a:gd name="T63" fmla="*/ 2147483647 h 132"/>
                  <a:gd name="T64" fmla="*/ 2147483647 w 234"/>
                  <a:gd name="T65" fmla="*/ 2147483647 h 132"/>
                  <a:gd name="T66" fmla="*/ 2147483647 w 234"/>
                  <a:gd name="T67" fmla="*/ 2147483647 h 132"/>
                  <a:gd name="T68" fmla="*/ 2147483647 w 234"/>
                  <a:gd name="T69" fmla="*/ 2147483647 h 132"/>
                  <a:gd name="T70" fmla="*/ 2147483647 w 234"/>
                  <a:gd name="T71" fmla="*/ 2147483647 h 132"/>
                  <a:gd name="T72" fmla="*/ 2147483647 w 234"/>
                  <a:gd name="T73" fmla="*/ 2147483647 h 132"/>
                  <a:gd name="T74" fmla="*/ 2147483647 w 234"/>
                  <a:gd name="T75" fmla="*/ 2147483647 h 132"/>
                  <a:gd name="T76" fmla="*/ 0 w 234"/>
                  <a:gd name="T77" fmla="*/ 2147483647 h 132"/>
                  <a:gd name="T78" fmla="*/ 0 w 234"/>
                  <a:gd name="T79" fmla="*/ 2147483647 h 132"/>
                  <a:gd name="T80" fmla="*/ 2147483647 w 234"/>
                  <a:gd name="T81" fmla="*/ 2147483647 h 132"/>
                  <a:gd name="T82" fmla="*/ 2147483647 w 234"/>
                  <a:gd name="T83" fmla="*/ 2147483647 h 132"/>
                  <a:gd name="T84" fmla="*/ 2147483647 w 234"/>
                  <a:gd name="T85" fmla="*/ 2147483647 h 132"/>
                  <a:gd name="T86" fmla="*/ 2147483647 w 234"/>
                  <a:gd name="T87" fmla="*/ 2147483647 h 132"/>
                  <a:gd name="T88" fmla="*/ 2147483647 w 234"/>
                  <a:gd name="T89" fmla="*/ 2147483647 h 132"/>
                  <a:gd name="T90" fmla="*/ 2147483647 w 234"/>
                  <a:gd name="T91" fmla="*/ 2147483647 h 132"/>
                  <a:gd name="T92" fmla="*/ 2147483647 w 234"/>
                  <a:gd name="T93" fmla="*/ 2147483647 h 1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34"/>
                  <a:gd name="T142" fmla="*/ 0 h 132"/>
                  <a:gd name="T143" fmla="*/ 234 w 234"/>
                  <a:gd name="T144" fmla="*/ 132 h 13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34" h="132">
                    <a:moveTo>
                      <a:pt x="78" y="132"/>
                    </a:moveTo>
                    <a:lnTo>
                      <a:pt x="90" y="132"/>
                    </a:lnTo>
                    <a:lnTo>
                      <a:pt x="102" y="126"/>
                    </a:lnTo>
                    <a:lnTo>
                      <a:pt x="108" y="120"/>
                    </a:lnTo>
                    <a:lnTo>
                      <a:pt x="126" y="120"/>
                    </a:lnTo>
                    <a:lnTo>
                      <a:pt x="138" y="126"/>
                    </a:lnTo>
                    <a:lnTo>
                      <a:pt x="168" y="126"/>
                    </a:lnTo>
                    <a:lnTo>
                      <a:pt x="180" y="120"/>
                    </a:lnTo>
                    <a:lnTo>
                      <a:pt x="192" y="120"/>
                    </a:lnTo>
                    <a:lnTo>
                      <a:pt x="198" y="126"/>
                    </a:lnTo>
                    <a:lnTo>
                      <a:pt x="210" y="126"/>
                    </a:lnTo>
                    <a:lnTo>
                      <a:pt x="234" y="114"/>
                    </a:lnTo>
                    <a:lnTo>
                      <a:pt x="234" y="108"/>
                    </a:lnTo>
                    <a:lnTo>
                      <a:pt x="222" y="96"/>
                    </a:lnTo>
                    <a:lnTo>
                      <a:pt x="222" y="72"/>
                    </a:lnTo>
                    <a:lnTo>
                      <a:pt x="198" y="72"/>
                    </a:lnTo>
                    <a:lnTo>
                      <a:pt x="192" y="66"/>
                    </a:lnTo>
                    <a:lnTo>
                      <a:pt x="192" y="42"/>
                    </a:lnTo>
                    <a:lnTo>
                      <a:pt x="186" y="30"/>
                    </a:lnTo>
                    <a:lnTo>
                      <a:pt x="174" y="18"/>
                    </a:lnTo>
                    <a:lnTo>
                      <a:pt x="162" y="12"/>
                    </a:lnTo>
                    <a:lnTo>
                      <a:pt x="150" y="12"/>
                    </a:lnTo>
                    <a:lnTo>
                      <a:pt x="138" y="18"/>
                    </a:lnTo>
                    <a:lnTo>
                      <a:pt x="126" y="18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2" y="30"/>
                    </a:lnTo>
                    <a:lnTo>
                      <a:pt x="102" y="6"/>
                    </a:lnTo>
                    <a:lnTo>
                      <a:pt x="78" y="6"/>
                    </a:lnTo>
                    <a:lnTo>
                      <a:pt x="66" y="0"/>
                    </a:lnTo>
                    <a:lnTo>
                      <a:pt x="54" y="0"/>
                    </a:lnTo>
                    <a:lnTo>
                      <a:pt x="48" y="12"/>
                    </a:lnTo>
                    <a:lnTo>
                      <a:pt x="36" y="24"/>
                    </a:lnTo>
                    <a:lnTo>
                      <a:pt x="30" y="36"/>
                    </a:lnTo>
                    <a:lnTo>
                      <a:pt x="18" y="54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18" y="108"/>
                    </a:lnTo>
                    <a:lnTo>
                      <a:pt x="42" y="120"/>
                    </a:lnTo>
                    <a:lnTo>
                      <a:pt x="54" y="120"/>
                    </a:lnTo>
                    <a:lnTo>
                      <a:pt x="54" y="114"/>
                    </a:lnTo>
                    <a:lnTo>
                      <a:pt x="54" y="120"/>
                    </a:lnTo>
                    <a:lnTo>
                      <a:pt x="66" y="132"/>
                    </a:lnTo>
                    <a:lnTo>
                      <a:pt x="78" y="1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57" name="Bangladesh">
                <a:extLst>
                  <a:ext uri="{FF2B5EF4-FFF2-40B4-BE49-F238E27FC236}">
                    <a16:creationId xmlns:a16="http://schemas.microsoft.com/office/drawing/2014/main" id="{34792B06-B86D-4B93-B6FE-17C63626C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5" y="1763"/>
                <a:ext cx="96" cy="109"/>
              </a:xfrm>
              <a:custGeom>
                <a:avLst/>
                <a:gdLst>
                  <a:gd name="T0" fmla="*/ 2147483647 w 372"/>
                  <a:gd name="T1" fmla="*/ 2147483647 h 426"/>
                  <a:gd name="T2" fmla="*/ 2147483647 w 372"/>
                  <a:gd name="T3" fmla="*/ 2147483647 h 426"/>
                  <a:gd name="T4" fmla="*/ 2147483647 w 372"/>
                  <a:gd name="T5" fmla="*/ 2147483647 h 426"/>
                  <a:gd name="T6" fmla="*/ 2147483647 w 372"/>
                  <a:gd name="T7" fmla="*/ 2147483647 h 426"/>
                  <a:gd name="T8" fmla="*/ 2147483647 w 372"/>
                  <a:gd name="T9" fmla="*/ 2147483647 h 426"/>
                  <a:gd name="T10" fmla="*/ 2147483647 w 372"/>
                  <a:gd name="T11" fmla="*/ 2147483647 h 426"/>
                  <a:gd name="T12" fmla="*/ 2147483647 w 372"/>
                  <a:gd name="T13" fmla="*/ 2147483647 h 426"/>
                  <a:gd name="T14" fmla="*/ 2147483647 w 372"/>
                  <a:gd name="T15" fmla="*/ 2147483647 h 426"/>
                  <a:gd name="T16" fmla="*/ 2147483647 w 372"/>
                  <a:gd name="T17" fmla="*/ 2147483647 h 426"/>
                  <a:gd name="T18" fmla="*/ 2147483647 w 372"/>
                  <a:gd name="T19" fmla="*/ 2147483647 h 426"/>
                  <a:gd name="T20" fmla="*/ 2147483647 w 372"/>
                  <a:gd name="T21" fmla="*/ 2147483647 h 426"/>
                  <a:gd name="T22" fmla="*/ 2147483647 w 372"/>
                  <a:gd name="T23" fmla="*/ 2147483647 h 426"/>
                  <a:gd name="T24" fmla="*/ 2147483647 w 372"/>
                  <a:gd name="T25" fmla="*/ 2147483647 h 426"/>
                  <a:gd name="T26" fmla="*/ 2147483647 w 372"/>
                  <a:gd name="T27" fmla="*/ 2147483647 h 426"/>
                  <a:gd name="T28" fmla="*/ 2147483647 w 372"/>
                  <a:gd name="T29" fmla="*/ 2147483647 h 426"/>
                  <a:gd name="T30" fmla="*/ 2147483647 w 372"/>
                  <a:gd name="T31" fmla="*/ 2147483647 h 426"/>
                  <a:gd name="T32" fmla="*/ 2147483647 w 372"/>
                  <a:gd name="T33" fmla="*/ 2147483647 h 426"/>
                  <a:gd name="T34" fmla="*/ 2147483647 w 372"/>
                  <a:gd name="T35" fmla="*/ 2147483647 h 426"/>
                  <a:gd name="T36" fmla="*/ 2147483647 w 372"/>
                  <a:gd name="T37" fmla="*/ 2147483647 h 426"/>
                  <a:gd name="T38" fmla="*/ 2147483647 w 372"/>
                  <a:gd name="T39" fmla="*/ 2147483647 h 426"/>
                  <a:gd name="T40" fmla="*/ 2147483647 w 372"/>
                  <a:gd name="T41" fmla="*/ 2147483647 h 426"/>
                  <a:gd name="T42" fmla="*/ 2147483647 w 372"/>
                  <a:gd name="T43" fmla="*/ 2147483647 h 426"/>
                  <a:gd name="T44" fmla="*/ 2147483647 w 372"/>
                  <a:gd name="T45" fmla="*/ 2147483647 h 426"/>
                  <a:gd name="T46" fmla="*/ 2147483647 w 372"/>
                  <a:gd name="T47" fmla="*/ 2147483647 h 426"/>
                  <a:gd name="T48" fmla="*/ 2147483647 w 372"/>
                  <a:gd name="T49" fmla="*/ 2147483647 h 426"/>
                  <a:gd name="T50" fmla="*/ 2147483647 w 372"/>
                  <a:gd name="T51" fmla="*/ 2147483647 h 426"/>
                  <a:gd name="T52" fmla="*/ 2147483647 w 372"/>
                  <a:gd name="T53" fmla="*/ 2147483647 h 426"/>
                  <a:gd name="T54" fmla="*/ 2147483647 w 372"/>
                  <a:gd name="T55" fmla="*/ 2147483647 h 426"/>
                  <a:gd name="T56" fmla="*/ 2147483647 w 372"/>
                  <a:gd name="T57" fmla="*/ 2147483647 h 426"/>
                  <a:gd name="T58" fmla="*/ 2147483647 w 372"/>
                  <a:gd name="T59" fmla="*/ 2147483647 h 426"/>
                  <a:gd name="T60" fmla="*/ 2147483647 w 372"/>
                  <a:gd name="T61" fmla="*/ 2147483647 h 426"/>
                  <a:gd name="T62" fmla="*/ 2147483647 w 372"/>
                  <a:gd name="T63" fmla="*/ 2147483647 h 426"/>
                  <a:gd name="T64" fmla="*/ 2147483647 w 372"/>
                  <a:gd name="T65" fmla="*/ 2147483647 h 426"/>
                  <a:gd name="T66" fmla="*/ 2147483647 w 372"/>
                  <a:gd name="T67" fmla="*/ 2147483647 h 426"/>
                  <a:gd name="T68" fmla="*/ 2147483647 w 372"/>
                  <a:gd name="T69" fmla="*/ 2147483647 h 426"/>
                  <a:gd name="T70" fmla="*/ 2147483647 w 372"/>
                  <a:gd name="T71" fmla="*/ 2147483647 h 426"/>
                  <a:gd name="T72" fmla="*/ 2147483647 w 372"/>
                  <a:gd name="T73" fmla="*/ 2147483647 h 426"/>
                  <a:gd name="T74" fmla="*/ 2147483647 w 372"/>
                  <a:gd name="T75" fmla="*/ 2147483647 h 426"/>
                  <a:gd name="T76" fmla="*/ 2147483647 w 372"/>
                  <a:gd name="T77" fmla="*/ 2147483647 h 426"/>
                  <a:gd name="T78" fmla="*/ 2147483647 w 372"/>
                  <a:gd name="T79" fmla="*/ 2147483647 h 426"/>
                  <a:gd name="T80" fmla="*/ 2147483647 w 372"/>
                  <a:gd name="T81" fmla="*/ 2147483647 h 426"/>
                  <a:gd name="T82" fmla="*/ 2147483647 w 372"/>
                  <a:gd name="T83" fmla="*/ 2147483647 h 426"/>
                  <a:gd name="T84" fmla="*/ 2147483647 w 372"/>
                  <a:gd name="T85" fmla="*/ 0 h 426"/>
                  <a:gd name="T86" fmla="*/ 2147483647 w 372"/>
                  <a:gd name="T87" fmla="*/ 2147483647 h 426"/>
                  <a:gd name="T88" fmla="*/ 0 w 372"/>
                  <a:gd name="T89" fmla="*/ 2147483647 h 426"/>
                  <a:gd name="T90" fmla="*/ 2147483647 w 372"/>
                  <a:gd name="T91" fmla="*/ 2147483647 h 426"/>
                  <a:gd name="T92" fmla="*/ 2147483647 w 372"/>
                  <a:gd name="T93" fmla="*/ 2147483647 h 426"/>
                  <a:gd name="T94" fmla="*/ 2147483647 w 372"/>
                  <a:gd name="T95" fmla="*/ 2147483647 h 426"/>
                  <a:gd name="T96" fmla="*/ 2147483647 w 372"/>
                  <a:gd name="T97" fmla="*/ 2147483647 h 426"/>
                  <a:gd name="T98" fmla="*/ 2147483647 w 372"/>
                  <a:gd name="T99" fmla="*/ 2147483647 h 426"/>
                  <a:gd name="T100" fmla="*/ 2147483647 w 372"/>
                  <a:gd name="T101" fmla="*/ 2147483647 h 426"/>
                  <a:gd name="T102" fmla="*/ 2147483647 w 372"/>
                  <a:gd name="T103" fmla="*/ 2147483647 h 426"/>
                  <a:gd name="T104" fmla="*/ 2147483647 w 372"/>
                  <a:gd name="T105" fmla="*/ 2147483647 h 426"/>
                  <a:gd name="T106" fmla="*/ 2147483647 w 372"/>
                  <a:gd name="T107" fmla="*/ 2147483647 h 426"/>
                  <a:gd name="T108" fmla="*/ 2147483647 w 372"/>
                  <a:gd name="T109" fmla="*/ 2147483647 h 426"/>
                  <a:gd name="T110" fmla="*/ 2147483647 w 372"/>
                  <a:gd name="T111" fmla="*/ 2147483647 h 426"/>
                  <a:gd name="T112" fmla="*/ 2147483647 w 372"/>
                  <a:gd name="T113" fmla="*/ 2147483647 h 426"/>
                  <a:gd name="T114" fmla="*/ 2147483647 w 372"/>
                  <a:gd name="T115" fmla="*/ 2147483647 h 4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2"/>
                  <a:gd name="T175" fmla="*/ 0 h 426"/>
                  <a:gd name="T176" fmla="*/ 372 w 372"/>
                  <a:gd name="T177" fmla="*/ 426 h 42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2" h="426">
                    <a:moveTo>
                      <a:pt x="132" y="414"/>
                    </a:moveTo>
                    <a:lnTo>
                      <a:pt x="138" y="354"/>
                    </a:lnTo>
                    <a:lnTo>
                      <a:pt x="144" y="354"/>
                    </a:lnTo>
                    <a:lnTo>
                      <a:pt x="150" y="360"/>
                    </a:lnTo>
                    <a:lnTo>
                      <a:pt x="162" y="360"/>
                    </a:lnTo>
                    <a:lnTo>
                      <a:pt x="174" y="366"/>
                    </a:lnTo>
                    <a:lnTo>
                      <a:pt x="192" y="372"/>
                    </a:lnTo>
                    <a:lnTo>
                      <a:pt x="216" y="372"/>
                    </a:lnTo>
                    <a:lnTo>
                      <a:pt x="210" y="366"/>
                    </a:lnTo>
                    <a:lnTo>
                      <a:pt x="210" y="348"/>
                    </a:lnTo>
                    <a:lnTo>
                      <a:pt x="204" y="342"/>
                    </a:lnTo>
                    <a:lnTo>
                      <a:pt x="222" y="342"/>
                    </a:lnTo>
                    <a:lnTo>
                      <a:pt x="258" y="360"/>
                    </a:lnTo>
                    <a:lnTo>
                      <a:pt x="270" y="360"/>
                    </a:lnTo>
                    <a:lnTo>
                      <a:pt x="282" y="348"/>
                    </a:lnTo>
                    <a:lnTo>
                      <a:pt x="282" y="336"/>
                    </a:lnTo>
                    <a:lnTo>
                      <a:pt x="270" y="300"/>
                    </a:lnTo>
                    <a:lnTo>
                      <a:pt x="318" y="354"/>
                    </a:lnTo>
                    <a:lnTo>
                      <a:pt x="318" y="360"/>
                    </a:lnTo>
                    <a:lnTo>
                      <a:pt x="312" y="366"/>
                    </a:lnTo>
                    <a:lnTo>
                      <a:pt x="312" y="390"/>
                    </a:lnTo>
                    <a:lnTo>
                      <a:pt x="306" y="402"/>
                    </a:lnTo>
                    <a:lnTo>
                      <a:pt x="306" y="414"/>
                    </a:lnTo>
                    <a:lnTo>
                      <a:pt x="312" y="420"/>
                    </a:lnTo>
                    <a:lnTo>
                      <a:pt x="324" y="420"/>
                    </a:lnTo>
                    <a:lnTo>
                      <a:pt x="330" y="426"/>
                    </a:lnTo>
                    <a:lnTo>
                      <a:pt x="336" y="414"/>
                    </a:lnTo>
                    <a:lnTo>
                      <a:pt x="336" y="408"/>
                    </a:lnTo>
                    <a:lnTo>
                      <a:pt x="372" y="414"/>
                    </a:lnTo>
                    <a:lnTo>
                      <a:pt x="360" y="354"/>
                    </a:lnTo>
                    <a:lnTo>
                      <a:pt x="360" y="348"/>
                    </a:lnTo>
                    <a:lnTo>
                      <a:pt x="354" y="342"/>
                    </a:lnTo>
                    <a:lnTo>
                      <a:pt x="348" y="330"/>
                    </a:lnTo>
                    <a:lnTo>
                      <a:pt x="342" y="312"/>
                    </a:lnTo>
                    <a:lnTo>
                      <a:pt x="336" y="300"/>
                    </a:lnTo>
                    <a:lnTo>
                      <a:pt x="336" y="288"/>
                    </a:lnTo>
                    <a:lnTo>
                      <a:pt x="330" y="276"/>
                    </a:lnTo>
                    <a:lnTo>
                      <a:pt x="330" y="270"/>
                    </a:lnTo>
                    <a:lnTo>
                      <a:pt x="324" y="258"/>
                    </a:lnTo>
                    <a:lnTo>
                      <a:pt x="324" y="240"/>
                    </a:lnTo>
                    <a:lnTo>
                      <a:pt x="318" y="234"/>
                    </a:lnTo>
                    <a:lnTo>
                      <a:pt x="306" y="228"/>
                    </a:lnTo>
                    <a:lnTo>
                      <a:pt x="288" y="228"/>
                    </a:lnTo>
                    <a:lnTo>
                      <a:pt x="288" y="252"/>
                    </a:lnTo>
                    <a:lnTo>
                      <a:pt x="282" y="288"/>
                    </a:lnTo>
                    <a:lnTo>
                      <a:pt x="264" y="264"/>
                    </a:lnTo>
                    <a:lnTo>
                      <a:pt x="258" y="264"/>
                    </a:lnTo>
                    <a:lnTo>
                      <a:pt x="240" y="246"/>
                    </a:lnTo>
                    <a:lnTo>
                      <a:pt x="234" y="234"/>
                    </a:lnTo>
                    <a:lnTo>
                      <a:pt x="234" y="216"/>
                    </a:lnTo>
                    <a:lnTo>
                      <a:pt x="240" y="204"/>
                    </a:lnTo>
                    <a:lnTo>
                      <a:pt x="252" y="192"/>
                    </a:lnTo>
                    <a:lnTo>
                      <a:pt x="258" y="192"/>
                    </a:lnTo>
                    <a:lnTo>
                      <a:pt x="270" y="186"/>
                    </a:lnTo>
                    <a:lnTo>
                      <a:pt x="276" y="186"/>
                    </a:lnTo>
                    <a:lnTo>
                      <a:pt x="282" y="180"/>
                    </a:lnTo>
                    <a:lnTo>
                      <a:pt x="288" y="168"/>
                    </a:lnTo>
                    <a:lnTo>
                      <a:pt x="294" y="150"/>
                    </a:lnTo>
                    <a:lnTo>
                      <a:pt x="294" y="138"/>
                    </a:lnTo>
                    <a:lnTo>
                      <a:pt x="300" y="138"/>
                    </a:lnTo>
                    <a:lnTo>
                      <a:pt x="306" y="132"/>
                    </a:lnTo>
                    <a:lnTo>
                      <a:pt x="306" y="126"/>
                    </a:lnTo>
                    <a:lnTo>
                      <a:pt x="282" y="102"/>
                    </a:lnTo>
                    <a:lnTo>
                      <a:pt x="276" y="102"/>
                    </a:lnTo>
                    <a:lnTo>
                      <a:pt x="228" y="114"/>
                    </a:lnTo>
                    <a:lnTo>
                      <a:pt x="210" y="114"/>
                    </a:lnTo>
                    <a:lnTo>
                      <a:pt x="198" y="108"/>
                    </a:lnTo>
                    <a:lnTo>
                      <a:pt x="138" y="108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6" y="66"/>
                    </a:lnTo>
                    <a:lnTo>
                      <a:pt x="120" y="66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108" y="30"/>
                    </a:lnTo>
                    <a:lnTo>
                      <a:pt x="102" y="24"/>
                    </a:lnTo>
                    <a:lnTo>
                      <a:pt x="96" y="42"/>
                    </a:lnTo>
                    <a:lnTo>
                      <a:pt x="90" y="36"/>
                    </a:lnTo>
                    <a:lnTo>
                      <a:pt x="78" y="36"/>
                    </a:lnTo>
                    <a:lnTo>
                      <a:pt x="72" y="30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60" y="0"/>
                    </a:lnTo>
                    <a:lnTo>
                      <a:pt x="42" y="6"/>
                    </a:lnTo>
                    <a:lnTo>
                      <a:pt x="48" y="12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60"/>
                    </a:lnTo>
                    <a:lnTo>
                      <a:pt x="18" y="66"/>
                    </a:lnTo>
                    <a:lnTo>
                      <a:pt x="30" y="78"/>
                    </a:lnTo>
                    <a:lnTo>
                      <a:pt x="36" y="78"/>
                    </a:lnTo>
                    <a:lnTo>
                      <a:pt x="66" y="96"/>
                    </a:lnTo>
                    <a:lnTo>
                      <a:pt x="66" y="108"/>
                    </a:lnTo>
                    <a:lnTo>
                      <a:pt x="30" y="108"/>
                    </a:lnTo>
                    <a:lnTo>
                      <a:pt x="30" y="138"/>
                    </a:lnTo>
                    <a:lnTo>
                      <a:pt x="24" y="138"/>
                    </a:lnTo>
                    <a:lnTo>
                      <a:pt x="12" y="150"/>
                    </a:lnTo>
                    <a:lnTo>
                      <a:pt x="24" y="162"/>
                    </a:lnTo>
                    <a:lnTo>
                      <a:pt x="36" y="168"/>
                    </a:lnTo>
                    <a:lnTo>
                      <a:pt x="54" y="168"/>
                    </a:lnTo>
                    <a:lnTo>
                      <a:pt x="66" y="174"/>
                    </a:lnTo>
                    <a:lnTo>
                      <a:pt x="72" y="180"/>
                    </a:lnTo>
                    <a:lnTo>
                      <a:pt x="72" y="186"/>
                    </a:lnTo>
                    <a:lnTo>
                      <a:pt x="66" y="204"/>
                    </a:lnTo>
                    <a:lnTo>
                      <a:pt x="60" y="210"/>
                    </a:lnTo>
                    <a:lnTo>
                      <a:pt x="54" y="222"/>
                    </a:lnTo>
                    <a:lnTo>
                      <a:pt x="66" y="252"/>
                    </a:lnTo>
                    <a:lnTo>
                      <a:pt x="96" y="276"/>
                    </a:lnTo>
                    <a:lnTo>
                      <a:pt x="96" y="306"/>
                    </a:lnTo>
                    <a:lnTo>
                      <a:pt x="114" y="348"/>
                    </a:lnTo>
                    <a:lnTo>
                      <a:pt x="108" y="378"/>
                    </a:lnTo>
                    <a:lnTo>
                      <a:pt x="132" y="414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58" name="Bahrain">
                <a:extLst>
                  <a:ext uri="{FF2B5EF4-FFF2-40B4-BE49-F238E27FC236}">
                    <a16:creationId xmlns:a16="http://schemas.microsoft.com/office/drawing/2014/main" id="{6BA77CE0-2F7A-4D13-A71B-0F03CBC7D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1769"/>
                <a:ext cx="17" cy="37"/>
              </a:xfrm>
              <a:custGeom>
                <a:avLst/>
                <a:gdLst>
                  <a:gd name="T0" fmla="*/ 2147483647 w 66"/>
                  <a:gd name="T1" fmla="*/ 2147483647 h 144"/>
                  <a:gd name="T2" fmla="*/ 2147483647 w 66"/>
                  <a:gd name="T3" fmla="*/ 2147483647 h 144"/>
                  <a:gd name="T4" fmla="*/ 2147483647 w 66"/>
                  <a:gd name="T5" fmla="*/ 2147483647 h 144"/>
                  <a:gd name="T6" fmla="*/ 2147483647 w 66"/>
                  <a:gd name="T7" fmla="*/ 2147483647 h 144"/>
                  <a:gd name="T8" fmla="*/ 2147483647 w 66"/>
                  <a:gd name="T9" fmla="*/ 2147483647 h 144"/>
                  <a:gd name="T10" fmla="*/ 2147483647 w 66"/>
                  <a:gd name="T11" fmla="*/ 2147483647 h 144"/>
                  <a:gd name="T12" fmla="*/ 2147483647 w 66"/>
                  <a:gd name="T13" fmla="*/ 2147483647 h 144"/>
                  <a:gd name="T14" fmla="*/ 2147483647 w 66"/>
                  <a:gd name="T15" fmla="*/ 2147483647 h 144"/>
                  <a:gd name="T16" fmla="*/ 2147483647 w 66"/>
                  <a:gd name="T17" fmla="*/ 2147483647 h 144"/>
                  <a:gd name="T18" fmla="*/ 2147483647 w 66"/>
                  <a:gd name="T19" fmla="*/ 0 h 144"/>
                  <a:gd name="T20" fmla="*/ 2147483647 w 66"/>
                  <a:gd name="T21" fmla="*/ 0 h 144"/>
                  <a:gd name="T22" fmla="*/ 2147483647 w 66"/>
                  <a:gd name="T23" fmla="*/ 2147483647 h 144"/>
                  <a:gd name="T24" fmla="*/ 2147483647 w 66"/>
                  <a:gd name="T25" fmla="*/ 2147483647 h 144"/>
                  <a:gd name="T26" fmla="*/ 2147483647 w 66"/>
                  <a:gd name="T27" fmla="*/ 2147483647 h 144"/>
                  <a:gd name="T28" fmla="*/ 2147483647 w 66"/>
                  <a:gd name="T29" fmla="*/ 2147483647 h 144"/>
                  <a:gd name="T30" fmla="*/ 0 w 66"/>
                  <a:gd name="T31" fmla="*/ 2147483647 h 144"/>
                  <a:gd name="T32" fmla="*/ 2147483647 w 66"/>
                  <a:gd name="T33" fmla="*/ 2147483647 h 144"/>
                  <a:gd name="T34" fmla="*/ 2147483647 w 66"/>
                  <a:gd name="T35" fmla="*/ 2147483647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44"/>
                  <a:gd name="T56" fmla="*/ 66 w 66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44">
                    <a:moveTo>
                      <a:pt x="24" y="132"/>
                    </a:moveTo>
                    <a:lnTo>
                      <a:pt x="36" y="144"/>
                    </a:lnTo>
                    <a:lnTo>
                      <a:pt x="48" y="132"/>
                    </a:lnTo>
                    <a:lnTo>
                      <a:pt x="54" y="114"/>
                    </a:lnTo>
                    <a:lnTo>
                      <a:pt x="60" y="102"/>
                    </a:lnTo>
                    <a:lnTo>
                      <a:pt x="66" y="84"/>
                    </a:lnTo>
                    <a:lnTo>
                      <a:pt x="66" y="30"/>
                    </a:lnTo>
                    <a:lnTo>
                      <a:pt x="54" y="18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18"/>
                    </a:lnTo>
                    <a:lnTo>
                      <a:pt x="12" y="36"/>
                    </a:lnTo>
                    <a:lnTo>
                      <a:pt x="12" y="108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24" y="132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59" name="Azerbaijan">
                <a:extLst>
                  <a:ext uri="{FF2B5EF4-FFF2-40B4-BE49-F238E27FC236}">
                    <a16:creationId xmlns:a16="http://schemas.microsoft.com/office/drawing/2014/main" id="{1B4FFC04-A07D-4638-B7F2-27CC6FA6CB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" y="1447"/>
                <a:ext cx="92" cy="74"/>
              </a:xfrm>
              <a:custGeom>
                <a:avLst/>
                <a:gdLst>
                  <a:gd name="T0" fmla="*/ 2147483647 w 360"/>
                  <a:gd name="T1" fmla="*/ 2147483647 h 288"/>
                  <a:gd name="T2" fmla="*/ 2147483647 w 360"/>
                  <a:gd name="T3" fmla="*/ 2147483647 h 288"/>
                  <a:gd name="T4" fmla="*/ 2147483647 w 360"/>
                  <a:gd name="T5" fmla="*/ 2147483647 h 288"/>
                  <a:gd name="T6" fmla="*/ 2147483647 w 360"/>
                  <a:gd name="T7" fmla="*/ 2147483647 h 288"/>
                  <a:gd name="T8" fmla="*/ 2147483647 w 360"/>
                  <a:gd name="T9" fmla="*/ 2147483647 h 288"/>
                  <a:gd name="T10" fmla="*/ 2147483647 w 360"/>
                  <a:gd name="T11" fmla="*/ 2147483647 h 288"/>
                  <a:gd name="T12" fmla="*/ 2147483647 w 360"/>
                  <a:gd name="T13" fmla="*/ 2147483647 h 288"/>
                  <a:gd name="T14" fmla="*/ 2147483647 w 360"/>
                  <a:gd name="T15" fmla="*/ 2147483647 h 288"/>
                  <a:gd name="T16" fmla="*/ 2147483647 w 360"/>
                  <a:gd name="T17" fmla="*/ 2147483647 h 288"/>
                  <a:gd name="T18" fmla="*/ 2147483647 w 360"/>
                  <a:gd name="T19" fmla="*/ 2147483647 h 288"/>
                  <a:gd name="T20" fmla="*/ 2147483647 w 360"/>
                  <a:gd name="T21" fmla="*/ 2147483647 h 288"/>
                  <a:gd name="T22" fmla="*/ 2147483647 w 360"/>
                  <a:gd name="T23" fmla="*/ 2147483647 h 288"/>
                  <a:gd name="T24" fmla="*/ 2147483647 w 360"/>
                  <a:gd name="T25" fmla="*/ 2147483647 h 288"/>
                  <a:gd name="T26" fmla="*/ 2147483647 w 360"/>
                  <a:gd name="T27" fmla="*/ 0 h 288"/>
                  <a:gd name="T28" fmla="*/ 2147483647 w 360"/>
                  <a:gd name="T29" fmla="*/ 2147483647 h 288"/>
                  <a:gd name="T30" fmla="*/ 2147483647 w 360"/>
                  <a:gd name="T31" fmla="*/ 2147483647 h 288"/>
                  <a:gd name="T32" fmla="*/ 2147483647 w 360"/>
                  <a:gd name="T33" fmla="*/ 2147483647 h 288"/>
                  <a:gd name="T34" fmla="*/ 2147483647 w 360"/>
                  <a:gd name="T35" fmla="*/ 2147483647 h 288"/>
                  <a:gd name="T36" fmla="*/ 2147483647 w 360"/>
                  <a:gd name="T37" fmla="*/ 2147483647 h 288"/>
                  <a:gd name="T38" fmla="*/ 2147483647 w 360"/>
                  <a:gd name="T39" fmla="*/ 0 h 288"/>
                  <a:gd name="T40" fmla="*/ 2147483647 w 360"/>
                  <a:gd name="T41" fmla="*/ 2147483647 h 288"/>
                  <a:gd name="T42" fmla="*/ 2147483647 w 360"/>
                  <a:gd name="T43" fmla="*/ 2147483647 h 288"/>
                  <a:gd name="T44" fmla="*/ 2147483647 w 360"/>
                  <a:gd name="T45" fmla="*/ 2147483647 h 288"/>
                  <a:gd name="T46" fmla="*/ 2147483647 w 360"/>
                  <a:gd name="T47" fmla="*/ 2147483647 h 288"/>
                  <a:gd name="T48" fmla="*/ 2147483647 w 360"/>
                  <a:gd name="T49" fmla="*/ 2147483647 h 288"/>
                  <a:gd name="T50" fmla="*/ 2147483647 w 360"/>
                  <a:gd name="T51" fmla="*/ 2147483647 h 288"/>
                  <a:gd name="T52" fmla="*/ 2147483647 w 360"/>
                  <a:gd name="T53" fmla="*/ 2147483647 h 288"/>
                  <a:gd name="T54" fmla="*/ 0 w 360"/>
                  <a:gd name="T55" fmla="*/ 2147483647 h 288"/>
                  <a:gd name="T56" fmla="*/ 2147483647 w 360"/>
                  <a:gd name="T57" fmla="*/ 2147483647 h 288"/>
                  <a:gd name="T58" fmla="*/ 2147483647 w 360"/>
                  <a:gd name="T59" fmla="*/ 2147483647 h 288"/>
                  <a:gd name="T60" fmla="*/ 2147483647 w 360"/>
                  <a:gd name="T61" fmla="*/ 2147483647 h 288"/>
                  <a:gd name="T62" fmla="*/ 2147483647 w 360"/>
                  <a:gd name="T63" fmla="*/ 2147483647 h 288"/>
                  <a:gd name="T64" fmla="*/ 2147483647 w 360"/>
                  <a:gd name="T65" fmla="*/ 2147483647 h 288"/>
                  <a:gd name="T66" fmla="*/ 2147483647 w 360"/>
                  <a:gd name="T67" fmla="*/ 2147483647 h 288"/>
                  <a:gd name="T68" fmla="*/ 2147483647 w 360"/>
                  <a:gd name="T69" fmla="*/ 2147483647 h 288"/>
                  <a:gd name="T70" fmla="*/ 2147483647 w 360"/>
                  <a:gd name="T71" fmla="*/ 2147483647 h 288"/>
                  <a:gd name="T72" fmla="*/ 2147483647 w 360"/>
                  <a:gd name="T73" fmla="*/ 2147483647 h 288"/>
                  <a:gd name="T74" fmla="*/ 2147483647 w 360"/>
                  <a:gd name="T75" fmla="*/ 2147483647 h 288"/>
                  <a:gd name="T76" fmla="*/ 2147483647 w 360"/>
                  <a:gd name="T77" fmla="*/ 2147483647 h 288"/>
                  <a:gd name="T78" fmla="*/ 2147483647 w 360"/>
                  <a:gd name="T79" fmla="*/ 2147483647 h 288"/>
                  <a:gd name="T80" fmla="*/ 2147483647 w 360"/>
                  <a:gd name="T81" fmla="*/ 2147483647 h 288"/>
                  <a:gd name="T82" fmla="*/ 2147483647 w 360"/>
                  <a:gd name="T83" fmla="*/ 2147483647 h 288"/>
                  <a:gd name="T84" fmla="*/ 2147483647 w 360"/>
                  <a:gd name="T85" fmla="*/ 2147483647 h 288"/>
                  <a:gd name="T86" fmla="*/ 2147483647 w 360"/>
                  <a:gd name="T87" fmla="*/ 2147483647 h 288"/>
                  <a:gd name="T88" fmla="*/ 2147483647 w 360"/>
                  <a:gd name="T89" fmla="*/ 2147483647 h 288"/>
                  <a:gd name="T90" fmla="*/ 2147483647 w 360"/>
                  <a:gd name="T91" fmla="*/ 2147483647 h 288"/>
                  <a:gd name="T92" fmla="*/ 2147483647 w 360"/>
                  <a:gd name="T93" fmla="*/ 2147483647 h 288"/>
                  <a:gd name="T94" fmla="*/ 2147483647 w 360"/>
                  <a:gd name="T95" fmla="*/ 2147483647 h 288"/>
                  <a:gd name="T96" fmla="*/ 2147483647 w 360"/>
                  <a:gd name="T97" fmla="*/ 2147483647 h 288"/>
                  <a:gd name="T98" fmla="*/ 2147483647 w 360"/>
                  <a:gd name="T99" fmla="*/ 2147483647 h 288"/>
                  <a:gd name="T100" fmla="*/ 2147483647 w 360"/>
                  <a:gd name="T101" fmla="*/ 2147483647 h 288"/>
                  <a:gd name="T102" fmla="*/ 2147483647 w 360"/>
                  <a:gd name="T103" fmla="*/ 2147483647 h 288"/>
                  <a:gd name="T104" fmla="*/ 2147483647 w 360"/>
                  <a:gd name="T105" fmla="*/ 2147483647 h 288"/>
                  <a:gd name="T106" fmla="*/ 2147483647 w 360"/>
                  <a:gd name="T107" fmla="*/ 2147483647 h 288"/>
                  <a:gd name="T108" fmla="*/ 2147483647 w 360"/>
                  <a:gd name="T109" fmla="*/ 2147483647 h 288"/>
                  <a:gd name="T110" fmla="*/ 2147483647 w 360"/>
                  <a:gd name="T111" fmla="*/ 2147483647 h 288"/>
                  <a:gd name="T112" fmla="*/ 2147483647 w 360"/>
                  <a:gd name="T113" fmla="*/ 2147483647 h 288"/>
                  <a:gd name="T114" fmla="*/ 2147483647 w 360"/>
                  <a:gd name="T115" fmla="*/ 2147483647 h 288"/>
                  <a:gd name="T116" fmla="*/ 2147483647 w 360"/>
                  <a:gd name="T117" fmla="*/ 2147483647 h 288"/>
                  <a:gd name="T118" fmla="*/ 2147483647 w 360"/>
                  <a:gd name="T119" fmla="*/ 2147483647 h 288"/>
                  <a:gd name="T120" fmla="*/ 2147483647 w 360"/>
                  <a:gd name="T121" fmla="*/ 2147483647 h 2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60"/>
                  <a:gd name="T184" fmla="*/ 0 h 288"/>
                  <a:gd name="T185" fmla="*/ 360 w 360"/>
                  <a:gd name="T186" fmla="*/ 288 h 2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60" h="288">
                    <a:moveTo>
                      <a:pt x="66" y="186"/>
                    </a:moveTo>
                    <a:lnTo>
                      <a:pt x="36" y="186"/>
                    </a:lnTo>
                    <a:lnTo>
                      <a:pt x="24" y="174"/>
                    </a:lnTo>
                    <a:lnTo>
                      <a:pt x="6" y="174"/>
                    </a:lnTo>
                    <a:lnTo>
                      <a:pt x="12" y="186"/>
                    </a:lnTo>
                    <a:lnTo>
                      <a:pt x="12" y="192"/>
                    </a:lnTo>
                    <a:lnTo>
                      <a:pt x="18" y="204"/>
                    </a:lnTo>
                    <a:lnTo>
                      <a:pt x="36" y="222"/>
                    </a:lnTo>
                    <a:lnTo>
                      <a:pt x="48" y="228"/>
                    </a:lnTo>
                    <a:lnTo>
                      <a:pt x="84" y="240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84" y="222"/>
                    </a:lnTo>
                    <a:lnTo>
                      <a:pt x="78" y="216"/>
                    </a:lnTo>
                    <a:lnTo>
                      <a:pt x="78" y="204"/>
                    </a:lnTo>
                    <a:lnTo>
                      <a:pt x="72" y="198"/>
                    </a:lnTo>
                    <a:lnTo>
                      <a:pt x="72" y="186"/>
                    </a:lnTo>
                    <a:lnTo>
                      <a:pt x="66" y="186"/>
                    </a:lnTo>
                    <a:close/>
                    <a:moveTo>
                      <a:pt x="354" y="108"/>
                    </a:moveTo>
                    <a:lnTo>
                      <a:pt x="348" y="102"/>
                    </a:lnTo>
                    <a:lnTo>
                      <a:pt x="330" y="102"/>
                    </a:lnTo>
                    <a:lnTo>
                      <a:pt x="318" y="108"/>
                    </a:lnTo>
                    <a:lnTo>
                      <a:pt x="306" y="108"/>
                    </a:lnTo>
                    <a:lnTo>
                      <a:pt x="288" y="90"/>
                    </a:lnTo>
                    <a:lnTo>
                      <a:pt x="288" y="84"/>
                    </a:lnTo>
                    <a:lnTo>
                      <a:pt x="264" y="54"/>
                    </a:lnTo>
                    <a:lnTo>
                      <a:pt x="264" y="42"/>
                    </a:lnTo>
                    <a:lnTo>
                      <a:pt x="216" y="0"/>
                    </a:lnTo>
                    <a:lnTo>
                      <a:pt x="216" y="30"/>
                    </a:lnTo>
                    <a:lnTo>
                      <a:pt x="210" y="36"/>
                    </a:lnTo>
                    <a:lnTo>
                      <a:pt x="192" y="36"/>
                    </a:lnTo>
                    <a:lnTo>
                      <a:pt x="192" y="48"/>
                    </a:lnTo>
                    <a:lnTo>
                      <a:pt x="186" y="54"/>
                    </a:lnTo>
                    <a:lnTo>
                      <a:pt x="162" y="54"/>
                    </a:lnTo>
                    <a:lnTo>
                      <a:pt x="156" y="48"/>
                    </a:lnTo>
                    <a:lnTo>
                      <a:pt x="144" y="42"/>
                    </a:lnTo>
                    <a:lnTo>
                      <a:pt x="138" y="30"/>
                    </a:lnTo>
                    <a:lnTo>
                      <a:pt x="120" y="12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6"/>
                    </a:lnTo>
                    <a:lnTo>
                      <a:pt x="96" y="48"/>
                    </a:lnTo>
                    <a:lnTo>
                      <a:pt x="102" y="54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84" y="54"/>
                    </a:lnTo>
                    <a:lnTo>
                      <a:pt x="72" y="54"/>
                    </a:lnTo>
                    <a:lnTo>
                      <a:pt x="60" y="60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36" y="30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12" y="66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42" y="108"/>
                    </a:lnTo>
                    <a:lnTo>
                      <a:pt x="66" y="120"/>
                    </a:lnTo>
                    <a:lnTo>
                      <a:pt x="72" y="126"/>
                    </a:lnTo>
                    <a:lnTo>
                      <a:pt x="72" y="132"/>
                    </a:lnTo>
                    <a:lnTo>
                      <a:pt x="54" y="150"/>
                    </a:lnTo>
                    <a:lnTo>
                      <a:pt x="42" y="150"/>
                    </a:lnTo>
                    <a:lnTo>
                      <a:pt x="72" y="162"/>
                    </a:lnTo>
                    <a:lnTo>
                      <a:pt x="84" y="180"/>
                    </a:lnTo>
                    <a:lnTo>
                      <a:pt x="114" y="186"/>
                    </a:lnTo>
                    <a:lnTo>
                      <a:pt x="114" y="198"/>
                    </a:lnTo>
                    <a:lnTo>
                      <a:pt x="120" y="210"/>
                    </a:lnTo>
                    <a:lnTo>
                      <a:pt x="120" y="240"/>
                    </a:lnTo>
                    <a:lnTo>
                      <a:pt x="132" y="240"/>
                    </a:lnTo>
                    <a:lnTo>
                      <a:pt x="138" y="228"/>
                    </a:lnTo>
                    <a:lnTo>
                      <a:pt x="144" y="222"/>
                    </a:lnTo>
                    <a:lnTo>
                      <a:pt x="144" y="216"/>
                    </a:lnTo>
                    <a:lnTo>
                      <a:pt x="156" y="204"/>
                    </a:lnTo>
                    <a:lnTo>
                      <a:pt x="174" y="192"/>
                    </a:lnTo>
                    <a:lnTo>
                      <a:pt x="186" y="186"/>
                    </a:lnTo>
                    <a:lnTo>
                      <a:pt x="198" y="174"/>
                    </a:lnTo>
                    <a:lnTo>
                      <a:pt x="210" y="168"/>
                    </a:lnTo>
                    <a:lnTo>
                      <a:pt x="222" y="168"/>
                    </a:lnTo>
                    <a:lnTo>
                      <a:pt x="228" y="180"/>
                    </a:lnTo>
                    <a:lnTo>
                      <a:pt x="234" y="186"/>
                    </a:lnTo>
                    <a:lnTo>
                      <a:pt x="234" y="204"/>
                    </a:lnTo>
                    <a:lnTo>
                      <a:pt x="228" y="210"/>
                    </a:lnTo>
                    <a:lnTo>
                      <a:pt x="228" y="222"/>
                    </a:lnTo>
                    <a:lnTo>
                      <a:pt x="234" y="222"/>
                    </a:lnTo>
                    <a:lnTo>
                      <a:pt x="240" y="228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2" y="240"/>
                    </a:lnTo>
                    <a:lnTo>
                      <a:pt x="222" y="246"/>
                    </a:lnTo>
                    <a:lnTo>
                      <a:pt x="234" y="258"/>
                    </a:lnTo>
                    <a:lnTo>
                      <a:pt x="246" y="264"/>
                    </a:lnTo>
                    <a:lnTo>
                      <a:pt x="252" y="270"/>
                    </a:lnTo>
                    <a:lnTo>
                      <a:pt x="258" y="270"/>
                    </a:lnTo>
                    <a:lnTo>
                      <a:pt x="264" y="276"/>
                    </a:lnTo>
                    <a:lnTo>
                      <a:pt x="264" y="282"/>
                    </a:lnTo>
                    <a:lnTo>
                      <a:pt x="282" y="282"/>
                    </a:lnTo>
                    <a:lnTo>
                      <a:pt x="282" y="288"/>
                    </a:lnTo>
                    <a:lnTo>
                      <a:pt x="288" y="282"/>
                    </a:lnTo>
                    <a:lnTo>
                      <a:pt x="288" y="258"/>
                    </a:lnTo>
                    <a:lnTo>
                      <a:pt x="282" y="252"/>
                    </a:lnTo>
                    <a:lnTo>
                      <a:pt x="276" y="252"/>
                    </a:lnTo>
                    <a:lnTo>
                      <a:pt x="270" y="246"/>
                    </a:lnTo>
                    <a:lnTo>
                      <a:pt x="288" y="240"/>
                    </a:lnTo>
                    <a:lnTo>
                      <a:pt x="288" y="210"/>
                    </a:lnTo>
                    <a:lnTo>
                      <a:pt x="300" y="222"/>
                    </a:lnTo>
                    <a:lnTo>
                      <a:pt x="306" y="222"/>
                    </a:lnTo>
                    <a:lnTo>
                      <a:pt x="318" y="210"/>
                    </a:lnTo>
                    <a:lnTo>
                      <a:pt x="300" y="192"/>
                    </a:lnTo>
                    <a:lnTo>
                      <a:pt x="300" y="138"/>
                    </a:lnTo>
                    <a:lnTo>
                      <a:pt x="318" y="138"/>
                    </a:lnTo>
                    <a:lnTo>
                      <a:pt x="330" y="126"/>
                    </a:lnTo>
                    <a:lnTo>
                      <a:pt x="360" y="132"/>
                    </a:lnTo>
                    <a:lnTo>
                      <a:pt x="360" y="120"/>
                    </a:lnTo>
                    <a:lnTo>
                      <a:pt x="354" y="1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60" name="Armenia">
                <a:extLst>
                  <a:ext uri="{FF2B5EF4-FFF2-40B4-BE49-F238E27FC236}">
                    <a16:creationId xmlns:a16="http://schemas.microsoft.com/office/drawing/2014/main" id="{5261D993-7A4B-473D-8AC5-3BCE98413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1458"/>
                <a:ext cx="57" cy="54"/>
              </a:xfrm>
              <a:custGeom>
                <a:avLst/>
                <a:gdLst>
                  <a:gd name="T0" fmla="*/ 2147483647 w 222"/>
                  <a:gd name="T1" fmla="*/ 2147483647 h 210"/>
                  <a:gd name="T2" fmla="*/ 2147483647 w 222"/>
                  <a:gd name="T3" fmla="*/ 2147483647 h 210"/>
                  <a:gd name="T4" fmla="*/ 2147483647 w 222"/>
                  <a:gd name="T5" fmla="*/ 2147483647 h 210"/>
                  <a:gd name="T6" fmla="*/ 2147483647 w 222"/>
                  <a:gd name="T7" fmla="*/ 2147483647 h 210"/>
                  <a:gd name="T8" fmla="*/ 2147483647 w 222"/>
                  <a:gd name="T9" fmla="*/ 2147483647 h 210"/>
                  <a:gd name="T10" fmla="*/ 2147483647 w 222"/>
                  <a:gd name="T11" fmla="*/ 2147483647 h 210"/>
                  <a:gd name="T12" fmla="*/ 2147483647 w 222"/>
                  <a:gd name="T13" fmla="*/ 2147483647 h 210"/>
                  <a:gd name="T14" fmla="*/ 2147483647 w 222"/>
                  <a:gd name="T15" fmla="*/ 2147483647 h 210"/>
                  <a:gd name="T16" fmla="*/ 2147483647 w 222"/>
                  <a:gd name="T17" fmla="*/ 2147483647 h 210"/>
                  <a:gd name="T18" fmla="*/ 2147483647 w 222"/>
                  <a:gd name="T19" fmla="*/ 2147483647 h 210"/>
                  <a:gd name="T20" fmla="*/ 2147483647 w 222"/>
                  <a:gd name="T21" fmla="*/ 2147483647 h 210"/>
                  <a:gd name="T22" fmla="*/ 2147483647 w 222"/>
                  <a:gd name="T23" fmla="*/ 2147483647 h 210"/>
                  <a:gd name="T24" fmla="*/ 2147483647 w 222"/>
                  <a:gd name="T25" fmla="*/ 2147483647 h 210"/>
                  <a:gd name="T26" fmla="*/ 2147483647 w 222"/>
                  <a:gd name="T27" fmla="*/ 2147483647 h 210"/>
                  <a:gd name="T28" fmla="*/ 2147483647 w 222"/>
                  <a:gd name="T29" fmla="*/ 2147483647 h 210"/>
                  <a:gd name="T30" fmla="*/ 2147483647 w 222"/>
                  <a:gd name="T31" fmla="*/ 2147483647 h 210"/>
                  <a:gd name="T32" fmla="*/ 2147483647 w 222"/>
                  <a:gd name="T33" fmla="*/ 2147483647 h 210"/>
                  <a:gd name="T34" fmla="*/ 2147483647 w 222"/>
                  <a:gd name="T35" fmla="*/ 2147483647 h 210"/>
                  <a:gd name="T36" fmla="*/ 2147483647 w 222"/>
                  <a:gd name="T37" fmla="*/ 2147483647 h 210"/>
                  <a:gd name="T38" fmla="*/ 2147483647 w 222"/>
                  <a:gd name="T39" fmla="*/ 0 h 210"/>
                  <a:gd name="T40" fmla="*/ 2147483647 w 222"/>
                  <a:gd name="T41" fmla="*/ 0 h 210"/>
                  <a:gd name="T42" fmla="*/ 2147483647 w 222"/>
                  <a:gd name="T43" fmla="*/ 2147483647 h 210"/>
                  <a:gd name="T44" fmla="*/ 2147483647 w 222"/>
                  <a:gd name="T45" fmla="*/ 2147483647 h 210"/>
                  <a:gd name="T46" fmla="*/ 2147483647 w 222"/>
                  <a:gd name="T47" fmla="*/ 2147483647 h 210"/>
                  <a:gd name="T48" fmla="*/ 0 w 222"/>
                  <a:gd name="T49" fmla="*/ 2147483647 h 210"/>
                  <a:gd name="T50" fmla="*/ 2147483647 w 222"/>
                  <a:gd name="T51" fmla="*/ 2147483647 h 210"/>
                  <a:gd name="T52" fmla="*/ 2147483647 w 222"/>
                  <a:gd name="T53" fmla="*/ 2147483647 h 210"/>
                  <a:gd name="T54" fmla="*/ 2147483647 w 222"/>
                  <a:gd name="T55" fmla="*/ 2147483647 h 210"/>
                  <a:gd name="T56" fmla="*/ 2147483647 w 222"/>
                  <a:gd name="T57" fmla="*/ 2147483647 h 210"/>
                  <a:gd name="T58" fmla="*/ 2147483647 w 222"/>
                  <a:gd name="T59" fmla="*/ 2147483647 h 210"/>
                  <a:gd name="T60" fmla="*/ 2147483647 w 222"/>
                  <a:gd name="T61" fmla="*/ 2147483647 h 210"/>
                  <a:gd name="T62" fmla="*/ 2147483647 w 222"/>
                  <a:gd name="T63" fmla="*/ 2147483647 h 210"/>
                  <a:gd name="T64" fmla="*/ 2147483647 w 222"/>
                  <a:gd name="T65" fmla="*/ 2147483647 h 210"/>
                  <a:gd name="T66" fmla="*/ 2147483647 w 222"/>
                  <a:gd name="T67" fmla="*/ 2147483647 h 210"/>
                  <a:gd name="T68" fmla="*/ 2147483647 w 222"/>
                  <a:gd name="T69" fmla="*/ 2147483647 h 210"/>
                  <a:gd name="T70" fmla="*/ 2147483647 w 222"/>
                  <a:gd name="T71" fmla="*/ 2147483647 h 210"/>
                  <a:gd name="T72" fmla="*/ 2147483647 w 222"/>
                  <a:gd name="T73" fmla="*/ 2147483647 h 210"/>
                  <a:gd name="T74" fmla="*/ 2147483647 w 222"/>
                  <a:gd name="T75" fmla="*/ 2147483647 h 210"/>
                  <a:gd name="T76" fmla="*/ 2147483647 w 222"/>
                  <a:gd name="T77" fmla="*/ 2147483647 h 210"/>
                  <a:gd name="T78" fmla="*/ 2147483647 w 222"/>
                  <a:gd name="T79" fmla="*/ 2147483647 h 210"/>
                  <a:gd name="T80" fmla="*/ 2147483647 w 222"/>
                  <a:gd name="T81" fmla="*/ 2147483647 h 210"/>
                  <a:gd name="T82" fmla="*/ 2147483647 w 222"/>
                  <a:gd name="T83" fmla="*/ 2147483647 h 210"/>
                  <a:gd name="T84" fmla="*/ 2147483647 w 222"/>
                  <a:gd name="T85" fmla="*/ 2147483647 h 210"/>
                  <a:gd name="T86" fmla="*/ 2147483647 w 222"/>
                  <a:gd name="T87" fmla="*/ 2147483647 h 210"/>
                  <a:gd name="T88" fmla="*/ 2147483647 w 222"/>
                  <a:gd name="T89" fmla="*/ 2147483647 h 210"/>
                  <a:gd name="T90" fmla="*/ 2147483647 w 222"/>
                  <a:gd name="T91" fmla="*/ 2147483647 h 210"/>
                  <a:gd name="T92" fmla="*/ 2147483647 w 222"/>
                  <a:gd name="T93" fmla="*/ 2147483647 h 210"/>
                  <a:gd name="T94" fmla="*/ 2147483647 w 222"/>
                  <a:gd name="T95" fmla="*/ 2147483647 h 210"/>
                  <a:gd name="T96" fmla="*/ 2147483647 w 222"/>
                  <a:gd name="T97" fmla="*/ 2147483647 h 210"/>
                  <a:gd name="T98" fmla="*/ 2147483647 w 222"/>
                  <a:gd name="T99" fmla="*/ 2147483647 h 210"/>
                  <a:gd name="T100" fmla="*/ 2147483647 w 222"/>
                  <a:gd name="T101" fmla="*/ 2147483647 h 210"/>
                  <a:gd name="T102" fmla="*/ 2147483647 w 222"/>
                  <a:gd name="T103" fmla="*/ 2147483647 h 210"/>
                  <a:gd name="T104" fmla="*/ 2147483647 w 222"/>
                  <a:gd name="T105" fmla="*/ 2147483647 h 210"/>
                  <a:gd name="T106" fmla="*/ 2147483647 w 222"/>
                  <a:gd name="T107" fmla="*/ 2147483647 h 21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2"/>
                  <a:gd name="T163" fmla="*/ 0 h 210"/>
                  <a:gd name="T164" fmla="*/ 222 w 222"/>
                  <a:gd name="T165" fmla="*/ 210 h 21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2" h="210">
                    <a:moveTo>
                      <a:pt x="222" y="168"/>
                    </a:moveTo>
                    <a:lnTo>
                      <a:pt x="216" y="156"/>
                    </a:lnTo>
                    <a:lnTo>
                      <a:pt x="216" y="144"/>
                    </a:lnTo>
                    <a:lnTo>
                      <a:pt x="186" y="138"/>
                    </a:lnTo>
                    <a:lnTo>
                      <a:pt x="174" y="120"/>
                    </a:lnTo>
                    <a:lnTo>
                      <a:pt x="144" y="108"/>
                    </a:lnTo>
                    <a:lnTo>
                      <a:pt x="156" y="108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68" y="78"/>
                    </a:lnTo>
                    <a:lnTo>
                      <a:pt x="144" y="66"/>
                    </a:lnTo>
                    <a:lnTo>
                      <a:pt x="138" y="60"/>
                    </a:lnTo>
                    <a:lnTo>
                      <a:pt x="132" y="60"/>
                    </a:lnTo>
                    <a:lnTo>
                      <a:pt x="138" y="54"/>
                    </a:lnTo>
                    <a:lnTo>
                      <a:pt x="138" y="30"/>
                    </a:lnTo>
                    <a:lnTo>
                      <a:pt x="132" y="24"/>
                    </a:lnTo>
                    <a:lnTo>
                      <a:pt x="114" y="24"/>
                    </a:lnTo>
                    <a:lnTo>
                      <a:pt x="114" y="12"/>
                    </a:lnTo>
                    <a:lnTo>
                      <a:pt x="102" y="6"/>
                    </a:lnTo>
                    <a:lnTo>
                      <a:pt x="96" y="0"/>
                    </a:lnTo>
                    <a:lnTo>
                      <a:pt x="84" y="0"/>
                    </a:lnTo>
                    <a:lnTo>
                      <a:pt x="84" y="18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90"/>
                    </a:lnTo>
                    <a:lnTo>
                      <a:pt x="24" y="102"/>
                    </a:lnTo>
                    <a:lnTo>
                      <a:pt x="30" y="108"/>
                    </a:lnTo>
                    <a:lnTo>
                      <a:pt x="42" y="114"/>
                    </a:lnTo>
                    <a:lnTo>
                      <a:pt x="54" y="114"/>
                    </a:lnTo>
                    <a:lnTo>
                      <a:pt x="66" y="108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78" y="120"/>
                    </a:lnTo>
                    <a:lnTo>
                      <a:pt x="78" y="132"/>
                    </a:lnTo>
                    <a:lnTo>
                      <a:pt x="84" y="144"/>
                    </a:lnTo>
                    <a:lnTo>
                      <a:pt x="84" y="150"/>
                    </a:lnTo>
                    <a:lnTo>
                      <a:pt x="90" y="156"/>
                    </a:lnTo>
                    <a:lnTo>
                      <a:pt x="108" y="132"/>
                    </a:lnTo>
                    <a:lnTo>
                      <a:pt x="126" y="132"/>
                    </a:lnTo>
                    <a:lnTo>
                      <a:pt x="138" y="144"/>
                    </a:lnTo>
                    <a:lnTo>
                      <a:pt x="174" y="144"/>
                    </a:lnTo>
                    <a:lnTo>
                      <a:pt x="174" y="156"/>
                    </a:lnTo>
                    <a:lnTo>
                      <a:pt x="180" y="162"/>
                    </a:lnTo>
                    <a:lnTo>
                      <a:pt x="180" y="174"/>
                    </a:lnTo>
                    <a:lnTo>
                      <a:pt x="186" y="186"/>
                    </a:lnTo>
                    <a:lnTo>
                      <a:pt x="186" y="198"/>
                    </a:lnTo>
                    <a:lnTo>
                      <a:pt x="192" y="204"/>
                    </a:lnTo>
                    <a:lnTo>
                      <a:pt x="192" y="210"/>
                    </a:lnTo>
                    <a:lnTo>
                      <a:pt x="222" y="210"/>
                    </a:lnTo>
                    <a:lnTo>
                      <a:pt x="222" y="16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  <p:sp>
            <p:nvSpPr>
              <p:cNvPr id="61" name="Afghanistan">
                <a:extLst>
                  <a:ext uri="{FF2B5EF4-FFF2-40B4-BE49-F238E27FC236}">
                    <a16:creationId xmlns:a16="http://schemas.microsoft.com/office/drawing/2014/main" id="{DA47399F-3794-4B30-855B-5DA991687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1516"/>
                <a:ext cx="232" cy="189"/>
              </a:xfrm>
              <a:custGeom>
                <a:avLst/>
                <a:gdLst>
                  <a:gd name="T0" fmla="*/ 2147483647 w 906"/>
                  <a:gd name="T1" fmla="*/ 2147483647 h 738"/>
                  <a:gd name="T2" fmla="*/ 2147483647 w 906"/>
                  <a:gd name="T3" fmla="*/ 2147483647 h 738"/>
                  <a:gd name="T4" fmla="*/ 2147483647 w 906"/>
                  <a:gd name="T5" fmla="*/ 2147483647 h 738"/>
                  <a:gd name="T6" fmla="*/ 2147483647 w 906"/>
                  <a:gd name="T7" fmla="*/ 2147483647 h 738"/>
                  <a:gd name="T8" fmla="*/ 2147483647 w 906"/>
                  <a:gd name="T9" fmla="*/ 2147483647 h 738"/>
                  <a:gd name="T10" fmla="*/ 2147483647 w 906"/>
                  <a:gd name="T11" fmla="*/ 0 h 738"/>
                  <a:gd name="T12" fmla="*/ 2147483647 w 906"/>
                  <a:gd name="T13" fmla="*/ 2147483647 h 738"/>
                  <a:gd name="T14" fmla="*/ 2147483647 w 906"/>
                  <a:gd name="T15" fmla="*/ 2147483647 h 738"/>
                  <a:gd name="T16" fmla="*/ 2147483647 w 906"/>
                  <a:gd name="T17" fmla="*/ 2147483647 h 738"/>
                  <a:gd name="T18" fmla="*/ 2147483647 w 906"/>
                  <a:gd name="T19" fmla="*/ 2147483647 h 738"/>
                  <a:gd name="T20" fmla="*/ 2147483647 w 906"/>
                  <a:gd name="T21" fmla="*/ 2147483647 h 738"/>
                  <a:gd name="T22" fmla="*/ 2147483647 w 906"/>
                  <a:gd name="T23" fmla="*/ 2147483647 h 738"/>
                  <a:gd name="T24" fmla="*/ 2147483647 w 906"/>
                  <a:gd name="T25" fmla="*/ 2147483647 h 738"/>
                  <a:gd name="T26" fmla="*/ 2147483647 w 906"/>
                  <a:gd name="T27" fmla="*/ 2147483647 h 738"/>
                  <a:gd name="T28" fmla="*/ 2147483647 w 906"/>
                  <a:gd name="T29" fmla="*/ 2147483647 h 738"/>
                  <a:gd name="T30" fmla="*/ 2147483647 w 906"/>
                  <a:gd name="T31" fmla="*/ 2147483647 h 738"/>
                  <a:gd name="T32" fmla="*/ 2147483647 w 906"/>
                  <a:gd name="T33" fmla="*/ 2147483647 h 738"/>
                  <a:gd name="T34" fmla="*/ 2147483647 w 906"/>
                  <a:gd name="T35" fmla="*/ 2147483647 h 738"/>
                  <a:gd name="T36" fmla="*/ 2147483647 w 906"/>
                  <a:gd name="T37" fmla="*/ 2147483647 h 738"/>
                  <a:gd name="T38" fmla="*/ 2147483647 w 906"/>
                  <a:gd name="T39" fmla="*/ 2147483647 h 738"/>
                  <a:gd name="T40" fmla="*/ 2147483647 w 906"/>
                  <a:gd name="T41" fmla="*/ 2147483647 h 738"/>
                  <a:gd name="T42" fmla="*/ 2147483647 w 906"/>
                  <a:gd name="T43" fmla="*/ 2147483647 h 738"/>
                  <a:gd name="T44" fmla="*/ 2147483647 w 906"/>
                  <a:gd name="T45" fmla="*/ 2147483647 h 738"/>
                  <a:gd name="T46" fmla="*/ 0 w 906"/>
                  <a:gd name="T47" fmla="*/ 2147483647 h 738"/>
                  <a:gd name="T48" fmla="*/ 2147483647 w 906"/>
                  <a:gd name="T49" fmla="*/ 2147483647 h 738"/>
                  <a:gd name="T50" fmla="*/ 2147483647 w 906"/>
                  <a:gd name="T51" fmla="*/ 2147483647 h 738"/>
                  <a:gd name="T52" fmla="*/ 2147483647 w 906"/>
                  <a:gd name="T53" fmla="*/ 2147483647 h 738"/>
                  <a:gd name="T54" fmla="*/ 2147483647 w 906"/>
                  <a:gd name="T55" fmla="*/ 2147483647 h 738"/>
                  <a:gd name="T56" fmla="*/ 2147483647 w 906"/>
                  <a:gd name="T57" fmla="*/ 2147483647 h 738"/>
                  <a:gd name="T58" fmla="*/ 2147483647 w 906"/>
                  <a:gd name="T59" fmla="*/ 2147483647 h 738"/>
                  <a:gd name="T60" fmla="*/ 2147483647 w 906"/>
                  <a:gd name="T61" fmla="*/ 2147483647 h 738"/>
                  <a:gd name="T62" fmla="*/ 2147483647 w 906"/>
                  <a:gd name="T63" fmla="*/ 2147483647 h 738"/>
                  <a:gd name="T64" fmla="*/ 2147483647 w 906"/>
                  <a:gd name="T65" fmla="*/ 2147483647 h 738"/>
                  <a:gd name="T66" fmla="*/ 2147483647 w 906"/>
                  <a:gd name="T67" fmla="*/ 2147483647 h 738"/>
                  <a:gd name="T68" fmla="*/ 2147483647 w 906"/>
                  <a:gd name="T69" fmla="*/ 2147483647 h 738"/>
                  <a:gd name="T70" fmla="*/ 2147483647 w 906"/>
                  <a:gd name="T71" fmla="*/ 2147483647 h 738"/>
                  <a:gd name="T72" fmla="*/ 2147483647 w 906"/>
                  <a:gd name="T73" fmla="*/ 2147483647 h 738"/>
                  <a:gd name="T74" fmla="*/ 2147483647 w 906"/>
                  <a:gd name="T75" fmla="*/ 2147483647 h 738"/>
                  <a:gd name="T76" fmla="*/ 2147483647 w 906"/>
                  <a:gd name="T77" fmla="*/ 2147483647 h 738"/>
                  <a:gd name="T78" fmla="*/ 2147483647 w 906"/>
                  <a:gd name="T79" fmla="*/ 2147483647 h 738"/>
                  <a:gd name="T80" fmla="*/ 2147483647 w 906"/>
                  <a:gd name="T81" fmla="*/ 2147483647 h 738"/>
                  <a:gd name="T82" fmla="*/ 2147483647 w 906"/>
                  <a:gd name="T83" fmla="*/ 2147483647 h 738"/>
                  <a:gd name="T84" fmla="*/ 2147483647 w 906"/>
                  <a:gd name="T85" fmla="*/ 2147483647 h 738"/>
                  <a:gd name="T86" fmla="*/ 2147483647 w 906"/>
                  <a:gd name="T87" fmla="*/ 2147483647 h 738"/>
                  <a:gd name="T88" fmla="*/ 2147483647 w 906"/>
                  <a:gd name="T89" fmla="*/ 2147483647 h 738"/>
                  <a:gd name="T90" fmla="*/ 2147483647 w 906"/>
                  <a:gd name="T91" fmla="*/ 2147483647 h 738"/>
                  <a:gd name="T92" fmla="*/ 2147483647 w 906"/>
                  <a:gd name="T93" fmla="*/ 2147483647 h 738"/>
                  <a:gd name="T94" fmla="*/ 2147483647 w 906"/>
                  <a:gd name="T95" fmla="*/ 2147483647 h 738"/>
                  <a:gd name="T96" fmla="*/ 2147483647 w 906"/>
                  <a:gd name="T97" fmla="*/ 2147483647 h 738"/>
                  <a:gd name="T98" fmla="*/ 2147483647 w 906"/>
                  <a:gd name="T99" fmla="*/ 2147483647 h 738"/>
                  <a:gd name="T100" fmla="*/ 2147483647 w 906"/>
                  <a:gd name="T101" fmla="*/ 2147483647 h 738"/>
                  <a:gd name="T102" fmla="*/ 2147483647 w 906"/>
                  <a:gd name="T103" fmla="*/ 2147483647 h 738"/>
                  <a:gd name="T104" fmla="*/ 2147483647 w 906"/>
                  <a:gd name="T105" fmla="*/ 2147483647 h 738"/>
                  <a:gd name="T106" fmla="*/ 2147483647 w 906"/>
                  <a:gd name="T107" fmla="*/ 2147483647 h 738"/>
                  <a:gd name="T108" fmla="*/ 2147483647 w 906"/>
                  <a:gd name="T109" fmla="*/ 2147483647 h 73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06"/>
                  <a:gd name="T166" fmla="*/ 0 h 738"/>
                  <a:gd name="T167" fmla="*/ 906 w 906"/>
                  <a:gd name="T168" fmla="*/ 738 h 73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06" h="738">
                    <a:moveTo>
                      <a:pt x="894" y="108"/>
                    </a:moveTo>
                    <a:lnTo>
                      <a:pt x="894" y="96"/>
                    </a:lnTo>
                    <a:lnTo>
                      <a:pt x="906" y="96"/>
                    </a:lnTo>
                    <a:lnTo>
                      <a:pt x="900" y="90"/>
                    </a:lnTo>
                    <a:lnTo>
                      <a:pt x="876" y="90"/>
                    </a:lnTo>
                    <a:lnTo>
                      <a:pt x="840" y="102"/>
                    </a:lnTo>
                    <a:lnTo>
                      <a:pt x="840" y="84"/>
                    </a:lnTo>
                    <a:lnTo>
                      <a:pt x="816" y="84"/>
                    </a:lnTo>
                    <a:lnTo>
                      <a:pt x="792" y="96"/>
                    </a:lnTo>
                    <a:lnTo>
                      <a:pt x="786" y="102"/>
                    </a:lnTo>
                    <a:lnTo>
                      <a:pt x="780" y="114"/>
                    </a:lnTo>
                    <a:lnTo>
                      <a:pt x="774" y="120"/>
                    </a:lnTo>
                    <a:lnTo>
                      <a:pt x="756" y="120"/>
                    </a:lnTo>
                    <a:lnTo>
                      <a:pt x="750" y="126"/>
                    </a:lnTo>
                    <a:lnTo>
                      <a:pt x="744" y="138"/>
                    </a:lnTo>
                    <a:lnTo>
                      <a:pt x="732" y="144"/>
                    </a:lnTo>
                    <a:lnTo>
                      <a:pt x="726" y="150"/>
                    </a:lnTo>
                    <a:lnTo>
                      <a:pt x="720" y="150"/>
                    </a:lnTo>
                    <a:lnTo>
                      <a:pt x="690" y="120"/>
                    </a:lnTo>
                    <a:lnTo>
                      <a:pt x="690" y="114"/>
                    </a:lnTo>
                    <a:lnTo>
                      <a:pt x="678" y="48"/>
                    </a:lnTo>
                    <a:lnTo>
                      <a:pt x="660" y="48"/>
                    </a:lnTo>
                    <a:lnTo>
                      <a:pt x="660" y="18"/>
                    </a:lnTo>
                    <a:lnTo>
                      <a:pt x="642" y="0"/>
                    </a:lnTo>
                    <a:lnTo>
                      <a:pt x="624" y="0"/>
                    </a:lnTo>
                    <a:lnTo>
                      <a:pt x="618" y="6"/>
                    </a:lnTo>
                    <a:lnTo>
                      <a:pt x="618" y="30"/>
                    </a:lnTo>
                    <a:lnTo>
                      <a:pt x="612" y="36"/>
                    </a:lnTo>
                    <a:lnTo>
                      <a:pt x="606" y="36"/>
                    </a:lnTo>
                    <a:lnTo>
                      <a:pt x="594" y="48"/>
                    </a:lnTo>
                    <a:lnTo>
                      <a:pt x="594" y="54"/>
                    </a:lnTo>
                    <a:lnTo>
                      <a:pt x="600" y="60"/>
                    </a:lnTo>
                    <a:lnTo>
                      <a:pt x="606" y="60"/>
                    </a:lnTo>
                    <a:lnTo>
                      <a:pt x="600" y="84"/>
                    </a:lnTo>
                    <a:lnTo>
                      <a:pt x="588" y="72"/>
                    </a:lnTo>
                    <a:lnTo>
                      <a:pt x="570" y="72"/>
                    </a:lnTo>
                    <a:lnTo>
                      <a:pt x="558" y="78"/>
                    </a:lnTo>
                    <a:lnTo>
                      <a:pt x="546" y="90"/>
                    </a:lnTo>
                    <a:lnTo>
                      <a:pt x="546" y="120"/>
                    </a:lnTo>
                    <a:lnTo>
                      <a:pt x="540" y="120"/>
                    </a:lnTo>
                    <a:lnTo>
                      <a:pt x="534" y="114"/>
                    </a:lnTo>
                    <a:lnTo>
                      <a:pt x="528" y="102"/>
                    </a:lnTo>
                    <a:lnTo>
                      <a:pt x="522" y="96"/>
                    </a:lnTo>
                    <a:lnTo>
                      <a:pt x="510" y="96"/>
                    </a:lnTo>
                    <a:lnTo>
                      <a:pt x="504" y="102"/>
                    </a:lnTo>
                    <a:lnTo>
                      <a:pt x="492" y="108"/>
                    </a:lnTo>
                    <a:lnTo>
                      <a:pt x="474" y="126"/>
                    </a:lnTo>
                    <a:lnTo>
                      <a:pt x="468" y="126"/>
                    </a:lnTo>
                    <a:lnTo>
                      <a:pt x="456" y="114"/>
                    </a:lnTo>
                    <a:lnTo>
                      <a:pt x="444" y="108"/>
                    </a:lnTo>
                    <a:lnTo>
                      <a:pt x="438" y="102"/>
                    </a:lnTo>
                    <a:lnTo>
                      <a:pt x="426" y="102"/>
                    </a:lnTo>
                    <a:lnTo>
                      <a:pt x="414" y="108"/>
                    </a:lnTo>
                    <a:lnTo>
                      <a:pt x="396" y="84"/>
                    </a:lnTo>
                    <a:lnTo>
                      <a:pt x="384" y="96"/>
                    </a:lnTo>
                    <a:lnTo>
                      <a:pt x="342" y="96"/>
                    </a:lnTo>
                    <a:lnTo>
                      <a:pt x="330" y="90"/>
                    </a:lnTo>
                    <a:lnTo>
                      <a:pt x="324" y="84"/>
                    </a:lnTo>
                    <a:lnTo>
                      <a:pt x="312" y="78"/>
                    </a:lnTo>
                    <a:lnTo>
                      <a:pt x="300" y="78"/>
                    </a:lnTo>
                    <a:lnTo>
                      <a:pt x="300" y="102"/>
                    </a:lnTo>
                    <a:lnTo>
                      <a:pt x="264" y="102"/>
                    </a:lnTo>
                    <a:lnTo>
                      <a:pt x="252" y="108"/>
                    </a:lnTo>
                    <a:lnTo>
                      <a:pt x="246" y="120"/>
                    </a:lnTo>
                    <a:lnTo>
                      <a:pt x="246" y="180"/>
                    </a:lnTo>
                    <a:lnTo>
                      <a:pt x="234" y="180"/>
                    </a:lnTo>
                    <a:lnTo>
                      <a:pt x="222" y="186"/>
                    </a:lnTo>
                    <a:lnTo>
                      <a:pt x="216" y="198"/>
                    </a:lnTo>
                    <a:lnTo>
                      <a:pt x="180" y="216"/>
                    </a:lnTo>
                    <a:lnTo>
                      <a:pt x="168" y="216"/>
                    </a:lnTo>
                    <a:lnTo>
                      <a:pt x="168" y="228"/>
                    </a:lnTo>
                    <a:lnTo>
                      <a:pt x="156" y="252"/>
                    </a:lnTo>
                    <a:lnTo>
                      <a:pt x="150" y="258"/>
                    </a:lnTo>
                    <a:lnTo>
                      <a:pt x="138" y="264"/>
                    </a:lnTo>
                    <a:lnTo>
                      <a:pt x="114" y="264"/>
                    </a:lnTo>
                    <a:lnTo>
                      <a:pt x="90" y="240"/>
                    </a:lnTo>
                    <a:lnTo>
                      <a:pt x="84" y="240"/>
                    </a:lnTo>
                    <a:lnTo>
                      <a:pt x="78" y="246"/>
                    </a:lnTo>
                    <a:lnTo>
                      <a:pt x="66" y="246"/>
                    </a:lnTo>
                    <a:lnTo>
                      <a:pt x="60" y="240"/>
                    </a:lnTo>
                    <a:lnTo>
                      <a:pt x="48" y="240"/>
                    </a:lnTo>
                    <a:lnTo>
                      <a:pt x="42" y="234"/>
                    </a:lnTo>
                    <a:lnTo>
                      <a:pt x="36" y="240"/>
                    </a:lnTo>
                    <a:lnTo>
                      <a:pt x="30" y="252"/>
                    </a:lnTo>
                    <a:lnTo>
                      <a:pt x="30" y="258"/>
                    </a:lnTo>
                    <a:lnTo>
                      <a:pt x="36" y="270"/>
                    </a:lnTo>
                    <a:lnTo>
                      <a:pt x="36" y="294"/>
                    </a:lnTo>
                    <a:lnTo>
                      <a:pt x="42" y="300"/>
                    </a:lnTo>
                    <a:lnTo>
                      <a:pt x="42" y="306"/>
                    </a:lnTo>
                    <a:lnTo>
                      <a:pt x="18" y="312"/>
                    </a:lnTo>
                    <a:lnTo>
                      <a:pt x="30" y="330"/>
                    </a:lnTo>
                    <a:lnTo>
                      <a:pt x="24" y="330"/>
                    </a:lnTo>
                    <a:lnTo>
                      <a:pt x="18" y="336"/>
                    </a:lnTo>
                    <a:lnTo>
                      <a:pt x="6" y="342"/>
                    </a:lnTo>
                    <a:lnTo>
                      <a:pt x="0" y="348"/>
                    </a:lnTo>
                    <a:lnTo>
                      <a:pt x="0" y="354"/>
                    </a:lnTo>
                    <a:lnTo>
                      <a:pt x="12" y="366"/>
                    </a:lnTo>
                    <a:lnTo>
                      <a:pt x="12" y="396"/>
                    </a:lnTo>
                    <a:lnTo>
                      <a:pt x="36" y="396"/>
                    </a:lnTo>
                    <a:lnTo>
                      <a:pt x="42" y="402"/>
                    </a:lnTo>
                    <a:lnTo>
                      <a:pt x="42" y="408"/>
                    </a:lnTo>
                    <a:lnTo>
                      <a:pt x="24" y="426"/>
                    </a:lnTo>
                    <a:lnTo>
                      <a:pt x="18" y="438"/>
                    </a:lnTo>
                    <a:lnTo>
                      <a:pt x="30" y="462"/>
                    </a:lnTo>
                    <a:lnTo>
                      <a:pt x="42" y="480"/>
                    </a:lnTo>
                    <a:lnTo>
                      <a:pt x="54" y="504"/>
                    </a:lnTo>
                    <a:lnTo>
                      <a:pt x="60" y="510"/>
                    </a:lnTo>
                    <a:lnTo>
                      <a:pt x="60" y="564"/>
                    </a:lnTo>
                    <a:lnTo>
                      <a:pt x="66" y="570"/>
                    </a:lnTo>
                    <a:lnTo>
                      <a:pt x="72" y="570"/>
                    </a:lnTo>
                    <a:lnTo>
                      <a:pt x="84" y="576"/>
                    </a:lnTo>
                    <a:lnTo>
                      <a:pt x="120" y="576"/>
                    </a:lnTo>
                    <a:lnTo>
                      <a:pt x="126" y="582"/>
                    </a:lnTo>
                    <a:lnTo>
                      <a:pt x="138" y="606"/>
                    </a:lnTo>
                    <a:lnTo>
                      <a:pt x="114" y="654"/>
                    </a:lnTo>
                    <a:lnTo>
                      <a:pt x="108" y="660"/>
                    </a:lnTo>
                    <a:lnTo>
                      <a:pt x="102" y="672"/>
                    </a:lnTo>
                    <a:lnTo>
                      <a:pt x="84" y="690"/>
                    </a:lnTo>
                    <a:lnTo>
                      <a:pt x="84" y="702"/>
                    </a:lnTo>
                    <a:lnTo>
                      <a:pt x="120" y="702"/>
                    </a:lnTo>
                    <a:lnTo>
                      <a:pt x="132" y="708"/>
                    </a:lnTo>
                    <a:lnTo>
                      <a:pt x="150" y="720"/>
                    </a:lnTo>
                    <a:lnTo>
                      <a:pt x="168" y="726"/>
                    </a:lnTo>
                    <a:lnTo>
                      <a:pt x="192" y="738"/>
                    </a:lnTo>
                    <a:lnTo>
                      <a:pt x="210" y="738"/>
                    </a:lnTo>
                    <a:lnTo>
                      <a:pt x="228" y="732"/>
                    </a:lnTo>
                    <a:lnTo>
                      <a:pt x="234" y="732"/>
                    </a:lnTo>
                    <a:lnTo>
                      <a:pt x="240" y="726"/>
                    </a:lnTo>
                    <a:lnTo>
                      <a:pt x="294" y="726"/>
                    </a:lnTo>
                    <a:lnTo>
                      <a:pt x="294" y="732"/>
                    </a:lnTo>
                    <a:lnTo>
                      <a:pt x="318" y="732"/>
                    </a:lnTo>
                    <a:lnTo>
                      <a:pt x="324" y="726"/>
                    </a:lnTo>
                    <a:lnTo>
                      <a:pt x="348" y="726"/>
                    </a:lnTo>
                    <a:lnTo>
                      <a:pt x="366" y="720"/>
                    </a:lnTo>
                    <a:lnTo>
                      <a:pt x="396" y="720"/>
                    </a:lnTo>
                    <a:lnTo>
                      <a:pt x="444" y="696"/>
                    </a:lnTo>
                    <a:lnTo>
                      <a:pt x="450" y="696"/>
                    </a:lnTo>
                    <a:lnTo>
                      <a:pt x="456" y="690"/>
                    </a:lnTo>
                    <a:lnTo>
                      <a:pt x="456" y="660"/>
                    </a:lnTo>
                    <a:lnTo>
                      <a:pt x="450" y="654"/>
                    </a:lnTo>
                    <a:lnTo>
                      <a:pt x="450" y="636"/>
                    </a:lnTo>
                    <a:lnTo>
                      <a:pt x="444" y="624"/>
                    </a:lnTo>
                    <a:lnTo>
                      <a:pt x="444" y="606"/>
                    </a:lnTo>
                    <a:lnTo>
                      <a:pt x="450" y="594"/>
                    </a:lnTo>
                    <a:lnTo>
                      <a:pt x="462" y="588"/>
                    </a:lnTo>
                    <a:lnTo>
                      <a:pt x="468" y="576"/>
                    </a:lnTo>
                    <a:lnTo>
                      <a:pt x="486" y="576"/>
                    </a:lnTo>
                    <a:lnTo>
                      <a:pt x="486" y="588"/>
                    </a:lnTo>
                    <a:lnTo>
                      <a:pt x="528" y="588"/>
                    </a:lnTo>
                    <a:lnTo>
                      <a:pt x="534" y="582"/>
                    </a:lnTo>
                    <a:lnTo>
                      <a:pt x="534" y="576"/>
                    </a:lnTo>
                    <a:lnTo>
                      <a:pt x="528" y="570"/>
                    </a:lnTo>
                    <a:lnTo>
                      <a:pt x="522" y="570"/>
                    </a:lnTo>
                    <a:lnTo>
                      <a:pt x="522" y="564"/>
                    </a:lnTo>
                    <a:lnTo>
                      <a:pt x="528" y="558"/>
                    </a:lnTo>
                    <a:lnTo>
                      <a:pt x="534" y="558"/>
                    </a:lnTo>
                    <a:lnTo>
                      <a:pt x="546" y="552"/>
                    </a:lnTo>
                    <a:lnTo>
                      <a:pt x="552" y="546"/>
                    </a:lnTo>
                    <a:lnTo>
                      <a:pt x="564" y="540"/>
                    </a:lnTo>
                    <a:lnTo>
                      <a:pt x="594" y="540"/>
                    </a:lnTo>
                    <a:lnTo>
                      <a:pt x="594" y="552"/>
                    </a:lnTo>
                    <a:lnTo>
                      <a:pt x="600" y="558"/>
                    </a:lnTo>
                    <a:lnTo>
                      <a:pt x="612" y="558"/>
                    </a:lnTo>
                    <a:lnTo>
                      <a:pt x="624" y="552"/>
                    </a:lnTo>
                    <a:lnTo>
                      <a:pt x="630" y="540"/>
                    </a:lnTo>
                    <a:lnTo>
                      <a:pt x="636" y="534"/>
                    </a:lnTo>
                    <a:lnTo>
                      <a:pt x="636" y="528"/>
                    </a:lnTo>
                    <a:lnTo>
                      <a:pt x="630" y="522"/>
                    </a:lnTo>
                    <a:lnTo>
                      <a:pt x="630" y="510"/>
                    </a:lnTo>
                    <a:lnTo>
                      <a:pt x="624" y="498"/>
                    </a:lnTo>
                    <a:lnTo>
                      <a:pt x="624" y="480"/>
                    </a:lnTo>
                    <a:lnTo>
                      <a:pt x="630" y="474"/>
                    </a:lnTo>
                    <a:lnTo>
                      <a:pt x="636" y="474"/>
                    </a:lnTo>
                    <a:lnTo>
                      <a:pt x="636" y="438"/>
                    </a:lnTo>
                    <a:lnTo>
                      <a:pt x="642" y="432"/>
                    </a:lnTo>
                    <a:lnTo>
                      <a:pt x="660" y="432"/>
                    </a:lnTo>
                    <a:lnTo>
                      <a:pt x="690" y="414"/>
                    </a:lnTo>
                    <a:lnTo>
                      <a:pt x="684" y="414"/>
                    </a:lnTo>
                    <a:lnTo>
                      <a:pt x="672" y="408"/>
                    </a:lnTo>
                    <a:lnTo>
                      <a:pt x="672" y="402"/>
                    </a:lnTo>
                    <a:lnTo>
                      <a:pt x="666" y="396"/>
                    </a:lnTo>
                    <a:lnTo>
                      <a:pt x="666" y="390"/>
                    </a:lnTo>
                    <a:lnTo>
                      <a:pt x="654" y="384"/>
                    </a:lnTo>
                    <a:lnTo>
                      <a:pt x="642" y="372"/>
                    </a:lnTo>
                    <a:lnTo>
                      <a:pt x="642" y="360"/>
                    </a:lnTo>
                    <a:lnTo>
                      <a:pt x="660" y="360"/>
                    </a:lnTo>
                    <a:lnTo>
                      <a:pt x="666" y="366"/>
                    </a:lnTo>
                    <a:lnTo>
                      <a:pt x="684" y="372"/>
                    </a:lnTo>
                    <a:lnTo>
                      <a:pt x="690" y="372"/>
                    </a:lnTo>
                    <a:lnTo>
                      <a:pt x="696" y="366"/>
                    </a:lnTo>
                    <a:lnTo>
                      <a:pt x="714" y="366"/>
                    </a:lnTo>
                    <a:lnTo>
                      <a:pt x="714" y="336"/>
                    </a:lnTo>
                    <a:lnTo>
                      <a:pt x="708" y="330"/>
                    </a:lnTo>
                    <a:lnTo>
                      <a:pt x="708" y="318"/>
                    </a:lnTo>
                    <a:lnTo>
                      <a:pt x="714" y="306"/>
                    </a:lnTo>
                    <a:lnTo>
                      <a:pt x="738" y="282"/>
                    </a:lnTo>
                    <a:lnTo>
                      <a:pt x="738" y="276"/>
                    </a:lnTo>
                    <a:lnTo>
                      <a:pt x="732" y="264"/>
                    </a:lnTo>
                    <a:lnTo>
                      <a:pt x="726" y="258"/>
                    </a:lnTo>
                    <a:lnTo>
                      <a:pt x="726" y="228"/>
                    </a:lnTo>
                    <a:lnTo>
                      <a:pt x="696" y="198"/>
                    </a:lnTo>
                    <a:lnTo>
                      <a:pt x="696" y="192"/>
                    </a:lnTo>
                    <a:lnTo>
                      <a:pt x="702" y="186"/>
                    </a:lnTo>
                    <a:lnTo>
                      <a:pt x="708" y="174"/>
                    </a:lnTo>
                    <a:lnTo>
                      <a:pt x="714" y="168"/>
                    </a:lnTo>
                    <a:lnTo>
                      <a:pt x="738" y="156"/>
                    </a:lnTo>
                    <a:lnTo>
                      <a:pt x="744" y="150"/>
                    </a:lnTo>
                    <a:lnTo>
                      <a:pt x="768" y="138"/>
                    </a:lnTo>
                    <a:lnTo>
                      <a:pt x="774" y="138"/>
                    </a:lnTo>
                    <a:lnTo>
                      <a:pt x="780" y="132"/>
                    </a:lnTo>
                    <a:lnTo>
                      <a:pt x="822" y="132"/>
                    </a:lnTo>
                    <a:lnTo>
                      <a:pt x="828" y="126"/>
                    </a:lnTo>
                    <a:lnTo>
                      <a:pt x="852" y="126"/>
                    </a:lnTo>
                    <a:lnTo>
                      <a:pt x="864" y="132"/>
                    </a:lnTo>
                    <a:lnTo>
                      <a:pt x="876" y="132"/>
                    </a:lnTo>
                    <a:lnTo>
                      <a:pt x="882" y="126"/>
                    </a:lnTo>
                    <a:lnTo>
                      <a:pt x="894" y="126"/>
                    </a:lnTo>
                    <a:lnTo>
                      <a:pt x="900" y="120"/>
                    </a:lnTo>
                    <a:lnTo>
                      <a:pt x="894" y="114"/>
                    </a:lnTo>
                    <a:lnTo>
                      <a:pt x="894" y="108"/>
                    </a:lnTo>
                    <a:close/>
                  </a:path>
                </a:pathLst>
              </a:custGeom>
              <a:grpFill/>
              <a:ln w="3175" algn="ctr">
                <a:solidFill>
                  <a:srgbClr val="999999">
                    <a:alpha val="17000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endParaRPr lang="es-CO" sz="2400" kern="0" noProof="1">
                  <a:solidFill>
                    <a:prstClr val="black"/>
                  </a:solidFill>
                  <a:latin typeface="Tahoma"/>
                  <a:cs typeface="Tahoma"/>
                </a:endParaRPr>
              </a:p>
            </p:txBody>
          </p:sp>
        </p:grpSp>
      </p:grpSp>
      <p:graphicFrame>
        <p:nvGraphicFramePr>
          <p:cNvPr id="188" name="Gráfico 187">
            <a:extLst>
              <a:ext uri="{FF2B5EF4-FFF2-40B4-BE49-F238E27FC236}">
                <a16:creationId xmlns:a16="http://schemas.microsoft.com/office/drawing/2014/main" id="{34D7DBAE-A712-4108-8FC7-1CCADDAAE1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531038"/>
              </p:ext>
            </p:extLst>
          </p:nvPr>
        </p:nvGraphicFramePr>
        <p:xfrm>
          <a:off x="5495786" y="1405597"/>
          <a:ext cx="5772692" cy="4518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9" name="CuadroTexto 188">
            <a:extLst>
              <a:ext uri="{FF2B5EF4-FFF2-40B4-BE49-F238E27FC236}">
                <a16:creationId xmlns:a16="http://schemas.microsoft.com/office/drawing/2014/main" id="{A2D67570-1261-45FB-BE41-A976EC2F72E1}"/>
              </a:ext>
            </a:extLst>
          </p:cNvPr>
          <p:cNvSpPr txBox="1"/>
          <p:nvPr/>
        </p:nvSpPr>
        <p:spPr>
          <a:xfrm>
            <a:off x="3709935" y="6525030"/>
            <a:ext cx="4176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Fuente: ATTA</a:t>
            </a:r>
          </a:p>
        </p:txBody>
      </p:sp>
    </p:spTree>
    <p:extLst>
      <p:ext uri="{BB962C8B-B14F-4D97-AF65-F5344CB8AC3E}">
        <p14:creationId xmlns:p14="http://schemas.microsoft.com/office/powerpoint/2010/main" val="7046061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3722</Words>
  <Application>Microsoft Office PowerPoint</Application>
  <PresentationFormat>Panorámica</PresentationFormat>
  <Paragraphs>535</Paragraphs>
  <Slides>72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81" baseType="lpstr">
      <vt:lpstr>Arial</vt:lpstr>
      <vt:lpstr>Calibri</vt:lpstr>
      <vt:lpstr>Calibri Light</vt:lpstr>
      <vt:lpstr>Century Gothic</vt:lpstr>
      <vt:lpstr>Futura Std Book</vt:lpstr>
      <vt:lpstr>Futura Std Extra</vt:lpstr>
      <vt:lpstr>Sabrosura</vt:lpstr>
      <vt:lpstr>Tahoma</vt:lpstr>
      <vt:lpstr>Tema de Office</vt:lpstr>
      <vt:lpstr>Presentación de PowerPoint</vt:lpstr>
      <vt:lpstr>Presentación de PowerPoint</vt:lpstr>
      <vt:lpstr>CONTENIDO</vt:lpstr>
      <vt:lpstr>CONTEXTO</vt:lpstr>
      <vt:lpstr>Presentación de PowerPoint</vt:lpstr>
      <vt:lpstr>Sobre el sector mundial de turismo de aventura</vt:lpstr>
      <vt:lpstr>“4 de cada 10 turistas eligen el turismo de aventura”.</vt:lpstr>
      <vt:lpstr>Presentación de PowerPoint</vt:lpstr>
      <vt:lpstr>Presentación de PowerPoint</vt:lpstr>
      <vt:lpstr>PERFIL DEL TURISTA INTERNACIONAL DE NATURALEZA</vt:lpstr>
      <vt:lpstr>El gasto del turista de naturaleza es, generalmente, superior al de otro tipo de viajeros.</vt:lpstr>
      <vt:lpstr>Presentación de PowerPoint</vt:lpstr>
      <vt:lpstr>PANORAMA</vt:lpstr>
      <vt:lpstr>Presentación de PowerPoint</vt:lpstr>
      <vt:lpstr>Presentación de PowerPoint</vt:lpstr>
      <vt:lpstr>Presentación de PowerPoint</vt:lpstr>
      <vt:lpstr>Presentación de PowerPoint</vt:lpstr>
      <vt:lpstr>Visitar destinos únicos e inexplorados, es el principal propósito de los turistas internacionales de naturaleza para venir a Colombia </vt:lpstr>
      <vt:lpstr>Presentación de PowerPoint</vt:lpstr>
      <vt:lpstr>Presentación de PowerPoint</vt:lpstr>
      <vt:lpstr>Presentación de PowerPoint</vt:lpstr>
      <vt:lpstr>Presentación de PowerPoint</vt:lpstr>
      <vt:lpstr>La tercera parte de los paquetes de naturaleza de una semana vendidos por los mayoristas internacionales, tienen un costo cercano a los USD2.000, sin contar el transporte internacional</vt:lpstr>
      <vt:lpstr>Presentación de PowerPoint</vt:lpstr>
      <vt:lpstr>El 90% de los turistas internacionales de naturaleza no exigen certificaciones internacionales de seguridad para tomar su decisión de compra, debido a que confían en que la agencia de viajes lo hace.   Las agencias tienen en cuenta el Travel Warning</vt:lpstr>
      <vt:lpstr>EEUU, ALEMANIA</vt:lpstr>
      <vt:lpstr>ESTADOS UNIDOS</vt:lpstr>
      <vt:lpstr>ESTADOS UNIDOS</vt:lpstr>
      <vt:lpstr>ESTADOS UNIDOS</vt:lpstr>
      <vt:lpstr>ESTADOS UNIDOS</vt:lpstr>
      <vt:lpstr>TENDENCIAS Y NICHOS</vt:lpstr>
      <vt:lpstr>ESTADOS UNIDOS</vt:lpstr>
      <vt:lpstr>ALEMANIA</vt:lpstr>
      <vt:lpstr>ALEMANIA</vt:lpstr>
      <vt:lpstr>ALEMANIA</vt:lpstr>
      <vt:lpstr>ALEMANIA</vt:lpstr>
      <vt:lpstr>TENDENCIAS Y NICHOS</vt:lpstr>
      <vt:lpstr>ALEMANIA</vt:lpstr>
      <vt:lpstr>ESPAÑA</vt:lpstr>
      <vt:lpstr>ESPAÑA</vt:lpstr>
      <vt:lpstr>ESPAÑA</vt:lpstr>
      <vt:lpstr>ESPAÑA</vt:lpstr>
      <vt:lpstr>TENDENCIAS Y NICHOS</vt:lpstr>
      <vt:lpstr>ESPAÑA</vt:lpstr>
      <vt:lpstr>OTROS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PANORAMA</vt:lpstr>
      <vt:lpstr>En Colombia, la mayor parte de las empresas que comercializan producto de naturaleza son tour operadores</vt:lpstr>
      <vt:lpstr>Más del 60% del turismo manejado por agencias de viaje en el país es receptivo, seguido por doméstico y en último lugar emisivo.</vt:lpstr>
      <vt:lpstr>Presentación de PowerPoint</vt:lpstr>
      <vt:lpstr>El 57% de los turistas internacionales de naturaleza que visitan Colombia son hombres.</vt:lpstr>
      <vt:lpstr>La mayoría de los viajeros se encuentran en los rangos de 31 a 60 años y duran aproximadamente 15 días en Colombia</vt:lpstr>
      <vt:lpstr>Más de la mitad de los viajeros de naturaleza que visitan Colombia lo hacen en pareja</vt:lpstr>
      <vt:lpstr>Presentación de PowerPoint</vt:lpstr>
      <vt:lpstr>Presentación de PowerPoint</vt:lpstr>
      <vt:lpstr>La personalización es un factor fundamental en los paquetes de naturaleza, lo cual representa una mayor disposición de gasto.</vt:lpstr>
      <vt:lpstr>Presentación de PowerPoint</vt:lpstr>
      <vt:lpstr>Presentación de PowerPoint</vt:lpstr>
      <vt:lpstr>Presentación de PowerPoint</vt:lpstr>
      <vt:lpstr>Presentación de PowerPoint</vt:lpstr>
      <vt:lpstr>RECOMENDACIONES</vt:lpstr>
      <vt:lpstr>RECOMENDACIONES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Catalina Niño Sánchez</dc:creator>
  <cp:lastModifiedBy>Diana Aroca</cp:lastModifiedBy>
  <cp:revision>157</cp:revision>
  <dcterms:created xsi:type="dcterms:W3CDTF">2018-04-09T20:17:08Z</dcterms:created>
  <dcterms:modified xsi:type="dcterms:W3CDTF">2024-05-23T17:23:53Z</dcterms:modified>
</cp:coreProperties>
</file>