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515" r:id="rId2"/>
    <p:sldId id="589" r:id="rId3"/>
    <p:sldId id="611" r:id="rId4"/>
    <p:sldId id="640" r:id="rId5"/>
    <p:sldId id="599" r:id="rId6"/>
    <p:sldId id="617" r:id="rId7"/>
    <p:sldId id="621" r:id="rId8"/>
    <p:sldId id="623" r:id="rId9"/>
    <p:sldId id="612" r:id="rId10"/>
    <p:sldId id="641" r:id="rId11"/>
    <p:sldId id="626" r:id="rId12"/>
    <p:sldId id="627" r:id="rId13"/>
    <p:sldId id="630" r:id="rId14"/>
    <p:sldId id="631" r:id="rId15"/>
    <p:sldId id="632" r:id="rId16"/>
    <p:sldId id="628" r:id="rId17"/>
    <p:sldId id="629" r:id="rId18"/>
    <p:sldId id="639" r:id="rId19"/>
    <p:sldId id="638" r:id="rId20"/>
    <p:sldId id="633" r:id="rId21"/>
    <p:sldId id="634" r:id="rId22"/>
    <p:sldId id="636" r:id="rId23"/>
    <p:sldId id="637" r:id="rId24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marnat" initials="S" lastIdx="4" clrIdx="0"/>
  <p:cmAuthor id="1" name="-" initials="-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5683" autoAdjust="0"/>
  </p:normalViewPr>
  <p:slideViewPr>
    <p:cSldViewPr>
      <p:cViewPr>
        <p:scale>
          <a:sx n="70" d="100"/>
          <a:sy n="70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BE5B6-A2F4-4E50-80C3-ED3F52FEB37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4A81F50-B485-436B-A552-DC268CAD521F}">
      <dgm:prSet phldrT="[Texto]"/>
      <dgm:spPr/>
      <dgm:t>
        <a:bodyPr/>
        <a:lstStyle/>
        <a:p>
          <a:pPr algn="ctr"/>
          <a:r>
            <a:rPr lang="es-MX" b="1" dirty="0" smtClean="0"/>
            <a:t>1</a:t>
          </a:r>
          <a:endParaRPr lang="es-MX" b="1" dirty="0"/>
        </a:p>
      </dgm:t>
    </dgm:pt>
    <dgm:pt modelId="{0F470E21-3280-4A54-ACD2-02F653CC1FE2}" type="parTrans" cxnId="{6930FA5C-80C1-40BB-AD7F-683B61F5E6BB}">
      <dgm:prSet/>
      <dgm:spPr/>
      <dgm:t>
        <a:bodyPr/>
        <a:lstStyle/>
        <a:p>
          <a:pPr algn="l"/>
          <a:endParaRPr lang="es-MX"/>
        </a:p>
      </dgm:t>
    </dgm:pt>
    <dgm:pt modelId="{C8DDB164-01E6-4882-9557-E64CFA655BE2}" type="sibTrans" cxnId="{6930FA5C-80C1-40BB-AD7F-683B61F5E6BB}">
      <dgm:prSet/>
      <dgm:spPr/>
      <dgm:t>
        <a:bodyPr/>
        <a:lstStyle/>
        <a:p>
          <a:pPr algn="l"/>
          <a:endParaRPr lang="es-MX"/>
        </a:p>
      </dgm:t>
    </dgm:pt>
    <dgm:pt modelId="{43CFA680-6D19-419D-A900-3CD2714775B0}">
      <dgm:prSet phldrT="[Texto]" custT="1"/>
      <dgm:spPr/>
      <dgm:t>
        <a:bodyPr/>
        <a:lstStyle/>
        <a:p>
          <a:pPr algn="l"/>
          <a:r>
            <a:rPr lang="es-MX" sz="2000" dirty="0" smtClean="0"/>
            <a:t>Estructura COFEPRIS</a:t>
          </a:r>
          <a:endParaRPr lang="es-MX" sz="2000" dirty="0"/>
        </a:p>
      </dgm:t>
    </dgm:pt>
    <dgm:pt modelId="{C5A8C0F6-4219-4427-B3B2-AA2864AC16DD}" type="parTrans" cxnId="{CD7F9FC3-66FE-4DEB-B640-6AFB98E85876}">
      <dgm:prSet/>
      <dgm:spPr/>
      <dgm:t>
        <a:bodyPr/>
        <a:lstStyle/>
        <a:p>
          <a:pPr algn="l"/>
          <a:endParaRPr lang="es-MX"/>
        </a:p>
      </dgm:t>
    </dgm:pt>
    <dgm:pt modelId="{A7019157-F444-42F3-993B-D0F4F523D5B0}" type="sibTrans" cxnId="{CD7F9FC3-66FE-4DEB-B640-6AFB98E85876}">
      <dgm:prSet/>
      <dgm:spPr/>
      <dgm:t>
        <a:bodyPr/>
        <a:lstStyle/>
        <a:p>
          <a:pPr algn="l"/>
          <a:endParaRPr lang="es-MX"/>
        </a:p>
      </dgm:t>
    </dgm:pt>
    <dgm:pt modelId="{4B69126A-FCBE-44CA-84FE-4E3128850EE4}">
      <dgm:prSet phldrT="[Texto]"/>
      <dgm:spPr>
        <a:solidFill>
          <a:srgbClr val="17BFBB"/>
        </a:solidFill>
        <a:ln>
          <a:solidFill>
            <a:srgbClr val="17BFBB"/>
          </a:solidFill>
        </a:ln>
      </dgm:spPr>
      <dgm:t>
        <a:bodyPr/>
        <a:lstStyle/>
        <a:p>
          <a:pPr algn="ctr"/>
          <a:r>
            <a:rPr lang="es-MX" b="1" dirty="0" smtClean="0"/>
            <a:t>5</a:t>
          </a:r>
          <a:endParaRPr lang="es-MX" b="1" dirty="0"/>
        </a:p>
      </dgm:t>
    </dgm:pt>
    <dgm:pt modelId="{45165CC9-7642-420B-9E36-0BD243427FB0}" type="parTrans" cxnId="{43EB4E90-8131-46B8-8429-48E077542ADC}">
      <dgm:prSet/>
      <dgm:spPr/>
      <dgm:t>
        <a:bodyPr/>
        <a:lstStyle/>
        <a:p>
          <a:pPr algn="l"/>
          <a:endParaRPr lang="es-MX"/>
        </a:p>
      </dgm:t>
    </dgm:pt>
    <dgm:pt modelId="{ADAEBDDE-0F56-46FE-83CF-28EC8B979741}" type="sibTrans" cxnId="{43EB4E90-8131-46B8-8429-48E077542ADC}">
      <dgm:prSet/>
      <dgm:spPr/>
      <dgm:t>
        <a:bodyPr/>
        <a:lstStyle/>
        <a:p>
          <a:pPr algn="l"/>
          <a:endParaRPr lang="es-MX"/>
        </a:p>
      </dgm:t>
    </dgm:pt>
    <dgm:pt modelId="{8C846843-7AB1-47AE-8713-817D2700F44A}">
      <dgm:prSet phldrT="[Texto]" custT="1"/>
      <dgm:spPr>
        <a:ln>
          <a:solidFill>
            <a:srgbClr val="17BFBB"/>
          </a:solidFill>
        </a:ln>
      </dgm:spPr>
      <dgm:t>
        <a:bodyPr/>
        <a:lstStyle/>
        <a:p>
          <a:pPr algn="l"/>
          <a:r>
            <a:rPr lang="es-MX" sz="2000" dirty="0" smtClean="0"/>
            <a:t>Registro Sanitario</a:t>
          </a:r>
          <a:endParaRPr lang="es-MX" sz="2000" dirty="0"/>
        </a:p>
      </dgm:t>
    </dgm:pt>
    <dgm:pt modelId="{73227311-C212-4C24-8282-8043D8E1F978}" type="parTrans" cxnId="{2CBA4C8F-C231-41EF-84E0-94ACEDA39E88}">
      <dgm:prSet/>
      <dgm:spPr/>
      <dgm:t>
        <a:bodyPr/>
        <a:lstStyle/>
        <a:p>
          <a:pPr algn="l"/>
          <a:endParaRPr lang="es-MX"/>
        </a:p>
      </dgm:t>
    </dgm:pt>
    <dgm:pt modelId="{721F0C98-4C7D-434A-9DF3-2F5C639E53BD}" type="sibTrans" cxnId="{2CBA4C8F-C231-41EF-84E0-94ACEDA39E88}">
      <dgm:prSet/>
      <dgm:spPr/>
      <dgm:t>
        <a:bodyPr/>
        <a:lstStyle/>
        <a:p>
          <a:pPr algn="l"/>
          <a:endParaRPr lang="es-MX"/>
        </a:p>
      </dgm:t>
    </dgm:pt>
    <dgm:pt modelId="{06D95BD9-118B-46E2-8F5E-837113CF39A8}">
      <dgm:prSet phldrT="[Texto]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r>
            <a:rPr lang="es-MX" b="1" dirty="0" smtClean="0"/>
            <a:t>4</a:t>
          </a:r>
          <a:endParaRPr lang="es-MX" b="1" dirty="0"/>
        </a:p>
      </dgm:t>
    </dgm:pt>
    <dgm:pt modelId="{E067D34F-3028-4EA7-B92D-4E511F525548}" type="parTrans" cxnId="{C356A76E-AA47-41F7-9E0F-7DC57A75A676}">
      <dgm:prSet/>
      <dgm:spPr/>
      <dgm:t>
        <a:bodyPr/>
        <a:lstStyle/>
        <a:p>
          <a:pPr algn="l"/>
          <a:endParaRPr lang="es-MX"/>
        </a:p>
      </dgm:t>
    </dgm:pt>
    <dgm:pt modelId="{C28328CB-BC69-4B00-9BFE-FF1AB982A5A4}" type="sibTrans" cxnId="{C356A76E-AA47-41F7-9E0F-7DC57A75A676}">
      <dgm:prSet/>
      <dgm:spPr/>
      <dgm:t>
        <a:bodyPr/>
        <a:lstStyle/>
        <a:p>
          <a:pPr algn="l"/>
          <a:endParaRPr lang="es-MX"/>
        </a:p>
      </dgm:t>
    </dgm:pt>
    <dgm:pt modelId="{C3DBDC3E-9C83-458C-8F1F-391DB67884F8}">
      <dgm:prSet phldrT="[Texto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es-MX" sz="2000" dirty="0" smtClean="0"/>
            <a:t>Comisión de autorización Sanitaria</a:t>
          </a:r>
          <a:endParaRPr lang="es-MX" sz="2000" dirty="0"/>
        </a:p>
      </dgm:t>
    </dgm:pt>
    <dgm:pt modelId="{75901FA8-BE1B-42D6-A912-16317DD89BCA}" type="parTrans" cxnId="{93749556-394B-468B-B7C7-6E8C97EB9061}">
      <dgm:prSet/>
      <dgm:spPr/>
      <dgm:t>
        <a:bodyPr/>
        <a:lstStyle/>
        <a:p>
          <a:pPr algn="l"/>
          <a:endParaRPr lang="es-MX"/>
        </a:p>
      </dgm:t>
    </dgm:pt>
    <dgm:pt modelId="{AFB8B461-1990-4C44-9C4D-8F59C886C57F}" type="sibTrans" cxnId="{93749556-394B-468B-B7C7-6E8C97EB9061}">
      <dgm:prSet/>
      <dgm:spPr/>
      <dgm:t>
        <a:bodyPr/>
        <a:lstStyle/>
        <a:p>
          <a:pPr algn="l"/>
          <a:endParaRPr lang="es-MX"/>
        </a:p>
      </dgm:t>
    </dgm:pt>
    <dgm:pt modelId="{EE673B82-2F1C-4394-89C9-7E1423CD94D2}">
      <dgm:prSet phldrT="[Texto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s-MX" b="1" dirty="0" smtClean="0"/>
            <a:t>3</a:t>
          </a:r>
          <a:endParaRPr lang="es-MX" b="1" dirty="0"/>
        </a:p>
      </dgm:t>
    </dgm:pt>
    <dgm:pt modelId="{78667F83-9548-4AD7-A458-1953793AFDB0}" type="parTrans" cxnId="{53B77014-6F1C-4603-A65A-9692B3CC2714}">
      <dgm:prSet/>
      <dgm:spPr/>
      <dgm:t>
        <a:bodyPr/>
        <a:lstStyle/>
        <a:p>
          <a:pPr algn="l"/>
          <a:endParaRPr lang="es-MX"/>
        </a:p>
      </dgm:t>
    </dgm:pt>
    <dgm:pt modelId="{B4B1D98F-C047-4B7C-952F-FB32962878BC}" type="sibTrans" cxnId="{53B77014-6F1C-4603-A65A-9692B3CC2714}">
      <dgm:prSet/>
      <dgm:spPr/>
      <dgm:t>
        <a:bodyPr/>
        <a:lstStyle/>
        <a:p>
          <a:pPr algn="l"/>
          <a:endParaRPr lang="es-MX"/>
        </a:p>
      </dgm:t>
    </dgm:pt>
    <dgm:pt modelId="{1C5617B0-B7C7-43C4-ACB7-9BD835496CAD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es-MX" sz="2000" dirty="0" smtClean="0"/>
            <a:t>Atribuciones de COFEPRIS</a:t>
          </a:r>
          <a:endParaRPr lang="es-MX" sz="2000" dirty="0"/>
        </a:p>
      </dgm:t>
    </dgm:pt>
    <dgm:pt modelId="{29B76C4F-3C12-4E52-8FB6-DB04920365EB}" type="parTrans" cxnId="{EE79C0E5-CA4B-45CF-89C2-461863B396F6}">
      <dgm:prSet/>
      <dgm:spPr/>
      <dgm:t>
        <a:bodyPr/>
        <a:lstStyle/>
        <a:p>
          <a:pPr algn="l"/>
          <a:endParaRPr lang="es-MX"/>
        </a:p>
      </dgm:t>
    </dgm:pt>
    <dgm:pt modelId="{9DDED9D7-3309-44CF-A864-4C90C103B867}" type="sibTrans" cxnId="{EE79C0E5-CA4B-45CF-89C2-461863B396F6}">
      <dgm:prSet/>
      <dgm:spPr/>
      <dgm:t>
        <a:bodyPr/>
        <a:lstStyle/>
        <a:p>
          <a:pPr algn="l"/>
          <a:endParaRPr lang="es-MX"/>
        </a:p>
      </dgm:t>
    </dgm:pt>
    <dgm:pt modelId="{5C29A94A-4E69-4DD6-9FEC-7B84A335AB70}">
      <dgm:prSet phldrT="[Texto]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/>
          <a:r>
            <a:rPr lang="es-MX" b="1" dirty="0" smtClean="0"/>
            <a:t>6</a:t>
          </a:r>
          <a:endParaRPr lang="es-MX" b="1" dirty="0"/>
        </a:p>
      </dgm:t>
    </dgm:pt>
    <dgm:pt modelId="{19FDF01B-0B18-4E96-8AA7-B9CD528806BE}" type="parTrans" cxnId="{9AD65884-5BEA-4925-AB83-0E2FD79D5A73}">
      <dgm:prSet/>
      <dgm:spPr/>
      <dgm:t>
        <a:bodyPr/>
        <a:lstStyle/>
        <a:p>
          <a:pPr algn="l"/>
          <a:endParaRPr lang="es-MX"/>
        </a:p>
      </dgm:t>
    </dgm:pt>
    <dgm:pt modelId="{0BCCF905-2362-40B8-86C0-AC466A1A68E3}" type="sibTrans" cxnId="{9AD65884-5BEA-4925-AB83-0E2FD79D5A73}">
      <dgm:prSet/>
      <dgm:spPr/>
      <dgm:t>
        <a:bodyPr/>
        <a:lstStyle/>
        <a:p>
          <a:pPr algn="l"/>
          <a:endParaRPr lang="es-MX"/>
        </a:p>
      </dgm:t>
    </dgm:pt>
    <dgm:pt modelId="{3052537A-5AD5-49FC-9A65-C46B809EC16B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s-MX" sz="2000" dirty="0" smtClean="0"/>
            <a:t>Acuerdos de Equivalencia</a:t>
          </a:r>
          <a:endParaRPr lang="es-MX" sz="2000" dirty="0"/>
        </a:p>
      </dgm:t>
    </dgm:pt>
    <dgm:pt modelId="{37944681-2BC1-43F1-8B77-338FF0E1338E}" type="parTrans" cxnId="{470CD097-3282-4D22-91CE-82C17E019AF4}">
      <dgm:prSet/>
      <dgm:spPr/>
      <dgm:t>
        <a:bodyPr/>
        <a:lstStyle/>
        <a:p>
          <a:pPr algn="l"/>
          <a:endParaRPr lang="es-MX"/>
        </a:p>
      </dgm:t>
    </dgm:pt>
    <dgm:pt modelId="{FC6F7B94-8608-428D-B5F4-49BF82A9F915}" type="sibTrans" cxnId="{470CD097-3282-4D22-91CE-82C17E019AF4}">
      <dgm:prSet/>
      <dgm:spPr/>
      <dgm:t>
        <a:bodyPr/>
        <a:lstStyle/>
        <a:p>
          <a:pPr algn="l"/>
          <a:endParaRPr lang="es-MX"/>
        </a:p>
      </dgm:t>
    </dgm:pt>
    <dgm:pt modelId="{BCB7A751-BF29-4742-94F5-4CC266EEF4B0}">
      <dgm:prSet phldrT="[Texto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MX" b="1" dirty="0" smtClean="0"/>
            <a:t>2</a:t>
          </a:r>
          <a:endParaRPr lang="es-MX" b="1" dirty="0"/>
        </a:p>
      </dgm:t>
    </dgm:pt>
    <dgm:pt modelId="{25708B99-3CDC-4797-A4F3-72BB40E85F3D}" type="parTrans" cxnId="{9BDE4D84-F0D8-4B68-A290-094E0DA3F0C4}">
      <dgm:prSet/>
      <dgm:spPr/>
      <dgm:t>
        <a:bodyPr/>
        <a:lstStyle/>
        <a:p>
          <a:endParaRPr lang="es-MX"/>
        </a:p>
      </dgm:t>
    </dgm:pt>
    <dgm:pt modelId="{B8A0F068-FD8F-49E5-936B-4A46A371333A}" type="sibTrans" cxnId="{9BDE4D84-F0D8-4B68-A290-094E0DA3F0C4}">
      <dgm:prSet/>
      <dgm:spPr/>
      <dgm:t>
        <a:bodyPr/>
        <a:lstStyle/>
        <a:p>
          <a:endParaRPr lang="es-MX"/>
        </a:p>
      </dgm:t>
    </dgm:pt>
    <dgm:pt modelId="{3FA79CF7-12FC-4506-B213-F8B76772C510}">
      <dgm:prSet phldrT="[Texto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MX" sz="2000" dirty="0" smtClean="0"/>
            <a:t>Misión</a:t>
          </a:r>
          <a:endParaRPr lang="es-MX" sz="2000" dirty="0"/>
        </a:p>
      </dgm:t>
    </dgm:pt>
    <dgm:pt modelId="{0F71553A-638F-4DE8-9C31-5F51AA103082}" type="parTrans" cxnId="{B2E039F0-4D11-48D4-A96D-ED25F18F695B}">
      <dgm:prSet/>
      <dgm:spPr/>
      <dgm:t>
        <a:bodyPr/>
        <a:lstStyle/>
        <a:p>
          <a:endParaRPr lang="es-MX"/>
        </a:p>
      </dgm:t>
    </dgm:pt>
    <dgm:pt modelId="{EFD508B3-3191-4AD6-B352-000C485F5D17}" type="sibTrans" cxnId="{B2E039F0-4D11-48D4-A96D-ED25F18F695B}">
      <dgm:prSet/>
      <dgm:spPr/>
      <dgm:t>
        <a:bodyPr/>
        <a:lstStyle/>
        <a:p>
          <a:endParaRPr lang="es-MX"/>
        </a:p>
      </dgm:t>
    </dgm:pt>
    <dgm:pt modelId="{4E6F8159-B78F-46EC-9437-C599CC031175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s-MX" sz="1600" dirty="0" smtClean="0"/>
            <a:t>    7</a:t>
          </a:r>
          <a:endParaRPr lang="es-MX" sz="1600" dirty="0"/>
        </a:p>
      </dgm:t>
    </dgm:pt>
    <dgm:pt modelId="{D851D77E-6531-4930-83D5-44D08C7B8942}" type="parTrans" cxnId="{AC21AD08-F1A6-447A-B9DD-5F2D7680BAA5}">
      <dgm:prSet/>
      <dgm:spPr/>
      <dgm:t>
        <a:bodyPr/>
        <a:lstStyle/>
        <a:p>
          <a:endParaRPr lang="es-MX"/>
        </a:p>
      </dgm:t>
    </dgm:pt>
    <dgm:pt modelId="{9F884B1E-4120-4015-9E75-C0ACFB4B1E3A}" type="sibTrans" cxnId="{AC21AD08-F1A6-447A-B9DD-5F2D7680BAA5}">
      <dgm:prSet/>
      <dgm:spPr/>
      <dgm:t>
        <a:bodyPr/>
        <a:lstStyle/>
        <a:p>
          <a:endParaRPr lang="es-MX"/>
        </a:p>
      </dgm:t>
    </dgm:pt>
    <dgm:pt modelId="{94A85837-F05C-41AD-9269-1DDE466BF32B}">
      <dgm:prSet phldrT="[Texto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s-MX" sz="2000" dirty="0" smtClean="0"/>
            <a:t>Terceros Autorizados</a:t>
          </a:r>
          <a:endParaRPr lang="es-MX" sz="2000" dirty="0"/>
        </a:p>
      </dgm:t>
    </dgm:pt>
    <dgm:pt modelId="{09E38A65-AB0D-4EFB-BE0F-0ACAFAB6EDB6}" type="parTrans" cxnId="{9706C507-DE29-40B4-8956-EE3D734789CF}">
      <dgm:prSet/>
      <dgm:spPr/>
      <dgm:t>
        <a:bodyPr/>
        <a:lstStyle/>
        <a:p>
          <a:endParaRPr lang="es-MX"/>
        </a:p>
      </dgm:t>
    </dgm:pt>
    <dgm:pt modelId="{A7C78A7B-B6B9-4DC9-8F56-36581DB12ED9}" type="sibTrans" cxnId="{9706C507-DE29-40B4-8956-EE3D734789CF}">
      <dgm:prSet/>
      <dgm:spPr/>
      <dgm:t>
        <a:bodyPr/>
        <a:lstStyle/>
        <a:p>
          <a:endParaRPr lang="es-MX"/>
        </a:p>
      </dgm:t>
    </dgm:pt>
    <dgm:pt modelId="{525690EE-83FF-426F-9E6E-1EA1BB0CDC78}" type="pres">
      <dgm:prSet presAssocID="{3B1BE5B6-A2F4-4E50-80C3-ED3F52FEB3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9686485-0BCC-43B4-915C-6113CA5B81C3}" type="pres">
      <dgm:prSet presAssocID="{F4A81F50-B485-436B-A552-DC268CAD521F}" presName="composite" presStyleCnt="0"/>
      <dgm:spPr/>
    </dgm:pt>
    <dgm:pt modelId="{C37D64F0-863D-434E-944D-A252CC7B5BB4}" type="pres">
      <dgm:prSet presAssocID="{F4A81F50-B485-436B-A552-DC268CAD521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79EDAC-DA7D-42FA-BB0B-0507CA319291}" type="pres">
      <dgm:prSet presAssocID="{F4A81F50-B485-436B-A552-DC268CAD521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EF982F-8D2F-47F6-A6BD-F6176B3C7683}" type="pres">
      <dgm:prSet presAssocID="{C8DDB164-01E6-4882-9557-E64CFA655BE2}" presName="sp" presStyleCnt="0"/>
      <dgm:spPr/>
    </dgm:pt>
    <dgm:pt modelId="{BFA61495-CC98-4834-A5F0-4838CF5178A0}" type="pres">
      <dgm:prSet presAssocID="{BCB7A751-BF29-4742-94F5-4CC266EEF4B0}" presName="composite" presStyleCnt="0"/>
      <dgm:spPr/>
    </dgm:pt>
    <dgm:pt modelId="{D1B4330D-F7BB-4CBA-9CF9-03C122B45941}" type="pres">
      <dgm:prSet presAssocID="{BCB7A751-BF29-4742-94F5-4CC266EEF4B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06F949-5491-442D-9554-4D9BC5BF1300}" type="pres">
      <dgm:prSet presAssocID="{BCB7A751-BF29-4742-94F5-4CC266EEF4B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921A5D-5F09-4CA2-89BA-D1D3326D799B}" type="pres">
      <dgm:prSet presAssocID="{B8A0F068-FD8F-49E5-936B-4A46A371333A}" presName="sp" presStyleCnt="0"/>
      <dgm:spPr/>
    </dgm:pt>
    <dgm:pt modelId="{BA5CC656-4B47-4000-8A33-F998936A8830}" type="pres">
      <dgm:prSet presAssocID="{EE673B82-2F1C-4394-89C9-7E1423CD94D2}" presName="composite" presStyleCnt="0"/>
      <dgm:spPr/>
    </dgm:pt>
    <dgm:pt modelId="{6B7D1B41-35C8-418F-921E-22BD82B23ED4}" type="pres">
      <dgm:prSet presAssocID="{EE673B82-2F1C-4394-89C9-7E1423CD94D2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927704-6BD5-4656-9600-D8648ECDD555}" type="pres">
      <dgm:prSet presAssocID="{EE673B82-2F1C-4394-89C9-7E1423CD94D2}" presName="descendantText" presStyleLbl="alignAcc1" presStyleIdx="2" presStyleCnt="7" custLinFactNeighborX="-10" custLinFactNeighborY="25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02860F-D3A2-4583-A77F-8204434544BC}" type="pres">
      <dgm:prSet presAssocID="{B4B1D98F-C047-4B7C-952F-FB32962878BC}" presName="sp" presStyleCnt="0"/>
      <dgm:spPr/>
    </dgm:pt>
    <dgm:pt modelId="{D513BA6D-E93A-40EC-8693-EE83052D36BF}" type="pres">
      <dgm:prSet presAssocID="{06D95BD9-118B-46E2-8F5E-837113CF39A8}" presName="composite" presStyleCnt="0"/>
      <dgm:spPr/>
    </dgm:pt>
    <dgm:pt modelId="{0D1270C9-5D3D-4D5F-82D2-ED235DD1DB85}" type="pres">
      <dgm:prSet presAssocID="{06D95BD9-118B-46E2-8F5E-837113CF39A8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74D960-7224-4928-9B5B-D4CCC34F4986}" type="pres">
      <dgm:prSet presAssocID="{06D95BD9-118B-46E2-8F5E-837113CF39A8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ECE55F-159C-46AF-8D50-5F4CBE659A39}" type="pres">
      <dgm:prSet presAssocID="{C28328CB-BC69-4B00-9BFE-FF1AB982A5A4}" presName="sp" presStyleCnt="0"/>
      <dgm:spPr/>
    </dgm:pt>
    <dgm:pt modelId="{9A0BED92-F7FC-4098-A8B3-C6453824F2F3}" type="pres">
      <dgm:prSet presAssocID="{4B69126A-FCBE-44CA-84FE-4E3128850EE4}" presName="composite" presStyleCnt="0"/>
      <dgm:spPr/>
    </dgm:pt>
    <dgm:pt modelId="{EF593039-FF1C-453F-B729-49036ED6558E}" type="pres">
      <dgm:prSet presAssocID="{4B69126A-FCBE-44CA-84FE-4E3128850EE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028D30-352B-40D2-9DB2-C793E4A411F7}" type="pres">
      <dgm:prSet presAssocID="{4B69126A-FCBE-44CA-84FE-4E3128850EE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F0500F-2BFA-4FDA-8E4D-9154F7D2D29F}" type="pres">
      <dgm:prSet presAssocID="{ADAEBDDE-0F56-46FE-83CF-28EC8B979741}" presName="sp" presStyleCnt="0"/>
      <dgm:spPr/>
    </dgm:pt>
    <dgm:pt modelId="{DA0EC113-E8FB-4C6D-8CFD-3BA9BF036C8E}" type="pres">
      <dgm:prSet presAssocID="{5C29A94A-4E69-4DD6-9FEC-7B84A335AB70}" presName="composite" presStyleCnt="0"/>
      <dgm:spPr/>
    </dgm:pt>
    <dgm:pt modelId="{1A3516E3-8905-4A0C-8284-EE160C9AF7CD}" type="pres">
      <dgm:prSet presAssocID="{5C29A94A-4E69-4DD6-9FEC-7B84A335AB7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FA6E47-02CB-47FE-99E7-CEB875BC30C0}" type="pres">
      <dgm:prSet presAssocID="{5C29A94A-4E69-4DD6-9FEC-7B84A335AB7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57E6E2-1DAA-4241-8A17-0FD4CB72E545}" type="pres">
      <dgm:prSet presAssocID="{0BCCF905-2362-40B8-86C0-AC466A1A68E3}" presName="sp" presStyleCnt="0"/>
      <dgm:spPr/>
    </dgm:pt>
    <dgm:pt modelId="{1A6775E6-FE05-4BA1-8940-2582B8177472}" type="pres">
      <dgm:prSet presAssocID="{4E6F8159-B78F-46EC-9437-C599CC031175}" presName="composite" presStyleCnt="0"/>
      <dgm:spPr/>
    </dgm:pt>
    <dgm:pt modelId="{E90385BC-0337-44A1-8433-6DD5F8FB3684}" type="pres">
      <dgm:prSet presAssocID="{4E6F8159-B78F-46EC-9437-C599CC03117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C9D7FF-101D-49E6-BC8B-C895808E8CF8}" type="pres">
      <dgm:prSet presAssocID="{4E6F8159-B78F-46EC-9437-C599CC03117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AD65884-5BEA-4925-AB83-0E2FD79D5A73}" srcId="{3B1BE5B6-A2F4-4E50-80C3-ED3F52FEB373}" destId="{5C29A94A-4E69-4DD6-9FEC-7B84A335AB70}" srcOrd="5" destOrd="0" parTransId="{19FDF01B-0B18-4E96-8AA7-B9CD528806BE}" sibTransId="{0BCCF905-2362-40B8-86C0-AC466A1A68E3}"/>
    <dgm:cxn modelId="{9706C507-DE29-40B4-8956-EE3D734789CF}" srcId="{4E6F8159-B78F-46EC-9437-C599CC031175}" destId="{94A85837-F05C-41AD-9269-1DDE466BF32B}" srcOrd="0" destOrd="0" parTransId="{09E38A65-AB0D-4EFB-BE0F-0ACAFAB6EDB6}" sibTransId="{A7C78A7B-B6B9-4DC9-8F56-36581DB12ED9}"/>
    <dgm:cxn modelId="{EE79C0E5-CA4B-45CF-89C2-461863B396F6}" srcId="{EE673B82-2F1C-4394-89C9-7E1423CD94D2}" destId="{1C5617B0-B7C7-43C4-ACB7-9BD835496CAD}" srcOrd="0" destOrd="0" parTransId="{29B76C4F-3C12-4E52-8FB6-DB04920365EB}" sibTransId="{9DDED9D7-3309-44CF-A864-4C90C103B867}"/>
    <dgm:cxn modelId="{2092427D-B651-4185-BC4F-29726B77B5D6}" type="presOf" srcId="{4E6F8159-B78F-46EC-9437-C599CC031175}" destId="{E90385BC-0337-44A1-8433-6DD5F8FB3684}" srcOrd="0" destOrd="0" presId="urn:microsoft.com/office/officeart/2005/8/layout/chevron2"/>
    <dgm:cxn modelId="{989FE7A2-8458-49C6-8364-A35ED3BB524C}" type="presOf" srcId="{3B1BE5B6-A2F4-4E50-80C3-ED3F52FEB373}" destId="{525690EE-83FF-426F-9E6E-1EA1BB0CDC78}" srcOrd="0" destOrd="0" presId="urn:microsoft.com/office/officeart/2005/8/layout/chevron2"/>
    <dgm:cxn modelId="{7B50093B-08BF-425B-AAF2-FAA4D259ABB9}" type="presOf" srcId="{F4A81F50-B485-436B-A552-DC268CAD521F}" destId="{C37D64F0-863D-434E-944D-A252CC7B5BB4}" srcOrd="0" destOrd="0" presId="urn:microsoft.com/office/officeart/2005/8/layout/chevron2"/>
    <dgm:cxn modelId="{B0FDF3B8-A3F5-42DC-A1D5-732D0D50E5C0}" type="presOf" srcId="{8C846843-7AB1-47AE-8713-817D2700F44A}" destId="{4C028D30-352B-40D2-9DB2-C793E4A411F7}" srcOrd="0" destOrd="0" presId="urn:microsoft.com/office/officeart/2005/8/layout/chevron2"/>
    <dgm:cxn modelId="{A31B9F7D-F92C-4977-AEB0-0CCB204E645B}" type="presOf" srcId="{3052537A-5AD5-49FC-9A65-C46B809EC16B}" destId="{1FFA6E47-02CB-47FE-99E7-CEB875BC30C0}" srcOrd="0" destOrd="0" presId="urn:microsoft.com/office/officeart/2005/8/layout/chevron2"/>
    <dgm:cxn modelId="{93749556-394B-468B-B7C7-6E8C97EB9061}" srcId="{06D95BD9-118B-46E2-8F5E-837113CF39A8}" destId="{C3DBDC3E-9C83-458C-8F1F-391DB67884F8}" srcOrd="0" destOrd="0" parTransId="{75901FA8-BE1B-42D6-A912-16317DD89BCA}" sibTransId="{AFB8B461-1990-4C44-9C4D-8F59C886C57F}"/>
    <dgm:cxn modelId="{AADB0D66-5064-46E4-BA6B-F4AD4346E0D4}" type="presOf" srcId="{1C5617B0-B7C7-43C4-ACB7-9BD835496CAD}" destId="{C3927704-6BD5-4656-9600-D8648ECDD555}" srcOrd="0" destOrd="0" presId="urn:microsoft.com/office/officeart/2005/8/layout/chevron2"/>
    <dgm:cxn modelId="{9BDE4D84-F0D8-4B68-A290-094E0DA3F0C4}" srcId="{3B1BE5B6-A2F4-4E50-80C3-ED3F52FEB373}" destId="{BCB7A751-BF29-4742-94F5-4CC266EEF4B0}" srcOrd="1" destOrd="0" parTransId="{25708B99-3CDC-4797-A4F3-72BB40E85F3D}" sibTransId="{B8A0F068-FD8F-49E5-936B-4A46A371333A}"/>
    <dgm:cxn modelId="{6930FA5C-80C1-40BB-AD7F-683B61F5E6BB}" srcId="{3B1BE5B6-A2F4-4E50-80C3-ED3F52FEB373}" destId="{F4A81F50-B485-436B-A552-DC268CAD521F}" srcOrd="0" destOrd="0" parTransId="{0F470E21-3280-4A54-ACD2-02F653CC1FE2}" sibTransId="{C8DDB164-01E6-4882-9557-E64CFA655BE2}"/>
    <dgm:cxn modelId="{E517D56B-3543-4F98-AA09-CB2FBDDC4F2A}" type="presOf" srcId="{43CFA680-6D19-419D-A900-3CD2714775B0}" destId="{0D79EDAC-DA7D-42FA-BB0B-0507CA319291}" srcOrd="0" destOrd="0" presId="urn:microsoft.com/office/officeart/2005/8/layout/chevron2"/>
    <dgm:cxn modelId="{34C5BFDA-6A70-4BB5-BDF0-B01ADE5361F4}" type="presOf" srcId="{EE673B82-2F1C-4394-89C9-7E1423CD94D2}" destId="{6B7D1B41-35C8-418F-921E-22BD82B23ED4}" srcOrd="0" destOrd="0" presId="urn:microsoft.com/office/officeart/2005/8/layout/chevron2"/>
    <dgm:cxn modelId="{5462FCE5-FC0C-41AD-8D3D-91C3A17BE9E8}" type="presOf" srcId="{3FA79CF7-12FC-4506-B213-F8B76772C510}" destId="{D106F949-5491-442D-9554-4D9BC5BF1300}" srcOrd="0" destOrd="0" presId="urn:microsoft.com/office/officeart/2005/8/layout/chevron2"/>
    <dgm:cxn modelId="{470CD097-3282-4D22-91CE-82C17E019AF4}" srcId="{5C29A94A-4E69-4DD6-9FEC-7B84A335AB70}" destId="{3052537A-5AD5-49FC-9A65-C46B809EC16B}" srcOrd="0" destOrd="0" parTransId="{37944681-2BC1-43F1-8B77-338FF0E1338E}" sibTransId="{FC6F7B94-8608-428D-B5F4-49BF82A9F915}"/>
    <dgm:cxn modelId="{C356A76E-AA47-41F7-9E0F-7DC57A75A676}" srcId="{3B1BE5B6-A2F4-4E50-80C3-ED3F52FEB373}" destId="{06D95BD9-118B-46E2-8F5E-837113CF39A8}" srcOrd="3" destOrd="0" parTransId="{E067D34F-3028-4EA7-B92D-4E511F525548}" sibTransId="{C28328CB-BC69-4B00-9BFE-FF1AB982A5A4}"/>
    <dgm:cxn modelId="{53B77014-6F1C-4603-A65A-9692B3CC2714}" srcId="{3B1BE5B6-A2F4-4E50-80C3-ED3F52FEB373}" destId="{EE673B82-2F1C-4394-89C9-7E1423CD94D2}" srcOrd="2" destOrd="0" parTransId="{78667F83-9548-4AD7-A458-1953793AFDB0}" sibTransId="{B4B1D98F-C047-4B7C-952F-FB32962878BC}"/>
    <dgm:cxn modelId="{7AADC5F0-E4AB-4EB5-A725-B7B6EF107554}" type="presOf" srcId="{BCB7A751-BF29-4742-94F5-4CC266EEF4B0}" destId="{D1B4330D-F7BB-4CBA-9CF9-03C122B45941}" srcOrd="0" destOrd="0" presId="urn:microsoft.com/office/officeart/2005/8/layout/chevron2"/>
    <dgm:cxn modelId="{9AD080B8-7305-4B4C-97D7-5B61CC3340B1}" type="presOf" srcId="{94A85837-F05C-41AD-9269-1DDE466BF32B}" destId="{F9C9D7FF-101D-49E6-BC8B-C895808E8CF8}" srcOrd="0" destOrd="0" presId="urn:microsoft.com/office/officeart/2005/8/layout/chevron2"/>
    <dgm:cxn modelId="{B2E039F0-4D11-48D4-A96D-ED25F18F695B}" srcId="{BCB7A751-BF29-4742-94F5-4CC266EEF4B0}" destId="{3FA79CF7-12FC-4506-B213-F8B76772C510}" srcOrd="0" destOrd="0" parTransId="{0F71553A-638F-4DE8-9C31-5F51AA103082}" sibTransId="{EFD508B3-3191-4AD6-B352-000C485F5D17}"/>
    <dgm:cxn modelId="{AC21AD08-F1A6-447A-B9DD-5F2D7680BAA5}" srcId="{3B1BE5B6-A2F4-4E50-80C3-ED3F52FEB373}" destId="{4E6F8159-B78F-46EC-9437-C599CC031175}" srcOrd="6" destOrd="0" parTransId="{D851D77E-6531-4930-83D5-44D08C7B8942}" sibTransId="{9F884B1E-4120-4015-9E75-C0ACFB4B1E3A}"/>
    <dgm:cxn modelId="{941BDDD2-6935-4CBE-8230-B722E1B877DC}" type="presOf" srcId="{06D95BD9-118B-46E2-8F5E-837113CF39A8}" destId="{0D1270C9-5D3D-4D5F-82D2-ED235DD1DB85}" srcOrd="0" destOrd="0" presId="urn:microsoft.com/office/officeart/2005/8/layout/chevron2"/>
    <dgm:cxn modelId="{2CBA4C8F-C231-41EF-84E0-94ACEDA39E88}" srcId="{4B69126A-FCBE-44CA-84FE-4E3128850EE4}" destId="{8C846843-7AB1-47AE-8713-817D2700F44A}" srcOrd="0" destOrd="0" parTransId="{73227311-C212-4C24-8282-8043D8E1F978}" sibTransId="{721F0C98-4C7D-434A-9DF3-2F5C639E53BD}"/>
    <dgm:cxn modelId="{CD7F9FC3-66FE-4DEB-B640-6AFB98E85876}" srcId="{F4A81F50-B485-436B-A552-DC268CAD521F}" destId="{43CFA680-6D19-419D-A900-3CD2714775B0}" srcOrd="0" destOrd="0" parTransId="{C5A8C0F6-4219-4427-B3B2-AA2864AC16DD}" sibTransId="{A7019157-F444-42F3-993B-D0F4F523D5B0}"/>
    <dgm:cxn modelId="{C1F00C3A-B343-45EF-9D37-946E1EFA5EA0}" type="presOf" srcId="{5C29A94A-4E69-4DD6-9FEC-7B84A335AB70}" destId="{1A3516E3-8905-4A0C-8284-EE160C9AF7CD}" srcOrd="0" destOrd="0" presId="urn:microsoft.com/office/officeart/2005/8/layout/chevron2"/>
    <dgm:cxn modelId="{43EB4E90-8131-46B8-8429-48E077542ADC}" srcId="{3B1BE5B6-A2F4-4E50-80C3-ED3F52FEB373}" destId="{4B69126A-FCBE-44CA-84FE-4E3128850EE4}" srcOrd="4" destOrd="0" parTransId="{45165CC9-7642-420B-9E36-0BD243427FB0}" sibTransId="{ADAEBDDE-0F56-46FE-83CF-28EC8B979741}"/>
    <dgm:cxn modelId="{52597CDC-159C-4AE2-BB61-057B8CDC1871}" type="presOf" srcId="{4B69126A-FCBE-44CA-84FE-4E3128850EE4}" destId="{EF593039-FF1C-453F-B729-49036ED6558E}" srcOrd="0" destOrd="0" presId="urn:microsoft.com/office/officeart/2005/8/layout/chevron2"/>
    <dgm:cxn modelId="{F96B6EAB-BFD3-4513-AB8F-22314DBBC45D}" type="presOf" srcId="{C3DBDC3E-9C83-458C-8F1F-391DB67884F8}" destId="{E774D960-7224-4928-9B5B-D4CCC34F4986}" srcOrd="0" destOrd="0" presId="urn:microsoft.com/office/officeart/2005/8/layout/chevron2"/>
    <dgm:cxn modelId="{0333BCDE-69E1-45C6-86A2-44535F455788}" type="presParOf" srcId="{525690EE-83FF-426F-9E6E-1EA1BB0CDC78}" destId="{59686485-0BCC-43B4-915C-6113CA5B81C3}" srcOrd="0" destOrd="0" presId="urn:microsoft.com/office/officeart/2005/8/layout/chevron2"/>
    <dgm:cxn modelId="{8C1DB6D9-CCB7-401E-9DE0-80568447EF01}" type="presParOf" srcId="{59686485-0BCC-43B4-915C-6113CA5B81C3}" destId="{C37D64F0-863D-434E-944D-A252CC7B5BB4}" srcOrd="0" destOrd="0" presId="urn:microsoft.com/office/officeart/2005/8/layout/chevron2"/>
    <dgm:cxn modelId="{D8664CFE-CB8E-4F7E-A81E-C227796AA327}" type="presParOf" srcId="{59686485-0BCC-43B4-915C-6113CA5B81C3}" destId="{0D79EDAC-DA7D-42FA-BB0B-0507CA319291}" srcOrd="1" destOrd="0" presId="urn:microsoft.com/office/officeart/2005/8/layout/chevron2"/>
    <dgm:cxn modelId="{6FA8643D-89CB-4AC3-9ABF-A74F4979FCC9}" type="presParOf" srcId="{525690EE-83FF-426F-9E6E-1EA1BB0CDC78}" destId="{69EF982F-8D2F-47F6-A6BD-F6176B3C7683}" srcOrd="1" destOrd="0" presId="urn:microsoft.com/office/officeart/2005/8/layout/chevron2"/>
    <dgm:cxn modelId="{F00D17A2-2BC8-4A88-9B8C-A2A58559FE71}" type="presParOf" srcId="{525690EE-83FF-426F-9E6E-1EA1BB0CDC78}" destId="{BFA61495-CC98-4834-A5F0-4838CF5178A0}" srcOrd="2" destOrd="0" presId="urn:microsoft.com/office/officeart/2005/8/layout/chevron2"/>
    <dgm:cxn modelId="{5A4BD560-3A9E-4DAB-ACDF-C280158FFD3E}" type="presParOf" srcId="{BFA61495-CC98-4834-A5F0-4838CF5178A0}" destId="{D1B4330D-F7BB-4CBA-9CF9-03C122B45941}" srcOrd="0" destOrd="0" presId="urn:microsoft.com/office/officeart/2005/8/layout/chevron2"/>
    <dgm:cxn modelId="{C7FE0120-7DBD-406C-BC2A-45D403E50B99}" type="presParOf" srcId="{BFA61495-CC98-4834-A5F0-4838CF5178A0}" destId="{D106F949-5491-442D-9554-4D9BC5BF1300}" srcOrd="1" destOrd="0" presId="urn:microsoft.com/office/officeart/2005/8/layout/chevron2"/>
    <dgm:cxn modelId="{B2297EB2-148F-4075-8C9E-DFB204D85022}" type="presParOf" srcId="{525690EE-83FF-426F-9E6E-1EA1BB0CDC78}" destId="{02921A5D-5F09-4CA2-89BA-D1D3326D799B}" srcOrd="3" destOrd="0" presId="urn:microsoft.com/office/officeart/2005/8/layout/chevron2"/>
    <dgm:cxn modelId="{B2A409FA-2C53-468A-8C1A-BD4F7AD2722D}" type="presParOf" srcId="{525690EE-83FF-426F-9E6E-1EA1BB0CDC78}" destId="{BA5CC656-4B47-4000-8A33-F998936A8830}" srcOrd="4" destOrd="0" presId="urn:microsoft.com/office/officeart/2005/8/layout/chevron2"/>
    <dgm:cxn modelId="{86F2C171-B603-445E-A016-7E989F338168}" type="presParOf" srcId="{BA5CC656-4B47-4000-8A33-F998936A8830}" destId="{6B7D1B41-35C8-418F-921E-22BD82B23ED4}" srcOrd="0" destOrd="0" presId="urn:microsoft.com/office/officeart/2005/8/layout/chevron2"/>
    <dgm:cxn modelId="{755C2849-07ED-421C-A3E5-C72C435578D8}" type="presParOf" srcId="{BA5CC656-4B47-4000-8A33-F998936A8830}" destId="{C3927704-6BD5-4656-9600-D8648ECDD555}" srcOrd="1" destOrd="0" presId="urn:microsoft.com/office/officeart/2005/8/layout/chevron2"/>
    <dgm:cxn modelId="{F207C8AF-2C14-4F71-AA13-E69671E81293}" type="presParOf" srcId="{525690EE-83FF-426F-9E6E-1EA1BB0CDC78}" destId="{6A02860F-D3A2-4583-A77F-8204434544BC}" srcOrd="5" destOrd="0" presId="urn:microsoft.com/office/officeart/2005/8/layout/chevron2"/>
    <dgm:cxn modelId="{B8BF779C-EA53-47CC-90A1-396C00A76461}" type="presParOf" srcId="{525690EE-83FF-426F-9E6E-1EA1BB0CDC78}" destId="{D513BA6D-E93A-40EC-8693-EE83052D36BF}" srcOrd="6" destOrd="0" presId="urn:microsoft.com/office/officeart/2005/8/layout/chevron2"/>
    <dgm:cxn modelId="{61F873EA-5634-4024-B7D7-50AD6DB38E8F}" type="presParOf" srcId="{D513BA6D-E93A-40EC-8693-EE83052D36BF}" destId="{0D1270C9-5D3D-4D5F-82D2-ED235DD1DB85}" srcOrd="0" destOrd="0" presId="urn:microsoft.com/office/officeart/2005/8/layout/chevron2"/>
    <dgm:cxn modelId="{64C10231-523D-4E14-A03B-2CA1FE97AF63}" type="presParOf" srcId="{D513BA6D-E93A-40EC-8693-EE83052D36BF}" destId="{E774D960-7224-4928-9B5B-D4CCC34F4986}" srcOrd="1" destOrd="0" presId="urn:microsoft.com/office/officeart/2005/8/layout/chevron2"/>
    <dgm:cxn modelId="{AFA2E63F-BEC6-4768-8243-E179C89646B7}" type="presParOf" srcId="{525690EE-83FF-426F-9E6E-1EA1BB0CDC78}" destId="{64ECE55F-159C-46AF-8D50-5F4CBE659A39}" srcOrd="7" destOrd="0" presId="urn:microsoft.com/office/officeart/2005/8/layout/chevron2"/>
    <dgm:cxn modelId="{B2BD10D7-7DDD-447B-99CA-EFD694305D74}" type="presParOf" srcId="{525690EE-83FF-426F-9E6E-1EA1BB0CDC78}" destId="{9A0BED92-F7FC-4098-A8B3-C6453824F2F3}" srcOrd="8" destOrd="0" presId="urn:microsoft.com/office/officeart/2005/8/layout/chevron2"/>
    <dgm:cxn modelId="{70882D92-C2B8-4292-8738-071DBEBD22AE}" type="presParOf" srcId="{9A0BED92-F7FC-4098-A8B3-C6453824F2F3}" destId="{EF593039-FF1C-453F-B729-49036ED6558E}" srcOrd="0" destOrd="0" presId="urn:microsoft.com/office/officeart/2005/8/layout/chevron2"/>
    <dgm:cxn modelId="{4C79A686-160E-4606-94D2-B327D27C2896}" type="presParOf" srcId="{9A0BED92-F7FC-4098-A8B3-C6453824F2F3}" destId="{4C028D30-352B-40D2-9DB2-C793E4A411F7}" srcOrd="1" destOrd="0" presId="urn:microsoft.com/office/officeart/2005/8/layout/chevron2"/>
    <dgm:cxn modelId="{B73AA4BB-8A74-44F8-9716-BBCC5DDD2C27}" type="presParOf" srcId="{525690EE-83FF-426F-9E6E-1EA1BB0CDC78}" destId="{BBF0500F-2BFA-4FDA-8E4D-9154F7D2D29F}" srcOrd="9" destOrd="0" presId="urn:microsoft.com/office/officeart/2005/8/layout/chevron2"/>
    <dgm:cxn modelId="{054518A9-2B9A-4A28-B4EA-F37A5818ECEF}" type="presParOf" srcId="{525690EE-83FF-426F-9E6E-1EA1BB0CDC78}" destId="{DA0EC113-E8FB-4C6D-8CFD-3BA9BF036C8E}" srcOrd="10" destOrd="0" presId="urn:microsoft.com/office/officeart/2005/8/layout/chevron2"/>
    <dgm:cxn modelId="{A83683B9-64DE-4011-9153-9094578ABEB1}" type="presParOf" srcId="{DA0EC113-E8FB-4C6D-8CFD-3BA9BF036C8E}" destId="{1A3516E3-8905-4A0C-8284-EE160C9AF7CD}" srcOrd="0" destOrd="0" presId="urn:microsoft.com/office/officeart/2005/8/layout/chevron2"/>
    <dgm:cxn modelId="{2065F356-7544-4668-9A6F-A6961F80B250}" type="presParOf" srcId="{DA0EC113-E8FB-4C6D-8CFD-3BA9BF036C8E}" destId="{1FFA6E47-02CB-47FE-99E7-CEB875BC30C0}" srcOrd="1" destOrd="0" presId="urn:microsoft.com/office/officeart/2005/8/layout/chevron2"/>
    <dgm:cxn modelId="{E1FBCC68-6908-4C0A-B3F7-C9F3CEA85EB6}" type="presParOf" srcId="{525690EE-83FF-426F-9E6E-1EA1BB0CDC78}" destId="{D057E6E2-1DAA-4241-8A17-0FD4CB72E545}" srcOrd="11" destOrd="0" presId="urn:microsoft.com/office/officeart/2005/8/layout/chevron2"/>
    <dgm:cxn modelId="{26109BB5-EA4C-46F6-8A58-563C58EB7F37}" type="presParOf" srcId="{525690EE-83FF-426F-9E6E-1EA1BB0CDC78}" destId="{1A6775E6-FE05-4BA1-8940-2582B8177472}" srcOrd="12" destOrd="0" presId="urn:microsoft.com/office/officeart/2005/8/layout/chevron2"/>
    <dgm:cxn modelId="{D2FCC159-5620-4AD3-8E80-C4F28807144B}" type="presParOf" srcId="{1A6775E6-FE05-4BA1-8940-2582B8177472}" destId="{E90385BC-0337-44A1-8433-6DD5F8FB3684}" srcOrd="0" destOrd="0" presId="urn:microsoft.com/office/officeart/2005/8/layout/chevron2"/>
    <dgm:cxn modelId="{C77A257A-BD80-4EA6-A079-9E108760CDF2}" type="presParOf" srcId="{1A6775E6-FE05-4BA1-8940-2582B8177472}" destId="{F9C9D7FF-101D-49E6-BC8B-C895808E8C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83745-96A3-4779-A2C4-B14C60546D10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F7855AB-BA1E-49FB-B619-21AE54444703}">
      <dgm:prSet phldrT="[Texto]" custT="1"/>
      <dgm:spPr/>
      <dgm:t>
        <a:bodyPr/>
        <a:lstStyle/>
        <a:p>
          <a:r>
            <a:rPr lang="es-MX" sz="1600" dirty="0" smtClean="0"/>
            <a:t>COFEPRIS</a:t>
          </a:r>
          <a:endParaRPr lang="es-MX" sz="1600" dirty="0"/>
        </a:p>
      </dgm:t>
    </dgm:pt>
    <dgm:pt modelId="{E1A66AA5-97A7-429B-9B6A-C88ECA541E53}" type="parTrans" cxnId="{6EC12980-9677-4CD8-BEC6-852680CE2F47}">
      <dgm:prSet/>
      <dgm:spPr/>
      <dgm:t>
        <a:bodyPr/>
        <a:lstStyle/>
        <a:p>
          <a:endParaRPr lang="es-MX"/>
        </a:p>
      </dgm:t>
    </dgm:pt>
    <dgm:pt modelId="{B2DD600B-9B20-4764-BA8A-04FBD9D4F2FF}" type="sibTrans" cxnId="{6EC12980-9677-4CD8-BEC6-852680CE2F47}">
      <dgm:prSet/>
      <dgm:spPr/>
      <dgm:t>
        <a:bodyPr/>
        <a:lstStyle/>
        <a:p>
          <a:endParaRPr lang="es-MX"/>
        </a:p>
      </dgm:t>
    </dgm:pt>
    <dgm:pt modelId="{F279975D-A328-4060-B4E2-57D5CFA17074}" type="asst">
      <dgm:prSet phldrT="[Texto]" custT="1"/>
      <dgm:spPr/>
      <dgm:t>
        <a:bodyPr/>
        <a:lstStyle/>
        <a:p>
          <a:r>
            <a:rPr lang="es-MX" sz="1200" b="1" smtClean="0"/>
            <a:t>SECRETARIA GENERAL</a:t>
          </a:r>
          <a:endParaRPr lang="es-MX" sz="1200" dirty="0"/>
        </a:p>
      </dgm:t>
    </dgm:pt>
    <dgm:pt modelId="{0E66AC07-6AF7-4F0B-BE2C-8B8E1F0A75CF}" type="parTrans" cxnId="{BF8F3A6C-B996-4309-8283-82EEF73066C3}">
      <dgm:prSet/>
      <dgm:spPr/>
      <dgm:t>
        <a:bodyPr/>
        <a:lstStyle/>
        <a:p>
          <a:endParaRPr lang="es-MX"/>
        </a:p>
      </dgm:t>
    </dgm:pt>
    <dgm:pt modelId="{66781C0D-E29E-4704-8165-F7518F620E59}" type="sibTrans" cxnId="{BF8F3A6C-B996-4309-8283-82EEF73066C3}">
      <dgm:prSet/>
      <dgm:spPr/>
      <dgm:t>
        <a:bodyPr/>
        <a:lstStyle/>
        <a:p>
          <a:endParaRPr lang="es-MX"/>
        </a:p>
      </dgm:t>
    </dgm:pt>
    <dgm:pt modelId="{EFE19023-08F3-488F-8948-AEBDB15F522E}">
      <dgm:prSet phldrT="[Texto]"/>
      <dgm:spPr/>
      <dgm:t>
        <a:bodyPr/>
        <a:lstStyle/>
        <a:p>
          <a:r>
            <a:rPr lang="es-MX" b="1" smtClean="0"/>
            <a:t>COMISIÓN DE EVIDENCIA Y MANEJO DE RIESGOS</a:t>
          </a:r>
          <a:endParaRPr lang="es-MX" dirty="0"/>
        </a:p>
      </dgm:t>
    </dgm:pt>
    <dgm:pt modelId="{8A0518FE-6553-4875-BC71-CD82A0C0C826}" type="parTrans" cxnId="{9E31CB11-42AA-4360-88B7-3BAE80151B8F}">
      <dgm:prSet/>
      <dgm:spPr/>
      <dgm:t>
        <a:bodyPr/>
        <a:lstStyle/>
        <a:p>
          <a:endParaRPr lang="es-MX"/>
        </a:p>
      </dgm:t>
    </dgm:pt>
    <dgm:pt modelId="{CFFBBA8D-C02E-438D-A4C5-BF2E399A5980}" type="sibTrans" cxnId="{9E31CB11-42AA-4360-88B7-3BAE80151B8F}">
      <dgm:prSet/>
      <dgm:spPr/>
      <dgm:t>
        <a:bodyPr/>
        <a:lstStyle/>
        <a:p>
          <a:endParaRPr lang="es-MX"/>
        </a:p>
      </dgm:t>
    </dgm:pt>
    <dgm:pt modelId="{A252293F-8341-4BD7-A568-95CE73BE6F43}">
      <dgm:prSet phldrT="[Texto]"/>
      <dgm:spPr/>
      <dgm:t>
        <a:bodyPr/>
        <a:lstStyle/>
        <a:p>
          <a:r>
            <a:rPr lang="es-MX" b="1" smtClean="0"/>
            <a:t>COMISIÓN DE FOMENTO SANITARIO</a:t>
          </a:r>
          <a:endParaRPr lang="es-MX" dirty="0"/>
        </a:p>
      </dgm:t>
    </dgm:pt>
    <dgm:pt modelId="{46065A6B-E82E-48B5-AC25-C91A5B5F32DA}" type="parTrans" cxnId="{52A91344-4149-430E-B219-F92532D1890B}">
      <dgm:prSet/>
      <dgm:spPr/>
      <dgm:t>
        <a:bodyPr/>
        <a:lstStyle/>
        <a:p>
          <a:endParaRPr lang="es-MX"/>
        </a:p>
      </dgm:t>
    </dgm:pt>
    <dgm:pt modelId="{4EB084C9-85AE-4B0B-B2AC-FDCB5AE38CCF}" type="sibTrans" cxnId="{52A91344-4149-430E-B219-F92532D1890B}">
      <dgm:prSet/>
      <dgm:spPr/>
      <dgm:t>
        <a:bodyPr/>
        <a:lstStyle/>
        <a:p>
          <a:endParaRPr lang="es-MX"/>
        </a:p>
      </dgm:t>
    </dgm:pt>
    <dgm:pt modelId="{3639FAD7-6CA9-4121-80FC-A6BA5B5BE7C7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 smtClean="0"/>
            <a:t>COMISIÓN DE AUTORIZACIÓN SANITARIA</a:t>
          </a:r>
          <a:endParaRPr lang="es-MX" dirty="0"/>
        </a:p>
      </dgm:t>
    </dgm:pt>
    <dgm:pt modelId="{21297347-DFC2-4F3B-B9BB-C9E101E41E37}" type="parTrans" cxnId="{EAA5AB8C-726A-4CB5-A6F7-1AD1B45CCF59}">
      <dgm:prSet/>
      <dgm:spPr/>
      <dgm:t>
        <a:bodyPr/>
        <a:lstStyle/>
        <a:p>
          <a:endParaRPr lang="es-MX"/>
        </a:p>
      </dgm:t>
    </dgm:pt>
    <dgm:pt modelId="{00DC0371-9C8A-4B9B-8436-CE5199761DEE}" type="sibTrans" cxnId="{EAA5AB8C-726A-4CB5-A6F7-1AD1B45CCF59}">
      <dgm:prSet/>
      <dgm:spPr/>
      <dgm:t>
        <a:bodyPr/>
        <a:lstStyle/>
        <a:p>
          <a:endParaRPr lang="es-MX"/>
        </a:p>
      </dgm:t>
    </dgm:pt>
    <dgm:pt modelId="{8C26C873-3A2E-44EC-9B9A-893A45377E5F}" type="asst">
      <dgm:prSet phldrT="[Texto]" custT="1"/>
      <dgm:spPr/>
      <dgm:t>
        <a:bodyPr/>
        <a:lstStyle/>
        <a:p>
          <a:r>
            <a:rPr lang="es-MX" sz="1000" b="1" dirty="0" smtClean="0"/>
            <a:t>COORDINACIÓN GENERAL JURÍDICA Y CONSULTIVA</a:t>
          </a:r>
          <a:endParaRPr lang="es-MX" sz="1000" dirty="0"/>
        </a:p>
      </dgm:t>
    </dgm:pt>
    <dgm:pt modelId="{ED6816A0-074C-4195-8088-00D0C86CAE85}" type="parTrans" cxnId="{E0F75009-DF4E-4E56-9CEA-EE488A8F41C1}">
      <dgm:prSet/>
      <dgm:spPr/>
      <dgm:t>
        <a:bodyPr/>
        <a:lstStyle/>
        <a:p>
          <a:endParaRPr lang="es-MX"/>
        </a:p>
      </dgm:t>
    </dgm:pt>
    <dgm:pt modelId="{FD96389B-2180-4810-94E6-6D2E19F5B29C}" type="sibTrans" cxnId="{E0F75009-DF4E-4E56-9CEA-EE488A8F41C1}">
      <dgm:prSet/>
      <dgm:spPr/>
      <dgm:t>
        <a:bodyPr/>
        <a:lstStyle/>
        <a:p>
          <a:endParaRPr lang="es-MX"/>
        </a:p>
      </dgm:t>
    </dgm:pt>
    <dgm:pt modelId="{08C1029D-C69A-4C21-ADD3-3009B68FEE8B}">
      <dgm:prSet phldrT="[Texto]"/>
      <dgm:spPr/>
      <dgm:t>
        <a:bodyPr/>
        <a:lstStyle/>
        <a:p>
          <a:r>
            <a:rPr lang="es-MX" b="1" dirty="0" smtClean="0"/>
            <a:t>COMISIÓN DE OPERACIÓN SANITARIA</a:t>
          </a:r>
          <a:endParaRPr lang="es-MX" dirty="0"/>
        </a:p>
      </dgm:t>
    </dgm:pt>
    <dgm:pt modelId="{CD9C4F7D-F473-4FE9-94F3-1E0EB25A1503}" type="parTrans" cxnId="{44B0B7B5-ABA0-4495-A571-48ADA2B7C465}">
      <dgm:prSet/>
      <dgm:spPr/>
      <dgm:t>
        <a:bodyPr/>
        <a:lstStyle/>
        <a:p>
          <a:endParaRPr lang="es-MX"/>
        </a:p>
      </dgm:t>
    </dgm:pt>
    <dgm:pt modelId="{831C5451-F49C-4916-AC60-3854906C6F90}" type="sibTrans" cxnId="{44B0B7B5-ABA0-4495-A571-48ADA2B7C465}">
      <dgm:prSet/>
      <dgm:spPr/>
      <dgm:t>
        <a:bodyPr/>
        <a:lstStyle/>
        <a:p>
          <a:endParaRPr lang="es-MX"/>
        </a:p>
      </dgm:t>
    </dgm:pt>
    <dgm:pt modelId="{BE7BAA1F-4A02-42FB-ACD3-586A14489A47}">
      <dgm:prSet phldrT="[Texto]"/>
      <dgm:spPr/>
      <dgm:t>
        <a:bodyPr/>
        <a:lstStyle/>
        <a:p>
          <a:r>
            <a:rPr lang="es-MX" b="1" smtClean="0"/>
            <a:t>COMISIÓN DE CONTROL ANALÍTICO Y AMPLIACIÓN DE COBERTURA</a:t>
          </a:r>
          <a:endParaRPr lang="es-MX" dirty="0"/>
        </a:p>
      </dgm:t>
    </dgm:pt>
    <dgm:pt modelId="{D06C200A-F110-4570-BF58-C47A1FECD691}" type="parTrans" cxnId="{A718C8D6-A223-4511-AC85-960A8CF8DA09}">
      <dgm:prSet/>
      <dgm:spPr/>
      <dgm:t>
        <a:bodyPr/>
        <a:lstStyle/>
        <a:p>
          <a:endParaRPr lang="es-MX"/>
        </a:p>
      </dgm:t>
    </dgm:pt>
    <dgm:pt modelId="{121189D9-19F1-4914-A4EE-64A24563F02F}" type="sibTrans" cxnId="{A718C8D6-A223-4511-AC85-960A8CF8DA09}">
      <dgm:prSet/>
      <dgm:spPr/>
      <dgm:t>
        <a:bodyPr/>
        <a:lstStyle/>
        <a:p>
          <a:endParaRPr lang="es-MX"/>
        </a:p>
      </dgm:t>
    </dgm:pt>
    <dgm:pt modelId="{53EE9C80-A4F2-4AAD-86EC-B6671A6D97C2}" type="asst">
      <dgm:prSet custT="1"/>
      <dgm:spPr/>
      <dgm:t>
        <a:bodyPr/>
        <a:lstStyle/>
        <a:p>
          <a:r>
            <a:rPr lang="es-MX" sz="1050" b="1" dirty="0" smtClean="0"/>
            <a:t>COORDINACIÓN GENERAL DEL SISTEMA  FEDERAL SANITARIO</a:t>
          </a:r>
          <a:endParaRPr lang="es-MX" sz="1050" b="1" dirty="0"/>
        </a:p>
      </dgm:t>
    </dgm:pt>
    <dgm:pt modelId="{60F18A10-917B-4594-AAA8-42B0C175BD2B}" type="parTrans" cxnId="{B92E30EC-892A-4267-A68E-4CB8F0650BC1}">
      <dgm:prSet/>
      <dgm:spPr/>
      <dgm:t>
        <a:bodyPr/>
        <a:lstStyle/>
        <a:p>
          <a:endParaRPr lang="es-MX"/>
        </a:p>
      </dgm:t>
    </dgm:pt>
    <dgm:pt modelId="{1011BA38-1417-4299-8A0E-8499BD24F184}" type="sibTrans" cxnId="{B92E30EC-892A-4267-A68E-4CB8F0650BC1}">
      <dgm:prSet/>
      <dgm:spPr/>
      <dgm:t>
        <a:bodyPr/>
        <a:lstStyle/>
        <a:p>
          <a:endParaRPr lang="es-MX"/>
        </a:p>
      </dgm:t>
    </dgm:pt>
    <dgm:pt modelId="{E9ADFC32-0B59-49BA-9DB8-457A5CA6BC52}" type="pres">
      <dgm:prSet presAssocID="{68683745-96A3-4779-A2C4-B14C60546D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ADA90EB-6D13-4B46-A09C-278272481361}" type="pres">
      <dgm:prSet presAssocID="{0F7855AB-BA1E-49FB-B619-21AE54444703}" presName="hierRoot1" presStyleCnt="0">
        <dgm:presLayoutVars>
          <dgm:hierBranch val="init"/>
        </dgm:presLayoutVars>
      </dgm:prSet>
      <dgm:spPr/>
    </dgm:pt>
    <dgm:pt modelId="{C5536E91-6E85-4304-8EF8-93BDDD54D2C2}" type="pres">
      <dgm:prSet presAssocID="{0F7855AB-BA1E-49FB-B619-21AE54444703}" presName="rootComposite1" presStyleCnt="0"/>
      <dgm:spPr/>
    </dgm:pt>
    <dgm:pt modelId="{71CADA3E-301F-4B97-830E-21969F8C8DFE}" type="pres">
      <dgm:prSet presAssocID="{0F7855AB-BA1E-49FB-B619-21AE5444470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FA3C565-CA3F-42E9-8914-3AFED93C295C}" type="pres">
      <dgm:prSet presAssocID="{0F7855AB-BA1E-49FB-B619-21AE54444703}" presName="rootConnector1" presStyleLbl="node1" presStyleIdx="0" presStyleCnt="0"/>
      <dgm:spPr/>
      <dgm:t>
        <a:bodyPr/>
        <a:lstStyle/>
        <a:p>
          <a:endParaRPr lang="es-MX"/>
        </a:p>
      </dgm:t>
    </dgm:pt>
    <dgm:pt modelId="{24327530-AB0D-47EF-AA00-5C325DE6D85C}" type="pres">
      <dgm:prSet presAssocID="{0F7855AB-BA1E-49FB-B619-21AE54444703}" presName="hierChild2" presStyleCnt="0"/>
      <dgm:spPr/>
    </dgm:pt>
    <dgm:pt modelId="{65832082-B526-41C1-86D0-D987BEF00D92}" type="pres">
      <dgm:prSet presAssocID="{8A0518FE-6553-4875-BC71-CD82A0C0C826}" presName="Name37" presStyleLbl="parChTrans1D2" presStyleIdx="0" presStyleCnt="8"/>
      <dgm:spPr/>
      <dgm:t>
        <a:bodyPr/>
        <a:lstStyle/>
        <a:p>
          <a:endParaRPr lang="es-MX"/>
        </a:p>
      </dgm:t>
    </dgm:pt>
    <dgm:pt modelId="{EE5976DE-1D25-4F17-A8E6-F8795BAE8355}" type="pres">
      <dgm:prSet presAssocID="{EFE19023-08F3-488F-8948-AEBDB15F522E}" presName="hierRoot2" presStyleCnt="0">
        <dgm:presLayoutVars>
          <dgm:hierBranch val="init"/>
        </dgm:presLayoutVars>
      </dgm:prSet>
      <dgm:spPr/>
    </dgm:pt>
    <dgm:pt modelId="{A2A89322-510A-46AA-81E4-999897D365E2}" type="pres">
      <dgm:prSet presAssocID="{EFE19023-08F3-488F-8948-AEBDB15F522E}" presName="rootComposite" presStyleCnt="0"/>
      <dgm:spPr/>
    </dgm:pt>
    <dgm:pt modelId="{A1B2EAF9-303C-4021-803C-690F4BFE7CB3}" type="pres">
      <dgm:prSet presAssocID="{EFE19023-08F3-488F-8948-AEBDB15F522E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F583D98-49BD-46A9-8396-1A12BAE8B21C}" type="pres">
      <dgm:prSet presAssocID="{EFE19023-08F3-488F-8948-AEBDB15F522E}" presName="rootConnector" presStyleLbl="node2" presStyleIdx="0" presStyleCnt="5"/>
      <dgm:spPr/>
      <dgm:t>
        <a:bodyPr/>
        <a:lstStyle/>
        <a:p>
          <a:endParaRPr lang="es-MX"/>
        </a:p>
      </dgm:t>
    </dgm:pt>
    <dgm:pt modelId="{AD20DA8A-0763-4FC0-AC20-F6BC219B1B47}" type="pres">
      <dgm:prSet presAssocID="{EFE19023-08F3-488F-8948-AEBDB15F522E}" presName="hierChild4" presStyleCnt="0"/>
      <dgm:spPr/>
    </dgm:pt>
    <dgm:pt modelId="{13478FC9-6F7D-459A-92F6-602B3F572202}" type="pres">
      <dgm:prSet presAssocID="{EFE19023-08F3-488F-8948-AEBDB15F522E}" presName="hierChild5" presStyleCnt="0"/>
      <dgm:spPr/>
    </dgm:pt>
    <dgm:pt modelId="{E75E510A-22FB-40C9-9D01-C576D1F4F218}" type="pres">
      <dgm:prSet presAssocID="{46065A6B-E82E-48B5-AC25-C91A5B5F32DA}" presName="Name37" presStyleLbl="parChTrans1D2" presStyleIdx="1" presStyleCnt="8"/>
      <dgm:spPr/>
      <dgm:t>
        <a:bodyPr/>
        <a:lstStyle/>
        <a:p>
          <a:endParaRPr lang="es-MX"/>
        </a:p>
      </dgm:t>
    </dgm:pt>
    <dgm:pt modelId="{5B6B4554-D2BE-4FF6-8572-70A60D71D100}" type="pres">
      <dgm:prSet presAssocID="{A252293F-8341-4BD7-A568-95CE73BE6F43}" presName="hierRoot2" presStyleCnt="0">
        <dgm:presLayoutVars>
          <dgm:hierBranch val="init"/>
        </dgm:presLayoutVars>
      </dgm:prSet>
      <dgm:spPr/>
    </dgm:pt>
    <dgm:pt modelId="{BAAA09D7-0341-47E5-B28D-45D0536B874B}" type="pres">
      <dgm:prSet presAssocID="{A252293F-8341-4BD7-A568-95CE73BE6F43}" presName="rootComposite" presStyleCnt="0"/>
      <dgm:spPr/>
    </dgm:pt>
    <dgm:pt modelId="{1792C6BB-37E9-44E4-B1CC-F1A0D1C6ECFE}" type="pres">
      <dgm:prSet presAssocID="{A252293F-8341-4BD7-A568-95CE73BE6F4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1A677F9-226F-4BFA-9076-E7CD298A64B6}" type="pres">
      <dgm:prSet presAssocID="{A252293F-8341-4BD7-A568-95CE73BE6F43}" presName="rootConnector" presStyleLbl="node2" presStyleIdx="1" presStyleCnt="5"/>
      <dgm:spPr/>
      <dgm:t>
        <a:bodyPr/>
        <a:lstStyle/>
        <a:p>
          <a:endParaRPr lang="es-MX"/>
        </a:p>
      </dgm:t>
    </dgm:pt>
    <dgm:pt modelId="{F1BFE847-C18B-4767-9D4E-11F53D35A898}" type="pres">
      <dgm:prSet presAssocID="{A252293F-8341-4BD7-A568-95CE73BE6F43}" presName="hierChild4" presStyleCnt="0"/>
      <dgm:spPr/>
    </dgm:pt>
    <dgm:pt modelId="{7445B340-6B7B-44AA-A592-4C4648CD749A}" type="pres">
      <dgm:prSet presAssocID="{A252293F-8341-4BD7-A568-95CE73BE6F43}" presName="hierChild5" presStyleCnt="0"/>
      <dgm:spPr/>
    </dgm:pt>
    <dgm:pt modelId="{C108EF52-B206-4D65-8504-04A48E466B5C}" type="pres">
      <dgm:prSet presAssocID="{21297347-DFC2-4F3B-B9BB-C9E101E41E37}" presName="Name37" presStyleLbl="parChTrans1D2" presStyleIdx="2" presStyleCnt="8"/>
      <dgm:spPr/>
      <dgm:t>
        <a:bodyPr/>
        <a:lstStyle/>
        <a:p>
          <a:endParaRPr lang="es-MX"/>
        </a:p>
      </dgm:t>
    </dgm:pt>
    <dgm:pt modelId="{DB7FE8EE-2DFB-4379-9615-735A8ECBB3FA}" type="pres">
      <dgm:prSet presAssocID="{3639FAD7-6CA9-4121-80FC-A6BA5B5BE7C7}" presName="hierRoot2" presStyleCnt="0">
        <dgm:presLayoutVars>
          <dgm:hierBranch val="init"/>
        </dgm:presLayoutVars>
      </dgm:prSet>
      <dgm:spPr/>
    </dgm:pt>
    <dgm:pt modelId="{162CF8E1-AB6C-436F-AC05-AD1F2E014703}" type="pres">
      <dgm:prSet presAssocID="{3639FAD7-6CA9-4121-80FC-A6BA5B5BE7C7}" presName="rootComposite" presStyleCnt="0"/>
      <dgm:spPr/>
    </dgm:pt>
    <dgm:pt modelId="{E5C74354-F73B-47CA-903C-0E76068D84DD}" type="pres">
      <dgm:prSet presAssocID="{3639FAD7-6CA9-4121-80FC-A6BA5B5BE7C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9ABEC0-36FF-4364-8657-00529AE94940}" type="pres">
      <dgm:prSet presAssocID="{3639FAD7-6CA9-4121-80FC-A6BA5B5BE7C7}" presName="rootConnector" presStyleLbl="node2" presStyleIdx="2" presStyleCnt="5"/>
      <dgm:spPr/>
      <dgm:t>
        <a:bodyPr/>
        <a:lstStyle/>
        <a:p>
          <a:endParaRPr lang="es-MX"/>
        </a:p>
      </dgm:t>
    </dgm:pt>
    <dgm:pt modelId="{B12DBB36-F077-4240-B084-64FE3CE8FC25}" type="pres">
      <dgm:prSet presAssocID="{3639FAD7-6CA9-4121-80FC-A6BA5B5BE7C7}" presName="hierChild4" presStyleCnt="0"/>
      <dgm:spPr/>
    </dgm:pt>
    <dgm:pt modelId="{31F59EE8-EE8F-40C0-B198-AD3B6D481676}" type="pres">
      <dgm:prSet presAssocID="{3639FAD7-6CA9-4121-80FC-A6BA5B5BE7C7}" presName="hierChild5" presStyleCnt="0"/>
      <dgm:spPr/>
    </dgm:pt>
    <dgm:pt modelId="{C0E63C46-C88E-421C-AFD3-1FCB85B2385F}" type="pres">
      <dgm:prSet presAssocID="{CD9C4F7D-F473-4FE9-94F3-1E0EB25A1503}" presName="Name37" presStyleLbl="parChTrans1D2" presStyleIdx="3" presStyleCnt="8"/>
      <dgm:spPr/>
      <dgm:t>
        <a:bodyPr/>
        <a:lstStyle/>
        <a:p>
          <a:endParaRPr lang="es-MX"/>
        </a:p>
      </dgm:t>
    </dgm:pt>
    <dgm:pt modelId="{8E196346-FFDA-4C77-B453-E28160994E1D}" type="pres">
      <dgm:prSet presAssocID="{08C1029D-C69A-4C21-ADD3-3009B68FEE8B}" presName="hierRoot2" presStyleCnt="0">
        <dgm:presLayoutVars>
          <dgm:hierBranch val="init"/>
        </dgm:presLayoutVars>
      </dgm:prSet>
      <dgm:spPr/>
    </dgm:pt>
    <dgm:pt modelId="{AA0233D4-48F8-4883-82D2-4190CAA75655}" type="pres">
      <dgm:prSet presAssocID="{08C1029D-C69A-4C21-ADD3-3009B68FEE8B}" presName="rootComposite" presStyleCnt="0"/>
      <dgm:spPr/>
    </dgm:pt>
    <dgm:pt modelId="{FDB245C6-CDE4-4C6A-B86E-0FC225D48912}" type="pres">
      <dgm:prSet presAssocID="{08C1029D-C69A-4C21-ADD3-3009B68FEE8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6BE6A21-3C38-4B15-8966-902A702DB5AA}" type="pres">
      <dgm:prSet presAssocID="{08C1029D-C69A-4C21-ADD3-3009B68FEE8B}" presName="rootConnector" presStyleLbl="node2" presStyleIdx="3" presStyleCnt="5"/>
      <dgm:spPr/>
      <dgm:t>
        <a:bodyPr/>
        <a:lstStyle/>
        <a:p>
          <a:endParaRPr lang="es-MX"/>
        </a:p>
      </dgm:t>
    </dgm:pt>
    <dgm:pt modelId="{2E0D65E2-F008-4E5F-9C01-75FDCE6F849C}" type="pres">
      <dgm:prSet presAssocID="{08C1029D-C69A-4C21-ADD3-3009B68FEE8B}" presName="hierChild4" presStyleCnt="0"/>
      <dgm:spPr/>
    </dgm:pt>
    <dgm:pt modelId="{95350CD9-9EE4-4817-A1B0-849820D04ED2}" type="pres">
      <dgm:prSet presAssocID="{08C1029D-C69A-4C21-ADD3-3009B68FEE8B}" presName="hierChild5" presStyleCnt="0"/>
      <dgm:spPr/>
    </dgm:pt>
    <dgm:pt modelId="{C66B2031-EB3F-4E9D-AF18-9011CE885720}" type="pres">
      <dgm:prSet presAssocID="{D06C200A-F110-4570-BF58-C47A1FECD691}" presName="Name37" presStyleLbl="parChTrans1D2" presStyleIdx="4" presStyleCnt="8"/>
      <dgm:spPr/>
      <dgm:t>
        <a:bodyPr/>
        <a:lstStyle/>
        <a:p>
          <a:endParaRPr lang="es-MX"/>
        </a:p>
      </dgm:t>
    </dgm:pt>
    <dgm:pt modelId="{97A8D69E-4258-4850-8B07-B3542D9AB3CB}" type="pres">
      <dgm:prSet presAssocID="{BE7BAA1F-4A02-42FB-ACD3-586A14489A47}" presName="hierRoot2" presStyleCnt="0">
        <dgm:presLayoutVars>
          <dgm:hierBranch val="init"/>
        </dgm:presLayoutVars>
      </dgm:prSet>
      <dgm:spPr/>
    </dgm:pt>
    <dgm:pt modelId="{9D0F89CC-164D-4C7E-A765-FA00354F3300}" type="pres">
      <dgm:prSet presAssocID="{BE7BAA1F-4A02-42FB-ACD3-586A14489A47}" presName="rootComposite" presStyleCnt="0"/>
      <dgm:spPr/>
    </dgm:pt>
    <dgm:pt modelId="{B5BB2CEB-D199-4732-9E61-BB36AED9E660}" type="pres">
      <dgm:prSet presAssocID="{BE7BAA1F-4A02-42FB-ACD3-586A14489A4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265421F-8FFE-4098-A4CA-E92A45E44C1F}" type="pres">
      <dgm:prSet presAssocID="{BE7BAA1F-4A02-42FB-ACD3-586A14489A47}" presName="rootConnector" presStyleLbl="node2" presStyleIdx="4" presStyleCnt="5"/>
      <dgm:spPr/>
      <dgm:t>
        <a:bodyPr/>
        <a:lstStyle/>
        <a:p>
          <a:endParaRPr lang="es-MX"/>
        </a:p>
      </dgm:t>
    </dgm:pt>
    <dgm:pt modelId="{DDC4BBCF-ED83-4C43-A7CC-B2686E431B36}" type="pres">
      <dgm:prSet presAssocID="{BE7BAA1F-4A02-42FB-ACD3-586A14489A47}" presName="hierChild4" presStyleCnt="0"/>
      <dgm:spPr/>
    </dgm:pt>
    <dgm:pt modelId="{C8A70295-332A-4E90-B111-11746A3A0783}" type="pres">
      <dgm:prSet presAssocID="{BE7BAA1F-4A02-42FB-ACD3-586A14489A47}" presName="hierChild5" presStyleCnt="0"/>
      <dgm:spPr/>
    </dgm:pt>
    <dgm:pt modelId="{F5F9C336-CBA2-4D59-840E-4F499D250369}" type="pres">
      <dgm:prSet presAssocID="{0F7855AB-BA1E-49FB-B619-21AE54444703}" presName="hierChild3" presStyleCnt="0"/>
      <dgm:spPr/>
    </dgm:pt>
    <dgm:pt modelId="{5DEC1B86-B7AE-4F20-9DF3-D6E2418D6246}" type="pres">
      <dgm:prSet presAssocID="{0E66AC07-6AF7-4F0B-BE2C-8B8E1F0A75CF}" presName="Name111" presStyleLbl="parChTrans1D2" presStyleIdx="5" presStyleCnt="8"/>
      <dgm:spPr/>
      <dgm:t>
        <a:bodyPr/>
        <a:lstStyle/>
        <a:p>
          <a:endParaRPr lang="es-MX"/>
        </a:p>
      </dgm:t>
    </dgm:pt>
    <dgm:pt modelId="{EDF8513C-BC4A-4625-9D4D-A94501CABCD0}" type="pres">
      <dgm:prSet presAssocID="{F279975D-A328-4060-B4E2-57D5CFA17074}" presName="hierRoot3" presStyleCnt="0">
        <dgm:presLayoutVars>
          <dgm:hierBranch val="init"/>
        </dgm:presLayoutVars>
      </dgm:prSet>
      <dgm:spPr/>
    </dgm:pt>
    <dgm:pt modelId="{A8A5F807-A8CC-4BB2-925E-E96982E1AF98}" type="pres">
      <dgm:prSet presAssocID="{F279975D-A328-4060-B4E2-57D5CFA17074}" presName="rootComposite3" presStyleCnt="0"/>
      <dgm:spPr/>
    </dgm:pt>
    <dgm:pt modelId="{9A288626-B9CE-4B85-905A-84BBD6085645}" type="pres">
      <dgm:prSet presAssocID="{F279975D-A328-4060-B4E2-57D5CFA17074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8B269C7-9844-4D6A-9666-3F00C8F9E22E}" type="pres">
      <dgm:prSet presAssocID="{F279975D-A328-4060-B4E2-57D5CFA17074}" presName="rootConnector3" presStyleLbl="asst1" presStyleIdx="0" presStyleCnt="3"/>
      <dgm:spPr/>
      <dgm:t>
        <a:bodyPr/>
        <a:lstStyle/>
        <a:p>
          <a:endParaRPr lang="es-MX"/>
        </a:p>
      </dgm:t>
    </dgm:pt>
    <dgm:pt modelId="{AC071065-7B01-444F-9A31-0AEBDDCDE253}" type="pres">
      <dgm:prSet presAssocID="{F279975D-A328-4060-B4E2-57D5CFA17074}" presName="hierChild6" presStyleCnt="0"/>
      <dgm:spPr/>
    </dgm:pt>
    <dgm:pt modelId="{1F7E71C2-ABBE-4DDA-A4BA-B8E5C008A32C}" type="pres">
      <dgm:prSet presAssocID="{F279975D-A328-4060-B4E2-57D5CFA17074}" presName="hierChild7" presStyleCnt="0"/>
      <dgm:spPr/>
    </dgm:pt>
    <dgm:pt modelId="{A360EB6E-E713-4575-8A44-94311A1BF6BD}" type="pres">
      <dgm:prSet presAssocID="{ED6816A0-074C-4195-8088-00D0C86CAE85}" presName="Name111" presStyleLbl="parChTrans1D2" presStyleIdx="6" presStyleCnt="8"/>
      <dgm:spPr/>
      <dgm:t>
        <a:bodyPr/>
        <a:lstStyle/>
        <a:p>
          <a:endParaRPr lang="es-MX"/>
        </a:p>
      </dgm:t>
    </dgm:pt>
    <dgm:pt modelId="{8431E582-24C4-41DA-9DB1-2D2793F43842}" type="pres">
      <dgm:prSet presAssocID="{8C26C873-3A2E-44EC-9B9A-893A45377E5F}" presName="hierRoot3" presStyleCnt="0">
        <dgm:presLayoutVars>
          <dgm:hierBranch val="init"/>
        </dgm:presLayoutVars>
      </dgm:prSet>
      <dgm:spPr/>
    </dgm:pt>
    <dgm:pt modelId="{A2F505B8-BC0C-400C-A024-0200746B3C83}" type="pres">
      <dgm:prSet presAssocID="{8C26C873-3A2E-44EC-9B9A-893A45377E5F}" presName="rootComposite3" presStyleCnt="0"/>
      <dgm:spPr/>
    </dgm:pt>
    <dgm:pt modelId="{797343C7-3AAC-4473-AD3D-93D5E466A2BB}" type="pres">
      <dgm:prSet presAssocID="{8C26C873-3A2E-44EC-9B9A-893A45377E5F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C0DBCE-F526-4EC8-ABFE-3FD61E81C1C4}" type="pres">
      <dgm:prSet presAssocID="{8C26C873-3A2E-44EC-9B9A-893A45377E5F}" presName="rootConnector3" presStyleLbl="asst1" presStyleIdx="1" presStyleCnt="3"/>
      <dgm:spPr/>
      <dgm:t>
        <a:bodyPr/>
        <a:lstStyle/>
        <a:p>
          <a:endParaRPr lang="es-MX"/>
        </a:p>
      </dgm:t>
    </dgm:pt>
    <dgm:pt modelId="{0024D2A8-06DE-4612-AE5E-EE820B119C55}" type="pres">
      <dgm:prSet presAssocID="{8C26C873-3A2E-44EC-9B9A-893A45377E5F}" presName="hierChild6" presStyleCnt="0"/>
      <dgm:spPr/>
    </dgm:pt>
    <dgm:pt modelId="{4A2B43A9-4242-49F6-808E-99B9EC70CCD4}" type="pres">
      <dgm:prSet presAssocID="{8C26C873-3A2E-44EC-9B9A-893A45377E5F}" presName="hierChild7" presStyleCnt="0"/>
      <dgm:spPr/>
    </dgm:pt>
    <dgm:pt modelId="{7748F763-3FD3-408E-B06B-68D62E883A2F}" type="pres">
      <dgm:prSet presAssocID="{60F18A10-917B-4594-AAA8-42B0C175BD2B}" presName="Name111" presStyleLbl="parChTrans1D2" presStyleIdx="7" presStyleCnt="8"/>
      <dgm:spPr/>
      <dgm:t>
        <a:bodyPr/>
        <a:lstStyle/>
        <a:p>
          <a:endParaRPr lang="es-MX"/>
        </a:p>
      </dgm:t>
    </dgm:pt>
    <dgm:pt modelId="{CC0A4741-1A8D-4555-BD49-06C236E5CC4F}" type="pres">
      <dgm:prSet presAssocID="{53EE9C80-A4F2-4AAD-86EC-B6671A6D97C2}" presName="hierRoot3" presStyleCnt="0">
        <dgm:presLayoutVars>
          <dgm:hierBranch val="init"/>
        </dgm:presLayoutVars>
      </dgm:prSet>
      <dgm:spPr/>
    </dgm:pt>
    <dgm:pt modelId="{9D8C06E0-5BE8-4500-AF99-FD817F4939A1}" type="pres">
      <dgm:prSet presAssocID="{53EE9C80-A4F2-4AAD-86EC-B6671A6D97C2}" presName="rootComposite3" presStyleCnt="0"/>
      <dgm:spPr/>
    </dgm:pt>
    <dgm:pt modelId="{220EA03D-81F4-47BC-B582-A5E97989716C}" type="pres">
      <dgm:prSet presAssocID="{53EE9C80-A4F2-4AAD-86EC-B6671A6D97C2}" presName="rootText3" presStyleLbl="asst1" presStyleIdx="2" presStyleCnt="3" custLinFactNeighborX="515" custLinFactNeighborY="618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AD6C929-76EB-4BE3-8202-640431375D75}" type="pres">
      <dgm:prSet presAssocID="{53EE9C80-A4F2-4AAD-86EC-B6671A6D97C2}" presName="rootConnector3" presStyleLbl="asst1" presStyleIdx="2" presStyleCnt="3"/>
      <dgm:spPr/>
      <dgm:t>
        <a:bodyPr/>
        <a:lstStyle/>
        <a:p>
          <a:endParaRPr lang="es-MX"/>
        </a:p>
      </dgm:t>
    </dgm:pt>
    <dgm:pt modelId="{2C9949CB-9453-4506-8CDF-A7E413D0B757}" type="pres">
      <dgm:prSet presAssocID="{53EE9C80-A4F2-4AAD-86EC-B6671A6D97C2}" presName="hierChild6" presStyleCnt="0"/>
      <dgm:spPr/>
    </dgm:pt>
    <dgm:pt modelId="{A09574D1-ACC9-4CC9-926B-0C165E32F83E}" type="pres">
      <dgm:prSet presAssocID="{53EE9C80-A4F2-4AAD-86EC-B6671A6D97C2}" presName="hierChild7" presStyleCnt="0"/>
      <dgm:spPr/>
    </dgm:pt>
  </dgm:ptLst>
  <dgm:cxnLst>
    <dgm:cxn modelId="{52EBBDDF-9E2C-453C-9F97-19BF10154E67}" type="presOf" srcId="{CD9C4F7D-F473-4FE9-94F3-1E0EB25A1503}" destId="{C0E63C46-C88E-421C-AFD3-1FCB85B2385F}" srcOrd="0" destOrd="0" presId="urn:microsoft.com/office/officeart/2005/8/layout/orgChart1"/>
    <dgm:cxn modelId="{A8196D2B-3ACC-469D-AC4F-B2EE36DCC936}" type="presOf" srcId="{08C1029D-C69A-4C21-ADD3-3009B68FEE8B}" destId="{86BE6A21-3C38-4B15-8966-902A702DB5AA}" srcOrd="1" destOrd="0" presId="urn:microsoft.com/office/officeart/2005/8/layout/orgChart1"/>
    <dgm:cxn modelId="{A718C8D6-A223-4511-AC85-960A8CF8DA09}" srcId="{0F7855AB-BA1E-49FB-B619-21AE54444703}" destId="{BE7BAA1F-4A02-42FB-ACD3-586A14489A47}" srcOrd="7" destOrd="0" parTransId="{D06C200A-F110-4570-BF58-C47A1FECD691}" sibTransId="{121189D9-19F1-4914-A4EE-64A24563F02F}"/>
    <dgm:cxn modelId="{05554B7F-62B5-44D9-863C-DA6522AA00C5}" type="presOf" srcId="{BE7BAA1F-4A02-42FB-ACD3-586A14489A47}" destId="{B5BB2CEB-D199-4732-9E61-BB36AED9E660}" srcOrd="0" destOrd="0" presId="urn:microsoft.com/office/officeart/2005/8/layout/orgChart1"/>
    <dgm:cxn modelId="{03D5BBAB-A14C-4E0A-9CD0-D06F5936DE2A}" type="presOf" srcId="{3639FAD7-6CA9-4121-80FC-A6BA5B5BE7C7}" destId="{F69ABEC0-36FF-4364-8657-00529AE94940}" srcOrd="1" destOrd="0" presId="urn:microsoft.com/office/officeart/2005/8/layout/orgChart1"/>
    <dgm:cxn modelId="{76790AE6-93D7-4520-B7E7-30AD3916BBE2}" type="presOf" srcId="{F279975D-A328-4060-B4E2-57D5CFA17074}" destId="{9A288626-B9CE-4B85-905A-84BBD6085645}" srcOrd="0" destOrd="0" presId="urn:microsoft.com/office/officeart/2005/8/layout/orgChart1"/>
    <dgm:cxn modelId="{0954FC39-B73C-45DD-BE03-540EBFDE0C64}" type="presOf" srcId="{A252293F-8341-4BD7-A568-95CE73BE6F43}" destId="{D1A677F9-226F-4BFA-9076-E7CD298A64B6}" srcOrd="1" destOrd="0" presId="urn:microsoft.com/office/officeart/2005/8/layout/orgChart1"/>
    <dgm:cxn modelId="{DA42BFD1-079E-4919-8501-6D70D74E7DEE}" type="presOf" srcId="{D06C200A-F110-4570-BF58-C47A1FECD691}" destId="{C66B2031-EB3F-4E9D-AF18-9011CE885720}" srcOrd="0" destOrd="0" presId="urn:microsoft.com/office/officeart/2005/8/layout/orgChart1"/>
    <dgm:cxn modelId="{B457D4CD-6569-43FC-8311-56FC845C5B56}" type="presOf" srcId="{60F18A10-917B-4594-AAA8-42B0C175BD2B}" destId="{7748F763-3FD3-408E-B06B-68D62E883A2F}" srcOrd="0" destOrd="0" presId="urn:microsoft.com/office/officeart/2005/8/layout/orgChart1"/>
    <dgm:cxn modelId="{44B0B7B5-ABA0-4495-A571-48ADA2B7C465}" srcId="{0F7855AB-BA1E-49FB-B619-21AE54444703}" destId="{08C1029D-C69A-4C21-ADD3-3009B68FEE8B}" srcOrd="6" destOrd="0" parTransId="{CD9C4F7D-F473-4FE9-94F3-1E0EB25A1503}" sibTransId="{831C5451-F49C-4916-AC60-3854906C6F90}"/>
    <dgm:cxn modelId="{EB8B7F40-08B5-4B03-ACD7-E024B313334E}" type="presOf" srcId="{EFE19023-08F3-488F-8948-AEBDB15F522E}" destId="{AF583D98-49BD-46A9-8396-1A12BAE8B21C}" srcOrd="1" destOrd="0" presId="urn:microsoft.com/office/officeart/2005/8/layout/orgChart1"/>
    <dgm:cxn modelId="{F477A1E9-D5A8-41E9-A7FB-DA0EC4D5A81C}" type="presOf" srcId="{A252293F-8341-4BD7-A568-95CE73BE6F43}" destId="{1792C6BB-37E9-44E4-B1CC-F1A0D1C6ECFE}" srcOrd="0" destOrd="0" presId="urn:microsoft.com/office/officeart/2005/8/layout/orgChart1"/>
    <dgm:cxn modelId="{EAA5AB8C-726A-4CB5-A6F7-1AD1B45CCF59}" srcId="{0F7855AB-BA1E-49FB-B619-21AE54444703}" destId="{3639FAD7-6CA9-4121-80FC-A6BA5B5BE7C7}" srcOrd="5" destOrd="0" parTransId="{21297347-DFC2-4F3B-B9BB-C9E101E41E37}" sibTransId="{00DC0371-9C8A-4B9B-8436-CE5199761DEE}"/>
    <dgm:cxn modelId="{32232AC0-05C1-4938-95EA-C189FD2BA1D7}" type="presOf" srcId="{0F7855AB-BA1E-49FB-B619-21AE54444703}" destId="{7FA3C565-CA3F-42E9-8914-3AFED93C295C}" srcOrd="1" destOrd="0" presId="urn:microsoft.com/office/officeart/2005/8/layout/orgChart1"/>
    <dgm:cxn modelId="{E0F75009-DF4E-4E56-9CEA-EE488A8F41C1}" srcId="{0F7855AB-BA1E-49FB-B619-21AE54444703}" destId="{8C26C873-3A2E-44EC-9B9A-893A45377E5F}" srcOrd="1" destOrd="0" parTransId="{ED6816A0-074C-4195-8088-00D0C86CAE85}" sibTransId="{FD96389B-2180-4810-94E6-6D2E19F5B29C}"/>
    <dgm:cxn modelId="{C0E3FC2A-EAD5-4AE1-8A1C-3ED3D386496B}" type="presOf" srcId="{BE7BAA1F-4A02-42FB-ACD3-586A14489A47}" destId="{E265421F-8FFE-4098-A4CA-E92A45E44C1F}" srcOrd="1" destOrd="0" presId="urn:microsoft.com/office/officeart/2005/8/layout/orgChart1"/>
    <dgm:cxn modelId="{BF8F3A6C-B996-4309-8283-82EEF73066C3}" srcId="{0F7855AB-BA1E-49FB-B619-21AE54444703}" destId="{F279975D-A328-4060-B4E2-57D5CFA17074}" srcOrd="0" destOrd="0" parTransId="{0E66AC07-6AF7-4F0B-BE2C-8B8E1F0A75CF}" sibTransId="{66781C0D-E29E-4704-8165-F7518F620E59}"/>
    <dgm:cxn modelId="{48C17009-90BC-41D0-9FF4-EE0B5AFE09FF}" type="presOf" srcId="{F279975D-A328-4060-B4E2-57D5CFA17074}" destId="{28B269C7-9844-4D6A-9666-3F00C8F9E22E}" srcOrd="1" destOrd="0" presId="urn:microsoft.com/office/officeart/2005/8/layout/orgChart1"/>
    <dgm:cxn modelId="{9E31CB11-42AA-4360-88B7-3BAE80151B8F}" srcId="{0F7855AB-BA1E-49FB-B619-21AE54444703}" destId="{EFE19023-08F3-488F-8948-AEBDB15F522E}" srcOrd="3" destOrd="0" parTransId="{8A0518FE-6553-4875-BC71-CD82A0C0C826}" sibTransId="{CFFBBA8D-C02E-438D-A4C5-BF2E399A5980}"/>
    <dgm:cxn modelId="{F82EFF81-1938-47F4-98DF-BC9C49CD37B7}" type="presOf" srcId="{EFE19023-08F3-488F-8948-AEBDB15F522E}" destId="{A1B2EAF9-303C-4021-803C-690F4BFE7CB3}" srcOrd="0" destOrd="0" presId="urn:microsoft.com/office/officeart/2005/8/layout/orgChart1"/>
    <dgm:cxn modelId="{D6DC5FAA-86F5-4BA8-A20A-A62DDFCB8D01}" type="presOf" srcId="{8C26C873-3A2E-44EC-9B9A-893A45377E5F}" destId="{9AC0DBCE-F526-4EC8-ABFE-3FD61E81C1C4}" srcOrd="1" destOrd="0" presId="urn:microsoft.com/office/officeart/2005/8/layout/orgChart1"/>
    <dgm:cxn modelId="{49C6EBB3-F858-435C-87B9-18614180BA5E}" type="presOf" srcId="{68683745-96A3-4779-A2C4-B14C60546D10}" destId="{E9ADFC32-0B59-49BA-9DB8-457A5CA6BC52}" srcOrd="0" destOrd="0" presId="urn:microsoft.com/office/officeart/2005/8/layout/orgChart1"/>
    <dgm:cxn modelId="{29835E63-0EB2-451D-8A4A-F59F4A1C075B}" type="presOf" srcId="{ED6816A0-074C-4195-8088-00D0C86CAE85}" destId="{A360EB6E-E713-4575-8A44-94311A1BF6BD}" srcOrd="0" destOrd="0" presId="urn:microsoft.com/office/officeart/2005/8/layout/orgChart1"/>
    <dgm:cxn modelId="{F1ACE187-2B26-41EB-B728-AA7504574DA3}" type="presOf" srcId="{46065A6B-E82E-48B5-AC25-C91A5B5F32DA}" destId="{E75E510A-22FB-40C9-9D01-C576D1F4F218}" srcOrd="0" destOrd="0" presId="urn:microsoft.com/office/officeart/2005/8/layout/orgChart1"/>
    <dgm:cxn modelId="{EA135B82-D506-406B-A1F9-04D074995FC5}" type="presOf" srcId="{8C26C873-3A2E-44EC-9B9A-893A45377E5F}" destId="{797343C7-3AAC-4473-AD3D-93D5E466A2BB}" srcOrd="0" destOrd="0" presId="urn:microsoft.com/office/officeart/2005/8/layout/orgChart1"/>
    <dgm:cxn modelId="{B92E30EC-892A-4267-A68E-4CB8F0650BC1}" srcId="{0F7855AB-BA1E-49FB-B619-21AE54444703}" destId="{53EE9C80-A4F2-4AAD-86EC-B6671A6D97C2}" srcOrd="2" destOrd="0" parTransId="{60F18A10-917B-4594-AAA8-42B0C175BD2B}" sibTransId="{1011BA38-1417-4299-8A0E-8499BD24F184}"/>
    <dgm:cxn modelId="{7A03C190-5B11-4BB7-87EC-24213AF77B04}" type="presOf" srcId="{53EE9C80-A4F2-4AAD-86EC-B6671A6D97C2}" destId="{6AD6C929-76EB-4BE3-8202-640431375D75}" srcOrd="1" destOrd="0" presId="urn:microsoft.com/office/officeart/2005/8/layout/orgChart1"/>
    <dgm:cxn modelId="{6EC12980-9677-4CD8-BEC6-852680CE2F47}" srcId="{68683745-96A3-4779-A2C4-B14C60546D10}" destId="{0F7855AB-BA1E-49FB-B619-21AE54444703}" srcOrd="0" destOrd="0" parTransId="{E1A66AA5-97A7-429B-9B6A-C88ECA541E53}" sibTransId="{B2DD600B-9B20-4764-BA8A-04FBD9D4F2FF}"/>
    <dgm:cxn modelId="{E4D759A7-6B62-48FD-9C00-FFE447F76A86}" type="presOf" srcId="{21297347-DFC2-4F3B-B9BB-C9E101E41E37}" destId="{C108EF52-B206-4D65-8504-04A48E466B5C}" srcOrd="0" destOrd="0" presId="urn:microsoft.com/office/officeart/2005/8/layout/orgChart1"/>
    <dgm:cxn modelId="{52A91344-4149-430E-B219-F92532D1890B}" srcId="{0F7855AB-BA1E-49FB-B619-21AE54444703}" destId="{A252293F-8341-4BD7-A568-95CE73BE6F43}" srcOrd="4" destOrd="0" parTransId="{46065A6B-E82E-48B5-AC25-C91A5B5F32DA}" sibTransId="{4EB084C9-85AE-4B0B-B2AC-FDCB5AE38CCF}"/>
    <dgm:cxn modelId="{AE2B8297-2847-4053-9CED-75CA818D32D2}" type="presOf" srcId="{0F7855AB-BA1E-49FB-B619-21AE54444703}" destId="{71CADA3E-301F-4B97-830E-21969F8C8DFE}" srcOrd="0" destOrd="0" presId="urn:microsoft.com/office/officeart/2005/8/layout/orgChart1"/>
    <dgm:cxn modelId="{8CB305D6-57BE-4575-AA4A-30512ED9E6A9}" type="presOf" srcId="{0E66AC07-6AF7-4F0B-BE2C-8B8E1F0A75CF}" destId="{5DEC1B86-B7AE-4F20-9DF3-D6E2418D6246}" srcOrd="0" destOrd="0" presId="urn:microsoft.com/office/officeart/2005/8/layout/orgChart1"/>
    <dgm:cxn modelId="{5384AD4A-D71B-414A-AF81-E9B24AA6438C}" type="presOf" srcId="{53EE9C80-A4F2-4AAD-86EC-B6671A6D97C2}" destId="{220EA03D-81F4-47BC-B582-A5E97989716C}" srcOrd="0" destOrd="0" presId="urn:microsoft.com/office/officeart/2005/8/layout/orgChart1"/>
    <dgm:cxn modelId="{18746321-3EE7-47B4-B238-B05F316FEE3A}" type="presOf" srcId="{8A0518FE-6553-4875-BC71-CD82A0C0C826}" destId="{65832082-B526-41C1-86D0-D987BEF00D92}" srcOrd="0" destOrd="0" presId="urn:microsoft.com/office/officeart/2005/8/layout/orgChart1"/>
    <dgm:cxn modelId="{576D1624-E66B-4B88-AA75-0F907CB80D90}" type="presOf" srcId="{3639FAD7-6CA9-4121-80FC-A6BA5B5BE7C7}" destId="{E5C74354-F73B-47CA-903C-0E76068D84DD}" srcOrd="0" destOrd="0" presId="urn:microsoft.com/office/officeart/2005/8/layout/orgChart1"/>
    <dgm:cxn modelId="{6316545A-85A3-4F27-8B93-2395CDA3ECEC}" type="presOf" srcId="{08C1029D-C69A-4C21-ADD3-3009B68FEE8B}" destId="{FDB245C6-CDE4-4C6A-B86E-0FC225D48912}" srcOrd="0" destOrd="0" presId="urn:microsoft.com/office/officeart/2005/8/layout/orgChart1"/>
    <dgm:cxn modelId="{1F15E302-8094-4D29-9088-DC18E0A51656}" type="presParOf" srcId="{E9ADFC32-0B59-49BA-9DB8-457A5CA6BC52}" destId="{3ADA90EB-6D13-4B46-A09C-278272481361}" srcOrd="0" destOrd="0" presId="urn:microsoft.com/office/officeart/2005/8/layout/orgChart1"/>
    <dgm:cxn modelId="{AA8B2489-F987-47C4-BE88-2B710E1D5F3B}" type="presParOf" srcId="{3ADA90EB-6D13-4B46-A09C-278272481361}" destId="{C5536E91-6E85-4304-8EF8-93BDDD54D2C2}" srcOrd="0" destOrd="0" presId="urn:microsoft.com/office/officeart/2005/8/layout/orgChart1"/>
    <dgm:cxn modelId="{AE044A8E-DC36-43DE-BCF6-09396B972968}" type="presParOf" srcId="{C5536E91-6E85-4304-8EF8-93BDDD54D2C2}" destId="{71CADA3E-301F-4B97-830E-21969F8C8DFE}" srcOrd="0" destOrd="0" presId="urn:microsoft.com/office/officeart/2005/8/layout/orgChart1"/>
    <dgm:cxn modelId="{5BA3D4AC-B70B-4DC9-81F2-7D9BD4705398}" type="presParOf" srcId="{C5536E91-6E85-4304-8EF8-93BDDD54D2C2}" destId="{7FA3C565-CA3F-42E9-8914-3AFED93C295C}" srcOrd="1" destOrd="0" presId="urn:microsoft.com/office/officeart/2005/8/layout/orgChart1"/>
    <dgm:cxn modelId="{A87747E1-9EC5-4D2E-996A-B9597CBC4B5B}" type="presParOf" srcId="{3ADA90EB-6D13-4B46-A09C-278272481361}" destId="{24327530-AB0D-47EF-AA00-5C325DE6D85C}" srcOrd="1" destOrd="0" presId="urn:microsoft.com/office/officeart/2005/8/layout/orgChart1"/>
    <dgm:cxn modelId="{7A056581-FF81-479A-8B77-6959C4CF709A}" type="presParOf" srcId="{24327530-AB0D-47EF-AA00-5C325DE6D85C}" destId="{65832082-B526-41C1-86D0-D987BEF00D92}" srcOrd="0" destOrd="0" presId="urn:microsoft.com/office/officeart/2005/8/layout/orgChart1"/>
    <dgm:cxn modelId="{5D28033F-D8D5-4237-92C3-1B589DE3F9D0}" type="presParOf" srcId="{24327530-AB0D-47EF-AA00-5C325DE6D85C}" destId="{EE5976DE-1D25-4F17-A8E6-F8795BAE8355}" srcOrd="1" destOrd="0" presId="urn:microsoft.com/office/officeart/2005/8/layout/orgChart1"/>
    <dgm:cxn modelId="{80DC14C0-E585-4EFB-AC87-847EB8CDA7C8}" type="presParOf" srcId="{EE5976DE-1D25-4F17-A8E6-F8795BAE8355}" destId="{A2A89322-510A-46AA-81E4-999897D365E2}" srcOrd="0" destOrd="0" presId="urn:microsoft.com/office/officeart/2005/8/layout/orgChart1"/>
    <dgm:cxn modelId="{87F161E9-A125-46F0-9659-5969C992CD03}" type="presParOf" srcId="{A2A89322-510A-46AA-81E4-999897D365E2}" destId="{A1B2EAF9-303C-4021-803C-690F4BFE7CB3}" srcOrd="0" destOrd="0" presId="urn:microsoft.com/office/officeart/2005/8/layout/orgChart1"/>
    <dgm:cxn modelId="{B5DC7B41-AA77-4DE3-8A2A-F2E87EB97EF0}" type="presParOf" srcId="{A2A89322-510A-46AA-81E4-999897D365E2}" destId="{AF583D98-49BD-46A9-8396-1A12BAE8B21C}" srcOrd="1" destOrd="0" presId="urn:microsoft.com/office/officeart/2005/8/layout/orgChart1"/>
    <dgm:cxn modelId="{3EDD3661-25C1-4FCB-9634-987405B80566}" type="presParOf" srcId="{EE5976DE-1D25-4F17-A8E6-F8795BAE8355}" destId="{AD20DA8A-0763-4FC0-AC20-F6BC219B1B47}" srcOrd="1" destOrd="0" presId="urn:microsoft.com/office/officeart/2005/8/layout/orgChart1"/>
    <dgm:cxn modelId="{A71410C7-7104-49A9-9BA6-39EBF8442A57}" type="presParOf" srcId="{EE5976DE-1D25-4F17-A8E6-F8795BAE8355}" destId="{13478FC9-6F7D-459A-92F6-602B3F572202}" srcOrd="2" destOrd="0" presId="urn:microsoft.com/office/officeart/2005/8/layout/orgChart1"/>
    <dgm:cxn modelId="{6CEB3C17-FAB0-45B4-B16C-B05A5F0DCD2F}" type="presParOf" srcId="{24327530-AB0D-47EF-AA00-5C325DE6D85C}" destId="{E75E510A-22FB-40C9-9D01-C576D1F4F218}" srcOrd="2" destOrd="0" presId="urn:microsoft.com/office/officeart/2005/8/layout/orgChart1"/>
    <dgm:cxn modelId="{A3085551-C100-46AE-8954-1B993F76C636}" type="presParOf" srcId="{24327530-AB0D-47EF-AA00-5C325DE6D85C}" destId="{5B6B4554-D2BE-4FF6-8572-70A60D71D100}" srcOrd="3" destOrd="0" presId="urn:microsoft.com/office/officeart/2005/8/layout/orgChart1"/>
    <dgm:cxn modelId="{D8DD7BD7-6E60-4BC4-902B-6A563BF54109}" type="presParOf" srcId="{5B6B4554-D2BE-4FF6-8572-70A60D71D100}" destId="{BAAA09D7-0341-47E5-B28D-45D0536B874B}" srcOrd="0" destOrd="0" presId="urn:microsoft.com/office/officeart/2005/8/layout/orgChart1"/>
    <dgm:cxn modelId="{8818053F-A113-48A2-9C50-9646A42B1127}" type="presParOf" srcId="{BAAA09D7-0341-47E5-B28D-45D0536B874B}" destId="{1792C6BB-37E9-44E4-B1CC-F1A0D1C6ECFE}" srcOrd="0" destOrd="0" presId="urn:microsoft.com/office/officeart/2005/8/layout/orgChart1"/>
    <dgm:cxn modelId="{9832E757-52DA-4FD2-8F24-766CEC49E65E}" type="presParOf" srcId="{BAAA09D7-0341-47E5-B28D-45D0536B874B}" destId="{D1A677F9-226F-4BFA-9076-E7CD298A64B6}" srcOrd="1" destOrd="0" presId="urn:microsoft.com/office/officeart/2005/8/layout/orgChart1"/>
    <dgm:cxn modelId="{79749355-CF98-4C70-9102-778BCE9D87F2}" type="presParOf" srcId="{5B6B4554-D2BE-4FF6-8572-70A60D71D100}" destId="{F1BFE847-C18B-4767-9D4E-11F53D35A898}" srcOrd="1" destOrd="0" presId="urn:microsoft.com/office/officeart/2005/8/layout/orgChart1"/>
    <dgm:cxn modelId="{1A484081-3BCE-4732-B4F1-00C9F5F448C7}" type="presParOf" srcId="{5B6B4554-D2BE-4FF6-8572-70A60D71D100}" destId="{7445B340-6B7B-44AA-A592-4C4648CD749A}" srcOrd="2" destOrd="0" presId="urn:microsoft.com/office/officeart/2005/8/layout/orgChart1"/>
    <dgm:cxn modelId="{BE18139A-FEDE-494F-8161-389DC81D0AD8}" type="presParOf" srcId="{24327530-AB0D-47EF-AA00-5C325DE6D85C}" destId="{C108EF52-B206-4D65-8504-04A48E466B5C}" srcOrd="4" destOrd="0" presId="urn:microsoft.com/office/officeart/2005/8/layout/orgChart1"/>
    <dgm:cxn modelId="{B29E7A0D-59BD-416A-96C0-755CC4E617F4}" type="presParOf" srcId="{24327530-AB0D-47EF-AA00-5C325DE6D85C}" destId="{DB7FE8EE-2DFB-4379-9615-735A8ECBB3FA}" srcOrd="5" destOrd="0" presId="urn:microsoft.com/office/officeart/2005/8/layout/orgChart1"/>
    <dgm:cxn modelId="{9CDB5850-B713-4678-989A-4A97931A07C3}" type="presParOf" srcId="{DB7FE8EE-2DFB-4379-9615-735A8ECBB3FA}" destId="{162CF8E1-AB6C-436F-AC05-AD1F2E014703}" srcOrd="0" destOrd="0" presId="urn:microsoft.com/office/officeart/2005/8/layout/orgChart1"/>
    <dgm:cxn modelId="{0E34B052-0792-4595-87E3-4F6379F290C1}" type="presParOf" srcId="{162CF8E1-AB6C-436F-AC05-AD1F2E014703}" destId="{E5C74354-F73B-47CA-903C-0E76068D84DD}" srcOrd="0" destOrd="0" presId="urn:microsoft.com/office/officeart/2005/8/layout/orgChart1"/>
    <dgm:cxn modelId="{EAEA915E-7966-4A4A-AF19-7ED8601C6B3A}" type="presParOf" srcId="{162CF8E1-AB6C-436F-AC05-AD1F2E014703}" destId="{F69ABEC0-36FF-4364-8657-00529AE94940}" srcOrd="1" destOrd="0" presId="urn:microsoft.com/office/officeart/2005/8/layout/orgChart1"/>
    <dgm:cxn modelId="{B7642A38-DE3D-47C0-86BD-5B50D2F80232}" type="presParOf" srcId="{DB7FE8EE-2DFB-4379-9615-735A8ECBB3FA}" destId="{B12DBB36-F077-4240-B084-64FE3CE8FC25}" srcOrd="1" destOrd="0" presId="urn:microsoft.com/office/officeart/2005/8/layout/orgChart1"/>
    <dgm:cxn modelId="{A25FC7C3-2EE9-4621-B393-4361F586037A}" type="presParOf" srcId="{DB7FE8EE-2DFB-4379-9615-735A8ECBB3FA}" destId="{31F59EE8-EE8F-40C0-B198-AD3B6D481676}" srcOrd="2" destOrd="0" presId="urn:microsoft.com/office/officeart/2005/8/layout/orgChart1"/>
    <dgm:cxn modelId="{D2A1AAC2-99EF-4C24-81FD-29DBF376DF02}" type="presParOf" srcId="{24327530-AB0D-47EF-AA00-5C325DE6D85C}" destId="{C0E63C46-C88E-421C-AFD3-1FCB85B2385F}" srcOrd="6" destOrd="0" presId="urn:microsoft.com/office/officeart/2005/8/layout/orgChart1"/>
    <dgm:cxn modelId="{22B480D0-BD83-484C-9387-7AB5C0B4984B}" type="presParOf" srcId="{24327530-AB0D-47EF-AA00-5C325DE6D85C}" destId="{8E196346-FFDA-4C77-B453-E28160994E1D}" srcOrd="7" destOrd="0" presId="urn:microsoft.com/office/officeart/2005/8/layout/orgChart1"/>
    <dgm:cxn modelId="{EB9708DC-1570-4BEF-B0A7-AF000472B212}" type="presParOf" srcId="{8E196346-FFDA-4C77-B453-E28160994E1D}" destId="{AA0233D4-48F8-4883-82D2-4190CAA75655}" srcOrd="0" destOrd="0" presId="urn:microsoft.com/office/officeart/2005/8/layout/orgChart1"/>
    <dgm:cxn modelId="{6040E438-8802-4B49-B921-A57E683E7E67}" type="presParOf" srcId="{AA0233D4-48F8-4883-82D2-4190CAA75655}" destId="{FDB245C6-CDE4-4C6A-B86E-0FC225D48912}" srcOrd="0" destOrd="0" presId="urn:microsoft.com/office/officeart/2005/8/layout/orgChart1"/>
    <dgm:cxn modelId="{3CDF7325-F2B7-4DB7-BBFD-87823B8E257E}" type="presParOf" srcId="{AA0233D4-48F8-4883-82D2-4190CAA75655}" destId="{86BE6A21-3C38-4B15-8966-902A702DB5AA}" srcOrd="1" destOrd="0" presId="urn:microsoft.com/office/officeart/2005/8/layout/orgChart1"/>
    <dgm:cxn modelId="{7306ACCD-1EE3-4081-A905-A12E1B1F143C}" type="presParOf" srcId="{8E196346-FFDA-4C77-B453-E28160994E1D}" destId="{2E0D65E2-F008-4E5F-9C01-75FDCE6F849C}" srcOrd="1" destOrd="0" presId="urn:microsoft.com/office/officeart/2005/8/layout/orgChart1"/>
    <dgm:cxn modelId="{36EEA1A9-07BD-452C-99D5-158CA660A845}" type="presParOf" srcId="{8E196346-FFDA-4C77-B453-E28160994E1D}" destId="{95350CD9-9EE4-4817-A1B0-849820D04ED2}" srcOrd="2" destOrd="0" presId="urn:microsoft.com/office/officeart/2005/8/layout/orgChart1"/>
    <dgm:cxn modelId="{FC82F352-FB2D-4C4A-AFEF-A8F63CEA8017}" type="presParOf" srcId="{24327530-AB0D-47EF-AA00-5C325DE6D85C}" destId="{C66B2031-EB3F-4E9D-AF18-9011CE885720}" srcOrd="8" destOrd="0" presId="urn:microsoft.com/office/officeart/2005/8/layout/orgChart1"/>
    <dgm:cxn modelId="{EE8C2729-BAA0-4F05-83B8-CF3A3D1A3310}" type="presParOf" srcId="{24327530-AB0D-47EF-AA00-5C325DE6D85C}" destId="{97A8D69E-4258-4850-8B07-B3542D9AB3CB}" srcOrd="9" destOrd="0" presId="urn:microsoft.com/office/officeart/2005/8/layout/orgChart1"/>
    <dgm:cxn modelId="{5F6F2C46-5001-4B66-A71E-029C9F6F0CCE}" type="presParOf" srcId="{97A8D69E-4258-4850-8B07-B3542D9AB3CB}" destId="{9D0F89CC-164D-4C7E-A765-FA00354F3300}" srcOrd="0" destOrd="0" presId="urn:microsoft.com/office/officeart/2005/8/layout/orgChart1"/>
    <dgm:cxn modelId="{074834DE-82DB-47F4-993C-15433386F647}" type="presParOf" srcId="{9D0F89CC-164D-4C7E-A765-FA00354F3300}" destId="{B5BB2CEB-D199-4732-9E61-BB36AED9E660}" srcOrd="0" destOrd="0" presId="urn:microsoft.com/office/officeart/2005/8/layout/orgChart1"/>
    <dgm:cxn modelId="{96FBE757-71E5-4418-96B7-CEE5A288F614}" type="presParOf" srcId="{9D0F89CC-164D-4C7E-A765-FA00354F3300}" destId="{E265421F-8FFE-4098-A4CA-E92A45E44C1F}" srcOrd="1" destOrd="0" presId="urn:microsoft.com/office/officeart/2005/8/layout/orgChart1"/>
    <dgm:cxn modelId="{2EDCFF67-7C2F-49FE-B984-1B713522171E}" type="presParOf" srcId="{97A8D69E-4258-4850-8B07-B3542D9AB3CB}" destId="{DDC4BBCF-ED83-4C43-A7CC-B2686E431B36}" srcOrd="1" destOrd="0" presId="urn:microsoft.com/office/officeart/2005/8/layout/orgChart1"/>
    <dgm:cxn modelId="{2538FCEB-40FC-46FC-88ED-08488500708C}" type="presParOf" srcId="{97A8D69E-4258-4850-8B07-B3542D9AB3CB}" destId="{C8A70295-332A-4E90-B111-11746A3A0783}" srcOrd="2" destOrd="0" presId="urn:microsoft.com/office/officeart/2005/8/layout/orgChart1"/>
    <dgm:cxn modelId="{5890FE90-5FBA-4D95-ACE0-10C0647801C7}" type="presParOf" srcId="{3ADA90EB-6D13-4B46-A09C-278272481361}" destId="{F5F9C336-CBA2-4D59-840E-4F499D250369}" srcOrd="2" destOrd="0" presId="urn:microsoft.com/office/officeart/2005/8/layout/orgChart1"/>
    <dgm:cxn modelId="{AB412765-39ED-42E7-A114-582AE26D4446}" type="presParOf" srcId="{F5F9C336-CBA2-4D59-840E-4F499D250369}" destId="{5DEC1B86-B7AE-4F20-9DF3-D6E2418D6246}" srcOrd="0" destOrd="0" presId="urn:microsoft.com/office/officeart/2005/8/layout/orgChart1"/>
    <dgm:cxn modelId="{CF9C5462-DC0F-4AB8-86D8-E93E778DB042}" type="presParOf" srcId="{F5F9C336-CBA2-4D59-840E-4F499D250369}" destId="{EDF8513C-BC4A-4625-9D4D-A94501CABCD0}" srcOrd="1" destOrd="0" presId="urn:microsoft.com/office/officeart/2005/8/layout/orgChart1"/>
    <dgm:cxn modelId="{37F3C570-6AFF-4FE3-8F1B-2B873D7EB6A7}" type="presParOf" srcId="{EDF8513C-BC4A-4625-9D4D-A94501CABCD0}" destId="{A8A5F807-A8CC-4BB2-925E-E96982E1AF98}" srcOrd="0" destOrd="0" presId="urn:microsoft.com/office/officeart/2005/8/layout/orgChart1"/>
    <dgm:cxn modelId="{AD0598A9-47B6-4EEB-8003-6EB8B4678898}" type="presParOf" srcId="{A8A5F807-A8CC-4BB2-925E-E96982E1AF98}" destId="{9A288626-B9CE-4B85-905A-84BBD6085645}" srcOrd="0" destOrd="0" presId="urn:microsoft.com/office/officeart/2005/8/layout/orgChart1"/>
    <dgm:cxn modelId="{36F550C6-190E-412B-9682-1D9F14DE0AE8}" type="presParOf" srcId="{A8A5F807-A8CC-4BB2-925E-E96982E1AF98}" destId="{28B269C7-9844-4D6A-9666-3F00C8F9E22E}" srcOrd="1" destOrd="0" presId="urn:microsoft.com/office/officeart/2005/8/layout/orgChart1"/>
    <dgm:cxn modelId="{801980B0-8567-4A31-BD41-91788EE9B760}" type="presParOf" srcId="{EDF8513C-BC4A-4625-9D4D-A94501CABCD0}" destId="{AC071065-7B01-444F-9A31-0AEBDDCDE253}" srcOrd="1" destOrd="0" presId="urn:microsoft.com/office/officeart/2005/8/layout/orgChart1"/>
    <dgm:cxn modelId="{30972FAB-365F-40A5-8EEC-A925EBDAE9F6}" type="presParOf" srcId="{EDF8513C-BC4A-4625-9D4D-A94501CABCD0}" destId="{1F7E71C2-ABBE-4DDA-A4BA-B8E5C008A32C}" srcOrd="2" destOrd="0" presId="urn:microsoft.com/office/officeart/2005/8/layout/orgChart1"/>
    <dgm:cxn modelId="{B602267B-5E7A-429E-88ED-77F24C26811F}" type="presParOf" srcId="{F5F9C336-CBA2-4D59-840E-4F499D250369}" destId="{A360EB6E-E713-4575-8A44-94311A1BF6BD}" srcOrd="2" destOrd="0" presId="urn:microsoft.com/office/officeart/2005/8/layout/orgChart1"/>
    <dgm:cxn modelId="{324B3CA1-23E4-4E46-91E4-CD686BAEF425}" type="presParOf" srcId="{F5F9C336-CBA2-4D59-840E-4F499D250369}" destId="{8431E582-24C4-41DA-9DB1-2D2793F43842}" srcOrd="3" destOrd="0" presId="urn:microsoft.com/office/officeart/2005/8/layout/orgChart1"/>
    <dgm:cxn modelId="{E6FF669A-2763-4955-A405-3B689FFC7123}" type="presParOf" srcId="{8431E582-24C4-41DA-9DB1-2D2793F43842}" destId="{A2F505B8-BC0C-400C-A024-0200746B3C83}" srcOrd="0" destOrd="0" presId="urn:microsoft.com/office/officeart/2005/8/layout/orgChart1"/>
    <dgm:cxn modelId="{C56C1F79-21D2-4881-8EB7-F6D301F580B4}" type="presParOf" srcId="{A2F505B8-BC0C-400C-A024-0200746B3C83}" destId="{797343C7-3AAC-4473-AD3D-93D5E466A2BB}" srcOrd="0" destOrd="0" presId="urn:microsoft.com/office/officeart/2005/8/layout/orgChart1"/>
    <dgm:cxn modelId="{C4A2E653-E6D2-4CB5-875B-9053860B4571}" type="presParOf" srcId="{A2F505B8-BC0C-400C-A024-0200746B3C83}" destId="{9AC0DBCE-F526-4EC8-ABFE-3FD61E81C1C4}" srcOrd="1" destOrd="0" presId="urn:microsoft.com/office/officeart/2005/8/layout/orgChart1"/>
    <dgm:cxn modelId="{2AB2DE26-7B6E-421F-B0F8-70F901D150F5}" type="presParOf" srcId="{8431E582-24C4-41DA-9DB1-2D2793F43842}" destId="{0024D2A8-06DE-4612-AE5E-EE820B119C55}" srcOrd="1" destOrd="0" presId="urn:microsoft.com/office/officeart/2005/8/layout/orgChart1"/>
    <dgm:cxn modelId="{E5F481B3-570A-4C1D-B67A-D79CEEFD0334}" type="presParOf" srcId="{8431E582-24C4-41DA-9DB1-2D2793F43842}" destId="{4A2B43A9-4242-49F6-808E-99B9EC70CCD4}" srcOrd="2" destOrd="0" presId="urn:microsoft.com/office/officeart/2005/8/layout/orgChart1"/>
    <dgm:cxn modelId="{661DFEA4-2072-4DA2-927B-A21C40F5095D}" type="presParOf" srcId="{F5F9C336-CBA2-4D59-840E-4F499D250369}" destId="{7748F763-3FD3-408E-B06B-68D62E883A2F}" srcOrd="4" destOrd="0" presId="urn:microsoft.com/office/officeart/2005/8/layout/orgChart1"/>
    <dgm:cxn modelId="{7DBCA492-3416-422E-A830-C31EE15ACAAE}" type="presParOf" srcId="{F5F9C336-CBA2-4D59-840E-4F499D250369}" destId="{CC0A4741-1A8D-4555-BD49-06C236E5CC4F}" srcOrd="5" destOrd="0" presId="urn:microsoft.com/office/officeart/2005/8/layout/orgChart1"/>
    <dgm:cxn modelId="{01882EA5-AF4D-46F8-8B2A-AB36E32EF0D6}" type="presParOf" srcId="{CC0A4741-1A8D-4555-BD49-06C236E5CC4F}" destId="{9D8C06E0-5BE8-4500-AF99-FD817F4939A1}" srcOrd="0" destOrd="0" presId="urn:microsoft.com/office/officeart/2005/8/layout/orgChart1"/>
    <dgm:cxn modelId="{C47BFD8B-70B6-4303-992F-4D96765EED54}" type="presParOf" srcId="{9D8C06E0-5BE8-4500-AF99-FD817F4939A1}" destId="{220EA03D-81F4-47BC-B582-A5E97989716C}" srcOrd="0" destOrd="0" presId="urn:microsoft.com/office/officeart/2005/8/layout/orgChart1"/>
    <dgm:cxn modelId="{C0E76B1F-6DB0-4FDF-BD31-6A4279807CE6}" type="presParOf" srcId="{9D8C06E0-5BE8-4500-AF99-FD817F4939A1}" destId="{6AD6C929-76EB-4BE3-8202-640431375D75}" srcOrd="1" destOrd="0" presId="urn:microsoft.com/office/officeart/2005/8/layout/orgChart1"/>
    <dgm:cxn modelId="{873D5870-C2B5-4A36-8EBC-733099A74028}" type="presParOf" srcId="{CC0A4741-1A8D-4555-BD49-06C236E5CC4F}" destId="{2C9949CB-9453-4506-8CDF-A7E413D0B757}" srcOrd="1" destOrd="0" presId="urn:microsoft.com/office/officeart/2005/8/layout/orgChart1"/>
    <dgm:cxn modelId="{46A872D3-9402-4514-A98B-4BC21041C5DD}" type="presParOf" srcId="{CC0A4741-1A8D-4555-BD49-06C236E5CC4F}" destId="{A09574D1-ACC9-4CC9-926B-0C165E32F8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319E8-01A6-4D1A-B90D-06D2E7CA21E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EEE6179-1A1D-4B17-B43B-3591C32B1357}">
      <dgm:prSet phldrT="[Texto]"/>
      <dgm:spPr/>
      <dgm:t>
        <a:bodyPr/>
        <a:lstStyle/>
        <a:p>
          <a:r>
            <a:rPr lang="es-MX" dirty="0" smtClean="0"/>
            <a:t>Control </a:t>
          </a:r>
          <a:endParaRPr lang="es-MX" dirty="0"/>
        </a:p>
      </dgm:t>
    </dgm:pt>
    <dgm:pt modelId="{104CFCE8-21FE-445D-ADF5-897694BF5FED}" type="parTrans" cxnId="{B908AD7E-F843-4B81-9114-56EE41E74033}">
      <dgm:prSet/>
      <dgm:spPr/>
      <dgm:t>
        <a:bodyPr/>
        <a:lstStyle/>
        <a:p>
          <a:endParaRPr lang="es-MX"/>
        </a:p>
      </dgm:t>
    </dgm:pt>
    <dgm:pt modelId="{2F6F1780-87EA-417C-B443-120D385A097F}" type="sibTrans" cxnId="{B908AD7E-F843-4B81-9114-56EE41E74033}">
      <dgm:prSet/>
      <dgm:spPr/>
      <dgm:t>
        <a:bodyPr/>
        <a:lstStyle/>
        <a:p>
          <a:endParaRPr lang="es-MX"/>
        </a:p>
      </dgm:t>
    </dgm:pt>
    <dgm:pt modelId="{FDB0D3AA-3150-426A-B47A-BED0AE099606}">
      <dgm:prSet phldrT="[Texto]"/>
      <dgm:spPr/>
      <dgm:t>
        <a:bodyPr/>
        <a:lstStyle/>
        <a:p>
          <a:r>
            <a:rPr lang="es-MX" dirty="0" smtClean="0"/>
            <a:t>Vigilancia</a:t>
          </a:r>
          <a:endParaRPr lang="es-MX" dirty="0"/>
        </a:p>
      </dgm:t>
    </dgm:pt>
    <dgm:pt modelId="{FC290DAB-3E7B-47B4-BD16-324C1D9A24D6}" type="parTrans" cxnId="{5EC5036D-C0D2-4470-89E2-61394B10A385}">
      <dgm:prSet/>
      <dgm:spPr/>
      <dgm:t>
        <a:bodyPr/>
        <a:lstStyle/>
        <a:p>
          <a:endParaRPr lang="es-MX"/>
        </a:p>
      </dgm:t>
    </dgm:pt>
    <dgm:pt modelId="{9C29A074-24C7-4B21-B911-CF32EB192DC7}" type="sibTrans" cxnId="{5EC5036D-C0D2-4470-89E2-61394B10A385}">
      <dgm:prSet/>
      <dgm:spPr/>
      <dgm:t>
        <a:bodyPr/>
        <a:lstStyle/>
        <a:p>
          <a:endParaRPr lang="es-MX"/>
        </a:p>
      </dgm:t>
    </dgm:pt>
    <dgm:pt modelId="{D6E463CA-C732-4F9B-AEEC-360E50F85A29}">
      <dgm:prSet phldrT="[Texto]"/>
      <dgm:spPr/>
      <dgm:t>
        <a:bodyPr/>
        <a:lstStyle/>
        <a:p>
          <a:r>
            <a:rPr lang="es-MX" dirty="0" smtClean="0"/>
            <a:t>Exportación</a:t>
          </a:r>
          <a:endParaRPr lang="es-MX" dirty="0"/>
        </a:p>
      </dgm:t>
    </dgm:pt>
    <dgm:pt modelId="{5DB8A3D9-C61E-4187-8661-96FB45DA3E71}" type="parTrans" cxnId="{D8E94FDA-DBB5-41D2-A515-E33326F5998B}">
      <dgm:prSet/>
      <dgm:spPr/>
      <dgm:t>
        <a:bodyPr/>
        <a:lstStyle/>
        <a:p>
          <a:endParaRPr lang="es-MX"/>
        </a:p>
      </dgm:t>
    </dgm:pt>
    <dgm:pt modelId="{22086C39-13C4-4A67-96DD-88FD4F15E670}" type="sibTrans" cxnId="{D8E94FDA-DBB5-41D2-A515-E33326F5998B}">
      <dgm:prSet/>
      <dgm:spPr/>
      <dgm:t>
        <a:bodyPr/>
        <a:lstStyle/>
        <a:p>
          <a:endParaRPr lang="es-MX"/>
        </a:p>
      </dgm:t>
    </dgm:pt>
    <dgm:pt modelId="{8EAE7050-B811-4BB5-8C34-861743180C78}">
      <dgm:prSet phldrT="[Texto]"/>
      <dgm:spPr/>
      <dgm:t>
        <a:bodyPr/>
        <a:lstStyle/>
        <a:p>
          <a:r>
            <a:rPr lang="es-MX" dirty="0" smtClean="0"/>
            <a:t>Importación</a:t>
          </a:r>
          <a:endParaRPr lang="es-MX" dirty="0"/>
        </a:p>
      </dgm:t>
    </dgm:pt>
    <dgm:pt modelId="{D9CE5F02-265C-4B15-BA50-460E64855060}" type="parTrans" cxnId="{419DE423-6D62-4690-98B7-60F276E1EF17}">
      <dgm:prSet/>
      <dgm:spPr/>
      <dgm:t>
        <a:bodyPr/>
        <a:lstStyle/>
        <a:p>
          <a:endParaRPr lang="es-MX"/>
        </a:p>
      </dgm:t>
    </dgm:pt>
    <dgm:pt modelId="{6AF56DAC-3B0F-4610-806C-5D89B15852B3}" type="sibTrans" cxnId="{419DE423-6D62-4690-98B7-60F276E1EF17}">
      <dgm:prSet/>
      <dgm:spPr/>
      <dgm:t>
        <a:bodyPr/>
        <a:lstStyle/>
        <a:p>
          <a:endParaRPr lang="es-MX"/>
        </a:p>
      </dgm:t>
    </dgm:pt>
    <dgm:pt modelId="{D73B25EB-573F-4D83-B2FD-3B05650CB7D5}">
      <dgm:prSet phldrT="[Texto]"/>
      <dgm:spPr/>
      <dgm:t>
        <a:bodyPr/>
        <a:lstStyle/>
        <a:p>
          <a:r>
            <a:rPr lang="es-MX" dirty="0" smtClean="0"/>
            <a:t>Publicidad</a:t>
          </a:r>
          <a:endParaRPr lang="es-MX" dirty="0"/>
        </a:p>
      </dgm:t>
    </dgm:pt>
    <dgm:pt modelId="{046CA70A-6D77-49D5-90D8-ED853E6DE012}" type="parTrans" cxnId="{DA249D4B-D646-4C2E-82FD-E2AD77D464D6}">
      <dgm:prSet/>
      <dgm:spPr/>
      <dgm:t>
        <a:bodyPr/>
        <a:lstStyle/>
        <a:p>
          <a:endParaRPr lang="es-MX"/>
        </a:p>
      </dgm:t>
    </dgm:pt>
    <dgm:pt modelId="{7EF1A5D4-F32C-4CDE-8A4B-CB60C2B4D8F3}" type="sibTrans" cxnId="{DA249D4B-D646-4C2E-82FD-E2AD77D464D6}">
      <dgm:prSet/>
      <dgm:spPr/>
      <dgm:t>
        <a:bodyPr/>
        <a:lstStyle/>
        <a:p>
          <a:endParaRPr lang="es-MX"/>
        </a:p>
      </dgm:t>
    </dgm:pt>
    <dgm:pt modelId="{75345B72-94C6-493E-A832-81CDAC0481AB}">
      <dgm:prSet phldrT="[Texto]"/>
      <dgm:spPr/>
      <dgm:t>
        <a:bodyPr/>
        <a:lstStyle/>
        <a:p>
          <a:r>
            <a:rPr lang="es-MX" dirty="0" smtClean="0"/>
            <a:t>Establecimientos</a:t>
          </a:r>
          <a:endParaRPr lang="es-MX" dirty="0"/>
        </a:p>
      </dgm:t>
    </dgm:pt>
    <dgm:pt modelId="{439D5E91-AD60-4C95-B28F-3F8630BD3A28}" type="parTrans" cxnId="{4BD5D3CF-9435-47DD-9DC3-8586C30AB03B}">
      <dgm:prSet/>
      <dgm:spPr/>
      <dgm:t>
        <a:bodyPr/>
        <a:lstStyle/>
        <a:p>
          <a:endParaRPr lang="es-MX"/>
        </a:p>
      </dgm:t>
    </dgm:pt>
    <dgm:pt modelId="{438BB9A1-6F89-47E3-A6D0-6A92B54A4312}" type="sibTrans" cxnId="{4BD5D3CF-9435-47DD-9DC3-8586C30AB03B}">
      <dgm:prSet/>
      <dgm:spPr/>
      <dgm:t>
        <a:bodyPr/>
        <a:lstStyle/>
        <a:p>
          <a:endParaRPr lang="es-MX"/>
        </a:p>
      </dgm:t>
    </dgm:pt>
    <dgm:pt modelId="{F2C22E0B-50A5-4960-9804-E167DC4A3176}" type="pres">
      <dgm:prSet presAssocID="{04A319E8-01A6-4D1A-B90D-06D2E7CA21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82EDA-F11B-4438-9A40-97EC333676D5}" type="pres">
      <dgm:prSet presAssocID="{7EEE6179-1A1D-4B17-B43B-3591C32B13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D920F-A730-4AD6-B365-D41836AA9D4B}" type="pres">
      <dgm:prSet presAssocID="{2F6F1780-87EA-417C-B443-120D385A097F}" presName="sibTrans" presStyleCnt="0"/>
      <dgm:spPr/>
    </dgm:pt>
    <dgm:pt modelId="{CAF6AED2-6377-4C15-A614-A2F97D55295F}" type="pres">
      <dgm:prSet presAssocID="{FDB0D3AA-3150-426A-B47A-BED0AE09960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B2F48-0F60-4D66-8CCF-0F9B8C832549}" type="pres">
      <dgm:prSet presAssocID="{9C29A074-24C7-4B21-B911-CF32EB192DC7}" presName="sibTrans" presStyleCnt="0"/>
      <dgm:spPr/>
    </dgm:pt>
    <dgm:pt modelId="{52A36619-1813-4ADC-89F7-14FCA485B272}" type="pres">
      <dgm:prSet presAssocID="{D6E463CA-C732-4F9B-AEEC-360E50F85A2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230AA-DDC7-49CB-9FD8-1AC7B3CBAC44}" type="pres">
      <dgm:prSet presAssocID="{22086C39-13C4-4A67-96DD-88FD4F15E670}" presName="sibTrans" presStyleCnt="0"/>
      <dgm:spPr/>
    </dgm:pt>
    <dgm:pt modelId="{13F151E6-D8EB-4DCB-A16B-8FE86B9AE838}" type="pres">
      <dgm:prSet presAssocID="{8EAE7050-B811-4BB5-8C34-861743180C7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47E00-3660-400D-9D47-4BA11729519D}" type="pres">
      <dgm:prSet presAssocID="{6AF56DAC-3B0F-4610-806C-5D89B15852B3}" presName="sibTrans" presStyleCnt="0"/>
      <dgm:spPr/>
    </dgm:pt>
    <dgm:pt modelId="{991FCC86-C9E0-4F6A-B476-D3B707DFF0DE}" type="pres">
      <dgm:prSet presAssocID="{D73B25EB-573F-4D83-B2FD-3B05650CB7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2DEAD-9D2D-42EB-BE20-8F0A763EE80B}" type="pres">
      <dgm:prSet presAssocID="{7EF1A5D4-F32C-4CDE-8A4B-CB60C2B4D8F3}" presName="sibTrans" presStyleCnt="0"/>
      <dgm:spPr/>
    </dgm:pt>
    <dgm:pt modelId="{F1E702E6-DAFC-40C8-9344-C8003BCB74BF}" type="pres">
      <dgm:prSet presAssocID="{75345B72-94C6-493E-A832-81CDAC0481A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E5D26-9B9E-4DFB-89D5-4B211CF72FB5}" type="presOf" srcId="{7EEE6179-1A1D-4B17-B43B-3591C32B1357}" destId="{FE782EDA-F11B-4438-9A40-97EC333676D5}" srcOrd="0" destOrd="0" presId="urn:microsoft.com/office/officeart/2005/8/layout/default"/>
    <dgm:cxn modelId="{EB35B639-0AD2-4963-9D4E-57826C0A4B18}" type="presOf" srcId="{D73B25EB-573F-4D83-B2FD-3B05650CB7D5}" destId="{991FCC86-C9E0-4F6A-B476-D3B707DFF0DE}" srcOrd="0" destOrd="0" presId="urn:microsoft.com/office/officeart/2005/8/layout/default"/>
    <dgm:cxn modelId="{D36960DC-27D9-4AC8-BF6B-5B52B2BD227D}" type="presOf" srcId="{D6E463CA-C732-4F9B-AEEC-360E50F85A29}" destId="{52A36619-1813-4ADC-89F7-14FCA485B272}" srcOrd="0" destOrd="0" presId="urn:microsoft.com/office/officeart/2005/8/layout/default"/>
    <dgm:cxn modelId="{49E3C4CC-008F-417F-AA1A-1040234EF477}" type="presOf" srcId="{75345B72-94C6-493E-A832-81CDAC0481AB}" destId="{F1E702E6-DAFC-40C8-9344-C8003BCB74BF}" srcOrd="0" destOrd="0" presId="urn:microsoft.com/office/officeart/2005/8/layout/default"/>
    <dgm:cxn modelId="{B908AD7E-F843-4B81-9114-56EE41E74033}" srcId="{04A319E8-01A6-4D1A-B90D-06D2E7CA21E4}" destId="{7EEE6179-1A1D-4B17-B43B-3591C32B1357}" srcOrd="0" destOrd="0" parTransId="{104CFCE8-21FE-445D-ADF5-897694BF5FED}" sibTransId="{2F6F1780-87EA-417C-B443-120D385A097F}"/>
    <dgm:cxn modelId="{4E39E229-421F-408A-BFD0-B2A00C439D1C}" type="presOf" srcId="{8EAE7050-B811-4BB5-8C34-861743180C78}" destId="{13F151E6-D8EB-4DCB-A16B-8FE86B9AE838}" srcOrd="0" destOrd="0" presId="urn:microsoft.com/office/officeart/2005/8/layout/default"/>
    <dgm:cxn modelId="{DA249D4B-D646-4C2E-82FD-E2AD77D464D6}" srcId="{04A319E8-01A6-4D1A-B90D-06D2E7CA21E4}" destId="{D73B25EB-573F-4D83-B2FD-3B05650CB7D5}" srcOrd="4" destOrd="0" parTransId="{046CA70A-6D77-49D5-90D8-ED853E6DE012}" sibTransId="{7EF1A5D4-F32C-4CDE-8A4B-CB60C2B4D8F3}"/>
    <dgm:cxn modelId="{5EC5036D-C0D2-4470-89E2-61394B10A385}" srcId="{04A319E8-01A6-4D1A-B90D-06D2E7CA21E4}" destId="{FDB0D3AA-3150-426A-B47A-BED0AE099606}" srcOrd="1" destOrd="0" parTransId="{FC290DAB-3E7B-47B4-BD16-324C1D9A24D6}" sibTransId="{9C29A074-24C7-4B21-B911-CF32EB192DC7}"/>
    <dgm:cxn modelId="{1677E9C3-5A1A-47E4-AF5A-FEEB27C9FAC2}" type="presOf" srcId="{04A319E8-01A6-4D1A-B90D-06D2E7CA21E4}" destId="{F2C22E0B-50A5-4960-9804-E167DC4A3176}" srcOrd="0" destOrd="0" presId="urn:microsoft.com/office/officeart/2005/8/layout/default"/>
    <dgm:cxn modelId="{419DE423-6D62-4690-98B7-60F276E1EF17}" srcId="{04A319E8-01A6-4D1A-B90D-06D2E7CA21E4}" destId="{8EAE7050-B811-4BB5-8C34-861743180C78}" srcOrd="3" destOrd="0" parTransId="{D9CE5F02-265C-4B15-BA50-460E64855060}" sibTransId="{6AF56DAC-3B0F-4610-806C-5D89B15852B3}"/>
    <dgm:cxn modelId="{4BD5D3CF-9435-47DD-9DC3-8586C30AB03B}" srcId="{04A319E8-01A6-4D1A-B90D-06D2E7CA21E4}" destId="{75345B72-94C6-493E-A832-81CDAC0481AB}" srcOrd="5" destOrd="0" parTransId="{439D5E91-AD60-4C95-B28F-3F8630BD3A28}" sibTransId="{438BB9A1-6F89-47E3-A6D0-6A92B54A4312}"/>
    <dgm:cxn modelId="{D8E94FDA-DBB5-41D2-A515-E33326F5998B}" srcId="{04A319E8-01A6-4D1A-B90D-06D2E7CA21E4}" destId="{D6E463CA-C732-4F9B-AEEC-360E50F85A29}" srcOrd="2" destOrd="0" parTransId="{5DB8A3D9-C61E-4187-8661-96FB45DA3E71}" sibTransId="{22086C39-13C4-4A67-96DD-88FD4F15E670}"/>
    <dgm:cxn modelId="{EE1055A0-EE89-447B-BD46-8D1889A0CF71}" type="presOf" srcId="{FDB0D3AA-3150-426A-B47A-BED0AE099606}" destId="{CAF6AED2-6377-4C15-A614-A2F97D55295F}" srcOrd="0" destOrd="0" presId="urn:microsoft.com/office/officeart/2005/8/layout/default"/>
    <dgm:cxn modelId="{2C93137A-4367-4F09-85E2-47D10442682D}" type="presParOf" srcId="{F2C22E0B-50A5-4960-9804-E167DC4A3176}" destId="{FE782EDA-F11B-4438-9A40-97EC333676D5}" srcOrd="0" destOrd="0" presId="urn:microsoft.com/office/officeart/2005/8/layout/default"/>
    <dgm:cxn modelId="{E18D7AE5-5957-4DE8-B33F-3447BFB04D33}" type="presParOf" srcId="{F2C22E0B-50A5-4960-9804-E167DC4A3176}" destId="{012D920F-A730-4AD6-B365-D41836AA9D4B}" srcOrd="1" destOrd="0" presId="urn:microsoft.com/office/officeart/2005/8/layout/default"/>
    <dgm:cxn modelId="{FEEC3529-9AD1-4AA0-9CBE-E57A43668F38}" type="presParOf" srcId="{F2C22E0B-50A5-4960-9804-E167DC4A3176}" destId="{CAF6AED2-6377-4C15-A614-A2F97D55295F}" srcOrd="2" destOrd="0" presId="urn:microsoft.com/office/officeart/2005/8/layout/default"/>
    <dgm:cxn modelId="{C8DFE487-627B-42A1-809F-346CA00A2AE6}" type="presParOf" srcId="{F2C22E0B-50A5-4960-9804-E167DC4A3176}" destId="{097B2F48-0F60-4D66-8CCF-0F9B8C832549}" srcOrd="3" destOrd="0" presId="urn:microsoft.com/office/officeart/2005/8/layout/default"/>
    <dgm:cxn modelId="{7F915410-CD07-429B-9FBB-442DDF950699}" type="presParOf" srcId="{F2C22E0B-50A5-4960-9804-E167DC4A3176}" destId="{52A36619-1813-4ADC-89F7-14FCA485B272}" srcOrd="4" destOrd="0" presId="urn:microsoft.com/office/officeart/2005/8/layout/default"/>
    <dgm:cxn modelId="{9706F2C1-6A30-4A45-82EB-E446E64A45E0}" type="presParOf" srcId="{F2C22E0B-50A5-4960-9804-E167DC4A3176}" destId="{BC5230AA-DDC7-49CB-9FD8-1AC7B3CBAC44}" srcOrd="5" destOrd="0" presId="urn:microsoft.com/office/officeart/2005/8/layout/default"/>
    <dgm:cxn modelId="{F55D100D-CBA7-4683-ABFC-7E55C3B2F2A8}" type="presParOf" srcId="{F2C22E0B-50A5-4960-9804-E167DC4A3176}" destId="{13F151E6-D8EB-4DCB-A16B-8FE86B9AE838}" srcOrd="6" destOrd="0" presId="urn:microsoft.com/office/officeart/2005/8/layout/default"/>
    <dgm:cxn modelId="{992938BC-2C1E-4B6D-936B-3299F3A3DE72}" type="presParOf" srcId="{F2C22E0B-50A5-4960-9804-E167DC4A3176}" destId="{18947E00-3660-400D-9D47-4BA11729519D}" srcOrd="7" destOrd="0" presId="urn:microsoft.com/office/officeart/2005/8/layout/default"/>
    <dgm:cxn modelId="{A84A8A17-2EC4-4416-833E-0267EE482B71}" type="presParOf" srcId="{F2C22E0B-50A5-4960-9804-E167DC4A3176}" destId="{991FCC86-C9E0-4F6A-B476-D3B707DFF0DE}" srcOrd="8" destOrd="0" presId="urn:microsoft.com/office/officeart/2005/8/layout/default"/>
    <dgm:cxn modelId="{345C5114-3F38-4696-90F4-BCC2CD0A5D43}" type="presParOf" srcId="{F2C22E0B-50A5-4960-9804-E167DC4A3176}" destId="{4332DEAD-9D2D-42EB-BE20-8F0A763EE80B}" srcOrd="9" destOrd="0" presId="urn:microsoft.com/office/officeart/2005/8/layout/default"/>
    <dgm:cxn modelId="{6DEBE5A4-0DFC-4B1E-A51B-97FDE7ED2441}" type="presParOf" srcId="{F2C22E0B-50A5-4960-9804-E167DC4A3176}" destId="{F1E702E6-DAFC-40C8-9344-C8003BCB74B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A319E8-01A6-4D1A-B90D-06D2E7CA21E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EEE6179-1A1D-4B17-B43B-3591C32B1357}">
      <dgm:prSet phldrT="[Texto]"/>
      <dgm:spPr/>
      <dgm:t>
        <a:bodyPr/>
        <a:lstStyle/>
        <a:p>
          <a:r>
            <a:rPr lang="es-MX" dirty="0" smtClean="0"/>
            <a:t>Expedir, Prorrogar o Revocar Registros Sanitarios</a:t>
          </a:r>
          <a:endParaRPr lang="es-MX" dirty="0"/>
        </a:p>
      </dgm:t>
    </dgm:pt>
    <dgm:pt modelId="{104CFCE8-21FE-445D-ADF5-897694BF5FED}" type="parTrans" cxnId="{B908AD7E-F843-4B81-9114-56EE41E74033}">
      <dgm:prSet/>
      <dgm:spPr/>
      <dgm:t>
        <a:bodyPr/>
        <a:lstStyle/>
        <a:p>
          <a:endParaRPr lang="es-MX"/>
        </a:p>
      </dgm:t>
    </dgm:pt>
    <dgm:pt modelId="{2F6F1780-87EA-417C-B443-120D385A097F}" type="sibTrans" cxnId="{B908AD7E-F843-4B81-9114-56EE41E74033}">
      <dgm:prSet/>
      <dgm:spPr/>
      <dgm:t>
        <a:bodyPr/>
        <a:lstStyle/>
        <a:p>
          <a:endParaRPr lang="es-MX"/>
        </a:p>
      </dgm:t>
    </dgm:pt>
    <dgm:pt modelId="{FDB0D3AA-3150-426A-B47A-BED0AE099606}">
      <dgm:prSet phldrT="[Texto]"/>
      <dgm:spPr/>
      <dgm:t>
        <a:bodyPr/>
        <a:lstStyle/>
        <a:p>
          <a:r>
            <a:rPr lang="es-MX" dirty="0" smtClean="0"/>
            <a:t>Proponer los requisitos que deberán de cumplir los establecimientos</a:t>
          </a:r>
          <a:endParaRPr lang="es-MX" dirty="0"/>
        </a:p>
      </dgm:t>
    </dgm:pt>
    <dgm:pt modelId="{FC290DAB-3E7B-47B4-BD16-324C1D9A24D6}" type="parTrans" cxnId="{5EC5036D-C0D2-4470-89E2-61394B10A385}">
      <dgm:prSet/>
      <dgm:spPr/>
      <dgm:t>
        <a:bodyPr/>
        <a:lstStyle/>
        <a:p>
          <a:endParaRPr lang="es-MX"/>
        </a:p>
      </dgm:t>
    </dgm:pt>
    <dgm:pt modelId="{9C29A074-24C7-4B21-B911-CF32EB192DC7}" type="sibTrans" cxnId="{5EC5036D-C0D2-4470-89E2-61394B10A385}">
      <dgm:prSet/>
      <dgm:spPr/>
      <dgm:t>
        <a:bodyPr/>
        <a:lstStyle/>
        <a:p>
          <a:endParaRPr lang="es-MX"/>
        </a:p>
      </dgm:t>
    </dgm:pt>
    <dgm:pt modelId="{D6E463CA-C732-4F9B-AEEC-360E50F85A29}">
      <dgm:prSet phldrT="[Texto]"/>
      <dgm:spPr/>
      <dgm:t>
        <a:bodyPr/>
        <a:lstStyle/>
        <a:p>
          <a:r>
            <a:rPr lang="es-MX" dirty="0" smtClean="0"/>
            <a:t>Publicidad de medicamentos</a:t>
          </a:r>
          <a:endParaRPr lang="es-MX" dirty="0"/>
        </a:p>
      </dgm:t>
    </dgm:pt>
    <dgm:pt modelId="{5DB8A3D9-C61E-4187-8661-96FB45DA3E71}" type="parTrans" cxnId="{D8E94FDA-DBB5-41D2-A515-E33326F5998B}">
      <dgm:prSet/>
      <dgm:spPr/>
      <dgm:t>
        <a:bodyPr/>
        <a:lstStyle/>
        <a:p>
          <a:endParaRPr lang="es-MX"/>
        </a:p>
      </dgm:t>
    </dgm:pt>
    <dgm:pt modelId="{22086C39-13C4-4A67-96DD-88FD4F15E670}" type="sibTrans" cxnId="{D8E94FDA-DBB5-41D2-A515-E33326F5998B}">
      <dgm:prSet/>
      <dgm:spPr/>
      <dgm:t>
        <a:bodyPr/>
        <a:lstStyle/>
        <a:p>
          <a:endParaRPr lang="es-MX"/>
        </a:p>
      </dgm:t>
    </dgm:pt>
    <dgm:pt modelId="{8EAE7050-B811-4BB5-8C34-861743180C78}">
      <dgm:prSet phldrT="[Texto]"/>
      <dgm:spPr/>
      <dgm:t>
        <a:bodyPr/>
        <a:lstStyle/>
        <a:p>
          <a:r>
            <a:rPr lang="es-MX" dirty="0" smtClean="0"/>
            <a:t>Control de estupefacientes y psicotrópicos (junto con COS)</a:t>
          </a:r>
          <a:endParaRPr lang="es-MX" dirty="0"/>
        </a:p>
      </dgm:t>
    </dgm:pt>
    <dgm:pt modelId="{D9CE5F02-265C-4B15-BA50-460E64855060}" type="parTrans" cxnId="{419DE423-6D62-4690-98B7-60F276E1EF17}">
      <dgm:prSet/>
      <dgm:spPr/>
      <dgm:t>
        <a:bodyPr/>
        <a:lstStyle/>
        <a:p>
          <a:endParaRPr lang="es-MX"/>
        </a:p>
      </dgm:t>
    </dgm:pt>
    <dgm:pt modelId="{6AF56DAC-3B0F-4610-806C-5D89B15852B3}" type="sibTrans" cxnId="{419DE423-6D62-4690-98B7-60F276E1EF17}">
      <dgm:prSet/>
      <dgm:spPr/>
      <dgm:t>
        <a:bodyPr/>
        <a:lstStyle/>
        <a:p>
          <a:endParaRPr lang="es-MX"/>
        </a:p>
      </dgm:t>
    </dgm:pt>
    <dgm:pt modelId="{D73B25EB-573F-4D83-B2FD-3B05650CB7D5}">
      <dgm:prSet phldrT="[Texto]"/>
      <dgm:spPr/>
      <dgm:t>
        <a:bodyPr/>
        <a:lstStyle/>
        <a:p>
          <a:r>
            <a:rPr lang="es-MX" dirty="0" smtClean="0"/>
            <a:t>Investigación clínica (Autorizaciones)</a:t>
          </a:r>
          <a:endParaRPr lang="es-MX" dirty="0"/>
        </a:p>
      </dgm:t>
    </dgm:pt>
    <dgm:pt modelId="{046CA70A-6D77-49D5-90D8-ED853E6DE012}" type="parTrans" cxnId="{DA249D4B-D646-4C2E-82FD-E2AD77D464D6}">
      <dgm:prSet/>
      <dgm:spPr/>
      <dgm:t>
        <a:bodyPr/>
        <a:lstStyle/>
        <a:p>
          <a:endParaRPr lang="es-MX"/>
        </a:p>
      </dgm:t>
    </dgm:pt>
    <dgm:pt modelId="{7EF1A5D4-F32C-4CDE-8A4B-CB60C2B4D8F3}" type="sibTrans" cxnId="{DA249D4B-D646-4C2E-82FD-E2AD77D464D6}">
      <dgm:prSet/>
      <dgm:spPr/>
      <dgm:t>
        <a:bodyPr/>
        <a:lstStyle/>
        <a:p>
          <a:endParaRPr lang="es-MX"/>
        </a:p>
      </dgm:t>
    </dgm:pt>
    <dgm:pt modelId="{75345B72-94C6-493E-A832-81CDAC0481AB}">
      <dgm:prSet phldrT="[Texto]"/>
      <dgm:spPr/>
      <dgm:t>
        <a:bodyPr/>
        <a:lstStyle/>
        <a:p>
          <a:r>
            <a:rPr lang="es-MX" dirty="0" smtClean="0"/>
            <a:t>Permisos de importación</a:t>
          </a:r>
          <a:endParaRPr lang="es-MX" dirty="0"/>
        </a:p>
      </dgm:t>
    </dgm:pt>
    <dgm:pt modelId="{439D5E91-AD60-4C95-B28F-3F8630BD3A28}" type="parTrans" cxnId="{4BD5D3CF-9435-47DD-9DC3-8586C30AB03B}">
      <dgm:prSet/>
      <dgm:spPr/>
      <dgm:t>
        <a:bodyPr/>
        <a:lstStyle/>
        <a:p>
          <a:endParaRPr lang="es-MX"/>
        </a:p>
      </dgm:t>
    </dgm:pt>
    <dgm:pt modelId="{438BB9A1-6F89-47E3-A6D0-6A92B54A4312}" type="sibTrans" cxnId="{4BD5D3CF-9435-47DD-9DC3-8586C30AB03B}">
      <dgm:prSet/>
      <dgm:spPr/>
      <dgm:t>
        <a:bodyPr/>
        <a:lstStyle/>
        <a:p>
          <a:endParaRPr lang="es-MX"/>
        </a:p>
      </dgm:t>
    </dgm:pt>
    <dgm:pt modelId="{F2C22E0B-50A5-4960-9804-E167DC4A3176}" type="pres">
      <dgm:prSet presAssocID="{04A319E8-01A6-4D1A-B90D-06D2E7CA21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82EDA-F11B-4438-9A40-97EC333676D5}" type="pres">
      <dgm:prSet presAssocID="{7EEE6179-1A1D-4B17-B43B-3591C32B13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2D920F-A730-4AD6-B365-D41836AA9D4B}" type="pres">
      <dgm:prSet presAssocID="{2F6F1780-87EA-417C-B443-120D385A097F}" presName="sibTrans" presStyleCnt="0"/>
      <dgm:spPr/>
    </dgm:pt>
    <dgm:pt modelId="{CAF6AED2-6377-4C15-A614-A2F97D55295F}" type="pres">
      <dgm:prSet presAssocID="{FDB0D3AA-3150-426A-B47A-BED0AE09960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7B2F48-0F60-4D66-8CCF-0F9B8C832549}" type="pres">
      <dgm:prSet presAssocID="{9C29A074-24C7-4B21-B911-CF32EB192DC7}" presName="sibTrans" presStyleCnt="0"/>
      <dgm:spPr/>
    </dgm:pt>
    <dgm:pt modelId="{52A36619-1813-4ADC-89F7-14FCA485B272}" type="pres">
      <dgm:prSet presAssocID="{D6E463CA-C732-4F9B-AEEC-360E50F85A2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230AA-DDC7-49CB-9FD8-1AC7B3CBAC44}" type="pres">
      <dgm:prSet presAssocID="{22086C39-13C4-4A67-96DD-88FD4F15E670}" presName="sibTrans" presStyleCnt="0"/>
      <dgm:spPr/>
    </dgm:pt>
    <dgm:pt modelId="{13F151E6-D8EB-4DCB-A16B-8FE86B9AE838}" type="pres">
      <dgm:prSet presAssocID="{8EAE7050-B811-4BB5-8C34-861743180C7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947E00-3660-400D-9D47-4BA11729519D}" type="pres">
      <dgm:prSet presAssocID="{6AF56DAC-3B0F-4610-806C-5D89B15852B3}" presName="sibTrans" presStyleCnt="0"/>
      <dgm:spPr/>
    </dgm:pt>
    <dgm:pt modelId="{991FCC86-C9E0-4F6A-B476-D3B707DFF0DE}" type="pres">
      <dgm:prSet presAssocID="{D73B25EB-573F-4D83-B2FD-3B05650CB7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2DEAD-9D2D-42EB-BE20-8F0A763EE80B}" type="pres">
      <dgm:prSet presAssocID="{7EF1A5D4-F32C-4CDE-8A4B-CB60C2B4D8F3}" presName="sibTrans" presStyleCnt="0"/>
      <dgm:spPr/>
    </dgm:pt>
    <dgm:pt modelId="{F1E702E6-DAFC-40C8-9344-C8003BCB74BF}" type="pres">
      <dgm:prSet presAssocID="{75345B72-94C6-493E-A832-81CDAC0481A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B6FD61-7B5B-4029-B27B-264F028A4968}" type="presOf" srcId="{04A319E8-01A6-4D1A-B90D-06D2E7CA21E4}" destId="{F2C22E0B-50A5-4960-9804-E167DC4A3176}" srcOrd="0" destOrd="0" presId="urn:microsoft.com/office/officeart/2005/8/layout/default"/>
    <dgm:cxn modelId="{B908AD7E-F843-4B81-9114-56EE41E74033}" srcId="{04A319E8-01A6-4D1A-B90D-06D2E7CA21E4}" destId="{7EEE6179-1A1D-4B17-B43B-3591C32B1357}" srcOrd="0" destOrd="0" parTransId="{104CFCE8-21FE-445D-ADF5-897694BF5FED}" sibTransId="{2F6F1780-87EA-417C-B443-120D385A097F}"/>
    <dgm:cxn modelId="{5EC5036D-C0D2-4470-89E2-61394B10A385}" srcId="{04A319E8-01A6-4D1A-B90D-06D2E7CA21E4}" destId="{FDB0D3AA-3150-426A-B47A-BED0AE099606}" srcOrd="1" destOrd="0" parTransId="{FC290DAB-3E7B-47B4-BD16-324C1D9A24D6}" sibTransId="{9C29A074-24C7-4B21-B911-CF32EB192DC7}"/>
    <dgm:cxn modelId="{DA249D4B-D646-4C2E-82FD-E2AD77D464D6}" srcId="{04A319E8-01A6-4D1A-B90D-06D2E7CA21E4}" destId="{D73B25EB-573F-4D83-B2FD-3B05650CB7D5}" srcOrd="4" destOrd="0" parTransId="{046CA70A-6D77-49D5-90D8-ED853E6DE012}" sibTransId="{7EF1A5D4-F32C-4CDE-8A4B-CB60C2B4D8F3}"/>
    <dgm:cxn modelId="{97E31B6D-92F7-4158-A107-ED6D8B293D4F}" type="presOf" srcId="{75345B72-94C6-493E-A832-81CDAC0481AB}" destId="{F1E702E6-DAFC-40C8-9344-C8003BCB74BF}" srcOrd="0" destOrd="0" presId="urn:microsoft.com/office/officeart/2005/8/layout/default"/>
    <dgm:cxn modelId="{67379AEF-9322-4C6A-9A50-0CB407089CF0}" type="presOf" srcId="{D6E463CA-C732-4F9B-AEEC-360E50F85A29}" destId="{52A36619-1813-4ADC-89F7-14FCA485B272}" srcOrd="0" destOrd="0" presId="urn:microsoft.com/office/officeart/2005/8/layout/default"/>
    <dgm:cxn modelId="{B7916344-13B3-4EB1-BF75-E4312AFB5B5A}" type="presOf" srcId="{8EAE7050-B811-4BB5-8C34-861743180C78}" destId="{13F151E6-D8EB-4DCB-A16B-8FE86B9AE838}" srcOrd="0" destOrd="0" presId="urn:microsoft.com/office/officeart/2005/8/layout/default"/>
    <dgm:cxn modelId="{169B7415-BCD2-472C-B36F-958BB99489CC}" type="presOf" srcId="{D73B25EB-573F-4D83-B2FD-3B05650CB7D5}" destId="{991FCC86-C9E0-4F6A-B476-D3B707DFF0DE}" srcOrd="0" destOrd="0" presId="urn:microsoft.com/office/officeart/2005/8/layout/default"/>
    <dgm:cxn modelId="{DAA7492C-2A35-4BBB-BE43-6AC62A2FF407}" type="presOf" srcId="{FDB0D3AA-3150-426A-B47A-BED0AE099606}" destId="{CAF6AED2-6377-4C15-A614-A2F97D55295F}" srcOrd="0" destOrd="0" presId="urn:microsoft.com/office/officeart/2005/8/layout/default"/>
    <dgm:cxn modelId="{6A54CA29-155A-4C9C-B4E3-1B6072AF65C6}" type="presOf" srcId="{7EEE6179-1A1D-4B17-B43B-3591C32B1357}" destId="{FE782EDA-F11B-4438-9A40-97EC333676D5}" srcOrd="0" destOrd="0" presId="urn:microsoft.com/office/officeart/2005/8/layout/default"/>
    <dgm:cxn modelId="{419DE423-6D62-4690-98B7-60F276E1EF17}" srcId="{04A319E8-01A6-4D1A-B90D-06D2E7CA21E4}" destId="{8EAE7050-B811-4BB5-8C34-861743180C78}" srcOrd="3" destOrd="0" parTransId="{D9CE5F02-265C-4B15-BA50-460E64855060}" sibTransId="{6AF56DAC-3B0F-4610-806C-5D89B15852B3}"/>
    <dgm:cxn modelId="{4BD5D3CF-9435-47DD-9DC3-8586C30AB03B}" srcId="{04A319E8-01A6-4D1A-B90D-06D2E7CA21E4}" destId="{75345B72-94C6-493E-A832-81CDAC0481AB}" srcOrd="5" destOrd="0" parTransId="{439D5E91-AD60-4C95-B28F-3F8630BD3A28}" sibTransId="{438BB9A1-6F89-47E3-A6D0-6A92B54A4312}"/>
    <dgm:cxn modelId="{D8E94FDA-DBB5-41D2-A515-E33326F5998B}" srcId="{04A319E8-01A6-4D1A-B90D-06D2E7CA21E4}" destId="{D6E463CA-C732-4F9B-AEEC-360E50F85A29}" srcOrd="2" destOrd="0" parTransId="{5DB8A3D9-C61E-4187-8661-96FB45DA3E71}" sibTransId="{22086C39-13C4-4A67-96DD-88FD4F15E670}"/>
    <dgm:cxn modelId="{7CFF6A4C-2CB6-488C-9932-EFB5DF829BFD}" type="presParOf" srcId="{F2C22E0B-50A5-4960-9804-E167DC4A3176}" destId="{FE782EDA-F11B-4438-9A40-97EC333676D5}" srcOrd="0" destOrd="0" presId="urn:microsoft.com/office/officeart/2005/8/layout/default"/>
    <dgm:cxn modelId="{770CC7F2-1E4E-4A55-8B6E-19C71B239D71}" type="presParOf" srcId="{F2C22E0B-50A5-4960-9804-E167DC4A3176}" destId="{012D920F-A730-4AD6-B365-D41836AA9D4B}" srcOrd="1" destOrd="0" presId="urn:microsoft.com/office/officeart/2005/8/layout/default"/>
    <dgm:cxn modelId="{7863E516-DB97-4B5F-8BBF-918BC05B2769}" type="presParOf" srcId="{F2C22E0B-50A5-4960-9804-E167DC4A3176}" destId="{CAF6AED2-6377-4C15-A614-A2F97D55295F}" srcOrd="2" destOrd="0" presId="urn:microsoft.com/office/officeart/2005/8/layout/default"/>
    <dgm:cxn modelId="{0986B8CF-DBC1-4D2A-8904-67D583AD4F32}" type="presParOf" srcId="{F2C22E0B-50A5-4960-9804-E167DC4A3176}" destId="{097B2F48-0F60-4D66-8CCF-0F9B8C832549}" srcOrd="3" destOrd="0" presId="urn:microsoft.com/office/officeart/2005/8/layout/default"/>
    <dgm:cxn modelId="{144BF036-4B96-4235-8155-F1FD35A5A6AC}" type="presParOf" srcId="{F2C22E0B-50A5-4960-9804-E167DC4A3176}" destId="{52A36619-1813-4ADC-89F7-14FCA485B272}" srcOrd="4" destOrd="0" presId="urn:microsoft.com/office/officeart/2005/8/layout/default"/>
    <dgm:cxn modelId="{F44123F1-0296-4F1F-B0C2-53BDB4767722}" type="presParOf" srcId="{F2C22E0B-50A5-4960-9804-E167DC4A3176}" destId="{BC5230AA-DDC7-49CB-9FD8-1AC7B3CBAC44}" srcOrd="5" destOrd="0" presId="urn:microsoft.com/office/officeart/2005/8/layout/default"/>
    <dgm:cxn modelId="{329ADCC9-91BC-4C87-8DBD-0D164B5A232E}" type="presParOf" srcId="{F2C22E0B-50A5-4960-9804-E167DC4A3176}" destId="{13F151E6-D8EB-4DCB-A16B-8FE86B9AE838}" srcOrd="6" destOrd="0" presId="urn:microsoft.com/office/officeart/2005/8/layout/default"/>
    <dgm:cxn modelId="{B211F45F-BADD-45C7-B46F-8E8D8AF3FF9A}" type="presParOf" srcId="{F2C22E0B-50A5-4960-9804-E167DC4A3176}" destId="{18947E00-3660-400D-9D47-4BA11729519D}" srcOrd="7" destOrd="0" presId="urn:microsoft.com/office/officeart/2005/8/layout/default"/>
    <dgm:cxn modelId="{500BB324-0EA6-4E90-B6F0-8420CA870683}" type="presParOf" srcId="{F2C22E0B-50A5-4960-9804-E167DC4A3176}" destId="{991FCC86-C9E0-4F6A-B476-D3B707DFF0DE}" srcOrd="8" destOrd="0" presId="urn:microsoft.com/office/officeart/2005/8/layout/default"/>
    <dgm:cxn modelId="{FCBCF1EE-8E04-4F72-ADB8-B66711EFBE3C}" type="presParOf" srcId="{F2C22E0B-50A5-4960-9804-E167DC4A3176}" destId="{4332DEAD-9D2D-42EB-BE20-8F0A763EE80B}" srcOrd="9" destOrd="0" presId="urn:microsoft.com/office/officeart/2005/8/layout/default"/>
    <dgm:cxn modelId="{0D3F0100-3403-40DC-BE41-DE70A7578875}" type="presParOf" srcId="{F2C22E0B-50A5-4960-9804-E167DC4A3176}" destId="{F1E702E6-DAFC-40C8-9344-C8003BCB74B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C283B0-3B4E-49E1-A701-0AB03D031E37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85774BA-0B77-4D0D-9E9D-5876D440EB96}">
      <dgm:prSet phldrT="[Texto]" custT="1"/>
      <dgm:spPr/>
      <dgm:t>
        <a:bodyPr/>
        <a:lstStyle/>
        <a:p>
          <a:r>
            <a:rPr lang="es-MX" sz="2000" spc="-15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SEPB</a:t>
          </a:r>
          <a:endParaRPr lang="es-MX" sz="2000" spc="-15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AD862BD-B491-42B6-9E49-A2895ECE8244}" type="parTrans" cxnId="{4DF8CB08-55CF-4138-994B-4C35EB268EA2}">
      <dgm:prSet/>
      <dgm:spPr/>
      <dgm:t>
        <a:bodyPr/>
        <a:lstStyle/>
        <a:p>
          <a:endParaRPr lang="es-MX" sz="2000" spc="-15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2321AB1-4BCC-46F7-A6F0-64BA8FDF6056}" type="sibTrans" cxnId="{4DF8CB08-55CF-4138-994B-4C35EB268EA2}">
      <dgm:prSet/>
      <dgm:spPr/>
      <dgm:t>
        <a:bodyPr/>
        <a:lstStyle/>
        <a:p>
          <a:endParaRPr lang="es-MX" sz="2000" spc="-15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4B8D74B-2BBC-4BEF-984A-E07C114C2C10}">
      <dgm:prSet phldrT="[Texto]" custT="1"/>
      <dgm:spPr/>
      <dgm:t>
        <a:bodyPr/>
        <a:lstStyle/>
        <a:p>
          <a:r>
            <a:rPr lang="es-MX" sz="2000" spc="-15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CMN</a:t>
          </a:r>
          <a:endParaRPr lang="es-MX" sz="2000" spc="-15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9644F79-3B4E-4341-B15E-DA6D3F894CD9}" type="parTrans" cxnId="{F2DDA4D8-79B9-41ED-860D-412382FBA9F4}">
      <dgm:prSet/>
      <dgm:spPr/>
      <dgm:t>
        <a:bodyPr/>
        <a:lstStyle/>
        <a:p>
          <a:endParaRPr lang="es-MX" sz="2000" spc="-15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02A16F7-AE16-4D4A-AEFF-0A4BC2AE152B}" type="sibTrans" cxnId="{F2DDA4D8-79B9-41ED-860D-412382FBA9F4}">
      <dgm:prSet/>
      <dgm:spPr/>
      <dgm:t>
        <a:bodyPr/>
        <a:lstStyle/>
        <a:p>
          <a:endParaRPr lang="es-MX" sz="2000" spc="-15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5B40B6C-18C6-4C8F-8B7C-AFA63000B598}">
      <dgm:prSet phldrT="[Texto]" custT="1"/>
      <dgm:spPr/>
      <dgm:t>
        <a:bodyPr/>
        <a:lstStyle/>
        <a:p>
          <a:r>
            <a:rPr lang="es-MX" sz="20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Solicitud de registro sanitario</a:t>
          </a:r>
          <a:endParaRPr lang="es-MX" sz="2000" spc="-15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F2D2583-27C7-4B33-AB24-9856DF264275}" type="parTrans" cxnId="{DBB92210-8510-417E-8657-452D3C4A12C4}">
      <dgm:prSet/>
      <dgm:spPr/>
      <dgm:t>
        <a:bodyPr/>
        <a:lstStyle/>
        <a:p>
          <a:endParaRPr lang="es-MX" sz="2000" spc="-15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0759EE7-E0B1-4542-B86C-163D46D82670}" type="sibTrans" cxnId="{DBB92210-8510-417E-8657-452D3C4A12C4}">
      <dgm:prSet/>
      <dgm:spPr/>
      <dgm:t>
        <a:bodyPr/>
        <a:lstStyle/>
        <a:p>
          <a:endParaRPr lang="es-MX" sz="2000" spc="-15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E91926D-E8B1-4B9A-90DB-0D8CDFE69C4C}">
      <dgm:prSet custT="1"/>
      <dgm:spPr/>
      <dgm:t>
        <a:bodyPr/>
        <a:lstStyle/>
        <a:p>
          <a:r>
            <a:rPr lang="es-MX" sz="20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Autorización sanitaria para comercializar</a:t>
          </a:r>
          <a:endParaRPr lang="es-MX" sz="2000" spc="-15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EC6135-F63C-4243-8379-372234AF6517}" type="parTrans" cxnId="{7E036AA3-8C50-4AE8-97B6-1B626653FFD7}">
      <dgm:prSet/>
      <dgm:spPr/>
      <dgm:t>
        <a:bodyPr/>
        <a:lstStyle/>
        <a:p>
          <a:endParaRPr lang="es-MX" sz="2000" spc="-15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BDDDF3B-78F8-42CA-9771-DA8D9CAD3BF7}" type="sibTrans" cxnId="{7E036AA3-8C50-4AE8-97B6-1B626653FFD7}">
      <dgm:prSet/>
      <dgm:spPr/>
      <dgm:t>
        <a:bodyPr/>
        <a:lstStyle/>
        <a:p>
          <a:endParaRPr lang="es-MX" sz="2000" spc="-15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59FC1F5-7570-488A-AEF6-7D9FEB9A526E}" type="pres">
      <dgm:prSet presAssocID="{64C283B0-3B4E-49E1-A701-0AB03D031E3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4CCA20D-B5B7-4768-BE1B-ABBD4CB97AEE}" type="pres">
      <dgm:prSet presAssocID="{185774BA-0B77-4D0D-9E9D-5876D440EB96}" presName="parentText1" presStyleLbl="node1" presStyleIdx="0" presStyleCnt="4" custScaleX="96735" custScaleY="13073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37918B-B49F-405A-8455-180FCFFA254E}" type="pres">
      <dgm:prSet presAssocID="{C4B8D74B-2BBC-4BEF-984A-E07C114C2C10}" presName="parentText2" presStyleLbl="node1" presStyleIdx="1" presStyleCnt="4" custScaleY="12697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1097DA-E92E-4539-AE62-181555FBE234}" type="pres">
      <dgm:prSet presAssocID="{C5B40B6C-18C6-4C8F-8B7C-AFA63000B598}" presName="parentText3" presStyleLbl="node1" presStyleIdx="2" presStyleCnt="4" custScaleY="12786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59B96D-9884-4945-9D27-4D034E0DA626}" type="pres">
      <dgm:prSet presAssocID="{AE91926D-E8B1-4B9A-90DB-0D8CDFE69C4C}" presName="parentText4" presStyleLbl="node1" presStyleIdx="3" presStyleCnt="4" custScaleX="111702" custScaleY="134540" custLinFactNeighborY="1123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9A658C6-04C4-4F12-8364-8B792CDFFB17}" type="presOf" srcId="{AE91926D-E8B1-4B9A-90DB-0D8CDFE69C4C}" destId="{2759B96D-9884-4945-9D27-4D034E0DA626}" srcOrd="0" destOrd="0" presId="urn:microsoft.com/office/officeart/2009/3/layout/IncreasingArrowsProcess"/>
    <dgm:cxn modelId="{4DF8CB08-55CF-4138-994B-4C35EB268EA2}" srcId="{64C283B0-3B4E-49E1-A701-0AB03D031E37}" destId="{185774BA-0B77-4D0D-9E9D-5876D440EB96}" srcOrd="0" destOrd="0" parTransId="{3AD862BD-B491-42B6-9E49-A2895ECE8244}" sibTransId="{42321AB1-4BCC-46F7-A6F0-64BA8FDF6056}"/>
    <dgm:cxn modelId="{DBB92210-8510-417E-8657-452D3C4A12C4}" srcId="{64C283B0-3B4E-49E1-A701-0AB03D031E37}" destId="{C5B40B6C-18C6-4C8F-8B7C-AFA63000B598}" srcOrd="2" destOrd="0" parTransId="{2F2D2583-27C7-4B33-AB24-9856DF264275}" sibTransId="{90759EE7-E0B1-4542-B86C-163D46D82670}"/>
    <dgm:cxn modelId="{FBD3CDFB-1252-49F4-A6C7-3BD6C8C47562}" type="presOf" srcId="{C5B40B6C-18C6-4C8F-8B7C-AFA63000B598}" destId="{8D1097DA-E92E-4539-AE62-181555FBE234}" srcOrd="0" destOrd="0" presId="urn:microsoft.com/office/officeart/2009/3/layout/IncreasingArrowsProcess"/>
    <dgm:cxn modelId="{E69BCA37-96B9-448A-91F5-3FA844995559}" type="presOf" srcId="{64C283B0-3B4E-49E1-A701-0AB03D031E37}" destId="{E59FC1F5-7570-488A-AEF6-7D9FEB9A526E}" srcOrd="0" destOrd="0" presId="urn:microsoft.com/office/officeart/2009/3/layout/IncreasingArrowsProcess"/>
    <dgm:cxn modelId="{AAF95C0B-761B-4CDE-B350-C8652FD153C4}" type="presOf" srcId="{C4B8D74B-2BBC-4BEF-984A-E07C114C2C10}" destId="{AC37918B-B49F-405A-8455-180FCFFA254E}" srcOrd="0" destOrd="0" presId="urn:microsoft.com/office/officeart/2009/3/layout/IncreasingArrowsProcess"/>
    <dgm:cxn modelId="{5292AC31-5308-400A-9ABA-A9C5F2E78D1A}" type="presOf" srcId="{185774BA-0B77-4D0D-9E9D-5876D440EB96}" destId="{14CCA20D-B5B7-4768-BE1B-ABBD4CB97AEE}" srcOrd="0" destOrd="0" presId="urn:microsoft.com/office/officeart/2009/3/layout/IncreasingArrowsProcess"/>
    <dgm:cxn modelId="{F2DDA4D8-79B9-41ED-860D-412382FBA9F4}" srcId="{64C283B0-3B4E-49E1-A701-0AB03D031E37}" destId="{C4B8D74B-2BBC-4BEF-984A-E07C114C2C10}" srcOrd="1" destOrd="0" parTransId="{39644F79-3B4E-4341-B15E-DA6D3F894CD9}" sibTransId="{802A16F7-AE16-4D4A-AEFF-0A4BC2AE152B}"/>
    <dgm:cxn modelId="{7E036AA3-8C50-4AE8-97B6-1B626653FFD7}" srcId="{64C283B0-3B4E-49E1-A701-0AB03D031E37}" destId="{AE91926D-E8B1-4B9A-90DB-0D8CDFE69C4C}" srcOrd="3" destOrd="0" parTransId="{72EC6135-F63C-4243-8379-372234AF6517}" sibTransId="{8BDDDF3B-78F8-42CA-9771-DA8D9CAD3BF7}"/>
    <dgm:cxn modelId="{9C431472-322A-4524-A537-D54601C5A14A}" type="presParOf" srcId="{E59FC1F5-7570-488A-AEF6-7D9FEB9A526E}" destId="{14CCA20D-B5B7-4768-BE1B-ABBD4CB97AEE}" srcOrd="0" destOrd="0" presId="urn:microsoft.com/office/officeart/2009/3/layout/IncreasingArrowsProcess"/>
    <dgm:cxn modelId="{6E51C824-DC0F-4A1B-90E8-53DC6616159F}" type="presParOf" srcId="{E59FC1F5-7570-488A-AEF6-7D9FEB9A526E}" destId="{AC37918B-B49F-405A-8455-180FCFFA254E}" srcOrd="1" destOrd="0" presId="urn:microsoft.com/office/officeart/2009/3/layout/IncreasingArrowsProcess"/>
    <dgm:cxn modelId="{1E076D96-8CED-47B6-9161-A25755C22A78}" type="presParOf" srcId="{E59FC1F5-7570-488A-AEF6-7D9FEB9A526E}" destId="{8D1097DA-E92E-4539-AE62-181555FBE234}" srcOrd="2" destOrd="0" presId="urn:microsoft.com/office/officeart/2009/3/layout/IncreasingArrowsProcess"/>
    <dgm:cxn modelId="{BF905C83-B85E-4848-ADAE-13D7B9C03B6C}" type="presParOf" srcId="{E59FC1F5-7570-488A-AEF6-7D9FEB9A526E}" destId="{2759B96D-9884-4945-9D27-4D034E0DA62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9F629A-88AC-46DC-B8B3-4A36E3C61DC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B08EEC9-033B-4D44-BC02-41E13ADF2D25}">
      <dgm:prSet phldrT="[Texto]" custT="1"/>
      <dgm:spPr/>
      <dgm:t>
        <a:bodyPr/>
        <a:lstStyle/>
        <a:p>
          <a:pPr algn="just"/>
          <a:r>
            <a:rPr lang="es-MX" sz="1400" noProof="0" dirty="0" smtClean="0"/>
            <a:t>Instancias de Consulta, evalúan la información relacionada a seguridad calidad y eficacia de Nuevas moléculas, nuevas indicaciones, biotecnológicos etc. </a:t>
          </a:r>
          <a:endParaRPr lang="es-MX" sz="1400" noProof="0" dirty="0"/>
        </a:p>
      </dgm:t>
    </dgm:pt>
    <dgm:pt modelId="{FBF56FC0-5F69-410E-9265-D8E27C08CDE4}" type="parTrans" cxnId="{93B9F8A0-83D2-4A57-8FFE-2E1C652EFBEA}">
      <dgm:prSet/>
      <dgm:spPr/>
      <dgm:t>
        <a:bodyPr/>
        <a:lstStyle/>
        <a:p>
          <a:pPr algn="just"/>
          <a:endParaRPr lang="en-US" sz="2000" noProof="0" dirty="0"/>
        </a:p>
      </dgm:t>
    </dgm:pt>
    <dgm:pt modelId="{6E11955E-1862-41D2-BAF5-184E87BBAAED}" type="sibTrans" cxnId="{93B9F8A0-83D2-4A57-8FFE-2E1C652EFBEA}">
      <dgm:prSet custT="1"/>
      <dgm:spPr/>
      <dgm:t>
        <a:bodyPr/>
        <a:lstStyle/>
        <a:p>
          <a:pPr algn="just"/>
          <a:endParaRPr lang="en-US" sz="3600" noProof="0" dirty="0"/>
        </a:p>
      </dgm:t>
    </dgm:pt>
    <dgm:pt modelId="{CD879B84-BABD-4433-BD45-89024E915F4E}">
      <dgm:prSet phldrT="[Texto]" custT="1"/>
      <dgm:spPr/>
      <dgm:t>
        <a:bodyPr/>
        <a:lstStyle/>
        <a:p>
          <a:pPr algn="just"/>
          <a:r>
            <a:rPr lang="es-MX" sz="1400" noProof="0" dirty="0" smtClean="0"/>
            <a:t>Se integra por miembros permanentes: Comisionado de Autorización Sanitaria, Director ejecutivo de autorización de productos y establecimientos, Centro Nacional de Farmacovigilancia, Comisión de Control Analítico, Institutos de Salud,  Academia Nacional de medicina, entre otros.</a:t>
          </a:r>
          <a:endParaRPr lang="es-MX" sz="1400" noProof="0" dirty="0"/>
        </a:p>
      </dgm:t>
    </dgm:pt>
    <dgm:pt modelId="{945D6B11-4D43-475F-B2D8-C40B178343EB}" type="parTrans" cxnId="{1228A491-7AC9-47F2-A7DD-E7D022EC3B9B}">
      <dgm:prSet/>
      <dgm:spPr/>
      <dgm:t>
        <a:bodyPr/>
        <a:lstStyle/>
        <a:p>
          <a:pPr algn="just"/>
          <a:endParaRPr lang="en-US" sz="2000" noProof="0" dirty="0"/>
        </a:p>
      </dgm:t>
    </dgm:pt>
    <dgm:pt modelId="{BAE81DB3-FE8F-4E4D-8820-9FC8C8EC0E5B}" type="sibTrans" cxnId="{1228A491-7AC9-47F2-A7DD-E7D022EC3B9B}">
      <dgm:prSet custT="1"/>
      <dgm:spPr/>
      <dgm:t>
        <a:bodyPr/>
        <a:lstStyle/>
        <a:p>
          <a:pPr algn="just"/>
          <a:endParaRPr lang="en-US" sz="3600" noProof="0" dirty="0"/>
        </a:p>
      </dgm:t>
    </dgm:pt>
    <dgm:pt modelId="{B692F8E1-9CC2-4B8E-BA5E-48EE38E77544}">
      <dgm:prSet phldrT="[Texto]" custT="1"/>
      <dgm:spPr/>
      <dgm:t>
        <a:bodyPr/>
        <a:lstStyle/>
        <a:p>
          <a:pPr algn="just"/>
          <a:r>
            <a:rPr lang="es-MX" sz="1400" noProof="0" dirty="0" smtClean="0"/>
            <a:t>El CMN y SEPB sesiona 2 veces por semana, y en cada sesión se revisa 1 producto.</a:t>
          </a:r>
          <a:endParaRPr lang="es-MX" sz="1400" noProof="0" dirty="0"/>
        </a:p>
      </dgm:t>
    </dgm:pt>
    <dgm:pt modelId="{464D0D9D-DA50-45B3-BD4D-B26ABB5D50FA}" type="parTrans" cxnId="{AF20EC96-D2D3-44C4-88F2-A689EF6E436B}">
      <dgm:prSet/>
      <dgm:spPr/>
      <dgm:t>
        <a:bodyPr/>
        <a:lstStyle/>
        <a:p>
          <a:pPr algn="just"/>
          <a:endParaRPr lang="en-US" sz="2000" noProof="0" dirty="0"/>
        </a:p>
      </dgm:t>
    </dgm:pt>
    <dgm:pt modelId="{64A8B313-A23D-4A22-BFA3-7DE52291DCD2}" type="sibTrans" cxnId="{AF20EC96-D2D3-44C4-88F2-A689EF6E436B}">
      <dgm:prSet custT="1"/>
      <dgm:spPr/>
      <dgm:t>
        <a:bodyPr/>
        <a:lstStyle/>
        <a:p>
          <a:pPr algn="just"/>
          <a:endParaRPr lang="en-US" sz="3600" noProof="0" dirty="0"/>
        </a:p>
      </dgm:t>
    </dgm:pt>
    <dgm:pt modelId="{E3197F73-F793-4A0B-9896-014C12813962}">
      <dgm:prSet phldrT="[Texto]" custT="1"/>
      <dgm:spPr/>
      <dgm:t>
        <a:bodyPr/>
        <a:lstStyle/>
        <a:p>
          <a:pPr algn="just"/>
          <a:r>
            <a:rPr lang="es-MX" sz="1400" noProof="0" dirty="0" smtClean="0"/>
            <a:t>La opinión técnica de los Comités se emite en un documento oficial y se le proporciona al solicitante.</a:t>
          </a:r>
        </a:p>
      </dgm:t>
    </dgm:pt>
    <dgm:pt modelId="{AB1594EC-0E18-43EC-8CA0-D1BB8EAD7EF7}" type="parTrans" cxnId="{7DF5413C-A64D-4945-AFF1-0E981AC0B53B}">
      <dgm:prSet/>
      <dgm:spPr/>
      <dgm:t>
        <a:bodyPr/>
        <a:lstStyle/>
        <a:p>
          <a:endParaRPr lang="es-MX" sz="2000"/>
        </a:p>
      </dgm:t>
    </dgm:pt>
    <dgm:pt modelId="{32BB7078-59CB-456D-9F30-8D94BC4932B7}" type="sibTrans" cxnId="{7DF5413C-A64D-4945-AFF1-0E981AC0B53B}">
      <dgm:prSet/>
      <dgm:spPr/>
      <dgm:t>
        <a:bodyPr/>
        <a:lstStyle/>
        <a:p>
          <a:endParaRPr lang="es-MX" sz="2000"/>
        </a:p>
      </dgm:t>
    </dgm:pt>
    <dgm:pt modelId="{EA1ECDD1-D8C7-4A5A-B328-9285304C9CF1}" type="pres">
      <dgm:prSet presAssocID="{279F629A-88AC-46DC-B8B3-4A36E3C61D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51AF480-41E4-4BAF-AD98-CC7200E1C5C3}" type="pres">
      <dgm:prSet presAssocID="{279F629A-88AC-46DC-B8B3-4A36E3C61DCB}" presName="dummyMaxCanvas" presStyleCnt="0">
        <dgm:presLayoutVars/>
      </dgm:prSet>
      <dgm:spPr/>
    </dgm:pt>
    <dgm:pt modelId="{9FA48461-F5CF-4E23-BD66-FC5AA919AE40}" type="pres">
      <dgm:prSet presAssocID="{279F629A-88AC-46DC-B8B3-4A36E3C61DCB}" presName="FourNodes_1" presStyleLbl="node1" presStyleIdx="0" presStyleCnt="4" custScaleY="1131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E73CB2-A6DD-4708-AAEA-3F38808B4CC2}" type="pres">
      <dgm:prSet presAssocID="{279F629A-88AC-46DC-B8B3-4A36E3C61DCB}" presName="FourNodes_2" presStyleLbl="node1" presStyleIdx="1" presStyleCnt="4" custScaleY="1115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CBC3A9-8320-478B-9427-7EDD007367AA}" type="pres">
      <dgm:prSet presAssocID="{279F629A-88AC-46DC-B8B3-4A36E3C61DC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0E92C4-6573-420E-979D-18DF04C67A97}" type="pres">
      <dgm:prSet presAssocID="{279F629A-88AC-46DC-B8B3-4A36E3C61DC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DA9456-7213-4C92-8B48-E1F0A8EBD91E}" type="pres">
      <dgm:prSet presAssocID="{279F629A-88AC-46DC-B8B3-4A36E3C61DC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2F0772-2608-4952-97AB-AA6B28A7B1DB}" type="pres">
      <dgm:prSet presAssocID="{279F629A-88AC-46DC-B8B3-4A36E3C61DC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DCF71D-12F9-4542-AB36-2A15DADFADB7}" type="pres">
      <dgm:prSet presAssocID="{279F629A-88AC-46DC-B8B3-4A36E3C61DC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F383C9-2ED0-4A14-BE78-26536001C012}" type="pres">
      <dgm:prSet presAssocID="{279F629A-88AC-46DC-B8B3-4A36E3C61DC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5B4D5E-6C35-41CA-90C1-4CF207769035}" type="pres">
      <dgm:prSet presAssocID="{279F629A-88AC-46DC-B8B3-4A36E3C61DC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327E4F-BA16-4B1C-912D-DA14597CB640}" type="pres">
      <dgm:prSet presAssocID="{279F629A-88AC-46DC-B8B3-4A36E3C61DC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055C3C-440E-4B0D-AFFE-8A0CAC9479DB}" type="pres">
      <dgm:prSet presAssocID="{279F629A-88AC-46DC-B8B3-4A36E3C61DC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3B9F8A0-83D2-4A57-8FFE-2E1C652EFBEA}" srcId="{279F629A-88AC-46DC-B8B3-4A36E3C61DCB}" destId="{FB08EEC9-033B-4D44-BC02-41E13ADF2D25}" srcOrd="0" destOrd="0" parTransId="{FBF56FC0-5F69-410E-9265-D8E27C08CDE4}" sibTransId="{6E11955E-1862-41D2-BAF5-184E87BBAAED}"/>
    <dgm:cxn modelId="{58D7C9A2-B45E-40AC-AC94-9861D509BAE3}" type="presOf" srcId="{FB08EEC9-033B-4D44-BC02-41E13ADF2D25}" destId="{D4F383C9-2ED0-4A14-BE78-26536001C012}" srcOrd="1" destOrd="0" presId="urn:microsoft.com/office/officeart/2005/8/layout/vProcess5"/>
    <dgm:cxn modelId="{91C3EA79-F873-4B28-A3CA-75044E807A37}" type="presOf" srcId="{6E11955E-1862-41D2-BAF5-184E87BBAAED}" destId="{9DDA9456-7213-4C92-8B48-E1F0A8EBD91E}" srcOrd="0" destOrd="0" presId="urn:microsoft.com/office/officeart/2005/8/layout/vProcess5"/>
    <dgm:cxn modelId="{1228A491-7AC9-47F2-A7DD-E7D022EC3B9B}" srcId="{279F629A-88AC-46DC-B8B3-4A36E3C61DCB}" destId="{CD879B84-BABD-4433-BD45-89024E915F4E}" srcOrd="1" destOrd="0" parTransId="{945D6B11-4D43-475F-B2D8-C40B178343EB}" sibTransId="{BAE81DB3-FE8F-4E4D-8820-9FC8C8EC0E5B}"/>
    <dgm:cxn modelId="{B9445D18-291F-451C-9FD2-C66E2814B95B}" type="presOf" srcId="{FB08EEC9-033B-4D44-BC02-41E13ADF2D25}" destId="{9FA48461-F5CF-4E23-BD66-FC5AA919AE40}" srcOrd="0" destOrd="0" presId="urn:microsoft.com/office/officeart/2005/8/layout/vProcess5"/>
    <dgm:cxn modelId="{4701C390-BC95-4D62-BA4E-1B633DA5B93E}" type="presOf" srcId="{279F629A-88AC-46DC-B8B3-4A36E3C61DCB}" destId="{EA1ECDD1-D8C7-4A5A-B328-9285304C9CF1}" srcOrd="0" destOrd="0" presId="urn:microsoft.com/office/officeart/2005/8/layout/vProcess5"/>
    <dgm:cxn modelId="{3D95F1FE-1366-40FC-AF38-70E9E1FFC06F}" type="presOf" srcId="{64A8B313-A23D-4A22-BFA3-7DE52291DCD2}" destId="{82DCF71D-12F9-4542-AB36-2A15DADFADB7}" srcOrd="0" destOrd="0" presId="urn:microsoft.com/office/officeart/2005/8/layout/vProcess5"/>
    <dgm:cxn modelId="{DCB9104C-F393-484A-BCA5-B52E39FE1FA1}" type="presOf" srcId="{CD879B84-BABD-4433-BD45-89024E915F4E}" destId="{835B4D5E-6C35-41CA-90C1-4CF207769035}" srcOrd="1" destOrd="0" presId="urn:microsoft.com/office/officeart/2005/8/layout/vProcess5"/>
    <dgm:cxn modelId="{6568C5C7-0D4B-40D6-9EC5-C6E7DE65DF0D}" type="presOf" srcId="{E3197F73-F793-4A0B-9896-014C12813962}" destId="{F40E92C4-6573-420E-979D-18DF04C67A97}" srcOrd="0" destOrd="0" presId="urn:microsoft.com/office/officeart/2005/8/layout/vProcess5"/>
    <dgm:cxn modelId="{7B799185-4A83-4367-83C5-E3DB8064DE90}" type="presOf" srcId="{B692F8E1-9CC2-4B8E-BA5E-48EE38E77544}" destId="{18327E4F-BA16-4B1C-912D-DA14597CB640}" srcOrd="1" destOrd="0" presId="urn:microsoft.com/office/officeart/2005/8/layout/vProcess5"/>
    <dgm:cxn modelId="{C188A5C8-F88A-4E71-BD10-1864E45F86CE}" type="presOf" srcId="{E3197F73-F793-4A0B-9896-014C12813962}" destId="{30055C3C-440E-4B0D-AFFE-8A0CAC9479DB}" srcOrd="1" destOrd="0" presId="urn:microsoft.com/office/officeart/2005/8/layout/vProcess5"/>
    <dgm:cxn modelId="{D80A7B78-E8E4-4B96-868D-23CA826B92A4}" type="presOf" srcId="{CD879B84-BABD-4433-BD45-89024E915F4E}" destId="{68E73CB2-A6DD-4708-AAEA-3F38808B4CC2}" srcOrd="0" destOrd="0" presId="urn:microsoft.com/office/officeart/2005/8/layout/vProcess5"/>
    <dgm:cxn modelId="{7DF5413C-A64D-4945-AFF1-0E981AC0B53B}" srcId="{279F629A-88AC-46DC-B8B3-4A36E3C61DCB}" destId="{E3197F73-F793-4A0B-9896-014C12813962}" srcOrd="3" destOrd="0" parTransId="{AB1594EC-0E18-43EC-8CA0-D1BB8EAD7EF7}" sibTransId="{32BB7078-59CB-456D-9F30-8D94BC4932B7}"/>
    <dgm:cxn modelId="{296CE735-1682-45CD-A2F7-1E3786F8A339}" type="presOf" srcId="{BAE81DB3-FE8F-4E4D-8820-9FC8C8EC0E5B}" destId="{ED2F0772-2608-4952-97AB-AA6B28A7B1DB}" srcOrd="0" destOrd="0" presId="urn:microsoft.com/office/officeart/2005/8/layout/vProcess5"/>
    <dgm:cxn modelId="{AF20EC96-D2D3-44C4-88F2-A689EF6E436B}" srcId="{279F629A-88AC-46DC-B8B3-4A36E3C61DCB}" destId="{B692F8E1-9CC2-4B8E-BA5E-48EE38E77544}" srcOrd="2" destOrd="0" parTransId="{464D0D9D-DA50-45B3-BD4D-B26ABB5D50FA}" sibTransId="{64A8B313-A23D-4A22-BFA3-7DE52291DCD2}"/>
    <dgm:cxn modelId="{1B8F9067-56CB-4BA3-A5C9-C5ACB8D8CBB6}" type="presOf" srcId="{B692F8E1-9CC2-4B8E-BA5E-48EE38E77544}" destId="{1FCBC3A9-8320-478B-9427-7EDD007367AA}" srcOrd="0" destOrd="0" presId="urn:microsoft.com/office/officeart/2005/8/layout/vProcess5"/>
    <dgm:cxn modelId="{C27EC40B-993E-419E-B0E7-B71A831EA345}" type="presParOf" srcId="{EA1ECDD1-D8C7-4A5A-B328-9285304C9CF1}" destId="{851AF480-41E4-4BAF-AD98-CC7200E1C5C3}" srcOrd="0" destOrd="0" presId="urn:microsoft.com/office/officeart/2005/8/layout/vProcess5"/>
    <dgm:cxn modelId="{470EC30F-29BD-4ED5-BBCF-0740FDC019F8}" type="presParOf" srcId="{EA1ECDD1-D8C7-4A5A-B328-9285304C9CF1}" destId="{9FA48461-F5CF-4E23-BD66-FC5AA919AE40}" srcOrd="1" destOrd="0" presId="urn:microsoft.com/office/officeart/2005/8/layout/vProcess5"/>
    <dgm:cxn modelId="{4BC10CC4-631A-4F2F-AA4D-79E7F346E0B0}" type="presParOf" srcId="{EA1ECDD1-D8C7-4A5A-B328-9285304C9CF1}" destId="{68E73CB2-A6DD-4708-AAEA-3F38808B4CC2}" srcOrd="2" destOrd="0" presId="urn:microsoft.com/office/officeart/2005/8/layout/vProcess5"/>
    <dgm:cxn modelId="{2B54E2FE-4D02-488D-BC24-699A5B2D56C0}" type="presParOf" srcId="{EA1ECDD1-D8C7-4A5A-B328-9285304C9CF1}" destId="{1FCBC3A9-8320-478B-9427-7EDD007367AA}" srcOrd="3" destOrd="0" presId="urn:microsoft.com/office/officeart/2005/8/layout/vProcess5"/>
    <dgm:cxn modelId="{2AE59A27-F743-453F-88D9-0CF2B6886923}" type="presParOf" srcId="{EA1ECDD1-D8C7-4A5A-B328-9285304C9CF1}" destId="{F40E92C4-6573-420E-979D-18DF04C67A97}" srcOrd="4" destOrd="0" presId="urn:microsoft.com/office/officeart/2005/8/layout/vProcess5"/>
    <dgm:cxn modelId="{D795F842-CF69-4CBA-953C-6642C5260961}" type="presParOf" srcId="{EA1ECDD1-D8C7-4A5A-B328-9285304C9CF1}" destId="{9DDA9456-7213-4C92-8B48-E1F0A8EBD91E}" srcOrd="5" destOrd="0" presId="urn:microsoft.com/office/officeart/2005/8/layout/vProcess5"/>
    <dgm:cxn modelId="{C475A5A9-F014-458A-A1A4-2EC5BEE599E3}" type="presParOf" srcId="{EA1ECDD1-D8C7-4A5A-B328-9285304C9CF1}" destId="{ED2F0772-2608-4952-97AB-AA6B28A7B1DB}" srcOrd="6" destOrd="0" presId="urn:microsoft.com/office/officeart/2005/8/layout/vProcess5"/>
    <dgm:cxn modelId="{1598198C-E3F2-441E-8829-CB2C3F0CAF28}" type="presParOf" srcId="{EA1ECDD1-D8C7-4A5A-B328-9285304C9CF1}" destId="{82DCF71D-12F9-4542-AB36-2A15DADFADB7}" srcOrd="7" destOrd="0" presId="urn:microsoft.com/office/officeart/2005/8/layout/vProcess5"/>
    <dgm:cxn modelId="{EB973A32-2A09-4443-AF1F-995099A9C4FD}" type="presParOf" srcId="{EA1ECDD1-D8C7-4A5A-B328-9285304C9CF1}" destId="{D4F383C9-2ED0-4A14-BE78-26536001C012}" srcOrd="8" destOrd="0" presId="urn:microsoft.com/office/officeart/2005/8/layout/vProcess5"/>
    <dgm:cxn modelId="{FAA8AE12-3FD3-47BE-B7EA-60F3E7BF3210}" type="presParOf" srcId="{EA1ECDD1-D8C7-4A5A-B328-9285304C9CF1}" destId="{835B4D5E-6C35-41CA-90C1-4CF207769035}" srcOrd="9" destOrd="0" presId="urn:microsoft.com/office/officeart/2005/8/layout/vProcess5"/>
    <dgm:cxn modelId="{5D443B53-A544-4D29-A18E-46B669F60BF0}" type="presParOf" srcId="{EA1ECDD1-D8C7-4A5A-B328-9285304C9CF1}" destId="{18327E4F-BA16-4B1C-912D-DA14597CB640}" srcOrd="10" destOrd="0" presId="urn:microsoft.com/office/officeart/2005/8/layout/vProcess5"/>
    <dgm:cxn modelId="{59F25FF2-8355-46C5-8C81-0F4C9A3D45A2}" type="presParOf" srcId="{EA1ECDD1-D8C7-4A5A-B328-9285304C9CF1}" destId="{30055C3C-440E-4B0D-AFFE-8A0CAC9479D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FBA4B2-BF5E-4340-998E-76B665294D4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C214B1-B94F-406A-A9D2-4CC64E4CDAA2}">
      <dgm:prSet phldrT="[Texto]" custT="1"/>
      <dgm:spPr/>
      <dgm:t>
        <a:bodyPr/>
        <a:lstStyle/>
        <a:p>
          <a:r>
            <a:rPr lang="es-MX" sz="1600" b="0" noProof="0" dirty="0" smtClean="0">
              <a:latin typeface="Arial Narrow" panose="020B0606020202030204" pitchFamily="34" charset="0"/>
            </a:rPr>
            <a:t>Unión Europea</a:t>
          </a:r>
          <a:endParaRPr lang="es-MX" sz="1600" b="0" noProof="0" dirty="0">
            <a:latin typeface="Arial Narrow" panose="020B0606020202030204" pitchFamily="34" charset="0"/>
          </a:endParaRPr>
        </a:p>
      </dgm:t>
    </dgm:pt>
    <dgm:pt modelId="{1D3AF427-978B-4EF6-8D65-AB8840918D44}" type="parTrans" cxnId="{21A8A650-1B00-45F5-9806-7A9B3AD78308}">
      <dgm:prSet/>
      <dgm:spPr/>
      <dgm:t>
        <a:bodyPr/>
        <a:lstStyle/>
        <a:p>
          <a:endParaRPr lang="es-MX" sz="1600" b="0" noProof="0" dirty="0">
            <a:latin typeface="Arial Narrow" panose="020B0606020202030204" pitchFamily="34" charset="0"/>
          </a:endParaRPr>
        </a:p>
      </dgm:t>
    </dgm:pt>
    <dgm:pt modelId="{F80DBB12-5F03-41E2-84EC-B93F9EE14C2F}" type="sibTrans" cxnId="{21A8A650-1B00-45F5-9806-7A9B3AD78308}">
      <dgm:prSet custT="1"/>
      <dgm:spPr/>
      <dgm:t>
        <a:bodyPr/>
        <a:lstStyle/>
        <a:p>
          <a:r>
            <a:rPr lang="es-MX" sz="1600" b="0" noProof="0" dirty="0" smtClean="0">
              <a:latin typeface="Arial Narrow" panose="020B0606020202030204" pitchFamily="34" charset="0"/>
            </a:rPr>
            <a:t>Estados Unidos</a:t>
          </a:r>
          <a:endParaRPr lang="es-MX" sz="1600" b="0" noProof="0" dirty="0">
            <a:latin typeface="Arial Narrow" panose="020B0606020202030204" pitchFamily="34" charset="0"/>
          </a:endParaRPr>
        </a:p>
      </dgm:t>
    </dgm:pt>
    <dgm:pt modelId="{B45EB707-5283-4820-AF62-D3B62501576C}">
      <dgm:prSet phldrT="[Texto]" custT="1"/>
      <dgm:spPr/>
      <dgm:t>
        <a:bodyPr/>
        <a:lstStyle/>
        <a:p>
          <a:r>
            <a:rPr lang="es-MX" sz="1600" b="0" noProof="0" dirty="0" smtClean="0">
              <a:latin typeface="Arial Narrow" panose="020B0606020202030204" pitchFamily="34" charset="0"/>
            </a:rPr>
            <a:t>Australia</a:t>
          </a:r>
          <a:endParaRPr lang="es-MX" sz="1600" b="0" noProof="0" dirty="0">
            <a:latin typeface="Arial Narrow" panose="020B0606020202030204" pitchFamily="34" charset="0"/>
          </a:endParaRPr>
        </a:p>
      </dgm:t>
    </dgm:pt>
    <dgm:pt modelId="{64D154CB-41D4-4AF4-8BB2-10D90A0444F3}" type="parTrans" cxnId="{E3C6C697-9896-43ED-95C8-73E883A1774A}">
      <dgm:prSet/>
      <dgm:spPr/>
      <dgm:t>
        <a:bodyPr/>
        <a:lstStyle/>
        <a:p>
          <a:endParaRPr lang="es-MX" sz="1600" b="0" noProof="0" dirty="0">
            <a:latin typeface="Arial Narrow" panose="020B0606020202030204" pitchFamily="34" charset="0"/>
          </a:endParaRPr>
        </a:p>
      </dgm:t>
    </dgm:pt>
    <dgm:pt modelId="{46BC0BF2-320B-4402-BE1A-181C315929F2}" type="sibTrans" cxnId="{E3C6C697-9896-43ED-95C8-73E883A1774A}">
      <dgm:prSet custT="1"/>
      <dgm:spPr/>
      <dgm:t>
        <a:bodyPr/>
        <a:lstStyle/>
        <a:p>
          <a:r>
            <a:rPr lang="es-MX" sz="1600" b="0" noProof="0" dirty="0" smtClean="0">
              <a:latin typeface="Arial Narrow" panose="020B0606020202030204" pitchFamily="34" charset="0"/>
            </a:rPr>
            <a:t>Japón</a:t>
          </a:r>
          <a:endParaRPr lang="es-MX" sz="1600" b="0" noProof="0" dirty="0">
            <a:latin typeface="Arial Narrow" panose="020B0606020202030204" pitchFamily="34" charset="0"/>
          </a:endParaRPr>
        </a:p>
      </dgm:t>
    </dgm:pt>
    <dgm:pt modelId="{048BB402-7BE9-40E9-A3C8-AC740EAF5C28}">
      <dgm:prSet phldrT="[Texto]" custT="1"/>
      <dgm:spPr/>
      <dgm:t>
        <a:bodyPr/>
        <a:lstStyle/>
        <a:p>
          <a:r>
            <a:rPr lang="es-MX" sz="1600" b="0" noProof="0" dirty="0" smtClean="0">
              <a:latin typeface="Arial Narrow" panose="020B0606020202030204" pitchFamily="34" charset="0"/>
            </a:rPr>
            <a:t>Canadá</a:t>
          </a:r>
          <a:endParaRPr lang="es-MX" sz="1600" b="0" noProof="0" dirty="0">
            <a:latin typeface="Arial Narrow" panose="020B0606020202030204" pitchFamily="34" charset="0"/>
          </a:endParaRPr>
        </a:p>
      </dgm:t>
    </dgm:pt>
    <dgm:pt modelId="{44084698-806C-4707-BD39-03BE7FE156FE}" type="parTrans" cxnId="{7A9F2F49-1B49-47B9-B816-506A947C22BD}">
      <dgm:prSet/>
      <dgm:spPr/>
      <dgm:t>
        <a:bodyPr/>
        <a:lstStyle/>
        <a:p>
          <a:endParaRPr lang="es-MX" sz="1600" b="0" noProof="0" dirty="0">
            <a:latin typeface="Arial Narrow" panose="020B0606020202030204" pitchFamily="34" charset="0"/>
          </a:endParaRPr>
        </a:p>
      </dgm:t>
    </dgm:pt>
    <dgm:pt modelId="{EC37BE39-C1F4-4DA3-B49C-9A27597089C1}" type="sibTrans" cxnId="{7A9F2F49-1B49-47B9-B816-506A947C22BD}">
      <dgm:prSet custT="1"/>
      <dgm:spPr/>
      <dgm:t>
        <a:bodyPr/>
        <a:lstStyle/>
        <a:p>
          <a:r>
            <a:rPr lang="es-MX" sz="1600" b="0" noProof="0" dirty="0" smtClean="0">
              <a:latin typeface="Arial Narrow" panose="020B0606020202030204" pitchFamily="34" charset="0"/>
            </a:rPr>
            <a:t>Suiza</a:t>
          </a:r>
          <a:endParaRPr lang="es-MX" sz="1600" b="0" noProof="0" dirty="0">
            <a:latin typeface="Arial Narrow" panose="020B0606020202030204" pitchFamily="34" charset="0"/>
          </a:endParaRPr>
        </a:p>
      </dgm:t>
    </dgm:pt>
    <dgm:pt modelId="{5BA4D8A4-B5FE-411A-A609-093336186E51}">
      <dgm:prSet custT="1"/>
      <dgm:spPr>
        <a:noFill/>
      </dgm:spPr>
      <dgm:t>
        <a:bodyPr/>
        <a:lstStyle/>
        <a:p>
          <a:endParaRPr lang="es-MX" sz="1600" b="0" noProof="0" dirty="0">
            <a:latin typeface="Arial Narrow" panose="020B0606020202030204" pitchFamily="34" charset="0"/>
          </a:endParaRPr>
        </a:p>
      </dgm:t>
    </dgm:pt>
    <dgm:pt modelId="{0E7B9CA3-8817-4F1B-A5B9-BDB6722018D3}" type="sibTrans" cxnId="{7F384030-B16F-470C-8242-4C87032BBA7E}">
      <dgm:prSet custT="1"/>
      <dgm:spPr>
        <a:solidFill>
          <a:schemeClr val="bg1"/>
        </a:solidFill>
      </dgm:spPr>
      <dgm:t>
        <a:bodyPr/>
        <a:lstStyle/>
        <a:p>
          <a:endParaRPr lang="es-MX" sz="1600" b="0" noProof="0" dirty="0">
            <a:latin typeface="Arial Narrow" panose="020B0606020202030204" pitchFamily="34" charset="0"/>
          </a:endParaRPr>
        </a:p>
      </dgm:t>
    </dgm:pt>
    <dgm:pt modelId="{63E10F2B-37A4-42C7-B342-18C8DC292080}" type="parTrans" cxnId="{7F384030-B16F-470C-8242-4C87032BBA7E}">
      <dgm:prSet/>
      <dgm:spPr/>
      <dgm:t>
        <a:bodyPr/>
        <a:lstStyle/>
        <a:p>
          <a:endParaRPr lang="es-MX" sz="1600" b="0" noProof="0" dirty="0">
            <a:latin typeface="Arial Narrow" panose="020B0606020202030204" pitchFamily="34" charset="0"/>
          </a:endParaRPr>
        </a:p>
      </dgm:t>
    </dgm:pt>
    <dgm:pt modelId="{2ADFFDB9-9A29-4C58-9A30-2C6B57B2154B}" type="pres">
      <dgm:prSet presAssocID="{FFFBA4B2-BF5E-4340-998E-76B665294D4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1EB1CF-5C17-4F23-BF27-B5D3E721270B}" type="pres">
      <dgm:prSet presAssocID="{F8C214B1-B94F-406A-A9D2-4CC64E4CDAA2}" presName="composite" presStyleCnt="0"/>
      <dgm:spPr/>
    </dgm:pt>
    <dgm:pt modelId="{BE8600A6-88CA-4683-834D-6E79C2598EB0}" type="pres">
      <dgm:prSet presAssocID="{F8C214B1-B94F-406A-A9D2-4CC64E4CDAA2}" presName="Parent1" presStyleLbl="node1" presStyleIdx="0" presStyleCnt="8" custScaleX="180292" custLinFactNeighborX="21972" custLinFactNeighborY="-1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A27B2-4426-4445-A19C-8897D17CBA73}" type="pres">
      <dgm:prSet presAssocID="{F8C214B1-B94F-406A-A9D2-4CC64E4CDAA2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3240B-32C7-48B4-B940-6CA3AB195361}" type="pres">
      <dgm:prSet presAssocID="{F8C214B1-B94F-406A-A9D2-4CC64E4CDAA2}" presName="BalanceSpacing" presStyleCnt="0"/>
      <dgm:spPr/>
    </dgm:pt>
    <dgm:pt modelId="{5F631330-85A5-44A2-BF50-3DDDE2B26B6E}" type="pres">
      <dgm:prSet presAssocID="{F8C214B1-B94F-406A-A9D2-4CC64E4CDAA2}" presName="BalanceSpacing1" presStyleCnt="0"/>
      <dgm:spPr/>
    </dgm:pt>
    <dgm:pt modelId="{3AEBBD86-1170-4B11-8A14-FD5A048A7248}" type="pres">
      <dgm:prSet presAssocID="{F80DBB12-5F03-41E2-84EC-B93F9EE14C2F}" presName="Accent1Text" presStyleLbl="node1" presStyleIdx="1" presStyleCnt="8" custScaleX="141995"/>
      <dgm:spPr/>
      <dgm:t>
        <a:bodyPr/>
        <a:lstStyle/>
        <a:p>
          <a:endParaRPr lang="en-US"/>
        </a:p>
      </dgm:t>
    </dgm:pt>
    <dgm:pt modelId="{30BB17ED-C015-4FD4-A2B4-8ED83C4C2447}" type="pres">
      <dgm:prSet presAssocID="{F80DBB12-5F03-41E2-84EC-B93F9EE14C2F}" presName="spaceBetweenRectangles" presStyleCnt="0"/>
      <dgm:spPr/>
    </dgm:pt>
    <dgm:pt modelId="{78BC4B2E-B111-44F2-8410-94EF9324CD6C}" type="pres">
      <dgm:prSet presAssocID="{B45EB707-5283-4820-AF62-D3B62501576C}" presName="composite" presStyleCnt="0"/>
      <dgm:spPr/>
    </dgm:pt>
    <dgm:pt modelId="{00231CB8-071C-441B-A1A0-4D1A2DEE3A36}" type="pres">
      <dgm:prSet presAssocID="{B45EB707-5283-4820-AF62-D3B62501576C}" presName="Parent1" presStyleLbl="node1" presStyleIdx="2" presStyleCnt="8" custScaleX="1545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541A9-3312-49A8-BC8F-ED996267EF7C}" type="pres">
      <dgm:prSet presAssocID="{B45EB707-5283-4820-AF62-D3B62501576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31B5A-97AD-4071-A6ED-AA58B68D0FBA}" type="pres">
      <dgm:prSet presAssocID="{B45EB707-5283-4820-AF62-D3B62501576C}" presName="BalanceSpacing" presStyleCnt="0"/>
      <dgm:spPr/>
    </dgm:pt>
    <dgm:pt modelId="{CD5BB25B-B1B6-4772-A270-115BB2A2706E}" type="pres">
      <dgm:prSet presAssocID="{B45EB707-5283-4820-AF62-D3B62501576C}" presName="BalanceSpacing1" presStyleCnt="0"/>
      <dgm:spPr/>
    </dgm:pt>
    <dgm:pt modelId="{6FAA7DEF-5E56-43A8-93BE-457551CED770}" type="pres">
      <dgm:prSet presAssocID="{46BC0BF2-320B-4402-BE1A-181C315929F2}" presName="Accent1Text" presStyleLbl="node1" presStyleIdx="3" presStyleCnt="8" custScaleX="136034" custLinFactNeighborX="25210" custLinFactNeighborY="4486"/>
      <dgm:spPr/>
      <dgm:t>
        <a:bodyPr/>
        <a:lstStyle/>
        <a:p>
          <a:endParaRPr lang="en-US"/>
        </a:p>
      </dgm:t>
    </dgm:pt>
    <dgm:pt modelId="{53B5AA1E-6258-4933-8997-A6D99D429CA5}" type="pres">
      <dgm:prSet presAssocID="{46BC0BF2-320B-4402-BE1A-181C315929F2}" presName="spaceBetweenRectangles" presStyleCnt="0"/>
      <dgm:spPr/>
    </dgm:pt>
    <dgm:pt modelId="{33D75707-56F0-4051-9FAE-423E6E2AE786}" type="pres">
      <dgm:prSet presAssocID="{5BA4D8A4-B5FE-411A-A609-093336186E51}" presName="composite" presStyleCnt="0"/>
      <dgm:spPr/>
    </dgm:pt>
    <dgm:pt modelId="{EF910675-FADE-4BD7-9272-F30E48D6BB6D}" type="pres">
      <dgm:prSet presAssocID="{5BA4D8A4-B5FE-411A-A609-093336186E51}" presName="Parent1" presStyleLbl="node1" presStyleIdx="4" presStyleCnt="8" custLinFactNeighborX="20683" custLinFactNeighborY="-46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06219-6AC6-4BE6-A181-E68EBF138391}" type="pres">
      <dgm:prSet presAssocID="{5BA4D8A4-B5FE-411A-A609-093336186E5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7FC70B1-94F6-45BF-AAE1-C861BDF57A1D}" type="pres">
      <dgm:prSet presAssocID="{5BA4D8A4-B5FE-411A-A609-093336186E51}" presName="BalanceSpacing" presStyleCnt="0"/>
      <dgm:spPr/>
    </dgm:pt>
    <dgm:pt modelId="{B8717A34-F2FC-4FF5-957A-E5CFED64308C}" type="pres">
      <dgm:prSet presAssocID="{5BA4D8A4-B5FE-411A-A609-093336186E51}" presName="BalanceSpacing1" presStyleCnt="0"/>
      <dgm:spPr/>
    </dgm:pt>
    <dgm:pt modelId="{9ECC61F9-6B68-4D7B-A5E6-A8F0939CFF3D}" type="pres">
      <dgm:prSet presAssocID="{0E7B9CA3-8817-4F1B-A5B9-BDB6722018D3}" presName="Accent1Text" presStyleLbl="node1" presStyleIdx="5" presStyleCnt="8" custScaleX="158813" custLinFactNeighborX="493" custLinFactNeighborY="-4638"/>
      <dgm:spPr/>
      <dgm:t>
        <a:bodyPr/>
        <a:lstStyle/>
        <a:p>
          <a:endParaRPr lang="en-US"/>
        </a:p>
      </dgm:t>
    </dgm:pt>
    <dgm:pt modelId="{F53C4ADD-E0A1-404C-A177-9D1855AE01AC}" type="pres">
      <dgm:prSet presAssocID="{0E7B9CA3-8817-4F1B-A5B9-BDB6722018D3}" presName="spaceBetweenRectangles" presStyleCnt="0"/>
      <dgm:spPr/>
    </dgm:pt>
    <dgm:pt modelId="{AA5D77DB-DD50-47CD-A157-5A430B923640}" type="pres">
      <dgm:prSet presAssocID="{048BB402-7BE9-40E9-A3C8-AC740EAF5C28}" presName="composite" presStyleCnt="0"/>
      <dgm:spPr/>
    </dgm:pt>
    <dgm:pt modelId="{E0ABDB09-A6C3-42B8-A7E0-EC21971ABCA4}" type="pres">
      <dgm:prSet presAssocID="{048BB402-7BE9-40E9-A3C8-AC740EAF5C28}" presName="Parent1" presStyleLbl="node1" presStyleIdx="6" presStyleCnt="8" custScaleX="154589" custLinFactNeighborX="-53447" custLinFactNeighborY="-852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CF168-DCD1-492B-AA9B-FAACE7CCEF7F}" type="pres">
      <dgm:prSet presAssocID="{048BB402-7BE9-40E9-A3C8-AC740EAF5C2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A0D91-5E7C-4367-9282-3E7BFF11578F}" type="pres">
      <dgm:prSet presAssocID="{048BB402-7BE9-40E9-A3C8-AC740EAF5C28}" presName="BalanceSpacing" presStyleCnt="0"/>
      <dgm:spPr/>
    </dgm:pt>
    <dgm:pt modelId="{0AC6D5B4-EC53-4D17-943F-C11CBE751F56}" type="pres">
      <dgm:prSet presAssocID="{048BB402-7BE9-40E9-A3C8-AC740EAF5C28}" presName="BalanceSpacing1" presStyleCnt="0"/>
      <dgm:spPr/>
    </dgm:pt>
    <dgm:pt modelId="{F7FE0E51-1922-4B5F-AF38-86FA5588573B}" type="pres">
      <dgm:prSet presAssocID="{EC37BE39-C1F4-4DA3-B49C-9A27597089C1}" presName="Accent1Text" presStyleLbl="node1" presStyleIdx="7" presStyleCnt="8" custScaleX="136034" custLinFactNeighborX="-6454" custLinFactNeighborY="-82632"/>
      <dgm:spPr/>
      <dgm:t>
        <a:bodyPr/>
        <a:lstStyle/>
        <a:p>
          <a:endParaRPr lang="en-US"/>
        </a:p>
      </dgm:t>
    </dgm:pt>
  </dgm:ptLst>
  <dgm:cxnLst>
    <dgm:cxn modelId="{10CA634D-B4E3-4036-AEDF-1915959B8E24}" type="presOf" srcId="{FFFBA4B2-BF5E-4340-998E-76B665294D40}" destId="{2ADFFDB9-9A29-4C58-9A30-2C6B57B2154B}" srcOrd="0" destOrd="0" presId="urn:microsoft.com/office/officeart/2008/layout/AlternatingHexagons"/>
    <dgm:cxn modelId="{9A27277F-3A5F-41C5-AB42-CBCFDDF01BEA}" type="presOf" srcId="{46BC0BF2-320B-4402-BE1A-181C315929F2}" destId="{6FAA7DEF-5E56-43A8-93BE-457551CED770}" srcOrd="0" destOrd="0" presId="urn:microsoft.com/office/officeart/2008/layout/AlternatingHexagons"/>
    <dgm:cxn modelId="{E5BB879E-726E-44D4-BA8F-5368EAF54300}" type="presOf" srcId="{B45EB707-5283-4820-AF62-D3B62501576C}" destId="{00231CB8-071C-441B-A1A0-4D1A2DEE3A36}" srcOrd="0" destOrd="0" presId="urn:microsoft.com/office/officeart/2008/layout/AlternatingHexagons"/>
    <dgm:cxn modelId="{E11DEAB9-505F-4519-9875-E6558973756C}" type="presOf" srcId="{F8C214B1-B94F-406A-A9D2-4CC64E4CDAA2}" destId="{BE8600A6-88CA-4683-834D-6E79C2598EB0}" srcOrd="0" destOrd="0" presId="urn:microsoft.com/office/officeart/2008/layout/AlternatingHexagons"/>
    <dgm:cxn modelId="{52DB2377-317F-495F-AA50-19EE9A2C09FB}" type="presOf" srcId="{0E7B9CA3-8817-4F1B-A5B9-BDB6722018D3}" destId="{9ECC61F9-6B68-4D7B-A5E6-A8F0939CFF3D}" srcOrd="0" destOrd="0" presId="urn:microsoft.com/office/officeart/2008/layout/AlternatingHexagons"/>
    <dgm:cxn modelId="{7770BFD7-994B-4E98-8A61-AFB6BEEEB680}" type="presOf" srcId="{048BB402-7BE9-40E9-A3C8-AC740EAF5C28}" destId="{E0ABDB09-A6C3-42B8-A7E0-EC21971ABCA4}" srcOrd="0" destOrd="0" presId="urn:microsoft.com/office/officeart/2008/layout/AlternatingHexagons"/>
    <dgm:cxn modelId="{DE204806-CC17-4F22-BEC9-DEDC4EC67FF6}" type="presOf" srcId="{F80DBB12-5F03-41E2-84EC-B93F9EE14C2F}" destId="{3AEBBD86-1170-4B11-8A14-FD5A048A7248}" srcOrd="0" destOrd="0" presId="urn:microsoft.com/office/officeart/2008/layout/AlternatingHexagons"/>
    <dgm:cxn modelId="{E3C6C697-9896-43ED-95C8-73E883A1774A}" srcId="{FFFBA4B2-BF5E-4340-998E-76B665294D40}" destId="{B45EB707-5283-4820-AF62-D3B62501576C}" srcOrd="1" destOrd="0" parTransId="{64D154CB-41D4-4AF4-8BB2-10D90A0444F3}" sibTransId="{46BC0BF2-320B-4402-BE1A-181C315929F2}"/>
    <dgm:cxn modelId="{7A9F2F49-1B49-47B9-B816-506A947C22BD}" srcId="{FFFBA4B2-BF5E-4340-998E-76B665294D40}" destId="{048BB402-7BE9-40E9-A3C8-AC740EAF5C28}" srcOrd="3" destOrd="0" parTransId="{44084698-806C-4707-BD39-03BE7FE156FE}" sibTransId="{EC37BE39-C1F4-4DA3-B49C-9A27597089C1}"/>
    <dgm:cxn modelId="{21A8A650-1B00-45F5-9806-7A9B3AD78308}" srcId="{FFFBA4B2-BF5E-4340-998E-76B665294D40}" destId="{F8C214B1-B94F-406A-A9D2-4CC64E4CDAA2}" srcOrd="0" destOrd="0" parTransId="{1D3AF427-978B-4EF6-8D65-AB8840918D44}" sibTransId="{F80DBB12-5F03-41E2-84EC-B93F9EE14C2F}"/>
    <dgm:cxn modelId="{9C1346B3-5111-4759-89DC-17A8ACE000E6}" type="presOf" srcId="{EC37BE39-C1F4-4DA3-B49C-9A27597089C1}" destId="{F7FE0E51-1922-4B5F-AF38-86FA5588573B}" srcOrd="0" destOrd="0" presId="urn:microsoft.com/office/officeart/2008/layout/AlternatingHexagons"/>
    <dgm:cxn modelId="{7F384030-B16F-470C-8242-4C87032BBA7E}" srcId="{FFFBA4B2-BF5E-4340-998E-76B665294D40}" destId="{5BA4D8A4-B5FE-411A-A609-093336186E51}" srcOrd="2" destOrd="0" parTransId="{63E10F2B-37A4-42C7-B342-18C8DC292080}" sibTransId="{0E7B9CA3-8817-4F1B-A5B9-BDB6722018D3}"/>
    <dgm:cxn modelId="{0067E326-4B9A-4A9F-BB0F-8B00D34B785D}" type="presOf" srcId="{5BA4D8A4-B5FE-411A-A609-093336186E51}" destId="{EF910675-FADE-4BD7-9272-F30E48D6BB6D}" srcOrd="0" destOrd="0" presId="urn:microsoft.com/office/officeart/2008/layout/AlternatingHexagons"/>
    <dgm:cxn modelId="{1928C976-8F24-46BB-8333-CA50FB7080D0}" type="presParOf" srcId="{2ADFFDB9-9A29-4C58-9A30-2C6B57B2154B}" destId="{841EB1CF-5C17-4F23-BF27-B5D3E721270B}" srcOrd="0" destOrd="0" presId="urn:microsoft.com/office/officeart/2008/layout/AlternatingHexagons"/>
    <dgm:cxn modelId="{8C48791D-2C06-4BDD-B1BB-DBEF1DADEA7F}" type="presParOf" srcId="{841EB1CF-5C17-4F23-BF27-B5D3E721270B}" destId="{BE8600A6-88CA-4683-834D-6E79C2598EB0}" srcOrd="0" destOrd="0" presId="urn:microsoft.com/office/officeart/2008/layout/AlternatingHexagons"/>
    <dgm:cxn modelId="{FCA8C68B-72A9-4D15-8706-44FA40582941}" type="presParOf" srcId="{841EB1CF-5C17-4F23-BF27-B5D3E721270B}" destId="{9E5A27B2-4426-4445-A19C-8897D17CBA73}" srcOrd="1" destOrd="0" presId="urn:microsoft.com/office/officeart/2008/layout/AlternatingHexagons"/>
    <dgm:cxn modelId="{54A49437-8B74-4200-939F-597EF36774A8}" type="presParOf" srcId="{841EB1CF-5C17-4F23-BF27-B5D3E721270B}" destId="{8643240B-32C7-48B4-B940-6CA3AB195361}" srcOrd="2" destOrd="0" presId="urn:microsoft.com/office/officeart/2008/layout/AlternatingHexagons"/>
    <dgm:cxn modelId="{BBA39D9C-EC9E-4F22-9EBD-858314B06B80}" type="presParOf" srcId="{841EB1CF-5C17-4F23-BF27-B5D3E721270B}" destId="{5F631330-85A5-44A2-BF50-3DDDE2B26B6E}" srcOrd="3" destOrd="0" presId="urn:microsoft.com/office/officeart/2008/layout/AlternatingHexagons"/>
    <dgm:cxn modelId="{A5684EB5-BCE0-4248-944A-B1620C6160CC}" type="presParOf" srcId="{841EB1CF-5C17-4F23-BF27-B5D3E721270B}" destId="{3AEBBD86-1170-4B11-8A14-FD5A048A7248}" srcOrd="4" destOrd="0" presId="urn:microsoft.com/office/officeart/2008/layout/AlternatingHexagons"/>
    <dgm:cxn modelId="{2A5A33BB-6ED1-422E-9E87-A9B2EA2E4DB7}" type="presParOf" srcId="{2ADFFDB9-9A29-4C58-9A30-2C6B57B2154B}" destId="{30BB17ED-C015-4FD4-A2B4-8ED83C4C2447}" srcOrd="1" destOrd="0" presId="urn:microsoft.com/office/officeart/2008/layout/AlternatingHexagons"/>
    <dgm:cxn modelId="{5AC09D04-009B-4DB3-96B4-29A606C60FBC}" type="presParOf" srcId="{2ADFFDB9-9A29-4C58-9A30-2C6B57B2154B}" destId="{78BC4B2E-B111-44F2-8410-94EF9324CD6C}" srcOrd="2" destOrd="0" presId="urn:microsoft.com/office/officeart/2008/layout/AlternatingHexagons"/>
    <dgm:cxn modelId="{D40A1C34-BFBC-4255-AD06-124C6D83C171}" type="presParOf" srcId="{78BC4B2E-B111-44F2-8410-94EF9324CD6C}" destId="{00231CB8-071C-441B-A1A0-4D1A2DEE3A36}" srcOrd="0" destOrd="0" presId="urn:microsoft.com/office/officeart/2008/layout/AlternatingHexagons"/>
    <dgm:cxn modelId="{87C8EDD2-07EA-4CD1-8643-DFEAF9EFF4B2}" type="presParOf" srcId="{78BC4B2E-B111-44F2-8410-94EF9324CD6C}" destId="{88C541A9-3312-49A8-BC8F-ED996267EF7C}" srcOrd="1" destOrd="0" presId="urn:microsoft.com/office/officeart/2008/layout/AlternatingHexagons"/>
    <dgm:cxn modelId="{081B8F3C-79D8-480E-9591-E584B30E7D2A}" type="presParOf" srcId="{78BC4B2E-B111-44F2-8410-94EF9324CD6C}" destId="{93631B5A-97AD-4071-A6ED-AA58B68D0FBA}" srcOrd="2" destOrd="0" presId="urn:microsoft.com/office/officeart/2008/layout/AlternatingHexagons"/>
    <dgm:cxn modelId="{1044FE9A-2F23-4A97-9642-2BE9CB73A39F}" type="presParOf" srcId="{78BC4B2E-B111-44F2-8410-94EF9324CD6C}" destId="{CD5BB25B-B1B6-4772-A270-115BB2A2706E}" srcOrd="3" destOrd="0" presId="urn:microsoft.com/office/officeart/2008/layout/AlternatingHexagons"/>
    <dgm:cxn modelId="{C999480D-FAC3-4DDC-B542-BED8DE68A30B}" type="presParOf" srcId="{78BC4B2E-B111-44F2-8410-94EF9324CD6C}" destId="{6FAA7DEF-5E56-43A8-93BE-457551CED770}" srcOrd="4" destOrd="0" presId="urn:microsoft.com/office/officeart/2008/layout/AlternatingHexagons"/>
    <dgm:cxn modelId="{D0B01FD2-5C88-4414-ABC5-293CE1990A88}" type="presParOf" srcId="{2ADFFDB9-9A29-4C58-9A30-2C6B57B2154B}" destId="{53B5AA1E-6258-4933-8997-A6D99D429CA5}" srcOrd="3" destOrd="0" presId="urn:microsoft.com/office/officeart/2008/layout/AlternatingHexagons"/>
    <dgm:cxn modelId="{373C51A9-F5D7-4D44-A658-20C85532AF36}" type="presParOf" srcId="{2ADFFDB9-9A29-4C58-9A30-2C6B57B2154B}" destId="{33D75707-56F0-4051-9FAE-423E6E2AE786}" srcOrd="4" destOrd="0" presId="urn:microsoft.com/office/officeart/2008/layout/AlternatingHexagons"/>
    <dgm:cxn modelId="{0D61BC4A-7299-4540-AFCC-B05FEFEF7E73}" type="presParOf" srcId="{33D75707-56F0-4051-9FAE-423E6E2AE786}" destId="{EF910675-FADE-4BD7-9272-F30E48D6BB6D}" srcOrd="0" destOrd="0" presId="urn:microsoft.com/office/officeart/2008/layout/AlternatingHexagons"/>
    <dgm:cxn modelId="{45C065DB-FBAD-44EB-B140-4EBB761AA973}" type="presParOf" srcId="{33D75707-56F0-4051-9FAE-423E6E2AE786}" destId="{A0006219-6AC6-4BE6-A181-E68EBF138391}" srcOrd="1" destOrd="0" presId="urn:microsoft.com/office/officeart/2008/layout/AlternatingHexagons"/>
    <dgm:cxn modelId="{45863409-B4A2-4B1D-A3EC-30C76CE8F378}" type="presParOf" srcId="{33D75707-56F0-4051-9FAE-423E6E2AE786}" destId="{E7FC70B1-94F6-45BF-AAE1-C861BDF57A1D}" srcOrd="2" destOrd="0" presId="urn:microsoft.com/office/officeart/2008/layout/AlternatingHexagons"/>
    <dgm:cxn modelId="{9A95B58A-7476-45CB-B748-746B89E95F1B}" type="presParOf" srcId="{33D75707-56F0-4051-9FAE-423E6E2AE786}" destId="{B8717A34-F2FC-4FF5-957A-E5CFED64308C}" srcOrd="3" destOrd="0" presId="urn:microsoft.com/office/officeart/2008/layout/AlternatingHexagons"/>
    <dgm:cxn modelId="{C883E65A-DA98-4B74-815B-ED4FE49E6CD9}" type="presParOf" srcId="{33D75707-56F0-4051-9FAE-423E6E2AE786}" destId="{9ECC61F9-6B68-4D7B-A5E6-A8F0939CFF3D}" srcOrd="4" destOrd="0" presId="urn:microsoft.com/office/officeart/2008/layout/AlternatingHexagons"/>
    <dgm:cxn modelId="{114F16EF-5657-4BF5-AC9E-DA73122293AE}" type="presParOf" srcId="{2ADFFDB9-9A29-4C58-9A30-2C6B57B2154B}" destId="{F53C4ADD-E0A1-404C-A177-9D1855AE01AC}" srcOrd="5" destOrd="0" presId="urn:microsoft.com/office/officeart/2008/layout/AlternatingHexagons"/>
    <dgm:cxn modelId="{725071D8-18C2-4DC6-8556-24336451076B}" type="presParOf" srcId="{2ADFFDB9-9A29-4C58-9A30-2C6B57B2154B}" destId="{AA5D77DB-DD50-47CD-A157-5A430B923640}" srcOrd="6" destOrd="0" presId="urn:microsoft.com/office/officeart/2008/layout/AlternatingHexagons"/>
    <dgm:cxn modelId="{444FF5B5-77DF-4EEE-A493-0688CD4C66C9}" type="presParOf" srcId="{AA5D77DB-DD50-47CD-A157-5A430B923640}" destId="{E0ABDB09-A6C3-42B8-A7E0-EC21971ABCA4}" srcOrd="0" destOrd="0" presId="urn:microsoft.com/office/officeart/2008/layout/AlternatingHexagons"/>
    <dgm:cxn modelId="{EEF14A01-A2AF-4939-95A7-F6480734258A}" type="presParOf" srcId="{AA5D77DB-DD50-47CD-A157-5A430B923640}" destId="{2CECF168-DCD1-492B-AA9B-FAACE7CCEF7F}" srcOrd="1" destOrd="0" presId="urn:microsoft.com/office/officeart/2008/layout/AlternatingHexagons"/>
    <dgm:cxn modelId="{B009DF1E-F569-4A66-BEE3-A1DCDE17CBCD}" type="presParOf" srcId="{AA5D77DB-DD50-47CD-A157-5A430B923640}" destId="{DE9A0D91-5E7C-4367-9282-3E7BFF11578F}" srcOrd="2" destOrd="0" presId="urn:microsoft.com/office/officeart/2008/layout/AlternatingHexagons"/>
    <dgm:cxn modelId="{BC067C01-479C-4E73-B80D-FA5D6917AF2E}" type="presParOf" srcId="{AA5D77DB-DD50-47CD-A157-5A430B923640}" destId="{0AC6D5B4-EC53-4D17-943F-C11CBE751F56}" srcOrd="3" destOrd="0" presId="urn:microsoft.com/office/officeart/2008/layout/AlternatingHexagons"/>
    <dgm:cxn modelId="{C4E403C7-95B3-4538-A2CD-CBA8C81079F0}" type="presParOf" srcId="{AA5D77DB-DD50-47CD-A157-5A430B923640}" destId="{F7FE0E51-1922-4B5F-AF38-86FA5588573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D64F0-863D-434E-944D-A252CC7B5BB4}">
      <dsp:nvSpPr>
        <dsp:cNvPr id="0" name=""/>
        <dsp:cNvSpPr/>
      </dsp:nvSpPr>
      <dsp:spPr>
        <a:xfrm rot="5400000">
          <a:off x="-117063" y="122273"/>
          <a:ext cx="780425" cy="5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1</a:t>
          </a:r>
          <a:endParaRPr lang="es-MX" sz="1500" b="1" kern="1200" dirty="0"/>
        </a:p>
      </dsp:txBody>
      <dsp:txXfrm rot="-5400000">
        <a:off x="2" y="278358"/>
        <a:ext cx="546297" cy="234128"/>
      </dsp:txXfrm>
    </dsp:sp>
    <dsp:sp modelId="{0D79EDAC-DA7D-42FA-BB0B-0507CA319291}">
      <dsp:nvSpPr>
        <dsp:cNvPr id="0" name=""/>
        <dsp:cNvSpPr/>
      </dsp:nvSpPr>
      <dsp:spPr>
        <a:xfrm rot="5400000">
          <a:off x="4231978" y="-3680471"/>
          <a:ext cx="507276" cy="787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Estructura COFEPRIS</a:t>
          </a:r>
          <a:endParaRPr lang="es-MX" sz="2000" kern="1200" dirty="0"/>
        </a:p>
      </dsp:txBody>
      <dsp:txXfrm rot="-5400000">
        <a:off x="546298" y="29972"/>
        <a:ext cx="7853875" cy="457750"/>
      </dsp:txXfrm>
    </dsp:sp>
    <dsp:sp modelId="{D1B4330D-F7BB-4CBA-9CF9-03C122B45941}">
      <dsp:nvSpPr>
        <dsp:cNvPr id="0" name=""/>
        <dsp:cNvSpPr/>
      </dsp:nvSpPr>
      <dsp:spPr>
        <a:xfrm rot="5400000">
          <a:off x="-117063" y="818557"/>
          <a:ext cx="780425" cy="54629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2</a:t>
          </a:r>
          <a:endParaRPr lang="es-MX" sz="1500" b="1" kern="1200" dirty="0"/>
        </a:p>
      </dsp:txBody>
      <dsp:txXfrm rot="-5400000">
        <a:off x="2" y="974642"/>
        <a:ext cx="546297" cy="234128"/>
      </dsp:txXfrm>
    </dsp:sp>
    <dsp:sp modelId="{D106F949-5491-442D-9554-4D9BC5BF1300}">
      <dsp:nvSpPr>
        <dsp:cNvPr id="0" name=""/>
        <dsp:cNvSpPr/>
      </dsp:nvSpPr>
      <dsp:spPr>
        <a:xfrm rot="5400000">
          <a:off x="4231978" y="-2984186"/>
          <a:ext cx="507276" cy="7878638"/>
        </a:xfrm>
        <a:prstGeom prst="round2SameRect">
          <a:avLst/>
        </a:prstGeom>
        <a:noFill/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Misión</a:t>
          </a:r>
          <a:endParaRPr lang="es-MX" sz="2000" kern="1200" dirty="0"/>
        </a:p>
      </dsp:txBody>
      <dsp:txXfrm rot="-5400000">
        <a:off x="546298" y="726257"/>
        <a:ext cx="7853875" cy="457750"/>
      </dsp:txXfrm>
    </dsp:sp>
    <dsp:sp modelId="{6B7D1B41-35C8-418F-921E-22BD82B23ED4}">
      <dsp:nvSpPr>
        <dsp:cNvPr id="0" name=""/>
        <dsp:cNvSpPr/>
      </dsp:nvSpPr>
      <dsp:spPr>
        <a:xfrm rot="5400000">
          <a:off x="-117063" y="1514842"/>
          <a:ext cx="780425" cy="54629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3</a:t>
          </a:r>
          <a:endParaRPr lang="es-MX" sz="1500" b="1" kern="1200" dirty="0"/>
        </a:p>
      </dsp:txBody>
      <dsp:txXfrm rot="-5400000">
        <a:off x="2" y="1670927"/>
        <a:ext cx="546297" cy="234128"/>
      </dsp:txXfrm>
    </dsp:sp>
    <dsp:sp modelId="{C3927704-6BD5-4656-9600-D8648ECDD555}">
      <dsp:nvSpPr>
        <dsp:cNvPr id="0" name=""/>
        <dsp:cNvSpPr/>
      </dsp:nvSpPr>
      <dsp:spPr>
        <a:xfrm rot="5400000">
          <a:off x="4231190" y="-2274834"/>
          <a:ext cx="507276" cy="787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Atribuciones de COFEPRIS</a:t>
          </a:r>
          <a:endParaRPr lang="es-MX" sz="2000" kern="1200" dirty="0"/>
        </a:p>
      </dsp:txBody>
      <dsp:txXfrm rot="-5400000">
        <a:off x="545510" y="1435609"/>
        <a:ext cx="7853875" cy="457750"/>
      </dsp:txXfrm>
    </dsp:sp>
    <dsp:sp modelId="{0D1270C9-5D3D-4D5F-82D2-ED235DD1DB85}">
      <dsp:nvSpPr>
        <dsp:cNvPr id="0" name=""/>
        <dsp:cNvSpPr/>
      </dsp:nvSpPr>
      <dsp:spPr>
        <a:xfrm rot="5400000">
          <a:off x="-117063" y="2211127"/>
          <a:ext cx="780425" cy="546297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4</a:t>
          </a:r>
          <a:endParaRPr lang="es-MX" sz="1500" b="1" kern="1200" dirty="0"/>
        </a:p>
      </dsp:txBody>
      <dsp:txXfrm rot="-5400000">
        <a:off x="2" y="2367212"/>
        <a:ext cx="546297" cy="234128"/>
      </dsp:txXfrm>
    </dsp:sp>
    <dsp:sp modelId="{E774D960-7224-4928-9B5B-D4CCC34F4986}">
      <dsp:nvSpPr>
        <dsp:cNvPr id="0" name=""/>
        <dsp:cNvSpPr/>
      </dsp:nvSpPr>
      <dsp:spPr>
        <a:xfrm rot="5400000">
          <a:off x="4231978" y="-1591617"/>
          <a:ext cx="507276" cy="787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Comisión de autorización Sanitaria</a:t>
          </a:r>
          <a:endParaRPr lang="es-MX" sz="2000" kern="1200" dirty="0"/>
        </a:p>
      </dsp:txBody>
      <dsp:txXfrm rot="-5400000">
        <a:off x="546298" y="2118826"/>
        <a:ext cx="7853875" cy="457750"/>
      </dsp:txXfrm>
    </dsp:sp>
    <dsp:sp modelId="{EF593039-FF1C-453F-B729-49036ED6558E}">
      <dsp:nvSpPr>
        <dsp:cNvPr id="0" name=""/>
        <dsp:cNvSpPr/>
      </dsp:nvSpPr>
      <dsp:spPr>
        <a:xfrm rot="5400000">
          <a:off x="-117063" y="2907411"/>
          <a:ext cx="780425" cy="546297"/>
        </a:xfrm>
        <a:prstGeom prst="chevron">
          <a:avLst/>
        </a:prstGeom>
        <a:solidFill>
          <a:srgbClr val="17BFBB"/>
        </a:solidFill>
        <a:ln w="25400" cap="flat" cmpd="sng" algn="ctr">
          <a:solidFill>
            <a:srgbClr val="17BFB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5</a:t>
          </a:r>
          <a:endParaRPr lang="es-MX" sz="1500" b="1" kern="1200" dirty="0"/>
        </a:p>
      </dsp:txBody>
      <dsp:txXfrm rot="-5400000">
        <a:off x="2" y="3063496"/>
        <a:ext cx="546297" cy="234128"/>
      </dsp:txXfrm>
    </dsp:sp>
    <dsp:sp modelId="{4C028D30-352B-40D2-9DB2-C793E4A411F7}">
      <dsp:nvSpPr>
        <dsp:cNvPr id="0" name=""/>
        <dsp:cNvSpPr/>
      </dsp:nvSpPr>
      <dsp:spPr>
        <a:xfrm rot="5400000">
          <a:off x="4231978" y="-895332"/>
          <a:ext cx="507276" cy="787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7BFB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Registro Sanitario</a:t>
          </a:r>
          <a:endParaRPr lang="es-MX" sz="2000" kern="1200" dirty="0"/>
        </a:p>
      </dsp:txBody>
      <dsp:txXfrm rot="-5400000">
        <a:off x="546298" y="2815111"/>
        <a:ext cx="7853875" cy="457750"/>
      </dsp:txXfrm>
    </dsp:sp>
    <dsp:sp modelId="{1A3516E3-8905-4A0C-8284-EE160C9AF7CD}">
      <dsp:nvSpPr>
        <dsp:cNvPr id="0" name=""/>
        <dsp:cNvSpPr/>
      </dsp:nvSpPr>
      <dsp:spPr>
        <a:xfrm rot="5400000">
          <a:off x="-117063" y="3603696"/>
          <a:ext cx="780425" cy="546297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6</a:t>
          </a:r>
          <a:endParaRPr lang="es-MX" sz="1500" b="1" kern="1200" dirty="0"/>
        </a:p>
      </dsp:txBody>
      <dsp:txXfrm rot="-5400000">
        <a:off x="2" y="3759781"/>
        <a:ext cx="546297" cy="234128"/>
      </dsp:txXfrm>
    </dsp:sp>
    <dsp:sp modelId="{1FFA6E47-02CB-47FE-99E7-CEB875BC30C0}">
      <dsp:nvSpPr>
        <dsp:cNvPr id="0" name=""/>
        <dsp:cNvSpPr/>
      </dsp:nvSpPr>
      <dsp:spPr>
        <a:xfrm rot="5400000">
          <a:off x="4231978" y="-199048"/>
          <a:ext cx="507276" cy="787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Acuerdos de Equivalencia</a:t>
          </a:r>
          <a:endParaRPr lang="es-MX" sz="2000" kern="1200" dirty="0"/>
        </a:p>
      </dsp:txBody>
      <dsp:txXfrm rot="-5400000">
        <a:off x="546298" y="3511395"/>
        <a:ext cx="7853875" cy="457750"/>
      </dsp:txXfrm>
    </dsp:sp>
    <dsp:sp modelId="{E90385BC-0337-44A1-8433-6DD5F8FB3684}">
      <dsp:nvSpPr>
        <dsp:cNvPr id="0" name=""/>
        <dsp:cNvSpPr/>
      </dsp:nvSpPr>
      <dsp:spPr>
        <a:xfrm rot="5400000">
          <a:off x="-117063" y="4299980"/>
          <a:ext cx="780425" cy="5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    7</a:t>
          </a:r>
          <a:endParaRPr lang="es-MX" sz="1600" kern="1200" dirty="0"/>
        </a:p>
      </dsp:txBody>
      <dsp:txXfrm rot="-5400000">
        <a:off x="2" y="4456065"/>
        <a:ext cx="546297" cy="234128"/>
      </dsp:txXfrm>
    </dsp:sp>
    <dsp:sp modelId="{F9C9D7FF-101D-49E6-BC8B-C895808E8CF8}">
      <dsp:nvSpPr>
        <dsp:cNvPr id="0" name=""/>
        <dsp:cNvSpPr/>
      </dsp:nvSpPr>
      <dsp:spPr>
        <a:xfrm rot="5400000">
          <a:off x="4231845" y="497369"/>
          <a:ext cx="507543" cy="7878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Terceros Autorizados</a:t>
          </a:r>
          <a:endParaRPr lang="es-MX" sz="2000" kern="1200" dirty="0"/>
        </a:p>
      </dsp:txBody>
      <dsp:txXfrm rot="-5400000">
        <a:off x="546298" y="4207692"/>
        <a:ext cx="7853862" cy="457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8F763-3FD3-408E-B06B-68D62E883A2F}">
      <dsp:nvSpPr>
        <dsp:cNvPr id="0" name=""/>
        <dsp:cNvSpPr/>
      </dsp:nvSpPr>
      <dsp:spPr>
        <a:xfrm>
          <a:off x="4137992" y="1773338"/>
          <a:ext cx="146483" cy="1761770"/>
        </a:xfrm>
        <a:custGeom>
          <a:avLst/>
          <a:gdLst/>
          <a:ahLst/>
          <a:cxnLst/>
          <a:rect l="0" t="0" r="0" b="0"/>
          <a:pathLst>
            <a:path>
              <a:moveTo>
                <a:pt x="146483" y="0"/>
              </a:moveTo>
              <a:lnTo>
                <a:pt x="146483" y="1761770"/>
              </a:lnTo>
              <a:lnTo>
                <a:pt x="0" y="17617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0EB6E-E713-4575-8A44-94311A1BF6BD}">
      <dsp:nvSpPr>
        <dsp:cNvPr id="0" name=""/>
        <dsp:cNvSpPr/>
      </dsp:nvSpPr>
      <dsp:spPr>
        <a:xfrm>
          <a:off x="4284476" y="1773338"/>
          <a:ext cx="154038" cy="67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836"/>
              </a:lnTo>
              <a:lnTo>
                <a:pt x="154038" y="6748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C1B86-B7AE-4F20-9DF3-D6E2418D6246}">
      <dsp:nvSpPr>
        <dsp:cNvPr id="0" name=""/>
        <dsp:cNvSpPr/>
      </dsp:nvSpPr>
      <dsp:spPr>
        <a:xfrm>
          <a:off x="4130437" y="1773338"/>
          <a:ext cx="154038" cy="674836"/>
        </a:xfrm>
        <a:custGeom>
          <a:avLst/>
          <a:gdLst/>
          <a:ahLst/>
          <a:cxnLst/>
          <a:rect l="0" t="0" r="0" b="0"/>
          <a:pathLst>
            <a:path>
              <a:moveTo>
                <a:pt x="154038" y="0"/>
              </a:moveTo>
              <a:lnTo>
                <a:pt x="154038" y="674836"/>
              </a:lnTo>
              <a:lnTo>
                <a:pt x="0" y="67483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B2031-EB3F-4E9D-AF18-9011CE885720}">
      <dsp:nvSpPr>
        <dsp:cNvPr id="0" name=""/>
        <dsp:cNvSpPr/>
      </dsp:nvSpPr>
      <dsp:spPr>
        <a:xfrm>
          <a:off x="4284476" y="1773338"/>
          <a:ext cx="3550226" cy="2391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229"/>
              </a:lnTo>
              <a:lnTo>
                <a:pt x="3550226" y="2237229"/>
              </a:lnTo>
              <a:lnTo>
                <a:pt x="3550226" y="23912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63C46-C88E-421C-AFD3-1FCB85B2385F}">
      <dsp:nvSpPr>
        <dsp:cNvPr id="0" name=""/>
        <dsp:cNvSpPr/>
      </dsp:nvSpPr>
      <dsp:spPr>
        <a:xfrm>
          <a:off x="4284476" y="1773338"/>
          <a:ext cx="1775113" cy="2391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229"/>
              </a:lnTo>
              <a:lnTo>
                <a:pt x="1775113" y="2237229"/>
              </a:lnTo>
              <a:lnTo>
                <a:pt x="1775113" y="23912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8EF52-B206-4D65-8504-04A48E466B5C}">
      <dsp:nvSpPr>
        <dsp:cNvPr id="0" name=""/>
        <dsp:cNvSpPr/>
      </dsp:nvSpPr>
      <dsp:spPr>
        <a:xfrm>
          <a:off x="4238756" y="1773338"/>
          <a:ext cx="91440" cy="2391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12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E510A-22FB-40C9-9D01-C576D1F4F218}">
      <dsp:nvSpPr>
        <dsp:cNvPr id="0" name=""/>
        <dsp:cNvSpPr/>
      </dsp:nvSpPr>
      <dsp:spPr>
        <a:xfrm>
          <a:off x="2509362" y="1773338"/>
          <a:ext cx="1775113" cy="2391267"/>
        </a:xfrm>
        <a:custGeom>
          <a:avLst/>
          <a:gdLst/>
          <a:ahLst/>
          <a:cxnLst/>
          <a:rect l="0" t="0" r="0" b="0"/>
          <a:pathLst>
            <a:path>
              <a:moveTo>
                <a:pt x="1775113" y="0"/>
              </a:moveTo>
              <a:lnTo>
                <a:pt x="1775113" y="2237229"/>
              </a:lnTo>
              <a:lnTo>
                <a:pt x="0" y="2237229"/>
              </a:lnTo>
              <a:lnTo>
                <a:pt x="0" y="23912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32082-B526-41C1-86D0-D987BEF00D92}">
      <dsp:nvSpPr>
        <dsp:cNvPr id="0" name=""/>
        <dsp:cNvSpPr/>
      </dsp:nvSpPr>
      <dsp:spPr>
        <a:xfrm>
          <a:off x="734249" y="1773338"/>
          <a:ext cx="3550226" cy="2391267"/>
        </a:xfrm>
        <a:custGeom>
          <a:avLst/>
          <a:gdLst/>
          <a:ahLst/>
          <a:cxnLst/>
          <a:rect l="0" t="0" r="0" b="0"/>
          <a:pathLst>
            <a:path>
              <a:moveTo>
                <a:pt x="3550226" y="0"/>
              </a:moveTo>
              <a:lnTo>
                <a:pt x="3550226" y="2237229"/>
              </a:lnTo>
              <a:lnTo>
                <a:pt x="0" y="2237229"/>
              </a:lnTo>
              <a:lnTo>
                <a:pt x="0" y="23912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ADA3E-301F-4B97-830E-21969F8C8DFE}">
      <dsp:nvSpPr>
        <dsp:cNvPr id="0" name=""/>
        <dsp:cNvSpPr/>
      </dsp:nvSpPr>
      <dsp:spPr>
        <a:xfrm>
          <a:off x="3550958" y="1039820"/>
          <a:ext cx="1467035" cy="7335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COFEPRIS</a:t>
          </a:r>
          <a:endParaRPr lang="es-MX" sz="1600" kern="1200" dirty="0"/>
        </a:p>
      </dsp:txBody>
      <dsp:txXfrm>
        <a:off x="3550958" y="1039820"/>
        <a:ext cx="1467035" cy="733517"/>
      </dsp:txXfrm>
    </dsp:sp>
    <dsp:sp modelId="{A1B2EAF9-303C-4021-803C-690F4BFE7CB3}">
      <dsp:nvSpPr>
        <dsp:cNvPr id="0" name=""/>
        <dsp:cNvSpPr/>
      </dsp:nvSpPr>
      <dsp:spPr>
        <a:xfrm>
          <a:off x="732" y="4164605"/>
          <a:ext cx="1467035" cy="7335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COMISIÓN DE EVIDENCIA Y MANEJO DE RIESGOS</a:t>
          </a:r>
          <a:endParaRPr lang="es-MX" sz="1200" kern="1200" dirty="0"/>
        </a:p>
      </dsp:txBody>
      <dsp:txXfrm>
        <a:off x="732" y="4164605"/>
        <a:ext cx="1467035" cy="733517"/>
      </dsp:txXfrm>
    </dsp:sp>
    <dsp:sp modelId="{1792C6BB-37E9-44E4-B1CC-F1A0D1C6ECFE}">
      <dsp:nvSpPr>
        <dsp:cNvPr id="0" name=""/>
        <dsp:cNvSpPr/>
      </dsp:nvSpPr>
      <dsp:spPr>
        <a:xfrm>
          <a:off x="1775845" y="4164605"/>
          <a:ext cx="1467035" cy="7335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COMISIÓN DE FOMENTO SANITARIO</a:t>
          </a:r>
          <a:endParaRPr lang="es-MX" sz="1200" kern="1200" dirty="0"/>
        </a:p>
      </dsp:txBody>
      <dsp:txXfrm>
        <a:off x="1775845" y="4164605"/>
        <a:ext cx="1467035" cy="733517"/>
      </dsp:txXfrm>
    </dsp:sp>
    <dsp:sp modelId="{E5C74354-F73B-47CA-903C-0E76068D84DD}">
      <dsp:nvSpPr>
        <dsp:cNvPr id="0" name=""/>
        <dsp:cNvSpPr/>
      </dsp:nvSpPr>
      <dsp:spPr>
        <a:xfrm>
          <a:off x="3550958" y="4164605"/>
          <a:ext cx="1467035" cy="733517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COMISIÓN DE AUTORIZACIÓN SANITARIA</a:t>
          </a:r>
          <a:endParaRPr lang="es-MX" sz="1200" kern="1200" dirty="0"/>
        </a:p>
      </dsp:txBody>
      <dsp:txXfrm>
        <a:off x="3550958" y="4164605"/>
        <a:ext cx="1467035" cy="733517"/>
      </dsp:txXfrm>
    </dsp:sp>
    <dsp:sp modelId="{FDB245C6-CDE4-4C6A-B86E-0FC225D48912}">
      <dsp:nvSpPr>
        <dsp:cNvPr id="0" name=""/>
        <dsp:cNvSpPr/>
      </dsp:nvSpPr>
      <dsp:spPr>
        <a:xfrm>
          <a:off x="5326071" y="4164605"/>
          <a:ext cx="1467035" cy="7335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COMISIÓN DE OPERACIÓN SANITARIA</a:t>
          </a:r>
          <a:endParaRPr lang="es-MX" sz="1200" kern="1200" dirty="0"/>
        </a:p>
      </dsp:txBody>
      <dsp:txXfrm>
        <a:off x="5326071" y="4164605"/>
        <a:ext cx="1467035" cy="733517"/>
      </dsp:txXfrm>
    </dsp:sp>
    <dsp:sp modelId="{B5BB2CEB-D199-4732-9E61-BB36AED9E660}">
      <dsp:nvSpPr>
        <dsp:cNvPr id="0" name=""/>
        <dsp:cNvSpPr/>
      </dsp:nvSpPr>
      <dsp:spPr>
        <a:xfrm>
          <a:off x="7101184" y="4164605"/>
          <a:ext cx="1467035" cy="7335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COMISIÓN DE CONTROL ANALÍTICO Y AMPLIACIÓN DE COBERTURA</a:t>
          </a:r>
          <a:endParaRPr lang="es-MX" sz="1200" kern="1200" dirty="0"/>
        </a:p>
      </dsp:txBody>
      <dsp:txXfrm>
        <a:off x="7101184" y="4164605"/>
        <a:ext cx="1467035" cy="733517"/>
      </dsp:txXfrm>
    </dsp:sp>
    <dsp:sp modelId="{9A288626-B9CE-4B85-905A-84BBD6085645}">
      <dsp:nvSpPr>
        <dsp:cNvPr id="0" name=""/>
        <dsp:cNvSpPr/>
      </dsp:nvSpPr>
      <dsp:spPr>
        <a:xfrm>
          <a:off x="2663401" y="2081415"/>
          <a:ext cx="1467035" cy="7335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mtClean="0"/>
            <a:t>SECRETARIA GENERAL</a:t>
          </a:r>
          <a:endParaRPr lang="es-MX" sz="1200" kern="1200" dirty="0"/>
        </a:p>
      </dsp:txBody>
      <dsp:txXfrm>
        <a:off x="2663401" y="2081415"/>
        <a:ext cx="1467035" cy="733517"/>
      </dsp:txXfrm>
    </dsp:sp>
    <dsp:sp modelId="{797343C7-3AAC-4473-AD3D-93D5E466A2BB}">
      <dsp:nvSpPr>
        <dsp:cNvPr id="0" name=""/>
        <dsp:cNvSpPr/>
      </dsp:nvSpPr>
      <dsp:spPr>
        <a:xfrm>
          <a:off x="4438514" y="2081415"/>
          <a:ext cx="1467035" cy="7335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COORDINACIÓN GENERAL JURÍDICA Y CONSULTIVA</a:t>
          </a:r>
          <a:endParaRPr lang="es-MX" sz="1000" kern="1200" dirty="0"/>
        </a:p>
      </dsp:txBody>
      <dsp:txXfrm>
        <a:off x="4438514" y="2081415"/>
        <a:ext cx="1467035" cy="733517"/>
      </dsp:txXfrm>
    </dsp:sp>
    <dsp:sp modelId="{220EA03D-81F4-47BC-B582-A5E97989716C}">
      <dsp:nvSpPr>
        <dsp:cNvPr id="0" name=""/>
        <dsp:cNvSpPr/>
      </dsp:nvSpPr>
      <dsp:spPr>
        <a:xfrm>
          <a:off x="2670956" y="3168349"/>
          <a:ext cx="1467035" cy="7335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50" b="1" kern="1200" dirty="0" smtClean="0"/>
            <a:t>COORDINACIÓN GENERAL DEL SISTEMA  FEDERAL SANITARIO</a:t>
          </a:r>
          <a:endParaRPr lang="es-MX" sz="1050" b="1" kern="1200" dirty="0"/>
        </a:p>
      </dsp:txBody>
      <dsp:txXfrm>
        <a:off x="2670956" y="3168349"/>
        <a:ext cx="1467035" cy="733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82EDA-F11B-4438-9A40-97EC333676D5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Control </a:t>
          </a:r>
          <a:endParaRPr lang="es-MX" sz="2100" kern="1200" dirty="0"/>
        </a:p>
      </dsp:txBody>
      <dsp:txXfrm>
        <a:off x="916483" y="1984"/>
        <a:ext cx="2030015" cy="1218009"/>
      </dsp:txXfrm>
    </dsp:sp>
    <dsp:sp modelId="{CAF6AED2-6377-4C15-A614-A2F97D55295F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Vigilancia</a:t>
          </a:r>
          <a:endParaRPr lang="es-MX" sz="2100" kern="1200" dirty="0"/>
        </a:p>
      </dsp:txBody>
      <dsp:txXfrm>
        <a:off x="3149500" y="1984"/>
        <a:ext cx="2030015" cy="1218009"/>
      </dsp:txXfrm>
    </dsp:sp>
    <dsp:sp modelId="{52A36619-1813-4ADC-89F7-14FCA485B272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Exportación</a:t>
          </a:r>
          <a:endParaRPr lang="es-MX" sz="2100" kern="1200" dirty="0"/>
        </a:p>
      </dsp:txBody>
      <dsp:txXfrm>
        <a:off x="916483" y="1422995"/>
        <a:ext cx="2030015" cy="1218009"/>
      </dsp:txXfrm>
    </dsp:sp>
    <dsp:sp modelId="{13F151E6-D8EB-4DCB-A16B-8FE86B9AE838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Importación</a:t>
          </a:r>
          <a:endParaRPr lang="es-MX" sz="2100" kern="1200" dirty="0"/>
        </a:p>
      </dsp:txBody>
      <dsp:txXfrm>
        <a:off x="3149500" y="1422995"/>
        <a:ext cx="2030015" cy="1218009"/>
      </dsp:txXfrm>
    </dsp:sp>
    <dsp:sp modelId="{991FCC86-C9E0-4F6A-B476-D3B707DFF0DE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Publicidad</a:t>
          </a:r>
          <a:endParaRPr lang="es-MX" sz="2100" kern="1200" dirty="0"/>
        </a:p>
      </dsp:txBody>
      <dsp:txXfrm>
        <a:off x="916483" y="2844006"/>
        <a:ext cx="2030015" cy="1218009"/>
      </dsp:txXfrm>
    </dsp:sp>
    <dsp:sp modelId="{F1E702E6-DAFC-40C8-9344-C8003BCB74BF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Establecimientos</a:t>
          </a:r>
          <a:endParaRPr lang="es-MX" sz="2100" kern="1200" dirty="0"/>
        </a:p>
      </dsp:txBody>
      <dsp:txXfrm>
        <a:off x="3149500" y="2844006"/>
        <a:ext cx="2030015" cy="121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82EDA-F11B-4438-9A40-97EC333676D5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Expedir, Prorrogar o Revocar Registros Sanitarios</a:t>
          </a:r>
          <a:endParaRPr lang="es-MX" sz="1800" kern="1200" dirty="0"/>
        </a:p>
      </dsp:txBody>
      <dsp:txXfrm>
        <a:off x="916483" y="1984"/>
        <a:ext cx="2030015" cy="1218009"/>
      </dsp:txXfrm>
    </dsp:sp>
    <dsp:sp modelId="{CAF6AED2-6377-4C15-A614-A2F97D55295F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Proponer los requisitos que deberán de cumplir los establecimientos</a:t>
          </a:r>
          <a:endParaRPr lang="es-MX" sz="1800" kern="1200" dirty="0"/>
        </a:p>
      </dsp:txBody>
      <dsp:txXfrm>
        <a:off x="3149500" y="1984"/>
        <a:ext cx="2030015" cy="1218009"/>
      </dsp:txXfrm>
    </dsp:sp>
    <dsp:sp modelId="{52A36619-1813-4ADC-89F7-14FCA485B272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Publicidad de medicamentos</a:t>
          </a:r>
          <a:endParaRPr lang="es-MX" sz="1800" kern="1200" dirty="0"/>
        </a:p>
      </dsp:txBody>
      <dsp:txXfrm>
        <a:off x="916483" y="1422995"/>
        <a:ext cx="2030015" cy="1218009"/>
      </dsp:txXfrm>
    </dsp:sp>
    <dsp:sp modelId="{13F151E6-D8EB-4DCB-A16B-8FE86B9AE838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Control de estupefacientes y psicotrópicos (junto con COS)</a:t>
          </a:r>
          <a:endParaRPr lang="es-MX" sz="1800" kern="1200" dirty="0"/>
        </a:p>
      </dsp:txBody>
      <dsp:txXfrm>
        <a:off x="3149500" y="1422995"/>
        <a:ext cx="2030015" cy="1218009"/>
      </dsp:txXfrm>
    </dsp:sp>
    <dsp:sp modelId="{991FCC86-C9E0-4F6A-B476-D3B707DFF0DE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Investigación clínica (Autorizaciones)</a:t>
          </a:r>
          <a:endParaRPr lang="es-MX" sz="1800" kern="1200" dirty="0"/>
        </a:p>
      </dsp:txBody>
      <dsp:txXfrm>
        <a:off x="916483" y="2844006"/>
        <a:ext cx="2030015" cy="1218009"/>
      </dsp:txXfrm>
    </dsp:sp>
    <dsp:sp modelId="{F1E702E6-DAFC-40C8-9344-C8003BCB74BF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Permisos de importación</a:t>
          </a:r>
          <a:endParaRPr lang="es-MX" sz="1800" kern="1200" dirty="0"/>
        </a:p>
      </dsp:txBody>
      <dsp:txXfrm>
        <a:off x="3149500" y="2844006"/>
        <a:ext cx="2030015" cy="1218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CA20D-B5B7-4768-BE1B-ABBD4CB97AEE}">
      <dsp:nvSpPr>
        <dsp:cNvPr id="0" name=""/>
        <dsp:cNvSpPr/>
      </dsp:nvSpPr>
      <dsp:spPr>
        <a:xfrm>
          <a:off x="-7609" y="757219"/>
          <a:ext cx="8532483" cy="16788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8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pc="-15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SEPB</a:t>
          </a:r>
          <a:endParaRPr lang="es-MX" sz="2000" kern="1200" spc="-15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-7609" y="1176927"/>
        <a:ext cx="8112775" cy="839415"/>
      </dsp:txXfrm>
    </dsp:sp>
    <dsp:sp modelId="{AC37918B-B49F-405A-8455-180FCFFA254E}">
      <dsp:nvSpPr>
        <dsp:cNvPr id="0" name=""/>
        <dsp:cNvSpPr/>
      </dsp:nvSpPr>
      <dsp:spPr>
        <a:xfrm>
          <a:off x="1881515" y="1209167"/>
          <a:ext cx="6787353" cy="163053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8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pc="-15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CMN</a:t>
          </a:r>
          <a:endParaRPr lang="es-MX" sz="2000" kern="1200" spc="-15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881515" y="1616801"/>
        <a:ext cx="6379720" cy="815267"/>
      </dsp:txXfrm>
    </dsp:sp>
    <dsp:sp modelId="{8D1097DA-E92E-4539-AE62-181555FBE234}">
      <dsp:nvSpPr>
        <dsp:cNvPr id="0" name=""/>
        <dsp:cNvSpPr/>
      </dsp:nvSpPr>
      <dsp:spPr>
        <a:xfrm>
          <a:off x="3914634" y="1631490"/>
          <a:ext cx="4754234" cy="16420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8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Solicitud de registro sanitario</a:t>
          </a:r>
          <a:endParaRPr lang="es-MX" sz="2000" kern="1200" spc="-15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914634" y="2041990"/>
        <a:ext cx="4343734" cy="821001"/>
      </dsp:txXfrm>
    </dsp:sp>
    <dsp:sp modelId="{2759B96D-9884-4945-9D27-4D034E0DA626}">
      <dsp:nvSpPr>
        <dsp:cNvPr id="0" name=""/>
        <dsp:cNvSpPr/>
      </dsp:nvSpPr>
      <dsp:spPr>
        <a:xfrm>
          <a:off x="5788540" y="2160706"/>
          <a:ext cx="3039540" cy="17277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86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Autorización sanitaria para comercializar</a:t>
          </a:r>
          <a:endParaRPr lang="es-MX" sz="2000" kern="1200" spc="-150" dirty="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788540" y="2592636"/>
        <a:ext cx="2607610" cy="8638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48461-F5CF-4E23-BD66-FC5AA919AE40}">
      <dsp:nvSpPr>
        <dsp:cNvPr id="0" name=""/>
        <dsp:cNvSpPr/>
      </dsp:nvSpPr>
      <dsp:spPr>
        <a:xfrm>
          <a:off x="0" y="-37568"/>
          <a:ext cx="6751908" cy="12908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noProof="0" dirty="0" smtClean="0"/>
            <a:t>Instancias de Consulta, evalúan la información relacionada a seguridad calidad y eficacia de Nuevas moléculas, nuevas indicaciones, biotecnológicos etc. </a:t>
          </a:r>
          <a:endParaRPr lang="es-MX" sz="1400" kern="1200" noProof="0" dirty="0"/>
        </a:p>
      </dsp:txBody>
      <dsp:txXfrm>
        <a:off x="37809" y="241"/>
        <a:ext cx="5415920" cy="1215263"/>
      </dsp:txXfrm>
    </dsp:sp>
    <dsp:sp modelId="{68E73CB2-A6DD-4708-AAEA-3F38808B4CC2}">
      <dsp:nvSpPr>
        <dsp:cNvPr id="0" name=""/>
        <dsp:cNvSpPr/>
      </dsp:nvSpPr>
      <dsp:spPr>
        <a:xfrm>
          <a:off x="565472" y="1319437"/>
          <a:ext cx="6751908" cy="1272848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noProof="0" dirty="0" smtClean="0"/>
            <a:t>Se integra por miembros permanentes: Comisionado de Autorización Sanitaria, Director ejecutivo de autorización de productos y establecimientos, Centro Nacional de Farmacovigilancia, Comisión de Control Analítico, Institutos de Salud,  Academia Nacional de medicina, entre otros.</a:t>
          </a:r>
          <a:endParaRPr lang="es-MX" sz="1400" kern="1200" noProof="0" dirty="0"/>
        </a:p>
      </dsp:txBody>
      <dsp:txXfrm>
        <a:off x="602752" y="1356717"/>
        <a:ext cx="5370482" cy="1198288"/>
      </dsp:txXfrm>
    </dsp:sp>
    <dsp:sp modelId="{1FCBC3A9-8320-478B-9427-7EDD007367AA}">
      <dsp:nvSpPr>
        <dsp:cNvPr id="0" name=""/>
        <dsp:cNvSpPr/>
      </dsp:nvSpPr>
      <dsp:spPr>
        <a:xfrm>
          <a:off x="1122504" y="2733548"/>
          <a:ext cx="6751908" cy="1140606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noProof="0" dirty="0" smtClean="0"/>
            <a:t>El CMN y SEPB sesiona 2 veces por semana, y en cada sesión se revisa 1 producto.</a:t>
          </a:r>
          <a:endParaRPr lang="es-MX" sz="1400" kern="1200" noProof="0" dirty="0"/>
        </a:p>
      </dsp:txBody>
      <dsp:txXfrm>
        <a:off x="1155911" y="2766955"/>
        <a:ext cx="5386667" cy="1073792"/>
      </dsp:txXfrm>
    </dsp:sp>
    <dsp:sp modelId="{F40E92C4-6573-420E-979D-18DF04C67A97}">
      <dsp:nvSpPr>
        <dsp:cNvPr id="0" name=""/>
        <dsp:cNvSpPr/>
      </dsp:nvSpPr>
      <dsp:spPr>
        <a:xfrm>
          <a:off x="1687977" y="4081538"/>
          <a:ext cx="6751908" cy="1140606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noProof="0" dirty="0" smtClean="0"/>
            <a:t>La opinión técnica de los Comités se emite en un documento oficial y se le proporciona al solicitante.</a:t>
          </a:r>
        </a:p>
      </dsp:txBody>
      <dsp:txXfrm>
        <a:off x="1721384" y="4114945"/>
        <a:ext cx="5378228" cy="1073792"/>
      </dsp:txXfrm>
    </dsp:sp>
    <dsp:sp modelId="{9DDA9456-7213-4C92-8B48-E1F0A8EBD91E}">
      <dsp:nvSpPr>
        <dsp:cNvPr id="0" name=""/>
        <dsp:cNvSpPr/>
      </dsp:nvSpPr>
      <dsp:spPr>
        <a:xfrm>
          <a:off x="6010514" y="911169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noProof="0" dirty="0"/>
        </a:p>
      </dsp:txBody>
      <dsp:txXfrm>
        <a:off x="6177328" y="911169"/>
        <a:ext cx="407766" cy="557899"/>
      </dsp:txXfrm>
    </dsp:sp>
    <dsp:sp modelId="{ED2F0772-2608-4952-97AB-AA6B28A7B1DB}">
      <dsp:nvSpPr>
        <dsp:cNvPr id="0" name=""/>
        <dsp:cNvSpPr/>
      </dsp:nvSpPr>
      <dsp:spPr>
        <a:xfrm>
          <a:off x="6575986" y="2259159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noProof="0" dirty="0"/>
        </a:p>
      </dsp:txBody>
      <dsp:txXfrm>
        <a:off x="6742800" y="2259159"/>
        <a:ext cx="407766" cy="557899"/>
      </dsp:txXfrm>
    </dsp:sp>
    <dsp:sp modelId="{82DCF71D-12F9-4542-AB36-2A15DADFADB7}">
      <dsp:nvSpPr>
        <dsp:cNvPr id="0" name=""/>
        <dsp:cNvSpPr/>
      </dsp:nvSpPr>
      <dsp:spPr>
        <a:xfrm>
          <a:off x="7133019" y="3607149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noProof="0" dirty="0"/>
        </a:p>
      </dsp:txBody>
      <dsp:txXfrm>
        <a:off x="7299833" y="3607149"/>
        <a:ext cx="407766" cy="557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600A6-88CA-4683-834D-6E79C2598EB0}">
      <dsp:nvSpPr>
        <dsp:cNvPr id="0" name=""/>
        <dsp:cNvSpPr/>
      </dsp:nvSpPr>
      <dsp:spPr>
        <a:xfrm rot="5400000">
          <a:off x="3852661" y="-265077"/>
          <a:ext cx="932485" cy="146264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noProof="0" dirty="0" smtClean="0">
              <a:latin typeface="Arial Narrow" panose="020B0606020202030204" pitchFamily="34" charset="0"/>
            </a:rPr>
            <a:t>Unión Europea</a:t>
          </a:r>
          <a:endParaRPr lang="es-MX" sz="1600" b="0" kern="1200" noProof="0" dirty="0">
            <a:latin typeface="Arial Narrow" panose="020B0606020202030204" pitchFamily="34" charset="0"/>
          </a:endParaRPr>
        </a:p>
      </dsp:txBody>
      <dsp:txXfrm rot="-5400000">
        <a:off x="3831357" y="155414"/>
        <a:ext cx="975094" cy="621657"/>
      </dsp:txXfrm>
    </dsp:sp>
    <dsp:sp modelId="{9E5A27B2-4426-4445-A19C-8897D17CBA73}">
      <dsp:nvSpPr>
        <dsp:cNvPr id="0" name=""/>
        <dsp:cNvSpPr/>
      </dsp:nvSpPr>
      <dsp:spPr>
        <a:xfrm>
          <a:off x="4570902" y="186497"/>
          <a:ext cx="1040653" cy="55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BBD86-1170-4B11-8A14-FD5A048A7248}">
      <dsp:nvSpPr>
        <dsp:cNvPr id="0" name=""/>
        <dsp:cNvSpPr/>
      </dsp:nvSpPr>
      <dsp:spPr>
        <a:xfrm rot="5400000">
          <a:off x="2798247" y="-109732"/>
          <a:ext cx="932485" cy="115195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noProof="0" dirty="0" smtClean="0">
              <a:latin typeface="Arial Narrow" panose="020B0606020202030204" pitchFamily="34" charset="0"/>
            </a:rPr>
            <a:t>Estados Unidos</a:t>
          </a:r>
          <a:endParaRPr lang="es-MX" sz="1600" b="0" kern="1200" noProof="0" dirty="0">
            <a:latin typeface="Arial Narrow" panose="020B0606020202030204" pitchFamily="34" charset="0"/>
          </a:endParaRPr>
        </a:p>
      </dsp:txBody>
      <dsp:txXfrm rot="-5400000">
        <a:off x="2880506" y="155415"/>
        <a:ext cx="767967" cy="621657"/>
      </dsp:txXfrm>
    </dsp:sp>
    <dsp:sp modelId="{00231CB8-071C-441B-A1A0-4D1A2DEE3A36}">
      <dsp:nvSpPr>
        <dsp:cNvPr id="0" name=""/>
        <dsp:cNvSpPr/>
      </dsp:nvSpPr>
      <dsp:spPr>
        <a:xfrm rot="5400000">
          <a:off x="3234650" y="630675"/>
          <a:ext cx="932485" cy="125412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noProof="0" dirty="0" smtClean="0">
              <a:latin typeface="Arial Narrow" panose="020B0606020202030204" pitchFamily="34" charset="0"/>
            </a:rPr>
            <a:t>Australia</a:t>
          </a:r>
          <a:endParaRPr lang="es-MX" sz="1600" b="0" kern="1200" noProof="0" dirty="0">
            <a:latin typeface="Arial Narrow" panose="020B0606020202030204" pitchFamily="34" charset="0"/>
          </a:endParaRPr>
        </a:p>
      </dsp:txBody>
      <dsp:txXfrm rot="-5400000">
        <a:off x="3282852" y="946907"/>
        <a:ext cx="836082" cy="621657"/>
      </dsp:txXfrm>
    </dsp:sp>
    <dsp:sp modelId="{88C541A9-3312-49A8-BC8F-ED996267EF7C}">
      <dsp:nvSpPr>
        <dsp:cNvPr id="0" name=""/>
        <dsp:cNvSpPr/>
      </dsp:nvSpPr>
      <dsp:spPr>
        <a:xfrm>
          <a:off x="2254608" y="977991"/>
          <a:ext cx="1007084" cy="55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A7DEF-5E56-43A8-93BE-457551CED770}">
      <dsp:nvSpPr>
        <dsp:cNvPr id="0" name=""/>
        <dsp:cNvSpPr/>
      </dsp:nvSpPr>
      <dsp:spPr>
        <a:xfrm rot="5400000">
          <a:off x="4315333" y="747771"/>
          <a:ext cx="932485" cy="110359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noProof="0" dirty="0" smtClean="0">
              <a:latin typeface="Arial Narrow" panose="020B0606020202030204" pitchFamily="34" charset="0"/>
            </a:rPr>
            <a:t>Japón</a:t>
          </a:r>
          <a:endParaRPr lang="es-MX" sz="1600" b="0" kern="1200" noProof="0" dirty="0">
            <a:latin typeface="Arial Narrow" panose="020B0606020202030204" pitchFamily="34" charset="0"/>
          </a:endParaRPr>
        </a:p>
      </dsp:txBody>
      <dsp:txXfrm rot="-5400000">
        <a:off x="4413712" y="988738"/>
        <a:ext cx="735728" cy="621657"/>
      </dsp:txXfrm>
    </dsp:sp>
    <dsp:sp modelId="{EF910675-FADE-4BD7-9272-F30E48D6BB6D}">
      <dsp:nvSpPr>
        <dsp:cNvPr id="0" name=""/>
        <dsp:cNvSpPr/>
      </dsp:nvSpPr>
      <dsp:spPr>
        <a:xfrm rot="5400000">
          <a:off x="3842204" y="1600350"/>
          <a:ext cx="932485" cy="811262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0" kern="1200" noProof="0" dirty="0">
            <a:latin typeface="Arial Narrow" panose="020B0606020202030204" pitchFamily="34" charset="0"/>
          </a:endParaRPr>
        </a:p>
      </dsp:txBody>
      <dsp:txXfrm rot="-5400000">
        <a:off x="4029237" y="1685051"/>
        <a:ext cx="558418" cy="641861"/>
      </dsp:txXfrm>
    </dsp:sp>
    <dsp:sp modelId="{A0006219-6AC6-4BE6-A181-E68EBF138391}">
      <dsp:nvSpPr>
        <dsp:cNvPr id="0" name=""/>
        <dsp:cNvSpPr/>
      </dsp:nvSpPr>
      <dsp:spPr>
        <a:xfrm>
          <a:off x="4570902" y="1769484"/>
          <a:ext cx="1040653" cy="55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C61F9-6B68-4D7B-A5E6-A8F0939CFF3D}">
      <dsp:nvSpPr>
        <dsp:cNvPr id="0" name=""/>
        <dsp:cNvSpPr/>
      </dsp:nvSpPr>
      <dsp:spPr>
        <a:xfrm rot="5400000">
          <a:off x="2802247" y="1361786"/>
          <a:ext cx="932485" cy="128838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0" kern="1200" noProof="0" dirty="0">
            <a:latin typeface="Arial Narrow" panose="020B0606020202030204" pitchFamily="34" charset="0"/>
          </a:endParaRPr>
        </a:p>
      </dsp:txBody>
      <dsp:txXfrm rot="-5400000">
        <a:off x="2839027" y="1695152"/>
        <a:ext cx="858926" cy="621657"/>
      </dsp:txXfrm>
    </dsp:sp>
    <dsp:sp modelId="{E0ABDB09-A6C3-42B8-A7E0-EC21971ABCA4}">
      <dsp:nvSpPr>
        <dsp:cNvPr id="0" name=""/>
        <dsp:cNvSpPr/>
      </dsp:nvSpPr>
      <dsp:spPr>
        <a:xfrm rot="5400000">
          <a:off x="2801055" y="1418569"/>
          <a:ext cx="932485" cy="12541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noProof="0" dirty="0" smtClean="0">
              <a:latin typeface="Arial Narrow" panose="020B0606020202030204" pitchFamily="34" charset="0"/>
            </a:rPr>
            <a:t>Canadá</a:t>
          </a:r>
          <a:endParaRPr lang="es-MX" sz="1600" b="0" kern="1200" noProof="0" dirty="0">
            <a:latin typeface="Arial Narrow" panose="020B0606020202030204" pitchFamily="34" charset="0"/>
          </a:endParaRPr>
        </a:p>
      </dsp:txBody>
      <dsp:txXfrm rot="-5400000">
        <a:off x="2849257" y="1734801"/>
        <a:ext cx="836082" cy="621657"/>
      </dsp:txXfrm>
    </dsp:sp>
    <dsp:sp modelId="{2CECF168-DCD1-492B-AA9B-FAACE7CCEF7F}">
      <dsp:nvSpPr>
        <dsp:cNvPr id="0" name=""/>
        <dsp:cNvSpPr/>
      </dsp:nvSpPr>
      <dsp:spPr>
        <a:xfrm>
          <a:off x="2254608" y="2560978"/>
          <a:ext cx="1007084" cy="55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E0E51-1922-4B5F-AF38-86FA5588573B}">
      <dsp:nvSpPr>
        <dsp:cNvPr id="0" name=""/>
        <dsp:cNvSpPr/>
      </dsp:nvSpPr>
      <dsp:spPr>
        <a:xfrm rot="5400000">
          <a:off x="4058455" y="1518396"/>
          <a:ext cx="932485" cy="110359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noProof="0" dirty="0" smtClean="0">
              <a:latin typeface="Arial Narrow" panose="020B0606020202030204" pitchFamily="34" charset="0"/>
            </a:rPr>
            <a:t>Suiza</a:t>
          </a:r>
          <a:endParaRPr lang="es-MX" sz="1600" b="0" kern="1200" noProof="0" dirty="0">
            <a:latin typeface="Arial Narrow" panose="020B0606020202030204" pitchFamily="34" charset="0"/>
          </a:endParaRPr>
        </a:p>
      </dsp:txBody>
      <dsp:txXfrm rot="-5400000">
        <a:off x="4156834" y="1759363"/>
        <a:ext cx="735728" cy="621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58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58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D728E2E-88C6-441A-830D-EE797A06A523}" type="datetimeFigureOut">
              <a:rPr lang="es-MX" smtClean="0"/>
              <a:t>29/05/2017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9906"/>
            <a:ext cx="2945659" cy="49658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5" y="9429906"/>
            <a:ext cx="2945659" cy="49658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F0608A2-BCCE-4E8D-9A7E-644E7E3139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38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B8C8BE6-9DE7-414A-9C10-E617AB0F6882}" type="datetimeFigureOut">
              <a:rPr lang="es-MX" smtClean="0"/>
              <a:t>29/05/2017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30090"/>
            <a:ext cx="2945659" cy="496411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43ECF7F-5A66-46B6-A5A1-188654D614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92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D2C0EF-23F8-4277-A566-0973F85107E1}" type="slidenum">
              <a:rPr lang="es-MX" smtClean="0">
                <a:latin typeface="Calibri" pitchFamily="34" charset="0"/>
              </a:rPr>
              <a:pPr eaLnBrk="1" hangingPunct="1"/>
              <a:t>1</a:t>
            </a:fld>
            <a:endParaRPr 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010AA5-A54E-4A28-AF68-3D636F0FAE5B}" type="slidenum">
              <a:rPr lang="es-MX" smtClean="0">
                <a:latin typeface="Calibri" pitchFamily="34" charset="0"/>
              </a:rPr>
              <a:pPr eaLnBrk="1" hangingPunct="1"/>
              <a:t>3</a:t>
            </a:fld>
            <a:endParaRPr 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u="sng" dirty="0" smtClean="0"/>
              <a:t>Registrar: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Examinar algo o a alguien, minuciosamente, para encontrar algo que puede estar oculto.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 smtClean="0"/>
              <a:t>Transcribir o extractar en los libros de un registro público las resoluciones de la autoridad o los actos jurídicos de los particulares.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D1AB2C-99A2-4EDA-8034-BBF8729DAD6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5150" y="744538"/>
            <a:ext cx="56673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  <a:p>
            <a:pPr eaLnBrk="1" hangingPunct="1">
              <a:spcBef>
                <a:spcPct val="0"/>
              </a:spcBef>
            </a:pPr>
            <a:endParaRPr lang="es-MX" altLang="es-MX" smtClean="0"/>
          </a:p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61C675-E27D-4EC0-B4FA-BD4F23DA9FBF}" type="slidenum">
              <a:rPr lang="es-MX" altLang="es-MX" smtClean="0">
                <a:solidFill>
                  <a:srgbClr val="000000"/>
                </a:solidFill>
              </a:rPr>
              <a:pPr eaLnBrk="1" hangingPunct="1"/>
              <a:t>13</a:t>
            </a:fld>
            <a:endParaRPr lang="es-MX" altLang="es-MX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MX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s-MX" altLang="es-MX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s-MX" altLang="es-MX" smtClean="0">
              <a:ea typeface="ＭＳ Ｐゴシック" pitchFamily="34" charset="-128"/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A649EB-D180-4318-B571-815F01358B75}" type="slidenum">
              <a:rPr lang="es-MX" altLang="es-MX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s-MX" altLang="es-MX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A70F-C458-461A-BB88-35BE3D9EB14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84F8-4F65-42EF-BBCD-30F1BDE94039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1305-5C17-4465-ABCF-DF270BB4B29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90AA-9C25-4116-98A1-32F8FD05252F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8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DDAA-D27D-4233-85A8-05FA5A9FB6C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6722-5A12-4714-A05B-FCC234F92C51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27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AA05-6B4C-458C-A748-B9CECB74FEF3}" type="datetimeFigureOut">
              <a:rPr lang="es-MX"/>
              <a:pPr>
                <a:defRPr/>
              </a:pPr>
              <a:t>29/05/2017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9B68-F38C-4F95-A96A-C97C55AB6F6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5721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39BDB-3736-420B-85B3-CDB8073AB0E6}" type="datetimeFigureOut">
              <a:rPr lang="es-MX"/>
              <a:pPr>
                <a:defRPr/>
              </a:pPr>
              <a:t>29/05/2017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0A82-A198-42E8-AB91-B8B7206804A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3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ublic\Pictures\Sample Pictures\logocf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73CA-5E75-4544-A943-EBB52BEEDD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436D-E195-4A3B-84BF-ADBD9D015E74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35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2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A535-BC56-48B0-BF49-BC93EF3A04F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E5D1-FF1D-4974-987E-AE47DFB28BE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95BB-3F94-45B4-A2DD-2177CB5F64ED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F451-BD96-4CBD-861D-B33E1E50108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9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AD3A-BD98-4D57-B75A-7048210B159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6D2E-64DE-4ABE-9366-CD0FEBF4FEB8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E669-3EBA-4359-97F5-303AB02738F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064F-234B-45A7-96F9-37BB9664A2DB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2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D3C3-F370-4922-8CCC-FAA2BA910A3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A632-DE96-4581-94B6-40D63965827C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EB87-4E88-40AD-BFE9-D03D12509D8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3264-B79C-4819-998B-40F3102721F1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05679-78E6-4A16-AC21-AE6C75B01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22FF-0DCB-4AD0-8735-6B2E26C09440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D118-F25C-41E1-A1F4-7F2419D5FFD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88226-E49A-4B98-BAD1-A021F0DE3C0E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0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18536F-1910-4785-B28B-5E432EE90C9E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DB4473-9BF4-42F3-895D-E604602959D6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fepris.gob.mx/TyS/Paginas/Terceros-Autorizados.aspx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.mx/url?sa=i&amp;rct=j&amp;q=CARA+FELIZ&amp;source=images&amp;cd=&amp;cad=rja&amp;docid=FTt1fH2jjw6T6M&amp;tbnid=S8wDtIJinilVMM:&amp;ved=0CAUQjRw&amp;url=http://www.cuandoerachamo.com/quien-invento-la-carita-feliz-o-carita-sonriente&amp;ei=XewwUZmjBIGK2gWkxYDAAQ&amp;bvm=bv.43148975,d.aWc&amp;psig=AFQjCNFfjByBR-2rpZxGANpptLbRZgedHQ&amp;ust=136224710829155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mx/url?sa=i&amp;rct=j&amp;q=&amp;esrc=s&amp;frm=1&amp;source=images&amp;cd=&amp;cad=rja&amp;uact=8&amp;ved=0CAcQjRw&amp;url=http://www.123rf.com/photo_10858352_3d-colorful-reflective-circular-flowchart-diagram.html&amp;ei=aR6UVbaIO4PItQXyy5iICQ&amp;bvm=bv.96952980,d.b2w&amp;psig=AFQjCNGcmxgn2cSQ4ER5ZjtBfEiK2dt_Tw&amp;ust=1435856864826627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mx/url?sa=i&amp;rct=j&amp;q=CARA+TRISTE&amp;source=images&amp;cd=&amp;cad=rja&amp;docid=OzX6VZyI8N6sNM&amp;tbnid=_nXv1EvBUt0JvM:&amp;ved=0CAUQjRw&amp;url=http://www.cholonegocios.net/enfoque-pyme.html&amp;ei=p-wwUcaWAYOE2gWh_oDYCA&amp;bvm=bv.43148975,d.aWc&amp;psig=AFQjCNHXrmEhRSh_dsIqJSTI6vDJflHeVQ&amp;ust=136224719863881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docid=ZzkJercdb6u39M&amp;tbnid=GPHVbFDIrN8wiM:&amp;ved=0CAUQjRw&amp;url=http://www.baires-salud.com.ar/novedades-27/la-anmat-apoyara-la-investigacion-y-el-desarrollo-de-productos-de-salud-innovadores-993.html&amp;ei=ABC6U8f_N6XJ8wGFlICADQ&amp;bvm=bv.70138588,d.b2k&amp;psig=AFQjCNGSwjQH2Gpscr9D-uM5mcaOj2OJ7g&amp;ust=140478909597242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.mx/url?sa=i&amp;rct=j&amp;q=&amp;esrc=s&amp;frm=1&amp;source=images&amp;cd=&amp;cad=rja&amp;uact=8&amp;docid=EDm2faSiQkpBrM&amp;tbnid=FNr5e0VUtMEdNM:&amp;ved=0CAUQjRw&amp;url=http://www.interempresas.net/Alimentaria/Articulos/36899-Rhenus-se-ocupa-de-la-logistica-de-los-productos-lacteos-de-Sialsa.html&amp;ei=ZxC6U4GYCJLZ8AH91ICgCQ&amp;bvm=bv.70138588,d.b2k&amp;psig=AFQjCNGFwXepeCNbqutSGtKH_GTi8fFr8g&amp;ust=1404789181661642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612586" y="1916832"/>
            <a:ext cx="80835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MX" sz="2400" b="1" dirty="0" smtClean="0">
              <a:latin typeface="Arial Narrow" pitchFamily="34" charset="0"/>
            </a:endParaRPr>
          </a:p>
          <a:p>
            <a:pPr algn="ctr" eaLnBrk="1" hangingPunct="1"/>
            <a:r>
              <a:rPr lang="es-MX" sz="2800" b="1" dirty="0" smtClean="0">
                <a:latin typeface="Arial Narrow" pitchFamily="34" charset="0"/>
              </a:rPr>
              <a:t>COMISIÓN DE AUTORIZACIÓN SANITARIA</a:t>
            </a:r>
          </a:p>
          <a:p>
            <a:pPr algn="ctr" eaLnBrk="1" hangingPunct="1"/>
            <a:endParaRPr lang="es-MX" sz="2800" b="1" dirty="0" smtClean="0">
              <a:latin typeface="Arial Narrow" pitchFamily="34" charset="0"/>
            </a:endParaRPr>
          </a:p>
          <a:p>
            <a:pPr algn="ctr" eaLnBrk="1" hangingPunct="1"/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SUBDIRECCIÓN EJECUTIVA DE FÁRMACOS Y MEDICAMENTOS</a:t>
            </a:r>
          </a:p>
          <a:p>
            <a:pPr algn="ctr" eaLnBrk="1" hangingPunct="1"/>
            <a:endParaRPr lang="es-MX" sz="2800" b="1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  <a:p>
            <a:pPr algn="ctr" eaLnBrk="1" hangingPunct="1"/>
            <a:endParaRPr lang="es-MX" sz="2800" b="1" dirty="0">
              <a:latin typeface="Arial Narrow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042988" y="4077072"/>
            <a:ext cx="72739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85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329653"/>
              </p:ext>
            </p:extLst>
          </p:nvPr>
        </p:nvGraphicFramePr>
        <p:xfrm>
          <a:off x="198944" y="1988840"/>
          <a:ext cx="8712967" cy="439248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43845"/>
                <a:gridCol w="3770735"/>
                <a:gridCol w="1998387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TIPO </a:t>
                      </a:r>
                      <a:r>
                        <a:rPr lang="es-MX" sz="1800" baseline="0" dirty="0" smtClean="0"/>
                        <a:t> DE </a:t>
                      </a:r>
                    </a:p>
                    <a:p>
                      <a:pPr algn="ctr"/>
                      <a:r>
                        <a:rPr lang="es-MX" sz="1800" dirty="0" smtClean="0"/>
                        <a:t>AUTORIZACIÓN</a:t>
                      </a:r>
                      <a:r>
                        <a:rPr lang="es-MX" sz="1800" baseline="0" dirty="0" smtClean="0"/>
                        <a:t> 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MODALIDAD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ORIGEN </a:t>
                      </a:r>
                    </a:p>
                    <a:p>
                      <a:pPr algn="ctr"/>
                      <a:r>
                        <a:rPr lang="es-MX" sz="1800" dirty="0" smtClean="0"/>
                        <a:t>DE FABRICACIÓN</a:t>
                      </a:r>
                      <a:r>
                        <a:rPr lang="es-MX" sz="1800" baseline="0" dirty="0" smtClean="0"/>
                        <a:t> 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 smtClean="0"/>
                        <a:t>Registro Sanitario  de  Medicamentos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25" indent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s-MX" sz="1800" u="none" kern="1200" noProof="0" dirty="0" smtClean="0"/>
                        <a:t>a) Genérico</a:t>
                      </a:r>
                    </a:p>
                    <a:p>
                      <a:pPr marL="365125" indent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s-MX" sz="1800" u="none" kern="1200" noProof="0" dirty="0" smtClean="0"/>
                        <a:t>b) Molécula nueva  o</a:t>
                      </a:r>
                      <a:r>
                        <a:rPr lang="es-MX" sz="1800" u="none" kern="1200" baseline="0" noProof="0" dirty="0" smtClean="0"/>
                        <a:t> </a:t>
                      </a:r>
                      <a:r>
                        <a:rPr lang="es-MX" sz="1800" u="none" kern="1200" noProof="0" dirty="0" smtClean="0"/>
                        <a:t> Vacuna</a:t>
                      </a:r>
                    </a:p>
                    <a:p>
                      <a:pPr marL="365125" indent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s-MX" sz="1800" b="0" u="none" kern="1200" noProof="0" dirty="0" smtClean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c) Biotecnológicos</a:t>
                      </a:r>
                      <a:r>
                        <a:rPr lang="es-MX" sz="1800" b="0" u="none" kern="1200" baseline="0" noProof="0" dirty="0" smtClean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 innovadores y biocomparables</a:t>
                      </a:r>
                      <a:endParaRPr lang="es-MX" sz="1800" b="0" u="none" kern="1200" noProof="0" dirty="0" smtClean="0">
                        <a:solidFill>
                          <a:sysClr val="windowText" lastClr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-4476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800" kern="1200" noProof="0" dirty="0" smtClean="0"/>
                        <a:t>a)Fabricación Nacional</a:t>
                      </a:r>
                      <a:r>
                        <a:rPr lang="es-MX" sz="1800" kern="1200" baseline="0" noProof="0" dirty="0" smtClean="0"/>
                        <a:t> </a:t>
                      </a:r>
                    </a:p>
                    <a:p>
                      <a:pPr marL="0" marR="0" indent="-4476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MX" sz="1800" kern="1200" baseline="0" noProof="0" dirty="0" smtClean="0"/>
                    </a:p>
                    <a:p>
                      <a:pPr marL="0" marR="0" indent="-4476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800" kern="1200" baseline="0" noProof="0" dirty="0" smtClean="0"/>
                        <a:t>b)Fabricación Extranjera</a:t>
                      </a:r>
                      <a:endParaRPr lang="es-MX" sz="1800" kern="1200" noProof="0" dirty="0" smtClean="0">
                        <a:solidFill>
                          <a:sysClr val="windowText" lastClr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56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kern="1200" noProof="0" dirty="0" smtClean="0"/>
                        <a:t>Modificaciones a las Condiciones de Registro Sanitario</a:t>
                      </a:r>
                      <a:endParaRPr lang="es-MX" sz="1800" b="1" kern="1200" noProof="0" dirty="0" smtClean="0">
                        <a:solidFill>
                          <a:sysClr val="windowText" lastClr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5125" indent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s-MX" sz="1800" kern="1200" noProof="0" dirty="0" smtClean="0"/>
                        <a:t>a) Modificaciones Técnicas</a:t>
                      </a:r>
                    </a:p>
                    <a:p>
                      <a:pPr marL="365125" indent="0" algn="ctr" defTabSz="914400" rtl="0" eaLnBrk="1" latinLnBrk="0" hangingPunct="1">
                        <a:buFont typeface="Arial" pitchFamily="34" charset="0"/>
                        <a:buNone/>
                      </a:pPr>
                      <a:endParaRPr lang="es-MX" sz="1800" kern="1200" noProof="0" dirty="0" smtClean="0"/>
                    </a:p>
                    <a:p>
                      <a:pPr marL="365125" indent="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s-MX" sz="1800" kern="1200" noProof="0" dirty="0" smtClean="0"/>
                        <a:t>b) Modificaciones Administrativas</a:t>
                      </a:r>
                      <a:endParaRPr lang="es-MX" sz="1800" b="1" kern="1200" noProof="0" dirty="0" smtClean="0">
                        <a:solidFill>
                          <a:sysClr val="windowText" lastClr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812800" indent="-447675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s-MX" sz="1600" kern="1200" noProof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6919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kern="1200" noProof="0" dirty="0" smtClean="0"/>
                        <a:t>Prórroga de Registros Sanitarios de Medicamentos</a:t>
                      </a:r>
                      <a:endParaRPr lang="es-MX" sz="1800" b="1" kern="1200" noProof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800" b="1" kern="1200" noProof="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MX" sz="1600" kern="1200" noProof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7 Rectángulo"/>
          <p:cNvSpPr>
            <a:spLocks noChangeArrowheads="1"/>
          </p:cNvSpPr>
          <p:nvPr/>
        </p:nvSpPr>
        <p:spPr bwMode="auto">
          <a:xfrm>
            <a:off x="248733" y="1068264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000" b="1" dirty="0" smtClean="0">
                <a:solidFill>
                  <a:srgbClr val="000000"/>
                </a:solidFill>
                <a:latin typeface="Arial Narrow" pitchFamily="34" charset="0"/>
              </a:rPr>
              <a:t>Registro Sanitario</a:t>
            </a:r>
            <a:endParaRPr lang="es-MX" altLang="es-MX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107504" y="1468314"/>
            <a:ext cx="867059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2459210" y="1080120"/>
            <a:ext cx="194421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 Narrow" pitchFamily="34" charset="0"/>
              </a:rPr>
              <a:t>DICTAMINACIÓN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467544" y="1080120"/>
            <a:ext cx="1440160" cy="43204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Narrow" pitchFamily="34" charset="0"/>
              </a:rPr>
              <a:t>SOLICITUD</a:t>
            </a:r>
            <a:endParaRPr lang="es-MX" dirty="0">
              <a:latin typeface="Arial Narrow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098949" y="1080120"/>
            <a:ext cx="1944216" cy="4320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 Narrow" pitchFamily="34" charset="0"/>
              </a:rPr>
              <a:t>RESOLUCIÓN</a:t>
            </a:r>
          </a:p>
        </p:txBody>
      </p:sp>
      <p:sp>
        <p:nvSpPr>
          <p:cNvPr id="33" name="32 Rombo"/>
          <p:cNvSpPr/>
          <p:nvPr/>
        </p:nvSpPr>
        <p:spPr>
          <a:xfrm>
            <a:off x="5375535" y="1778070"/>
            <a:ext cx="1391045" cy="681980"/>
          </a:xfrm>
          <a:prstGeom prst="diamond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latin typeface="Arial Narrow" pitchFamily="34" charset="0"/>
              </a:rPr>
              <a:t>¿procede?</a:t>
            </a:r>
            <a:endParaRPr lang="es-MX" sz="1000" dirty="0">
              <a:solidFill>
                <a:schemeClr val="dk1"/>
              </a:solidFill>
              <a:latin typeface="Arial Narrow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7236296" y="1902721"/>
            <a:ext cx="1800200" cy="4326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Narrow" pitchFamily="34" charset="0"/>
              </a:rPr>
              <a:t>AUTORIZACIÓN</a:t>
            </a:r>
            <a:endParaRPr lang="es-MX" dirty="0">
              <a:latin typeface="Arial Narrow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291247" y="4464496"/>
            <a:ext cx="155961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Narrow" pitchFamily="34" charset="0"/>
              </a:rPr>
              <a:t>PREVENCIÓN</a:t>
            </a:r>
            <a:endParaRPr lang="es-MX" dirty="0">
              <a:latin typeface="Arial Narrow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101895" y="6264696"/>
            <a:ext cx="1944216" cy="404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Narrow" pitchFamily="34" charset="0"/>
              </a:rPr>
              <a:t>DESECHO</a:t>
            </a:r>
            <a:endParaRPr lang="es-MX" dirty="0">
              <a:latin typeface="Arial Narrow" pitchFamily="34" charset="0"/>
            </a:endParaRPr>
          </a:p>
        </p:txBody>
      </p:sp>
      <p:cxnSp>
        <p:nvCxnSpPr>
          <p:cNvPr id="41" name="40 Conector recto de flecha"/>
          <p:cNvCxnSpPr>
            <a:stCxn id="30" idx="3"/>
            <a:endCxn id="31" idx="1"/>
          </p:cNvCxnSpPr>
          <p:nvPr/>
        </p:nvCxnSpPr>
        <p:spPr>
          <a:xfrm>
            <a:off x="1907704" y="1296144"/>
            <a:ext cx="551506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31" idx="3"/>
            <a:endCxn id="32" idx="1"/>
          </p:cNvCxnSpPr>
          <p:nvPr/>
        </p:nvCxnSpPr>
        <p:spPr>
          <a:xfrm>
            <a:off x="4403426" y="1296144"/>
            <a:ext cx="695523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6071057" y="1512168"/>
            <a:ext cx="1" cy="265902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33" idx="3"/>
            <a:endCxn id="34" idx="1"/>
          </p:cNvCxnSpPr>
          <p:nvPr/>
        </p:nvCxnSpPr>
        <p:spPr>
          <a:xfrm>
            <a:off x="6766580" y="2119060"/>
            <a:ext cx="469716" cy="1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 flipH="1">
            <a:off x="6071057" y="2460050"/>
            <a:ext cx="1" cy="306451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56 Rombo"/>
          <p:cNvSpPr/>
          <p:nvPr/>
        </p:nvSpPr>
        <p:spPr>
          <a:xfrm>
            <a:off x="5375535" y="5256584"/>
            <a:ext cx="1391045" cy="681980"/>
          </a:xfrm>
          <a:prstGeom prst="diamond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>
                <a:latin typeface="Arial Narrow" pitchFamily="34" charset="0"/>
              </a:rPr>
              <a:t>¿procede?</a:t>
            </a:r>
          </a:p>
        </p:txBody>
      </p:sp>
      <p:cxnSp>
        <p:nvCxnSpPr>
          <p:cNvPr id="58" name="57 Conector recto de flecha"/>
          <p:cNvCxnSpPr>
            <a:stCxn id="35" idx="2"/>
            <a:endCxn id="57" idx="0"/>
          </p:cNvCxnSpPr>
          <p:nvPr/>
        </p:nvCxnSpPr>
        <p:spPr>
          <a:xfrm>
            <a:off x="6071057" y="4896544"/>
            <a:ext cx="1" cy="36004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57" idx="2"/>
            <a:endCxn id="37" idx="0"/>
          </p:cNvCxnSpPr>
          <p:nvPr/>
        </p:nvCxnSpPr>
        <p:spPr>
          <a:xfrm>
            <a:off x="6071058" y="5938564"/>
            <a:ext cx="2945" cy="326132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6751074" y="3528392"/>
            <a:ext cx="629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 Narrow" pitchFamily="34" charset="0"/>
              </a:rPr>
              <a:t>SI</a:t>
            </a:r>
            <a:endParaRPr lang="es-MX" sz="1000" dirty="0">
              <a:latin typeface="Arial Narrow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6103002" y="2390691"/>
            <a:ext cx="629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 Narrow" pitchFamily="34" charset="0"/>
              </a:rPr>
              <a:t>NO</a:t>
            </a:r>
            <a:endParaRPr lang="es-MX" sz="1000" dirty="0">
              <a:latin typeface="Arial Narrow" pitchFamily="34" charset="0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6751074" y="5328592"/>
            <a:ext cx="629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 Narrow" pitchFamily="34" charset="0"/>
              </a:rPr>
              <a:t>SI</a:t>
            </a:r>
            <a:endParaRPr lang="es-MX" sz="1000" dirty="0">
              <a:latin typeface="Arial Narrow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6103002" y="5904656"/>
            <a:ext cx="629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 Narrow" pitchFamily="34" charset="0"/>
              </a:rPr>
              <a:t>NO</a:t>
            </a:r>
            <a:endParaRPr lang="es-MX" sz="1000" dirty="0">
              <a:latin typeface="Arial Narrow" pitchFamily="34" charset="0"/>
            </a:endParaRPr>
          </a:p>
        </p:txBody>
      </p:sp>
      <p:cxnSp>
        <p:nvCxnSpPr>
          <p:cNvPr id="71" name="70 Conector angular"/>
          <p:cNvCxnSpPr>
            <a:stCxn id="57" idx="3"/>
            <a:endCxn id="34" idx="2"/>
          </p:cNvCxnSpPr>
          <p:nvPr/>
        </p:nvCxnSpPr>
        <p:spPr>
          <a:xfrm flipV="1">
            <a:off x="6766580" y="2335400"/>
            <a:ext cx="1369816" cy="3262174"/>
          </a:xfrm>
          <a:prstGeom prst="bentConnector2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71 Rectángulo"/>
          <p:cNvSpPr/>
          <p:nvPr/>
        </p:nvSpPr>
        <p:spPr>
          <a:xfrm>
            <a:off x="5291248" y="2766501"/>
            <a:ext cx="1559618" cy="359409"/>
          </a:xfrm>
          <a:prstGeom prst="rect">
            <a:avLst/>
          </a:prstGeom>
          <a:ln w="3175">
            <a:solidFill>
              <a:srgbClr val="AC83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 Narrow" pitchFamily="34" charset="0"/>
              </a:rPr>
              <a:t>CITA TÉCNICA</a:t>
            </a:r>
            <a:endParaRPr lang="es-MX" sz="1400" dirty="0">
              <a:latin typeface="Arial Narrow" pitchFamily="34" charset="0"/>
            </a:endParaRPr>
          </a:p>
        </p:txBody>
      </p:sp>
      <p:sp>
        <p:nvSpPr>
          <p:cNvPr id="73" name="72 Rombo"/>
          <p:cNvSpPr/>
          <p:nvPr/>
        </p:nvSpPr>
        <p:spPr>
          <a:xfrm>
            <a:off x="5375535" y="3452673"/>
            <a:ext cx="1391045" cy="681980"/>
          </a:xfrm>
          <a:prstGeom prst="diamond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>
                <a:latin typeface="Arial Narrow" pitchFamily="34" charset="0"/>
              </a:rPr>
              <a:t>¿Subsana?</a:t>
            </a:r>
          </a:p>
        </p:txBody>
      </p:sp>
      <p:cxnSp>
        <p:nvCxnSpPr>
          <p:cNvPr id="74" name="73 Conector recto de flecha"/>
          <p:cNvCxnSpPr>
            <a:stCxn id="72" idx="2"/>
            <a:endCxn id="73" idx="0"/>
          </p:cNvCxnSpPr>
          <p:nvPr/>
        </p:nvCxnSpPr>
        <p:spPr>
          <a:xfrm>
            <a:off x="6071057" y="3125910"/>
            <a:ext cx="1" cy="326763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>
            <a:stCxn id="73" idx="3"/>
          </p:cNvCxnSpPr>
          <p:nvPr/>
        </p:nvCxnSpPr>
        <p:spPr>
          <a:xfrm>
            <a:off x="6766580" y="3793663"/>
            <a:ext cx="1369816" cy="0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>
            <a:stCxn id="73" idx="2"/>
            <a:endCxn id="35" idx="0"/>
          </p:cNvCxnSpPr>
          <p:nvPr/>
        </p:nvCxnSpPr>
        <p:spPr>
          <a:xfrm flipH="1">
            <a:off x="6071057" y="4134653"/>
            <a:ext cx="1" cy="329843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6103002" y="4104456"/>
            <a:ext cx="629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 Narrow" pitchFamily="34" charset="0"/>
              </a:rPr>
              <a:t>NO</a:t>
            </a:r>
            <a:endParaRPr lang="es-MX" sz="1000" dirty="0">
              <a:latin typeface="Arial Narrow" pitchFamily="34" charset="0"/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6751074" y="1905356"/>
            <a:ext cx="629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Arial Narrow" pitchFamily="34" charset="0"/>
              </a:rPr>
              <a:t>SI</a:t>
            </a:r>
            <a:endParaRPr lang="es-MX" sz="1000" dirty="0">
              <a:latin typeface="Arial Narrow" pitchFamily="34" charset="0"/>
            </a:endParaRPr>
          </a:p>
        </p:txBody>
      </p:sp>
      <p:sp>
        <p:nvSpPr>
          <p:cNvPr id="106" name="105 CuadroTexto"/>
          <p:cNvSpPr txBox="1"/>
          <p:nvPr/>
        </p:nvSpPr>
        <p:spPr>
          <a:xfrm>
            <a:off x="395536" y="1721386"/>
            <a:ext cx="1584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Registro Molécula Nueva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Registro Genérico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Registro Medicamento biotecnológico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Reconocimiento de medicamento huérfano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Modificación técnica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Modificación administrativa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Prórroga</a:t>
            </a:r>
            <a:endParaRPr lang="es-MX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7" name="106 CuadroTexto"/>
          <p:cNvSpPr txBox="1"/>
          <p:nvPr/>
        </p:nvSpPr>
        <p:spPr>
          <a:xfrm>
            <a:off x="2639230" y="1784553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Opinión del CMN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Dictamen químico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Dictamen médico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Dictamen estadístico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Revisión de denominación distintiva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Revisión del estado de la patente</a:t>
            </a:r>
          </a:p>
        </p:txBody>
      </p:sp>
      <p:sp>
        <p:nvSpPr>
          <p:cNvPr id="109" name="Rectangle 50"/>
          <p:cNvSpPr txBox="1">
            <a:spLocks noChangeArrowheads="1"/>
          </p:cNvSpPr>
          <p:nvPr/>
        </p:nvSpPr>
        <p:spPr bwMode="auto">
          <a:xfrm>
            <a:off x="3027854" y="184150"/>
            <a:ext cx="3881322" cy="6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500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PROCESO GENERAL PARA 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500" b="1" kern="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 AUTORIZACIÓN SANITARIA</a:t>
            </a:r>
            <a:endParaRPr kumimoji="0" lang="es-MX" sz="1500" b="1" i="0" u="none" strike="noStrike" kern="0" cap="none" spc="0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3" name="AutoShape 2" descr="data:image/jpeg;base64,/9j/4AAQSkZJRgABAQAAAQABAAD/2wCEAAkGBhQQERUUDxQUDxQVFRQSFhQQFBUUDw8VFBAVFRQVFxQYHSYeFxklGRQUHy8gIycpLCwsFR4xNTAqNSYrLCkBCQoKDgwOGg8PGiwkHyQpLCkpLDUqMiwqKSwpLCwpLCkqKSwpLCwsKiwsLCkpLCwvLCkpLCwsLCwsLCksLSwsLP/AABEIAOEA4QMBIgACEQEDEQH/xAAcAAABBQEBAQAAAAAAAAAAAAAAAQQFBgcDAgj/xABHEAABAwIBBwkFBAkCBgMAAAABAAIDBBEhBQYHEjFBcRMiMlFhcoGRsTNCocHRFFKC0iNDU2JzkqKy4RaDFyREY6PCFZPw/8QAGwEBAAIDAQEAAAAAAAAAAAAAAAQFAgMGAQf/xAA1EQABAwIEAgcHBAMBAAAAAAABAAIDBBEFEiExUYETIjJBcZGhFBVhsdHh8AYjM0JDUvGC/9oADAMBAAIRAxEAPwDcEIRZEQhISo2uzjp4faStB+63nO8mrJrXONmi6wfIxgu4gKTRZUuu0lxt9lE+TteQxvzKr9dpMqXezEcQ7GlzvNxt8FNjw6ok2bbxUB+KUzdnX8FqhXlzrbcOKw2uzwrJOlUSDsYeTH9FlX6upfJ7Rzn99xd6qziwGR3aeB6/RaferD2WlfSLpABc4BN35ViG148Ln0WJZt6R6iis1x+0QjDk5Dzmj9x+1vA3HYFpOScsUuU2F1K/UkAu6J+EjeLd4/ebcKBWYZNSauF28Rt9lZ0tRFN2jZTkmcUI94ng0pvJndCPvng36lV6vpXRmzxb0PA71GSqAGhX8VDE8XuVa358wj3ZD4N/MuR0gw/cl8m/mVMmTNyzyBTWYXAd7+av40hwfcl8mfmXpukGm3iUfgB9Cs7K8lYFoW33RTnj5rV8lZywVJLYnHWAvqvBa4jrAO1OKjLEMbtWR4YdvOuLjsJ2rIIpnMcHMJa4G4IwIKvOS8rx5Sj5GosycDmuGGth0m9vW3/8PGZc3W2VLimGy08ZkptfgfsrVDlOJ/QkY7g4EpwHLKMq5NfA8skGO0H3XDrCZNrHxnmPezuOc30KtBhgcMzH+i4UY85jsksdiN9fstmQskhzzq4tkxeOqQNcPMi/xUnSaVHtwnha/ticWnydcfELW7C5x2RdWMWMU8m9xyWkIVayZpCo5rAyci4+7MNT+ro/FWJkgIuCCDsIxB4FQJInxmzwQrNkjJBdpuvaEBC1rYhCEIiEIQiLnLMGAlxDQMSSbAKtZUz3a24gbrn7zsGeA2n4KyzU7Xiz2hw6nAEeRTKfN6nf0omfhGqfNtlvhdE03kBKgVkdU9toHBvjus7yllyab2kjiPujms8ht8VDvVxzrzdgp49dhe1xNmsJDgd524iw7epU+RdJTPjey8YsFw1XFNFLlmdc+N00lTSVPJU0kFzYYnqG3yVlGbL2IJnKmkinoM2qqb2dPK7t1C1vm6wT+DRdXSbWRxfxJB6N1lvFZBH2ngc1bQ08rtmlUaVabo7zA5HVra67C3nQxYhzb7Hv33O5vn1CSzR0Vinl5WscyZzbGNjLmNrvvO1gNYjcLW3q61uS+VN3PIA2ADAf5VHimMiRvQwHTvPH4BdDRUgaQ6XRVrK+UnTHqaNjfme1Qsyu/wDpeM7XPPi0fJJ/pKDeHn8S5sOAXVRVsMQsAVnkyZuWnf6Ppt7Cfxu+q8nMul/Zn+d/1WWcKU3FoR3H85rMCvJWoHMml/Zkfjf9VxdmFSnc8cHn5rEuBW0YxBwP5zWaxxF5DWguJNgGi5J7ArZknM8QgTVz+SDSHBjXWdcbLuGN+xuPardkrN2GlvyTecdr3G7+F9w7Ao/KWaZndrOncTu1mghvYACLL2NrHO65sFUYpjNQWFtIy/Oyr+c+cjakajGDVBuHv6fgPdCq0iuVRmBL7kjHcQ5v1UTV5mVTdkYf3HA/A2K6Cnmp2Nysd+c18uqqWulkMkrDf4D6KsyplKpSvyfJF7SN8feaQPM4KLlVvC4O2WhjXN0cLJlKu2TM5KikN6eV0Y+7e8R4sPN+a4ypnIrARskGV4BCs4XFpuCtazM0qCqlZBUsEcj8GvYf0T3AE2LTi0m2GJF+paDrL5cbO6N7XsOq5jg9p6nNN2nzAW/Py+59NT1cOLZGtLmHo84Xt2EOBF1xv6gpI6ACZg6h3+C6mge6fqHdWZF00yflJs7NZh4g9Jp6inaomPa9oc03BUtzS02O6LoQhZrxCS6VIQiLPc7J31NUY4wX8mNQBoJx2uPnh+FJQ5gTPxlc2EdXTf5DAeavtPRMjvqNDdYlxIGLiTckneu1lP8AbntYGRiwCpBg8b5XSznMSdtgq1RaP6ZnTDpj++6zf5W2U5S5LiiFoo2R9xoHxToIUV80j+04lWkdPFF2GgckiVCFqW9IlQhEQhCERF0IQiJUiVIiIuhCERCSyVCIvLmXwOI6jsULlLMylnvrxNaT70fMd/TgfEKcQs2SOYbtNlg+Nj9HC6zDLeid4u6kkEn7kvNd4PGB8QFRajNiqbIYzTzF43CNzvEEXBHbdfRNkhCuKfG6iIWdZ3ioD8OiJu3RfPrNG+UH4imc3vvjb8C660bNnI9RT5JfDVs1Hxue5g1mu5msJAbtJ3l4TvOZtVBd7Jnui7LAx8bDEdqrr845y0tdK5zXAtIdY3BFjuVBjH6mfUxupp47Dw5cVf0GDltpYng/ngneS8rugkDm4jY5u5w+q0WnqBI0OYbhwBB6wVkImV3zEyjrsfEfcOs3uu2/EfFczg1Q5j+hOx2+BVritKMvSjcbq13Qi6F1F1zqEJULJEiEqREQhKhESIQlREiEt0IiRCVIiIQlQiJEJUIiRCVCIkQhKiJEJUIiRBSoRFzliDgWuAIIIIOwg7Qsjy/Q/Zqh8e4EFt97XC4+ngtfKyrSNUD7aQN0bAeOJ9CFUYrE10Qd3gq6wVzunLBsR8lCiZWbMCo/5q33o3DyLSqYJVbdGzdarJ3NicfNzQPmqSiYRUMtxV/iDQKZ9+C066RLdC7JcMlQlui6IkQluvLiiJUKrZc0hU1MS1pM8gwLYrarT1OfsHhcqp1mkqpk9mGQD90azv5nfRQ5ayKLc+SsIMNqJhcNsOJ0WqpCVjL8v1EnTmkd2a5A8hgkbKXbSTxN/VV0mMtb2W+qnDBH/wBnjyWycs3rHmF6EgOwgrMsi5GkqXWYLNHSeRzW9naexOcsZ402TQYqQCpqNjnn2cZ3gkbe63xKkU1dJN1iyzeN/loq6sgiptC+58PutGQvnSvy9PUScpLK9zjvDi0NHU0DBo7AnFJl2oZ0J5m8JX/VSDWNHcqrpxwX0GhYnS551jdlQ89/Vd/cCpel0h1Y6To396MA/wBNlr94xDcFZCZq1VCoFNpIk9+Fh7rnN9bqTp9IMZ6UT290td9F6MSpz/ZZCRvFWxChIc8Kd29ze8w/K6lW1bSzXvZtr6zuaAOs3tYKVFPHL2HArMEHZdkJnTZZgk9nNFJ3JGO9CnYdfZjwW7UL1KhF0IiELy+QDEkDibJhPl+FuAeHu2BsfOcTuGGC9DXO2C8JsntRO2NjnvIa1oLnE7GgC5KwfLeV/tNRJLs13EgHc0YNH8oCtmlnOBwdHTMcWgt5SVo33PMaT1YE24LOBKqSvkznIO5dfgtJkZ0zt3beH3T7lVpuiqgIilmPvuDG9rWbf6iR+FZdk6kfUSsiiGs97g0DdjtJ7AMTwX0BkjJbaaGOFmxjQ2/3jvce0m58Vjh8HXznuXuOVDWxCIbnfwCeWQiyFdXK5BKhF0XWSLxLIGglxDQBckmwAAxJKx/PTSK+qc6KlcY4BgXC4fP47Qzs37+pXrSYXf8Axs+qSPZ3t90ys1geyywphVdWyub1AuhwakjkvK/WxsPqnsTk8icmETlZ83sz6irAdG3Uj/aSc1p7o2u8BZUnROkNmi66mWZkTczzYJnE5PInK7UGjCNo/TSveeqMBjfjcqYgzHpG/qy7tc95+F7LP3VO/ewVJLjFONrnl9VVchZyugbybwJYjcFhtcA7bH5H4KMzg0etkYZ8lnlGbXQe+zuXx/CceonYtHbmtTDZCz4/VOKTI8MR1omBhtbm3Fx244qypqSeMZJHAt9R4Lna2SnqOs1pBXznq2NjgRgQcCCNycRLdMq5k0dS8yTQgvO1zXPYXdp1XAE9pUTU6MqIdESMO4CQn+4FbH0jzsqYwFZbEE7iC0J+i6K3MmlZ3gxw+ACbSaMpB0J2u7HMI+IJUCShl7gnROVRiUpkqi5aRrNZrNbe/Zw7T2KSfmFUt2cm/g+3qAuL826hnSid+Etd6FVr6SVpu5hPLdeZCNwuuc+cdLkPVaYpKqoc3WZrDVhGNr65FhY7m3PBZZnHn3V5RP8AzElo73EMfNhb1Xbtee1xK2OWjbXQfZcpxPt+rlLSHxu2AhxGDu3YdhusdztzJmyZLqy8+NxPJzAWZIOo/deN7fK4XeYI6lcwdG2x4HdWUJZbQaqKiYOoeSkqaZzei5ze6SPRR8KfQhdfG0HdHqVp8pzDZLKOEj/qn8OUZTtllPGR5+aiIVIUoUxsTLdkeSiOKmadxPSJdxN/VXHJ1MKOndVzsc7UbeONrSXuJ2Gw2cTsxKp9IFbcj5cnbZrSZR91wLz57fiqXEWPczLGQFiwtDruF1k2VcpvqZnyym73uLj1DqaOoAWA4LhBE6RwZGC9zjYNaLucTuAC+hIKPl8Z6aHi9rXO8iD8SpGnydFH7OOOPuMa30C4Z1Ac3WcuqbjYDLNZ6qp6Psx/sTOVnsah4sd4hafcB3nrPhxulkWRdTWMDBlCoppnzPL3nUoshCFmtSWy8lKkKIqnO77Z9tpnH2jXNZ1Atbqf3BpWPZIzdqKqUxwxlzmmz74MjINjrOOAxB7cFoT8oOhqDI3a2R54883HiE7y3nS0AsowImvJe9zQGve9+LvHrO1S6vCjPIzLtbVVWD/qcUdPKJNXZjYcym2beisMka+qlZMGbYowS3WtcBzicRje1scNy0iNoAsBYDAAbBwUFmTDakad73PcTvJ1yMfBoU8Aofs7IHFje4q3NbLWtbLKdxtwulsiyEL1YpUJEIiLLhBGDicTdd1xpDzfEoi9zP1RdMS4naU9qI9Ztgoxz7bcERPaWXGxxTh8YO1NKJhJucB6p6iLjTjaOo2XqelZINWRrXt6ngOb5FeKc4u7y7oiiJsz6J/Spac/7TB6BNH6PKA/9NGO6XN/tIViQtgle3Zx80VbGjmg/Yf+Sb866x5hUTdkA8Xyn1cp9Cz9pm/3PmV5ZRsGbVMzowxji2/rdSEUDWizQGjqaAB8F6QtTnudubr1FktkiFiiVFkiERKhIhESryUtkWRFlmccPJ1MrT94uHB/OHqoWR6vmf2Ri5onYLlgs8Dbq7Q7wx8D2LOppV1dFIJYhbu0K+e11IYKhwtoTcc1puj7KbX03J358biCN+q4lzTwxI8FabrAocpPheHxPdG4bC02P+R2FWGj0t1EeE0cc/bjG8+IuPgodThEznl8Wt+7vXSUOIsEbY5NLCy1y6LrP8kaYIJZAydjqYHDXLg+MH94gAtHb52Vsr8uiEBxY57CAQ9haWOvsxuqOrjfR6zgtVyyVjxdpUpdF1V5c+WDZE88XNCaTaQiOjD/ADP+jVVnE6X/AHWXSN4q53TajkFiCbG528VRZ9Is3uxxt46zvmFC1mfVS/G7G425kYv8brz3lAezc8lj0rVqU9cAbNx7dy5Gv7B5LHajOipdtmkHY2zfQLlk/O6ogdrB5kB2smJex3mbjwIWba5hOxWPTBbKcrgdItHEgfNezl+nAuZox+Nv1We0uXaGusHsdRzk2+9E9x6j9bHimuWckupnAPAdrC7Sw3Dh122hXVNFFPs/Xgqysr56fUR3bxv81fYs7aVuteZvSOwOd6BI/PyjH60+Ecn5VmDj2W44JpMraPC4nbuP5yVX78nJ7I9fqtV/4iUW+Uj/AG5Pyr2zSDQH/qGjvNe34uaFjMyYzKY3A4Xf2Pp9FKjxaU7gL6Gos4KecgQzxSk7GskaXH8N7p+HL5gE7mOD2Esc06zXNNnNIOBB3FbPmbng7KNMbO1KqG2u0W1ZRueG9Rt4EdRCq8Uwp9FH0zLub38QramqxLoRYq8XRdQmT84g46so1D94dE8epTQXPQVEc7czCpoN16QksiykL1KhJZFkRKhJZCIlui6RCIvL2324hZ7nVo9dcyUQ1gcTDsI7hO0funw6loiQhSKeofTuzMKjVFNHUNs8L50rWuY4te0scNrXAtcOIOKjppV9H5RyLDUi1REyUbtdoJHA7R4KrV+iGik6HKwdyS7fJ4cunpseht+60jw1VV7rc09U3WFzSq66MssZQ5TkaVn2mnv+kZMTyEQO0h9jqHsF7/dKttLoQp2yB0s0srB+rs1mtxe3G3C3FXJ+QdSIQ0pbSxAW1Y2WJ68b/wCSsMWxynkgMcUecniLAfdTYKVzDc6KrZzU0DH2hJ1vea3GNvj19noq5KrwcxQdsvkz/KQaPo/eleeAaF8kkw2plkLwwN+F1IdG4m9lnsij5H2v3rYrV2aPqb3jK7i8D0AXePMSjG2HW77nn5qZDhkze1ZeCErGnjtv4iy5UtC+eRscI5V7jYNFsO0ncO0rdoc16VnRp4R/ttPqE8hoI2ezYxncaG+isI6Eg3JWXQ8Ss3yXkAZPjL2s+01JBBLWOc2EHbqm2G3btPYE3qMlVU8l9SRzi0Yubu3YHYFqggaBawt1WwStgaMQADa2zd1K7p5hA2zGjxUOpw/2g9d5twCy5uZlWR7LzdGPmkfo+qz7rBxkHyWqoUsYnMNrLQ3BKcd58/sshl0bVm5sZ/3B8woyr0d1zRfkC7uPjcfLWutxRZb2Y1UN4eX3W4YVCNr/AJyWGZP0YVUo1p9SijG105523cwfMhWjNjNmjydMJm1U00gDmkNaGxODhiCLY4gHpbQFpLmA7cfQqrZz5vNawywjVLcXNHRI3kDcQqvFsaxGSI9GRl7xbuUllMyIXaNVGV1Wx0jjH0Sbi4scduHG6nc2cra36JxxAu0nqG0KjidPclV2pNGRue3yJsfgV89pKp0dQJOJ15rNr9Vpl0t0gQu8UlLdCRCIlQkSoiRCVCIkRdKiyIkRdKhESXRdLZCIkui6VFkRJdF0tkWREl0XQkuiJUXSXS3REXRdCERF0XQhERdMstPAp5S7YI3/ANhTl07QbEgE4AXxPgqHn3naDrUsW4gSO3G1jqN+Fz2WUeplEcZLlg5waLqriZOsnO1pYwN8jB5vChhMrNmHQGapDrc2Ia5O7WODBxvc/hXIQ0xfI1o4qI0XNlqKLoASrtgpyS6LpbIXqJEqEIiRCVIiIQlQiJEJUIiRCVCIkQlQiJEhKW6rGeGW+TAiYbOcLuI2tbsA8cfDio9RO2CMyO7lthidM8Mau+Vc62xkthAkcMCT0B9VFU1ZUVJJdKYo2jWe+4YyNtrnHDd1lQLZQpLJ+U5WDUjAkab3jLA4OvtuNpXIDEXzzDpiQ3gF0DqJsMZ6MDNxKqOd2l7UvT5KJtiH1Ul3SSfww7YP3j4AbVnzK6RxLnSPc4m5LnuLiTtJJOJWw5a0UQV7S+KI5Nn280A0sh7Yweb+G3iqP/wkykwkcg14BtrNli1Xdou4G3EBfTMOmpujGTTx0+apHWFwd1D01Y8bHvHB7vqpamyrMNkso4SP+qdM0aZRbtpj4SRH/wBk4jzErhtppPNn5l0EU1N3ub6KK/4LvRZXmO2aU8ZX/VWCgnkkIGs95OABcTfzKiqPNGsG2nkH8v5lPUObVTviI4lv1Wqpkp7HK5vooxBT/Llccmw6wYZJ3ggODSYoOsl1rX7N/DbmLqouJJOsSSSSbkkm5JK2egoqpgsS23VIdcfD6p07Nqnkxmp4HO3kRNF/muHrqV0z7l4K9MZd8Fj2RclS1cgjgbrH3nHoRjrcd3qVseb+Q2UcIjZjvc47Xu3k/IdSeUeT44W6sLGxN26rAGi/Xgu6109K2HXcrNkYahCVIpi2oQlQiJEJUIiRCEXREIRdF0RCEXRdEQhc31TBtc0cXALzJWMaLuc0DrJFl4CDsi7IUXLnTSt2zx+dz8Ezkz+oW7Z2+DJD6NW9sErtmk8ivLhT5WQ5aypytTK+9wXkDutOq34AK7T6SqAA2nxsbfopttsPcWTsqbqhxqN7Wta4EbldDgcQc57+AA81OsqVp+b2SBBE2457gHPO+593gNiyTJModNGDexkYDYEm2uL4DErWDnbSjbLbiyQW/pUHCo4o3GSQgHYXW7GBIcsbAT3mymAEKH/1fSft2DjceoXWPOildsqIfGRo9SuhEsZ2cPNc8YZBu0+Sk0JrFlaF/Qljf3ZGH0Kch19mK2AgrWQRulshF0XXq8QhF0XREIQhEQhCERCEIREIQhERdNa3KUcIvK9rOJxPAbSuWWqx0MLnsGsRbwBNifBZvW12sS5zGucdpc6Qk/1KLLXU8D8sxPIXWwUlVO29OAfE2VqrdIkLD+jY+XtwY344/BRFVpS+7G5ng1x+LgqrPlC3uRHiH/mUZU10Z2xAfw5XD4ODlMhxHC5NHh/j/wAK0nBMZ3uw/AH6qyz6Ry82dNURjeRHHZo67NffyQRLVDWp5XVrdmtE97i2+zWY6zm+It2qbzGzLo5IGVD2ipc/HVkIeyIg2LdUAAuG8kK/RxBoAaA0DYGiwHABa6+joJQPZ84+Jdp5G6jRwzC7ZjqslZmJWS/qtXtkc0fC5PwTym0X1Yx5eOHuOkJHkB6rUUKHHQxs4+a3dE1VKlzHf9ldDPPy0jn63LOZrvY3DmN13XGw433qPOiSI9KeQ91rB63V9SOcreGqmhbkjdYLPKFQHaHKbfNP5x/kWZ1kD4JXxSgtexxaQezZxBFjftW811e5owCzDP6I1TmvbG4St5pcBg9u4HtG48VXYgJKpoLiSQrrCa0U0ha7Zyjc0KCSpqo2xXGq5sjnD9W1rgS6/X1dq0upzEbIS500pJ2l2qSVBZkyfZogxkZBdi9xHOe76DYB9Sr3S1RcMQosWHx5LSC6VuJPlmzRGwGg+KqM+jEHozkcYwfRyYP0TPJxqG2/hm/9y0i6LraKCnGzVoGKVQ/v6D6LK6nRM5uzWm7r42X/AJmlcsuCsip4oGwSwRQbHM13udgcXSNw3nqGK1m6FZ0j46Vwc2MHz+qiz1M0/wDI66wJmdNdH7OefgS54/qunlPpUylF0g2cf9yAgnxZqrZq3Jscos9t+0GzhwIWfZayU2KVzBUtFrWDzJrC4vYlrSLrfU4k55/bpg7wOvyXkfs4H70gb47ed12yBpQqJrfaKB8bP2wkbFFbr/T6gPg4nirZR540krtRs7NbZZ12h3dLgA7wWZVGRy7ET07z2zta7/yWUfNkA+/PSR96pjcR4M1lTOmqnv6sBA4an1Vkynw9zbmoHIj5LdrpQsy0fZVMU7af7bHVNcHasUbZ3lha29xI5gDG4Yg4YjetMCmZXttnaWngVVSNa1xDHBw4hKhF0XRYIshF0XREWQi6EReXNBFjj6FRE+a8JuY2MYe1ocPjs8FMoWDo2uN3AFZskczslU6vyHO0c0Fw/wC2bf04KsZQbIzB4e3scCPVawkIWwEDSysIcRdHu0H0WY0kVXTAPa77OHY6ryAX9pjsSeJClYNIDo8JxE/tj5QHy1CPRXCpyXFL7SNrz1kY+e1RNVmLSSbWOb3HvHzspURp/wDKDyso09W6Y6tb5apg3SjR35xkb28m4tHlj8E9g0hUD9lVG3+JeP8AuAUTU6JaZ3RkmZ4sd6tUXNoUZcFlU4WINpIWvabG9iA4XHYpD2UJHVc4eP8AxRR8VeYs56R/Rqad3CaP6qQZM1wBaQ4HYQQQeBCrE+YsYDTA2GncANbkoWsYTbFzbc5vmVH1GYUztsrHd7WJVBPPIx1o4yRxuFLihieLuktyKuz4WnauDsmRncFQ5NHNR7skfm8fJNpdG1Ydksf/ANkn5VrbUzHeI+akijpz/nHkVo7MnMGwBdgwDsVHyHmjVUwxbTuds5YSy8uAeovY4D8IautdmHJJiJW3O0PBJH4ht8laUzWSj9x2XldV87Qx1mHMOKt8tfGzpSMb3ntHqUwqM66SPp1MDezlWX8gVSZdFErjjNEPwOK8f8GSelVAd2En/wBwp/s9IBrLf/ytQJV9dnDBybJA/XY8Xa5gLmu4EKLq8+GN6Ebnd4ho+aicn6MHwtDG5QqWsBJ1GBgjBJuTqO1gpikzHjZ7SWWf+I2AA/yRA/FUVXFPmPQSC3gbo4HuKr1bn1M641WsafuFwePx/wCFX6muidjeRh3hwa/+q4J8lpzc06W9+RaeJcR5E2T2myZFH7OONncY0HzAWFIa6A/yDyuoE9Cyo/l1WRQ5Dkn9kyd99/IWb/MXgfFSdNokkksZZhEN7dQOfbwcW/ErVEK8jxOrYLZ/QLGPC6ePYeqg83Mz6egaeQbz3CzpH86V/ZfcOwWCmwlQob3ukdmeblWLWhosEIQhYL1CEIREIQhEQhCERCQoQvDsiEIQiJUIQvF4kQhC9GyFKkKEIUSFKhCFEJShC9RIlQhF6kQhCIlQhCIhCEIiEIQiIQhCIhCEIi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" name="113 CuadroTexto"/>
          <p:cNvSpPr txBox="1"/>
          <p:nvPr/>
        </p:nvSpPr>
        <p:spPr>
          <a:xfrm>
            <a:off x="4507892" y="1080120"/>
            <a:ext cx="496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>
                <a:latin typeface="Arial Narrow" pitchFamily="34" charset="0"/>
              </a:rPr>
              <a:t>EMITE</a:t>
            </a:r>
            <a:endParaRPr lang="es-MX" sz="900" dirty="0">
              <a:latin typeface="Arial Narrow" pitchFamily="34" charset="0"/>
            </a:endParaRPr>
          </a:p>
        </p:txBody>
      </p:sp>
      <p:sp>
        <p:nvSpPr>
          <p:cNvPr id="115" name="AutoShape 6" descr="data:image/jpeg;base64,/9j/4AAQSkZJRgABAQAAAQABAAD/2wCEAAkGBhQSEBIPEBQUFBQUDxQUFBcUEBAUFhUUFBUVFBQQFBIXHCYeGBkjGRQXHzshJScpLC0sFh4xNTAqNSYrLCkBCQoKDgwOGg8PGiklHyQ0MS8tLCktKSwpLC8tKSksKSkqLCkpLCwsLCwpKSksLCwsLDQsKSwpKSwpLCkpLCosLP/AABEIALcAqgMBIgACEQEDEQH/xAAcAAEAAgMBAQEAAAAAAAAAAAAAAQYEBQcDAgj/xABAEAABAwICBgcECAQHAQAAAAABAAIDBBEFIQYSMUFRYQcTIjJxgZFCobHBFFJicoKS0eEzQ6LCIyRjk8PS8BX/xAAbAQACAwEBAQAAAAAAAAAAAAAABQMEBgIBB//EADMRAAICAQIDBQYFBQEAAAAAAAABAgMEETEFEiETFCJBUTJCYXGB0SMzkbHBFVKh4fAG/9oADAMBAAIRAxEAPwDuKIiACIiACIiACi6XXlLUNb3iB4kBcykorVsF1PW6m61cuPRjZd33QbeuxY79IuDD5uA+F1SnxHGh0c19CZUWS2RvEVfOkbvqD8x/RfY0k4s9Hfsof6ti6+0d91t9DeXS61LNIWbw4eV/gs2nr2P7rgfPP0VqvMpt9iSZFKqcd0ZN1K+F9K0RkoiL0AiIgAiIgAiIgAoUr5KABK8KqvbGLuPgN55ALBxPGNTsMzdvO0D91opJC46ziSeaRZ3F4Uvkr6v/AAi7RiufWWxsKrG3uuGdkep/Za57iTckk881ChZW/Ltues2NK6YQ2QQIiqakxKhERqBFkspUI1aDQy6bFZGb7jg7P3rd0OMtfYHsu4Hf4HeqyoKaYvFLsd76r0ZUtxYT6roy7hykKt4djRZ2X9pu4+0P1CsUUocAQbgrYYedXlR1g+vp5im2mVb0Z9oiK8QhERABQpUEoAi60uL4ra8bDn7R4chzWRjGIdW3VHeds5faVc5rOcX4i6vwa3182X8XH5vHLYIl0WQbY3QK5jpT0vGGoMFIyN7Y3ar3ya5DnA2IYGuHZ57TyVu08xk02H1ErTZ5Z1bDvDpDq3HMNub8gvztrLS8GwK7Yu2xarZC7LvcWoxP0jotpEytpm1EYsb6r23uWPaBdt94zBB4O5FbcLknQliBEtTT37LomyAfaY7V+Dz6BdbSniWNHHyHCO26LWPZ2kNWSoS6JcWAiBYeM4oymglqJO7FGXG2/YGtHMuIHmu4QlOSjHdnMnotWfdViUURa2WWOMu7ofIxhduyDjmshfmbGMZkqZ3zzOLnvdfkBua0bmgZWXYuibH3VFGYpDd9O4MBO0xuBLOeViPANTzN4P3ejtVLVrf/AEU6cvtJ8uhd1mYdiRiNtrDtHD7QWGhSai6dM1OD6luyCmtGXWKQOAcDcHML0VZwTEdR3Vu7rjlydw8CrKHL6Bg5kcqpTW/mIbqnVLRkoiK8QheU8oa0uJsALlehWl0iqrBsY35nwGweZ+Cq5d6oplYSVQ55KJqKqoL3l53+4bgvJQFK+czm7JOUt2aGMVFaIIiLg6Od9NktqOBv1qkn0jPzK4wu0dNUF6OB9u7U2J4BzHfMLjC3vBtO6R0+P7iPL/NZfuhdp/8AoPO4Ur7+ZYAu1rlvQjhhAqao7Dqwt5kESOPkNT8y6ms3xufNlNLySGGEtKyEUokpcIVA6ZK8soWRD+bOL5+zG0uPvI9FfyuXdOHdpOF5vXsW+aacIipZcNf+6FbKbVTOTrpPQlL/AJmoZxpwfyvH/Zc2XTOhKmvPUy7hC1t+bnXt6NWw4np3SzX0FON+ajriIi+dGgFlaMGresjz7zeyf1VXWZhFTqSjg7sn5e/4ptwnL7vck9nuVMurnhr5otgUqApW/ER8FVPEpteV53A6o8B+6tNTJqsc7g0n0F1TQVmeP26RjBfMY4EdZOQRSiyQ2IRLJZAGp0qwP6ZSTU2wubdhOwSNsWE+Yt+JcDp9Fal9R9FEL+tBsWlpGrn3nHYG89i/SVlNzsv703weKTxIOGmq8vgVLsZWtPU1mjeBNo6aOlYb6g7TvrPOb3+vuAWzUKUrsslZNzluyzGKitEERFGdEKi9MGFmWgbK0XMMwcbbmPBYSeV9X1V6K8qmnbIx0bwHMe0tc0i4LSLEEeCtYd/YXRs9CK2HPBxPy3Zd26K8CNPQB7gQ+of1pvuZa0Q9Lu/GFg0PQ9Tsn618j5Iw67Yi1o33DXyX7Q8AL/HoAGzkMk94txSu6pV1Pff7FLFxpQlzSCIiy4zChSoXqPH1Lhh1Rrxtdxb79/vWUtRo3LeMjg8+hsf1W3X0rDs7WiMvgZy2PLNowsXdaCQ/Z+JAVUCtONfwJPAfEKq3WX4+/wAaPy/kZ4HsMm6pWkfSnT07jFAPpMgNjqODYweHWWOsdosBu2rZ6c4VVVNMIaORrC59pdZ2rrRkG4DgNl9o3gKi6BYOKXHJqXW1zFDK0O1bEnVYS4DdtPNRYGJRKqV1j1aWvL8vU6utmpKMemvmdTwyrMsMcrmOjL42uLHd5pIvqlZShSks2nJtLRF1bBFClcHoREQAREXoBERAEWUKUXIEIiqOP9IjKOsFNPDIIyxp60EHN1jdrLdpo2Eg3uDlxsUY1mQ3Gtas4nYoe0W5F401U2RjZYnB7HC7XNNwRxB+S9lE4uL0Z2nr1RudGXZvHJvzW/Ve0aHbf90fEqwrecHeuJH6/uIsv81mJirLwyD7BPpn8lU7q5ysuCOIIVMLLEtO4kemSUf+gh44T+hawJdJRC5lXf5fSeN5ybOxu3f1kRYbfjbZdNXOul/D3NZTV8WToJdUm2YBcHxk8g8H86XcJku2db95NFnKXhUvTqdFClYeEYm2ogiqGd2SMPy3E95nkbhZiWTg4ScXuixF6rUIiLk6CBEXgBERegERF4ARFCABVC6ZJ2jD2MPedUt1ctzWvL7Hdtbs2q+Fcx09f9NxWjw1pu2NzTLv1S+z5Lj7MbQfNNeEw1yFPyjq2Vsp+DT1PTo9wyuo6gU0rC6lliEuvnqRuLNcFrtziSGFvHPdddJTysNw4DghVfMyu82c/Kl/PxJKa+zjobvRln8Q/dHxK361Ojkdotb6zifTL5LbLbcMhyYsEJMiXNY2fJVVxeDVmPB1nDzyPvCtZC1WP0mszXG1mflvUPF8ftsd6brqd4tnJYtfMrqw8VwxlRBJTyd2RhaeV9jhzBAPkswKLLCwm4SUl5DxpSWjOadHGLvpKmbB6o2IkcYSb2197ByeLOHO+9y6YFTOkPQs1bG1FOCKmIdm2RkaCXagO0PBzB8k0C07FW36POdWqZcEHs9aG7XgfXG9vmNtg5y6ll196q395fyU6pdlLs5fQuiKAiRl0lERABERegERQgCVFkXjWVbIo3SyODGMaS5zjk0cT+m/ZnsXsYuTSS6njei1MTSDHGUlPJUybGDJu9zz3I/En3XO5Uroswh73T4rUZvnc5sd75guvJIORcA0eB4LVyyyY7WhjdaOigdcnYSDvO7rH2sB7IG/MnqtPTtYxsbAGsa0NaBsDWiwaE7uSwcfsffnv8F6FOH40+b3VsfZS27fsClZ+CUmvKHHYwX8z3f1SrGqd1sa15lq2fJBtljooNRjW8GgfqvdQFK+lQioxUV5Gcb1eoXxI2+R4L7UFetanhUMQpOrkLd21vh+xWOFasUoOtZb2hm081VnNIJaciDmFguKYTxrdV7L2+w8xblZHR7nyQqTpr0efSHfS6R3VVQIcbODGyEbHa3syc9h38VeFCpY2TPHnzQJ7K1YtGc60b6TCx/0PFWmGVp1TKWkAnZ/it3H7QyPLaehxShzQ9hDmuF2lpBBHEOGRC1WkOi1PWs1Z2XIFmvbYSM+6/hfcbhUR2iOJ4aS/DpevhJuY7C5+9C7In7pumjrxc3xQfJP0ez+RW5rKt+q/wAnUrqVzjD+mJrXdXXU74XjImO5F99432c3wuVaKHT6gl7tVEMr2kJityu8AX81Tt4bkV7wb+K6/sTRyIS8zfpdYLcdpyLiopyOVRCf7l4VGlVIwXfVU4twnjcfytJPuVVY1zeii/0O+0j6o2qi6puJdLFDH3HPnPCONwH5n2WgdptieIdjD6cws2GTaRc75ngNaeTRfbtV2rhV8us1yr1fQilkwXRdfkXnSLSmnoma1Q+ziOzG2xkfmR2W32XBzOXwXPQ2sx2UE3p6Jj/EG3C/8WS3kOW/dYF0UtD+vxGQ1MpNy0F2pfi957UnC2Q8Vfo4g0BrQGtAAAAAAA2AAbArPb4+EtKPFP8Auey+RHyTtfj6L0MPCMHipoWwQN1WN3bSXHa9zvacePwyAzVKJNOcrHzSfUuJKK0RABOQzJOSteF0PVxhu85u8T/73LXYHhv814+6P7lv7LW8FwXXHtp7vYUZl/O+RbIgKURaMoBERAEELWYphXWDWbk8e/kVtF8kKC+iF8HCa6HUJuD1RS3MIJBFiNoUKz4jhbZM9jtx+R4qvVVI6M2ePA7j5rD53DLMZ6rrH1+46pyY2LTzPBLKUslhaMWvwuKcas8Ucotbtsa4gcATmPJVqu6KaCS5Eb4j/pyuA9HawHorgFCs15d9XSE2iOVUJbo5+ehaj3SVP+5Af+Ne0HQ7RNN3OqHjg6VgH9LAfer0llO+KZb99nHd6vQ0WHaD0UFjHTR6w9p4Mh/rut4BYADYNg3AcANwU2RVLL7LPbk38yWMIx2RFkUo1pJsASTuCiSbeiOm0kQtphWEl5D35N3Djz8FkYdgdrOlzO0N3Dx4rdNC1HDuDvVW3/RfcWZGXr4YfqGtX0oUrUoWBERegEREAEREAQviWMOFiLjmvRRZeNJ9GBparR8HOM6p4HMeW8LVT0EjO8024jMe7YrfZQWpNkcGot6x8L+Gxbry5w6PqUoFSrbLh7Hd5rT5BYz8AiOdiPBxSizgNy9hpluOdHzRWkViOj0fF3r+ykaPx79Y/iPyUK4Jk6+X6nXfa/iVwlfUULnZNBPgD8VaIsJjbmGC/O5WU1gGywVurgEtfxJfoRSz/wC1FfpsAc6xedUcBmfVbmloWR5NFvifNZNksnuNw+jH9hdfXzKVl87N2LKURXyEIiIAIiIAIiIAIiIAIiIAIiIAIiIAIiIAIiIAIiIAIiIAIiIAIiIA/9k=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 descr="http://www.cuandoerachamo.com/wp-content/uploads/2006/12/carita%20feli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420888"/>
            <a:ext cx="207864" cy="22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holonegocios.net/cara-trist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88" y="6333608"/>
            <a:ext cx="349704" cy="24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115 CuadroTexto"/>
          <p:cNvSpPr txBox="1"/>
          <p:nvPr/>
        </p:nvSpPr>
        <p:spPr>
          <a:xfrm>
            <a:off x="6850866" y="3793663"/>
            <a:ext cx="11775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900">
                <a:latin typeface="Arial Narrow" pitchFamily="34" charset="0"/>
              </a:defRPr>
            </a:lvl1pPr>
          </a:lstStyle>
          <a:p>
            <a:pPr algn="ctr"/>
            <a:r>
              <a:rPr lang="es-MX" dirty="0"/>
              <a:t>Mediante escrito libre</a:t>
            </a:r>
          </a:p>
        </p:txBody>
      </p:sp>
      <p:pic>
        <p:nvPicPr>
          <p:cNvPr id="6148" name="Picture 4" descr="http://previews.123rf.com/images/nasirkhan/nasirkhan1110/nasirkhan111000004/10858352-3d-colorful-reflective-circular-flowchart-diagram--Stock-Photo-process-flow-arro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2" y="4169982"/>
            <a:ext cx="3678204" cy="266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38 Conector recto de flecha"/>
          <p:cNvCxnSpPr/>
          <p:nvPr/>
        </p:nvCxnSpPr>
        <p:spPr>
          <a:xfrm flipV="1">
            <a:off x="2183457" y="1348279"/>
            <a:ext cx="0" cy="2084824"/>
          </a:xfrm>
          <a:prstGeom prst="straightConnector1">
            <a:avLst/>
          </a:prstGeom>
          <a:ln w="952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188157" y="3470597"/>
            <a:ext cx="2043235" cy="738664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Unidad de verificación Tercero Autorizado </a:t>
            </a:r>
          </a:p>
          <a:p>
            <a:pPr algn="ctr"/>
            <a:r>
              <a:rPr lang="es-MX" sz="1400" b="1" dirty="0" smtClean="0"/>
              <a:t>(Pre-dictamen)</a:t>
            </a:r>
            <a:endParaRPr lang="es-MX" sz="1400" b="1" dirty="0"/>
          </a:p>
        </p:txBody>
      </p:sp>
      <p:sp>
        <p:nvSpPr>
          <p:cNvPr id="7" name="6 Botón de acción: Hacia delante o Siguiente">
            <a:hlinkClick r:id="rId8" highlightClick="1"/>
          </p:cNvPr>
          <p:cNvSpPr/>
          <p:nvPr/>
        </p:nvSpPr>
        <p:spPr>
          <a:xfrm>
            <a:off x="3433259" y="3751491"/>
            <a:ext cx="144016" cy="1768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2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68761" y="116632"/>
            <a:ext cx="143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s-MX" sz="2400" b="1" dirty="0" smtClean="0">
                <a:solidFill>
                  <a:schemeClr val="bg1"/>
                </a:solidFill>
                <a:latin typeface="Arial Narrow" pitchFamily="34" charset="0"/>
              </a:rPr>
              <a:t>Contenido</a:t>
            </a:r>
            <a:endParaRPr lang="es-MX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7524" y="3699313"/>
            <a:ext cx="1584176" cy="10801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Arial Narrow" pitchFamily="34" charset="0"/>
              </a:rPr>
              <a:t>REGISTRO SANITARIO DE MEDICAMENTO</a:t>
            </a:r>
            <a:endParaRPr lang="es-MX" sz="1600" b="1" dirty="0">
              <a:latin typeface="Arial Narrow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7524" y="126847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MODALIDAD</a:t>
            </a:r>
            <a:endParaRPr lang="es-MX" sz="14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03848" y="126847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REQUISITOS</a:t>
            </a:r>
            <a:endParaRPr lang="es-MX" sz="14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25" name="124 Grupo"/>
          <p:cNvGrpSpPr/>
          <p:nvPr/>
        </p:nvGrpSpPr>
        <p:grpSpPr>
          <a:xfrm>
            <a:off x="2267744" y="1412776"/>
            <a:ext cx="3456384" cy="5472608"/>
            <a:chOff x="2267744" y="1196752"/>
            <a:chExt cx="3456384" cy="5472608"/>
          </a:xfrm>
        </p:grpSpPr>
        <p:cxnSp>
          <p:nvCxnSpPr>
            <p:cNvPr id="4" name="3 Conector recto"/>
            <p:cNvCxnSpPr/>
            <p:nvPr/>
          </p:nvCxnSpPr>
          <p:spPr>
            <a:xfrm>
              <a:off x="2267744" y="1196752"/>
              <a:ext cx="72008" cy="547260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5652120" y="1196752"/>
              <a:ext cx="72008" cy="547260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19 CuadroTexto"/>
          <p:cNvSpPr txBox="1"/>
          <p:nvPr/>
        </p:nvSpPr>
        <p:spPr>
          <a:xfrm>
            <a:off x="5724128" y="11607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RESPONSABLE DE EVALUACIÓN /</a:t>
            </a:r>
          </a:p>
          <a:p>
            <a:pPr algn="ctr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DICTAMEN </a:t>
            </a:r>
            <a:endParaRPr lang="es-MX" sz="14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27" name="126 Grupo"/>
          <p:cNvGrpSpPr/>
          <p:nvPr/>
        </p:nvGrpSpPr>
        <p:grpSpPr>
          <a:xfrm>
            <a:off x="6228184" y="1844825"/>
            <a:ext cx="2232248" cy="4824535"/>
            <a:chOff x="6228184" y="2277458"/>
            <a:chExt cx="2232248" cy="3851766"/>
          </a:xfrm>
        </p:grpSpPr>
        <p:sp>
          <p:nvSpPr>
            <p:cNvPr id="21" name="20 Rectángulo"/>
            <p:cNvSpPr/>
            <p:nvPr/>
          </p:nvSpPr>
          <p:spPr>
            <a:xfrm>
              <a:off x="6228184" y="2277458"/>
              <a:ext cx="2232248" cy="68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latin typeface="Arial Narrow" pitchFamily="34" charset="0"/>
                </a:rPr>
                <a:t>CMN</a:t>
              </a:r>
            </a:p>
            <a:p>
              <a:pPr algn="ctr"/>
              <a:r>
                <a:rPr lang="es-MX" sz="1100" b="1" dirty="0" smtClean="0">
                  <a:latin typeface="Arial Narrow" pitchFamily="34" charset="0"/>
                </a:rPr>
                <a:t> (OPINIÓN TÉCNICA)</a:t>
              </a:r>
              <a:endParaRPr lang="es-MX" sz="1100" b="1" dirty="0">
                <a:latin typeface="Arial Narrow" pitchFamily="34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6228184" y="3056042"/>
              <a:ext cx="2232248" cy="68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latin typeface="Arial Narrow" pitchFamily="34" charset="0"/>
                </a:rPr>
                <a:t>IMPI</a:t>
              </a:r>
            </a:p>
            <a:p>
              <a:pPr algn="ctr"/>
              <a:r>
                <a:rPr lang="es-MX" sz="1100" b="1" dirty="0" smtClean="0">
                  <a:latin typeface="Arial Narrow" pitchFamily="34" charset="0"/>
                </a:rPr>
                <a:t> (VERIFICACIÓN DEL ESTADO DE LA PATENTE</a:t>
              </a:r>
              <a:r>
                <a:rPr lang="es-MX" sz="1200" b="1" dirty="0" smtClean="0">
                  <a:latin typeface="Arial Narrow" pitchFamily="34" charset="0"/>
                </a:rPr>
                <a:t>)</a:t>
              </a:r>
              <a:endParaRPr lang="es-MX" sz="1200" b="1" dirty="0">
                <a:latin typeface="Arial Narrow" pitchFamily="34" charset="0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6228184" y="4669123"/>
              <a:ext cx="2232248" cy="684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latin typeface="Arial Narrow" pitchFamily="34" charset="0"/>
                </a:rPr>
                <a:t>DICTAMINADOR MÉDICO</a:t>
              </a:r>
              <a:endParaRPr lang="es-MX" sz="1100" b="1" dirty="0">
                <a:latin typeface="Arial Narrow" pitchFamily="34" charset="0"/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228184" y="5445224"/>
              <a:ext cx="2232248" cy="684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100" b="1" dirty="0" smtClean="0">
                  <a:latin typeface="Arial Narrow" pitchFamily="34" charset="0"/>
                </a:rPr>
                <a:t>DICTAMINADOR ESTADÍSTICO</a:t>
              </a:r>
              <a:endParaRPr lang="es-MX" sz="1100" b="1" dirty="0">
                <a:latin typeface="Arial Narrow" pitchFamily="34" charset="0"/>
              </a:endParaRPr>
            </a:p>
          </p:txBody>
        </p:sp>
      </p:grpSp>
      <p:grpSp>
        <p:nvGrpSpPr>
          <p:cNvPr id="129" name="128 Grupo"/>
          <p:cNvGrpSpPr/>
          <p:nvPr/>
        </p:nvGrpSpPr>
        <p:grpSpPr>
          <a:xfrm>
            <a:off x="2952056" y="1736246"/>
            <a:ext cx="2088232" cy="4933114"/>
            <a:chOff x="2952056" y="1700808"/>
            <a:chExt cx="2088232" cy="4933114"/>
          </a:xfrm>
        </p:grpSpPr>
        <p:sp>
          <p:nvSpPr>
            <p:cNvPr id="9" name="8 Rectángulo"/>
            <p:cNvSpPr/>
            <p:nvPr/>
          </p:nvSpPr>
          <p:spPr>
            <a:xfrm>
              <a:off x="2952056" y="1700808"/>
              <a:ext cx="2088232" cy="46866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9050">
              <a:solidFill>
                <a:srgbClr val="92D05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 Narrow" pitchFamily="34" charset="0"/>
                </a:rPr>
                <a:t>ADMINISTRATIVOS/ LEGALES</a:t>
              </a:r>
              <a:endParaRPr lang="es-MX" sz="1200" b="1" dirty="0">
                <a:latin typeface="Arial Narrow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952056" y="2348880"/>
              <a:ext cx="2088232" cy="36004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 Narrow" pitchFamily="34" charset="0"/>
                </a:rPr>
                <a:t>SEGURIDAD</a:t>
              </a:r>
              <a:endParaRPr lang="es-MX" sz="1200" b="1" dirty="0">
                <a:latin typeface="Arial Narrow" pitchFamily="34" charset="0"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952056" y="2852976"/>
              <a:ext cx="2088232" cy="36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 Narrow" pitchFamily="34" charset="0"/>
                </a:rPr>
                <a:t>EFICACIA</a:t>
              </a:r>
              <a:endParaRPr lang="es-MX" sz="1200" b="1" dirty="0">
                <a:latin typeface="Arial Narrow" pitchFamily="34" charset="0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952056" y="3825650"/>
              <a:ext cx="2088232" cy="36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rgbClr val="00B0F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 Narrow" pitchFamily="34" charset="0"/>
                </a:rPr>
                <a:t>INTERCAMBIABILIDAD</a:t>
              </a:r>
              <a:endParaRPr lang="es-MX" sz="1200" b="1" dirty="0">
                <a:latin typeface="Arial Narrow" pitchFamily="34" charset="0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952056" y="4329706"/>
              <a:ext cx="2088232" cy="36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rgbClr val="00B0F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 Narrow" pitchFamily="34" charset="0"/>
                </a:rPr>
                <a:t>CALIDAD</a:t>
              </a:r>
              <a:endParaRPr lang="es-MX" sz="1200" b="1" dirty="0">
                <a:latin typeface="Arial Narrow" pitchFamily="34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2952056" y="4833762"/>
              <a:ext cx="2088232" cy="36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rgbClr val="00206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 Narrow" pitchFamily="34" charset="0"/>
                </a:rPr>
                <a:t>ETIQUETADO</a:t>
              </a:r>
              <a:endParaRPr lang="es-MX" sz="1200" b="1" dirty="0">
                <a:latin typeface="Arial Narrow" pitchFamily="34" charset="0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952056" y="5337778"/>
              <a:ext cx="2088232" cy="64807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 Narrow" pitchFamily="34" charset="0"/>
                </a:rPr>
                <a:t>PROTECCIÓN DE PROPIEDAD INTELECTUAL DEL FÁRMACO</a:t>
              </a:r>
              <a:endParaRPr lang="es-MX" sz="1200" b="1" dirty="0">
                <a:latin typeface="Arial Narrow" pitchFamily="34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2952056" y="6129906"/>
              <a:ext cx="2088232" cy="5040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 Narrow" pitchFamily="34" charset="0"/>
                </a:rPr>
                <a:t>INFORMACIÓN PARA PRESCRIBIR</a:t>
              </a:r>
              <a:endParaRPr lang="es-MX" sz="1200" b="1" dirty="0">
                <a:latin typeface="Arial Narrow" pitchFamily="34" charset="0"/>
              </a:endParaRPr>
            </a:p>
          </p:txBody>
        </p:sp>
        <p:sp>
          <p:nvSpPr>
            <p:cNvPr id="128" name="127 Rectángulo"/>
            <p:cNvSpPr/>
            <p:nvPr/>
          </p:nvSpPr>
          <p:spPr>
            <a:xfrm>
              <a:off x="2952056" y="3357032"/>
              <a:ext cx="2088232" cy="36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rgbClr val="00B0F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smtClean="0">
                  <a:latin typeface="Arial Narrow" pitchFamily="34" charset="0"/>
                </a:rPr>
                <a:t>BUENAS PRÁCTICAS DE FABRICACIÓN</a:t>
              </a:r>
              <a:endParaRPr lang="es-MX" sz="1200" b="1" dirty="0">
                <a:latin typeface="Arial Narrow" pitchFamily="34" charset="0"/>
              </a:endParaRPr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6194226" y="3822038"/>
            <a:ext cx="2232248" cy="85674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latin typeface="Arial Narrow" pitchFamily="34" charset="0"/>
              </a:rPr>
              <a:t>DICTAMINADOR QUÍMICO</a:t>
            </a:r>
            <a:endParaRPr lang="es-MX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395289" y="1484313"/>
            <a:ext cx="8280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5365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5365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5365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5365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5365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endParaRPr lang="es-MX" altLang="es-MX" sz="2800">
              <a:latin typeface="Arial Narrow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4140" y="1106760"/>
            <a:ext cx="67691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s-MX" alt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TIPOS DE SOLICITUDES DE EVALUACION DE MOLÉCULAS NUEVAS</a:t>
            </a:r>
          </a:p>
        </p:txBody>
      </p:sp>
      <p:pic>
        <p:nvPicPr>
          <p:cNvPr id="28676" name="Picture 2" descr="http://www.baires-salud.com.ar/uploads/390c8c6a21c4e68a22242e850b1423bed3c9bdd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7" y="2420888"/>
            <a:ext cx="426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img.interempresas.net/fotos/312899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018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3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289" y="333377"/>
            <a:ext cx="8229600" cy="54721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s-MX" sz="2800" b="1" dirty="0" smtClean="0">
              <a:latin typeface="Arial Narrow" pitchFamily="34" charset="0"/>
            </a:endParaRPr>
          </a:p>
          <a:p>
            <a:pPr>
              <a:buFont typeface="Arial" charset="0"/>
              <a:buNone/>
              <a:defRPr/>
            </a:pPr>
            <a:endParaRPr lang="es-MX" sz="2800" b="1" dirty="0">
              <a:latin typeface="Arial Narrow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s-MX" sz="2800" b="1" dirty="0" smtClean="0">
                <a:latin typeface="Arial Narrow" pitchFamily="34" charset="0"/>
              </a:rPr>
              <a:t>1. Productos en desarrollo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MX" sz="2800" dirty="0" smtClean="0">
                <a:latin typeface="Arial Narrow" pitchFamily="34" charset="0"/>
              </a:rPr>
              <a:t>Se creó un Subcomité de Evaluación de Nuevos Medicamentos en Desarrollo.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MX" sz="2800" dirty="0" smtClean="0">
                <a:latin typeface="Arial Narrow" pitchFamily="34" charset="0"/>
              </a:rPr>
              <a:t>Para aquellos productos que se encuentran aun en investigación o que sólo cuentan con estudios preclínicos o clínicos (excepto fase IV).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s-MX" sz="2800" dirty="0" smtClean="0">
              <a:latin typeface="Arial Narrow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MX" sz="2800" b="1" dirty="0" smtClean="0">
                <a:latin typeface="Arial Narrow" pitchFamily="34" charset="0"/>
              </a:rPr>
              <a:t>2. Nuevas Moléculas (</a:t>
            </a:r>
            <a:r>
              <a:rPr lang="es-MX" sz="2800" b="1" dirty="0" err="1" smtClean="0">
                <a:latin typeface="Arial Narrow" pitchFamily="34" charset="0"/>
              </a:rPr>
              <a:t>Farmoquímicos</a:t>
            </a:r>
            <a:r>
              <a:rPr lang="es-MX" sz="2800" b="1" dirty="0" smtClean="0">
                <a:latin typeface="Arial Narrow" pitchFamily="34" charset="0"/>
              </a:rPr>
              <a:t>)</a:t>
            </a:r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/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/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/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/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/>
          </a:p>
          <a:p>
            <a:pPr marL="0" indent="0" algn="just">
              <a:buFont typeface="Arial" pitchFamily="34" charset="0"/>
              <a:buNone/>
              <a:defRPr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89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46772" y="692697"/>
            <a:ext cx="8229600" cy="5472113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endParaRPr lang="es-MX" sz="2800" b="1" dirty="0" smtClean="0">
              <a:latin typeface="Arial Narrow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MX" sz="2800" b="1" dirty="0" smtClean="0">
                <a:latin typeface="Arial Narrow" pitchFamily="34" charset="0"/>
              </a:rPr>
              <a:t>3. Nuevas combinaciones (</a:t>
            </a:r>
            <a:r>
              <a:rPr lang="es-MX" sz="2800" b="1" dirty="0" err="1" smtClean="0">
                <a:latin typeface="Arial Narrow" pitchFamily="34" charset="0"/>
              </a:rPr>
              <a:t>Farmoquímicos</a:t>
            </a:r>
            <a:r>
              <a:rPr lang="es-MX" sz="2800" b="1" dirty="0" smtClean="0">
                <a:latin typeface="Arial Narrow" pitchFamily="34" charset="0"/>
              </a:rPr>
              <a:t>)</a:t>
            </a:r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>
              <a:latin typeface="Arial Narrow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MX" sz="2800" b="1" dirty="0" smtClean="0">
                <a:latin typeface="Arial Narrow" pitchFamily="34" charset="0"/>
              </a:rPr>
              <a:t>4. Nuevas moléculas (Biotecnológico, </a:t>
            </a:r>
            <a:r>
              <a:rPr lang="es-MX" sz="2800" b="1" dirty="0" err="1" smtClean="0">
                <a:latin typeface="Arial Narrow" pitchFamily="34" charset="0"/>
              </a:rPr>
              <a:t>biocomparables</a:t>
            </a:r>
            <a:r>
              <a:rPr lang="es-MX" sz="2800" b="1" dirty="0" smtClean="0">
                <a:latin typeface="Arial Narrow" pitchFamily="34" charset="0"/>
              </a:rPr>
              <a:t>)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s-MX" sz="2800" dirty="0" smtClean="0">
                <a:latin typeface="Arial Narrow" pitchFamily="34" charset="0"/>
              </a:rPr>
              <a:t>productos terminados o en desarrollo.</a:t>
            </a:r>
          </a:p>
          <a:p>
            <a:pPr marL="0" indent="0" algn="just">
              <a:buFont typeface="Arial" charset="0"/>
              <a:buNone/>
              <a:defRPr/>
            </a:pPr>
            <a:endParaRPr lang="es-MX" sz="2800" dirty="0" smtClean="0">
              <a:latin typeface="Arial Narrow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MX" sz="2800" b="1" dirty="0" smtClean="0">
                <a:latin typeface="Arial Narrow" pitchFamily="34" charset="0"/>
              </a:rPr>
              <a:t>5. Nuevas indicaciones terapéuticas</a:t>
            </a:r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>
              <a:latin typeface="Arial Narrow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s-MX" sz="2800" b="1" dirty="0" smtClean="0">
                <a:latin typeface="Arial Narrow" pitchFamily="34" charset="0"/>
              </a:rPr>
              <a:t>6. Nuevas formas farmacéuticas</a:t>
            </a:r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/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/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/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/>
          </a:p>
          <a:p>
            <a:pPr marL="0" indent="0" algn="just">
              <a:buFont typeface="Arial" charset="0"/>
              <a:buNone/>
              <a:defRPr/>
            </a:pPr>
            <a:endParaRPr lang="es-MX" sz="2800" b="1" dirty="0" smtClean="0"/>
          </a:p>
          <a:p>
            <a:pPr marL="0" indent="0" algn="just">
              <a:buFont typeface="Arial" pitchFamily="34" charset="0"/>
              <a:buNone/>
              <a:defRPr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5098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07950" y="2060575"/>
            <a:ext cx="3600450" cy="273685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aphicFrame>
        <p:nvGraphicFramePr>
          <p:cNvPr id="4" name="3 Diagrama"/>
          <p:cNvGraphicFramePr/>
          <p:nvPr/>
        </p:nvGraphicFramePr>
        <p:xfrm>
          <a:off x="144016" y="1700808"/>
          <a:ext cx="8820472" cy="450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4 CuadroTexto"/>
          <p:cNvSpPr txBox="1">
            <a:spLocks noChangeArrowheads="1"/>
          </p:cNvSpPr>
          <p:nvPr/>
        </p:nvSpPr>
        <p:spPr bwMode="auto">
          <a:xfrm>
            <a:off x="323850" y="5556250"/>
            <a:ext cx="777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charset="0"/>
                <a:cs typeface="Arial" charset="0"/>
              </a:rPr>
              <a:t>SEPB: </a:t>
            </a:r>
            <a:r>
              <a:rPr lang="es-MX" altLang="es-MX" sz="1800">
                <a:latin typeface="Arial" charset="0"/>
                <a:cs typeface="Arial" charset="0"/>
              </a:rPr>
              <a:t>Subcomité de Evaluación de Productos Biotecnológicos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>
                <a:latin typeface="Arial" charset="0"/>
                <a:cs typeface="Arial" charset="0"/>
              </a:rPr>
              <a:t>CMN: </a:t>
            </a:r>
            <a:r>
              <a:rPr lang="es-MX" altLang="es-MX" sz="1800">
                <a:latin typeface="Arial" charset="0"/>
                <a:cs typeface="Arial" charset="0"/>
              </a:rPr>
              <a:t>Comité de Moléculas Nuevas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3850" y="4162425"/>
            <a:ext cx="3024188" cy="922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Evaluación técnica de la información realizada por expertos </a:t>
            </a:r>
          </a:p>
        </p:txBody>
      </p:sp>
      <p:pic>
        <p:nvPicPr>
          <p:cNvPr id="11270" name="Picture 2" descr="https://sp.yimg.com/ib/th?id=JN.pUxfa9JtpGIu9Wl19PqneA&amp;pid=15.1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556250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468313" y="1484313"/>
            <a:ext cx="770413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272" name="7 Rectángulo"/>
          <p:cNvSpPr>
            <a:spLocks noChangeArrowheads="1"/>
          </p:cNvSpPr>
          <p:nvPr/>
        </p:nvSpPr>
        <p:spPr bwMode="auto">
          <a:xfrm>
            <a:off x="249238" y="941388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Registro </a:t>
            </a:r>
            <a:r>
              <a:rPr lang="es-MX" altLang="es-MX" sz="20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Sanitario de Moléculas Nuevas</a:t>
            </a:r>
            <a:endParaRPr lang="es-MX" altLang="es-MX" sz="20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7 Rectángulo"/>
          <p:cNvSpPr>
            <a:spLocks noChangeArrowheads="1"/>
          </p:cNvSpPr>
          <p:nvPr/>
        </p:nvSpPr>
        <p:spPr bwMode="auto">
          <a:xfrm>
            <a:off x="249238" y="76517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Comité de Moléculas Nuevas y Subcomité de productos biotecnológicos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365125" y="1308100"/>
            <a:ext cx="86709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4 Diagrama"/>
          <p:cNvGraphicFramePr/>
          <p:nvPr/>
        </p:nvGraphicFramePr>
        <p:xfrm>
          <a:off x="452594" y="1412776"/>
          <a:ext cx="843988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49238" y="2636912"/>
            <a:ext cx="79437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dirty="0"/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32337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1 Conector recto"/>
          <p:cNvCxnSpPr/>
          <p:nvPr/>
        </p:nvCxnSpPr>
        <p:spPr>
          <a:xfrm>
            <a:off x="251520" y="1271995"/>
            <a:ext cx="820891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687606" y="5229200"/>
            <a:ext cx="777282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/>
              <a:t>“ACUERDO por el que se reconocen como equivalentes los requisitos establecidos en los artículos 167, 169, 170 y 177 del Reglamento de Insumos para la Salud y los procedimientos de evaluación técnica realizados por la Comisión Federal para la Protección contra Riesgos Sanitarios para el otorgamiento del registro sanitario de los insumos para la salud </a:t>
            </a:r>
            <a:endParaRPr lang="en-US" dirty="0"/>
          </a:p>
        </p:txBody>
      </p:sp>
      <p:sp>
        <p:nvSpPr>
          <p:cNvPr id="15" name="7 Rectángulo"/>
          <p:cNvSpPr>
            <a:spLocks noChangeArrowheads="1"/>
          </p:cNvSpPr>
          <p:nvPr/>
        </p:nvSpPr>
        <p:spPr bwMode="auto">
          <a:xfrm>
            <a:off x="411917" y="864646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Acuerdos de Equivalencia</a:t>
            </a:r>
            <a:endParaRPr lang="es-MX" altLang="es-MX" sz="20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59333283"/>
              </p:ext>
            </p:extLst>
          </p:nvPr>
        </p:nvGraphicFramePr>
        <p:xfrm>
          <a:off x="594267" y="2204864"/>
          <a:ext cx="7866165" cy="330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5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25946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 Narrow" panose="020B0606020202030204" pitchFamily="34" charset="0"/>
              </a:rPr>
              <a:t>Ventajas del Acuerdo de Equivalencia</a:t>
            </a:r>
            <a:endParaRPr lang="es-MX" sz="2000" b="1" dirty="0">
              <a:latin typeface="Arial Narrow" panose="020B060602020203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67544" y="1638092"/>
            <a:ext cx="79928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3 Flecha derecha"/>
          <p:cNvSpPr/>
          <p:nvPr/>
        </p:nvSpPr>
        <p:spPr>
          <a:xfrm>
            <a:off x="611560" y="2755528"/>
            <a:ext cx="66247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Proceso de evaluación COFEPRIS</a:t>
            </a:r>
            <a:endParaRPr lang="es-MX" dirty="0"/>
          </a:p>
        </p:txBody>
      </p:sp>
      <p:sp>
        <p:nvSpPr>
          <p:cNvPr id="5" name="4 Flecha derecha"/>
          <p:cNvSpPr/>
          <p:nvPr/>
        </p:nvSpPr>
        <p:spPr>
          <a:xfrm>
            <a:off x="611560" y="4005064"/>
            <a:ext cx="662473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Proceso de evaluación COFEPRIS  - Acuerdo de equivalencia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380312" y="2878336"/>
            <a:ext cx="144016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240 días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380312" y="4170263"/>
            <a:ext cx="122413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9</a:t>
            </a:r>
            <a:r>
              <a:rPr lang="es-MX" sz="2400" dirty="0" smtClean="0"/>
              <a:t>0 días</a:t>
            </a:r>
            <a:endParaRPr lang="es-MX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19888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Reducción en los tiempos de respuesta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699792" y="5373216"/>
            <a:ext cx="259228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Reducción del 63% del tiempo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702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05123773"/>
              </p:ext>
            </p:extLst>
          </p:nvPr>
        </p:nvGraphicFramePr>
        <p:xfrm>
          <a:off x="467544" y="1628800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248734" y="1084734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000" b="1" dirty="0" smtClean="0">
                <a:solidFill>
                  <a:srgbClr val="000000"/>
                </a:solidFill>
                <a:latin typeface="Arial Narrow" pitchFamily="34" charset="0"/>
              </a:rPr>
              <a:t>Índice</a:t>
            </a:r>
            <a:endParaRPr lang="es-MX" altLang="es-MX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65904" y="1484784"/>
            <a:ext cx="867059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9F87EC-03EB-4B84-A63E-F801FF167A25}" type="slidenum">
              <a:rPr lang="es-ES" smtClean="0"/>
              <a:pPr eaLnBrk="1" hangingPunct="1"/>
              <a:t>20</a:t>
            </a:fld>
            <a:endParaRPr lang="es-ES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779838" y="17938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MX" b="1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384300" y="2828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MX" b="1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005388" y="1714500"/>
            <a:ext cx="4011612" cy="345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MX" sz="2000" b="1" dirty="0"/>
              <a:t>Amplían la cobertura </a:t>
            </a:r>
          </a:p>
          <a:p>
            <a:pPr eaLnBrk="1" hangingPunct="1">
              <a:buFontTx/>
              <a:buChar char="•"/>
            </a:pPr>
            <a:endParaRPr lang="es-MX" sz="2000" b="1" dirty="0"/>
          </a:p>
          <a:p>
            <a:pPr eaLnBrk="1" hangingPunct="1">
              <a:buFontTx/>
              <a:buChar char="•"/>
            </a:pPr>
            <a:r>
              <a:rPr lang="es-MX" sz="2000" b="1" dirty="0"/>
              <a:t>Expiden informes técnicos </a:t>
            </a:r>
          </a:p>
          <a:p>
            <a:pPr eaLnBrk="1" hangingPunct="1"/>
            <a:r>
              <a:rPr lang="es-MX" sz="2000" b="1" dirty="0"/>
              <a:t>  que COFEPRIS reconoce para actos de autoridad</a:t>
            </a:r>
          </a:p>
          <a:p>
            <a:pPr eaLnBrk="1" hangingPunct="1"/>
            <a:endParaRPr lang="es-MX" sz="2000" b="1" dirty="0"/>
          </a:p>
          <a:p>
            <a:pPr eaLnBrk="1" hangingPunct="1">
              <a:buFontTx/>
              <a:buChar char="•"/>
            </a:pPr>
            <a:r>
              <a:rPr lang="es-MX" sz="2000" b="1" dirty="0"/>
              <a:t>Evalúan la conformidad con base a procedimientos normalizados y a un sistema de calidad</a:t>
            </a:r>
          </a:p>
          <a:p>
            <a:pPr eaLnBrk="1" hangingPunct="1"/>
            <a:endParaRPr lang="es-MX" sz="2000" b="1" dirty="0"/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814763" y="3024188"/>
            <a:ext cx="1119187" cy="485775"/>
          </a:xfrm>
          <a:prstGeom prst="rightArrow">
            <a:avLst>
              <a:gd name="adj1" fmla="val 50000"/>
              <a:gd name="adj2" fmla="val 57598"/>
            </a:avLst>
          </a:prstGeom>
          <a:solidFill>
            <a:srgbClr val="FF9900"/>
          </a:solidFill>
          <a:ln w="9525" algn="ctr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9" name="Oval 6"/>
          <p:cNvSpPr>
            <a:spLocks noChangeArrowheads="1"/>
          </p:cNvSpPr>
          <p:nvPr/>
        </p:nvSpPr>
        <p:spPr bwMode="auto">
          <a:xfrm>
            <a:off x="1116013" y="2001838"/>
            <a:ext cx="2644775" cy="2462212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b="1" dirty="0"/>
              <a:t>APOYO A LA </a:t>
            </a:r>
          </a:p>
          <a:p>
            <a:pPr algn="ctr"/>
            <a:r>
              <a:rPr lang="es-MX" b="1" dirty="0"/>
              <a:t>AUTORIDAD</a:t>
            </a:r>
          </a:p>
          <a:p>
            <a:pPr algn="ctr"/>
            <a:r>
              <a:rPr lang="es-MX" b="1" dirty="0"/>
              <a:t>PARA EL </a:t>
            </a:r>
          </a:p>
          <a:p>
            <a:pPr algn="ctr"/>
            <a:r>
              <a:rPr lang="es-MX" b="1" dirty="0"/>
              <a:t>CONTROL </a:t>
            </a:r>
          </a:p>
          <a:p>
            <a:pPr algn="ctr"/>
            <a:r>
              <a:rPr lang="es-MX" b="1" dirty="0"/>
              <a:t>Y</a:t>
            </a:r>
          </a:p>
          <a:p>
            <a:pPr algn="ctr"/>
            <a:r>
              <a:rPr lang="es-MX" b="1" dirty="0"/>
              <a:t>VIGILANCIA </a:t>
            </a:r>
          </a:p>
          <a:p>
            <a:pPr algn="ctr"/>
            <a:r>
              <a:rPr lang="es-MX" b="1" dirty="0"/>
              <a:t>SANITARIOS</a:t>
            </a:r>
            <a:endParaRPr lang="es-ES" b="1" dirty="0"/>
          </a:p>
        </p:txBody>
      </p:sp>
      <p:pic>
        <p:nvPicPr>
          <p:cNvPr id="8200" name="Picture 7" descr="j040437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094288"/>
            <a:ext cx="2997696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181768" y="1484313"/>
            <a:ext cx="84946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229481" y="108395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Terceros Autorizados</a:t>
            </a:r>
            <a:endParaRPr lang="es-MX" altLang="es-MX" sz="20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1AB302-7D51-4D72-9826-4F1B4EE540A4}" type="slidenum">
              <a:rPr lang="es-ES" smtClean="0"/>
              <a:pPr eaLnBrk="1" hangingPunct="1"/>
              <a:t>21</a:t>
            </a:fld>
            <a:endParaRPr lang="es-ES" smtClean="0"/>
          </a:p>
        </p:txBody>
      </p:sp>
      <p:grpSp>
        <p:nvGrpSpPr>
          <p:cNvPr id="23555" name="Group 8"/>
          <p:cNvGrpSpPr>
            <a:grpSpLocks/>
          </p:cNvGrpSpPr>
          <p:nvPr/>
        </p:nvGrpSpPr>
        <p:grpSpPr bwMode="auto">
          <a:xfrm>
            <a:off x="250825" y="2349500"/>
            <a:ext cx="8426450" cy="4508500"/>
            <a:chOff x="249" y="1344"/>
            <a:chExt cx="5308" cy="2840"/>
          </a:xfrm>
        </p:grpSpPr>
        <p:sp>
          <p:nvSpPr>
            <p:cNvPr id="23558" name="Rectangle 3"/>
            <p:cNvSpPr>
              <a:spLocks noChangeArrowheads="1"/>
            </p:cNvSpPr>
            <p:nvPr/>
          </p:nvSpPr>
          <p:spPr bwMode="auto">
            <a:xfrm>
              <a:off x="1610" y="1344"/>
              <a:ext cx="3039" cy="453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50000">
                  <a:srgbClr val="FFFFFF"/>
                </a:gs>
                <a:gs pos="100000">
                  <a:srgbClr val="FFCC6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MX" b="1"/>
                <a:t>REQUISITOS</a:t>
              </a:r>
            </a:p>
          </p:txBody>
        </p:sp>
        <p:sp>
          <p:nvSpPr>
            <p:cNvPr id="23559" name="AutoShape 4"/>
            <p:cNvSpPr>
              <a:spLocks noChangeArrowheads="1"/>
            </p:cNvSpPr>
            <p:nvPr/>
          </p:nvSpPr>
          <p:spPr bwMode="auto">
            <a:xfrm>
              <a:off x="2155" y="1843"/>
              <a:ext cx="1814" cy="59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MX" sz="1600" b="1">
                <a:solidFill>
                  <a:schemeClr val="bg1"/>
                </a:solidFill>
              </a:endParaRPr>
            </a:p>
          </p:txBody>
        </p:sp>
        <p:sp>
          <p:nvSpPr>
            <p:cNvPr id="23560" name="Oval 5" descr="Pergamino"/>
            <p:cNvSpPr>
              <a:spLocks noChangeArrowheads="1"/>
            </p:cNvSpPr>
            <p:nvPr/>
          </p:nvSpPr>
          <p:spPr bwMode="auto">
            <a:xfrm>
              <a:off x="249" y="2205"/>
              <a:ext cx="2177" cy="140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/>
                <a:t>Contar con la capacidad </a:t>
              </a:r>
            </a:p>
            <a:p>
              <a:pPr algn="ctr"/>
              <a:r>
                <a:rPr lang="es-MX"/>
                <a:t>técnica, humana, </a:t>
              </a:r>
            </a:p>
            <a:p>
              <a:pPr algn="ctr"/>
              <a:r>
                <a:rPr lang="es-MX"/>
                <a:t>financiera y de </a:t>
              </a:r>
            </a:p>
            <a:p>
              <a:pPr algn="ctr"/>
              <a:r>
                <a:rPr lang="es-MX"/>
                <a:t>infraestructura para</a:t>
              </a:r>
            </a:p>
            <a:p>
              <a:pPr algn="ctr"/>
              <a:r>
                <a:rPr lang="es-MX"/>
                <a:t>desarrollar las funciones</a:t>
              </a:r>
              <a:endParaRPr lang="es-ES"/>
            </a:p>
          </p:txBody>
        </p:sp>
        <p:sp>
          <p:nvSpPr>
            <p:cNvPr id="23561" name="Oval 6" descr="Papel carta"/>
            <p:cNvSpPr>
              <a:spLocks noChangeArrowheads="1"/>
            </p:cNvSpPr>
            <p:nvPr/>
          </p:nvSpPr>
          <p:spPr bwMode="auto">
            <a:xfrm>
              <a:off x="2018" y="3249"/>
              <a:ext cx="2404" cy="935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/>
                <a:t>Tener implementado </a:t>
              </a:r>
            </a:p>
            <a:p>
              <a:pPr algn="ctr"/>
              <a:r>
                <a:rPr lang="es-MX"/>
                <a:t>un sistema</a:t>
              </a:r>
            </a:p>
            <a:p>
              <a:pPr algn="ctr"/>
              <a:r>
                <a:rPr lang="es-MX"/>
                <a:t>de calidad con base en </a:t>
              </a:r>
            </a:p>
            <a:p>
              <a:pPr algn="ctr"/>
              <a:r>
                <a:rPr lang="es-MX"/>
                <a:t>la norma aplicable</a:t>
              </a:r>
              <a:endParaRPr lang="es-ES"/>
            </a:p>
          </p:txBody>
        </p:sp>
        <p:sp>
          <p:nvSpPr>
            <p:cNvPr id="23562" name="Oval 7" descr="Pergamino"/>
            <p:cNvSpPr>
              <a:spLocks noChangeArrowheads="1"/>
            </p:cNvSpPr>
            <p:nvPr/>
          </p:nvSpPr>
          <p:spPr bwMode="auto">
            <a:xfrm>
              <a:off x="3606" y="2432"/>
              <a:ext cx="1951" cy="862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/>
                <a:t>Ingresar solicitud con la </a:t>
              </a:r>
            </a:p>
            <a:p>
              <a:pPr algn="ctr"/>
              <a:r>
                <a:rPr lang="es-MX"/>
                <a:t>documentación requerida</a:t>
              </a:r>
              <a:endParaRPr lang="es-ES"/>
            </a:p>
          </p:txBody>
        </p:sp>
      </p:grpSp>
      <p:sp>
        <p:nvSpPr>
          <p:cNvPr id="23557" name="Oval 6" descr="Pergamino"/>
          <p:cNvSpPr>
            <a:spLocks noChangeArrowheads="1"/>
          </p:cNvSpPr>
          <p:nvPr/>
        </p:nvSpPr>
        <p:spPr bwMode="auto">
          <a:xfrm>
            <a:off x="395288" y="5562600"/>
            <a:ext cx="244792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400" b="1">
                <a:solidFill>
                  <a:srgbClr val="FF0000"/>
                </a:solidFill>
              </a:rPr>
              <a:t>COMPETENCIA</a:t>
            </a:r>
          </a:p>
          <a:p>
            <a:pPr algn="ctr"/>
            <a:r>
              <a:rPr lang="es-MX" sz="1400">
                <a:solidFill>
                  <a:srgbClr val="FF0000"/>
                </a:solidFill>
              </a:rPr>
              <a:t>Personal cubra</a:t>
            </a:r>
          </a:p>
          <a:p>
            <a:pPr algn="ctr"/>
            <a:r>
              <a:rPr lang="es-MX" sz="1400">
                <a:solidFill>
                  <a:srgbClr val="FF0000"/>
                </a:solidFill>
              </a:rPr>
              <a:t>el perfil de las</a:t>
            </a:r>
          </a:p>
          <a:p>
            <a:pPr algn="ctr"/>
            <a:r>
              <a:rPr lang="es-MX" sz="1400">
                <a:solidFill>
                  <a:srgbClr val="FF0000"/>
                </a:solidFill>
              </a:rPr>
              <a:t>convocatorias</a:t>
            </a:r>
            <a:endParaRPr lang="es-ES" sz="1400">
              <a:solidFill>
                <a:srgbClr val="FF0000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81768" y="1484313"/>
            <a:ext cx="84946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229481" y="1083955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Terceros Autorizados</a:t>
            </a:r>
            <a:endParaRPr lang="es-MX" altLang="es-MX" sz="20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2BBCC6-EC1A-45E2-9BB4-9F48A4D155CC}" type="slidenum">
              <a:rPr lang="es-MX" altLang="es-MX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MX" altLang="es-MX" sz="1200" smtClean="0">
              <a:solidFill>
                <a:srgbClr val="898989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15839" y="1916832"/>
            <a:ext cx="6710536" cy="1584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3200" dirty="0"/>
              <a:t>Control Sanitario</a:t>
            </a:r>
          </a:p>
          <a:p>
            <a:pPr algn="ctr">
              <a:defRPr/>
            </a:pPr>
            <a:r>
              <a:rPr lang="es-MX" sz="3200" dirty="0"/>
              <a:t>COFEPRIS</a:t>
            </a:r>
          </a:p>
        </p:txBody>
      </p:sp>
      <p:sp>
        <p:nvSpPr>
          <p:cNvPr id="13" name="12 Elipse"/>
          <p:cNvSpPr/>
          <p:nvPr/>
        </p:nvSpPr>
        <p:spPr>
          <a:xfrm>
            <a:off x="107950" y="4365625"/>
            <a:ext cx="2015778" cy="11509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Laboratorios de prueba</a:t>
            </a:r>
          </a:p>
        </p:txBody>
      </p:sp>
      <p:sp>
        <p:nvSpPr>
          <p:cNvPr id="14" name="13 Elipse"/>
          <p:cNvSpPr/>
          <p:nvPr/>
        </p:nvSpPr>
        <p:spPr>
          <a:xfrm>
            <a:off x="2860464" y="4242298"/>
            <a:ext cx="2919834" cy="148431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/>
              <a:t>Unidades para realizar estudios de </a:t>
            </a:r>
            <a:r>
              <a:rPr lang="es-MX" dirty="0" err="1"/>
              <a:t>bioequivalencia</a:t>
            </a:r>
            <a:r>
              <a:rPr lang="es-MX" dirty="0"/>
              <a:t> y </a:t>
            </a:r>
            <a:r>
              <a:rPr lang="es-MX" dirty="0" err="1"/>
              <a:t>biocomparabilidad</a:t>
            </a:r>
            <a:endParaRPr lang="es-MX" dirty="0"/>
          </a:p>
        </p:txBody>
      </p:sp>
      <p:sp>
        <p:nvSpPr>
          <p:cNvPr id="16" name="15 Elipse"/>
          <p:cNvSpPr/>
          <p:nvPr/>
        </p:nvSpPr>
        <p:spPr>
          <a:xfrm>
            <a:off x="6804025" y="4437063"/>
            <a:ext cx="2305050" cy="1295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00" dirty="0"/>
              <a:t>Unidades de pre dictamen para medicamentos y dispositivos médicos</a:t>
            </a:r>
          </a:p>
        </p:txBody>
      </p:sp>
      <p:sp>
        <p:nvSpPr>
          <p:cNvPr id="28687" name="16 CuadroTexto"/>
          <p:cNvSpPr txBox="1">
            <a:spLocks noChangeArrowheads="1"/>
          </p:cNvSpPr>
          <p:nvPr/>
        </p:nvSpPr>
        <p:spPr bwMode="auto">
          <a:xfrm>
            <a:off x="-79375" y="5876925"/>
            <a:ext cx="2185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Sistema de Calidad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ISO 17025</a:t>
            </a:r>
          </a:p>
        </p:txBody>
      </p:sp>
      <p:sp>
        <p:nvSpPr>
          <p:cNvPr id="28688" name="17 CuadroTexto"/>
          <p:cNvSpPr txBox="1">
            <a:spLocks noChangeArrowheads="1"/>
          </p:cNvSpPr>
          <p:nvPr/>
        </p:nvSpPr>
        <p:spPr bwMode="auto">
          <a:xfrm>
            <a:off x="4914900" y="5954713"/>
            <a:ext cx="3978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Sistema de Calidad   ISO 17020</a:t>
            </a:r>
          </a:p>
        </p:txBody>
      </p:sp>
      <p:sp>
        <p:nvSpPr>
          <p:cNvPr id="28689" name="18 CuadroTexto"/>
          <p:cNvSpPr txBox="1">
            <a:spLocks noChangeArrowheads="1"/>
          </p:cNvSpPr>
          <p:nvPr/>
        </p:nvSpPr>
        <p:spPr bwMode="auto">
          <a:xfrm>
            <a:off x="3261309" y="595471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>
                <a:latin typeface="Arial" charset="0"/>
              </a:rPr>
              <a:t>NOM 177</a:t>
            </a:r>
          </a:p>
        </p:txBody>
      </p:sp>
      <p:cxnSp>
        <p:nvCxnSpPr>
          <p:cNvPr id="12" name="11 Conector recto"/>
          <p:cNvCxnSpPr/>
          <p:nvPr/>
        </p:nvCxnSpPr>
        <p:spPr>
          <a:xfrm>
            <a:off x="482600" y="1412776"/>
            <a:ext cx="770413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691" name="16 CuadroTexto"/>
          <p:cNvSpPr txBox="1">
            <a:spLocks noChangeArrowheads="1"/>
          </p:cNvSpPr>
          <p:nvPr/>
        </p:nvSpPr>
        <p:spPr bwMode="auto">
          <a:xfrm>
            <a:off x="500063" y="994089"/>
            <a:ext cx="7705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 smtClean="0">
                <a:latin typeface="Arial Narrow" panose="020B0606020202030204" pitchFamily="34" charset="0"/>
              </a:rPr>
              <a:t>Terceros Autorizados</a:t>
            </a:r>
            <a:endParaRPr lang="es-MX" altLang="es-MX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/>
          <p:cNvSpPr>
            <a:spLocks noChangeArrowheads="1"/>
          </p:cNvSpPr>
          <p:nvPr/>
        </p:nvSpPr>
        <p:spPr bwMode="auto">
          <a:xfrm>
            <a:off x="611188" y="2276475"/>
            <a:ext cx="79216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s-ES" alt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MUCHAS GRACIAS</a:t>
            </a:r>
            <a:endParaRPr lang="es-ES" altLang="es-MX" sz="4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altLang="es-MX" sz="2800" b="1" dirty="0" smtClean="0">
              <a:solidFill>
                <a:srgbClr val="7F7F7F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b="1" dirty="0" smtClean="0">
                <a:solidFill>
                  <a:srgbClr val="7F7F7F"/>
                </a:solidFill>
                <a:latin typeface="Arial Narrow" pitchFamily="34" charset="0"/>
              </a:rPr>
              <a:t>Q.F.B. Adriana Hernández Trejo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MX" altLang="es-MX" sz="900" b="1" dirty="0" smtClean="0">
              <a:solidFill>
                <a:srgbClr val="7F7F7F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2400" b="1" dirty="0" smtClean="0">
                <a:solidFill>
                  <a:srgbClr val="7F7F7F"/>
                </a:solidFill>
                <a:latin typeface="Arial Narrow" pitchFamily="34" charset="0"/>
              </a:rPr>
              <a:t>Subdirectora Ejecutiva de Fármacos y Medicamentos </a:t>
            </a:r>
            <a:r>
              <a:rPr lang="es-ES" altLang="es-MX" sz="2400" b="1" dirty="0" smtClean="0">
                <a:solidFill>
                  <a:srgbClr val="7F7F7F"/>
                </a:solidFill>
                <a:latin typeface="Arial Narrow" pitchFamily="34" charset="0"/>
              </a:rPr>
              <a:t>ahernandezt@cofepris.gob.mx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1619250" y="3933825"/>
            <a:ext cx="5905500" cy="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2843213" y="5557838"/>
            <a:ext cx="3529012" cy="9540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MX" altLang="es-MX" sz="28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Somos COFEPRIS,</a:t>
            </a:r>
          </a:p>
          <a:p>
            <a:pPr algn="ctr" eaLnBrk="1" hangingPunct="1">
              <a:defRPr/>
            </a:pPr>
            <a:r>
              <a:rPr lang="es-MX" altLang="es-MX" sz="28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pitchFamily="34" charset="0"/>
              </a:rPr>
              <a:t>somos ARN</a:t>
            </a:r>
          </a:p>
        </p:txBody>
      </p:sp>
    </p:spTree>
    <p:extLst>
      <p:ext uri="{BB962C8B-B14F-4D97-AF65-F5344CB8AC3E}">
        <p14:creationId xmlns:p14="http://schemas.microsoft.com/office/powerpoint/2010/main" val="18834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8 CuadroTexto"/>
          <p:cNvSpPr txBox="1">
            <a:spLocks noChangeArrowheads="1"/>
          </p:cNvSpPr>
          <p:nvPr/>
        </p:nvSpPr>
        <p:spPr bwMode="auto">
          <a:xfrm>
            <a:off x="15875" y="1519044"/>
            <a:ext cx="88042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endParaRPr lang="es-MX" sz="1900" dirty="0" smtClean="0">
              <a:latin typeface="Arial Narrow" pitchFamily="34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es-MX" sz="1900" dirty="0" smtClean="0">
                <a:latin typeface="Arial Narrow" pitchFamily="34" charset="0"/>
              </a:rPr>
              <a:t>La Comisión Federal para la Protección contra Riesgos Sanitarios (COFEPRIS), en coordinación con las comisiones estatales,  es la agencia que tiene las atribuciones para la protección de la salud a través de:</a:t>
            </a:r>
            <a:endParaRPr lang="es-MX" sz="1900" dirty="0">
              <a:latin typeface="Arial Narrow" pitchFamily="34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95288" y="3068439"/>
            <a:ext cx="3024187" cy="936625"/>
          </a:xfrm>
          <a:custGeom>
            <a:avLst/>
            <a:gdLst>
              <a:gd name="T0" fmla="*/ 2268252 w 21600"/>
              <a:gd name="T1" fmla="*/ 0 h 21600"/>
              <a:gd name="T2" fmla="*/ 0 w 21600"/>
              <a:gd name="T3" fmla="*/ 468296 h 21600"/>
              <a:gd name="T4" fmla="*/ 2268252 w 21600"/>
              <a:gd name="T5" fmla="*/ 936591 h 21600"/>
              <a:gd name="T6" fmla="*/ 3024336 w 21600"/>
              <a:gd name="T7" fmla="*/ 4682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00">
                  <a:alpha val="79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1900" b="1" dirty="0" smtClean="0">
                <a:latin typeface="Arial Narrow" pitchFamily="34" charset="0"/>
              </a:rPr>
              <a:t>Regulación Sanitaria</a:t>
            </a:r>
            <a:endParaRPr lang="es-MX" sz="1900" b="1" dirty="0">
              <a:latin typeface="Arial Narrow" pitchFamily="34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395288" y="4220567"/>
            <a:ext cx="3024187" cy="936625"/>
          </a:xfrm>
          <a:custGeom>
            <a:avLst/>
            <a:gdLst>
              <a:gd name="T0" fmla="*/ 2268252 w 21600"/>
              <a:gd name="T1" fmla="*/ 0 h 21600"/>
              <a:gd name="T2" fmla="*/ 0 w 21600"/>
              <a:gd name="T3" fmla="*/ 468296 h 21600"/>
              <a:gd name="T4" fmla="*/ 2268252 w 21600"/>
              <a:gd name="T5" fmla="*/ 936591 h 21600"/>
              <a:gd name="T6" fmla="*/ 3024336 w 21600"/>
              <a:gd name="T7" fmla="*/ 4682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00">
                  <a:alpha val="79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1900" b="1" dirty="0" smtClean="0">
                <a:latin typeface="Arial Narrow" pitchFamily="34" charset="0"/>
              </a:rPr>
              <a:t>Control Sanitario</a:t>
            </a:r>
            <a:endParaRPr lang="es-MX" sz="1900" b="1" dirty="0">
              <a:latin typeface="Arial Narrow" pitchFamily="34" charset="0"/>
            </a:endParaRP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395288" y="5516711"/>
            <a:ext cx="3024187" cy="936625"/>
          </a:xfrm>
          <a:custGeom>
            <a:avLst/>
            <a:gdLst>
              <a:gd name="T0" fmla="*/ 2268252 w 21600"/>
              <a:gd name="T1" fmla="*/ 0 h 21600"/>
              <a:gd name="T2" fmla="*/ 0 w 21600"/>
              <a:gd name="T3" fmla="*/ 468296 h 21600"/>
              <a:gd name="T4" fmla="*/ 2268252 w 21600"/>
              <a:gd name="T5" fmla="*/ 936591 h 21600"/>
              <a:gd name="T6" fmla="*/ 3024336 w 21600"/>
              <a:gd name="T7" fmla="*/ 4682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00">
                  <a:alpha val="79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MX" sz="1900" b="1" dirty="0" smtClean="0">
                <a:latin typeface="Arial Narrow" pitchFamily="34" charset="0"/>
              </a:rPr>
              <a:t>Fomento Sanitario</a:t>
            </a:r>
            <a:endParaRPr lang="es-MX" sz="1900" b="1" dirty="0">
              <a:latin typeface="Arial Narrow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19475" y="3183940"/>
            <a:ext cx="5400675" cy="96949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900" dirty="0" smtClean="0">
                <a:latin typeface="Arial Narrow" pitchFamily="34" charset="0"/>
              </a:rPr>
              <a:t>Establece las disposiciones legales para el control de procesos, productos, métodos, establecimientos, servicios y actividades</a:t>
            </a:r>
            <a:endParaRPr lang="es-MX" sz="1900" dirty="0">
              <a:latin typeface="Arial Narrow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419475" y="4336068"/>
            <a:ext cx="5400675" cy="67710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900" dirty="0" smtClean="0">
                <a:latin typeface="Arial Narrow" pitchFamily="34" charset="0"/>
              </a:rPr>
              <a:t>Establece acciones para el muestreo, inspección y cuando corresponda, aplicar medidas de seguridad y sanciones. </a:t>
            </a:r>
            <a:endParaRPr lang="es-MX" sz="1900" dirty="0">
              <a:latin typeface="Arial Narrow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19475" y="5411832"/>
            <a:ext cx="5400675" cy="126188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900" dirty="0" smtClean="0">
                <a:latin typeface="Arial Narrow" pitchFamily="34" charset="0"/>
              </a:rPr>
              <a:t>Establece acciones encaminadas a la promoción de la mejora continua de las condiciones sanitarias de los procesos, productos, métodos, establecimientos y servicios. </a:t>
            </a:r>
            <a:endParaRPr lang="es-MX" sz="1900" dirty="0">
              <a:latin typeface="Arial Narrow" pitchFamily="34" charset="0"/>
            </a:endParaRP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248734" y="1084734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000" b="1" dirty="0" smtClean="0">
                <a:solidFill>
                  <a:srgbClr val="000000"/>
                </a:solidFill>
                <a:latin typeface="Arial Narrow" pitchFamily="34" charset="0"/>
              </a:rPr>
              <a:t>Qué es COFEPRIS?</a:t>
            </a:r>
            <a:endParaRPr lang="es-MX" altLang="es-MX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65904" y="1484784"/>
            <a:ext cx="867059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6660232" y="2699628"/>
            <a:ext cx="215991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Art. 17 bis LGS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6760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24 Diagrama"/>
          <p:cNvGraphicFramePr/>
          <p:nvPr/>
        </p:nvGraphicFramePr>
        <p:xfrm>
          <a:off x="179512" y="836712"/>
          <a:ext cx="8568952" cy="593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7 Rectángulo"/>
          <p:cNvSpPr>
            <a:spLocks noChangeArrowheads="1"/>
          </p:cNvSpPr>
          <p:nvPr/>
        </p:nvSpPr>
        <p:spPr bwMode="auto">
          <a:xfrm>
            <a:off x="249238" y="1084263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000" b="1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Estructura COFEPRIS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365125" y="1484313"/>
            <a:ext cx="867092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AutoShape 2" descr="Resultado de imagen para WH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pitchFamily="34" charset="0"/>
            </a:endParaRPr>
          </a:p>
        </p:txBody>
      </p:sp>
      <p:sp>
        <p:nvSpPr>
          <p:cNvPr id="7174" name="AutoShape 4" descr="Resultado de imagen para WHO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734" y="2204864"/>
            <a:ext cx="8499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Arial Narrow" panose="020B0606020202030204" pitchFamily="34" charset="0"/>
              </a:rPr>
              <a:t>Proteger a la población contra riesgos a la salud provocados por el uso y consumo de bienes y servicios, insumos para la salud, así como por su exposición a factores ambientales y laborales, la ocurrencia de emergencias sanitarias y la prestación de servicios de salud mediante la regulación, control y prevención de riesgos sanitarios.</a:t>
            </a:r>
          </a:p>
        </p:txBody>
      </p:sp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248734" y="1084734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000" b="1" dirty="0" smtClean="0">
                <a:solidFill>
                  <a:srgbClr val="000000"/>
                </a:solidFill>
                <a:latin typeface="Arial Narrow" pitchFamily="34" charset="0"/>
              </a:rPr>
              <a:t>Misión COFEPRIS</a:t>
            </a:r>
            <a:endParaRPr lang="es-MX" altLang="es-MX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65904" y="1484784"/>
            <a:ext cx="867059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6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t="43466" r="52761" b="28267"/>
          <a:stretch/>
        </p:blipFill>
        <p:spPr bwMode="auto">
          <a:xfrm>
            <a:off x="5989865" y="2996952"/>
            <a:ext cx="3023425" cy="174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248734" y="1084734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000" b="1" dirty="0" smtClean="0">
                <a:solidFill>
                  <a:srgbClr val="000000"/>
                </a:solidFill>
                <a:latin typeface="Arial Narrow" pitchFamily="34" charset="0"/>
              </a:rPr>
              <a:t>Atribuciones  COFEPRIS</a:t>
            </a:r>
            <a:endParaRPr lang="es-MX" altLang="es-MX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65904" y="1484784"/>
            <a:ext cx="867059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49226835"/>
              </p:ext>
            </p:extLst>
          </p:nvPr>
        </p:nvGraphicFramePr>
        <p:xfrm>
          <a:off x="24873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47363" r="59552" b="29420"/>
          <a:stretch/>
        </p:blipFill>
        <p:spPr bwMode="auto">
          <a:xfrm>
            <a:off x="5508104" y="1479023"/>
            <a:ext cx="1814629" cy="167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7292" r="53135" b="31858"/>
          <a:stretch/>
        </p:blipFill>
        <p:spPr bwMode="auto">
          <a:xfrm>
            <a:off x="5420103" y="4737974"/>
            <a:ext cx="2130777" cy="93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44793" r="53657" b="29734"/>
          <a:stretch/>
        </p:blipFill>
        <p:spPr bwMode="auto">
          <a:xfrm>
            <a:off x="7020272" y="5628927"/>
            <a:ext cx="1995556" cy="10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t="40597" r="50000" b="27828"/>
          <a:stretch/>
        </p:blipFill>
        <p:spPr bwMode="auto">
          <a:xfrm>
            <a:off x="7224839" y="1250640"/>
            <a:ext cx="1821267" cy="95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5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248734" y="1084734"/>
            <a:ext cx="813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altLang="es-MX" sz="2000" b="1" dirty="0" smtClean="0">
                <a:solidFill>
                  <a:srgbClr val="000000"/>
                </a:solidFill>
                <a:latin typeface="Arial Narrow" pitchFamily="34" charset="0"/>
              </a:rPr>
              <a:t>Comisión de Autorización Sanitaria</a:t>
            </a:r>
            <a:endParaRPr lang="es-MX" altLang="es-MX" sz="2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65904" y="1484784"/>
            <a:ext cx="867059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97207706"/>
              </p:ext>
            </p:extLst>
          </p:nvPr>
        </p:nvGraphicFramePr>
        <p:xfrm>
          <a:off x="16532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13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79512" y="3796827"/>
            <a:ext cx="1581130" cy="805985"/>
            <a:chOff x="755576" y="3127070"/>
            <a:chExt cx="1581130" cy="805985"/>
          </a:xfrm>
        </p:grpSpPr>
        <p:sp>
          <p:nvSpPr>
            <p:cNvPr id="10" name="9 Rectángulo"/>
            <p:cNvSpPr/>
            <p:nvPr/>
          </p:nvSpPr>
          <p:spPr>
            <a:xfrm>
              <a:off x="755576" y="3127070"/>
              <a:ext cx="1581130" cy="80598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822225" y="3206897"/>
              <a:ext cx="14478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es-MX" b="1" dirty="0" smtClean="0">
                  <a:latin typeface="Arial Narrow" pitchFamily="34" charset="0"/>
                </a:rPr>
                <a:t>Medicamento </a:t>
              </a:r>
            </a:p>
            <a:p>
              <a:pPr marL="0" indent="0" algn="ctr">
                <a:buNone/>
              </a:pPr>
              <a:r>
                <a:rPr lang="es-MX" b="1" dirty="0" smtClean="0">
                  <a:latin typeface="Arial Narrow" pitchFamily="34" charset="0"/>
                </a:rPr>
                <a:t>Alopático</a:t>
              </a:r>
              <a:endParaRPr lang="es-MX" b="1" dirty="0">
                <a:latin typeface="Arial Narrow" pitchFamily="34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467422" y="1257726"/>
            <a:ext cx="1834680" cy="461665"/>
          </a:xfrm>
          <a:prstGeom prst="rect">
            <a:avLst/>
          </a:prstGeom>
          <a:solidFill>
            <a:srgbClr val="FFDDFF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+mj-lt"/>
              </a:rPr>
              <a:t>Fabricados a través </a:t>
            </a:r>
          </a:p>
          <a:p>
            <a:pPr algn="ctr"/>
            <a:r>
              <a:rPr lang="es-MX" sz="1200" b="1" dirty="0" smtClean="0">
                <a:latin typeface="+mj-lt"/>
              </a:rPr>
              <a:t>de síntesis química</a:t>
            </a:r>
            <a:endParaRPr lang="es-MX" sz="1200" b="1" dirty="0">
              <a:latin typeface="+mj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41621" y="2613356"/>
            <a:ext cx="183468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+mj-lt"/>
              </a:rPr>
              <a:t>Origen </a:t>
            </a:r>
          </a:p>
          <a:p>
            <a:pPr algn="ctr"/>
            <a:r>
              <a:rPr lang="es-MX" sz="1200" b="1" dirty="0" smtClean="0">
                <a:latin typeface="+mj-lt"/>
              </a:rPr>
              <a:t>biológico</a:t>
            </a:r>
            <a:endParaRPr lang="es-MX" sz="1200" b="1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14846" y="5485268"/>
            <a:ext cx="18346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+mj-lt"/>
              </a:rPr>
              <a:t>Origen </a:t>
            </a:r>
          </a:p>
          <a:p>
            <a:pPr algn="ctr"/>
            <a:r>
              <a:rPr lang="es-MX" sz="1200" b="1" dirty="0" smtClean="0">
                <a:latin typeface="+mj-lt"/>
              </a:rPr>
              <a:t>Biotecnológico </a:t>
            </a:r>
          </a:p>
          <a:p>
            <a:pPr algn="ctr"/>
            <a:r>
              <a:rPr lang="es-MX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(Biofármaco)</a:t>
            </a:r>
            <a:endParaRPr lang="es-MX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014294" y="2368011"/>
            <a:ext cx="3888432" cy="138499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+mj-lt"/>
              </a:rPr>
              <a:t>Toxoides</a:t>
            </a:r>
            <a:r>
              <a:rPr lang="es-MX" sz="1200" dirty="0">
                <a:latin typeface="+mj-lt"/>
              </a:rPr>
              <a:t>, vacuna y preparaciones bacterianas de uso </a:t>
            </a:r>
            <a:r>
              <a:rPr lang="es-MX" sz="1200" dirty="0" smtClean="0">
                <a:latin typeface="+mj-lt"/>
              </a:rPr>
              <a:t>parenteral.  Vacunas </a:t>
            </a:r>
            <a:r>
              <a:rPr lang="es-MX" sz="1200" dirty="0">
                <a:latin typeface="+mj-lt"/>
              </a:rPr>
              <a:t>virales de uso oral o </a:t>
            </a:r>
            <a:r>
              <a:rPr lang="es-MX" sz="1200" dirty="0" smtClean="0">
                <a:latin typeface="+mj-lt"/>
              </a:rPr>
              <a:t>parenteral. Sueros </a:t>
            </a:r>
            <a:r>
              <a:rPr lang="es-MX" sz="1200" dirty="0">
                <a:latin typeface="+mj-lt"/>
              </a:rPr>
              <a:t>y antitoxinas de origen </a:t>
            </a:r>
            <a:r>
              <a:rPr lang="es-MX" sz="1200" dirty="0" smtClean="0">
                <a:latin typeface="+mj-lt"/>
              </a:rPr>
              <a:t>animal. Hemoderivados. Vacunas </a:t>
            </a:r>
            <a:r>
              <a:rPr lang="es-MX" sz="1200" dirty="0">
                <a:latin typeface="+mj-lt"/>
              </a:rPr>
              <a:t>y preparaciones microbianas para uso </a:t>
            </a:r>
            <a:r>
              <a:rPr lang="es-MX" sz="1200" dirty="0" smtClean="0">
                <a:latin typeface="+mj-lt"/>
              </a:rPr>
              <a:t>oral. Materiales </a:t>
            </a:r>
            <a:r>
              <a:rPr lang="es-MX" sz="1200" dirty="0">
                <a:latin typeface="+mj-lt"/>
              </a:rPr>
              <a:t>biológicos para diagnóstico que se administran al </a:t>
            </a:r>
            <a:r>
              <a:rPr lang="es-MX" sz="1200" dirty="0" smtClean="0">
                <a:latin typeface="+mj-lt"/>
              </a:rPr>
              <a:t>paciente. Antibióticos. Hormonas </a:t>
            </a:r>
            <a:r>
              <a:rPr lang="es-MX" sz="1200" dirty="0">
                <a:latin typeface="+mj-lt"/>
              </a:rPr>
              <a:t>macromoleculares y enzimas, </a:t>
            </a:r>
            <a:r>
              <a:rPr lang="es-MX" sz="1200" dirty="0" smtClean="0">
                <a:latin typeface="+mj-lt"/>
              </a:rPr>
              <a:t>y las </a:t>
            </a:r>
            <a:r>
              <a:rPr lang="es-MX" sz="1200" dirty="0">
                <a:latin typeface="+mj-lt"/>
              </a:rPr>
              <a:t>demás que determine la Secretaría de Salud</a:t>
            </a:r>
            <a:r>
              <a:rPr lang="es-MX" sz="1200" dirty="0" smtClean="0">
                <a:latin typeface="+mj-lt"/>
              </a:rPr>
              <a:t>.</a:t>
            </a:r>
            <a:endParaRPr lang="es-MX" sz="1200" dirty="0">
              <a:latin typeface="+mj-lt"/>
            </a:endParaRPr>
          </a:p>
        </p:txBody>
      </p:sp>
      <p:grpSp>
        <p:nvGrpSpPr>
          <p:cNvPr id="48" name="47 Grupo"/>
          <p:cNvGrpSpPr/>
          <p:nvPr/>
        </p:nvGrpSpPr>
        <p:grpSpPr>
          <a:xfrm>
            <a:off x="5034747" y="1257725"/>
            <a:ext cx="4082442" cy="4740089"/>
            <a:chOff x="4969990" y="2188951"/>
            <a:chExt cx="4082442" cy="4138114"/>
          </a:xfrm>
        </p:grpSpPr>
        <p:grpSp>
          <p:nvGrpSpPr>
            <p:cNvPr id="29" name="28 Grupo"/>
            <p:cNvGrpSpPr/>
            <p:nvPr/>
          </p:nvGrpSpPr>
          <p:grpSpPr>
            <a:xfrm>
              <a:off x="4982026" y="2188951"/>
              <a:ext cx="4070406" cy="721620"/>
              <a:chOff x="4949648" y="2160352"/>
              <a:chExt cx="4070406" cy="721620"/>
            </a:xfrm>
          </p:grpSpPr>
          <p:grpSp>
            <p:nvGrpSpPr>
              <p:cNvPr id="28" name="27 Grupo"/>
              <p:cNvGrpSpPr/>
              <p:nvPr/>
            </p:nvGrpSpPr>
            <p:grpSpPr>
              <a:xfrm>
                <a:off x="4949648" y="2160352"/>
                <a:ext cx="4070406" cy="307778"/>
                <a:chOff x="4949648" y="2160352"/>
                <a:chExt cx="4070406" cy="307778"/>
              </a:xfrm>
            </p:grpSpPr>
            <p:sp>
              <p:nvSpPr>
                <p:cNvPr id="13" name="12 CuadroTexto"/>
                <p:cNvSpPr txBox="1"/>
                <p:nvPr/>
              </p:nvSpPr>
              <p:spPr>
                <a:xfrm>
                  <a:off x="4949648" y="2160353"/>
                  <a:ext cx="2021663" cy="307777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dirty="0" smtClean="0">
                      <a:latin typeface="+mj-lt"/>
                    </a:rPr>
                    <a:t>Medicamento genérico</a:t>
                  </a:r>
                  <a:endParaRPr lang="es-MX" sz="1400" dirty="0">
                    <a:latin typeface="+mj-lt"/>
                  </a:endParaRPr>
                </a:p>
              </p:txBody>
            </p:sp>
            <p:sp>
              <p:nvSpPr>
                <p:cNvPr id="14" name="13 CuadroTexto"/>
                <p:cNvSpPr txBox="1"/>
                <p:nvPr/>
              </p:nvSpPr>
              <p:spPr>
                <a:xfrm>
                  <a:off x="7183850" y="2160352"/>
                  <a:ext cx="1836204" cy="307777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dirty="0" smtClean="0">
                      <a:latin typeface="+mj-lt"/>
                    </a:rPr>
                    <a:t>Molécula Nueva</a:t>
                  </a:r>
                  <a:endParaRPr lang="es-MX" sz="1400" dirty="0">
                    <a:latin typeface="+mj-lt"/>
                  </a:endParaRPr>
                </a:p>
              </p:txBody>
            </p:sp>
          </p:grpSp>
          <p:sp>
            <p:nvSpPr>
              <p:cNvPr id="19" name="18 CuadroTexto"/>
              <p:cNvSpPr txBox="1"/>
              <p:nvPr/>
            </p:nvSpPr>
            <p:spPr>
              <a:xfrm>
                <a:off x="6050116" y="2574195"/>
                <a:ext cx="2255689" cy="30777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>
                    <a:latin typeface="+mj-lt"/>
                  </a:rPr>
                  <a:t>Medicamento huérfano</a:t>
                </a:r>
                <a:endParaRPr lang="es-MX" sz="1400" dirty="0">
                  <a:latin typeface="+mj-lt"/>
                </a:endParaRPr>
              </a:p>
            </p:txBody>
          </p:sp>
        </p:grpSp>
        <p:sp>
          <p:nvSpPr>
            <p:cNvPr id="23" name="22 Rectángulo"/>
            <p:cNvSpPr/>
            <p:nvPr/>
          </p:nvSpPr>
          <p:spPr>
            <a:xfrm>
              <a:off x="4969990" y="5311402"/>
              <a:ext cx="3956814" cy="10156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s-MX" sz="1200" dirty="0" smtClean="0">
                  <a:latin typeface="+mj-lt"/>
                </a:rPr>
                <a:t>Todo aquel medicamento que </a:t>
              </a:r>
              <a:r>
                <a:rPr lang="es-MX" sz="1200" dirty="0">
                  <a:latin typeface="+mj-lt"/>
                </a:rPr>
                <a:t>haya sido </a:t>
              </a:r>
              <a:r>
                <a:rPr lang="es-MX" sz="1200" dirty="0" smtClean="0">
                  <a:latin typeface="+mj-lt"/>
                </a:rPr>
                <a:t>producido por biotecnología </a:t>
              </a:r>
              <a:r>
                <a:rPr lang="es-MX" sz="1200" dirty="0">
                  <a:latin typeface="+mj-lt"/>
                </a:rPr>
                <a:t>molecular, que tenga efecto terapéutico, preventivo o </a:t>
              </a:r>
              <a:r>
                <a:rPr lang="es-MX" sz="1200" dirty="0" err="1">
                  <a:latin typeface="+mj-lt"/>
                </a:rPr>
                <a:t>rehabilitatorio</a:t>
              </a:r>
              <a:r>
                <a:rPr lang="es-MX" sz="1200" dirty="0">
                  <a:latin typeface="+mj-lt"/>
                </a:rPr>
                <a:t>, que se presente en forma farmacéutica, que se identifique como tal por su actividad farmacológica y propiedades físicas, químicas y biológicas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968144" y="1059993"/>
            <a:ext cx="2880320" cy="5420089"/>
            <a:chOff x="1979712" y="980728"/>
            <a:chExt cx="2880320" cy="5420089"/>
          </a:xfrm>
        </p:grpSpPr>
        <p:cxnSp>
          <p:nvCxnSpPr>
            <p:cNvPr id="25" name="24 Conector recto"/>
            <p:cNvCxnSpPr/>
            <p:nvPr/>
          </p:nvCxnSpPr>
          <p:spPr>
            <a:xfrm>
              <a:off x="1979712" y="980728"/>
              <a:ext cx="72008" cy="5420089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4788024" y="980728"/>
              <a:ext cx="72008" cy="5420089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1" name="30 CuadroTexto"/>
          <p:cNvSpPr txBox="1"/>
          <p:nvPr/>
        </p:nvSpPr>
        <p:spPr>
          <a:xfrm>
            <a:off x="246161" y="1434000"/>
            <a:ext cx="158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+mj-lt"/>
              </a:rPr>
              <a:t>Clasificación de Medicamentos según su naturaleza</a:t>
            </a:r>
            <a:endParaRPr lang="es-MX" sz="1200" b="1" dirty="0">
              <a:latin typeface="+mj-lt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725652" y="790088"/>
            <a:ext cx="158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+mj-lt"/>
              </a:rPr>
              <a:t>Origen del fármaco</a:t>
            </a:r>
            <a:endParaRPr lang="es-MX" sz="1200" b="1" dirty="0">
              <a:latin typeface="+mj-lt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785229" y="927644"/>
            <a:ext cx="2361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+mj-lt"/>
              </a:rPr>
              <a:t>Tipos de medicamentos</a:t>
            </a:r>
            <a:endParaRPr lang="es-MX" sz="1200" b="1" dirty="0">
              <a:latin typeface="+mj-lt"/>
            </a:endParaRPr>
          </a:p>
        </p:txBody>
      </p:sp>
      <p:cxnSp>
        <p:nvCxnSpPr>
          <p:cNvPr id="35" name="34 Conector recto de flecha"/>
          <p:cNvCxnSpPr>
            <a:stCxn id="10" idx="3"/>
            <a:endCxn id="2" idx="1"/>
          </p:cNvCxnSpPr>
          <p:nvPr/>
        </p:nvCxnSpPr>
        <p:spPr>
          <a:xfrm flipV="1">
            <a:off x="1760642" y="1488559"/>
            <a:ext cx="706780" cy="2711261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10" idx="3"/>
            <a:endCxn id="17" idx="1"/>
          </p:cNvCxnSpPr>
          <p:nvPr/>
        </p:nvCxnSpPr>
        <p:spPr>
          <a:xfrm flipV="1">
            <a:off x="1760642" y="2844189"/>
            <a:ext cx="780979" cy="1355631"/>
          </a:xfrm>
          <a:prstGeom prst="straightConnector1">
            <a:avLst/>
          </a:prstGeom>
          <a:ln w="1270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10" idx="3"/>
            <a:endCxn id="20" idx="1"/>
          </p:cNvCxnSpPr>
          <p:nvPr/>
        </p:nvCxnSpPr>
        <p:spPr>
          <a:xfrm>
            <a:off x="1760642" y="4199820"/>
            <a:ext cx="654204" cy="1608614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Flecha derecha"/>
          <p:cNvSpPr/>
          <p:nvPr/>
        </p:nvSpPr>
        <p:spPr>
          <a:xfrm>
            <a:off x="4515715" y="1411613"/>
            <a:ext cx="394231" cy="15388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+mj-lt"/>
            </a:endParaRPr>
          </a:p>
        </p:txBody>
      </p:sp>
      <p:sp>
        <p:nvSpPr>
          <p:cNvPr id="42" name="41 Flecha derecha"/>
          <p:cNvSpPr/>
          <p:nvPr/>
        </p:nvSpPr>
        <p:spPr>
          <a:xfrm>
            <a:off x="4515714" y="2767243"/>
            <a:ext cx="394231" cy="153889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+mj-lt"/>
            </a:endParaRPr>
          </a:p>
        </p:txBody>
      </p:sp>
      <p:sp>
        <p:nvSpPr>
          <p:cNvPr id="43" name="42 Flecha derecha"/>
          <p:cNvSpPr/>
          <p:nvPr/>
        </p:nvSpPr>
        <p:spPr>
          <a:xfrm>
            <a:off x="4515715" y="5279175"/>
            <a:ext cx="394231" cy="153889"/>
          </a:xfrm>
          <a:prstGeom prst="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+mj-lt"/>
            </a:endParaRPr>
          </a:p>
        </p:txBody>
      </p:sp>
      <p:cxnSp>
        <p:nvCxnSpPr>
          <p:cNvPr id="45" name="44 Conector recto"/>
          <p:cNvCxnSpPr/>
          <p:nvPr/>
        </p:nvCxnSpPr>
        <p:spPr>
          <a:xfrm>
            <a:off x="2051720" y="2271935"/>
            <a:ext cx="712828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2004148" y="4725144"/>
            <a:ext cx="712828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5014294" y="3867961"/>
            <a:ext cx="2255689" cy="3077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+mj-lt"/>
              </a:rPr>
              <a:t>Medicamento huérfano</a:t>
            </a:r>
            <a:endParaRPr lang="es-MX" sz="1400" dirty="0">
              <a:latin typeface="+mj-lt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014294" y="4279268"/>
            <a:ext cx="2255689" cy="30777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+mj-lt"/>
              </a:rPr>
              <a:t>Molécula Nueva  </a:t>
            </a:r>
            <a:endParaRPr lang="es-MX" sz="1400" dirty="0">
              <a:latin typeface="+mj-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025296" y="6064583"/>
            <a:ext cx="2255689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+mj-lt"/>
              </a:rPr>
              <a:t>Medicamento huérfano</a:t>
            </a:r>
            <a:endParaRPr lang="es-MX" sz="1400" dirty="0">
              <a:latin typeface="+mj-lt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043057" y="6480082"/>
            <a:ext cx="2255689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+mj-lt"/>
              </a:rPr>
              <a:t>Medicamento innovador</a:t>
            </a:r>
            <a:endParaRPr lang="es-MX" sz="1400" dirty="0">
              <a:latin typeface="+mj-lt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7483481" y="6145213"/>
            <a:ext cx="1431212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+mj-lt"/>
              </a:rPr>
              <a:t>Medicamento </a:t>
            </a:r>
            <a:r>
              <a:rPr lang="es-MX" sz="1400" dirty="0" err="1" smtClean="0">
                <a:latin typeface="+mj-lt"/>
              </a:rPr>
              <a:t>biocomparable</a:t>
            </a:r>
            <a:endParaRPr lang="es-MX" sz="1400" dirty="0">
              <a:latin typeface="+mj-lt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471514" y="4013966"/>
            <a:ext cx="1431212" cy="52322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+mj-lt"/>
              </a:rPr>
              <a:t>Medicamento genérico</a:t>
            </a:r>
            <a:endParaRPr lang="es-MX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15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32545"/>
            <a:ext cx="7308304" cy="47980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949036" y="1196752"/>
            <a:ext cx="3783204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/>
              <a:t>PROCESOS DE MEDICAMENTOS Y VACUNAS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29590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11477</TotalTime>
  <Words>1176</Words>
  <Application>Microsoft Office PowerPoint</Application>
  <PresentationFormat>Presentación en pantalla (4:3)</PresentationFormat>
  <Paragraphs>273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Gibran Alejandro De La Torre González</dc:creator>
  <cp:lastModifiedBy>Adriana Hernández Trejo</cp:lastModifiedBy>
  <cp:revision>732</cp:revision>
  <cp:lastPrinted>2016-03-07T19:12:33Z</cp:lastPrinted>
  <dcterms:created xsi:type="dcterms:W3CDTF">2012-01-25T01:58:21Z</dcterms:created>
  <dcterms:modified xsi:type="dcterms:W3CDTF">2017-05-30T02:32:46Z</dcterms:modified>
</cp:coreProperties>
</file>